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ags/tag2.xml" ContentType="application/vnd.openxmlformats-officedocument.presentationml.tags+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tags/tag4.xml" ContentType="application/vnd.openxmlformats-officedocument.presentationml.tags+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3.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4.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5.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6.xml" ContentType="application/vnd.openxmlformats-officedocument.them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7.xml" ContentType="application/vnd.openxmlformats-officedocument.theme+xml"/>
  <Override PartName="/ppt/tags/tag11.xml" ContentType="application/vnd.openxmlformats-officedocument.presentationml.tags+xml"/>
  <Override PartName="/ppt/tags/tag12.xml" ContentType="application/vnd.openxmlformats-officedocument.presentationml.tags+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8.xml" ContentType="application/vnd.openxmlformats-officedocument.theme+xml"/>
  <Override PartName="/ppt/tags/tag13.xml" ContentType="application/vnd.openxmlformats-officedocument.presentationml.tags+xml"/>
  <Override PartName="/ppt/tags/tag14.xml" ContentType="application/vnd.openxmlformats-officedocument.presentationml.tags+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9.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0.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1.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12.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3.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14.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15.xml" ContentType="application/vnd.openxmlformats-officedocument.theme+xml"/>
  <Override PartName="/ppt/tags/tag15.xml" ContentType="application/vnd.openxmlformats-officedocument.presentationml.tags+xml"/>
  <Override PartName="/ppt/tags/tag16.xml" ContentType="application/vnd.openxmlformats-officedocument.presentationml.tags+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16.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17.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theme/theme18.xml" ContentType="application/vnd.openxmlformats-officedocument.theme+xml"/>
  <Override PartName="/ppt/tags/tag17.xml" ContentType="application/vnd.openxmlformats-officedocument.presentationml.tags+xml"/>
  <Override PartName="/ppt/tags/tag18.xml" ContentType="application/vnd.openxmlformats-officedocument.presentationml.tags+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19.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20.xml" ContentType="application/vnd.openxmlformats-officedocument.theme+xml"/>
  <Override PartName="/ppt/tags/tag19.xml" ContentType="application/vnd.openxmlformats-officedocument.presentationml.tags+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21.xml" ContentType="application/vnd.openxmlformats-officedocument.theme+xml"/>
  <Override PartName="/ppt/tags/tag20.xml" ContentType="application/vnd.openxmlformats-officedocument.presentationml.tags+xml"/>
  <Override PartName="/ppt/tags/tag21.xml" ContentType="application/vnd.openxmlformats-officedocument.presentationml.tags+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22.xml" ContentType="application/vnd.openxmlformats-officedocument.theme+xml"/>
  <Override PartName="/ppt/tags/tag22.xml" ContentType="application/vnd.openxmlformats-officedocument.presentationml.tags+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23.xml" ContentType="application/vnd.openxmlformats-officedocument.theme+xml"/>
  <Override PartName="/ppt/tags/tag23.xml" ContentType="application/vnd.openxmlformats-officedocument.presentationml.tags+xml"/>
  <Override PartName="/ppt/tags/tag24.xml" ContentType="application/vnd.openxmlformats-officedocument.presentationml.tags+xml"/>
  <Override PartName="/ppt/theme/theme24.xml" ContentType="application/vnd.openxmlformats-officedocument.theme+xml"/>
  <Override PartName="/ppt/theme/theme25.xml" ContentType="application/vnd.openxmlformats-officedocument.theme+xml"/>
  <Override PartName="/ppt/tags/tag25.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6.xml" ContentType="application/vnd.openxmlformats-officedocument.presentationml.tags+xml"/>
  <Override PartName="/ppt/tags/tag27.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28.xml" ContentType="application/vnd.openxmlformats-officedocument.presentationml.tags+xml"/>
  <Override PartName="/ppt/notesSlides/notesSlide9.xml" ContentType="application/vnd.openxmlformats-officedocument.presentationml.notesSlide+xml"/>
  <Override PartName="/ppt/tags/tag29.xml" ContentType="application/vnd.openxmlformats-officedocument.presentationml.tags+xml"/>
  <Override PartName="/ppt/notesSlides/notesSlide10.xml" ContentType="application/vnd.openxmlformats-officedocument.presentationml.notesSlide+xml"/>
  <Override PartName="/ppt/tags/tag30.xml" ContentType="application/vnd.openxmlformats-officedocument.presentationml.tags+xml"/>
  <Override PartName="/ppt/notesSlides/notesSlide11.xml" ContentType="application/vnd.openxmlformats-officedocument.presentationml.notesSlide+xml"/>
  <Override PartName="/ppt/tags/tag31.xml" ContentType="application/vnd.openxmlformats-officedocument.presentationml.tags+xml"/>
  <Override PartName="/ppt/notesSlides/notesSlide12.xml" ContentType="application/vnd.openxmlformats-officedocument.presentationml.notesSlide+xml"/>
  <Override PartName="/ppt/tags/tag32.xml" ContentType="application/vnd.openxmlformats-officedocument.presentationml.tags+xml"/>
  <Override PartName="/ppt/notesSlides/notesSlide13.xml" ContentType="application/vnd.openxmlformats-officedocument.presentationml.notesSlide+xml"/>
  <Override PartName="/ppt/tags/tag33.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34.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35.xml" ContentType="application/vnd.openxmlformats-officedocument.presentationml.tags+xml"/>
  <Override PartName="/ppt/notesSlides/notesSlide22.xml" ContentType="application/vnd.openxmlformats-officedocument.presentationml.notesSlide+xml"/>
  <Override PartName="/ppt/tags/tag36.xml" ContentType="application/vnd.openxmlformats-officedocument.presentationml.tags+xml"/>
  <Override PartName="/ppt/notesSlides/notesSlide23.xml" ContentType="application/vnd.openxmlformats-officedocument.presentationml.notesSlide+xml"/>
  <Override PartName="/ppt/tags/tag37.xml" ContentType="application/vnd.openxmlformats-officedocument.presentationml.tags+xml"/>
  <Override PartName="/ppt/notesSlides/notesSlide24.xml" ContentType="application/vnd.openxmlformats-officedocument.presentationml.notesSlide+xml"/>
  <Override PartName="/ppt/tags/tag38.xml" ContentType="application/vnd.openxmlformats-officedocument.presentationml.tags+xml"/>
  <Override PartName="/ppt/notesSlides/notesSlide25.xml" ContentType="application/vnd.openxmlformats-officedocument.presentationml.notesSlide+xml"/>
  <Override PartName="/ppt/tags/tag39.xml" ContentType="application/vnd.openxmlformats-officedocument.presentationml.tags+xml"/>
  <Override PartName="/ppt/notesSlides/notesSlide26.xml" ContentType="application/vnd.openxmlformats-officedocument.presentationml.notesSlide+xml"/>
  <Override PartName="/ppt/tags/tag40.xml" ContentType="application/vnd.openxmlformats-officedocument.presentationml.tag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41.xml" ContentType="application/vnd.openxmlformats-officedocument.presentationml.tag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ags/tag42.xml" ContentType="application/vnd.openxmlformats-officedocument.presentationml.tags+xml"/>
  <Override PartName="/ppt/tags/tag43.xml" ContentType="application/vnd.openxmlformats-officedocument.presentationml.tags+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media/image72.jpg" ContentType="image/jpg"/>
  <Override PartName="/ppt/notesSlides/notesSlide56.xml" ContentType="application/vnd.openxmlformats-officedocument.presentationml.notesSlide+xml"/>
  <Override PartName="/ppt/media/image73.jpg" ContentType="image/jpg"/>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44.xml" ContentType="application/vnd.openxmlformats-officedocument.presentationml.tags+xml"/>
  <Override PartName="/ppt/notesSlides/notesSlide91.xml" ContentType="application/vnd.openxmlformats-officedocument.presentationml.notesSlide+xml"/>
  <Override PartName="/ppt/notesSlides/notesSlide9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5127" r:id="rId1"/>
    <p:sldMasterId id="2147485907" r:id="rId2"/>
    <p:sldMasterId id="2147486003" r:id="rId3"/>
    <p:sldMasterId id="2147486022" r:id="rId4"/>
    <p:sldMasterId id="2147486117" r:id="rId5"/>
    <p:sldMasterId id="2147486134" r:id="rId6"/>
    <p:sldMasterId id="2147486212" r:id="rId7"/>
    <p:sldMasterId id="2147486239" r:id="rId8"/>
    <p:sldMasterId id="2147486324" r:id="rId9"/>
    <p:sldMasterId id="2147486364" r:id="rId10"/>
    <p:sldMasterId id="2147486381" r:id="rId11"/>
    <p:sldMasterId id="2147486398" r:id="rId12"/>
    <p:sldMasterId id="2147486469" r:id="rId13"/>
    <p:sldMasterId id="2147486568" r:id="rId14"/>
    <p:sldMasterId id="2147486598" r:id="rId15"/>
    <p:sldMasterId id="2147486618" r:id="rId16"/>
    <p:sldMasterId id="2147486638" r:id="rId17"/>
    <p:sldMasterId id="2147486684" r:id="rId18"/>
    <p:sldMasterId id="2147486737" r:id="rId19"/>
    <p:sldMasterId id="2147486765" r:id="rId20"/>
    <p:sldMasterId id="2147486790" r:id="rId21"/>
    <p:sldMasterId id="2147486810" r:id="rId22"/>
    <p:sldMasterId id="2147486829" r:id="rId23"/>
  </p:sldMasterIdLst>
  <p:notesMasterIdLst>
    <p:notesMasterId r:id="rId156"/>
  </p:notesMasterIdLst>
  <p:handoutMasterIdLst>
    <p:handoutMasterId r:id="rId157"/>
  </p:handoutMasterIdLst>
  <p:sldIdLst>
    <p:sldId id="259" r:id="rId24"/>
    <p:sldId id="321" r:id="rId25"/>
    <p:sldId id="322" r:id="rId26"/>
    <p:sldId id="323" r:id="rId27"/>
    <p:sldId id="2147481031" r:id="rId28"/>
    <p:sldId id="324" r:id="rId29"/>
    <p:sldId id="326" r:id="rId30"/>
    <p:sldId id="327" r:id="rId31"/>
    <p:sldId id="328" r:id="rId32"/>
    <p:sldId id="2147470659" r:id="rId33"/>
    <p:sldId id="13108" r:id="rId34"/>
    <p:sldId id="329" r:id="rId35"/>
    <p:sldId id="330" r:id="rId36"/>
    <p:sldId id="331" r:id="rId37"/>
    <p:sldId id="332" r:id="rId38"/>
    <p:sldId id="2147483643" r:id="rId39"/>
    <p:sldId id="333" r:id="rId40"/>
    <p:sldId id="334" r:id="rId41"/>
    <p:sldId id="335" r:id="rId42"/>
    <p:sldId id="336" r:id="rId43"/>
    <p:sldId id="338" r:id="rId44"/>
    <p:sldId id="339" r:id="rId45"/>
    <p:sldId id="2147483644" r:id="rId46"/>
    <p:sldId id="258" r:id="rId47"/>
    <p:sldId id="13106" r:id="rId48"/>
    <p:sldId id="3335" r:id="rId49"/>
    <p:sldId id="268" r:id="rId50"/>
    <p:sldId id="2147483645" r:id="rId51"/>
    <p:sldId id="311" r:id="rId52"/>
    <p:sldId id="263" r:id="rId53"/>
    <p:sldId id="261" r:id="rId54"/>
    <p:sldId id="288" r:id="rId55"/>
    <p:sldId id="313" r:id="rId56"/>
    <p:sldId id="306" r:id="rId57"/>
    <p:sldId id="271" r:id="rId58"/>
    <p:sldId id="2147472026" r:id="rId59"/>
    <p:sldId id="2147483646" r:id="rId60"/>
    <p:sldId id="260" r:id="rId61"/>
    <p:sldId id="2147480151" r:id="rId62"/>
    <p:sldId id="2147480704" r:id="rId63"/>
    <p:sldId id="267" r:id="rId64"/>
    <p:sldId id="265" r:id="rId65"/>
    <p:sldId id="279" r:id="rId66"/>
    <p:sldId id="281" r:id="rId67"/>
    <p:sldId id="256" r:id="rId68"/>
    <p:sldId id="325" r:id="rId69"/>
    <p:sldId id="266" r:id="rId70"/>
    <p:sldId id="2147483205" r:id="rId71"/>
    <p:sldId id="294" r:id="rId72"/>
    <p:sldId id="269" r:id="rId73"/>
    <p:sldId id="314" r:id="rId74"/>
    <p:sldId id="292" r:id="rId75"/>
    <p:sldId id="320" r:id="rId76"/>
    <p:sldId id="308" r:id="rId77"/>
    <p:sldId id="272" r:id="rId78"/>
    <p:sldId id="304" r:id="rId79"/>
    <p:sldId id="310" r:id="rId80"/>
    <p:sldId id="293" r:id="rId81"/>
    <p:sldId id="303" r:id="rId82"/>
    <p:sldId id="317" r:id="rId83"/>
    <p:sldId id="273" r:id="rId84"/>
    <p:sldId id="309" r:id="rId85"/>
    <p:sldId id="305" r:id="rId86"/>
    <p:sldId id="2147483591" r:id="rId87"/>
    <p:sldId id="2147473683" r:id="rId88"/>
    <p:sldId id="2147483583" r:id="rId89"/>
    <p:sldId id="1795" r:id="rId90"/>
    <p:sldId id="1796" r:id="rId91"/>
    <p:sldId id="1790" r:id="rId92"/>
    <p:sldId id="1787" r:id="rId93"/>
    <p:sldId id="301" r:id="rId94"/>
    <p:sldId id="297" r:id="rId95"/>
    <p:sldId id="2147473684" r:id="rId96"/>
    <p:sldId id="2147473790" r:id="rId97"/>
    <p:sldId id="2147483576" r:id="rId98"/>
    <p:sldId id="2848" r:id="rId99"/>
    <p:sldId id="2147483577" r:id="rId100"/>
    <p:sldId id="262" r:id="rId101"/>
    <p:sldId id="264" r:id="rId102"/>
    <p:sldId id="2147473685" r:id="rId103"/>
    <p:sldId id="337" r:id="rId104"/>
    <p:sldId id="2147483461" r:id="rId105"/>
    <p:sldId id="2147483463" r:id="rId106"/>
    <p:sldId id="2147483589" r:id="rId107"/>
    <p:sldId id="285" r:id="rId108"/>
    <p:sldId id="286" r:id="rId109"/>
    <p:sldId id="287" r:id="rId110"/>
    <p:sldId id="289" r:id="rId111"/>
    <p:sldId id="290" r:id="rId112"/>
    <p:sldId id="291" r:id="rId113"/>
    <p:sldId id="2124818016" r:id="rId114"/>
    <p:sldId id="2147473686" r:id="rId115"/>
    <p:sldId id="2147473687" r:id="rId116"/>
    <p:sldId id="2147483584" r:id="rId117"/>
    <p:sldId id="2147483585" r:id="rId118"/>
    <p:sldId id="2147483586" r:id="rId119"/>
    <p:sldId id="2147483587" r:id="rId120"/>
    <p:sldId id="2147483588" r:id="rId121"/>
    <p:sldId id="319" r:id="rId122"/>
    <p:sldId id="318" r:id="rId123"/>
    <p:sldId id="316" r:id="rId124"/>
    <p:sldId id="315" r:id="rId125"/>
    <p:sldId id="2147483647" r:id="rId126"/>
    <p:sldId id="270" r:id="rId127"/>
    <p:sldId id="307" r:id="rId128"/>
    <p:sldId id="295" r:id="rId129"/>
    <p:sldId id="296" r:id="rId130"/>
    <p:sldId id="298" r:id="rId131"/>
    <p:sldId id="299" r:id="rId132"/>
    <p:sldId id="300" r:id="rId133"/>
    <p:sldId id="302" r:id="rId134"/>
    <p:sldId id="312" r:id="rId135"/>
    <p:sldId id="274" r:id="rId136"/>
    <p:sldId id="275" r:id="rId137"/>
    <p:sldId id="276" r:id="rId138"/>
    <p:sldId id="277" r:id="rId139"/>
    <p:sldId id="280" r:id="rId140"/>
    <p:sldId id="282" r:id="rId141"/>
    <p:sldId id="283" r:id="rId142"/>
    <p:sldId id="284" r:id="rId143"/>
    <p:sldId id="1163" r:id="rId144"/>
    <p:sldId id="1165" r:id="rId145"/>
    <p:sldId id="1201" r:id="rId146"/>
    <p:sldId id="1202" r:id="rId147"/>
    <p:sldId id="2147483590" r:id="rId148"/>
    <p:sldId id="2147473801" r:id="rId149"/>
    <p:sldId id="2147483578" r:id="rId150"/>
    <p:sldId id="2147483579" r:id="rId151"/>
    <p:sldId id="2147483580" r:id="rId152"/>
    <p:sldId id="2147483581" r:id="rId153"/>
    <p:sldId id="257" r:id="rId154"/>
    <p:sldId id="278" r:id="rId155"/>
  </p:sldIdLst>
  <p:sldSz cx="12192000" cy="6858000"/>
  <p:notesSz cx="7772400" cy="10058400"/>
  <p:custDataLst>
    <p:tags r:id="rId158"/>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15:guide id="1" orient="horz" pos="4208" userDrawn="1">
          <p15:clr>
            <a:srgbClr val="A4A3A4"/>
          </p15:clr>
        </p15:guide>
        <p15:guide id="2" pos="3719" userDrawn="1">
          <p15:clr>
            <a:srgbClr val="A4A3A4"/>
          </p15:clr>
        </p15:guide>
        <p15:guide id="3" pos="211" userDrawn="1">
          <p15:clr>
            <a:srgbClr val="A4A3A4"/>
          </p15:clr>
        </p15:guide>
        <p15:guide id="4" pos="6208" userDrawn="1">
          <p15:clr>
            <a:srgbClr val="A4A3A4"/>
          </p15:clr>
        </p15:guide>
        <p15:guide id="5" pos="332"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 id="1" name="Porter, David" initials="DP" lastIdx="4"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40FF"/>
    <a:srgbClr val="D0D8E8"/>
    <a:srgbClr val="EAEDF4"/>
    <a:srgbClr val="4E81BD"/>
    <a:srgbClr val="E4ECF1"/>
    <a:srgbClr val="FA961D"/>
    <a:srgbClr val="226F72"/>
    <a:srgbClr val="D7E4EF"/>
    <a:srgbClr val="0432FF"/>
    <a:srgbClr val="04488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6865" autoAdjust="0"/>
    <p:restoredTop sz="96233" autoAdjust="0"/>
  </p:normalViewPr>
  <p:slideViewPr>
    <p:cSldViewPr>
      <p:cViewPr varScale="1">
        <p:scale>
          <a:sx n="114" d="100"/>
          <a:sy n="114" d="100"/>
        </p:scale>
        <p:origin x="200" y="256"/>
      </p:cViewPr>
      <p:guideLst>
        <p:guide orient="horz" pos="4208"/>
        <p:guide pos="3719"/>
        <p:guide pos="211"/>
        <p:guide pos="6208"/>
        <p:guide pos="332"/>
      </p:guideLst>
    </p:cSldViewPr>
  </p:slideViewPr>
  <p:outlineViewPr>
    <p:cViewPr varScale="1">
      <p:scale>
        <a:sx n="170" d="200"/>
        <a:sy n="170" d="200"/>
      </p:scale>
      <p:origin x="0" y="-149912"/>
    </p:cViewPr>
  </p:outlineViewPr>
  <p:notesTextViewPr>
    <p:cViewPr>
      <p:scale>
        <a:sx n="100" d="100"/>
        <a:sy n="100" d="100"/>
      </p:scale>
      <p:origin x="0" y="0"/>
    </p:cViewPr>
  </p:notesTextViewPr>
  <p:sorterViewPr>
    <p:cViewPr>
      <p:scale>
        <a:sx n="187" d="100"/>
        <a:sy n="187" d="100"/>
      </p:scale>
      <p:origin x="0" y="0"/>
    </p:cViewPr>
  </p:sorterViewPr>
  <p:notesViewPr>
    <p:cSldViewPr>
      <p:cViewPr varScale="1">
        <p:scale>
          <a:sx n="78" d="100"/>
          <a:sy n="78" d="100"/>
        </p:scale>
        <p:origin x="3856" y="18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4.xml"/><Relationship Id="rId21" Type="http://schemas.openxmlformats.org/officeDocument/2006/relationships/slideMaster" Target="slideMasters/slideMaster21.xml"/><Relationship Id="rId42" Type="http://schemas.openxmlformats.org/officeDocument/2006/relationships/slide" Target="slides/slide19.xml"/><Relationship Id="rId63" Type="http://schemas.openxmlformats.org/officeDocument/2006/relationships/slide" Target="slides/slide40.xml"/><Relationship Id="rId84" Type="http://schemas.openxmlformats.org/officeDocument/2006/relationships/slide" Target="slides/slide61.xml"/><Relationship Id="rId138" Type="http://schemas.openxmlformats.org/officeDocument/2006/relationships/slide" Target="slides/slide115.xml"/><Relationship Id="rId159" Type="http://schemas.openxmlformats.org/officeDocument/2006/relationships/commentAuthors" Target="commentAuthors.xml"/><Relationship Id="rId107" Type="http://schemas.openxmlformats.org/officeDocument/2006/relationships/slide" Target="slides/slide84.xml"/><Relationship Id="rId11" Type="http://schemas.openxmlformats.org/officeDocument/2006/relationships/slideMaster" Target="slideMasters/slideMaster11.xml"/><Relationship Id="rId32" Type="http://schemas.openxmlformats.org/officeDocument/2006/relationships/slide" Target="slides/slide9.xml"/><Relationship Id="rId53" Type="http://schemas.openxmlformats.org/officeDocument/2006/relationships/slide" Target="slides/slide30.xml"/><Relationship Id="rId74" Type="http://schemas.openxmlformats.org/officeDocument/2006/relationships/slide" Target="slides/slide51.xml"/><Relationship Id="rId128" Type="http://schemas.openxmlformats.org/officeDocument/2006/relationships/slide" Target="slides/slide105.xml"/><Relationship Id="rId149" Type="http://schemas.openxmlformats.org/officeDocument/2006/relationships/slide" Target="slides/slide126.xml"/><Relationship Id="rId5" Type="http://schemas.openxmlformats.org/officeDocument/2006/relationships/slideMaster" Target="slideMasters/slideMaster5.xml"/><Relationship Id="rId95" Type="http://schemas.openxmlformats.org/officeDocument/2006/relationships/slide" Target="slides/slide72.xml"/><Relationship Id="rId160" Type="http://schemas.openxmlformats.org/officeDocument/2006/relationships/presProps" Target="presProps.xml"/><Relationship Id="rId22" Type="http://schemas.openxmlformats.org/officeDocument/2006/relationships/slideMaster" Target="slideMasters/slideMaster22.xml"/><Relationship Id="rId43" Type="http://schemas.openxmlformats.org/officeDocument/2006/relationships/slide" Target="slides/slide20.xml"/><Relationship Id="rId64" Type="http://schemas.openxmlformats.org/officeDocument/2006/relationships/slide" Target="slides/slide41.xml"/><Relationship Id="rId118" Type="http://schemas.openxmlformats.org/officeDocument/2006/relationships/slide" Target="slides/slide95.xml"/><Relationship Id="rId139" Type="http://schemas.openxmlformats.org/officeDocument/2006/relationships/slide" Target="slides/slide116.xml"/><Relationship Id="rId85" Type="http://schemas.openxmlformats.org/officeDocument/2006/relationships/slide" Target="slides/slide62.xml"/><Relationship Id="rId150" Type="http://schemas.openxmlformats.org/officeDocument/2006/relationships/slide" Target="slides/slide127.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 Target="slides/slide10.xml"/><Relationship Id="rId38" Type="http://schemas.openxmlformats.org/officeDocument/2006/relationships/slide" Target="slides/slide15.xml"/><Relationship Id="rId59" Type="http://schemas.openxmlformats.org/officeDocument/2006/relationships/slide" Target="slides/slide36.xml"/><Relationship Id="rId103" Type="http://schemas.openxmlformats.org/officeDocument/2006/relationships/slide" Target="slides/slide80.xml"/><Relationship Id="rId108" Type="http://schemas.openxmlformats.org/officeDocument/2006/relationships/slide" Target="slides/slide85.xml"/><Relationship Id="rId124" Type="http://schemas.openxmlformats.org/officeDocument/2006/relationships/slide" Target="slides/slide101.xml"/><Relationship Id="rId129" Type="http://schemas.openxmlformats.org/officeDocument/2006/relationships/slide" Target="slides/slide106.xml"/><Relationship Id="rId54" Type="http://schemas.openxmlformats.org/officeDocument/2006/relationships/slide" Target="slides/slide31.xml"/><Relationship Id="rId70" Type="http://schemas.openxmlformats.org/officeDocument/2006/relationships/slide" Target="slides/slide47.xml"/><Relationship Id="rId75" Type="http://schemas.openxmlformats.org/officeDocument/2006/relationships/slide" Target="slides/slide52.xml"/><Relationship Id="rId91" Type="http://schemas.openxmlformats.org/officeDocument/2006/relationships/slide" Target="slides/slide68.xml"/><Relationship Id="rId96" Type="http://schemas.openxmlformats.org/officeDocument/2006/relationships/slide" Target="slides/slide73.xml"/><Relationship Id="rId140" Type="http://schemas.openxmlformats.org/officeDocument/2006/relationships/slide" Target="slides/slide117.xml"/><Relationship Id="rId145" Type="http://schemas.openxmlformats.org/officeDocument/2006/relationships/slide" Target="slides/slide122.xml"/><Relationship Id="rId16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 Target="slides/slide5.xml"/><Relationship Id="rId49" Type="http://schemas.openxmlformats.org/officeDocument/2006/relationships/slide" Target="slides/slide26.xml"/><Relationship Id="rId114" Type="http://schemas.openxmlformats.org/officeDocument/2006/relationships/slide" Target="slides/slide91.xml"/><Relationship Id="rId119" Type="http://schemas.openxmlformats.org/officeDocument/2006/relationships/slide" Target="slides/slide96.xml"/><Relationship Id="rId44" Type="http://schemas.openxmlformats.org/officeDocument/2006/relationships/slide" Target="slides/slide21.xml"/><Relationship Id="rId60" Type="http://schemas.openxmlformats.org/officeDocument/2006/relationships/slide" Target="slides/slide37.xml"/><Relationship Id="rId65" Type="http://schemas.openxmlformats.org/officeDocument/2006/relationships/slide" Target="slides/slide42.xml"/><Relationship Id="rId81" Type="http://schemas.openxmlformats.org/officeDocument/2006/relationships/slide" Target="slides/slide58.xml"/><Relationship Id="rId86" Type="http://schemas.openxmlformats.org/officeDocument/2006/relationships/slide" Target="slides/slide63.xml"/><Relationship Id="rId130" Type="http://schemas.openxmlformats.org/officeDocument/2006/relationships/slide" Target="slides/slide107.xml"/><Relationship Id="rId135" Type="http://schemas.openxmlformats.org/officeDocument/2006/relationships/slide" Target="slides/slide112.xml"/><Relationship Id="rId151" Type="http://schemas.openxmlformats.org/officeDocument/2006/relationships/slide" Target="slides/slide128.xml"/><Relationship Id="rId156" Type="http://schemas.openxmlformats.org/officeDocument/2006/relationships/notesMaster" Target="notesMasters/notesMaster1.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6.xml"/><Relationship Id="rId109" Type="http://schemas.openxmlformats.org/officeDocument/2006/relationships/slide" Target="slides/slide86.xml"/><Relationship Id="rId34" Type="http://schemas.openxmlformats.org/officeDocument/2006/relationships/slide" Target="slides/slide11.xml"/><Relationship Id="rId50" Type="http://schemas.openxmlformats.org/officeDocument/2006/relationships/slide" Target="slides/slide27.xml"/><Relationship Id="rId55" Type="http://schemas.openxmlformats.org/officeDocument/2006/relationships/slide" Target="slides/slide32.xml"/><Relationship Id="rId76" Type="http://schemas.openxmlformats.org/officeDocument/2006/relationships/slide" Target="slides/slide53.xml"/><Relationship Id="rId97" Type="http://schemas.openxmlformats.org/officeDocument/2006/relationships/slide" Target="slides/slide74.xml"/><Relationship Id="rId104" Type="http://schemas.openxmlformats.org/officeDocument/2006/relationships/slide" Target="slides/slide81.xml"/><Relationship Id="rId120" Type="http://schemas.openxmlformats.org/officeDocument/2006/relationships/slide" Target="slides/slide97.xml"/><Relationship Id="rId125" Type="http://schemas.openxmlformats.org/officeDocument/2006/relationships/slide" Target="slides/slide102.xml"/><Relationship Id="rId141" Type="http://schemas.openxmlformats.org/officeDocument/2006/relationships/slide" Target="slides/slide118.xml"/><Relationship Id="rId146" Type="http://schemas.openxmlformats.org/officeDocument/2006/relationships/slide" Target="slides/slide123.xml"/><Relationship Id="rId7" Type="http://schemas.openxmlformats.org/officeDocument/2006/relationships/slideMaster" Target="slideMasters/slideMaster7.xml"/><Relationship Id="rId71" Type="http://schemas.openxmlformats.org/officeDocument/2006/relationships/slide" Target="slides/slide48.xml"/><Relationship Id="rId92" Type="http://schemas.openxmlformats.org/officeDocument/2006/relationships/slide" Target="slides/slide69.xml"/><Relationship Id="rId162"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6.xml"/><Relationship Id="rId24" Type="http://schemas.openxmlformats.org/officeDocument/2006/relationships/slide" Target="slides/slide1.xml"/><Relationship Id="rId40" Type="http://schemas.openxmlformats.org/officeDocument/2006/relationships/slide" Target="slides/slide17.xml"/><Relationship Id="rId45" Type="http://schemas.openxmlformats.org/officeDocument/2006/relationships/slide" Target="slides/slide22.xml"/><Relationship Id="rId66" Type="http://schemas.openxmlformats.org/officeDocument/2006/relationships/slide" Target="slides/slide43.xml"/><Relationship Id="rId87" Type="http://schemas.openxmlformats.org/officeDocument/2006/relationships/slide" Target="slides/slide64.xml"/><Relationship Id="rId110" Type="http://schemas.openxmlformats.org/officeDocument/2006/relationships/slide" Target="slides/slide87.xml"/><Relationship Id="rId115" Type="http://schemas.openxmlformats.org/officeDocument/2006/relationships/slide" Target="slides/slide92.xml"/><Relationship Id="rId131" Type="http://schemas.openxmlformats.org/officeDocument/2006/relationships/slide" Target="slides/slide108.xml"/><Relationship Id="rId136" Type="http://schemas.openxmlformats.org/officeDocument/2006/relationships/slide" Target="slides/slide113.xml"/><Relationship Id="rId157" Type="http://schemas.openxmlformats.org/officeDocument/2006/relationships/handoutMaster" Target="handoutMasters/handoutMaster1.xml"/><Relationship Id="rId61" Type="http://schemas.openxmlformats.org/officeDocument/2006/relationships/slide" Target="slides/slide38.xml"/><Relationship Id="rId82" Type="http://schemas.openxmlformats.org/officeDocument/2006/relationships/slide" Target="slides/slide59.xml"/><Relationship Id="rId152" Type="http://schemas.openxmlformats.org/officeDocument/2006/relationships/slide" Target="slides/slide129.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 Target="slides/slide7.xml"/><Relationship Id="rId35" Type="http://schemas.openxmlformats.org/officeDocument/2006/relationships/slide" Target="slides/slide12.xml"/><Relationship Id="rId56" Type="http://schemas.openxmlformats.org/officeDocument/2006/relationships/slide" Target="slides/slide33.xml"/><Relationship Id="rId77" Type="http://schemas.openxmlformats.org/officeDocument/2006/relationships/slide" Target="slides/slide54.xml"/><Relationship Id="rId100" Type="http://schemas.openxmlformats.org/officeDocument/2006/relationships/slide" Target="slides/slide77.xml"/><Relationship Id="rId105" Type="http://schemas.openxmlformats.org/officeDocument/2006/relationships/slide" Target="slides/slide82.xml"/><Relationship Id="rId126" Type="http://schemas.openxmlformats.org/officeDocument/2006/relationships/slide" Target="slides/slide103.xml"/><Relationship Id="rId147" Type="http://schemas.openxmlformats.org/officeDocument/2006/relationships/slide" Target="slides/slide124.xml"/><Relationship Id="rId8" Type="http://schemas.openxmlformats.org/officeDocument/2006/relationships/slideMaster" Target="slideMasters/slideMaster8.xml"/><Relationship Id="rId51" Type="http://schemas.openxmlformats.org/officeDocument/2006/relationships/slide" Target="slides/slide28.xml"/><Relationship Id="rId72" Type="http://schemas.openxmlformats.org/officeDocument/2006/relationships/slide" Target="slides/slide49.xml"/><Relationship Id="rId93" Type="http://schemas.openxmlformats.org/officeDocument/2006/relationships/slide" Target="slides/slide70.xml"/><Relationship Id="rId98" Type="http://schemas.openxmlformats.org/officeDocument/2006/relationships/slide" Target="slides/slide75.xml"/><Relationship Id="rId121" Type="http://schemas.openxmlformats.org/officeDocument/2006/relationships/slide" Target="slides/slide98.xml"/><Relationship Id="rId142" Type="http://schemas.openxmlformats.org/officeDocument/2006/relationships/slide" Target="slides/slide119.xml"/><Relationship Id="rId163" Type="http://schemas.openxmlformats.org/officeDocument/2006/relationships/tableStyles" Target="tableStyles.xml"/><Relationship Id="rId3" Type="http://schemas.openxmlformats.org/officeDocument/2006/relationships/slideMaster" Target="slideMasters/slideMaster3.xml"/><Relationship Id="rId25" Type="http://schemas.openxmlformats.org/officeDocument/2006/relationships/slide" Target="slides/slide2.xml"/><Relationship Id="rId46" Type="http://schemas.openxmlformats.org/officeDocument/2006/relationships/slide" Target="slides/slide23.xml"/><Relationship Id="rId67" Type="http://schemas.openxmlformats.org/officeDocument/2006/relationships/slide" Target="slides/slide44.xml"/><Relationship Id="rId116" Type="http://schemas.openxmlformats.org/officeDocument/2006/relationships/slide" Target="slides/slide93.xml"/><Relationship Id="rId137" Type="http://schemas.openxmlformats.org/officeDocument/2006/relationships/slide" Target="slides/slide114.xml"/><Relationship Id="rId158" Type="http://schemas.openxmlformats.org/officeDocument/2006/relationships/tags" Target="tags/tag1.xml"/><Relationship Id="rId20" Type="http://schemas.openxmlformats.org/officeDocument/2006/relationships/slideMaster" Target="slideMasters/slideMaster20.xml"/><Relationship Id="rId41" Type="http://schemas.openxmlformats.org/officeDocument/2006/relationships/slide" Target="slides/slide18.xml"/><Relationship Id="rId62" Type="http://schemas.openxmlformats.org/officeDocument/2006/relationships/slide" Target="slides/slide39.xml"/><Relationship Id="rId83" Type="http://schemas.openxmlformats.org/officeDocument/2006/relationships/slide" Target="slides/slide60.xml"/><Relationship Id="rId88" Type="http://schemas.openxmlformats.org/officeDocument/2006/relationships/slide" Target="slides/slide65.xml"/><Relationship Id="rId111" Type="http://schemas.openxmlformats.org/officeDocument/2006/relationships/slide" Target="slides/slide88.xml"/><Relationship Id="rId132" Type="http://schemas.openxmlformats.org/officeDocument/2006/relationships/slide" Target="slides/slide109.xml"/><Relationship Id="rId153" Type="http://schemas.openxmlformats.org/officeDocument/2006/relationships/slide" Target="slides/slide130.xml"/><Relationship Id="rId15" Type="http://schemas.openxmlformats.org/officeDocument/2006/relationships/slideMaster" Target="slideMasters/slideMaster15.xml"/><Relationship Id="rId36" Type="http://schemas.openxmlformats.org/officeDocument/2006/relationships/slide" Target="slides/slide13.xml"/><Relationship Id="rId57" Type="http://schemas.openxmlformats.org/officeDocument/2006/relationships/slide" Target="slides/slide34.xml"/><Relationship Id="rId106" Type="http://schemas.openxmlformats.org/officeDocument/2006/relationships/slide" Target="slides/slide83.xml"/><Relationship Id="rId127" Type="http://schemas.openxmlformats.org/officeDocument/2006/relationships/slide" Target="slides/slide104.xml"/><Relationship Id="rId10" Type="http://schemas.openxmlformats.org/officeDocument/2006/relationships/slideMaster" Target="slideMasters/slideMaster10.xml"/><Relationship Id="rId31" Type="http://schemas.openxmlformats.org/officeDocument/2006/relationships/slide" Target="slides/slide8.xml"/><Relationship Id="rId52" Type="http://schemas.openxmlformats.org/officeDocument/2006/relationships/slide" Target="slides/slide29.xml"/><Relationship Id="rId73" Type="http://schemas.openxmlformats.org/officeDocument/2006/relationships/slide" Target="slides/slide50.xml"/><Relationship Id="rId78" Type="http://schemas.openxmlformats.org/officeDocument/2006/relationships/slide" Target="slides/slide55.xml"/><Relationship Id="rId94" Type="http://schemas.openxmlformats.org/officeDocument/2006/relationships/slide" Target="slides/slide71.xml"/><Relationship Id="rId99" Type="http://schemas.openxmlformats.org/officeDocument/2006/relationships/slide" Target="slides/slide76.xml"/><Relationship Id="rId101" Type="http://schemas.openxmlformats.org/officeDocument/2006/relationships/slide" Target="slides/slide78.xml"/><Relationship Id="rId122" Type="http://schemas.openxmlformats.org/officeDocument/2006/relationships/slide" Target="slides/slide99.xml"/><Relationship Id="rId143" Type="http://schemas.openxmlformats.org/officeDocument/2006/relationships/slide" Target="slides/slide120.xml"/><Relationship Id="rId148" Type="http://schemas.openxmlformats.org/officeDocument/2006/relationships/slide" Target="slides/slide125.xml"/><Relationship Id="rId4" Type="http://schemas.openxmlformats.org/officeDocument/2006/relationships/slideMaster" Target="slideMasters/slideMaster4.xml"/><Relationship Id="rId9" Type="http://schemas.openxmlformats.org/officeDocument/2006/relationships/slideMaster" Target="slideMasters/slideMaster9.xml"/><Relationship Id="rId26" Type="http://schemas.openxmlformats.org/officeDocument/2006/relationships/slide" Target="slides/slide3.xml"/><Relationship Id="rId47" Type="http://schemas.openxmlformats.org/officeDocument/2006/relationships/slide" Target="slides/slide24.xml"/><Relationship Id="rId68" Type="http://schemas.openxmlformats.org/officeDocument/2006/relationships/slide" Target="slides/slide45.xml"/><Relationship Id="rId89" Type="http://schemas.openxmlformats.org/officeDocument/2006/relationships/slide" Target="slides/slide66.xml"/><Relationship Id="rId112" Type="http://schemas.openxmlformats.org/officeDocument/2006/relationships/slide" Target="slides/slide89.xml"/><Relationship Id="rId133" Type="http://schemas.openxmlformats.org/officeDocument/2006/relationships/slide" Target="slides/slide110.xml"/><Relationship Id="rId154" Type="http://schemas.openxmlformats.org/officeDocument/2006/relationships/slide" Target="slides/slide131.xml"/><Relationship Id="rId16" Type="http://schemas.openxmlformats.org/officeDocument/2006/relationships/slideMaster" Target="slideMasters/slideMaster16.xml"/><Relationship Id="rId37" Type="http://schemas.openxmlformats.org/officeDocument/2006/relationships/slide" Target="slides/slide14.xml"/><Relationship Id="rId58" Type="http://schemas.openxmlformats.org/officeDocument/2006/relationships/slide" Target="slides/slide35.xml"/><Relationship Id="rId79" Type="http://schemas.openxmlformats.org/officeDocument/2006/relationships/slide" Target="slides/slide56.xml"/><Relationship Id="rId102" Type="http://schemas.openxmlformats.org/officeDocument/2006/relationships/slide" Target="slides/slide79.xml"/><Relationship Id="rId123" Type="http://schemas.openxmlformats.org/officeDocument/2006/relationships/slide" Target="slides/slide100.xml"/><Relationship Id="rId144" Type="http://schemas.openxmlformats.org/officeDocument/2006/relationships/slide" Target="slides/slide121.xml"/><Relationship Id="rId90" Type="http://schemas.openxmlformats.org/officeDocument/2006/relationships/slide" Target="slides/slide67.xml"/><Relationship Id="rId27" Type="http://schemas.openxmlformats.org/officeDocument/2006/relationships/slide" Target="slides/slide4.xml"/><Relationship Id="rId48" Type="http://schemas.openxmlformats.org/officeDocument/2006/relationships/slide" Target="slides/slide25.xml"/><Relationship Id="rId69" Type="http://schemas.openxmlformats.org/officeDocument/2006/relationships/slide" Target="slides/slide46.xml"/><Relationship Id="rId113" Type="http://schemas.openxmlformats.org/officeDocument/2006/relationships/slide" Target="slides/slide90.xml"/><Relationship Id="rId134" Type="http://schemas.openxmlformats.org/officeDocument/2006/relationships/slide" Target="slides/slide111.xml"/><Relationship Id="rId80" Type="http://schemas.openxmlformats.org/officeDocument/2006/relationships/slide" Target="slides/slide57.xml"/><Relationship Id="rId155" Type="http://schemas.openxmlformats.org/officeDocument/2006/relationships/slide" Target="slides/slide132.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rgbClr val="5CD462"/>
            </a:solidFill>
          </c:spPr>
          <c:dPt>
            <c:idx val="0"/>
            <c:bubble3D val="0"/>
            <c:spPr>
              <a:solidFill>
                <a:srgbClr val="5CD462"/>
              </a:solidFill>
              <a:ln w="19050">
                <a:solidFill>
                  <a:schemeClr val="lt1"/>
                </a:solidFill>
              </a:ln>
              <a:effectLst/>
            </c:spPr>
            <c:extLst>
              <c:ext xmlns:c16="http://schemas.microsoft.com/office/drawing/2014/chart" uri="{C3380CC4-5D6E-409C-BE32-E72D297353CC}">
                <c16:uniqueId val="{00000001-44EF-2E4D-8D24-642F6E4C55B4}"/>
              </c:ext>
            </c:extLst>
          </c:dPt>
          <c:dPt>
            <c:idx val="1"/>
            <c:bubble3D val="0"/>
            <c:spPr>
              <a:solidFill>
                <a:srgbClr val="5CD462"/>
              </a:solidFill>
              <a:ln w="19050">
                <a:solidFill>
                  <a:schemeClr val="lt1"/>
                </a:solidFill>
              </a:ln>
              <a:effectLst/>
            </c:spPr>
            <c:extLst>
              <c:ext xmlns:c16="http://schemas.microsoft.com/office/drawing/2014/chart" uri="{C3380CC4-5D6E-409C-BE32-E72D297353CC}">
                <c16:uniqueId val="{00000003-C5CA-2445-B9C4-4C543306F18F}"/>
              </c:ext>
            </c:extLst>
          </c:dPt>
          <c:cat>
            <c:strRef>
              <c:f>Sheet1!$A$2:$A$3</c:f>
              <c:strCache>
                <c:ptCount val="2"/>
                <c:pt idx="0">
                  <c:v>UMRD</c:v>
                </c:pt>
                <c:pt idx="1">
                  <c:v>PosMRD</c:v>
                </c:pt>
              </c:strCache>
            </c:strRef>
          </c:cat>
          <c:val>
            <c:numRef>
              <c:f>Sheet1!$B$2:$B$3</c:f>
              <c:numCache>
                <c:formatCode>General</c:formatCode>
                <c:ptCount val="2"/>
                <c:pt idx="0">
                  <c:v>18</c:v>
                </c:pt>
                <c:pt idx="1">
                  <c:v>0</c:v>
                </c:pt>
              </c:numCache>
            </c:numRef>
          </c:val>
          <c:extLst>
            <c:ext xmlns:c16="http://schemas.microsoft.com/office/drawing/2014/chart" uri="{C3380CC4-5D6E-409C-BE32-E72D297353CC}">
              <c16:uniqueId val="{00000000-44EF-2E4D-8D24-642F6E4C55B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rgbClr val="5CD462"/>
            </a:solidFill>
          </c:spPr>
          <c:dPt>
            <c:idx val="0"/>
            <c:bubble3D val="0"/>
            <c:spPr>
              <a:solidFill>
                <a:srgbClr val="5CD462"/>
              </a:solidFill>
              <a:ln w="19050">
                <a:solidFill>
                  <a:schemeClr val="lt1"/>
                </a:solidFill>
              </a:ln>
              <a:effectLst/>
            </c:spPr>
            <c:extLst>
              <c:ext xmlns:c16="http://schemas.microsoft.com/office/drawing/2014/chart" uri="{C3380CC4-5D6E-409C-BE32-E72D297353CC}">
                <c16:uniqueId val="{00000001-EFDE-D442-832F-FA9314D1D154}"/>
              </c:ext>
            </c:extLst>
          </c:dPt>
          <c:dPt>
            <c:idx val="1"/>
            <c:bubble3D val="0"/>
            <c:spPr>
              <a:solidFill>
                <a:srgbClr val="5CD462"/>
              </a:solidFill>
              <a:ln w="19050">
                <a:solidFill>
                  <a:schemeClr val="lt1"/>
                </a:solidFill>
              </a:ln>
              <a:effectLst/>
            </c:spPr>
            <c:extLst>
              <c:ext xmlns:c16="http://schemas.microsoft.com/office/drawing/2014/chart" uri="{C3380CC4-5D6E-409C-BE32-E72D297353CC}">
                <c16:uniqueId val="{00000003-EFDE-D442-832F-FA9314D1D154}"/>
              </c:ext>
            </c:extLst>
          </c:dPt>
          <c:cat>
            <c:strRef>
              <c:f>Sheet1!$A$2:$A$3</c:f>
              <c:strCache>
                <c:ptCount val="2"/>
                <c:pt idx="0">
                  <c:v>UMRD</c:v>
                </c:pt>
                <c:pt idx="1">
                  <c:v>PosMRD</c:v>
                </c:pt>
              </c:strCache>
            </c:strRef>
          </c:cat>
          <c:val>
            <c:numRef>
              <c:f>Sheet1!$B$2:$B$3</c:f>
              <c:numCache>
                <c:formatCode>General</c:formatCode>
                <c:ptCount val="2"/>
                <c:pt idx="0">
                  <c:v>10</c:v>
                </c:pt>
                <c:pt idx="1">
                  <c:v>0</c:v>
                </c:pt>
              </c:numCache>
            </c:numRef>
          </c:val>
          <c:extLst>
            <c:ext xmlns:c16="http://schemas.microsoft.com/office/drawing/2014/chart" uri="{C3380CC4-5D6E-409C-BE32-E72D297353CC}">
              <c16:uniqueId val="{00000004-EFDE-D442-832F-FA9314D1D15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rgbClr val="5CD462"/>
              </a:solidFill>
              <a:ln w="19050">
                <a:solidFill>
                  <a:schemeClr val="lt1"/>
                </a:solidFill>
              </a:ln>
              <a:effectLst/>
            </c:spPr>
            <c:extLst>
              <c:ext xmlns:c16="http://schemas.microsoft.com/office/drawing/2014/chart" uri="{C3380CC4-5D6E-409C-BE32-E72D297353CC}">
                <c16:uniqueId val="{00000001-4BCC-3E48-92AB-85AA884E53FA}"/>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4BCC-3E48-92AB-85AA884E53FA}"/>
              </c:ext>
            </c:extLst>
          </c:dPt>
          <c:cat>
            <c:strRef>
              <c:f>Sheet1!$A$2:$A$3</c:f>
              <c:strCache>
                <c:ptCount val="2"/>
                <c:pt idx="0">
                  <c:v>UMRD</c:v>
                </c:pt>
                <c:pt idx="1">
                  <c:v>PosMRD</c:v>
                </c:pt>
              </c:strCache>
            </c:strRef>
          </c:cat>
          <c:val>
            <c:numRef>
              <c:f>Sheet1!$B$2:$B$3</c:f>
              <c:numCache>
                <c:formatCode>General</c:formatCode>
                <c:ptCount val="2"/>
                <c:pt idx="0">
                  <c:v>13</c:v>
                </c:pt>
                <c:pt idx="1">
                  <c:v>1</c:v>
                </c:pt>
              </c:numCache>
            </c:numRef>
          </c:val>
          <c:extLst>
            <c:ext xmlns:c16="http://schemas.microsoft.com/office/drawing/2014/chart" uri="{C3380CC4-5D6E-409C-BE32-E72D297353CC}">
              <c16:uniqueId val="{00000004-4BCC-3E48-92AB-85AA884E53F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rgbClr val="5CD462"/>
            </a:solidFill>
          </c:spPr>
          <c:dPt>
            <c:idx val="0"/>
            <c:bubble3D val="0"/>
            <c:spPr>
              <a:solidFill>
                <a:srgbClr val="5CD462"/>
              </a:solidFill>
              <a:ln w="19050">
                <a:solidFill>
                  <a:schemeClr val="lt1"/>
                </a:solidFill>
              </a:ln>
              <a:effectLst/>
            </c:spPr>
            <c:extLst>
              <c:ext xmlns:c16="http://schemas.microsoft.com/office/drawing/2014/chart" uri="{C3380CC4-5D6E-409C-BE32-E72D297353CC}">
                <c16:uniqueId val="{00000001-6752-F64A-BD93-4E59636367FE}"/>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6752-F64A-BD93-4E59636367FE}"/>
              </c:ext>
            </c:extLst>
          </c:dPt>
          <c:cat>
            <c:strRef>
              <c:f>Sheet1!$A$2:$A$3</c:f>
              <c:strCache>
                <c:ptCount val="2"/>
                <c:pt idx="0">
                  <c:v>UMRD</c:v>
                </c:pt>
                <c:pt idx="1">
                  <c:v>PosMRD</c:v>
                </c:pt>
              </c:strCache>
            </c:strRef>
          </c:cat>
          <c:val>
            <c:numRef>
              <c:f>Sheet1!$B$2:$B$3</c:f>
              <c:numCache>
                <c:formatCode>General</c:formatCode>
                <c:ptCount val="2"/>
                <c:pt idx="0">
                  <c:v>5</c:v>
                </c:pt>
                <c:pt idx="1">
                  <c:v>10</c:v>
                </c:pt>
              </c:numCache>
            </c:numRef>
          </c:val>
          <c:extLst>
            <c:ext xmlns:c16="http://schemas.microsoft.com/office/drawing/2014/chart" uri="{C3380CC4-5D6E-409C-BE32-E72D297353CC}">
              <c16:uniqueId val="{00000004-6752-F64A-BD93-4E59636367F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dLbls>
          <c:showLegendKey val="0"/>
          <c:showVal val="0"/>
          <c:showCatName val="0"/>
          <c:showSerName val="0"/>
          <c:showPercent val="0"/>
          <c:showBubbleSize val="0"/>
          <c:showLeaderLines val="0"/>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rgbClr val="5CD462"/>
              </a:solidFill>
              <a:ln w="19050">
                <a:solidFill>
                  <a:schemeClr val="lt1"/>
                </a:solidFill>
              </a:ln>
              <a:effectLst/>
            </c:spPr>
            <c:extLst>
              <c:ext xmlns:c16="http://schemas.microsoft.com/office/drawing/2014/chart" uri="{C3380CC4-5D6E-409C-BE32-E72D297353CC}">
                <c16:uniqueId val="{00000001-58E0-42CE-A5A5-393D45B1A38D}"/>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58E0-42CE-A5A5-393D45B1A38D}"/>
              </c:ext>
            </c:extLst>
          </c:dPt>
          <c:cat>
            <c:strRef>
              <c:f>Sheet1!$A$2:$A$3</c:f>
              <c:strCache>
                <c:ptCount val="2"/>
                <c:pt idx="0">
                  <c:v>UMRD</c:v>
                </c:pt>
                <c:pt idx="1">
                  <c:v>PosMRD</c:v>
                </c:pt>
              </c:strCache>
            </c:strRef>
          </c:cat>
          <c:val>
            <c:numRef>
              <c:f>Sheet1!$B$2:$B$3</c:f>
              <c:numCache>
                <c:formatCode>General</c:formatCode>
                <c:ptCount val="2"/>
                <c:pt idx="0">
                  <c:v>10</c:v>
                </c:pt>
                <c:pt idx="1">
                  <c:v>4</c:v>
                </c:pt>
              </c:numCache>
            </c:numRef>
          </c:val>
          <c:extLst>
            <c:ext xmlns:c16="http://schemas.microsoft.com/office/drawing/2014/chart" uri="{C3380CC4-5D6E-409C-BE32-E72D297353CC}">
              <c16:uniqueId val="{00000004-58E0-42CE-A5A5-393D45B1A38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rgbClr val="5CD462"/>
            </a:solidFill>
          </c:spPr>
          <c:dPt>
            <c:idx val="0"/>
            <c:bubble3D val="0"/>
            <c:spPr>
              <a:solidFill>
                <a:srgbClr val="5CD462"/>
              </a:solidFill>
              <a:ln w="19050">
                <a:solidFill>
                  <a:schemeClr val="lt1"/>
                </a:solidFill>
              </a:ln>
              <a:effectLst/>
            </c:spPr>
            <c:extLst>
              <c:ext xmlns:c16="http://schemas.microsoft.com/office/drawing/2014/chart" uri="{C3380CC4-5D6E-409C-BE32-E72D297353CC}">
                <c16:uniqueId val="{00000001-95CE-4FC7-9A44-5B5CAE7E1ACD}"/>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95CE-4FC7-9A44-5B5CAE7E1ACD}"/>
              </c:ext>
            </c:extLst>
          </c:dPt>
          <c:cat>
            <c:strRef>
              <c:f>Sheet1!$A$2:$A$3</c:f>
              <c:strCache>
                <c:ptCount val="2"/>
                <c:pt idx="0">
                  <c:v>UMRD</c:v>
                </c:pt>
                <c:pt idx="1">
                  <c:v>PosMRD</c:v>
                </c:pt>
              </c:strCache>
            </c:strRef>
          </c:cat>
          <c:val>
            <c:numRef>
              <c:f>Sheet1!$B$2:$B$3</c:f>
              <c:numCache>
                <c:formatCode>General</c:formatCode>
                <c:ptCount val="2"/>
                <c:pt idx="0">
                  <c:v>6</c:v>
                </c:pt>
                <c:pt idx="1">
                  <c:v>9</c:v>
                </c:pt>
              </c:numCache>
            </c:numRef>
          </c:val>
          <c:extLst>
            <c:ext xmlns:c16="http://schemas.microsoft.com/office/drawing/2014/chart" uri="{C3380CC4-5D6E-409C-BE32-E72D297353CC}">
              <c16:uniqueId val="{00000004-95CE-4FC7-9A44-5B5CAE7E1AC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accent1"/>
            </a:solidFill>
          </c:spPr>
          <c:dPt>
            <c:idx val="0"/>
            <c:bubble3D val="0"/>
            <c:spPr>
              <a:solidFill>
                <a:srgbClr val="5CD462"/>
              </a:solidFill>
              <a:ln w="19050">
                <a:solidFill>
                  <a:schemeClr val="lt1"/>
                </a:solidFill>
              </a:ln>
              <a:effectLst/>
            </c:spPr>
            <c:extLst>
              <c:ext xmlns:c16="http://schemas.microsoft.com/office/drawing/2014/chart" uri="{C3380CC4-5D6E-409C-BE32-E72D297353CC}">
                <c16:uniqueId val="{00000001-B4BE-4A52-BB83-BA94953D088C}"/>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4BE-4A52-BB83-BA94953D088C}"/>
              </c:ext>
            </c:extLst>
          </c:dPt>
          <c:cat>
            <c:strRef>
              <c:f>Sheet1!$A$2:$A$3</c:f>
              <c:strCache>
                <c:ptCount val="2"/>
                <c:pt idx="0">
                  <c:v>UMRD</c:v>
                </c:pt>
                <c:pt idx="1">
                  <c:v>PosMRD</c:v>
                </c:pt>
              </c:strCache>
            </c:strRef>
          </c:cat>
          <c:val>
            <c:numRef>
              <c:f>Sheet1!$B$2:$B$3</c:f>
              <c:numCache>
                <c:formatCode>General</c:formatCode>
                <c:ptCount val="2"/>
                <c:pt idx="0">
                  <c:v>13</c:v>
                </c:pt>
                <c:pt idx="1">
                  <c:v>2</c:v>
                </c:pt>
              </c:numCache>
            </c:numRef>
          </c:val>
          <c:extLst>
            <c:ext xmlns:c16="http://schemas.microsoft.com/office/drawing/2014/chart" uri="{C3380CC4-5D6E-409C-BE32-E72D297353CC}">
              <c16:uniqueId val="{00000004-B4BE-4A52-BB83-BA94953D088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rgbClr val="5CD462"/>
            </a:solidFill>
          </c:spPr>
          <c:dPt>
            <c:idx val="0"/>
            <c:bubble3D val="0"/>
            <c:explosion val="2"/>
            <c:spPr>
              <a:solidFill>
                <a:srgbClr val="5CD462"/>
              </a:solidFill>
              <a:ln w="19050">
                <a:solidFill>
                  <a:schemeClr val="lt1"/>
                </a:solidFill>
              </a:ln>
              <a:effectLst/>
            </c:spPr>
            <c:extLst>
              <c:ext xmlns:c16="http://schemas.microsoft.com/office/drawing/2014/chart" uri="{C3380CC4-5D6E-409C-BE32-E72D297353CC}">
                <c16:uniqueId val="{00000001-7380-4B0B-96BC-F8513FAE2625}"/>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7380-4B0B-96BC-F8513FAE2625}"/>
              </c:ext>
            </c:extLst>
          </c:dPt>
          <c:cat>
            <c:strRef>
              <c:f>Sheet1!$A$2:$A$3</c:f>
              <c:strCache>
                <c:ptCount val="2"/>
                <c:pt idx="0">
                  <c:v>UMRD</c:v>
                </c:pt>
                <c:pt idx="1">
                  <c:v>PosMRD</c:v>
                </c:pt>
              </c:strCache>
            </c:strRef>
          </c:cat>
          <c:val>
            <c:numRef>
              <c:f>Sheet1!$B$2:$B$3</c:f>
              <c:numCache>
                <c:formatCode>General</c:formatCode>
                <c:ptCount val="2"/>
                <c:pt idx="0">
                  <c:v>28</c:v>
                </c:pt>
                <c:pt idx="1">
                  <c:v>3</c:v>
                </c:pt>
              </c:numCache>
            </c:numRef>
          </c:val>
          <c:extLst>
            <c:ext xmlns:c16="http://schemas.microsoft.com/office/drawing/2014/chart" uri="{C3380CC4-5D6E-409C-BE32-E72D297353CC}">
              <c16:uniqueId val="{00000004-7380-4B0B-96BC-F8513FAE262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2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3/11/26</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4DFFD6-F9C8-4EAF-22C6-0AF6F1C8C28E}"/>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643C8959-2B86-3F17-3F93-EFD1DA8C342E}"/>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1B6FBA5-EDC2-35EA-DD5C-5C04683F3882}"/>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A25E85E0-7C0D-22D6-A00E-D90FC0AC8EDC}"/>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09649858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15</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12706071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16</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1315803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17</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226731743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18</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4394757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8FB1D2-9FDA-B06C-7B9F-EF1023A72E41}"/>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383C1822-58F5-CBB2-56A9-5F4D1B416251}"/>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19</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E1A30FB-5620-33AB-D9EA-DE4315C31F80}"/>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416C3E6C-4861-C60F-CDCF-F7E19E50EFEF}"/>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4031771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CBC090-8CE4-7221-4BE5-0B95F12E7CE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4B66D7-E724-A005-5310-171BDD0C5B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0EE693D-554F-FB0F-FE2E-0F38196A6B11}"/>
              </a:ext>
            </a:extLst>
          </p:cNvPr>
          <p:cNvSpPr>
            <a:spLocks noGrp="1"/>
          </p:cNvSpPr>
          <p:nvPr>
            <p:ph type="body" idx="1"/>
          </p:nvPr>
        </p:nvSpPr>
        <p:spPr/>
        <p:txBody>
          <a:bodyPr/>
          <a:lstStyle/>
          <a:p>
            <a:endParaRPr lang="en-US" dirty="0"/>
          </a:p>
        </p:txBody>
      </p:sp>
      <p:sp>
        <p:nvSpPr>
          <p:cNvPr id="4" name="Header Placeholder 3">
            <a:extLst>
              <a:ext uri="{FF2B5EF4-FFF2-40B4-BE49-F238E27FC236}">
                <a16:creationId xmlns:a16="http://schemas.microsoft.com/office/drawing/2014/main" id="{C1B4BFFA-C7D7-7015-3A4A-1A7E24F9B966}"/>
              </a:ext>
            </a:extLst>
          </p:cNvPr>
          <p:cNvSpPr>
            <a:spLocks noGrp="1"/>
          </p:cNvSpPr>
          <p:nvPr>
            <p:ph type="hdr" sz="quarter"/>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t>ASCO CRC and GI</a:t>
            </a:r>
          </a:p>
        </p:txBody>
      </p:sp>
      <p:sp>
        <p:nvSpPr>
          <p:cNvPr id="5" name="Footer Placeholder 4">
            <a:extLst>
              <a:ext uri="{FF2B5EF4-FFF2-40B4-BE49-F238E27FC236}">
                <a16:creationId xmlns:a16="http://schemas.microsoft.com/office/drawing/2014/main" id="{A6DBDD1E-9C50-50BD-628F-4319208E8CAC}"/>
              </a:ext>
            </a:extLst>
          </p:cNvPr>
          <p:cNvSpPr>
            <a:spLocks noGrp="1"/>
          </p:cNvSpPr>
          <p:nvPr>
            <p:ph type="ftr" sz="quarter" idx="4"/>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 name="Slide Number Placeholder 5">
            <a:extLst>
              <a:ext uri="{FF2B5EF4-FFF2-40B4-BE49-F238E27FC236}">
                <a16:creationId xmlns:a16="http://schemas.microsoft.com/office/drawing/2014/main" id="{9236A81D-1718-319B-FCA2-CD656034491B}"/>
              </a:ext>
            </a:extLst>
          </p:cNvPr>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FF50E98-AC92-C54A-ACBD-9B80212ADB1C}"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5666598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885503-2228-5A2F-7D18-92334290030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F5A9379-F316-C2FC-79A2-C942904029B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11AE080-0AB0-200D-1A87-8158DD4A155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3967448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4DFFD6-F9C8-4EAF-22C6-0AF6F1C8C28E}"/>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643C8959-2B86-3F17-3F93-EFD1DA8C342E}"/>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23</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1B6FBA5-EDC2-35EA-DD5C-5C04683F3882}"/>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A25E85E0-7C0D-22D6-A00E-D90FC0AC8EDC}"/>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09649858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67955505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6220246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6795550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0324306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4052849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9A8526-77BF-873B-443A-2B4DD5917CDB}"/>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BF5A79B9-AEA5-B658-1D85-32A8211FE1CE}"/>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28</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F3B729EE-08A6-0D76-70AA-0ABB4E22C8E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DBE1687A-8FF1-9E04-8A9B-5D2B490B0D66}"/>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34887022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29</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12706071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30</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13158036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226731743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277EB6-B4DF-4A00-AB21-59630DF4B985}"/>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1E178D68-1F0F-E902-6DBC-A27A50ACC066}"/>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32</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AAF4C4E-454F-14BD-9E3B-2C1524D16C6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CA7858C7-7038-8CFE-6B32-7975369613BB}"/>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43947571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8FB1D2-9FDA-B06C-7B9F-EF1023A72E41}"/>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383C1822-58F5-CBB2-56A9-5F4D1B416251}"/>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33</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EE1A30FB-5620-33AB-D9EA-DE4315C31F80}"/>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416C3E6C-4861-C60F-CDCF-F7E19E50EFEF}"/>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40317712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CBC090-8CE4-7221-4BE5-0B95F12E7CE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4B66D7-E724-A005-5310-171BDD0C5B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0EE693D-554F-FB0F-FE2E-0F38196A6B11}"/>
              </a:ext>
            </a:extLst>
          </p:cNvPr>
          <p:cNvSpPr>
            <a:spLocks noGrp="1"/>
          </p:cNvSpPr>
          <p:nvPr>
            <p:ph type="body" idx="1"/>
          </p:nvPr>
        </p:nvSpPr>
        <p:spPr/>
        <p:txBody>
          <a:bodyPr/>
          <a:lstStyle/>
          <a:p>
            <a:endParaRPr lang="en-US" dirty="0"/>
          </a:p>
        </p:txBody>
      </p:sp>
      <p:sp>
        <p:nvSpPr>
          <p:cNvPr id="4" name="Header Placeholder 3">
            <a:extLst>
              <a:ext uri="{FF2B5EF4-FFF2-40B4-BE49-F238E27FC236}">
                <a16:creationId xmlns:a16="http://schemas.microsoft.com/office/drawing/2014/main" id="{C1B4BFFA-C7D7-7015-3A4A-1A7E24F9B966}"/>
              </a:ext>
            </a:extLst>
          </p:cNvPr>
          <p:cNvSpPr>
            <a:spLocks noGrp="1"/>
          </p:cNvSpPr>
          <p:nvPr>
            <p:ph type="hdr" sz="quarter"/>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t>ASCO CRC and GI</a:t>
            </a:r>
          </a:p>
        </p:txBody>
      </p:sp>
      <p:sp>
        <p:nvSpPr>
          <p:cNvPr id="5" name="Footer Placeholder 4">
            <a:extLst>
              <a:ext uri="{FF2B5EF4-FFF2-40B4-BE49-F238E27FC236}">
                <a16:creationId xmlns:a16="http://schemas.microsoft.com/office/drawing/2014/main" id="{A6DBDD1E-9C50-50BD-628F-4319208E8CAC}"/>
              </a:ext>
            </a:extLst>
          </p:cNvPr>
          <p:cNvSpPr>
            <a:spLocks noGrp="1"/>
          </p:cNvSpPr>
          <p:nvPr>
            <p:ph type="ftr" sz="quarter" idx="4"/>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 name="Slide Number Placeholder 5">
            <a:extLst>
              <a:ext uri="{FF2B5EF4-FFF2-40B4-BE49-F238E27FC236}">
                <a16:creationId xmlns:a16="http://schemas.microsoft.com/office/drawing/2014/main" id="{9236A81D-1718-319B-FCA2-CD656034491B}"/>
              </a:ext>
            </a:extLst>
          </p:cNvPr>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FF50E98-AC92-C54A-ACBD-9B80212ADB1C}"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56665986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8F4501-18C9-E415-CF05-1D945EA9ED99}"/>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5F472052-92AA-2D8F-A60C-0D756E51F439}"/>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35</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51EAB346-F72D-BAEE-2298-649536A27525}"/>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3429AA72-9D28-6081-5177-3D6D948CB914}"/>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20926184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20876855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0108039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E21D2E-A736-ACA7-FA54-068CB4E0BCB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DB21D32-2FD0-3A76-A850-3058F56126A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58D2E68-6AB7-5AB2-91A3-4F11D84E99A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4515092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522FB5-D63F-6F35-7B8E-F8BA6D970DA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EC8BFA0-36A7-96F1-19C0-4D272167ABF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4233A6C-7F19-24C6-9B0E-4AEFEF16E1CA}"/>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3713700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B5C05F-7332-FA9B-B524-C43CBDE1568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36EC3CB-3F44-BC9B-E2E7-44B2B4CDFE5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D14E354-C058-7EB7-77C2-1D9791556156}"/>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5310845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02D7E7-D2DB-9E9E-F6B9-C391AE78E66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6FDFB6B-4194-E5F6-B59C-8346ACC1FAA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415F6E9-C95F-DA6C-3856-0F35F2088499}"/>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6569569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98C171-FF34-FA13-DA37-906386C850E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2579BA1-32DD-6EFC-CB5E-6074B78C7CF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B58F4AD-75CA-4647-00D0-8670F4D5C03F}"/>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5181823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885503-2228-5A2F-7D18-92334290030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F5A9379-F316-C2FC-79A2-C942904029B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11AE080-0AB0-200D-1A87-8158DD4A155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396744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0108039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5B47DC-6F22-0BE3-C750-701E47793C4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7691F85-C6F3-AA1D-07BA-1EB55615DC2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E99A0FB-763E-5F15-8E93-7F7F524E1E30}"/>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3950235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B97343-CE34-7873-53B5-14325B83879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5AB2CC9-247D-1142-6327-3AA27FBDCCD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30824FA-8783-62BC-BBB6-5EFD7A0E605A}"/>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4737891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49500" y="522288"/>
            <a:ext cx="4648200" cy="2614612"/>
          </a:xfrm>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03381391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06C1DA-389A-655B-4D6A-8A82CADC90A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43DCEAF-C8AF-E402-6F2C-BDCC1CF419B9}"/>
              </a:ext>
            </a:extLst>
          </p:cNvPr>
          <p:cNvSpPr>
            <a:spLocks noGrp="1" noRot="1" noChangeAspect="1"/>
          </p:cNvSpPr>
          <p:nvPr>
            <p:ph type="sldImg"/>
          </p:nvPr>
        </p:nvSpPr>
        <p:spPr>
          <a:xfrm>
            <a:off x="2349500" y="522288"/>
            <a:ext cx="4648200" cy="2614612"/>
          </a:xfrm>
        </p:spPr>
      </p:sp>
      <p:sp>
        <p:nvSpPr>
          <p:cNvPr id="3" name="Notes Placeholder 2">
            <a:extLst>
              <a:ext uri="{FF2B5EF4-FFF2-40B4-BE49-F238E27FC236}">
                <a16:creationId xmlns:a16="http://schemas.microsoft.com/office/drawing/2014/main" id="{E5129320-9BA9-8061-8342-D2A5170BFFA0}"/>
              </a:ext>
            </a:extLst>
          </p:cNvPr>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88992746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marR="0" lvl="0" indent="-342900">
              <a:lnSpc>
                <a:spcPct val="115000"/>
              </a:lnSpc>
              <a:spcBef>
                <a:spcPts val="0"/>
              </a:spcBef>
              <a:spcAft>
                <a:spcPts val="600"/>
              </a:spcAft>
              <a:buFont typeface="Symbol" panose="05050102010706020507" pitchFamily="18" charset="2"/>
              <a:buChar char=""/>
            </a:pP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2437240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marR="0" lvl="0" indent="-342900">
              <a:lnSpc>
                <a:spcPct val="115000"/>
              </a:lnSpc>
              <a:spcBef>
                <a:spcPts val="0"/>
              </a:spcBef>
              <a:spcAft>
                <a:spcPts val="600"/>
              </a:spcAft>
              <a:buFont typeface="Symbol" panose="05050102010706020507" pitchFamily="18" charset="2"/>
              <a:buChar char=""/>
            </a:pP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9851908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marR="0" lvl="0" indent="-342900">
              <a:lnSpc>
                <a:spcPct val="115000"/>
              </a:lnSpc>
              <a:spcBef>
                <a:spcPts val="0"/>
              </a:spcBef>
              <a:spcAft>
                <a:spcPts val="600"/>
              </a:spcAft>
              <a:buFont typeface="Symbol" panose="05050102010706020507" pitchFamily="18" charset="2"/>
              <a:buChar char=""/>
            </a:pP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6458213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marR="0" lvl="0" indent="-342900">
              <a:lnSpc>
                <a:spcPct val="115000"/>
              </a:lnSpc>
              <a:spcBef>
                <a:spcPts val="0"/>
              </a:spcBef>
              <a:spcAft>
                <a:spcPts val="600"/>
              </a:spcAft>
              <a:buFont typeface="Symbol" panose="05050102010706020507" pitchFamily="18" charset="2"/>
              <a:buChar char=""/>
            </a:pP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1220655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4388955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886771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7558DF-2F4E-899E-909D-B31BC00545B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C647794-FF38-740A-823E-37F91A4444C1}"/>
              </a:ext>
            </a:extLst>
          </p:cNvPr>
          <p:cNvSpPr>
            <a:spLocks noGrp="1" noRot="1" noChangeAspect="1"/>
          </p:cNvSpPr>
          <p:nvPr>
            <p:ph type="sldImg"/>
          </p:nvPr>
        </p:nvSpPr>
        <p:spPr>
          <a:xfrm>
            <a:off x="2349500" y="522288"/>
            <a:ext cx="4648200" cy="2614612"/>
          </a:xfrm>
        </p:spPr>
      </p:sp>
      <p:sp>
        <p:nvSpPr>
          <p:cNvPr id="3" name="Notes Placeholder 2">
            <a:extLst>
              <a:ext uri="{FF2B5EF4-FFF2-40B4-BE49-F238E27FC236}">
                <a16:creationId xmlns:a16="http://schemas.microsoft.com/office/drawing/2014/main" id="{96F7ED2B-1F69-BD93-A45F-1CBDB9B56781}"/>
              </a:ext>
            </a:extLst>
          </p:cNvPr>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57035436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5AD4B09-0F8E-4054-A7B9-6C03F7D5185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721650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748665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ＭＳ Ｐゴシック" panose="020B0600070205080204" pitchFamily="34" charset="-128"/>
              </a:defRPr>
            </a:lvl1pPr>
            <a:lvl2pPr marL="742950" indent="-285750">
              <a:defRPr kumimoji="1">
                <a:solidFill>
                  <a:schemeClr val="tx1"/>
                </a:solidFill>
                <a:latin typeface="Arial" panose="020B0604020202020204" pitchFamily="34" charset="0"/>
                <a:ea typeface="ＭＳ Ｐゴシック" panose="020B0600070205080204" pitchFamily="34" charset="-128"/>
              </a:defRPr>
            </a:lvl2pPr>
            <a:lvl3pPr marL="1143000" indent="-228600">
              <a:defRPr kumimoji="1">
                <a:solidFill>
                  <a:schemeClr val="tx1"/>
                </a:solidFill>
                <a:latin typeface="Arial" panose="020B0604020202020204" pitchFamily="34" charset="0"/>
                <a:ea typeface="ＭＳ Ｐゴシック" panose="020B0600070205080204" pitchFamily="34" charset="-128"/>
              </a:defRPr>
            </a:lvl3pPr>
            <a:lvl4pPr marL="1600200" indent="-228600">
              <a:defRPr kumimoji="1">
                <a:solidFill>
                  <a:schemeClr val="tx1"/>
                </a:solidFill>
                <a:latin typeface="Arial" panose="020B0604020202020204" pitchFamily="34" charset="0"/>
                <a:ea typeface="ＭＳ Ｐゴシック" panose="020B0600070205080204" pitchFamily="34" charset="-128"/>
              </a:defRPr>
            </a:lvl4pPr>
            <a:lvl5pPr marL="2057400" indent="-228600">
              <a:defRPr kumimoji="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34" charset="-128"/>
              </a:defRPr>
            </a:lvl9pPr>
          </a:lstStyle>
          <a:p>
            <a:pPr marL="0" marR="0" lvl="0" indent="0" algn="r" defTabSz="931670" rtl="0" eaLnBrk="0" fontAlgn="base" latinLnBrk="0" hangingPunct="0">
              <a:lnSpc>
                <a:spcPct val="100000"/>
              </a:lnSpc>
              <a:spcBef>
                <a:spcPct val="0"/>
              </a:spcBef>
              <a:spcAft>
                <a:spcPct val="0"/>
              </a:spcAft>
              <a:buClrTx/>
              <a:buSzTx/>
              <a:buFontTx/>
              <a:buNone/>
              <a:tabLst/>
              <a:defRPr/>
            </a:pPr>
            <a:fld id="{13DD6BA8-9C9B-4328-8306-41B12A72416F}" type="slidenum">
              <a:rPr kumimoji="1" lang="ja-JP" altLang="en-US" sz="1000" b="0" i="1"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mn-cs"/>
              </a:rPr>
              <a:pPr marL="0" marR="0" lvl="0" indent="0" algn="r" defTabSz="931670" rtl="0" eaLnBrk="0" fontAlgn="base" latinLnBrk="0" hangingPunct="0">
                <a:lnSpc>
                  <a:spcPct val="100000"/>
                </a:lnSpc>
                <a:spcBef>
                  <a:spcPct val="0"/>
                </a:spcBef>
                <a:spcAft>
                  <a:spcPct val="0"/>
                </a:spcAft>
                <a:buClrTx/>
                <a:buSzTx/>
                <a:buFontTx/>
                <a:buNone/>
                <a:tabLst/>
                <a:defRPr/>
              </a:pPr>
              <a:t>76</a:t>
            </a:fld>
            <a:endParaRPr kumimoji="1" lang="en-US" altLang="ja-JP" sz="1000" b="0" i="1"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73974057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3806A1-22F7-9148-60E8-6B5E25556B8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A8B991A-7335-4D1E-932E-6026E980E4C8}"/>
              </a:ext>
            </a:extLst>
          </p:cNvPr>
          <p:cNvSpPr>
            <a:spLocks noGrp="1" noRot="1" noChangeAspect="1"/>
          </p:cNvSpPr>
          <p:nvPr>
            <p:ph type="sldImg"/>
          </p:nvPr>
        </p:nvSpPr>
        <p:spPr>
          <a:xfrm>
            <a:off x="2349500" y="522288"/>
            <a:ext cx="4648200" cy="2614612"/>
          </a:xfrm>
        </p:spPr>
      </p:sp>
      <p:sp>
        <p:nvSpPr>
          <p:cNvPr id="3" name="Notes Placeholder 2">
            <a:extLst>
              <a:ext uri="{FF2B5EF4-FFF2-40B4-BE49-F238E27FC236}">
                <a16:creationId xmlns:a16="http://schemas.microsoft.com/office/drawing/2014/main" id="{CCB52FC5-F4FE-0DF3-E663-BF0ED8C62FF1}"/>
              </a:ext>
            </a:extLst>
          </p:cNvPr>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281025696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410722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26345065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30094C-3EA5-5FEE-B60E-74EBE926F11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91A68D5-AAA2-5469-3635-373C4C210480}"/>
              </a:ext>
            </a:extLst>
          </p:cNvPr>
          <p:cNvSpPr>
            <a:spLocks noGrp="1" noRot="1" noChangeAspect="1"/>
          </p:cNvSpPr>
          <p:nvPr>
            <p:ph type="sldImg"/>
          </p:nvPr>
        </p:nvSpPr>
        <p:spPr>
          <a:xfrm>
            <a:off x="2349500" y="522288"/>
            <a:ext cx="4648200" cy="2614612"/>
          </a:xfrm>
        </p:spPr>
      </p:sp>
      <p:sp>
        <p:nvSpPr>
          <p:cNvPr id="3" name="Notes Placeholder 2">
            <a:extLst>
              <a:ext uri="{FF2B5EF4-FFF2-40B4-BE49-F238E27FC236}">
                <a16:creationId xmlns:a16="http://schemas.microsoft.com/office/drawing/2014/main" id="{2F9E3B81-0A63-E864-612F-B6AF2ACA9017}"/>
              </a:ext>
            </a:extLst>
          </p:cNvPr>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4722591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56AE7D0-3DF3-4127-8202-6081F850489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611015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167830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3995510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3294469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585D9D-65A6-1F16-D8E1-5AD96CCB36A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E9F301E-FE85-62B1-97FF-DE5514C3EA1A}"/>
              </a:ext>
            </a:extLst>
          </p:cNvPr>
          <p:cNvSpPr>
            <a:spLocks noGrp="1" noRot="1" noChangeAspect="1"/>
          </p:cNvSpPr>
          <p:nvPr>
            <p:ph type="sldImg"/>
          </p:nvPr>
        </p:nvSpPr>
        <p:spPr>
          <a:xfrm>
            <a:off x="2349500" y="522288"/>
            <a:ext cx="4648200" cy="2614612"/>
          </a:xfrm>
        </p:spPr>
      </p:sp>
      <p:sp>
        <p:nvSpPr>
          <p:cNvPr id="3" name="Notes Placeholder 2">
            <a:extLst>
              <a:ext uri="{FF2B5EF4-FFF2-40B4-BE49-F238E27FC236}">
                <a16:creationId xmlns:a16="http://schemas.microsoft.com/office/drawing/2014/main" id="{716DD0DF-5735-7F42-8B95-AEDE0CB547A8}"/>
              </a:ext>
            </a:extLst>
          </p:cNvPr>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143171753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AU"/>
          </a:p>
        </p:txBody>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US" sz="900" b="0"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92E310-9029-405C-85E7-F187C765FB5A}"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145A613-7C39-204D-9E84-E8628D5964A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588071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AU"/>
          </a:p>
        </p:txBody>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sz="900"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453B76-649C-1047-AB39-06CD9CC3743F}"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145A613-7C39-204D-9E84-E8628D5964A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517780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n-AU"/>
          </a:p>
        </p:txBody>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900"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453B76-649C-1047-AB39-06CD9CC3743F}"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145A613-7C39-204D-9E84-E8628D5964A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811608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pl-PL"/>
          </a:p>
        </p:txBody>
      </p:sp>
      <p:sp>
        <p:nvSpPr>
          <p:cNvPr id="3" name="Notes Placeholder 2"/>
          <p:cNvSpPr>
            <a:spLocks noGrp="1"/>
          </p:cNvSpPr>
          <p:nvPr>
            <p:ph type="body" idx="1"/>
          </p:nvPr>
        </p:nvSpPr>
        <p:spPr/>
        <p:txBody>
          <a:bodyPr/>
          <a:lstStyle/>
          <a:p>
            <a:endParaRPr lang="en-US"/>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92E310-9029-405C-85E7-F187C765FB5A}"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Slide Number Placehold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145A613-7C39-204D-9E84-E8628D5964A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58807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7E1ACB-48E4-A319-5081-539D0552565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AD50A7-60EC-64E9-C7DF-DF0FE2ACA54F}"/>
              </a:ext>
            </a:extLst>
          </p:cNvPr>
          <p:cNvSpPr>
            <a:spLocks noGrp="1" noRot="1" noChangeAspect="1"/>
          </p:cNvSpPr>
          <p:nvPr>
            <p:ph type="sldImg"/>
          </p:nvPr>
        </p:nvSpPr>
        <p:spPr/>
        <p:txBody>
          <a:bodyPr/>
          <a:lstStyle/>
          <a:p>
            <a:endParaRPr lang="pl-PL"/>
          </a:p>
        </p:txBody>
      </p:sp>
      <p:sp>
        <p:nvSpPr>
          <p:cNvPr id="3" name="Notes Placeholder 2">
            <a:extLst>
              <a:ext uri="{FF2B5EF4-FFF2-40B4-BE49-F238E27FC236}">
                <a16:creationId xmlns:a16="http://schemas.microsoft.com/office/drawing/2014/main" id="{F5B02B81-14D2-9625-5910-69D185B0ECCA}"/>
              </a:ext>
            </a:extLst>
          </p:cNvPr>
          <p:cNvSpPr>
            <a:spLocks noGrp="1"/>
          </p:cNvSpPr>
          <p:nvPr>
            <p:ph type="body" idx="1"/>
          </p:nvPr>
        </p:nvSpPr>
        <p:spPr/>
        <p:txBody>
          <a:bodyPr/>
          <a:lstStyle/>
          <a:p>
            <a:endParaRPr lang="en-US"/>
          </a:p>
        </p:txBody>
      </p:sp>
      <p:sp>
        <p:nvSpPr>
          <p:cNvPr id="4" name="Date Placeholder 3">
            <a:extLst>
              <a:ext uri="{FF2B5EF4-FFF2-40B4-BE49-F238E27FC236}">
                <a16:creationId xmlns:a16="http://schemas.microsoft.com/office/drawing/2014/main" id="{F7C749B7-7545-71EF-0958-1E369AC25327}"/>
              </a:ext>
            </a:extLst>
          </p:cNvPr>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492E310-9029-405C-85E7-F187C765FB5A}"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6CCD479A-7A91-7FD0-0EEF-B1B943610D6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145A613-7C39-204D-9E84-E8628D5964A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968488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4572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54313401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7265688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B26C8B-4AA1-331E-27A6-0EA8E9658A9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33C0B5C-30DF-81F4-6A8C-7EB470F45C57}"/>
              </a:ext>
            </a:extLst>
          </p:cNvPr>
          <p:cNvSpPr>
            <a:spLocks noGrp="1" noRot="1" noChangeAspect="1"/>
          </p:cNvSpPr>
          <p:nvPr>
            <p:ph type="sldImg"/>
          </p:nvPr>
        </p:nvSpPr>
        <p:spPr>
          <a:xfrm>
            <a:off x="2349500" y="522288"/>
            <a:ext cx="4648200" cy="2614612"/>
          </a:xfrm>
        </p:spPr>
      </p:sp>
      <p:sp>
        <p:nvSpPr>
          <p:cNvPr id="3" name="Notes Placeholder 2">
            <a:extLst>
              <a:ext uri="{FF2B5EF4-FFF2-40B4-BE49-F238E27FC236}">
                <a16:creationId xmlns:a16="http://schemas.microsoft.com/office/drawing/2014/main" id="{AEF097C2-CE71-761D-58F6-14452957F218}"/>
              </a:ext>
            </a:extLst>
          </p:cNvPr>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14070614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4553589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95755659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B95500-9761-1A79-B979-AD48AB45DF3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59135BB-0250-1023-8AAB-7D041D33662D}"/>
              </a:ext>
            </a:extLst>
          </p:cNvPr>
          <p:cNvSpPr>
            <a:spLocks noGrp="1" noRot="1" noChangeAspect="1"/>
          </p:cNvSpPr>
          <p:nvPr>
            <p:ph type="sldImg"/>
          </p:nvPr>
        </p:nvSpPr>
        <p:spPr>
          <a:xfrm>
            <a:off x="2349500" y="522288"/>
            <a:ext cx="4648200" cy="2614612"/>
          </a:xfrm>
        </p:spPr>
      </p:sp>
      <p:sp>
        <p:nvSpPr>
          <p:cNvPr id="3" name="Notes Placeholder 2">
            <a:extLst>
              <a:ext uri="{FF2B5EF4-FFF2-40B4-BE49-F238E27FC236}">
                <a16:creationId xmlns:a16="http://schemas.microsoft.com/office/drawing/2014/main" id="{BA47A259-4C34-AB58-16CA-39408995CE88}"/>
              </a:ext>
            </a:extLst>
          </p:cNvPr>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75310297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92105042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4063162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706FF0-AB06-6696-CF85-87E2253C94A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FE61EA6-8421-90D4-03B7-93D0272696CD}"/>
              </a:ext>
            </a:extLst>
          </p:cNvPr>
          <p:cNvSpPr>
            <a:spLocks noGrp="1" noRot="1" noChangeAspect="1"/>
          </p:cNvSpPr>
          <p:nvPr>
            <p:ph type="sldImg"/>
          </p:nvPr>
        </p:nvSpPr>
        <p:spPr>
          <a:xfrm>
            <a:off x="2349500" y="522288"/>
            <a:ext cx="4648200" cy="2614612"/>
          </a:xfrm>
        </p:spPr>
      </p:sp>
      <p:sp>
        <p:nvSpPr>
          <p:cNvPr id="3" name="Notes Placeholder 2">
            <a:extLst>
              <a:ext uri="{FF2B5EF4-FFF2-40B4-BE49-F238E27FC236}">
                <a16:creationId xmlns:a16="http://schemas.microsoft.com/office/drawing/2014/main" id="{8C07ED16-D75C-8F56-A114-227BC082CB5C}"/>
              </a:ext>
            </a:extLst>
          </p:cNvPr>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140554618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303804-532A-E502-F0EB-BDE35D53FDC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20EB9CC-AF71-06C4-86B1-1E1D9236DA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C39E069-BEFF-D4C1-2BA3-1386E3FF04A2}"/>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8197258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37357753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obrazu slajdu 1"/>
          <p:cNvSpPr>
            <a:spLocks noGrp="1" noRot="1" noChangeAspect="1"/>
          </p:cNvSpPr>
          <p:nvPr>
            <p:ph type="sldImg"/>
          </p:nvPr>
        </p:nvSpPr>
        <p:spPr/>
        <p:txBody>
          <a:bodyPr/>
          <a:lstStyle/>
          <a:p>
            <a:endParaRPr lang="pl-PL"/>
          </a:p>
        </p:txBody>
      </p:sp>
      <p:sp>
        <p:nvSpPr>
          <p:cNvPr id="3" name="Symbol zastępczy notatek 2"/>
          <p:cNvSpPr>
            <a:spLocks noGrp="1"/>
          </p:cNvSpPr>
          <p:nvPr>
            <p:ph type="body" idx="1"/>
          </p:nvPr>
        </p:nvSpPr>
        <p:spPr/>
        <p:txBody>
          <a:bodyPr/>
          <a:lstStyle/>
          <a:p>
            <a:endParaRPr lang="pl-PL" dirty="0"/>
          </a:p>
        </p:txBody>
      </p:sp>
      <p:sp>
        <p:nvSpPr>
          <p:cNvPr id="4" name="Symbol zastępczy numeru slajd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7448D7-EA2B-334F-A4C4-13932EC3487A}" type="slidenum">
              <a:rPr kumimoji="0" lang="pl-PL"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pl-PL"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255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pl-PL"/>
          </a:p>
        </p:txBody>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02882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D2A2A3-E6BE-DF41-8DAB-70650CC72E4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2CF477D-E759-4EE7-B5A0-CF0BA181ED3B}"/>
              </a:ext>
            </a:extLst>
          </p:cNvPr>
          <p:cNvSpPr>
            <a:spLocks noGrp="1" noRot="1" noChangeAspect="1"/>
          </p:cNvSpPr>
          <p:nvPr>
            <p:ph type="sldImg"/>
          </p:nvPr>
        </p:nvSpPr>
        <p:spPr/>
        <p:txBody>
          <a:bodyPr/>
          <a:lstStyle/>
          <a:p>
            <a:endParaRPr lang="pl-PL"/>
          </a:p>
        </p:txBody>
      </p:sp>
      <p:sp>
        <p:nvSpPr>
          <p:cNvPr id="3" name="Notes Placeholder 2">
            <a:extLst>
              <a:ext uri="{FF2B5EF4-FFF2-40B4-BE49-F238E27FC236}">
                <a16:creationId xmlns:a16="http://schemas.microsoft.com/office/drawing/2014/main" id="{DBE06B7F-2D06-0FB9-6B1B-C1F5AED27AD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EAD613D3-3466-6CE3-7CC8-AAC5CF39F46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05574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405284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86262C-BE6A-462D-1FAB-2D8F4781918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47CB060-B503-8764-F29A-E5C8D40E5D80}"/>
              </a:ext>
            </a:extLst>
          </p:cNvPr>
          <p:cNvSpPr>
            <a:spLocks noGrp="1" noRot="1" noChangeAspect="1"/>
          </p:cNvSpPr>
          <p:nvPr>
            <p:ph type="sldImg"/>
          </p:nvPr>
        </p:nvSpPr>
        <p:spPr/>
        <p:txBody>
          <a:bodyPr/>
          <a:lstStyle/>
          <a:p>
            <a:endParaRPr lang="pl-PL"/>
          </a:p>
        </p:txBody>
      </p:sp>
      <p:sp>
        <p:nvSpPr>
          <p:cNvPr id="3" name="Notes Placeholder 2">
            <a:extLst>
              <a:ext uri="{FF2B5EF4-FFF2-40B4-BE49-F238E27FC236}">
                <a16:creationId xmlns:a16="http://schemas.microsoft.com/office/drawing/2014/main" id="{407C8E4A-D6C6-BA71-63E2-9B1EFA1B466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4B875D0-6E8D-8338-AEDC-AD59F485A81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039485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7271137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Arial" charset="0"/>
                <a:ea typeface="Geneva" charset="0"/>
                <a:cs typeface="+mn-cs"/>
              </a:rPr>
              <a:pPr marL="0" marR="0" lvl="0" indent="0" algn="r" defTabSz="457200" rtl="0" eaLnBrk="1" fontAlgn="base" latinLnBrk="0" hangingPunct="1">
                <a:lnSpc>
                  <a:spcPct val="100000"/>
                </a:lnSpc>
                <a:spcBef>
                  <a:spcPct val="0"/>
                </a:spcBef>
                <a:spcAft>
                  <a:spcPct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Arial" charset="0"/>
              <a:ea typeface="Geneva" charset="0"/>
              <a:cs typeface="+mn-cs"/>
            </a:endParaRPr>
          </a:p>
        </p:txBody>
      </p:sp>
    </p:spTree>
    <p:extLst>
      <p:ext uri="{BB962C8B-B14F-4D97-AF65-F5344CB8AC3E}">
        <p14:creationId xmlns:p14="http://schemas.microsoft.com/office/powerpoint/2010/main" val="326260150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de-DE"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Arial" charset="0"/>
                <a:ea typeface="Geneva" charset="0"/>
                <a:cs typeface="+mn-cs"/>
              </a:rPr>
              <a:pPr marL="0" marR="0" lvl="0" indent="0" algn="r" defTabSz="457200" rtl="0" eaLnBrk="1" fontAlgn="base" latinLnBrk="0" hangingPunct="1">
                <a:lnSpc>
                  <a:spcPct val="100000"/>
                </a:lnSpc>
                <a:spcBef>
                  <a:spcPct val="0"/>
                </a:spcBef>
                <a:spcAft>
                  <a:spcPct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Arial" charset="0"/>
              <a:ea typeface="Geneva" charset="0"/>
              <a:cs typeface="+mn-cs"/>
            </a:endParaRPr>
          </a:p>
        </p:txBody>
      </p:sp>
    </p:spTree>
    <p:extLst>
      <p:ext uri="{BB962C8B-B14F-4D97-AF65-F5344CB8AC3E}">
        <p14:creationId xmlns:p14="http://schemas.microsoft.com/office/powerpoint/2010/main" val="390797970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en-GB" dirty="0"/>
          </a:p>
        </p:txBody>
      </p:sp>
      <p:sp>
        <p:nvSpPr>
          <p:cNvPr id="4" name="Foliennummernplatzhalt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Arial" charset="0"/>
                <a:ea typeface="Geneva" charset="0"/>
                <a:cs typeface="+mn-cs"/>
              </a:rPr>
              <a:pPr marL="0" marR="0" lvl="0" indent="0" algn="r" defTabSz="4572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Arial" charset="0"/>
              <a:ea typeface="Geneva" charset="0"/>
              <a:cs typeface="+mn-cs"/>
            </a:endParaRPr>
          </a:p>
        </p:txBody>
      </p:sp>
    </p:spTree>
    <p:extLst>
      <p:ext uri="{BB962C8B-B14F-4D97-AF65-F5344CB8AC3E}">
        <p14:creationId xmlns:p14="http://schemas.microsoft.com/office/powerpoint/2010/main" val="213030104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DE3E9A-6767-60E6-E760-D4499A7E8A1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377A889-33D9-379C-9BC0-7A532DA6BE4E}"/>
              </a:ext>
            </a:extLst>
          </p:cNvPr>
          <p:cNvSpPr>
            <a:spLocks noGrp="1" noRot="1" noChangeAspect="1"/>
          </p:cNvSpPr>
          <p:nvPr>
            <p:ph type="sldImg"/>
          </p:nvPr>
        </p:nvSpPr>
        <p:spPr>
          <a:xfrm>
            <a:off x="2349500" y="522288"/>
            <a:ext cx="4648200" cy="2614612"/>
          </a:xfrm>
        </p:spPr>
      </p:sp>
      <p:sp>
        <p:nvSpPr>
          <p:cNvPr id="3" name="Notes Placeholder 2">
            <a:extLst>
              <a:ext uri="{FF2B5EF4-FFF2-40B4-BE49-F238E27FC236}">
                <a16:creationId xmlns:a16="http://schemas.microsoft.com/office/drawing/2014/main" id="{1CA44BBF-82D6-C443-0C1C-C2E2CD2A919E}"/>
              </a:ext>
            </a:extLst>
          </p:cNvPr>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179878799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kumimoji="1">
                <a:solidFill>
                  <a:schemeClr val="tx1"/>
                </a:solidFill>
                <a:latin typeface="Arial" panose="020B0604020202020204" pitchFamily="34" charset="0"/>
                <a:ea typeface="ＭＳ Ｐゴシック" panose="020B0600070205080204" pitchFamily="34" charset="-128"/>
              </a:defRPr>
            </a:lvl1pPr>
            <a:lvl2pPr marL="742950" indent="-285750">
              <a:defRPr kumimoji="1">
                <a:solidFill>
                  <a:schemeClr val="tx1"/>
                </a:solidFill>
                <a:latin typeface="Arial" panose="020B0604020202020204" pitchFamily="34" charset="0"/>
                <a:ea typeface="ＭＳ Ｐゴシック" panose="020B0600070205080204" pitchFamily="34" charset="-128"/>
              </a:defRPr>
            </a:lvl2pPr>
            <a:lvl3pPr marL="1143000" indent="-228600">
              <a:defRPr kumimoji="1">
                <a:solidFill>
                  <a:schemeClr val="tx1"/>
                </a:solidFill>
                <a:latin typeface="Arial" panose="020B0604020202020204" pitchFamily="34" charset="0"/>
                <a:ea typeface="ＭＳ Ｐゴシック" panose="020B0600070205080204" pitchFamily="34" charset="-128"/>
              </a:defRPr>
            </a:lvl3pPr>
            <a:lvl4pPr marL="1600200" indent="-228600">
              <a:defRPr kumimoji="1">
                <a:solidFill>
                  <a:schemeClr val="tx1"/>
                </a:solidFill>
                <a:latin typeface="Arial" panose="020B0604020202020204" pitchFamily="34" charset="0"/>
                <a:ea typeface="ＭＳ Ｐゴシック" panose="020B0600070205080204" pitchFamily="34" charset="-128"/>
              </a:defRPr>
            </a:lvl4pPr>
            <a:lvl5pPr marL="2057400" indent="-228600">
              <a:defRPr kumimoji="1">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ＭＳ Ｐゴシック" panose="020B0600070205080204" pitchFamily="34" charset="-128"/>
              </a:defRPr>
            </a:lvl9pPr>
          </a:lstStyle>
          <a:p>
            <a:pPr marL="0" marR="0" lvl="0" indent="0" algn="r" defTabSz="931670" rtl="0" eaLnBrk="0" fontAlgn="base" latinLnBrk="0" hangingPunct="0">
              <a:lnSpc>
                <a:spcPct val="100000"/>
              </a:lnSpc>
              <a:spcBef>
                <a:spcPct val="0"/>
              </a:spcBef>
              <a:spcAft>
                <a:spcPct val="0"/>
              </a:spcAft>
              <a:buClrTx/>
              <a:buSzTx/>
              <a:buFontTx/>
              <a:buNone/>
              <a:tabLst/>
              <a:defRPr/>
            </a:pPr>
            <a:fld id="{13DD6BA8-9C9B-4328-8306-41B12A72416F}" type="slidenum">
              <a:rPr kumimoji="1" lang="ja-JP" altLang="en-US" sz="1000" b="0" i="1"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mn-cs"/>
              </a:rPr>
              <a:pPr marL="0" marR="0" lvl="0" indent="0" algn="r" defTabSz="931670" rtl="0" eaLnBrk="0" fontAlgn="base" latinLnBrk="0" hangingPunct="0">
                <a:lnSpc>
                  <a:spcPct val="100000"/>
                </a:lnSpc>
                <a:spcBef>
                  <a:spcPct val="0"/>
                </a:spcBef>
                <a:spcAft>
                  <a:spcPct val="0"/>
                </a:spcAft>
                <a:buClrTx/>
                <a:buSzTx/>
                <a:buFontTx/>
                <a:buNone/>
                <a:tabLst/>
                <a:defRPr/>
              </a:pPr>
              <a:t>126</a:t>
            </a:fld>
            <a:endParaRPr kumimoji="1" lang="en-US" altLang="ja-JP" sz="1000" b="0" i="1"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36209605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84B4A2-7F44-0775-848A-501E9E1791C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D4551F6-B359-B9ED-59D7-6EA0A4713A79}"/>
              </a:ext>
            </a:extLst>
          </p:cNvPr>
          <p:cNvSpPr>
            <a:spLocks noGrp="1" noRot="1" noChangeAspect="1"/>
          </p:cNvSpPr>
          <p:nvPr>
            <p:ph type="sldImg"/>
          </p:nvPr>
        </p:nvSpPr>
        <p:spPr>
          <a:xfrm>
            <a:off x="2349500" y="522288"/>
            <a:ext cx="4648200" cy="2614612"/>
          </a:xfrm>
        </p:spPr>
      </p:sp>
      <p:sp>
        <p:nvSpPr>
          <p:cNvPr id="3" name="Notes Placeholder 2">
            <a:extLst>
              <a:ext uri="{FF2B5EF4-FFF2-40B4-BE49-F238E27FC236}">
                <a16:creationId xmlns:a16="http://schemas.microsoft.com/office/drawing/2014/main" id="{C9B2BEA9-0DBD-5041-999C-81FF85E5FA6D}"/>
              </a:ext>
            </a:extLst>
          </p:cNvPr>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58006476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33341220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E1E26F7-F09D-40F5-8177-727030D31F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412786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9A8526-77BF-873B-443A-2B4DD5917CDB}"/>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BF5A79B9-AEA5-B658-1D85-32A8211FE1CE}"/>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14</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F3B729EE-08A6-0D76-70AA-0ABB4E22C8E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DBE1687A-8FF1-9E04-8A9B-5D2B490B0D66}"/>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348870228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CFDF4A-9EBD-A6D6-0B22-BD2E15CC357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9A9AE9F-A86A-B79D-B92C-7EE8B39EF44A}"/>
              </a:ext>
            </a:extLst>
          </p:cNvPr>
          <p:cNvSpPr>
            <a:spLocks noGrp="1" noRot="1" noChangeAspect="1"/>
          </p:cNvSpPr>
          <p:nvPr>
            <p:ph type="sldImg"/>
          </p:nvPr>
        </p:nvSpPr>
        <p:spPr>
          <a:xfrm>
            <a:off x="2349500" y="522288"/>
            <a:ext cx="4648200" cy="2614612"/>
          </a:xfrm>
        </p:spPr>
      </p:sp>
      <p:sp>
        <p:nvSpPr>
          <p:cNvPr id="3" name="Notes Placeholder 2">
            <a:extLst>
              <a:ext uri="{FF2B5EF4-FFF2-40B4-BE49-F238E27FC236}">
                <a16:creationId xmlns:a16="http://schemas.microsoft.com/office/drawing/2014/main" id="{0F3238AD-D816-A992-5DFE-9297A008F631}"/>
              </a:ext>
            </a:extLst>
          </p:cNvPr>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12811463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A01291-B1CF-6FB1-351D-B53D9A301690}"/>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08423B61-D608-E361-9C9D-F86F2F3D1397}"/>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131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9E390D4D-908D-660B-D838-E849D52EDB01}"/>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9CFFA231-2544-BC2D-EB42-90B1B3AE18A1}"/>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46699976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4721880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1.jpeg"/><Relationship Id="rId1" Type="http://schemas.openxmlformats.org/officeDocument/2006/relationships/slideMaster" Target="../slideMasters/slideMaster10.xml"/><Relationship Id="rId4" Type="http://schemas.openxmlformats.org/officeDocument/2006/relationships/image" Target="../media/image20.jpeg"/></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png"/><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png"/><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png"/><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2.jpeg"/><Relationship Id="rId1" Type="http://schemas.openxmlformats.org/officeDocument/2006/relationships/slideMaster" Target="../slideMasters/slideMaster10.xml"/><Relationship Id="rId4" Type="http://schemas.openxmlformats.org/officeDocument/2006/relationships/image" Target="../media/image20.jpeg"/></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3.jpeg"/><Relationship Id="rId1" Type="http://schemas.openxmlformats.org/officeDocument/2006/relationships/slideMaster" Target="../slideMasters/slideMaster10.xml"/><Relationship Id="rId4" Type="http://schemas.openxmlformats.org/officeDocument/2006/relationships/image" Target="../media/image20.jpeg"/></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png"/><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1.xml"/><Relationship Id="rId6" Type="http://schemas.openxmlformats.org/officeDocument/2006/relationships/image" Target="../media/image20.jpeg"/><Relationship Id="rId5" Type="http://schemas.openxmlformats.org/officeDocument/2006/relationships/image" Target="../media/image19.png"/><Relationship Id="rId4" Type="http://schemas.openxmlformats.org/officeDocument/2006/relationships/image" Target="../media/image21.jpeg"/></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2.jpeg"/><Relationship Id="rId1" Type="http://schemas.openxmlformats.org/officeDocument/2006/relationships/slideMaster" Target="../slideMasters/slideMaster11.xml"/><Relationship Id="rId4" Type="http://schemas.openxmlformats.org/officeDocument/2006/relationships/image" Target="../media/image20.jpeg"/></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3.jpeg"/><Relationship Id="rId1" Type="http://schemas.openxmlformats.org/officeDocument/2006/relationships/slideMaster" Target="../slideMasters/slideMaster11.xml"/><Relationship Id="rId4" Type="http://schemas.openxmlformats.org/officeDocument/2006/relationships/image" Target="../media/image20.jpeg"/></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30.svg"/><Relationship Id="rId7" Type="http://schemas.openxmlformats.org/officeDocument/2006/relationships/image" Target="../media/image20.jpeg"/><Relationship Id="rId2" Type="http://schemas.openxmlformats.org/officeDocument/2006/relationships/image" Target="../media/image29.png"/><Relationship Id="rId1" Type="http://schemas.openxmlformats.org/officeDocument/2006/relationships/slideMaster" Target="../slideMasters/slideMaster11.xml"/><Relationship Id="rId6" Type="http://schemas.openxmlformats.org/officeDocument/2006/relationships/image" Target="../media/image19.png"/><Relationship Id="rId5" Type="http://schemas.openxmlformats.org/officeDocument/2006/relationships/image" Target="../media/image32.svg"/><Relationship Id="rId4" Type="http://schemas.openxmlformats.org/officeDocument/2006/relationships/image" Target="../media/image31.png"/></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8.png"/><Relationship Id="rId1" Type="http://schemas.openxmlformats.org/officeDocument/2006/relationships/slideMaster" Target="../slideMasters/slideMaster12.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13.xml"/><Relationship Id="rId6" Type="http://schemas.openxmlformats.org/officeDocument/2006/relationships/image" Target="../media/image20.jpeg"/><Relationship Id="rId5" Type="http://schemas.openxmlformats.org/officeDocument/2006/relationships/image" Target="../media/image19.png"/><Relationship Id="rId4" Type="http://schemas.openxmlformats.org/officeDocument/2006/relationships/image" Target="../media/image21.jpeg"/></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37.jpeg"/><Relationship Id="rId1" Type="http://schemas.openxmlformats.org/officeDocument/2006/relationships/slideMaster" Target="../slideMasters/slideMaster1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36.emf"/><Relationship Id="rId1" Type="http://schemas.openxmlformats.org/officeDocument/2006/relationships/slideMaster" Target="../slideMasters/slideMaster1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jpeg"/><Relationship Id="rId1" Type="http://schemas.openxmlformats.org/officeDocument/2006/relationships/slideMaster" Target="../slideMasters/slideMaster14.xml"/><Relationship Id="rId4" Type="http://schemas.openxmlformats.org/officeDocument/2006/relationships/image" Target="../media/image44.png"/></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3" Type="http://schemas.openxmlformats.org/officeDocument/2006/relationships/slideMaster" Target="../slideMasters/slideMaster15.xml"/><Relationship Id="rId2" Type="http://schemas.openxmlformats.org/officeDocument/2006/relationships/tags" Target="../tags/tag16.xml"/><Relationship Id="rId1" Type="http://schemas.openxmlformats.org/officeDocument/2006/relationships/tags" Target="../tags/tag15.xml"/><Relationship Id="rId5" Type="http://schemas.openxmlformats.org/officeDocument/2006/relationships/image" Target="../media/image46.emf"/><Relationship Id="rId4" Type="http://schemas.openxmlformats.org/officeDocument/2006/relationships/oleObject" Target="../embeddings/oleObject1.bin"/></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8.jpg"/><Relationship Id="rId1" Type="http://schemas.openxmlformats.org/officeDocument/2006/relationships/slideMaster" Target="../slideMasters/slideMaster16.xml"/><Relationship Id="rId4" Type="http://schemas.openxmlformats.org/officeDocument/2006/relationships/image" Target="../media/image49.png"/></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8.jpg"/><Relationship Id="rId1" Type="http://schemas.openxmlformats.org/officeDocument/2006/relationships/slideMaster" Target="../slideMasters/slideMaster16.xml"/><Relationship Id="rId4" Type="http://schemas.openxmlformats.org/officeDocument/2006/relationships/image" Target="../media/image49.png"/></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7.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7.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7.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7.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8.jpg"/><Relationship Id="rId1" Type="http://schemas.openxmlformats.org/officeDocument/2006/relationships/slideMaster" Target="../slideMasters/slideMaster18.xml"/><Relationship Id="rId4" Type="http://schemas.openxmlformats.org/officeDocument/2006/relationships/image" Target="../media/image49.png"/></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8.jpg"/><Relationship Id="rId1" Type="http://schemas.openxmlformats.org/officeDocument/2006/relationships/slideMaster" Target="../slideMasters/slideMaster18.xml"/><Relationship Id="rId4" Type="http://schemas.openxmlformats.org/officeDocument/2006/relationships/image" Target="../media/image49.png"/></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8.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ags" Target="../tags/tag1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51.jpg"/><Relationship Id="rId1" Type="http://schemas.openxmlformats.org/officeDocument/2006/relationships/slideMaster" Target="../slideMasters/slideMaster18.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51.jpg"/><Relationship Id="rId1" Type="http://schemas.openxmlformats.org/officeDocument/2006/relationships/slideMaster" Target="../slideMasters/slideMaster18.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51.jpg"/><Relationship Id="rId1" Type="http://schemas.openxmlformats.org/officeDocument/2006/relationships/slideMaster" Target="../slideMasters/slideMaster1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8.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8.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1.xml.rels><?xml version="1.0" encoding="UTF-8" standalone="yes"?>
<Relationships xmlns="http://schemas.openxmlformats.org/package/2006/relationships"><Relationship Id="rId2" Type="http://schemas.openxmlformats.org/officeDocument/2006/relationships/slideMaster" Target="../slideMasters/slideMaster18.xml"/><Relationship Id="rId1" Type="http://schemas.openxmlformats.org/officeDocument/2006/relationships/tags" Target="../tags/tag1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74.xml.rels><?xml version="1.0" encoding="UTF-8" standalone="yes"?>
<Relationships xmlns="http://schemas.openxmlformats.org/package/2006/relationships"><Relationship Id="rId2" Type="http://schemas.openxmlformats.org/officeDocument/2006/relationships/slideMaster" Target="../slideMasters/slideMaster20.xml"/><Relationship Id="rId1" Type="http://schemas.openxmlformats.org/officeDocument/2006/relationships/tags" Target="../tags/tag1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8.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89.xml.rels><?xml version="1.0" encoding="UTF-8" standalone="yes"?>
<Relationships xmlns="http://schemas.openxmlformats.org/package/2006/relationships"><Relationship Id="rId3" Type="http://schemas.openxmlformats.org/officeDocument/2006/relationships/slideMaster" Target="../slideMasters/slideMaster21.xml"/><Relationship Id="rId2" Type="http://schemas.openxmlformats.org/officeDocument/2006/relationships/tags" Target="../tags/tag21.xml"/><Relationship Id="rId1" Type="http://schemas.openxmlformats.org/officeDocument/2006/relationships/tags" Target="../tags/tag20.xml"/><Relationship Id="rId5" Type="http://schemas.openxmlformats.org/officeDocument/2006/relationships/image" Target="../media/image46.emf"/><Relationship Id="rId4" Type="http://schemas.openxmlformats.org/officeDocument/2006/relationships/oleObject" Target="../embeddings/oleObject1.bin"/></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15.xml.rels><?xml version="1.0" encoding="UTF-8" standalone="yes"?>
<Relationships xmlns="http://schemas.openxmlformats.org/package/2006/relationships"><Relationship Id="rId2" Type="http://schemas.openxmlformats.org/officeDocument/2006/relationships/slideMaster" Target="../slideMasters/slideMaster22.xml"/><Relationship Id="rId1" Type="http://schemas.openxmlformats.org/officeDocument/2006/relationships/tags" Target="../tags/tag2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3.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2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5.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2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12.jpeg"/><Relationship Id="rId1" Type="http://schemas.openxmlformats.org/officeDocument/2006/relationships/slideMaster" Target="../slideMasters/slideMaster6.xml"/><Relationship Id="rId4" Type="http://schemas.openxmlformats.org/officeDocument/2006/relationships/image" Target="../media/image11.emf"/></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8" Type="http://schemas.openxmlformats.org/officeDocument/2006/relationships/image" Target="../media/image10.emf"/><Relationship Id="rId3" Type="http://schemas.openxmlformats.org/officeDocument/2006/relationships/tags" Target="../tags/tag8.xml"/><Relationship Id="rId7" Type="http://schemas.openxmlformats.org/officeDocument/2006/relationships/image" Target="../media/image14.emf"/><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slideMaster" Target="../slideMasters/slideMaster6.xml"/><Relationship Id="rId5" Type="http://schemas.openxmlformats.org/officeDocument/2006/relationships/tags" Target="../tags/tag10.xml"/><Relationship Id="rId4" Type="http://schemas.openxmlformats.org/officeDocument/2006/relationships/tags" Target="../tags/tag9.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12.jpeg"/><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592335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72418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91829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34147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26941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89082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9664359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7175042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3022158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5571957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57559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3/11/26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2905543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76137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9298933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33460435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27656668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5870821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36739689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562494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0902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3208253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80016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785983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47508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45799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39545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77237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32283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5935444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4717429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0220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003107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16574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252065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0919216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793287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40503670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0559034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2946694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3/11/26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8673187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1491509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20441802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0216192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5918495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14732254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2589050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640424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11359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4177722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76653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1973411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640083" y="490957"/>
            <a:ext cx="2233778" cy="632904"/>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680575006"/>
      </p:ext>
    </p:extLst>
  </p:cSld>
  <p:clrMapOvr>
    <a:masterClrMapping/>
  </p:clrMapOvr>
  <p:hf sldNum="0" hdr="0" ftr="0" dt="0"/>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80658422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36668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0748113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7835FA-79D5-AECC-1859-63CD02D5A2C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D1BA637-E2C8-3780-A436-B1A8959C244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659FDA3-CDE9-DF21-2373-A5814BD5E241}"/>
              </a:ext>
            </a:extLst>
          </p:cNvPr>
          <p:cNvSpPr>
            <a:spLocks noGrp="1"/>
          </p:cNvSpPr>
          <p:nvPr>
            <p:ph type="dt" sz="half" idx="10"/>
          </p:nvPr>
        </p:nvSpPr>
        <p:spPr/>
        <p:txBody>
          <a:bodyPr/>
          <a:lstStyle/>
          <a:p>
            <a:fld id="{8C538B4D-F2FA-4541-B114-4D9293969219}" type="datetimeFigureOut">
              <a:rPr lang="en-US" smtClean="0"/>
              <a:t>3/11/26</a:t>
            </a:fld>
            <a:endParaRPr lang="en-US"/>
          </a:p>
        </p:txBody>
      </p:sp>
      <p:sp>
        <p:nvSpPr>
          <p:cNvPr id="5" name="Footer Placeholder 4">
            <a:extLst>
              <a:ext uri="{FF2B5EF4-FFF2-40B4-BE49-F238E27FC236}">
                <a16:creationId xmlns:a16="http://schemas.microsoft.com/office/drawing/2014/main" id="{8998C94A-1048-F7EE-E076-D6876AC77D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62C8D5-053B-84B1-76DB-DBF3D9EFD3B7}"/>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19132002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42544378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996943-DDE4-34A5-2DB2-AF18A396ED1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51DC24E-2DCF-840D-B988-92AB98B08323}"/>
              </a:ext>
            </a:extLst>
          </p:cNvPr>
          <p:cNvSpPr>
            <a:spLocks noGrp="1"/>
          </p:cNvSpPr>
          <p:nvPr>
            <p:ph type="dt" sz="half" idx="10"/>
          </p:nvPr>
        </p:nvSpPr>
        <p:spPr/>
        <p:txBody>
          <a:bodyPr/>
          <a:lstStyle/>
          <a:p>
            <a:fld id="{8C538B4D-F2FA-4541-B114-4D9293969219}" type="datetimeFigureOut">
              <a:rPr lang="en-US" smtClean="0"/>
              <a:t>3/11/26</a:t>
            </a:fld>
            <a:endParaRPr lang="en-US"/>
          </a:p>
        </p:txBody>
      </p:sp>
      <p:sp>
        <p:nvSpPr>
          <p:cNvPr id="4" name="Footer Placeholder 3">
            <a:extLst>
              <a:ext uri="{FF2B5EF4-FFF2-40B4-BE49-F238E27FC236}">
                <a16:creationId xmlns:a16="http://schemas.microsoft.com/office/drawing/2014/main" id="{37D33DFA-2EBD-7D1E-EE21-21B10B7304D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2008EC-E7A6-F444-DECF-92917DEF0A9A}"/>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82859593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AA408FD-EBFE-C33C-AD6C-0906EA8941FD}"/>
              </a:ext>
            </a:extLst>
          </p:cNvPr>
          <p:cNvSpPr>
            <a:spLocks noGrp="1"/>
          </p:cNvSpPr>
          <p:nvPr>
            <p:ph type="dt" sz="half" idx="10"/>
          </p:nvPr>
        </p:nvSpPr>
        <p:spPr/>
        <p:txBody>
          <a:bodyPr/>
          <a:lstStyle/>
          <a:p>
            <a:fld id="{8C538B4D-F2FA-4541-B114-4D9293969219}" type="datetimeFigureOut">
              <a:rPr lang="en-US" smtClean="0"/>
              <a:t>3/11/26</a:t>
            </a:fld>
            <a:endParaRPr lang="en-US"/>
          </a:p>
        </p:txBody>
      </p:sp>
      <p:sp>
        <p:nvSpPr>
          <p:cNvPr id="3" name="Footer Placeholder 2">
            <a:extLst>
              <a:ext uri="{FF2B5EF4-FFF2-40B4-BE49-F238E27FC236}">
                <a16:creationId xmlns:a16="http://schemas.microsoft.com/office/drawing/2014/main" id="{EE61FE5B-25DA-A041-94FA-8E2EBA28364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EC63AA4-B082-0DED-E7ED-DA3D0D51F10B}"/>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320923250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95610E-C843-A3E6-0538-C50D8557160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D540236-9EA2-1A16-7AD2-B06AD4E2447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612D10E-6995-1E40-5C34-17DD7BCF53E4}"/>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E55CEB6-19FB-66E7-8D01-AC6A8D806BA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614FECC-8FB5-9347-095F-8CF7333395A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410C85D-36F4-050D-48C1-4E8DCE6D2A63}"/>
              </a:ext>
            </a:extLst>
          </p:cNvPr>
          <p:cNvSpPr>
            <a:spLocks noGrp="1"/>
          </p:cNvSpPr>
          <p:nvPr>
            <p:ph type="dt" sz="half" idx="10"/>
          </p:nvPr>
        </p:nvSpPr>
        <p:spPr/>
        <p:txBody>
          <a:bodyPr/>
          <a:lstStyle/>
          <a:p>
            <a:fld id="{8C538B4D-F2FA-4541-B114-4D9293969219}" type="datetimeFigureOut">
              <a:rPr lang="en-US" smtClean="0"/>
              <a:t>3/11/26</a:t>
            </a:fld>
            <a:endParaRPr lang="en-US"/>
          </a:p>
        </p:txBody>
      </p:sp>
      <p:sp>
        <p:nvSpPr>
          <p:cNvPr id="8" name="Footer Placeholder 7">
            <a:extLst>
              <a:ext uri="{FF2B5EF4-FFF2-40B4-BE49-F238E27FC236}">
                <a16:creationId xmlns:a16="http://schemas.microsoft.com/office/drawing/2014/main" id="{38FFE145-1589-31F0-1174-AECDFFD6DFEB}"/>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6668AAC-A068-BEF9-2AAC-261F21F5BB25}"/>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292437049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userDrawn="1">
  <p:cSld name="Blank - 1 title">
    <p:spTree>
      <p:nvGrpSpPr>
        <p:cNvPr id="1" name=""/>
        <p:cNvGrpSpPr/>
        <p:nvPr/>
      </p:nvGrpSpPr>
      <p:grpSpPr>
        <a:xfrm>
          <a:off x="0" y="0"/>
          <a:ext cx="0" cy="0"/>
          <a:chOff x="0" y="0"/>
          <a:chExt cx="0" cy="0"/>
        </a:xfrm>
      </p:grpSpPr>
      <p:sp>
        <p:nvSpPr>
          <p:cNvPr id="2" name="Title 1"/>
          <p:cNvSpPr>
            <a:spLocks noGrp="1"/>
          </p:cNvSpPr>
          <p:nvPr>
            <p:ph type="title"/>
          </p:nvPr>
        </p:nvSpPr>
        <p:spPr>
          <a:xfrm>
            <a:off x="419102" y="263784"/>
            <a:ext cx="11087100" cy="691520"/>
          </a:xfrm>
        </p:spPr>
        <p:txBody>
          <a:bodyPr/>
          <a:lstStyle>
            <a:lvl1pPr>
              <a:defRPr>
                <a:solidFill>
                  <a:srgbClr val="830051"/>
                </a:solidFill>
              </a:defRPr>
            </a:lvl1pPr>
          </a:lstStyle>
          <a:p>
            <a:r>
              <a:rPr lang="en-GB"/>
              <a:t>Click to edit Master title style</a:t>
            </a:r>
          </a:p>
        </p:txBody>
      </p:sp>
      <p:sp>
        <p:nvSpPr>
          <p:cNvPr id="5" name="Text Placeholder 7"/>
          <p:cNvSpPr>
            <a:spLocks noGrp="1"/>
          </p:cNvSpPr>
          <p:nvPr>
            <p:ph type="body" sz="quarter" idx="10"/>
          </p:nvPr>
        </p:nvSpPr>
        <p:spPr>
          <a:xfrm>
            <a:off x="7525" y="6152877"/>
            <a:ext cx="10227735" cy="694267"/>
          </a:xfrm>
          <a:prstGeom prst="rect">
            <a:avLst/>
          </a:prstGeom>
        </p:spPr>
        <p:txBody>
          <a:bodyPr anchor="b">
            <a:normAutofit/>
          </a:bodyPr>
          <a:lstStyle>
            <a:lvl1pPr marL="0" algn="l" defTabSz="914377" rtl="0" eaLnBrk="1" fontAlgn="base" latinLnBrk="0" hangingPunct="1">
              <a:spcBef>
                <a:spcPct val="0"/>
              </a:spcBef>
              <a:spcAft>
                <a:spcPct val="0"/>
              </a:spcAft>
              <a:buClr>
                <a:schemeClr val="tx2"/>
              </a:buClr>
              <a:defRPr lang="en-US" sz="1067" b="0" kern="0" dirty="0" smtClean="0">
                <a:solidFill>
                  <a:srgbClr val="7F7F7F"/>
                </a:solidFill>
                <a:latin typeface="+mn-lt"/>
                <a:ea typeface="+mn-ea"/>
                <a:cs typeface="+mn-cs"/>
              </a:defRPr>
            </a:lvl1pPr>
          </a:lstStyle>
          <a:p>
            <a:pPr lvl="0"/>
            <a:r>
              <a:rPr lang="en-GB"/>
              <a:t>Click to edit Master text styles</a:t>
            </a:r>
          </a:p>
        </p:txBody>
      </p:sp>
      <p:sp>
        <p:nvSpPr>
          <p:cNvPr id="4"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339052513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FA66CD0-6FD9-D764-C890-38DB67EA3887}"/>
              </a:ext>
            </a:extLst>
          </p:cNvPr>
          <p:cNvSpPr/>
          <p:nvPr/>
        </p:nvSpPr>
        <p:spPr>
          <a:xfrm>
            <a:off x="0" y="885552"/>
            <a:ext cx="12192000" cy="59724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Footer Placeholder 4">
            <a:extLst>
              <a:ext uri="{FF2B5EF4-FFF2-40B4-BE49-F238E27FC236}">
                <a16:creationId xmlns:a16="http://schemas.microsoft.com/office/drawing/2014/main" id="{FB20A013-E312-4F1C-8648-E9BC6C743E7A}"/>
              </a:ext>
            </a:extLst>
          </p:cNvPr>
          <p:cNvSpPr>
            <a:spLocks noGrp="1"/>
          </p:cNvSpPr>
          <p:nvPr>
            <p:ph type="ftr" sz="quarter" idx="3"/>
          </p:nvPr>
        </p:nvSpPr>
        <p:spPr>
          <a:xfrm>
            <a:off x="238541" y="6354572"/>
            <a:ext cx="11648659" cy="415301"/>
          </a:xfrm>
          <a:prstGeom prst="rect">
            <a:avLst/>
          </a:prstGeom>
        </p:spPr>
        <p:txBody>
          <a:bodyPr vert="horz" lIns="45720" tIns="45720" rIns="45720" bIns="45720" rtlCol="0" anchor="b"/>
          <a:lstStyle>
            <a:lvl1pPr algn="l">
              <a:defRPr sz="1067">
                <a:solidFill>
                  <a:schemeClr val="tx1"/>
                </a:solidFill>
                <a:latin typeface="Arial" panose="020B0604020202020204" pitchFamily="34" charset="0"/>
                <a:cs typeface="Arial" panose="020B0604020202020204" pitchFamily="34" charset="0"/>
              </a:defRPr>
            </a:lvl1pPr>
          </a:lstStyle>
          <a:p>
            <a:endParaRPr lang="en-GB"/>
          </a:p>
        </p:txBody>
      </p:sp>
      <p:pic>
        <p:nvPicPr>
          <p:cNvPr id="8" name="Picture 7">
            <a:extLst>
              <a:ext uri="{FF2B5EF4-FFF2-40B4-BE49-F238E27FC236}">
                <a16:creationId xmlns:a16="http://schemas.microsoft.com/office/drawing/2014/main" id="{A5E772B1-D060-280D-0A6F-EC929D64F20E}"/>
              </a:ext>
            </a:extLst>
          </p:cNvPr>
          <p:cNvPicPr>
            <a:picLocks noChangeAspect="1"/>
          </p:cNvPicPr>
          <p:nvPr userDrawn="1"/>
        </p:nvPicPr>
        <p:blipFill>
          <a:blip r:embed="rId2">
            <a:extLst>
              <a:ext uri="{BEBA8EAE-BF5A-486C-A8C5-ECC9F3942E4B}">
                <a14:imgProps xmlns:a14="http://schemas.microsoft.com/office/drawing/2010/main">
                  <a14:imgLayer r:embed="rId3">
                    <a14:imgEffect>
                      <a14:backgroundRemoval t="10000" b="90000" l="10000" r="90000">
                        <a14:foregroundMark x1="26000" y1="71875" x2="26000" y2="71875"/>
                        <a14:foregroundMark x1="35400" y1="69375" x2="35400" y2="69375"/>
                        <a14:foregroundMark x1="42900" y1="50625" x2="42900" y2="50625"/>
                        <a14:foregroundMark x1="48900" y1="39063" x2="48900" y2="39063"/>
                        <a14:foregroundMark x1="61400" y1="57813" x2="61400" y2="57813"/>
                        <a14:foregroundMark x1="60900" y1="35000" x2="60900" y2="35000"/>
                        <a14:foregroundMark x1="68700" y1="45625" x2="68700" y2="45625"/>
                        <a14:foregroundMark x1="76800" y1="52188" x2="76800" y2="52188"/>
                      </a14:backgroundRemoval>
                    </a14:imgEffect>
                  </a14:imgLayer>
                </a14:imgProps>
              </a:ext>
            </a:extLst>
          </a:blip>
          <a:stretch>
            <a:fillRect/>
          </a:stretch>
        </p:blipFill>
        <p:spPr>
          <a:xfrm>
            <a:off x="10376992" y="6246733"/>
            <a:ext cx="1815009" cy="580803"/>
          </a:xfrm>
          <a:prstGeom prst="rect">
            <a:avLst/>
          </a:prstGeom>
        </p:spPr>
      </p:pic>
      <p:sp>
        <p:nvSpPr>
          <p:cNvPr id="3" name="Title 6">
            <a:extLst>
              <a:ext uri="{FF2B5EF4-FFF2-40B4-BE49-F238E27FC236}">
                <a16:creationId xmlns:a16="http://schemas.microsoft.com/office/drawing/2014/main" id="{6950F5DA-E2EE-5A61-B6C7-280E2B910415}"/>
              </a:ext>
            </a:extLst>
          </p:cNvPr>
          <p:cNvSpPr>
            <a:spLocks noGrp="1"/>
          </p:cNvSpPr>
          <p:nvPr>
            <p:ph type="title"/>
          </p:nvPr>
        </p:nvSpPr>
        <p:spPr>
          <a:xfrm>
            <a:off x="174595" y="1"/>
            <a:ext cx="11712604" cy="866009"/>
          </a:xfrm>
        </p:spPr>
        <p:txBody>
          <a:bodyPr/>
          <a:lstStyle>
            <a:lvl1pPr>
              <a:defRPr sz="2933"/>
            </a:lvl1pPr>
          </a:lstStyle>
          <a:p>
            <a:r>
              <a:rPr lang="en-US"/>
              <a:t>Click to edit Master title style</a:t>
            </a:r>
          </a:p>
        </p:txBody>
      </p:sp>
      <p:sp>
        <p:nvSpPr>
          <p:cNvPr id="5" name="Text Placeholder 4">
            <a:extLst>
              <a:ext uri="{FF2B5EF4-FFF2-40B4-BE49-F238E27FC236}">
                <a16:creationId xmlns:a16="http://schemas.microsoft.com/office/drawing/2014/main" id="{EB9E99C5-8056-1494-F3D6-886810BD991C}"/>
              </a:ext>
            </a:extLst>
          </p:cNvPr>
          <p:cNvSpPr>
            <a:spLocks noGrp="1"/>
          </p:cNvSpPr>
          <p:nvPr>
            <p:ph type="body" sz="quarter" idx="10"/>
          </p:nvPr>
        </p:nvSpPr>
        <p:spPr>
          <a:xfrm>
            <a:off x="304800" y="1092201"/>
            <a:ext cx="11582400" cy="5154084"/>
          </a:xfrm>
        </p:spPr>
        <p:txBody>
          <a:bodyPr>
            <a:noAutofit/>
          </a:bodyPr>
          <a:lstStyle>
            <a:lvl1pPr>
              <a:spcAft>
                <a:spcPts val="1600"/>
              </a:spcAft>
              <a:defRPr/>
            </a:lvl1pPr>
            <a:lvl2pPr>
              <a:spcAft>
                <a:spcPts val="1600"/>
              </a:spcAft>
              <a:defRPr/>
            </a:lvl2pPr>
            <a:lvl3pPr>
              <a:spcAft>
                <a:spcPts val="1600"/>
              </a:spcAft>
              <a:defRPr/>
            </a:lvl3pPr>
            <a:lvl4pPr>
              <a:spcAft>
                <a:spcPts val="1600"/>
              </a:spcAft>
              <a:defRPr/>
            </a:lvl4pPr>
            <a:lvl5pPr>
              <a:spcAft>
                <a:spcPts val="1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72798263"/>
      </p:ext>
    </p:extLst>
  </p:cSld>
  <p:clrMapOvr>
    <a:masterClrMapping/>
  </p:clrMapOvr>
  <p:extLst>
    <p:ext uri="{DCECCB84-F9BA-43D5-87BE-67443E8EF086}">
      <p15:sldGuideLst xmlns:p15="http://schemas.microsoft.com/office/powerpoint/2012/main"/>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a:srcRect/>
          <a:stretch/>
        </p:blipFill>
        <p:spPr>
          <a:xfrm>
            <a:off x="957674" y="952500"/>
            <a:ext cx="3398426"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2"/>
          <a:srcRect/>
          <a:stretch/>
        </p:blipFill>
        <p:spPr>
          <a:xfrm>
            <a:off x="4356100" y="1549400"/>
            <a:ext cx="7835900" cy="5308600"/>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0" y="2585141"/>
            <a:ext cx="7835900" cy="670052"/>
          </a:xfrm>
          <a:prstGeom prst="rect">
            <a:avLst/>
          </a:prstGeom>
        </p:spPr>
        <p:txBody>
          <a:bodyPr/>
          <a:lstStyle>
            <a:lvl1pPr marL="0" indent="0">
              <a:buNone/>
              <a:defRPr sz="3754" b="1" i="0">
                <a:solidFill>
                  <a:schemeClr val="tx1"/>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0" y="3426669"/>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69"/>
            <a:ext cx="3122195" cy="648027"/>
          </a:xfrm>
          <a:prstGeom prst="rect">
            <a:avLst/>
          </a:prstGeom>
        </p:spPr>
        <p:txBody>
          <a:bodyPr/>
          <a:lstStyle>
            <a:lvl1pPr marL="0" indent="0">
              <a:spcBef>
                <a:spcPts val="67"/>
              </a:spcBef>
              <a:buNone/>
              <a:defRPr sz="1753" b="1" i="0">
                <a:solidFill>
                  <a:schemeClr val="tx1"/>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5"/>
            <a:ext cx="3122195" cy="362611"/>
          </a:xfrm>
          <a:prstGeom prst="rect">
            <a:avLst/>
          </a:prstGeom>
        </p:spPr>
        <p:txBody>
          <a:bodyPr/>
          <a:lstStyle>
            <a:lvl1pPr marL="0" indent="0">
              <a:spcBef>
                <a:spcPts val="400"/>
              </a:spcBef>
              <a:buNone/>
              <a:defRPr sz="1753" b="0" i="0">
                <a:solidFill>
                  <a:schemeClr val="tx1"/>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grpSp>
        <p:nvGrpSpPr>
          <p:cNvPr id="8" name="Group 7">
            <a:extLst>
              <a:ext uri="{FF2B5EF4-FFF2-40B4-BE49-F238E27FC236}">
                <a16:creationId xmlns:a16="http://schemas.microsoft.com/office/drawing/2014/main" id="{935990F1-4349-BF15-FEFF-0D67BDB3AA67}"/>
              </a:ext>
            </a:extLst>
          </p:cNvPr>
          <p:cNvGrpSpPr/>
          <p:nvPr userDrawn="1"/>
        </p:nvGrpSpPr>
        <p:grpSpPr>
          <a:xfrm>
            <a:off x="10620962" y="6116128"/>
            <a:ext cx="1571037" cy="741872"/>
            <a:chOff x="16068190" y="9227649"/>
            <a:chExt cx="2219810" cy="1048234"/>
          </a:xfrm>
        </p:grpSpPr>
        <p:pic>
          <p:nvPicPr>
            <p:cNvPr id="10" name="Rectangle 95">
              <a:extLst>
                <a:ext uri="{FF2B5EF4-FFF2-40B4-BE49-F238E27FC236}">
                  <a16:creationId xmlns:a16="http://schemas.microsoft.com/office/drawing/2014/main" id="{0D712BAE-72E0-6CCA-CE02-FFC0F4D58A9D}"/>
                </a:ext>
              </a:extLst>
            </p:cNvPr>
            <p:cNvPicPr>
              <a:picLocks noChangeAspect="1"/>
            </p:cNvPicPr>
            <p:nvPr userDrawn="1"/>
          </p:nvPicPr>
          <p:blipFill>
            <a:blip r:embed="rId3"/>
            <a:srcRect/>
            <a:stretch/>
          </p:blipFill>
          <p:spPr>
            <a:xfrm>
              <a:off x="16068190" y="9227649"/>
              <a:ext cx="2219810" cy="1048234"/>
            </a:xfrm>
            <a:prstGeom prst="rect">
              <a:avLst/>
            </a:prstGeom>
          </p:spPr>
        </p:pic>
        <p:pic>
          <p:nvPicPr>
            <p:cNvPr id="14" name="Picture 13" descr="A logo for esm&#10;&#10;AI-generated content may be incorrect.">
              <a:extLst>
                <a:ext uri="{FF2B5EF4-FFF2-40B4-BE49-F238E27FC236}">
                  <a16:creationId xmlns:a16="http://schemas.microsoft.com/office/drawing/2014/main" id="{7FF31259-5096-E058-2BD1-3890E386283C}"/>
                </a:ext>
              </a:extLst>
            </p:cNvPr>
            <p:cNvPicPr>
              <a:picLocks noChangeAspect="1"/>
            </p:cNvPicPr>
            <p:nvPr userDrawn="1"/>
          </p:nvPicPr>
          <p:blipFill>
            <a:blip r:embed="rId4"/>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409024326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0D6CC8CD-178F-AB26-6B1F-605466D5635D}"/>
              </a:ext>
            </a:extLst>
          </p:cNvPr>
          <p:cNvSpPr>
            <a:spLocks noGrp="1"/>
          </p:cNvSpPr>
          <p:nvPr>
            <p:ph type="body" sz="quarter" idx="10" hasCustomPrompt="1"/>
          </p:nvPr>
        </p:nvSpPr>
        <p:spPr>
          <a:xfrm>
            <a:off x="952500" y="820510"/>
            <a:ext cx="7835900" cy="670052"/>
          </a:xfrm>
          <a:prstGeom prst="rect">
            <a:avLst/>
          </a:prstGeom>
        </p:spPr>
        <p:txBody>
          <a:bodyPr/>
          <a:lstStyle>
            <a:lvl1pPr marL="0" indent="0">
              <a:buNone/>
              <a:defRPr sz="3754" b="1" i="0">
                <a:solidFill>
                  <a:schemeClr val="tx1"/>
                </a:solidFill>
                <a:latin typeface="Arial Narrow" panose="020B0604020202020204" pitchFamily="34" charset="0"/>
                <a:cs typeface="Arial Narrow" panose="020B0604020202020204" pitchFamily="34" charset="0"/>
              </a:defRPr>
            </a:lvl1pPr>
          </a:lstStyle>
          <a:p>
            <a:pPr lvl="0"/>
            <a:r>
              <a:rPr lang="fr-FR"/>
              <a:t>INDEX</a:t>
            </a:r>
          </a:p>
        </p:txBody>
      </p:sp>
      <p:sp>
        <p:nvSpPr>
          <p:cNvPr id="13" name="Espace réservé du texte 8">
            <a:extLst>
              <a:ext uri="{FF2B5EF4-FFF2-40B4-BE49-F238E27FC236}">
                <a16:creationId xmlns:a16="http://schemas.microsoft.com/office/drawing/2014/main" id="{5D49AE80-8CE5-6EA2-2F09-E3BE599D3656}"/>
              </a:ext>
            </a:extLst>
          </p:cNvPr>
          <p:cNvSpPr>
            <a:spLocks noGrp="1"/>
          </p:cNvSpPr>
          <p:nvPr>
            <p:ph type="body" sz="quarter" idx="13" hasCustomPrompt="1"/>
          </p:nvPr>
        </p:nvSpPr>
        <p:spPr>
          <a:xfrm>
            <a:off x="958516" y="1726206"/>
            <a:ext cx="4485774" cy="3696027"/>
          </a:xfrm>
          <a:prstGeom prst="rect">
            <a:avLst/>
          </a:prstGeom>
        </p:spPr>
        <p:txBody>
          <a:bodyPr/>
          <a:lstStyle>
            <a:lvl1pPr marL="495325" indent="-495325">
              <a:lnSpc>
                <a:spcPts val="2800"/>
              </a:lnSpc>
              <a:spcBef>
                <a:spcPts val="0"/>
              </a:spcBef>
              <a:buFont typeface="+mj-lt"/>
              <a:buAutoNum type="arabicPeriod"/>
              <a:defRPr sz="2500" b="0" i="0">
                <a:solidFill>
                  <a:schemeClr val="tx1"/>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
        <p:nvSpPr>
          <p:cNvPr id="14" name="Espace réservé du texte 8">
            <a:extLst>
              <a:ext uri="{FF2B5EF4-FFF2-40B4-BE49-F238E27FC236}">
                <a16:creationId xmlns:a16="http://schemas.microsoft.com/office/drawing/2014/main" id="{885968CE-AEC1-DE50-AA23-CF1121E84419}"/>
              </a:ext>
            </a:extLst>
          </p:cNvPr>
          <p:cNvSpPr>
            <a:spLocks noGrp="1"/>
          </p:cNvSpPr>
          <p:nvPr>
            <p:ph type="body" sz="quarter" idx="14" hasCustomPrompt="1"/>
          </p:nvPr>
        </p:nvSpPr>
        <p:spPr>
          <a:xfrm>
            <a:off x="6011780" y="1726206"/>
            <a:ext cx="4485774" cy="3696027"/>
          </a:xfrm>
          <a:prstGeom prst="rect">
            <a:avLst/>
          </a:prstGeom>
        </p:spPr>
        <p:txBody>
          <a:bodyPr/>
          <a:lstStyle>
            <a:lvl1pPr marL="495325" indent="-495325">
              <a:lnSpc>
                <a:spcPts val="2800"/>
              </a:lnSpc>
              <a:spcBef>
                <a:spcPts val="0"/>
              </a:spcBef>
              <a:buFont typeface="+mj-lt"/>
              <a:buAutoNum type="arabicPeriod" startAt="11"/>
              <a:defRPr sz="2500" b="0" i="0">
                <a:solidFill>
                  <a:schemeClr val="tx1"/>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grpSp>
        <p:nvGrpSpPr>
          <p:cNvPr id="3" name="Group 2">
            <a:extLst>
              <a:ext uri="{FF2B5EF4-FFF2-40B4-BE49-F238E27FC236}">
                <a16:creationId xmlns:a16="http://schemas.microsoft.com/office/drawing/2014/main" id="{8A176FA6-C1B7-839A-2A05-F68C40757C33}"/>
              </a:ext>
            </a:extLst>
          </p:cNvPr>
          <p:cNvGrpSpPr/>
          <p:nvPr userDrawn="1"/>
        </p:nvGrpSpPr>
        <p:grpSpPr>
          <a:xfrm>
            <a:off x="10620962" y="6116128"/>
            <a:ext cx="1571037" cy="741872"/>
            <a:chOff x="16068190" y="9227649"/>
            <a:chExt cx="2219810" cy="1048234"/>
          </a:xfrm>
        </p:grpSpPr>
        <p:pic>
          <p:nvPicPr>
            <p:cNvPr id="4" name="Rectangle 95">
              <a:extLst>
                <a:ext uri="{FF2B5EF4-FFF2-40B4-BE49-F238E27FC236}">
                  <a16:creationId xmlns:a16="http://schemas.microsoft.com/office/drawing/2014/main" id="{B8AC6A5C-0CEF-536E-8510-90EE3FCEBCBF}"/>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6" name="Picture 5" descr="A logo for esm&#10;&#10;AI-generated content may be incorrect.">
              <a:extLst>
                <a:ext uri="{FF2B5EF4-FFF2-40B4-BE49-F238E27FC236}">
                  <a16:creationId xmlns:a16="http://schemas.microsoft.com/office/drawing/2014/main" id="{8BE2E754-39BD-761E-BEA3-B522FCD06577}"/>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329363707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Declaration">
    <p:spTree>
      <p:nvGrpSpPr>
        <p:cNvPr id="1" name=""/>
        <p:cNvGrpSpPr/>
        <p:nvPr/>
      </p:nvGrpSpPr>
      <p:grpSpPr>
        <a:xfrm>
          <a:off x="0" y="0"/>
          <a:ext cx="0" cy="0"/>
          <a:chOff x="0" y="0"/>
          <a:chExt cx="0" cy="0"/>
        </a:xfrm>
      </p:grpSpPr>
      <p:sp>
        <p:nvSpPr>
          <p:cNvPr id="4" name="DECLARATION OF INTERESTS">
            <a:extLst>
              <a:ext uri="{FF2B5EF4-FFF2-40B4-BE49-F238E27FC236}">
                <a16:creationId xmlns:a16="http://schemas.microsoft.com/office/drawing/2014/main" id="{CF78B9FB-DD1C-5BC9-3C30-4C3D67228643}"/>
              </a:ext>
            </a:extLst>
          </p:cNvPr>
          <p:cNvSpPr/>
          <p:nvPr userDrawn="1"/>
        </p:nvSpPr>
        <p:spPr>
          <a:xfrm>
            <a:off x="952500" y="952500"/>
            <a:ext cx="6584950" cy="476250"/>
          </a:xfrm>
          <a:prstGeom prst="rect">
            <a:avLst/>
          </a:prstGeom>
          <a:noFill/>
          <a:ln/>
        </p:spPr>
        <p:txBody>
          <a:bodyPr wrap="square" lIns="0" tIns="0" rIns="0" bIns="0" rtlCol="0" anchor="t"/>
          <a:lstStyle/>
          <a:p>
            <a:pPr marL="0" indent="0" algn="l">
              <a:lnSpc>
                <a:spcPts val="3750"/>
              </a:lnSpc>
              <a:buNone/>
            </a:pPr>
            <a:r>
              <a:rPr lang="en-US" sz="3750">
                <a:solidFill>
                  <a:schemeClr val="tx1"/>
                </a:solidFill>
                <a:latin typeface="Arial Narrow Bold" pitchFamily="34" charset="0"/>
                <a:ea typeface="Arial Narrow Bold" pitchFamily="34" charset="-122"/>
                <a:cs typeface="Arial Narrow Bold" pitchFamily="34" charset="-120"/>
              </a:rPr>
              <a:t>DECLARATION OF INTERESTS</a:t>
            </a:r>
            <a:endParaRPr lang="en-US" sz="3750">
              <a:solidFill>
                <a:schemeClr val="tx1"/>
              </a:solidFill>
            </a:endParaRPr>
          </a:p>
        </p:txBody>
      </p:sp>
      <p:sp>
        <p:nvSpPr>
          <p:cNvPr id="5" name="Please declare all interests arising from your work or expertise which may be perceived to conflict with the integrity of ESMO andor your work within the Society The Declaration of Interests included in your slide presentations must specify all financial">
            <a:extLst>
              <a:ext uri="{FF2B5EF4-FFF2-40B4-BE49-F238E27FC236}">
                <a16:creationId xmlns:a16="http://schemas.microsoft.com/office/drawing/2014/main" id="{CF413EAE-313D-D8DD-84C7-BCFB821A2C7D}"/>
              </a:ext>
            </a:extLst>
          </p:cNvPr>
          <p:cNvSpPr/>
          <p:nvPr userDrawn="1"/>
        </p:nvSpPr>
        <p:spPr>
          <a:xfrm>
            <a:off x="952500" y="1746250"/>
            <a:ext cx="9055100" cy="4375150"/>
          </a:xfrm>
          <a:prstGeom prst="rect">
            <a:avLst/>
          </a:prstGeom>
          <a:noFill/>
          <a:ln/>
        </p:spPr>
        <p:txBody>
          <a:bodyPr wrap="square" lIns="0" tIns="0" rIns="0" bIns="0" rtlCol="0" anchor="t"/>
          <a:lstStyle/>
          <a:p>
            <a:pPr marL="0" indent="0" algn="l">
              <a:lnSpc>
                <a:spcPts val="2650"/>
              </a:lnSpc>
              <a:buNone/>
            </a:pPr>
            <a:r>
              <a:rPr lang="en-US" sz="2500">
                <a:solidFill>
                  <a:schemeClr val="tx1"/>
                </a:solidFill>
                <a:latin typeface="Arial Narrow Bold" pitchFamily="34" charset="0"/>
                <a:ea typeface="Arial Narrow Bold" pitchFamily="34" charset="-122"/>
                <a:cs typeface="Arial Narrow Bold" pitchFamily="34" charset="-120"/>
              </a:rPr>
              <a:t>Please declare all interests arising from your work or expertise which may be perceived to conflict with the integrity of ESMO and/or your work within the Society.
The Declaration of Interests included in your slide presentation(s) must specify all financial / non-financial interests you have in relation to the following relevant </a:t>
            </a:r>
            <a:r>
              <a:rPr lang="en-US" sz="2500" err="1">
                <a:solidFill>
                  <a:schemeClr val="tx1"/>
                </a:solidFill>
                <a:latin typeface="Arial Narrow Bold" pitchFamily="34" charset="0"/>
                <a:ea typeface="Arial Narrow Bold" pitchFamily="34" charset="-122"/>
                <a:cs typeface="Arial Narrow Bold" pitchFamily="34" charset="-120"/>
              </a:rPr>
              <a:t>organisations</a:t>
            </a:r>
            <a:r>
              <a:rPr lang="en-US" sz="2500">
                <a:solidFill>
                  <a:schemeClr val="tx1"/>
                </a:solidFill>
                <a:latin typeface="Arial Narrow Bold" pitchFamily="34" charset="0"/>
                <a:ea typeface="Arial Narrow Bold" pitchFamily="34" charset="-122"/>
                <a:cs typeface="Arial Narrow Bold" pitchFamily="34" charset="-120"/>
              </a:rPr>
              <a:t> and should cover the last two calendar years:
Pharmaceutical, diagnostic, biotechnology, medical technology, therapeutic, artificial intelligence and research companies in the medical and healthcare areas, private healthcare providers, commercial medical education providers, medical societies, foundations or charities.</a:t>
            </a:r>
            <a:endParaRPr lang="en-US" sz="2500">
              <a:solidFill>
                <a:schemeClr val="tx1"/>
              </a:solidFill>
            </a:endParaRPr>
          </a:p>
        </p:txBody>
      </p:sp>
      <p:grpSp>
        <p:nvGrpSpPr>
          <p:cNvPr id="2" name="Group 1">
            <a:extLst>
              <a:ext uri="{FF2B5EF4-FFF2-40B4-BE49-F238E27FC236}">
                <a16:creationId xmlns:a16="http://schemas.microsoft.com/office/drawing/2014/main" id="{EAEB6FFD-2A55-447A-32A1-9D2D2F1AC623}"/>
              </a:ext>
            </a:extLst>
          </p:cNvPr>
          <p:cNvGrpSpPr/>
          <p:nvPr userDrawn="1"/>
        </p:nvGrpSpPr>
        <p:grpSpPr>
          <a:xfrm>
            <a:off x="10620962" y="6116128"/>
            <a:ext cx="1571037" cy="741872"/>
            <a:chOff x="16068190" y="9227649"/>
            <a:chExt cx="2219810" cy="1048234"/>
          </a:xfrm>
        </p:grpSpPr>
        <p:pic>
          <p:nvPicPr>
            <p:cNvPr id="3" name="Rectangle 95">
              <a:extLst>
                <a:ext uri="{FF2B5EF4-FFF2-40B4-BE49-F238E27FC236}">
                  <a16:creationId xmlns:a16="http://schemas.microsoft.com/office/drawing/2014/main" id="{8FA8CB3F-6440-5698-1836-9723E73E5B2F}"/>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7" name="Picture 6" descr="A logo for esm&#10;&#10;AI-generated content may be incorrect.">
              <a:extLst>
                <a:ext uri="{FF2B5EF4-FFF2-40B4-BE49-F238E27FC236}">
                  <a16:creationId xmlns:a16="http://schemas.microsoft.com/office/drawing/2014/main" id="{0AAD5B0B-10B0-F448-BFC9-C98CDB7E9066}"/>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281175818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Declaration 2">
    <p:spTree>
      <p:nvGrpSpPr>
        <p:cNvPr id="1" name=""/>
        <p:cNvGrpSpPr/>
        <p:nvPr/>
      </p:nvGrpSpPr>
      <p:grpSpPr>
        <a:xfrm>
          <a:off x="0" y="0"/>
          <a:ext cx="0" cy="0"/>
          <a:chOff x="0" y="0"/>
          <a:chExt cx="0" cy="0"/>
        </a:xfrm>
      </p:grpSpPr>
      <p:sp>
        <p:nvSpPr>
          <p:cNvPr id="10" name="You should provide details about any financial  non-financial interests you may have in the above-mentioned organisations including but not limited to">
            <a:extLst>
              <a:ext uri="{FF2B5EF4-FFF2-40B4-BE49-F238E27FC236}">
                <a16:creationId xmlns:a16="http://schemas.microsoft.com/office/drawing/2014/main" id="{0D506497-9704-8B16-ADC2-E27825397590}"/>
              </a:ext>
            </a:extLst>
          </p:cNvPr>
          <p:cNvSpPr/>
          <p:nvPr userDrawn="1"/>
        </p:nvSpPr>
        <p:spPr>
          <a:xfrm>
            <a:off x="952500" y="952500"/>
            <a:ext cx="9652000" cy="635000"/>
          </a:xfrm>
          <a:prstGeom prst="rect">
            <a:avLst/>
          </a:prstGeom>
          <a:noFill/>
          <a:ln/>
        </p:spPr>
        <p:txBody>
          <a:bodyPr wrap="square" lIns="0" tIns="0" rIns="0" bIns="0" rtlCol="0" anchor="t"/>
          <a:lstStyle/>
          <a:p>
            <a:pPr marL="0" indent="0" algn="l">
              <a:lnSpc>
                <a:spcPts val="2500"/>
              </a:lnSpc>
              <a:buNone/>
            </a:pPr>
            <a:r>
              <a:rPr lang="en-US" sz="2500">
                <a:solidFill>
                  <a:schemeClr val="tx1"/>
                </a:solidFill>
                <a:latin typeface="Arial Narrow Bold" pitchFamily="34" charset="0"/>
                <a:ea typeface="Arial Narrow Bold" pitchFamily="34" charset="-122"/>
                <a:cs typeface="Arial Narrow Bold" pitchFamily="34" charset="-120"/>
              </a:rPr>
              <a:t>You should provide details about any financial / non-financial interests you may have in the above-mentioned organisations, including, but not limited to:</a:t>
            </a:r>
            <a:endParaRPr lang="en-US" sz="2500">
              <a:solidFill>
                <a:schemeClr val="tx1"/>
              </a:solidFill>
            </a:endParaRPr>
          </a:p>
        </p:txBody>
      </p:sp>
      <p:sp>
        <p:nvSpPr>
          <p:cNvPr id="11" name="Compensation you have received for any speaker consultancy or advisory role or similar activity eg public speaking writing engagements expert testimony Any role in a relevant organisationfor which you are financially compensated eg as an employee officer">
            <a:extLst>
              <a:ext uri="{FF2B5EF4-FFF2-40B4-BE49-F238E27FC236}">
                <a16:creationId xmlns:a16="http://schemas.microsoft.com/office/drawing/2014/main" id="{A7541812-4CF2-9B73-236B-B23CD75C3944}"/>
              </a:ext>
            </a:extLst>
          </p:cNvPr>
          <p:cNvSpPr/>
          <p:nvPr userDrawn="1"/>
        </p:nvSpPr>
        <p:spPr>
          <a:xfrm>
            <a:off x="952500" y="1905000"/>
            <a:ext cx="10382250" cy="4191000"/>
          </a:xfrm>
          <a:prstGeom prst="rect">
            <a:avLst/>
          </a:prstGeom>
          <a:noFill/>
          <a:ln/>
        </p:spPr>
        <p:txBody>
          <a:bodyPr wrap="square" lIns="0" tIns="0" rIns="0" bIns="0" rtlCol="0" anchor="t"/>
          <a:lstStyle/>
          <a:p>
            <a:pPr marL="0" indent="0" algn="l">
              <a:lnSpc>
                <a:spcPts val="1650"/>
              </a:lnSpc>
              <a:buNone/>
            </a:pPr>
            <a:r>
              <a:rPr lang="en-US" sz="1500">
                <a:solidFill>
                  <a:schemeClr val="tx1"/>
                </a:solidFill>
                <a:latin typeface="Arial Narrow" pitchFamily="34" charset="0"/>
                <a:ea typeface="Arial Narrow" pitchFamily="34" charset="-122"/>
                <a:cs typeface="Arial Narrow" pitchFamily="34" charset="-120"/>
              </a:rPr>
              <a:t>Compensation you have received for any speaker, consultancy or advisory role or similar activity (e.g. public speaking, writing engagements, expert testimony). Any role in a relevant organisation for which you are financially compensated (e.g. as an employee, officer or member of the Board of Directors). Details of any stocks or ownership interests that you have in a relevant organisation (as defined on the previous slide).
Licensing fees or royalties that you receive / have received from any Intellectual Property (IP) interests relating to the healthcare or medical education industries. Also list any such arrangements that do not currently provide an income but could in the future (i.e. a license that has been granted).
Research funding paid to you or your institution by any relevant for-profit healthcare company specifically in respect of work that you lead as a Local, Coordinating or Regulatory Investigator. Please report all companies, indicating your role (Local or Coordinating PI – e.g. at national level, </a:t>
            </a:r>
            <a:br>
              <a:rPr>
                <a:solidFill>
                  <a:schemeClr val="tx1"/>
                </a:solidFill>
              </a:rPr>
            </a:br>
            <a:r>
              <a:rPr lang="en-US" sz="1500">
                <a:solidFill>
                  <a:schemeClr val="tx1"/>
                </a:solidFill>
                <a:latin typeface="Arial Narrow" pitchFamily="34" charset="0"/>
                <a:ea typeface="Arial Narrow" pitchFamily="34" charset="-122"/>
                <a:cs typeface="Arial Narrow" pitchFamily="34" charset="-120"/>
              </a:rPr>
              <a:t>as steering committee member, or trial chair), and indicating if there is a financial interest or not. If yes please indicate if the payment is personal / institutional or both. 
Details of any non-remunerated activities you have performed for any relevant organisation (e.g. a leadership position, advisory role, principal investigator or project lead).
Details of any non-financial benefits received from a relevant organisation (as defined on the previous slide).For example, access to proprietary information or samples of medical products that are used in your research programme.Details of membership or affiliation with any political organisation, pressure group, lobbying organisation or similar association operating in similar areas as ESMO or with relevance to cancer medicine.
</a:t>
            </a:r>
            <a:r>
              <a:rPr lang="en-US" sz="1500">
                <a:solidFill>
                  <a:schemeClr val="tx1"/>
                </a:solidFill>
                <a:latin typeface="Arial Narrow Bold" pitchFamily="34" charset="0"/>
                <a:ea typeface="Arial Narrow Bold" pitchFamily="34" charset="-122"/>
                <a:cs typeface="Arial Narrow Bold" pitchFamily="34" charset="-120"/>
              </a:rPr>
              <a:t>If you have nothing to declare then please also state this.</a:t>
            </a:r>
            <a:endParaRPr lang="en-US" sz="1500">
              <a:solidFill>
                <a:schemeClr val="tx1"/>
              </a:solidFill>
            </a:endParaRPr>
          </a:p>
        </p:txBody>
      </p:sp>
      <p:grpSp>
        <p:nvGrpSpPr>
          <p:cNvPr id="3" name="Group 2">
            <a:extLst>
              <a:ext uri="{FF2B5EF4-FFF2-40B4-BE49-F238E27FC236}">
                <a16:creationId xmlns:a16="http://schemas.microsoft.com/office/drawing/2014/main" id="{465A9DD4-B419-E38E-BF21-0FECFD98F750}"/>
              </a:ext>
            </a:extLst>
          </p:cNvPr>
          <p:cNvGrpSpPr/>
          <p:nvPr userDrawn="1"/>
        </p:nvGrpSpPr>
        <p:grpSpPr>
          <a:xfrm>
            <a:off x="10620962" y="6116128"/>
            <a:ext cx="1571037" cy="741872"/>
            <a:chOff x="16068190" y="9227649"/>
            <a:chExt cx="2219810" cy="1048234"/>
          </a:xfrm>
        </p:grpSpPr>
        <p:pic>
          <p:nvPicPr>
            <p:cNvPr id="4" name="Rectangle 95">
              <a:extLst>
                <a:ext uri="{FF2B5EF4-FFF2-40B4-BE49-F238E27FC236}">
                  <a16:creationId xmlns:a16="http://schemas.microsoft.com/office/drawing/2014/main" id="{7A4F003E-5189-0A7F-5A03-DE0B8E133F69}"/>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5" name="Picture 4" descr="A logo for esm&#10;&#10;AI-generated content may be incorrect.">
              <a:extLst>
                <a:ext uri="{FF2B5EF4-FFF2-40B4-BE49-F238E27FC236}">
                  <a16:creationId xmlns:a16="http://schemas.microsoft.com/office/drawing/2014/main" id="{9E901D35-DA95-E253-A6C0-4F7D5BA58F62}"/>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216249699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Chapter">
    <p:bg>
      <p:bgPr>
        <a:solidFill>
          <a:srgbClr val="17AD86"/>
        </a:solidFill>
        <a:effectLst/>
      </p:bgPr>
    </p:bg>
    <p:spTree>
      <p:nvGrpSpPr>
        <p:cNvPr id="1" name=""/>
        <p:cNvGrpSpPr/>
        <p:nvPr/>
      </p:nvGrpSpPr>
      <p:grpSpPr>
        <a:xfrm>
          <a:off x="0" y="0"/>
          <a:ext cx="0" cy="0"/>
          <a:chOff x="0" y="0"/>
          <a:chExt cx="0" cy="0"/>
        </a:xfrm>
      </p:grpSpPr>
      <p:sp>
        <p:nvSpPr>
          <p:cNvPr id="5" name="Espace réservé du texte 8">
            <a:extLst>
              <a:ext uri="{FF2B5EF4-FFF2-40B4-BE49-F238E27FC236}">
                <a16:creationId xmlns:a16="http://schemas.microsoft.com/office/drawing/2014/main" id="{CE7EB273-E257-1226-3E56-FA23F5B8D48B}"/>
              </a:ext>
            </a:extLst>
          </p:cNvPr>
          <p:cNvSpPr>
            <a:spLocks noGrp="1"/>
          </p:cNvSpPr>
          <p:nvPr>
            <p:ph type="body" sz="quarter" idx="10" hasCustomPrompt="1"/>
          </p:nvPr>
        </p:nvSpPr>
        <p:spPr>
          <a:xfrm>
            <a:off x="952500" y="26102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6" name="Espace réservé du texte 8">
            <a:extLst>
              <a:ext uri="{FF2B5EF4-FFF2-40B4-BE49-F238E27FC236}">
                <a16:creationId xmlns:a16="http://schemas.microsoft.com/office/drawing/2014/main" id="{9DC977A2-169A-8E2C-3AA4-BCBD4E2D9A34}"/>
              </a:ext>
            </a:extLst>
          </p:cNvPr>
          <p:cNvSpPr>
            <a:spLocks noGrp="1"/>
          </p:cNvSpPr>
          <p:nvPr>
            <p:ph type="body" sz="quarter" idx="11" hasCustomPrompt="1"/>
          </p:nvPr>
        </p:nvSpPr>
        <p:spPr>
          <a:xfrm>
            <a:off x="952500" y="36151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Tree>
    <p:extLst>
      <p:ext uri="{BB962C8B-B14F-4D97-AF65-F5344CB8AC3E}">
        <p14:creationId xmlns:p14="http://schemas.microsoft.com/office/powerpoint/2010/main" val="3803623113"/>
      </p:ext>
    </p:extLst>
  </p:cSld>
  <p:clrMapOvr>
    <a:overrideClrMapping bg1="dk1" tx1="lt1" bg2="dk2" tx2="lt2" accent1="accent1" accent2="accent2" accent3="accent3" accent4="accent4" accent5="accent5" accent6="accent6" hlink="hlink" folHlink="folHlink"/>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467232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Chapter 2">
    <p:bg>
      <p:bgPr>
        <a:solidFill>
          <a:srgbClr val="17AD86"/>
        </a:solidFill>
        <a:effectLst/>
      </p:bgPr>
    </p:bg>
    <p:spTree>
      <p:nvGrpSpPr>
        <p:cNvPr id="1" name=""/>
        <p:cNvGrpSpPr/>
        <p:nvPr/>
      </p:nvGrpSpPr>
      <p:grpSpPr>
        <a:xfrm>
          <a:off x="0" y="0"/>
          <a:ext cx="0" cy="0"/>
          <a:chOff x="0" y="0"/>
          <a:chExt cx="0" cy="0"/>
        </a:xfrm>
      </p:grpSpPr>
      <p:pic>
        <p:nvPicPr>
          <p:cNvPr id="2" name="ESMO-Congress-2025-Visual-White" descr="preencoded.png">
            <a:extLst>
              <a:ext uri="{FF2B5EF4-FFF2-40B4-BE49-F238E27FC236}">
                <a16:creationId xmlns:a16="http://schemas.microsoft.com/office/drawing/2014/main" id="{1B2199EC-81F8-71BD-DEA1-F2049ADDA322}"/>
              </a:ext>
            </a:extLst>
          </p:cNvPr>
          <p:cNvPicPr>
            <a:picLocks noChangeAspect="1"/>
          </p:cNvPicPr>
          <p:nvPr userDrawn="1"/>
        </p:nvPicPr>
        <p:blipFill>
          <a:blip/>
          <a:srcRect/>
          <a:stretch/>
        </p:blipFill>
        <p:spPr>
          <a:xfrm>
            <a:off x="4425950" y="660400"/>
            <a:ext cx="7766050" cy="6197600"/>
          </a:xfrm>
          <a:prstGeom prst="rect">
            <a:avLst/>
          </a:prstGeom>
        </p:spPr>
      </p:pic>
      <p:sp>
        <p:nvSpPr>
          <p:cNvPr id="4" name="Espace réservé du texte 8">
            <a:extLst>
              <a:ext uri="{FF2B5EF4-FFF2-40B4-BE49-F238E27FC236}">
                <a16:creationId xmlns:a16="http://schemas.microsoft.com/office/drawing/2014/main" id="{2CC0F87C-AD2E-658B-BB9F-1D98280B80A5}"/>
              </a:ext>
            </a:extLst>
          </p:cNvPr>
          <p:cNvSpPr>
            <a:spLocks noGrp="1"/>
          </p:cNvSpPr>
          <p:nvPr>
            <p:ph type="body" sz="quarter" idx="10" hasCustomPrompt="1"/>
          </p:nvPr>
        </p:nvSpPr>
        <p:spPr>
          <a:xfrm>
            <a:off x="952500" y="9331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5" name="Espace réservé du texte 8">
            <a:extLst>
              <a:ext uri="{FF2B5EF4-FFF2-40B4-BE49-F238E27FC236}">
                <a16:creationId xmlns:a16="http://schemas.microsoft.com/office/drawing/2014/main" id="{3C2E0DBC-4B09-BA0F-A23A-E294BC2CD85D}"/>
              </a:ext>
            </a:extLst>
          </p:cNvPr>
          <p:cNvSpPr>
            <a:spLocks noGrp="1"/>
          </p:cNvSpPr>
          <p:nvPr>
            <p:ph type="body" sz="quarter" idx="11" hasCustomPrompt="1"/>
          </p:nvPr>
        </p:nvSpPr>
        <p:spPr>
          <a:xfrm>
            <a:off x="952500" y="19380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Tree>
    <p:extLst>
      <p:ext uri="{BB962C8B-B14F-4D97-AF65-F5344CB8AC3E}">
        <p14:creationId xmlns:p14="http://schemas.microsoft.com/office/powerpoint/2010/main" val="3850961163"/>
      </p:ext>
    </p:extLst>
  </p:cSld>
  <p:clrMapOvr>
    <a:overrideClrMapping bg1="dk1" tx1="lt1" bg2="dk2" tx2="lt2" accent1="accent1" accent2="accent2" accent3="accent3" accent4="accent4" accent5="accent5" accent6="accent6" hlink="hlink" folHlink="folHlink"/>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Slide White 1">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9F42DEF4-3A7A-4761-665B-A0CB3F9A01C9}"/>
              </a:ext>
            </a:extLst>
          </p:cNvPr>
          <p:cNvSpPr>
            <a:spLocks noGrp="1"/>
          </p:cNvSpPr>
          <p:nvPr>
            <p:ph type="ftr" sz="quarter" idx="11"/>
          </p:nvPr>
        </p:nvSpPr>
        <p:spPr/>
        <p:txBody>
          <a:bodyPr/>
          <a:lstStyle/>
          <a:p>
            <a:r>
              <a:rPr lang="en-US"/>
              <a:t>Footer</a:t>
            </a:r>
          </a:p>
        </p:txBody>
      </p:sp>
      <p:sp>
        <p:nvSpPr>
          <p:cNvPr id="3" name="Title 2">
            <a:extLst>
              <a:ext uri="{FF2B5EF4-FFF2-40B4-BE49-F238E27FC236}">
                <a16:creationId xmlns:a16="http://schemas.microsoft.com/office/drawing/2014/main" id="{F4816684-84C1-A0A5-8DEF-69752CE94AFA}"/>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23604487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562">
          <p15:clr>
            <a:srgbClr val="FBAE40"/>
          </p15:clr>
        </p15:guide>
        <p15:guide id="4" orient="horz" pos="323">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2_Slide White 1">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ECAE873A-4327-02C5-7552-7729A694D42D}"/>
              </a:ext>
            </a:extLst>
          </p:cNvPr>
          <p:cNvSpPr>
            <a:spLocks noGrp="1"/>
          </p:cNvSpPr>
          <p:nvPr>
            <p:ph sz="quarter" idx="13"/>
          </p:nvPr>
        </p:nvSpPr>
        <p:spPr>
          <a:xfrm>
            <a:off x="407988" y="1757363"/>
            <a:ext cx="11376025" cy="409479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CF9B8849-0B75-89DE-C645-A056E5B1E35E}"/>
              </a:ext>
            </a:extLst>
          </p:cNvPr>
          <p:cNvSpPr>
            <a:spLocks noGrp="1"/>
          </p:cNvSpPr>
          <p:nvPr>
            <p:ph type="ftr" sz="quarter" idx="14"/>
          </p:nvPr>
        </p:nvSpPr>
        <p:spPr/>
        <p:txBody>
          <a:bodyPr/>
          <a:lstStyle/>
          <a:p>
            <a:r>
              <a:rPr lang="en-US"/>
              <a:t>Footer</a:t>
            </a:r>
          </a:p>
        </p:txBody>
      </p:sp>
      <p:sp>
        <p:nvSpPr>
          <p:cNvPr id="4" name="Title 3">
            <a:extLst>
              <a:ext uri="{FF2B5EF4-FFF2-40B4-BE49-F238E27FC236}">
                <a16:creationId xmlns:a16="http://schemas.microsoft.com/office/drawing/2014/main" id="{3E3E9B1C-DBF7-5288-C9BF-6C56A9259708}"/>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3150963739"/>
      </p:ext>
    </p:extLst>
  </p:cSld>
  <p:clrMapOvr>
    <a:masterClrMapping/>
  </p:clrMapOvr>
  <p:extLst>
    <p:ext uri="{DCECCB84-F9BA-43D5-87BE-67443E8EF086}">
      <p15:sldGuideLst xmlns:p15="http://schemas.microsoft.com/office/powerpoint/2012/main">
        <p15:guide id="1" orient="horz" pos="2160">
          <p15:clr>
            <a:srgbClr val="FBAE40"/>
          </p15:clr>
        </p15:guide>
        <p15:guide id="2" pos="6584">
          <p15:clr>
            <a:srgbClr val="FBAE40"/>
          </p15:clr>
        </p15:guide>
        <p15:guide id="3" pos="7469">
          <p15:clr>
            <a:srgbClr val="FBAE40"/>
          </p15:clr>
        </p15:guide>
        <p15:guide id="4" orient="horz" pos="1094">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1_Slide White 1">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88976589-9000-35F5-DBC3-B203FBC9D37D}"/>
              </a:ext>
            </a:extLst>
          </p:cNvPr>
          <p:cNvSpPr>
            <a:spLocks noGrp="1"/>
          </p:cNvSpPr>
          <p:nvPr>
            <p:ph sz="quarter" idx="13"/>
          </p:nvPr>
        </p:nvSpPr>
        <p:spPr>
          <a:xfrm>
            <a:off x="407988" y="1736725"/>
            <a:ext cx="5400000" cy="4105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Content Placeholder 4">
            <a:extLst>
              <a:ext uri="{FF2B5EF4-FFF2-40B4-BE49-F238E27FC236}">
                <a16:creationId xmlns:a16="http://schemas.microsoft.com/office/drawing/2014/main" id="{27875153-DCEF-8A17-2186-4D5E1D0261A7}"/>
              </a:ext>
            </a:extLst>
          </p:cNvPr>
          <p:cNvSpPr>
            <a:spLocks noGrp="1"/>
          </p:cNvSpPr>
          <p:nvPr>
            <p:ph sz="quarter" idx="14"/>
          </p:nvPr>
        </p:nvSpPr>
        <p:spPr>
          <a:xfrm>
            <a:off x="6375084" y="1736725"/>
            <a:ext cx="5400000" cy="4105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420A75B3-60A5-74A8-8934-6E4F65B49D88}"/>
              </a:ext>
            </a:extLst>
          </p:cNvPr>
          <p:cNvSpPr>
            <a:spLocks noGrp="1"/>
          </p:cNvSpPr>
          <p:nvPr>
            <p:ph type="ftr" sz="quarter" idx="15"/>
          </p:nvPr>
        </p:nvSpPr>
        <p:spPr/>
        <p:txBody>
          <a:bodyPr/>
          <a:lstStyle>
            <a:lvl1pPr>
              <a:defRPr>
                <a:solidFill>
                  <a:schemeClr val="tx1"/>
                </a:solidFill>
              </a:defRPr>
            </a:lvl1pPr>
          </a:lstStyle>
          <a:p>
            <a:r>
              <a:rPr lang="en-US"/>
              <a:t>Footer</a:t>
            </a:r>
          </a:p>
        </p:txBody>
      </p:sp>
      <p:sp>
        <p:nvSpPr>
          <p:cNvPr id="4" name="Title 3">
            <a:extLst>
              <a:ext uri="{FF2B5EF4-FFF2-40B4-BE49-F238E27FC236}">
                <a16:creationId xmlns:a16="http://schemas.microsoft.com/office/drawing/2014/main" id="{AC67940E-1E22-BC7B-77F3-AF06FD250363}"/>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3777632274"/>
      </p:ext>
    </p:extLst>
  </p:cSld>
  <p:clrMapOvr>
    <a:masterClrMapping/>
  </p:clrMapOvr>
  <p:extLst>
    <p:ext uri="{DCECCB84-F9BA-43D5-87BE-67443E8EF086}">
      <p15:sldGuideLst xmlns:p15="http://schemas.microsoft.com/office/powerpoint/2012/main">
        <p15:guide id="1" orient="horz" pos="2160">
          <p15:clr>
            <a:srgbClr val="FBAE40"/>
          </p15:clr>
        </p15:guide>
        <p15:guide id="2" pos="3613">
          <p15:clr>
            <a:srgbClr val="FBAE40"/>
          </p15:clr>
        </p15:guide>
        <p15:guide id="3" pos="6562">
          <p15:clr>
            <a:srgbClr val="FBAE40"/>
          </p15:clr>
        </p15:guide>
        <p15:guide id="4" orient="horz" pos="323">
          <p15:clr>
            <a:srgbClr val="FBAE40"/>
          </p15:clr>
        </p15:guide>
        <p15:guide id="5" pos="4067">
          <p15:clr>
            <a:srgbClr val="FBAE40"/>
          </p15:clr>
        </p15:guide>
        <p15:guide id="6" orient="horz" pos="1094">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Slide White 3">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407988" y="1732233"/>
            <a:ext cx="9207177" cy="2812031"/>
          </a:xfrm>
          <a:prstGeom prst="rect">
            <a:avLst/>
          </a:prstGeom>
        </p:spPr>
        <p:txBody>
          <a:bodyPr/>
          <a:lstStyle>
            <a:lvl1pPr marL="0" indent="0" algn="l">
              <a:lnSpc>
                <a:spcPts val="2650"/>
              </a:lnSpc>
              <a:buNone/>
              <a:defRPr sz="2500" b="0" i="0">
                <a:solidFill>
                  <a:schemeClr val="tx1"/>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sp>
        <p:nvSpPr>
          <p:cNvPr id="3" name="Footer Placeholder 2">
            <a:extLst>
              <a:ext uri="{FF2B5EF4-FFF2-40B4-BE49-F238E27FC236}">
                <a16:creationId xmlns:a16="http://schemas.microsoft.com/office/drawing/2014/main" id="{880DA610-90A3-1BAE-533A-5BB3AA72B170}"/>
              </a:ext>
            </a:extLst>
          </p:cNvPr>
          <p:cNvSpPr>
            <a:spLocks noGrp="1"/>
          </p:cNvSpPr>
          <p:nvPr>
            <p:ph type="ftr" sz="quarter" idx="14"/>
          </p:nvPr>
        </p:nvSpPr>
        <p:spPr/>
        <p:txBody>
          <a:bodyPr/>
          <a:lstStyle/>
          <a:p>
            <a:r>
              <a:rPr lang="en-US"/>
              <a:t>Footer</a:t>
            </a:r>
          </a:p>
        </p:txBody>
      </p:sp>
      <p:sp>
        <p:nvSpPr>
          <p:cNvPr id="7" name="Title 6">
            <a:extLst>
              <a:ext uri="{FF2B5EF4-FFF2-40B4-BE49-F238E27FC236}">
                <a16:creationId xmlns:a16="http://schemas.microsoft.com/office/drawing/2014/main" id="{5A6D085E-8393-0719-AFDC-92C561D7E096}"/>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178662054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D3BE40-0048-4E79-F325-2A7EC344658C}"/>
              </a:ext>
            </a:extLst>
          </p:cNvPr>
          <p:cNvSpPr>
            <a:spLocks noGrp="1"/>
          </p:cNvSpPr>
          <p:nvPr>
            <p:ph type="title"/>
          </p:nvPr>
        </p:nvSpPr>
        <p:spPr/>
        <p:txBody>
          <a:bodyPr/>
          <a:lstStyle/>
          <a:p>
            <a:r>
              <a:rPr lang="en-GB"/>
              <a:t>Click to edit Master title style</a:t>
            </a:r>
          </a:p>
        </p:txBody>
      </p:sp>
      <p:sp>
        <p:nvSpPr>
          <p:cNvPr id="3" name="Footer Placeholder 2">
            <a:extLst>
              <a:ext uri="{FF2B5EF4-FFF2-40B4-BE49-F238E27FC236}">
                <a16:creationId xmlns:a16="http://schemas.microsoft.com/office/drawing/2014/main" id="{6CA82544-AE9F-2248-DD89-D44C0411A352}"/>
              </a:ext>
            </a:extLst>
          </p:cNvPr>
          <p:cNvSpPr>
            <a:spLocks noGrp="1"/>
          </p:cNvSpPr>
          <p:nvPr>
            <p:ph type="ftr" sz="quarter" idx="10"/>
          </p:nvPr>
        </p:nvSpPr>
        <p:spPr/>
        <p:txBody>
          <a:bodyPr/>
          <a:lstStyle/>
          <a:p>
            <a:r>
              <a:rPr lang="en-US"/>
              <a:t>Footer</a:t>
            </a:r>
          </a:p>
        </p:txBody>
      </p:sp>
    </p:spTree>
    <p:extLst>
      <p:ext uri="{BB962C8B-B14F-4D97-AF65-F5344CB8AC3E}">
        <p14:creationId xmlns:p14="http://schemas.microsoft.com/office/powerpoint/2010/main" val="228210469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Slide Visual 1">
    <p:spTree>
      <p:nvGrpSpPr>
        <p:cNvPr id="1" name=""/>
        <p:cNvGrpSpPr/>
        <p:nvPr/>
      </p:nvGrpSpPr>
      <p:grpSpPr>
        <a:xfrm>
          <a:off x="0" y="0"/>
          <a:ext cx="0" cy="0"/>
          <a:chOff x="0" y="0"/>
          <a:chExt cx="0" cy="0"/>
        </a:xfrm>
      </p:grpSpPr>
      <p:pic>
        <p:nvPicPr>
          <p:cNvPr id="3" name="ESMO-Congress-2025-Visual">
            <a:extLst>
              <a:ext uri="{FF2B5EF4-FFF2-40B4-BE49-F238E27FC236}">
                <a16:creationId xmlns:a16="http://schemas.microsoft.com/office/drawing/2014/main" id="{A36B5E4C-704D-EDB7-B772-D511DDB17E8C}"/>
              </a:ext>
            </a:extLst>
          </p:cNvPr>
          <p:cNvPicPr>
            <a:picLocks noChangeAspect="1"/>
          </p:cNvPicPr>
          <p:nvPr userDrawn="1"/>
        </p:nvPicPr>
        <p:blipFill>
          <a:blip r:embed="rId2"/>
          <a:srcRect/>
          <a:stretch/>
        </p:blipFill>
        <p:spPr>
          <a:xfrm>
            <a:off x="6113924" y="285750"/>
            <a:ext cx="6076950" cy="6572250"/>
          </a:xfrm>
          <a:prstGeom prst="rect">
            <a:avLst/>
          </a:prstGeom>
        </p:spPr>
      </p:pic>
      <p:sp>
        <p:nvSpPr>
          <p:cNvPr id="4" name="Title 3">
            <a:extLst>
              <a:ext uri="{FF2B5EF4-FFF2-40B4-BE49-F238E27FC236}">
                <a16:creationId xmlns:a16="http://schemas.microsoft.com/office/drawing/2014/main" id="{BE701FA6-4E0B-3AD2-513A-CDC01FF8EE7C}"/>
              </a:ext>
            </a:extLst>
          </p:cNvPr>
          <p:cNvSpPr>
            <a:spLocks noGrp="1"/>
          </p:cNvSpPr>
          <p:nvPr>
            <p:ph type="title"/>
          </p:nvPr>
        </p:nvSpPr>
        <p:spPr/>
        <p:txBody>
          <a:bodyPr/>
          <a:lstStyle/>
          <a:p>
            <a:r>
              <a:rPr lang="en-GB"/>
              <a:t>Click to edit Master title style</a:t>
            </a:r>
          </a:p>
        </p:txBody>
      </p:sp>
      <p:grpSp>
        <p:nvGrpSpPr>
          <p:cNvPr id="2" name="Group 1">
            <a:extLst>
              <a:ext uri="{FF2B5EF4-FFF2-40B4-BE49-F238E27FC236}">
                <a16:creationId xmlns:a16="http://schemas.microsoft.com/office/drawing/2014/main" id="{82BE7EA2-F889-66AB-2C78-BB7854385376}"/>
              </a:ext>
            </a:extLst>
          </p:cNvPr>
          <p:cNvGrpSpPr/>
          <p:nvPr userDrawn="1"/>
        </p:nvGrpSpPr>
        <p:grpSpPr>
          <a:xfrm>
            <a:off x="10620962" y="6116128"/>
            <a:ext cx="1571037" cy="741872"/>
            <a:chOff x="16068190" y="9227649"/>
            <a:chExt cx="2219810" cy="1048234"/>
          </a:xfrm>
        </p:grpSpPr>
        <p:pic>
          <p:nvPicPr>
            <p:cNvPr id="7" name="Rectangle 95">
              <a:extLst>
                <a:ext uri="{FF2B5EF4-FFF2-40B4-BE49-F238E27FC236}">
                  <a16:creationId xmlns:a16="http://schemas.microsoft.com/office/drawing/2014/main" id="{267BABF2-8E46-62EA-987B-2780E719DB10}"/>
                </a:ext>
              </a:extLst>
            </p:cNvPr>
            <p:cNvPicPr>
              <a:picLocks noChangeAspect="1"/>
            </p:cNvPicPr>
            <p:nvPr userDrawn="1"/>
          </p:nvPicPr>
          <p:blipFill>
            <a:blip r:embed="rId3"/>
            <a:srcRect/>
            <a:stretch/>
          </p:blipFill>
          <p:spPr>
            <a:xfrm>
              <a:off x="16068190" y="9227649"/>
              <a:ext cx="2219810" cy="1048234"/>
            </a:xfrm>
            <a:prstGeom prst="rect">
              <a:avLst/>
            </a:prstGeom>
          </p:spPr>
        </p:pic>
        <p:pic>
          <p:nvPicPr>
            <p:cNvPr id="8" name="Picture 7" descr="A logo for esm&#10;&#10;AI-generated content may be incorrect.">
              <a:extLst>
                <a:ext uri="{FF2B5EF4-FFF2-40B4-BE49-F238E27FC236}">
                  <a16:creationId xmlns:a16="http://schemas.microsoft.com/office/drawing/2014/main" id="{83CBBD6B-3058-078C-7DAC-5750FD5FF57B}"/>
                </a:ext>
              </a:extLst>
            </p:cNvPr>
            <p:cNvPicPr>
              <a:picLocks noChangeAspect="1"/>
            </p:cNvPicPr>
            <p:nvPr userDrawn="1"/>
          </p:nvPicPr>
          <p:blipFill>
            <a:blip r:embed="rId4"/>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9802514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a:srcRect/>
          <a:stretch/>
        </p:blipFill>
        <p:spPr>
          <a:xfrm>
            <a:off x="7854950" y="1365250"/>
            <a:ext cx="4337050" cy="5492750"/>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419101" y="1834361"/>
            <a:ext cx="11275059"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endParaRPr lang="en-US" sz="2500"/>
          </a:p>
        </p:txBody>
      </p:sp>
      <p:sp>
        <p:nvSpPr>
          <p:cNvPr id="2" name="Title 1">
            <a:extLst>
              <a:ext uri="{FF2B5EF4-FFF2-40B4-BE49-F238E27FC236}">
                <a16:creationId xmlns:a16="http://schemas.microsoft.com/office/drawing/2014/main" id="{D29C405B-4132-3A27-110B-1520D83EAEF7}"/>
              </a:ext>
            </a:extLst>
          </p:cNvPr>
          <p:cNvSpPr>
            <a:spLocks noGrp="1"/>
          </p:cNvSpPr>
          <p:nvPr>
            <p:ph type="title"/>
          </p:nvPr>
        </p:nvSpPr>
        <p:spPr/>
        <p:txBody>
          <a:bodyPr/>
          <a:lstStyle/>
          <a:p>
            <a:r>
              <a:rPr lang="en-GB"/>
              <a:t>Click to edit Master title style</a:t>
            </a:r>
          </a:p>
        </p:txBody>
      </p:sp>
      <p:grpSp>
        <p:nvGrpSpPr>
          <p:cNvPr id="5" name="Group 4">
            <a:extLst>
              <a:ext uri="{FF2B5EF4-FFF2-40B4-BE49-F238E27FC236}">
                <a16:creationId xmlns:a16="http://schemas.microsoft.com/office/drawing/2014/main" id="{474B38E7-241F-B25C-CA4C-711D1FEE05C3}"/>
              </a:ext>
            </a:extLst>
          </p:cNvPr>
          <p:cNvGrpSpPr/>
          <p:nvPr userDrawn="1"/>
        </p:nvGrpSpPr>
        <p:grpSpPr>
          <a:xfrm>
            <a:off x="10620962" y="6116128"/>
            <a:ext cx="1571037" cy="741872"/>
            <a:chOff x="16068190" y="9227649"/>
            <a:chExt cx="2219810" cy="1048234"/>
          </a:xfrm>
        </p:grpSpPr>
        <p:pic>
          <p:nvPicPr>
            <p:cNvPr id="8" name="Rectangle 95">
              <a:extLst>
                <a:ext uri="{FF2B5EF4-FFF2-40B4-BE49-F238E27FC236}">
                  <a16:creationId xmlns:a16="http://schemas.microsoft.com/office/drawing/2014/main" id="{6A66073D-F9C8-3483-EF8A-39159B630DEA}"/>
                </a:ext>
              </a:extLst>
            </p:cNvPr>
            <p:cNvPicPr>
              <a:picLocks noChangeAspect="1"/>
            </p:cNvPicPr>
            <p:nvPr userDrawn="1"/>
          </p:nvPicPr>
          <p:blipFill>
            <a:blip r:embed="rId3"/>
            <a:srcRect/>
            <a:stretch/>
          </p:blipFill>
          <p:spPr>
            <a:xfrm>
              <a:off x="16068190" y="9227649"/>
              <a:ext cx="2219810" cy="1048234"/>
            </a:xfrm>
            <a:prstGeom prst="rect">
              <a:avLst/>
            </a:prstGeom>
          </p:spPr>
        </p:pic>
        <p:pic>
          <p:nvPicPr>
            <p:cNvPr id="9" name="Picture 8" descr="A logo for esm&#10;&#10;AI-generated content may be incorrect.">
              <a:extLst>
                <a:ext uri="{FF2B5EF4-FFF2-40B4-BE49-F238E27FC236}">
                  <a16:creationId xmlns:a16="http://schemas.microsoft.com/office/drawing/2014/main" id="{0D6AA952-E439-0DC4-2EE3-8A818B29964D}"/>
                </a:ext>
              </a:extLst>
            </p:cNvPr>
            <p:cNvPicPr>
              <a:picLocks noChangeAspect="1"/>
            </p:cNvPicPr>
            <p:nvPr userDrawn="1"/>
          </p:nvPicPr>
          <p:blipFill>
            <a:blip r:embed="rId4"/>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282181704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Slide Notes 2">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a:srcRect/>
          <a:stretch/>
        </p:blipFill>
        <p:spPr>
          <a:xfrm>
            <a:off x="9969500" y="3048000"/>
            <a:ext cx="2222500" cy="2222500"/>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8">
            <a:extLst>
              <a:ext uri="{FF2B5EF4-FFF2-40B4-BE49-F238E27FC236}">
                <a16:creationId xmlns:a16="http://schemas.microsoft.com/office/drawing/2014/main" id="{89F3FCAC-40F8-3FB0-C227-8934B23A5CB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1" name="Espace réservé du texte 8">
            <a:extLst>
              <a:ext uri="{FF2B5EF4-FFF2-40B4-BE49-F238E27FC236}">
                <a16:creationId xmlns:a16="http://schemas.microsoft.com/office/drawing/2014/main" id="{9C4265EE-EF98-0249-42EA-7BDD1A3CC4C2}"/>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grpSp>
        <p:nvGrpSpPr>
          <p:cNvPr id="6" name="Group 5">
            <a:extLst>
              <a:ext uri="{FF2B5EF4-FFF2-40B4-BE49-F238E27FC236}">
                <a16:creationId xmlns:a16="http://schemas.microsoft.com/office/drawing/2014/main" id="{07CFF4EF-907A-E35A-45BD-9466D9F4169B}"/>
              </a:ext>
            </a:extLst>
          </p:cNvPr>
          <p:cNvGrpSpPr/>
          <p:nvPr userDrawn="1"/>
        </p:nvGrpSpPr>
        <p:grpSpPr>
          <a:xfrm>
            <a:off x="10620962" y="6116128"/>
            <a:ext cx="1571037" cy="741872"/>
            <a:chOff x="16068190" y="9227649"/>
            <a:chExt cx="2219810" cy="1048234"/>
          </a:xfrm>
        </p:grpSpPr>
        <p:pic>
          <p:nvPicPr>
            <p:cNvPr id="7" name="Rectangle 95">
              <a:extLst>
                <a:ext uri="{FF2B5EF4-FFF2-40B4-BE49-F238E27FC236}">
                  <a16:creationId xmlns:a16="http://schemas.microsoft.com/office/drawing/2014/main" id="{61D1921D-1AFC-A54F-A819-203D575C9E8A}"/>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12" name="Picture 11" descr="A logo for esm&#10;&#10;AI-generated content may be incorrect.">
              <a:extLst>
                <a:ext uri="{FF2B5EF4-FFF2-40B4-BE49-F238E27FC236}">
                  <a16:creationId xmlns:a16="http://schemas.microsoft.com/office/drawing/2014/main" id="{8A898A83-3092-B902-939D-A2B7A304C9E5}"/>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143813439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rgbClr val="17AD86"/>
        </a:solidFill>
        <a:effectLst/>
      </p:bgPr>
    </p:bg>
    <p:spTree>
      <p:nvGrpSpPr>
        <p:cNvPr id="1" name=""/>
        <p:cNvGrpSpPr/>
        <p:nvPr/>
      </p:nvGrpSpPr>
      <p:grpSpPr>
        <a:xfrm>
          <a:off x="0" y="0"/>
          <a:ext cx="0" cy="0"/>
          <a:chOff x="0" y="0"/>
          <a:chExt cx="0" cy="0"/>
        </a:xfrm>
      </p:grpSpPr>
      <p:sp>
        <p:nvSpPr>
          <p:cNvPr id="8" name="European Society for Medical Oncology ESMO Via Ginevra 4 CH-6900 LuganoT 41 091 973 19 00esmoesmoorg esmoorg">
            <a:extLst>
              <a:ext uri="{FF2B5EF4-FFF2-40B4-BE49-F238E27FC236}">
                <a16:creationId xmlns:a16="http://schemas.microsoft.com/office/drawing/2014/main" id="{1EB4AE90-A266-178B-4665-CC5B8AA603E2}"/>
              </a:ext>
            </a:extLst>
          </p:cNvPr>
          <p:cNvSpPr/>
          <p:nvPr userDrawn="1"/>
        </p:nvSpPr>
        <p:spPr>
          <a:xfrm>
            <a:off x="962896" y="5035550"/>
            <a:ext cx="3575050" cy="1219200"/>
          </a:xfrm>
          <a:prstGeom prst="rect">
            <a:avLst/>
          </a:prstGeom>
          <a:noFill/>
          <a:ln/>
        </p:spPr>
        <p:txBody>
          <a:bodyPr wrap="square" lIns="0" tIns="0" rIns="0" bIns="0" rtlCol="0" anchor="t"/>
          <a:lstStyle/>
          <a:p>
            <a:pPr marL="0" indent="0" algn="l">
              <a:lnSpc>
                <a:spcPts val="1600"/>
              </a:lnSpc>
              <a:buNone/>
            </a:pPr>
            <a:r>
              <a:rPr lang="en-US" sz="1500">
                <a:solidFill>
                  <a:srgbClr val="FFFFFF"/>
                </a:solidFill>
                <a:latin typeface="Arial Narrow Bold" pitchFamily="34" charset="0"/>
                <a:ea typeface="Arial Narrow Bold" pitchFamily="34" charset="-122"/>
                <a:cs typeface="Arial Narrow Bold" pitchFamily="34" charset="-120"/>
              </a:rPr>
              <a:t>European Society for Medical Oncology (ESMO)
</a:t>
            </a:r>
            <a:r>
              <a:rPr lang="en-US" sz="1500">
                <a:solidFill>
                  <a:srgbClr val="FFFFFF"/>
                </a:solidFill>
                <a:latin typeface="Arial Narrow" pitchFamily="34" charset="0"/>
                <a:ea typeface="Arial Narrow" pitchFamily="34" charset="-122"/>
                <a:cs typeface="Arial Narrow" pitchFamily="34" charset="-120"/>
              </a:rPr>
              <a:t>Via Ginevra 4, CH-6900 Lugano</a:t>
            </a:r>
            <a:br>
              <a:rPr/>
            </a:br>
            <a:r>
              <a:rPr lang="en-US" sz="1500">
                <a:solidFill>
                  <a:srgbClr val="FFFFFF"/>
                </a:solidFill>
                <a:latin typeface="Arial Narrow" pitchFamily="34" charset="0"/>
                <a:ea typeface="Arial Narrow" pitchFamily="34" charset="-122"/>
                <a:cs typeface="Arial Narrow" pitchFamily="34" charset="-120"/>
              </a:rPr>
              <a:t>T. +41 (0)91 973 19 00</a:t>
            </a:r>
            <a:br>
              <a:rPr/>
            </a:br>
            <a:r>
              <a:rPr lang="en-US" sz="1500">
                <a:solidFill>
                  <a:srgbClr val="FFFFFF"/>
                </a:solidFill>
                <a:latin typeface="Arial Narrow" pitchFamily="34" charset="0"/>
                <a:ea typeface="Arial Narrow" pitchFamily="34" charset="-122"/>
                <a:cs typeface="Arial Narrow" pitchFamily="34" charset="-120"/>
              </a:rPr>
              <a:t>esmo@esmo.org</a:t>
            </a:r>
            <a:br>
              <a:rPr/>
            </a:br>
            <a:r>
              <a:rPr lang="en-US" sz="1500">
                <a:solidFill>
                  <a:srgbClr val="FFFFFF"/>
                </a:solidFill>
                <a:latin typeface="Arial Narrow" pitchFamily="34" charset="0"/>
                <a:ea typeface="Arial Narrow" pitchFamily="34" charset="-122"/>
                <a:cs typeface="Arial Narrow" pitchFamily="34" charset="-120"/>
              </a:rPr>
              <a:t>
</a:t>
            </a:r>
            <a:r>
              <a:rPr lang="en-US" sz="1500">
                <a:solidFill>
                  <a:srgbClr val="FFFFFF"/>
                </a:solidFill>
                <a:latin typeface="Arial Narrow Bold" pitchFamily="34" charset="0"/>
                <a:ea typeface="Arial Narrow Bold" pitchFamily="34" charset="-122"/>
                <a:cs typeface="Arial Narrow Bold" pitchFamily="34" charset="-120"/>
              </a:rPr>
              <a:t>esmo.org</a:t>
            </a:r>
            <a:endParaRPr lang="en-US" sz="1500"/>
          </a:p>
        </p:txBody>
      </p:sp>
      <p:sp>
        <p:nvSpPr>
          <p:cNvPr id="2" name="Espace réservé du texte 8">
            <a:extLst>
              <a:ext uri="{FF2B5EF4-FFF2-40B4-BE49-F238E27FC236}">
                <a16:creationId xmlns:a16="http://schemas.microsoft.com/office/drawing/2014/main" id="{6B71D57D-FF14-FD10-D701-174D0129A758}"/>
              </a:ext>
            </a:extLst>
          </p:cNvPr>
          <p:cNvSpPr>
            <a:spLocks noGrp="1"/>
          </p:cNvSpPr>
          <p:nvPr>
            <p:ph type="body" sz="quarter" idx="10" hasCustomPrompt="1"/>
          </p:nvPr>
        </p:nvSpPr>
        <p:spPr>
          <a:xfrm>
            <a:off x="4591050" y="3021108"/>
            <a:ext cx="3009900" cy="815785"/>
          </a:xfrm>
          <a:prstGeom prst="rect">
            <a:avLst/>
          </a:prstGeom>
        </p:spPr>
        <p:txBody>
          <a:bodyPr/>
          <a:lstStyle>
            <a:lvl1pPr marL="0" indent="0" algn="ctr">
              <a:buNone/>
              <a:defRPr sz="5000" b="1" i="0">
                <a:solidFill>
                  <a:schemeClr val="bg1"/>
                </a:solidFill>
                <a:latin typeface="Arial Narrow" panose="020B0604020202020204" pitchFamily="34" charset="0"/>
                <a:cs typeface="Arial Narrow" panose="020B0604020202020204" pitchFamily="34" charset="0"/>
              </a:defRPr>
            </a:lvl1pPr>
          </a:lstStyle>
          <a:p>
            <a:pPr lvl="0"/>
            <a:r>
              <a:rPr lang="fr-FR" err="1"/>
              <a:t>Thank</a:t>
            </a:r>
            <a:r>
              <a:rPr lang="fr-FR"/>
              <a:t> </a:t>
            </a:r>
            <a:r>
              <a:rPr lang="fr-FR" err="1"/>
              <a:t>you</a:t>
            </a:r>
            <a:endParaRPr lang="fr-FR"/>
          </a:p>
        </p:txBody>
      </p:sp>
      <p:pic>
        <p:nvPicPr>
          <p:cNvPr id="5" name="Picture 4" descr="A white letter on a black background&#10;&#10;Description automatically generated">
            <a:extLst>
              <a:ext uri="{FF2B5EF4-FFF2-40B4-BE49-F238E27FC236}">
                <a16:creationId xmlns:a16="http://schemas.microsoft.com/office/drawing/2014/main" id="{5F378500-0109-FEA4-0A26-B7F6D3E95C0D}"/>
              </a:ext>
            </a:extLst>
          </p:cNvPr>
          <p:cNvPicPr>
            <a:picLocks noChangeAspect="1"/>
          </p:cNvPicPr>
          <p:nvPr userDrawn="1"/>
        </p:nvPicPr>
        <p:blipFill>
          <a:blip r:embed="rId2"/>
          <a:stretch>
            <a:fillRect/>
          </a:stretch>
        </p:blipFill>
        <p:spPr>
          <a:xfrm>
            <a:off x="962895" y="922473"/>
            <a:ext cx="3645907" cy="804727"/>
          </a:xfrm>
          <a:prstGeom prst="rect">
            <a:avLst/>
          </a:prstGeom>
        </p:spPr>
      </p:pic>
    </p:spTree>
    <p:extLst>
      <p:ext uri="{BB962C8B-B14F-4D97-AF65-F5344CB8AC3E}">
        <p14:creationId xmlns:p14="http://schemas.microsoft.com/office/powerpoint/2010/main" val="251327279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182167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14EFA1-7250-CA49-B2BF-8ED200C2B907}"/>
              </a:ext>
            </a:extLst>
          </p:cNvPr>
          <p:cNvSpPr>
            <a:spLocks noGrp="1"/>
          </p:cNvSpPr>
          <p:nvPr>
            <p:ph type="title"/>
          </p:nvPr>
        </p:nvSpPr>
        <p:spPr/>
        <p:txBody>
          <a:bodyPr/>
          <a:lstStyle/>
          <a:p>
            <a:r>
              <a:rPr lang="en-GB"/>
              <a:t>Click to edit Master title style</a:t>
            </a:r>
            <a:endParaRPr lang="en-US"/>
          </a:p>
        </p:txBody>
      </p:sp>
      <p:sp>
        <p:nvSpPr>
          <p:cNvPr id="4" name="Footer Placeholder 3">
            <a:extLst>
              <a:ext uri="{FF2B5EF4-FFF2-40B4-BE49-F238E27FC236}">
                <a16:creationId xmlns:a16="http://schemas.microsoft.com/office/drawing/2014/main" id="{90D7C2EF-CEDA-2948-BFF2-B646ED150E6D}"/>
              </a:ext>
            </a:extLst>
          </p:cNvPr>
          <p:cNvSpPr>
            <a:spLocks noGrp="1"/>
          </p:cNvSpPr>
          <p:nvPr>
            <p:ph type="ftr" sz="quarter" idx="11"/>
          </p:nvPr>
        </p:nvSpPr>
        <p:spPr/>
        <p:txBody>
          <a:bodyPr/>
          <a:lstStyle/>
          <a:p>
            <a:r>
              <a:rPr lang="en-US"/>
              <a:t>Footer</a:t>
            </a:r>
          </a:p>
        </p:txBody>
      </p:sp>
    </p:spTree>
    <p:extLst>
      <p:ext uri="{BB962C8B-B14F-4D97-AF65-F5344CB8AC3E}">
        <p14:creationId xmlns:p14="http://schemas.microsoft.com/office/powerpoint/2010/main" val="402639079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57674" y="952500"/>
            <a:ext cx="3398426"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4"/>
          <a:srcRect/>
          <a:stretch/>
        </p:blipFill>
        <p:spPr>
          <a:xfrm>
            <a:off x="4356100" y="1549400"/>
            <a:ext cx="7835900" cy="5308600"/>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0" y="2585141"/>
            <a:ext cx="7835900" cy="670052"/>
          </a:xfrm>
          <a:prstGeom prst="rect">
            <a:avLst/>
          </a:prstGeom>
        </p:spPr>
        <p:txBody>
          <a:bodyPr/>
          <a:lstStyle>
            <a:lvl1pPr marL="0" indent="0">
              <a:buNone/>
              <a:defRPr sz="3754" b="1" i="0">
                <a:solidFill>
                  <a:schemeClr val="tx1"/>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0" y="3426669"/>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69"/>
            <a:ext cx="3122195" cy="648027"/>
          </a:xfrm>
          <a:prstGeom prst="rect">
            <a:avLst/>
          </a:prstGeom>
        </p:spPr>
        <p:txBody>
          <a:bodyPr/>
          <a:lstStyle>
            <a:lvl1pPr marL="0" indent="0">
              <a:spcBef>
                <a:spcPts val="67"/>
              </a:spcBef>
              <a:buNone/>
              <a:defRPr sz="1753" b="1" i="0">
                <a:solidFill>
                  <a:schemeClr val="tx1"/>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5"/>
            <a:ext cx="3122195" cy="362611"/>
          </a:xfrm>
          <a:prstGeom prst="rect">
            <a:avLst/>
          </a:prstGeom>
        </p:spPr>
        <p:txBody>
          <a:bodyPr/>
          <a:lstStyle>
            <a:lvl1pPr marL="0" indent="0">
              <a:spcBef>
                <a:spcPts val="400"/>
              </a:spcBef>
              <a:buNone/>
              <a:defRPr sz="1753" b="0" i="0">
                <a:solidFill>
                  <a:schemeClr val="tx1"/>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grpSp>
        <p:nvGrpSpPr>
          <p:cNvPr id="8" name="Group 7">
            <a:extLst>
              <a:ext uri="{FF2B5EF4-FFF2-40B4-BE49-F238E27FC236}">
                <a16:creationId xmlns:a16="http://schemas.microsoft.com/office/drawing/2014/main" id="{935990F1-4349-BF15-FEFF-0D67BDB3AA67}"/>
              </a:ext>
            </a:extLst>
          </p:cNvPr>
          <p:cNvGrpSpPr/>
          <p:nvPr userDrawn="1"/>
        </p:nvGrpSpPr>
        <p:grpSpPr>
          <a:xfrm>
            <a:off x="10620962" y="6116128"/>
            <a:ext cx="1571037" cy="741872"/>
            <a:chOff x="16068190" y="9227649"/>
            <a:chExt cx="2219810" cy="1048234"/>
          </a:xfrm>
        </p:grpSpPr>
        <p:pic>
          <p:nvPicPr>
            <p:cNvPr id="10" name="Rectangle 95">
              <a:extLst>
                <a:ext uri="{FF2B5EF4-FFF2-40B4-BE49-F238E27FC236}">
                  <a16:creationId xmlns:a16="http://schemas.microsoft.com/office/drawing/2014/main" id="{0D712BAE-72E0-6CCA-CE02-FFC0F4D58A9D}"/>
                </a:ext>
              </a:extLst>
            </p:cNvPr>
            <p:cNvPicPr>
              <a:picLocks noChangeAspect="1"/>
            </p:cNvPicPr>
            <p:nvPr userDrawn="1"/>
          </p:nvPicPr>
          <p:blipFill>
            <a:blip r:embed="rId5"/>
            <a:srcRect/>
            <a:stretch/>
          </p:blipFill>
          <p:spPr>
            <a:xfrm>
              <a:off x="16068190" y="9227649"/>
              <a:ext cx="2219810" cy="1048234"/>
            </a:xfrm>
            <a:prstGeom prst="rect">
              <a:avLst/>
            </a:prstGeom>
          </p:spPr>
        </p:pic>
        <p:pic>
          <p:nvPicPr>
            <p:cNvPr id="14" name="Picture 13" descr="A logo for esm&#10;&#10;AI-generated content may be incorrect.">
              <a:extLst>
                <a:ext uri="{FF2B5EF4-FFF2-40B4-BE49-F238E27FC236}">
                  <a16:creationId xmlns:a16="http://schemas.microsoft.com/office/drawing/2014/main" id="{7FF31259-5096-E058-2BD1-3890E386283C}"/>
                </a:ext>
              </a:extLst>
            </p:cNvPr>
            <p:cNvPicPr>
              <a:picLocks noChangeAspect="1"/>
            </p:cNvPicPr>
            <p:nvPr userDrawn="1"/>
          </p:nvPicPr>
          <p:blipFill>
            <a:blip r:embed="rId6"/>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164245991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0D6CC8CD-178F-AB26-6B1F-605466D5635D}"/>
              </a:ext>
            </a:extLst>
          </p:cNvPr>
          <p:cNvSpPr>
            <a:spLocks noGrp="1"/>
          </p:cNvSpPr>
          <p:nvPr>
            <p:ph type="body" sz="quarter" idx="10" hasCustomPrompt="1"/>
          </p:nvPr>
        </p:nvSpPr>
        <p:spPr>
          <a:xfrm>
            <a:off x="952500" y="820510"/>
            <a:ext cx="7835900" cy="670052"/>
          </a:xfrm>
          <a:prstGeom prst="rect">
            <a:avLst/>
          </a:prstGeom>
        </p:spPr>
        <p:txBody>
          <a:bodyPr/>
          <a:lstStyle>
            <a:lvl1pPr marL="0" indent="0">
              <a:buNone/>
              <a:defRPr sz="3754" b="1" i="0">
                <a:solidFill>
                  <a:schemeClr val="tx1"/>
                </a:solidFill>
                <a:latin typeface="Arial Narrow" panose="020B0604020202020204" pitchFamily="34" charset="0"/>
                <a:cs typeface="Arial Narrow" panose="020B0604020202020204" pitchFamily="34" charset="0"/>
              </a:defRPr>
            </a:lvl1pPr>
          </a:lstStyle>
          <a:p>
            <a:pPr lvl="0"/>
            <a:r>
              <a:rPr lang="fr-FR"/>
              <a:t>INDEX</a:t>
            </a:r>
          </a:p>
        </p:txBody>
      </p:sp>
      <p:sp>
        <p:nvSpPr>
          <p:cNvPr id="13" name="Espace réservé du texte 8">
            <a:extLst>
              <a:ext uri="{FF2B5EF4-FFF2-40B4-BE49-F238E27FC236}">
                <a16:creationId xmlns:a16="http://schemas.microsoft.com/office/drawing/2014/main" id="{5D49AE80-8CE5-6EA2-2F09-E3BE599D3656}"/>
              </a:ext>
            </a:extLst>
          </p:cNvPr>
          <p:cNvSpPr>
            <a:spLocks noGrp="1"/>
          </p:cNvSpPr>
          <p:nvPr>
            <p:ph type="body" sz="quarter" idx="13" hasCustomPrompt="1"/>
          </p:nvPr>
        </p:nvSpPr>
        <p:spPr>
          <a:xfrm>
            <a:off x="958516" y="1726206"/>
            <a:ext cx="4485774" cy="3696027"/>
          </a:xfrm>
          <a:prstGeom prst="rect">
            <a:avLst/>
          </a:prstGeom>
        </p:spPr>
        <p:txBody>
          <a:bodyPr/>
          <a:lstStyle>
            <a:lvl1pPr marL="495325" indent="-495325">
              <a:lnSpc>
                <a:spcPts val="2800"/>
              </a:lnSpc>
              <a:spcBef>
                <a:spcPts val="0"/>
              </a:spcBef>
              <a:buFont typeface="+mj-lt"/>
              <a:buAutoNum type="arabicPeriod"/>
              <a:defRPr sz="2500" b="0" i="0">
                <a:solidFill>
                  <a:schemeClr val="tx1"/>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
        <p:nvSpPr>
          <p:cNvPr id="14" name="Espace réservé du texte 8">
            <a:extLst>
              <a:ext uri="{FF2B5EF4-FFF2-40B4-BE49-F238E27FC236}">
                <a16:creationId xmlns:a16="http://schemas.microsoft.com/office/drawing/2014/main" id="{885968CE-AEC1-DE50-AA23-CF1121E84419}"/>
              </a:ext>
            </a:extLst>
          </p:cNvPr>
          <p:cNvSpPr>
            <a:spLocks noGrp="1"/>
          </p:cNvSpPr>
          <p:nvPr>
            <p:ph type="body" sz="quarter" idx="14" hasCustomPrompt="1"/>
          </p:nvPr>
        </p:nvSpPr>
        <p:spPr>
          <a:xfrm>
            <a:off x="6011780" y="1726206"/>
            <a:ext cx="4485774" cy="3696027"/>
          </a:xfrm>
          <a:prstGeom prst="rect">
            <a:avLst/>
          </a:prstGeom>
        </p:spPr>
        <p:txBody>
          <a:bodyPr/>
          <a:lstStyle>
            <a:lvl1pPr marL="495325" indent="-495325">
              <a:lnSpc>
                <a:spcPts val="2800"/>
              </a:lnSpc>
              <a:spcBef>
                <a:spcPts val="0"/>
              </a:spcBef>
              <a:buFont typeface="+mj-lt"/>
              <a:buAutoNum type="arabicPeriod" startAt="11"/>
              <a:defRPr sz="2500" b="0" i="0">
                <a:solidFill>
                  <a:schemeClr val="tx1"/>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grpSp>
        <p:nvGrpSpPr>
          <p:cNvPr id="3" name="Group 2">
            <a:extLst>
              <a:ext uri="{FF2B5EF4-FFF2-40B4-BE49-F238E27FC236}">
                <a16:creationId xmlns:a16="http://schemas.microsoft.com/office/drawing/2014/main" id="{8A176FA6-C1B7-839A-2A05-F68C40757C33}"/>
              </a:ext>
            </a:extLst>
          </p:cNvPr>
          <p:cNvGrpSpPr/>
          <p:nvPr userDrawn="1"/>
        </p:nvGrpSpPr>
        <p:grpSpPr>
          <a:xfrm>
            <a:off x="10620962" y="6116128"/>
            <a:ext cx="1571037" cy="741872"/>
            <a:chOff x="16068190" y="9227649"/>
            <a:chExt cx="2219810" cy="1048234"/>
          </a:xfrm>
        </p:grpSpPr>
        <p:pic>
          <p:nvPicPr>
            <p:cNvPr id="4" name="Rectangle 95">
              <a:extLst>
                <a:ext uri="{FF2B5EF4-FFF2-40B4-BE49-F238E27FC236}">
                  <a16:creationId xmlns:a16="http://schemas.microsoft.com/office/drawing/2014/main" id="{B8AC6A5C-0CEF-536E-8510-90EE3FCEBCBF}"/>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6" name="Picture 5" descr="A logo for esm&#10;&#10;AI-generated content may be incorrect.">
              <a:extLst>
                <a:ext uri="{FF2B5EF4-FFF2-40B4-BE49-F238E27FC236}">
                  <a16:creationId xmlns:a16="http://schemas.microsoft.com/office/drawing/2014/main" id="{8BE2E754-39BD-761E-BEA3-B522FCD06577}"/>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406690880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Declaration">
    <p:spTree>
      <p:nvGrpSpPr>
        <p:cNvPr id="1" name=""/>
        <p:cNvGrpSpPr/>
        <p:nvPr/>
      </p:nvGrpSpPr>
      <p:grpSpPr>
        <a:xfrm>
          <a:off x="0" y="0"/>
          <a:ext cx="0" cy="0"/>
          <a:chOff x="0" y="0"/>
          <a:chExt cx="0" cy="0"/>
        </a:xfrm>
      </p:grpSpPr>
      <p:sp>
        <p:nvSpPr>
          <p:cNvPr id="4" name="DECLARATION OF INTERESTS">
            <a:extLst>
              <a:ext uri="{FF2B5EF4-FFF2-40B4-BE49-F238E27FC236}">
                <a16:creationId xmlns:a16="http://schemas.microsoft.com/office/drawing/2014/main" id="{CF78B9FB-DD1C-5BC9-3C30-4C3D67228643}"/>
              </a:ext>
            </a:extLst>
          </p:cNvPr>
          <p:cNvSpPr/>
          <p:nvPr userDrawn="1"/>
        </p:nvSpPr>
        <p:spPr>
          <a:xfrm>
            <a:off x="952500" y="952500"/>
            <a:ext cx="6584950" cy="476250"/>
          </a:xfrm>
          <a:prstGeom prst="rect">
            <a:avLst/>
          </a:prstGeom>
          <a:noFill/>
          <a:ln/>
        </p:spPr>
        <p:txBody>
          <a:bodyPr wrap="square" lIns="0" tIns="0" rIns="0" bIns="0" rtlCol="0" anchor="t"/>
          <a:lstStyle/>
          <a:p>
            <a:pPr marL="0" indent="0" algn="l">
              <a:lnSpc>
                <a:spcPts val="3750"/>
              </a:lnSpc>
              <a:buNone/>
            </a:pPr>
            <a:r>
              <a:rPr lang="en-US" sz="3750">
                <a:solidFill>
                  <a:schemeClr val="tx1"/>
                </a:solidFill>
                <a:latin typeface="Arial Narrow Bold" pitchFamily="34" charset="0"/>
                <a:ea typeface="Arial Narrow Bold" pitchFamily="34" charset="-122"/>
                <a:cs typeface="Arial Narrow Bold" pitchFamily="34" charset="-120"/>
              </a:rPr>
              <a:t>DECLARATION OF INTERESTS</a:t>
            </a:r>
            <a:endParaRPr lang="en-US" sz="3750">
              <a:solidFill>
                <a:schemeClr val="tx1"/>
              </a:solidFill>
            </a:endParaRPr>
          </a:p>
        </p:txBody>
      </p:sp>
      <p:sp>
        <p:nvSpPr>
          <p:cNvPr id="5" name="Please declare all interests arising from your work or expertise which may be perceived to conflict with the integrity of ESMO andor your work within the Society The Declaration of Interests included in your slide presentations must specify all financial">
            <a:extLst>
              <a:ext uri="{FF2B5EF4-FFF2-40B4-BE49-F238E27FC236}">
                <a16:creationId xmlns:a16="http://schemas.microsoft.com/office/drawing/2014/main" id="{CF413EAE-313D-D8DD-84C7-BCFB821A2C7D}"/>
              </a:ext>
            </a:extLst>
          </p:cNvPr>
          <p:cNvSpPr/>
          <p:nvPr userDrawn="1"/>
        </p:nvSpPr>
        <p:spPr>
          <a:xfrm>
            <a:off x="952500" y="1746250"/>
            <a:ext cx="9055100" cy="4375150"/>
          </a:xfrm>
          <a:prstGeom prst="rect">
            <a:avLst/>
          </a:prstGeom>
          <a:noFill/>
          <a:ln/>
        </p:spPr>
        <p:txBody>
          <a:bodyPr wrap="square" lIns="0" tIns="0" rIns="0" bIns="0" rtlCol="0" anchor="t"/>
          <a:lstStyle/>
          <a:p>
            <a:pPr marL="0" indent="0" algn="l">
              <a:lnSpc>
                <a:spcPts val="2650"/>
              </a:lnSpc>
              <a:buNone/>
            </a:pPr>
            <a:r>
              <a:rPr lang="en-US" sz="2500">
                <a:solidFill>
                  <a:schemeClr val="tx1"/>
                </a:solidFill>
                <a:latin typeface="Arial Narrow Bold" pitchFamily="34" charset="0"/>
                <a:ea typeface="Arial Narrow Bold" pitchFamily="34" charset="-122"/>
                <a:cs typeface="Arial Narrow Bold" pitchFamily="34" charset="-120"/>
              </a:rPr>
              <a:t>Please declare all interests arising from your work or expertise which may be perceived to conflict with the integrity of ESMO and/or your work within the Society.
The Declaration of Interests included in your slide presentation(s) must specify all financial / non-financial interests you have in relation to the following relevant </a:t>
            </a:r>
            <a:r>
              <a:rPr lang="en-US" sz="2500" err="1">
                <a:solidFill>
                  <a:schemeClr val="tx1"/>
                </a:solidFill>
                <a:latin typeface="Arial Narrow Bold" pitchFamily="34" charset="0"/>
                <a:ea typeface="Arial Narrow Bold" pitchFamily="34" charset="-122"/>
                <a:cs typeface="Arial Narrow Bold" pitchFamily="34" charset="-120"/>
              </a:rPr>
              <a:t>organisations</a:t>
            </a:r>
            <a:r>
              <a:rPr lang="en-US" sz="2500">
                <a:solidFill>
                  <a:schemeClr val="tx1"/>
                </a:solidFill>
                <a:latin typeface="Arial Narrow Bold" pitchFamily="34" charset="0"/>
                <a:ea typeface="Arial Narrow Bold" pitchFamily="34" charset="-122"/>
                <a:cs typeface="Arial Narrow Bold" pitchFamily="34" charset="-120"/>
              </a:rPr>
              <a:t> and should cover the last two calendar years:
Pharmaceutical, diagnostic, biotechnology, medical technology, therapeutic, artificial intelligence and research companies in the medical and healthcare areas, private healthcare providers, commercial medical education providers, medical societies, foundations or charities.</a:t>
            </a:r>
            <a:endParaRPr lang="en-US" sz="2500">
              <a:solidFill>
                <a:schemeClr val="tx1"/>
              </a:solidFill>
            </a:endParaRPr>
          </a:p>
        </p:txBody>
      </p:sp>
      <p:grpSp>
        <p:nvGrpSpPr>
          <p:cNvPr id="2" name="Group 1">
            <a:extLst>
              <a:ext uri="{FF2B5EF4-FFF2-40B4-BE49-F238E27FC236}">
                <a16:creationId xmlns:a16="http://schemas.microsoft.com/office/drawing/2014/main" id="{EAEB6FFD-2A55-447A-32A1-9D2D2F1AC623}"/>
              </a:ext>
            </a:extLst>
          </p:cNvPr>
          <p:cNvGrpSpPr/>
          <p:nvPr userDrawn="1"/>
        </p:nvGrpSpPr>
        <p:grpSpPr>
          <a:xfrm>
            <a:off x="10620962" y="6116128"/>
            <a:ext cx="1571037" cy="741872"/>
            <a:chOff x="16068190" y="9227649"/>
            <a:chExt cx="2219810" cy="1048234"/>
          </a:xfrm>
        </p:grpSpPr>
        <p:pic>
          <p:nvPicPr>
            <p:cNvPr id="3" name="Rectangle 95">
              <a:extLst>
                <a:ext uri="{FF2B5EF4-FFF2-40B4-BE49-F238E27FC236}">
                  <a16:creationId xmlns:a16="http://schemas.microsoft.com/office/drawing/2014/main" id="{8FA8CB3F-6440-5698-1836-9723E73E5B2F}"/>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7" name="Picture 6" descr="A logo for esm&#10;&#10;AI-generated content may be incorrect.">
              <a:extLst>
                <a:ext uri="{FF2B5EF4-FFF2-40B4-BE49-F238E27FC236}">
                  <a16:creationId xmlns:a16="http://schemas.microsoft.com/office/drawing/2014/main" id="{0AAD5B0B-10B0-F448-BFC9-C98CDB7E9066}"/>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107575778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Declaration 2">
    <p:spTree>
      <p:nvGrpSpPr>
        <p:cNvPr id="1" name=""/>
        <p:cNvGrpSpPr/>
        <p:nvPr/>
      </p:nvGrpSpPr>
      <p:grpSpPr>
        <a:xfrm>
          <a:off x="0" y="0"/>
          <a:ext cx="0" cy="0"/>
          <a:chOff x="0" y="0"/>
          <a:chExt cx="0" cy="0"/>
        </a:xfrm>
      </p:grpSpPr>
      <p:sp>
        <p:nvSpPr>
          <p:cNvPr id="10" name="You should provide details about any financial  non-financial interests you may have in the above-mentioned organisations including but not limited to">
            <a:extLst>
              <a:ext uri="{FF2B5EF4-FFF2-40B4-BE49-F238E27FC236}">
                <a16:creationId xmlns:a16="http://schemas.microsoft.com/office/drawing/2014/main" id="{0D506497-9704-8B16-ADC2-E27825397590}"/>
              </a:ext>
            </a:extLst>
          </p:cNvPr>
          <p:cNvSpPr/>
          <p:nvPr userDrawn="1"/>
        </p:nvSpPr>
        <p:spPr>
          <a:xfrm>
            <a:off x="952500" y="952500"/>
            <a:ext cx="9652000" cy="635000"/>
          </a:xfrm>
          <a:prstGeom prst="rect">
            <a:avLst/>
          </a:prstGeom>
          <a:noFill/>
          <a:ln/>
        </p:spPr>
        <p:txBody>
          <a:bodyPr wrap="square" lIns="0" tIns="0" rIns="0" bIns="0" rtlCol="0" anchor="t"/>
          <a:lstStyle/>
          <a:p>
            <a:pPr marL="0" indent="0" algn="l">
              <a:lnSpc>
                <a:spcPts val="2500"/>
              </a:lnSpc>
              <a:buNone/>
            </a:pPr>
            <a:r>
              <a:rPr lang="en-US" sz="2500">
                <a:solidFill>
                  <a:schemeClr val="tx1"/>
                </a:solidFill>
                <a:latin typeface="Arial Narrow Bold" pitchFamily="34" charset="0"/>
                <a:ea typeface="Arial Narrow Bold" pitchFamily="34" charset="-122"/>
                <a:cs typeface="Arial Narrow Bold" pitchFamily="34" charset="-120"/>
              </a:rPr>
              <a:t>You should provide details about any financial / non-financial interests you may have in the above-mentioned organisations, including, but not limited to:</a:t>
            </a:r>
            <a:endParaRPr lang="en-US" sz="2500">
              <a:solidFill>
                <a:schemeClr val="tx1"/>
              </a:solidFill>
            </a:endParaRPr>
          </a:p>
        </p:txBody>
      </p:sp>
      <p:sp>
        <p:nvSpPr>
          <p:cNvPr id="11" name="Compensation you have received for any speaker consultancy or advisory role or similar activity eg public speaking writing engagements expert testimony Any role in a relevant organisationfor which you are financially compensated eg as an employee officer">
            <a:extLst>
              <a:ext uri="{FF2B5EF4-FFF2-40B4-BE49-F238E27FC236}">
                <a16:creationId xmlns:a16="http://schemas.microsoft.com/office/drawing/2014/main" id="{A7541812-4CF2-9B73-236B-B23CD75C3944}"/>
              </a:ext>
            </a:extLst>
          </p:cNvPr>
          <p:cNvSpPr/>
          <p:nvPr userDrawn="1"/>
        </p:nvSpPr>
        <p:spPr>
          <a:xfrm>
            <a:off x="952500" y="1905000"/>
            <a:ext cx="10382250" cy="4191000"/>
          </a:xfrm>
          <a:prstGeom prst="rect">
            <a:avLst/>
          </a:prstGeom>
          <a:noFill/>
          <a:ln/>
        </p:spPr>
        <p:txBody>
          <a:bodyPr wrap="square" lIns="0" tIns="0" rIns="0" bIns="0" rtlCol="0" anchor="t"/>
          <a:lstStyle/>
          <a:p>
            <a:pPr marL="0" indent="0" algn="l">
              <a:lnSpc>
                <a:spcPts val="1650"/>
              </a:lnSpc>
              <a:buNone/>
            </a:pPr>
            <a:r>
              <a:rPr lang="en-US" sz="1500">
                <a:solidFill>
                  <a:schemeClr val="tx1"/>
                </a:solidFill>
                <a:latin typeface="Arial Narrow" pitchFamily="34" charset="0"/>
                <a:ea typeface="Arial Narrow" pitchFamily="34" charset="-122"/>
                <a:cs typeface="Arial Narrow" pitchFamily="34" charset="-120"/>
              </a:rPr>
              <a:t>Compensation you have received for any speaker, consultancy or advisory role or similar activity (e.g. public speaking, writing engagements, expert testimony). Any role in a relevant organisation for which you are financially compensated (e.g. as an employee, officer or member of the Board of Directors). Details of any stocks or ownership interests that you have in a relevant organisation (as defined on the previous slide).
Licensing fees or royalties that you receive / have received from any Intellectual Property (IP) interests relating to the healthcare or medical education industries. Also list any such arrangements that do not currently provide an income but could in the future (i.e. a license that has been granted).
Research funding paid to you or your institution by any relevant for-profit healthcare company specifically in respect of work that you lead as a Local, Coordinating or Regulatory Investigator. Please report all companies, indicating your role (Local or Coordinating PI – e.g. at national level, </a:t>
            </a:r>
            <a:br>
              <a:rPr>
                <a:solidFill>
                  <a:schemeClr val="tx1"/>
                </a:solidFill>
              </a:rPr>
            </a:br>
            <a:r>
              <a:rPr lang="en-US" sz="1500">
                <a:solidFill>
                  <a:schemeClr val="tx1"/>
                </a:solidFill>
                <a:latin typeface="Arial Narrow" pitchFamily="34" charset="0"/>
                <a:ea typeface="Arial Narrow" pitchFamily="34" charset="-122"/>
                <a:cs typeface="Arial Narrow" pitchFamily="34" charset="-120"/>
              </a:rPr>
              <a:t>as steering committee member, or trial chair), and indicating if there is a financial interest or not. If yes please indicate if the payment is personal / institutional or both. 
Details of any non-remunerated activities you have performed for any relevant organisation (e.g. a leadership position, advisory role, principal investigator or project lead).
Details of any non-financial benefits received from a relevant organisation (as defined on the previous slide).For example, access to proprietary information or samples of medical products that are used in your research programme.Details of membership or affiliation with any political organisation, pressure group, lobbying organisation or similar association operating in similar areas as ESMO or with relevance to cancer medicine.
</a:t>
            </a:r>
            <a:r>
              <a:rPr lang="en-US" sz="1500">
                <a:solidFill>
                  <a:schemeClr val="tx1"/>
                </a:solidFill>
                <a:latin typeface="Arial Narrow Bold" pitchFamily="34" charset="0"/>
                <a:ea typeface="Arial Narrow Bold" pitchFamily="34" charset="-122"/>
                <a:cs typeface="Arial Narrow Bold" pitchFamily="34" charset="-120"/>
              </a:rPr>
              <a:t>If you have nothing to declare then please also state this.</a:t>
            </a:r>
            <a:endParaRPr lang="en-US" sz="1500">
              <a:solidFill>
                <a:schemeClr val="tx1"/>
              </a:solidFill>
            </a:endParaRPr>
          </a:p>
        </p:txBody>
      </p:sp>
      <p:grpSp>
        <p:nvGrpSpPr>
          <p:cNvPr id="3" name="Group 2">
            <a:extLst>
              <a:ext uri="{FF2B5EF4-FFF2-40B4-BE49-F238E27FC236}">
                <a16:creationId xmlns:a16="http://schemas.microsoft.com/office/drawing/2014/main" id="{465A9DD4-B419-E38E-BF21-0FECFD98F750}"/>
              </a:ext>
            </a:extLst>
          </p:cNvPr>
          <p:cNvGrpSpPr/>
          <p:nvPr userDrawn="1"/>
        </p:nvGrpSpPr>
        <p:grpSpPr>
          <a:xfrm>
            <a:off x="10620962" y="6116128"/>
            <a:ext cx="1571037" cy="741872"/>
            <a:chOff x="16068190" y="9227649"/>
            <a:chExt cx="2219810" cy="1048234"/>
          </a:xfrm>
        </p:grpSpPr>
        <p:pic>
          <p:nvPicPr>
            <p:cNvPr id="4" name="Rectangle 95">
              <a:extLst>
                <a:ext uri="{FF2B5EF4-FFF2-40B4-BE49-F238E27FC236}">
                  <a16:creationId xmlns:a16="http://schemas.microsoft.com/office/drawing/2014/main" id="{7A4F003E-5189-0A7F-5A03-DE0B8E133F69}"/>
                </a:ext>
              </a:extLst>
            </p:cNvPr>
            <p:cNvPicPr>
              <a:picLocks noChangeAspect="1"/>
            </p:cNvPicPr>
            <p:nvPr userDrawn="1"/>
          </p:nvPicPr>
          <p:blipFill>
            <a:blip r:embed="rId2"/>
            <a:srcRect/>
            <a:stretch/>
          </p:blipFill>
          <p:spPr>
            <a:xfrm>
              <a:off x="16068190" y="9227649"/>
              <a:ext cx="2219810" cy="1048234"/>
            </a:xfrm>
            <a:prstGeom prst="rect">
              <a:avLst/>
            </a:prstGeom>
          </p:spPr>
        </p:pic>
        <p:pic>
          <p:nvPicPr>
            <p:cNvPr id="5" name="Picture 4" descr="A logo for esm&#10;&#10;AI-generated content may be incorrect.">
              <a:extLst>
                <a:ext uri="{FF2B5EF4-FFF2-40B4-BE49-F238E27FC236}">
                  <a16:creationId xmlns:a16="http://schemas.microsoft.com/office/drawing/2014/main" id="{9E901D35-DA95-E253-A6C0-4F7D5BA58F62}"/>
                </a:ext>
              </a:extLst>
            </p:cNvPr>
            <p:cNvPicPr>
              <a:picLocks noChangeAspect="1"/>
            </p:cNvPicPr>
            <p:nvPr userDrawn="1"/>
          </p:nvPicPr>
          <p:blipFill>
            <a:blip r:embed="rId3"/>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374661188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Chapter">
    <p:bg>
      <p:bgPr>
        <a:solidFill>
          <a:srgbClr val="17AD86"/>
        </a:solidFill>
        <a:effectLst/>
      </p:bgPr>
    </p:bg>
    <p:spTree>
      <p:nvGrpSpPr>
        <p:cNvPr id="1" name=""/>
        <p:cNvGrpSpPr/>
        <p:nvPr/>
      </p:nvGrpSpPr>
      <p:grpSpPr>
        <a:xfrm>
          <a:off x="0" y="0"/>
          <a:ext cx="0" cy="0"/>
          <a:chOff x="0" y="0"/>
          <a:chExt cx="0" cy="0"/>
        </a:xfrm>
      </p:grpSpPr>
      <p:sp>
        <p:nvSpPr>
          <p:cNvPr id="5" name="Espace réservé du texte 8">
            <a:extLst>
              <a:ext uri="{FF2B5EF4-FFF2-40B4-BE49-F238E27FC236}">
                <a16:creationId xmlns:a16="http://schemas.microsoft.com/office/drawing/2014/main" id="{CE7EB273-E257-1226-3E56-FA23F5B8D48B}"/>
              </a:ext>
            </a:extLst>
          </p:cNvPr>
          <p:cNvSpPr>
            <a:spLocks noGrp="1"/>
          </p:cNvSpPr>
          <p:nvPr>
            <p:ph type="body" sz="quarter" idx="10" hasCustomPrompt="1"/>
          </p:nvPr>
        </p:nvSpPr>
        <p:spPr>
          <a:xfrm>
            <a:off x="952500" y="26102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6" name="Espace réservé du texte 8">
            <a:extLst>
              <a:ext uri="{FF2B5EF4-FFF2-40B4-BE49-F238E27FC236}">
                <a16:creationId xmlns:a16="http://schemas.microsoft.com/office/drawing/2014/main" id="{9DC977A2-169A-8E2C-3AA4-BCBD4E2D9A34}"/>
              </a:ext>
            </a:extLst>
          </p:cNvPr>
          <p:cNvSpPr>
            <a:spLocks noGrp="1"/>
          </p:cNvSpPr>
          <p:nvPr>
            <p:ph type="body" sz="quarter" idx="11" hasCustomPrompt="1"/>
          </p:nvPr>
        </p:nvSpPr>
        <p:spPr>
          <a:xfrm>
            <a:off x="952500" y="36151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Tree>
    <p:extLst>
      <p:ext uri="{BB962C8B-B14F-4D97-AF65-F5344CB8AC3E}">
        <p14:creationId xmlns:p14="http://schemas.microsoft.com/office/powerpoint/2010/main" val="4171277718"/>
      </p:ext>
    </p:extLst>
  </p:cSld>
  <p:clrMapOvr>
    <a:overrideClrMapping bg1="dk1" tx1="lt1" bg2="dk2" tx2="lt2" accent1="accent1" accent2="accent2" accent3="accent3" accent4="accent4" accent5="accent5" accent6="accent6" hlink="hlink" folHlink="folHlink"/>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Chapter 2">
    <p:bg>
      <p:bgPr>
        <a:solidFill>
          <a:srgbClr val="17AD86"/>
        </a:solidFill>
        <a:effectLst/>
      </p:bgPr>
    </p:bg>
    <p:spTree>
      <p:nvGrpSpPr>
        <p:cNvPr id="1" name=""/>
        <p:cNvGrpSpPr/>
        <p:nvPr/>
      </p:nvGrpSpPr>
      <p:grpSpPr>
        <a:xfrm>
          <a:off x="0" y="0"/>
          <a:ext cx="0" cy="0"/>
          <a:chOff x="0" y="0"/>
          <a:chExt cx="0" cy="0"/>
        </a:xfrm>
      </p:grpSpPr>
      <p:pic>
        <p:nvPicPr>
          <p:cNvPr id="2" name="ESMO-Congress-2025-Visual-White" descr="preencoded.png">
            <a:extLst>
              <a:ext uri="{FF2B5EF4-FFF2-40B4-BE49-F238E27FC236}">
                <a16:creationId xmlns:a16="http://schemas.microsoft.com/office/drawing/2014/main" id="{1B2199EC-81F8-71BD-DEA1-F2049ADDA32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425950" y="660400"/>
            <a:ext cx="7766050" cy="6197600"/>
          </a:xfrm>
          <a:prstGeom prst="rect">
            <a:avLst/>
          </a:prstGeom>
        </p:spPr>
      </p:pic>
      <p:sp>
        <p:nvSpPr>
          <p:cNvPr id="4" name="Espace réservé du texte 8">
            <a:extLst>
              <a:ext uri="{FF2B5EF4-FFF2-40B4-BE49-F238E27FC236}">
                <a16:creationId xmlns:a16="http://schemas.microsoft.com/office/drawing/2014/main" id="{2CC0F87C-AD2E-658B-BB9F-1D98280B80A5}"/>
              </a:ext>
            </a:extLst>
          </p:cNvPr>
          <p:cNvSpPr>
            <a:spLocks noGrp="1"/>
          </p:cNvSpPr>
          <p:nvPr>
            <p:ph type="body" sz="quarter" idx="10" hasCustomPrompt="1"/>
          </p:nvPr>
        </p:nvSpPr>
        <p:spPr>
          <a:xfrm>
            <a:off x="952500" y="9331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5" name="Espace réservé du texte 8">
            <a:extLst>
              <a:ext uri="{FF2B5EF4-FFF2-40B4-BE49-F238E27FC236}">
                <a16:creationId xmlns:a16="http://schemas.microsoft.com/office/drawing/2014/main" id="{3C2E0DBC-4B09-BA0F-A23A-E294BC2CD85D}"/>
              </a:ext>
            </a:extLst>
          </p:cNvPr>
          <p:cNvSpPr>
            <a:spLocks noGrp="1"/>
          </p:cNvSpPr>
          <p:nvPr>
            <p:ph type="body" sz="quarter" idx="11" hasCustomPrompt="1"/>
          </p:nvPr>
        </p:nvSpPr>
        <p:spPr>
          <a:xfrm>
            <a:off x="952500" y="19380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Tree>
    <p:extLst>
      <p:ext uri="{BB962C8B-B14F-4D97-AF65-F5344CB8AC3E}">
        <p14:creationId xmlns:p14="http://schemas.microsoft.com/office/powerpoint/2010/main" val="2515199497"/>
      </p:ext>
    </p:extLst>
  </p:cSld>
  <p:clrMapOvr>
    <a:overrideClrMapping bg1="dk1" tx1="lt1" bg2="dk2" tx2="lt2" accent1="accent1" accent2="accent2" accent3="accent3" accent4="accent4" accent5="accent5" accent6="accent6" hlink="hlink" folHlink="folHlink"/>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Slide White 1">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9F42DEF4-3A7A-4761-665B-A0CB3F9A01C9}"/>
              </a:ext>
            </a:extLst>
          </p:cNvPr>
          <p:cNvSpPr>
            <a:spLocks noGrp="1"/>
          </p:cNvSpPr>
          <p:nvPr>
            <p:ph type="ftr" sz="quarter" idx="11"/>
          </p:nvPr>
        </p:nvSpPr>
        <p:spPr/>
        <p:txBody>
          <a:bodyPr/>
          <a:lstStyle/>
          <a:p>
            <a:r>
              <a:rPr lang="en-US"/>
              <a:t>Footer</a:t>
            </a:r>
          </a:p>
        </p:txBody>
      </p:sp>
      <p:sp>
        <p:nvSpPr>
          <p:cNvPr id="3" name="Title 2">
            <a:extLst>
              <a:ext uri="{FF2B5EF4-FFF2-40B4-BE49-F238E27FC236}">
                <a16:creationId xmlns:a16="http://schemas.microsoft.com/office/drawing/2014/main" id="{F4816684-84C1-A0A5-8DEF-69752CE94AFA}"/>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27683254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562">
          <p15:clr>
            <a:srgbClr val="FBAE40"/>
          </p15:clr>
        </p15:guide>
        <p15:guide id="4" orient="horz" pos="323">
          <p15:clr>
            <a:srgbClr val="FBAE40"/>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2_Slide White 1">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ECAE873A-4327-02C5-7552-7729A694D42D}"/>
              </a:ext>
            </a:extLst>
          </p:cNvPr>
          <p:cNvSpPr>
            <a:spLocks noGrp="1"/>
          </p:cNvSpPr>
          <p:nvPr>
            <p:ph sz="quarter" idx="13"/>
          </p:nvPr>
        </p:nvSpPr>
        <p:spPr>
          <a:xfrm>
            <a:off x="407988" y="1757363"/>
            <a:ext cx="11376025" cy="409479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CF9B8849-0B75-89DE-C645-A056E5B1E35E}"/>
              </a:ext>
            </a:extLst>
          </p:cNvPr>
          <p:cNvSpPr>
            <a:spLocks noGrp="1"/>
          </p:cNvSpPr>
          <p:nvPr>
            <p:ph type="ftr" sz="quarter" idx="14"/>
          </p:nvPr>
        </p:nvSpPr>
        <p:spPr/>
        <p:txBody>
          <a:bodyPr/>
          <a:lstStyle/>
          <a:p>
            <a:r>
              <a:rPr lang="en-US"/>
              <a:t>Footer</a:t>
            </a:r>
          </a:p>
        </p:txBody>
      </p:sp>
      <p:sp>
        <p:nvSpPr>
          <p:cNvPr id="4" name="Title 3">
            <a:extLst>
              <a:ext uri="{FF2B5EF4-FFF2-40B4-BE49-F238E27FC236}">
                <a16:creationId xmlns:a16="http://schemas.microsoft.com/office/drawing/2014/main" id="{3E3E9B1C-DBF7-5288-C9BF-6C56A9259708}"/>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1419633512"/>
      </p:ext>
    </p:extLst>
  </p:cSld>
  <p:clrMapOvr>
    <a:masterClrMapping/>
  </p:clrMapOvr>
  <p:extLst>
    <p:ext uri="{DCECCB84-F9BA-43D5-87BE-67443E8EF086}">
      <p15:sldGuideLst xmlns:p15="http://schemas.microsoft.com/office/powerpoint/2012/main">
        <p15:guide id="1" orient="horz" pos="2160">
          <p15:clr>
            <a:srgbClr val="FBAE40"/>
          </p15:clr>
        </p15:guide>
        <p15:guide id="2" pos="6584">
          <p15:clr>
            <a:srgbClr val="FBAE40"/>
          </p15:clr>
        </p15:guide>
        <p15:guide id="3" pos="7469">
          <p15:clr>
            <a:srgbClr val="FBAE40"/>
          </p15:clr>
        </p15:guide>
        <p15:guide id="4" orient="horz" pos="1094">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_Slide White 1">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88976589-9000-35F5-DBC3-B203FBC9D37D}"/>
              </a:ext>
            </a:extLst>
          </p:cNvPr>
          <p:cNvSpPr>
            <a:spLocks noGrp="1"/>
          </p:cNvSpPr>
          <p:nvPr>
            <p:ph sz="quarter" idx="13"/>
          </p:nvPr>
        </p:nvSpPr>
        <p:spPr>
          <a:xfrm>
            <a:off x="407988" y="1736725"/>
            <a:ext cx="5400000" cy="4105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Content Placeholder 4">
            <a:extLst>
              <a:ext uri="{FF2B5EF4-FFF2-40B4-BE49-F238E27FC236}">
                <a16:creationId xmlns:a16="http://schemas.microsoft.com/office/drawing/2014/main" id="{27875153-DCEF-8A17-2186-4D5E1D0261A7}"/>
              </a:ext>
            </a:extLst>
          </p:cNvPr>
          <p:cNvSpPr>
            <a:spLocks noGrp="1"/>
          </p:cNvSpPr>
          <p:nvPr>
            <p:ph sz="quarter" idx="14"/>
          </p:nvPr>
        </p:nvSpPr>
        <p:spPr>
          <a:xfrm>
            <a:off x="6375084" y="1736725"/>
            <a:ext cx="5400000" cy="410527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420A75B3-60A5-74A8-8934-6E4F65B49D88}"/>
              </a:ext>
            </a:extLst>
          </p:cNvPr>
          <p:cNvSpPr>
            <a:spLocks noGrp="1"/>
          </p:cNvSpPr>
          <p:nvPr>
            <p:ph type="ftr" sz="quarter" idx="15"/>
          </p:nvPr>
        </p:nvSpPr>
        <p:spPr/>
        <p:txBody>
          <a:bodyPr/>
          <a:lstStyle>
            <a:lvl1pPr>
              <a:defRPr>
                <a:solidFill>
                  <a:schemeClr val="tx1"/>
                </a:solidFill>
              </a:defRPr>
            </a:lvl1pPr>
          </a:lstStyle>
          <a:p>
            <a:r>
              <a:rPr lang="en-US"/>
              <a:t>Footer</a:t>
            </a:r>
          </a:p>
        </p:txBody>
      </p:sp>
      <p:sp>
        <p:nvSpPr>
          <p:cNvPr id="4" name="Title 3">
            <a:extLst>
              <a:ext uri="{FF2B5EF4-FFF2-40B4-BE49-F238E27FC236}">
                <a16:creationId xmlns:a16="http://schemas.microsoft.com/office/drawing/2014/main" id="{AC67940E-1E22-BC7B-77F3-AF06FD250363}"/>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55191685"/>
      </p:ext>
    </p:extLst>
  </p:cSld>
  <p:clrMapOvr>
    <a:masterClrMapping/>
  </p:clrMapOvr>
  <p:extLst>
    <p:ext uri="{DCECCB84-F9BA-43D5-87BE-67443E8EF086}">
      <p15:sldGuideLst xmlns:p15="http://schemas.microsoft.com/office/powerpoint/2012/main">
        <p15:guide id="1" orient="horz" pos="2160">
          <p15:clr>
            <a:srgbClr val="FBAE40"/>
          </p15:clr>
        </p15:guide>
        <p15:guide id="2" pos="3613">
          <p15:clr>
            <a:srgbClr val="FBAE40"/>
          </p15:clr>
        </p15:guide>
        <p15:guide id="3" pos="6562">
          <p15:clr>
            <a:srgbClr val="FBAE40"/>
          </p15:clr>
        </p15:guide>
        <p15:guide id="4" orient="horz" pos="323">
          <p15:clr>
            <a:srgbClr val="FBAE40"/>
          </p15:clr>
        </p15:guide>
        <p15:guide id="5" pos="4067">
          <p15:clr>
            <a:srgbClr val="FBAE40"/>
          </p15:clr>
        </p15:guide>
        <p15:guide id="6" orient="horz" pos="1094">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userDrawn="1">
  <p:cSld name="2 Plain Cropp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92704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Slide White 3">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407988" y="1732233"/>
            <a:ext cx="9207177" cy="2812031"/>
          </a:xfrm>
          <a:prstGeom prst="rect">
            <a:avLst/>
          </a:prstGeom>
        </p:spPr>
        <p:txBody>
          <a:bodyPr/>
          <a:lstStyle>
            <a:lvl1pPr marL="0" indent="0" algn="l">
              <a:lnSpc>
                <a:spcPts val="2650"/>
              </a:lnSpc>
              <a:buNone/>
              <a:defRPr sz="2500" b="0" i="0">
                <a:solidFill>
                  <a:schemeClr val="tx1"/>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sp>
        <p:nvSpPr>
          <p:cNvPr id="3" name="Footer Placeholder 2">
            <a:extLst>
              <a:ext uri="{FF2B5EF4-FFF2-40B4-BE49-F238E27FC236}">
                <a16:creationId xmlns:a16="http://schemas.microsoft.com/office/drawing/2014/main" id="{880DA610-90A3-1BAE-533A-5BB3AA72B170}"/>
              </a:ext>
            </a:extLst>
          </p:cNvPr>
          <p:cNvSpPr>
            <a:spLocks noGrp="1"/>
          </p:cNvSpPr>
          <p:nvPr>
            <p:ph type="ftr" sz="quarter" idx="14"/>
          </p:nvPr>
        </p:nvSpPr>
        <p:spPr/>
        <p:txBody>
          <a:bodyPr/>
          <a:lstStyle/>
          <a:p>
            <a:r>
              <a:rPr lang="en-US"/>
              <a:t>Footer</a:t>
            </a:r>
          </a:p>
        </p:txBody>
      </p:sp>
      <p:sp>
        <p:nvSpPr>
          <p:cNvPr id="7" name="Title 6">
            <a:extLst>
              <a:ext uri="{FF2B5EF4-FFF2-40B4-BE49-F238E27FC236}">
                <a16:creationId xmlns:a16="http://schemas.microsoft.com/office/drawing/2014/main" id="{5A6D085E-8393-0719-AFDC-92C561D7E096}"/>
              </a:ext>
            </a:extLst>
          </p:cNvPr>
          <p:cNvSpPr>
            <a:spLocks noGrp="1"/>
          </p:cNvSpPr>
          <p:nvPr>
            <p:ph type="title"/>
          </p:nvPr>
        </p:nvSpPr>
        <p:spPr/>
        <p:txBody>
          <a:bodyPr/>
          <a:lstStyle/>
          <a:p>
            <a:r>
              <a:rPr lang="en-GB"/>
              <a:t>Click to edit Master title style</a:t>
            </a:r>
          </a:p>
        </p:txBody>
      </p:sp>
    </p:spTree>
    <p:extLst>
      <p:ext uri="{BB962C8B-B14F-4D97-AF65-F5344CB8AC3E}">
        <p14:creationId xmlns:p14="http://schemas.microsoft.com/office/powerpoint/2010/main" val="1165599997"/>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D3BE40-0048-4E79-F325-2A7EC344658C}"/>
              </a:ext>
            </a:extLst>
          </p:cNvPr>
          <p:cNvSpPr>
            <a:spLocks noGrp="1"/>
          </p:cNvSpPr>
          <p:nvPr>
            <p:ph type="title"/>
          </p:nvPr>
        </p:nvSpPr>
        <p:spPr/>
        <p:txBody>
          <a:bodyPr/>
          <a:lstStyle/>
          <a:p>
            <a:r>
              <a:rPr lang="en-GB"/>
              <a:t>Click to edit Master title style</a:t>
            </a:r>
          </a:p>
        </p:txBody>
      </p:sp>
      <p:sp>
        <p:nvSpPr>
          <p:cNvPr id="3" name="Footer Placeholder 2">
            <a:extLst>
              <a:ext uri="{FF2B5EF4-FFF2-40B4-BE49-F238E27FC236}">
                <a16:creationId xmlns:a16="http://schemas.microsoft.com/office/drawing/2014/main" id="{6CA82544-AE9F-2248-DD89-D44C0411A352}"/>
              </a:ext>
            </a:extLst>
          </p:cNvPr>
          <p:cNvSpPr>
            <a:spLocks noGrp="1"/>
          </p:cNvSpPr>
          <p:nvPr>
            <p:ph type="ftr" sz="quarter" idx="10"/>
          </p:nvPr>
        </p:nvSpPr>
        <p:spPr/>
        <p:txBody>
          <a:bodyPr/>
          <a:lstStyle/>
          <a:p>
            <a:r>
              <a:rPr lang="en-US"/>
              <a:t>Footer</a:t>
            </a:r>
          </a:p>
        </p:txBody>
      </p:sp>
    </p:spTree>
    <p:extLst>
      <p:ext uri="{BB962C8B-B14F-4D97-AF65-F5344CB8AC3E}">
        <p14:creationId xmlns:p14="http://schemas.microsoft.com/office/powerpoint/2010/main" val="74524128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Slide Visual 1">
    <p:spTree>
      <p:nvGrpSpPr>
        <p:cNvPr id="1" name=""/>
        <p:cNvGrpSpPr/>
        <p:nvPr/>
      </p:nvGrpSpPr>
      <p:grpSpPr>
        <a:xfrm>
          <a:off x="0" y="0"/>
          <a:ext cx="0" cy="0"/>
          <a:chOff x="0" y="0"/>
          <a:chExt cx="0" cy="0"/>
        </a:xfrm>
      </p:grpSpPr>
      <p:pic>
        <p:nvPicPr>
          <p:cNvPr id="3" name="ESMO-Congress-2025-Visual">
            <a:extLst>
              <a:ext uri="{FF2B5EF4-FFF2-40B4-BE49-F238E27FC236}">
                <a16:creationId xmlns:a16="http://schemas.microsoft.com/office/drawing/2014/main" id="{A36B5E4C-704D-EDB7-B772-D511DDB17E8C}"/>
              </a:ext>
            </a:extLst>
          </p:cNvPr>
          <p:cNvPicPr>
            <a:picLocks noChangeAspect="1"/>
          </p:cNvPicPr>
          <p:nvPr userDrawn="1"/>
        </p:nvPicPr>
        <p:blipFill>
          <a:blip r:embed="rId2"/>
          <a:srcRect/>
          <a:stretch/>
        </p:blipFill>
        <p:spPr>
          <a:xfrm>
            <a:off x="6113924" y="285750"/>
            <a:ext cx="6076950" cy="6572250"/>
          </a:xfrm>
          <a:prstGeom prst="rect">
            <a:avLst/>
          </a:prstGeom>
        </p:spPr>
      </p:pic>
      <p:sp>
        <p:nvSpPr>
          <p:cNvPr id="4" name="Title 3">
            <a:extLst>
              <a:ext uri="{FF2B5EF4-FFF2-40B4-BE49-F238E27FC236}">
                <a16:creationId xmlns:a16="http://schemas.microsoft.com/office/drawing/2014/main" id="{BE701FA6-4E0B-3AD2-513A-CDC01FF8EE7C}"/>
              </a:ext>
            </a:extLst>
          </p:cNvPr>
          <p:cNvSpPr>
            <a:spLocks noGrp="1"/>
          </p:cNvSpPr>
          <p:nvPr>
            <p:ph type="title"/>
          </p:nvPr>
        </p:nvSpPr>
        <p:spPr/>
        <p:txBody>
          <a:bodyPr/>
          <a:lstStyle/>
          <a:p>
            <a:r>
              <a:rPr lang="en-GB"/>
              <a:t>Click to edit Master title style</a:t>
            </a:r>
          </a:p>
        </p:txBody>
      </p:sp>
      <p:grpSp>
        <p:nvGrpSpPr>
          <p:cNvPr id="2" name="Group 1">
            <a:extLst>
              <a:ext uri="{FF2B5EF4-FFF2-40B4-BE49-F238E27FC236}">
                <a16:creationId xmlns:a16="http://schemas.microsoft.com/office/drawing/2014/main" id="{82BE7EA2-F889-66AB-2C78-BB7854385376}"/>
              </a:ext>
            </a:extLst>
          </p:cNvPr>
          <p:cNvGrpSpPr/>
          <p:nvPr userDrawn="1"/>
        </p:nvGrpSpPr>
        <p:grpSpPr>
          <a:xfrm>
            <a:off x="10620962" y="6116128"/>
            <a:ext cx="1571037" cy="741872"/>
            <a:chOff x="16068190" y="9227649"/>
            <a:chExt cx="2219810" cy="1048234"/>
          </a:xfrm>
        </p:grpSpPr>
        <p:pic>
          <p:nvPicPr>
            <p:cNvPr id="7" name="Rectangle 95">
              <a:extLst>
                <a:ext uri="{FF2B5EF4-FFF2-40B4-BE49-F238E27FC236}">
                  <a16:creationId xmlns:a16="http://schemas.microsoft.com/office/drawing/2014/main" id="{267BABF2-8E46-62EA-987B-2780E719DB10}"/>
                </a:ext>
              </a:extLst>
            </p:cNvPr>
            <p:cNvPicPr>
              <a:picLocks noChangeAspect="1"/>
            </p:cNvPicPr>
            <p:nvPr userDrawn="1"/>
          </p:nvPicPr>
          <p:blipFill>
            <a:blip r:embed="rId3"/>
            <a:srcRect/>
            <a:stretch/>
          </p:blipFill>
          <p:spPr>
            <a:xfrm>
              <a:off x="16068190" y="9227649"/>
              <a:ext cx="2219810" cy="1048234"/>
            </a:xfrm>
            <a:prstGeom prst="rect">
              <a:avLst/>
            </a:prstGeom>
          </p:spPr>
        </p:pic>
        <p:pic>
          <p:nvPicPr>
            <p:cNvPr id="8" name="Picture 7" descr="A logo for esm&#10;&#10;AI-generated content may be incorrect.">
              <a:extLst>
                <a:ext uri="{FF2B5EF4-FFF2-40B4-BE49-F238E27FC236}">
                  <a16:creationId xmlns:a16="http://schemas.microsoft.com/office/drawing/2014/main" id="{83CBBD6B-3058-078C-7DAC-5750FD5FF57B}"/>
                </a:ext>
              </a:extLst>
            </p:cNvPr>
            <p:cNvPicPr>
              <a:picLocks noChangeAspect="1"/>
            </p:cNvPicPr>
            <p:nvPr userDrawn="1"/>
          </p:nvPicPr>
          <p:blipFill>
            <a:blip r:embed="rId4"/>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14477205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a:srcRect/>
          <a:stretch/>
        </p:blipFill>
        <p:spPr>
          <a:xfrm>
            <a:off x="7854950" y="1365250"/>
            <a:ext cx="4337050" cy="5492750"/>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419101" y="1834361"/>
            <a:ext cx="11275059"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endParaRPr lang="en-US" sz="2500"/>
          </a:p>
        </p:txBody>
      </p:sp>
      <p:sp>
        <p:nvSpPr>
          <p:cNvPr id="2" name="Title 1">
            <a:extLst>
              <a:ext uri="{FF2B5EF4-FFF2-40B4-BE49-F238E27FC236}">
                <a16:creationId xmlns:a16="http://schemas.microsoft.com/office/drawing/2014/main" id="{D29C405B-4132-3A27-110B-1520D83EAEF7}"/>
              </a:ext>
            </a:extLst>
          </p:cNvPr>
          <p:cNvSpPr>
            <a:spLocks noGrp="1"/>
          </p:cNvSpPr>
          <p:nvPr>
            <p:ph type="title"/>
          </p:nvPr>
        </p:nvSpPr>
        <p:spPr/>
        <p:txBody>
          <a:bodyPr/>
          <a:lstStyle/>
          <a:p>
            <a:r>
              <a:rPr lang="en-GB"/>
              <a:t>Click to edit Master title style</a:t>
            </a:r>
          </a:p>
        </p:txBody>
      </p:sp>
      <p:grpSp>
        <p:nvGrpSpPr>
          <p:cNvPr id="5" name="Group 4">
            <a:extLst>
              <a:ext uri="{FF2B5EF4-FFF2-40B4-BE49-F238E27FC236}">
                <a16:creationId xmlns:a16="http://schemas.microsoft.com/office/drawing/2014/main" id="{474B38E7-241F-B25C-CA4C-711D1FEE05C3}"/>
              </a:ext>
            </a:extLst>
          </p:cNvPr>
          <p:cNvGrpSpPr/>
          <p:nvPr userDrawn="1"/>
        </p:nvGrpSpPr>
        <p:grpSpPr>
          <a:xfrm>
            <a:off x="10620962" y="6116128"/>
            <a:ext cx="1571037" cy="741872"/>
            <a:chOff x="16068190" y="9227649"/>
            <a:chExt cx="2219810" cy="1048234"/>
          </a:xfrm>
        </p:grpSpPr>
        <p:pic>
          <p:nvPicPr>
            <p:cNvPr id="8" name="Rectangle 95">
              <a:extLst>
                <a:ext uri="{FF2B5EF4-FFF2-40B4-BE49-F238E27FC236}">
                  <a16:creationId xmlns:a16="http://schemas.microsoft.com/office/drawing/2014/main" id="{6A66073D-F9C8-3483-EF8A-39159B630DEA}"/>
                </a:ext>
              </a:extLst>
            </p:cNvPr>
            <p:cNvPicPr>
              <a:picLocks noChangeAspect="1"/>
            </p:cNvPicPr>
            <p:nvPr userDrawn="1"/>
          </p:nvPicPr>
          <p:blipFill>
            <a:blip r:embed="rId3"/>
            <a:srcRect/>
            <a:stretch/>
          </p:blipFill>
          <p:spPr>
            <a:xfrm>
              <a:off x="16068190" y="9227649"/>
              <a:ext cx="2219810" cy="1048234"/>
            </a:xfrm>
            <a:prstGeom prst="rect">
              <a:avLst/>
            </a:prstGeom>
          </p:spPr>
        </p:pic>
        <p:pic>
          <p:nvPicPr>
            <p:cNvPr id="9" name="Picture 8" descr="A logo for esm&#10;&#10;AI-generated content may be incorrect.">
              <a:extLst>
                <a:ext uri="{FF2B5EF4-FFF2-40B4-BE49-F238E27FC236}">
                  <a16:creationId xmlns:a16="http://schemas.microsoft.com/office/drawing/2014/main" id="{0D6AA952-E439-0DC4-2EE3-8A818B29964D}"/>
                </a:ext>
              </a:extLst>
            </p:cNvPr>
            <p:cNvPicPr>
              <a:picLocks noChangeAspect="1"/>
            </p:cNvPicPr>
            <p:nvPr userDrawn="1"/>
          </p:nvPicPr>
          <p:blipFill>
            <a:blip r:embed="rId4"/>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312327015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Slide Notes 2">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8">
            <a:extLst>
              <a:ext uri="{FF2B5EF4-FFF2-40B4-BE49-F238E27FC236}">
                <a16:creationId xmlns:a16="http://schemas.microsoft.com/office/drawing/2014/main" id="{89F3FCAC-40F8-3FB0-C227-8934B23A5CB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1" name="Espace réservé du texte 8">
            <a:extLst>
              <a:ext uri="{FF2B5EF4-FFF2-40B4-BE49-F238E27FC236}">
                <a16:creationId xmlns:a16="http://schemas.microsoft.com/office/drawing/2014/main" id="{9C4265EE-EF98-0249-42EA-7BDD1A3CC4C2}"/>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grpSp>
        <p:nvGrpSpPr>
          <p:cNvPr id="6" name="Group 5">
            <a:extLst>
              <a:ext uri="{FF2B5EF4-FFF2-40B4-BE49-F238E27FC236}">
                <a16:creationId xmlns:a16="http://schemas.microsoft.com/office/drawing/2014/main" id="{07CFF4EF-907A-E35A-45BD-9466D9F4169B}"/>
              </a:ext>
            </a:extLst>
          </p:cNvPr>
          <p:cNvGrpSpPr/>
          <p:nvPr userDrawn="1"/>
        </p:nvGrpSpPr>
        <p:grpSpPr>
          <a:xfrm>
            <a:off x="10620962" y="6116128"/>
            <a:ext cx="1571037" cy="741872"/>
            <a:chOff x="16068190" y="9227649"/>
            <a:chExt cx="2219810" cy="1048234"/>
          </a:xfrm>
        </p:grpSpPr>
        <p:pic>
          <p:nvPicPr>
            <p:cNvPr id="7" name="Rectangle 95">
              <a:extLst>
                <a:ext uri="{FF2B5EF4-FFF2-40B4-BE49-F238E27FC236}">
                  <a16:creationId xmlns:a16="http://schemas.microsoft.com/office/drawing/2014/main" id="{61D1921D-1AFC-A54F-A819-203D575C9E8A}"/>
                </a:ext>
              </a:extLst>
            </p:cNvPr>
            <p:cNvPicPr>
              <a:picLocks noChangeAspect="1"/>
            </p:cNvPicPr>
            <p:nvPr userDrawn="1"/>
          </p:nvPicPr>
          <p:blipFill>
            <a:blip r:embed="rId6"/>
            <a:srcRect/>
            <a:stretch/>
          </p:blipFill>
          <p:spPr>
            <a:xfrm>
              <a:off x="16068190" y="9227649"/>
              <a:ext cx="2219810" cy="1048234"/>
            </a:xfrm>
            <a:prstGeom prst="rect">
              <a:avLst/>
            </a:prstGeom>
          </p:spPr>
        </p:pic>
        <p:pic>
          <p:nvPicPr>
            <p:cNvPr id="12" name="Picture 11" descr="A logo for esm&#10;&#10;AI-generated content may be incorrect.">
              <a:extLst>
                <a:ext uri="{FF2B5EF4-FFF2-40B4-BE49-F238E27FC236}">
                  <a16:creationId xmlns:a16="http://schemas.microsoft.com/office/drawing/2014/main" id="{8A898A83-3092-B902-939D-A2B7A304C9E5}"/>
                </a:ext>
              </a:extLst>
            </p:cNvPr>
            <p:cNvPicPr>
              <a:picLocks noChangeAspect="1"/>
            </p:cNvPicPr>
            <p:nvPr userDrawn="1"/>
          </p:nvPicPr>
          <p:blipFill>
            <a:blip r:embed="rId7"/>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225859997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rgbClr val="17AD86"/>
        </a:solidFill>
        <a:effectLst/>
      </p:bgPr>
    </p:bg>
    <p:spTree>
      <p:nvGrpSpPr>
        <p:cNvPr id="1" name=""/>
        <p:cNvGrpSpPr/>
        <p:nvPr/>
      </p:nvGrpSpPr>
      <p:grpSpPr>
        <a:xfrm>
          <a:off x="0" y="0"/>
          <a:ext cx="0" cy="0"/>
          <a:chOff x="0" y="0"/>
          <a:chExt cx="0" cy="0"/>
        </a:xfrm>
      </p:grpSpPr>
      <p:sp>
        <p:nvSpPr>
          <p:cNvPr id="8" name="European Society for Medical Oncology ESMO Via Ginevra 4 CH-6900 LuganoT 41 091 973 19 00esmoesmoorg esmoorg">
            <a:extLst>
              <a:ext uri="{FF2B5EF4-FFF2-40B4-BE49-F238E27FC236}">
                <a16:creationId xmlns:a16="http://schemas.microsoft.com/office/drawing/2014/main" id="{1EB4AE90-A266-178B-4665-CC5B8AA603E2}"/>
              </a:ext>
            </a:extLst>
          </p:cNvPr>
          <p:cNvSpPr/>
          <p:nvPr userDrawn="1"/>
        </p:nvSpPr>
        <p:spPr>
          <a:xfrm>
            <a:off x="962896" y="5035550"/>
            <a:ext cx="3575050" cy="1219200"/>
          </a:xfrm>
          <a:prstGeom prst="rect">
            <a:avLst/>
          </a:prstGeom>
          <a:noFill/>
          <a:ln/>
        </p:spPr>
        <p:txBody>
          <a:bodyPr wrap="square" lIns="0" tIns="0" rIns="0" bIns="0" rtlCol="0" anchor="t"/>
          <a:lstStyle/>
          <a:p>
            <a:pPr marL="0" indent="0" algn="l">
              <a:lnSpc>
                <a:spcPts val="1600"/>
              </a:lnSpc>
              <a:buNone/>
            </a:pPr>
            <a:r>
              <a:rPr lang="en-US" sz="1500">
                <a:solidFill>
                  <a:srgbClr val="FFFFFF"/>
                </a:solidFill>
                <a:latin typeface="Arial Narrow Bold" pitchFamily="34" charset="0"/>
                <a:ea typeface="Arial Narrow Bold" pitchFamily="34" charset="-122"/>
                <a:cs typeface="Arial Narrow Bold" pitchFamily="34" charset="-120"/>
              </a:rPr>
              <a:t>European Society for Medical Oncology (ESMO)
</a:t>
            </a:r>
            <a:r>
              <a:rPr lang="en-US" sz="1500">
                <a:solidFill>
                  <a:srgbClr val="FFFFFF"/>
                </a:solidFill>
                <a:latin typeface="Arial Narrow" pitchFamily="34" charset="0"/>
                <a:ea typeface="Arial Narrow" pitchFamily="34" charset="-122"/>
                <a:cs typeface="Arial Narrow" pitchFamily="34" charset="-120"/>
              </a:rPr>
              <a:t>Via Ginevra 4, CH-6900 Lugano</a:t>
            </a:r>
            <a:br>
              <a:rPr/>
            </a:br>
            <a:r>
              <a:rPr lang="en-US" sz="1500">
                <a:solidFill>
                  <a:srgbClr val="FFFFFF"/>
                </a:solidFill>
                <a:latin typeface="Arial Narrow" pitchFamily="34" charset="0"/>
                <a:ea typeface="Arial Narrow" pitchFamily="34" charset="-122"/>
                <a:cs typeface="Arial Narrow" pitchFamily="34" charset="-120"/>
              </a:rPr>
              <a:t>T. +41 (0)91 973 19 00</a:t>
            </a:r>
            <a:br>
              <a:rPr/>
            </a:br>
            <a:r>
              <a:rPr lang="en-US" sz="1500">
                <a:solidFill>
                  <a:srgbClr val="FFFFFF"/>
                </a:solidFill>
                <a:latin typeface="Arial Narrow" pitchFamily="34" charset="0"/>
                <a:ea typeface="Arial Narrow" pitchFamily="34" charset="-122"/>
                <a:cs typeface="Arial Narrow" pitchFamily="34" charset="-120"/>
              </a:rPr>
              <a:t>esmo@esmo.org</a:t>
            </a:r>
            <a:br>
              <a:rPr/>
            </a:br>
            <a:r>
              <a:rPr lang="en-US" sz="1500">
                <a:solidFill>
                  <a:srgbClr val="FFFFFF"/>
                </a:solidFill>
                <a:latin typeface="Arial Narrow" pitchFamily="34" charset="0"/>
                <a:ea typeface="Arial Narrow" pitchFamily="34" charset="-122"/>
                <a:cs typeface="Arial Narrow" pitchFamily="34" charset="-120"/>
              </a:rPr>
              <a:t>
</a:t>
            </a:r>
            <a:r>
              <a:rPr lang="en-US" sz="1500">
                <a:solidFill>
                  <a:srgbClr val="FFFFFF"/>
                </a:solidFill>
                <a:latin typeface="Arial Narrow Bold" pitchFamily="34" charset="0"/>
                <a:ea typeface="Arial Narrow Bold" pitchFamily="34" charset="-122"/>
                <a:cs typeface="Arial Narrow Bold" pitchFamily="34" charset="-120"/>
              </a:rPr>
              <a:t>esmo.org</a:t>
            </a:r>
            <a:endParaRPr lang="en-US" sz="1500"/>
          </a:p>
        </p:txBody>
      </p:sp>
      <p:sp>
        <p:nvSpPr>
          <p:cNvPr id="2" name="Espace réservé du texte 8">
            <a:extLst>
              <a:ext uri="{FF2B5EF4-FFF2-40B4-BE49-F238E27FC236}">
                <a16:creationId xmlns:a16="http://schemas.microsoft.com/office/drawing/2014/main" id="{6B71D57D-FF14-FD10-D701-174D0129A758}"/>
              </a:ext>
            </a:extLst>
          </p:cNvPr>
          <p:cNvSpPr>
            <a:spLocks noGrp="1"/>
          </p:cNvSpPr>
          <p:nvPr>
            <p:ph type="body" sz="quarter" idx="10" hasCustomPrompt="1"/>
          </p:nvPr>
        </p:nvSpPr>
        <p:spPr>
          <a:xfrm>
            <a:off x="4591050" y="3021108"/>
            <a:ext cx="3009900" cy="815785"/>
          </a:xfrm>
          <a:prstGeom prst="rect">
            <a:avLst/>
          </a:prstGeom>
        </p:spPr>
        <p:txBody>
          <a:bodyPr/>
          <a:lstStyle>
            <a:lvl1pPr marL="0" indent="0" algn="ctr">
              <a:buNone/>
              <a:defRPr sz="5000" b="1" i="0">
                <a:solidFill>
                  <a:schemeClr val="bg1"/>
                </a:solidFill>
                <a:latin typeface="Arial Narrow" panose="020B0604020202020204" pitchFamily="34" charset="0"/>
                <a:cs typeface="Arial Narrow" panose="020B0604020202020204" pitchFamily="34" charset="0"/>
              </a:defRPr>
            </a:lvl1pPr>
          </a:lstStyle>
          <a:p>
            <a:pPr lvl="0"/>
            <a:r>
              <a:rPr lang="fr-FR" err="1"/>
              <a:t>Thank</a:t>
            </a:r>
            <a:r>
              <a:rPr lang="fr-FR"/>
              <a:t> </a:t>
            </a:r>
            <a:r>
              <a:rPr lang="fr-FR" err="1"/>
              <a:t>you</a:t>
            </a:r>
            <a:endParaRPr lang="fr-FR"/>
          </a:p>
        </p:txBody>
      </p:sp>
      <p:pic>
        <p:nvPicPr>
          <p:cNvPr id="5" name="Picture 4" descr="A white letter on a black background&#10;&#10;Description automatically generated">
            <a:extLst>
              <a:ext uri="{FF2B5EF4-FFF2-40B4-BE49-F238E27FC236}">
                <a16:creationId xmlns:a16="http://schemas.microsoft.com/office/drawing/2014/main" id="{5F378500-0109-FEA4-0A26-B7F6D3E95C0D}"/>
              </a:ext>
            </a:extLst>
          </p:cNvPr>
          <p:cNvPicPr>
            <a:picLocks noChangeAspect="1"/>
          </p:cNvPicPr>
          <p:nvPr userDrawn="1"/>
        </p:nvPicPr>
        <p:blipFill>
          <a:blip r:embed="rId2"/>
          <a:stretch>
            <a:fillRect/>
          </a:stretch>
        </p:blipFill>
        <p:spPr>
          <a:xfrm>
            <a:off x="962895" y="922473"/>
            <a:ext cx="3645907" cy="804727"/>
          </a:xfrm>
          <a:prstGeom prst="rect">
            <a:avLst/>
          </a:prstGeom>
        </p:spPr>
      </p:pic>
    </p:spTree>
    <p:extLst>
      <p:ext uri="{BB962C8B-B14F-4D97-AF65-F5344CB8AC3E}">
        <p14:creationId xmlns:p14="http://schemas.microsoft.com/office/powerpoint/2010/main" val="33779704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14EFA1-7250-CA49-B2BF-8ED200C2B907}"/>
              </a:ext>
            </a:extLst>
          </p:cNvPr>
          <p:cNvSpPr>
            <a:spLocks noGrp="1"/>
          </p:cNvSpPr>
          <p:nvPr>
            <p:ph type="title"/>
          </p:nvPr>
        </p:nvSpPr>
        <p:spPr/>
        <p:txBody>
          <a:bodyPr/>
          <a:lstStyle/>
          <a:p>
            <a:r>
              <a:rPr lang="en-GB"/>
              <a:t>Click to edit Master title style</a:t>
            </a:r>
            <a:endParaRPr lang="en-US"/>
          </a:p>
        </p:txBody>
      </p:sp>
      <p:sp>
        <p:nvSpPr>
          <p:cNvPr id="4" name="Footer Placeholder 3">
            <a:extLst>
              <a:ext uri="{FF2B5EF4-FFF2-40B4-BE49-F238E27FC236}">
                <a16:creationId xmlns:a16="http://schemas.microsoft.com/office/drawing/2014/main" id="{90D7C2EF-CEDA-2948-BFF2-B646ED150E6D}"/>
              </a:ext>
            </a:extLst>
          </p:cNvPr>
          <p:cNvSpPr>
            <a:spLocks noGrp="1"/>
          </p:cNvSpPr>
          <p:nvPr>
            <p:ph type="ftr" sz="quarter" idx="11"/>
          </p:nvPr>
        </p:nvSpPr>
        <p:spPr/>
        <p:txBody>
          <a:bodyPr/>
          <a:lstStyle/>
          <a:p>
            <a:r>
              <a:rPr lang="en-US"/>
              <a:t>Footer</a:t>
            </a:r>
          </a:p>
        </p:txBody>
      </p:sp>
    </p:spTree>
    <p:extLst>
      <p:ext uri="{BB962C8B-B14F-4D97-AF65-F5344CB8AC3E}">
        <p14:creationId xmlns:p14="http://schemas.microsoft.com/office/powerpoint/2010/main" val="182464251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640083" y="490957"/>
            <a:ext cx="2233778" cy="632904"/>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896709481"/>
      </p:ext>
    </p:extLst>
  </p:cSld>
  <p:clrMapOvr>
    <a:masterClrMapping/>
  </p:clrMapOvr>
  <p:hf sldNum="0" hdr="0" ftr="0" dt="0"/>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01109045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3576779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3116" y="2377734"/>
            <a:ext cx="11425767" cy="1620837"/>
          </a:xfrm>
        </p:spPr>
        <p:txBody>
          <a:bodyPr/>
          <a:lstStyle/>
          <a:p>
            <a:r>
              <a:rPr lang="en-US"/>
              <a:t>Click to edit Master title style</a:t>
            </a:r>
          </a:p>
        </p:txBody>
      </p:sp>
      <p:sp>
        <p:nvSpPr>
          <p:cNvPr id="3" name="Subtitle 2"/>
          <p:cNvSpPr>
            <a:spLocks noGrp="1"/>
          </p:cNvSpPr>
          <p:nvPr>
            <p:ph type="subTitle" idx="1"/>
          </p:nvPr>
        </p:nvSpPr>
        <p:spPr>
          <a:xfrm>
            <a:off x="1391707" y="4293017"/>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9635853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67928478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7835FA-79D5-AECC-1859-63CD02D5A2C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D1BA637-E2C8-3780-A436-B1A8959C244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659FDA3-CDE9-DF21-2373-A5814BD5E241}"/>
              </a:ext>
            </a:extLst>
          </p:cNvPr>
          <p:cNvSpPr>
            <a:spLocks noGrp="1"/>
          </p:cNvSpPr>
          <p:nvPr>
            <p:ph type="dt" sz="half" idx="10"/>
          </p:nvPr>
        </p:nvSpPr>
        <p:spPr/>
        <p:txBody>
          <a:bodyPr/>
          <a:lstStyle/>
          <a:p>
            <a:fld id="{8C538B4D-F2FA-4541-B114-4D9293969219}" type="datetimeFigureOut">
              <a:rPr lang="en-US" smtClean="0"/>
              <a:t>3/11/26</a:t>
            </a:fld>
            <a:endParaRPr lang="en-US"/>
          </a:p>
        </p:txBody>
      </p:sp>
      <p:sp>
        <p:nvSpPr>
          <p:cNvPr id="5" name="Footer Placeholder 4">
            <a:extLst>
              <a:ext uri="{FF2B5EF4-FFF2-40B4-BE49-F238E27FC236}">
                <a16:creationId xmlns:a16="http://schemas.microsoft.com/office/drawing/2014/main" id="{8998C94A-1048-F7EE-E076-D6876AC77D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462C8D5-053B-84B1-76DB-DBF3D9EFD3B7}"/>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317421685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996943-DDE4-34A5-2DB2-AF18A396ED1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51DC24E-2DCF-840D-B988-92AB98B08323}"/>
              </a:ext>
            </a:extLst>
          </p:cNvPr>
          <p:cNvSpPr>
            <a:spLocks noGrp="1"/>
          </p:cNvSpPr>
          <p:nvPr>
            <p:ph type="dt" sz="half" idx="10"/>
          </p:nvPr>
        </p:nvSpPr>
        <p:spPr/>
        <p:txBody>
          <a:bodyPr/>
          <a:lstStyle/>
          <a:p>
            <a:fld id="{8C538B4D-F2FA-4541-B114-4D9293969219}" type="datetimeFigureOut">
              <a:rPr lang="en-US" smtClean="0"/>
              <a:t>3/11/26</a:t>
            </a:fld>
            <a:endParaRPr lang="en-US"/>
          </a:p>
        </p:txBody>
      </p:sp>
      <p:sp>
        <p:nvSpPr>
          <p:cNvPr id="4" name="Footer Placeholder 3">
            <a:extLst>
              <a:ext uri="{FF2B5EF4-FFF2-40B4-BE49-F238E27FC236}">
                <a16:creationId xmlns:a16="http://schemas.microsoft.com/office/drawing/2014/main" id="{37D33DFA-2EBD-7D1E-EE21-21B10B7304D9}"/>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2008EC-E7A6-F444-DECF-92917DEF0A9A}"/>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34436031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AA408FD-EBFE-C33C-AD6C-0906EA8941FD}"/>
              </a:ext>
            </a:extLst>
          </p:cNvPr>
          <p:cNvSpPr>
            <a:spLocks noGrp="1"/>
          </p:cNvSpPr>
          <p:nvPr>
            <p:ph type="dt" sz="half" idx="10"/>
          </p:nvPr>
        </p:nvSpPr>
        <p:spPr/>
        <p:txBody>
          <a:bodyPr/>
          <a:lstStyle/>
          <a:p>
            <a:fld id="{8C538B4D-F2FA-4541-B114-4D9293969219}" type="datetimeFigureOut">
              <a:rPr lang="en-US" smtClean="0"/>
              <a:t>3/11/26</a:t>
            </a:fld>
            <a:endParaRPr lang="en-US"/>
          </a:p>
        </p:txBody>
      </p:sp>
      <p:sp>
        <p:nvSpPr>
          <p:cNvPr id="3" name="Footer Placeholder 2">
            <a:extLst>
              <a:ext uri="{FF2B5EF4-FFF2-40B4-BE49-F238E27FC236}">
                <a16:creationId xmlns:a16="http://schemas.microsoft.com/office/drawing/2014/main" id="{EE61FE5B-25DA-A041-94FA-8E2EBA28364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EC63AA4-B082-0DED-E7ED-DA3D0D51F10B}"/>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149936586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95610E-C843-A3E6-0538-C50D8557160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D540236-9EA2-1A16-7AD2-B06AD4E2447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612D10E-6995-1E40-5C34-17DD7BCF53E4}"/>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E55CEB6-19FB-66E7-8D01-AC6A8D806BA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614FECC-8FB5-9347-095F-8CF7333395A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410C85D-36F4-050D-48C1-4E8DCE6D2A63}"/>
              </a:ext>
            </a:extLst>
          </p:cNvPr>
          <p:cNvSpPr>
            <a:spLocks noGrp="1"/>
          </p:cNvSpPr>
          <p:nvPr>
            <p:ph type="dt" sz="half" idx="10"/>
          </p:nvPr>
        </p:nvSpPr>
        <p:spPr/>
        <p:txBody>
          <a:bodyPr/>
          <a:lstStyle/>
          <a:p>
            <a:fld id="{8C538B4D-F2FA-4541-B114-4D9293969219}" type="datetimeFigureOut">
              <a:rPr lang="en-US" smtClean="0"/>
              <a:t>3/11/26</a:t>
            </a:fld>
            <a:endParaRPr lang="en-US"/>
          </a:p>
        </p:txBody>
      </p:sp>
      <p:sp>
        <p:nvSpPr>
          <p:cNvPr id="8" name="Footer Placeholder 7">
            <a:extLst>
              <a:ext uri="{FF2B5EF4-FFF2-40B4-BE49-F238E27FC236}">
                <a16:creationId xmlns:a16="http://schemas.microsoft.com/office/drawing/2014/main" id="{38FFE145-1589-31F0-1174-AECDFFD6DFEB}"/>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6668AAC-A068-BEF9-2AAC-261F21F5BB25}"/>
              </a:ext>
            </a:extLst>
          </p:cNvPr>
          <p:cNvSpPr>
            <a:spLocks noGrp="1"/>
          </p:cNvSpPr>
          <p:nvPr>
            <p:ph type="sldNum" sz="quarter" idx="12"/>
          </p:nvPr>
        </p:nvSpPr>
        <p:spPr/>
        <p:txBody>
          <a:bodyPr/>
          <a:lstStyle/>
          <a:p>
            <a:fld id="{C87486B1-BFAD-4D1B-BF2B-41501B00C575}" type="slidenum">
              <a:rPr lang="en-US" smtClean="0"/>
              <a:t>‹#›</a:t>
            </a:fld>
            <a:endParaRPr lang="en-US"/>
          </a:p>
        </p:txBody>
      </p:sp>
    </p:spTree>
    <p:extLst>
      <p:ext uri="{BB962C8B-B14F-4D97-AF65-F5344CB8AC3E}">
        <p14:creationId xmlns:p14="http://schemas.microsoft.com/office/powerpoint/2010/main" val="81725455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userDrawn="1">
  <p:cSld name="Blank - 1 title">
    <p:spTree>
      <p:nvGrpSpPr>
        <p:cNvPr id="1" name=""/>
        <p:cNvGrpSpPr/>
        <p:nvPr/>
      </p:nvGrpSpPr>
      <p:grpSpPr>
        <a:xfrm>
          <a:off x="0" y="0"/>
          <a:ext cx="0" cy="0"/>
          <a:chOff x="0" y="0"/>
          <a:chExt cx="0" cy="0"/>
        </a:xfrm>
      </p:grpSpPr>
      <p:sp>
        <p:nvSpPr>
          <p:cNvPr id="2" name="Title 1"/>
          <p:cNvSpPr>
            <a:spLocks noGrp="1"/>
          </p:cNvSpPr>
          <p:nvPr>
            <p:ph type="title"/>
          </p:nvPr>
        </p:nvSpPr>
        <p:spPr>
          <a:xfrm>
            <a:off x="419102" y="263784"/>
            <a:ext cx="11087100" cy="691520"/>
          </a:xfrm>
        </p:spPr>
        <p:txBody>
          <a:bodyPr/>
          <a:lstStyle>
            <a:lvl1pPr>
              <a:defRPr>
                <a:solidFill>
                  <a:srgbClr val="830051"/>
                </a:solidFill>
              </a:defRPr>
            </a:lvl1pPr>
          </a:lstStyle>
          <a:p>
            <a:r>
              <a:rPr lang="en-GB"/>
              <a:t>Click to edit Master title style</a:t>
            </a:r>
          </a:p>
        </p:txBody>
      </p:sp>
      <p:sp>
        <p:nvSpPr>
          <p:cNvPr id="5" name="Text Placeholder 7"/>
          <p:cNvSpPr>
            <a:spLocks noGrp="1"/>
          </p:cNvSpPr>
          <p:nvPr>
            <p:ph type="body" sz="quarter" idx="10"/>
          </p:nvPr>
        </p:nvSpPr>
        <p:spPr>
          <a:xfrm>
            <a:off x="7525" y="6152877"/>
            <a:ext cx="10227735" cy="694267"/>
          </a:xfrm>
          <a:prstGeom prst="rect">
            <a:avLst/>
          </a:prstGeom>
        </p:spPr>
        <p:txBody>
          <a:bodyPr anchor="b">
            <a:normAutofit/>
          </a:bodyPr>
          <a:lstStyle>
            <a:lvl1pPr marL="0" algn="l" defTabSz="914377" rtl="0" eaLnBrk="1" fontAlgn="base" latinLnBrk="0" hangingPunct="1">
              <a:spcBef>
                <a:spcPct val="0"/>
              </a:spcBef>
              <a:spcAft>
                <a:spcPct val="0"/>
              </a:spcAft>
              <a:buClr>
                <a:schemeClr val="tx2"/>
              </a:buClr>
              <a:defRPr lang="en-US" sz="1067" b="0" kern="0" dirty="0" smtClean="0">
                <a:solidFill>
                  <a:srgbClr val="7F7F7F"/>
                </a:solidFill>
                <a:latin typeface="+mn-lt"/>
                <a:ea typeface="+mn-ea"/>
                <a:cs typeface="+mn-cs"/>
              </a:defRPr>
            </a:lvl1pPr>
          </a:lstStyle>
          <a:p>
            <a:pPr lvl="0"/>
            <a:r>
              <a:rPr lang="en-GB"/>
              <a:t>Click to edit Master text styles</a:t>
            </a:r>
          </a:p>
        </p:txBody>
      </p:sp>
      <p:sp>
        <p:nvSpPr>
          <p:cNvPr id="4" name="Slide Number Placeholder 4"/>
          <p:cNvSpPr>
            <a:spLocks noGrp="1"/>
          </p:cNvSpPr>
          <p:nvPr>
            <p:ph type="sldNum" sz="quarter" idx="4"/>
          </p:nvPr>
        </p:nvSpPr>
        <p:spPr>
          <a:xfrm>
            <a:off x="9347200" y="6491818"/>
            <a:ext cx="2844800" cy="366183"/>
          </a:xfrm>
          <a:prstGeom prst="rect">
            <a:avLst/>
          </a:prstGeom>
        </p:spPr>
        <p:txBody>
          <a:bodyPr vert="horz" lIns="91440" tIns="45720" rIns="91440" bIns="45720" rtlCol="0" anchor="ctr"/>
          <a:lstStyle>
            <a:lvl1pPr algn="r">
              <a:defRPr sz="933">
                <a:solidFill>
                  <a:schemeClr val="tx1">
                    <a:tint val="75000"/>
                  </a:schemeClr>
                </a:solidFill>
              </a:defRPr>
            </a:lvl1pPr>
          </a:lstStyle>
          <a:p>
            <a:fld id="{4FF61421-0D1F-374C-A6EF-D3B8E531EC5C}" type="slidenum">
              <a:rPr lang="en-US" smtClean="0"/>
              <a:pPr/>
              <a:t>‹#›</a:t>
            </a:fld>
            <a:endParaRPr lang="en-US"/>
          </a:p>
        </p:txBody>
      </p:sp>
    </p:spTree>
    <p:extLst>
      <p:ext uri="{BB962C8B-B14F-4D97-AF65-F5344CB8AC3E}">
        <p14:creationId xmlns:p14="http://schemas.microsoft.com/office/powerpoint/2010/main" val="242531999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FA66CD0-6FD9-D764-C890-38DB67EA3887}"/>
              </a:ext>
            </a:extLst>
          </p:cNvPr>
          <p:cNvSpPr/>
          <p:nvPr/>
        </p:nvSpPr>
        <p:spPr>
          <a:xfrm>
            <a:off x="0" y="885552"/>
            <a:ext cx="12192000" cy="59724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Footer Placeholder 4">
            <a:extLst>
              <a:ext uri="{FF2B5EF4-FFF2-40B4-BE49-F238E27FC236}">
                <a16:creationId xmlns:a16="http://schemas.microsoft.com/office/drawing/2014/main" id="{FB20A013-E312-4F1C-8648-E9BC6C743E7A}"/>
              </a:ext>
            </a:extLst>
          </p:cNvPr>
          <p:cNvSpPr>
            <a:spLocks noGrp="1"/>
          </p:cNvSpPr>
          <p:nvPr>
            <p:ph type="ftr" sz="quarter" idx="3"/>
          </p:nvPr>
        </p:nvSpPr>
        <p:spPr>
          <a:xfrm>
            <a:off x="238541" y="6354572"/>
            <a:ext cx="11648659" cy="415301"/>
          </a:xfrm>
          <a:prstGeom prst="rect">
            <a:avLst/>
          </a:prstGeom>
        </p:spPr>
        <p:txBody>
          <a:bodyPr vert="horz" lIns="45720" tIns="45720" rIns="45720" bIns="45720" rtlCol="0" anchor="b"/>
          <a:lstStyle>
            <a:lvl1pPr algn="l">
              <a:defRPr sz="1067">
                <a:solidFill>
                  <a:schemeClr val="tx1"/>
                </a:solidFill>
                <a:latin typeface="Arial" panose="020B0604020202020204" pitchFamily="34" charset="0"/>
                <a:cs typeface="Arial" panose="020B0604020202020204" pitchFamily="34" charset="0"/>
              </a:defRPr>
            </a:lvl1pPr>
          </a:lstStyle>
          <a:p>
            <a:endParaRPr lang="en-GB"/>
          </a:p>
        </p:txBody>
      </p:sp>
      <p:pic>
        <p:nvPicPr>
          <p:cNvPr id="8" name="Picture 7">
            <a:extLst>
              <a:ext uri="{FF2B5EF4-FFF2-40B4-BE49-F238E27FC236}">
                <a16:creationId xmlns:a16="http://schemas.microsoft.com/office/drawing/2014/main" id="{A5E772B1-D060-280D-0A6F-EC929D64F20E}"/>
              </a:ext>
            </a:extLst>
          </p:cNvPr>
          <p:cNvPicPr>
            <a:picLocks noChangeAspect="1"/>
          </p:cNvPicPr>
          <p:nvPr userDrawn="1"/>
        </p:nvPicPr>
        <p:blipFill>
          <a:blip r:embed="rId2">
            <a:extLst>
              <a:ext uri="{BEBA8EAE-BF5A-486C-A8C5-ECC9F3942E4B}">
                <a14:imgProps xmlns:a14="http://schemas.microsoft.com/office/drawing/2010/main">
                  <a14:imgLayer r:embed="rId3">
                    <a14:imgEffect>
                      <a14:backgroundRemoval t="10000" b="90000" l="10000" r="90000">
                        <a14:foregroundMark x1="26000" y1="71875" x2="26000" y2="71875"/>
                        <a14:foregroundMark x1="35400" y1="69375" x2="35400" y2="69375"/>
                        <a14:foregroundMark x1="42900" y1="50625" x2="42900" y2="50625"/>
                        <a14:foregroundMark x1="48900" y1="39063" x2="48900" y2="39063"/>
                        <a14:foregroundMark x1="61400" y1="57813" x2="61400" y2="57813"/>
                        <a14:foregroundMark x1="60900" y1="35000" x2="60900" y2="35000"/>
                        <a14:foregroundMark x1="68700" y1="45625" x2="68700" y2="45625"/>
                        <a14:foregroundMark x1="76800" y1="52188" x2="76800" y2="52188"/>
                      </a14:backgroundRemoval>
                    </a14:imgEffect>
                  </a14:imgLayer>
                </a14:imgProps>
              </a:ext>
            </a:extLst>
          </a:blip>
          <a:stretch>
            <a:fillRect/>
          </a:stretch>
        </p:blipFill>
        <p:spPr>
          <a:xfrm>
            <a:off x="10376992" y="6246733"/>
            <a:ext cx="1815009" cy="580803"/>
          </a:xfrm>
          <a:prstGeom prst="rect">
            <a:avLst/>
          </a:prstGeom>
        </p:spPr>
      </p:pic>
      <p:sp>
        <p:nvSpPr>
          <p:cNvPr id="3" name="Title 6">
            <a:extLst>
              <a:ext uri="{FF2B5EF4-FFF2-40B4-BE49-F238E27FC236}">
                <a16:creationId xmlns:a16="http://schemas.microsoft.com/office/drawing/2014/main" id="{6950F5DA-E2EE-5A61-B6C7-280E2B910415}"/>
              </a:ext>
            </a:extLst>
          </p:cNvPr>
          <p:cNvSpPr>
            <a:spLocks noGrp="1"/>
          </p:cNvSpPr>
          <p:nvPr>
            <p:ph type="title"/>
          </p:nvPr>
        </p:nvSpPr>
        <p:spPr>
          <a:xfrm>
            <a:off x="174595" y="1"/>
            <a:ext cx="11712604" cy="866009"/>
          </a:xfrm>
        </p:spPr>
        <p:txBody>
          <a:bodyPr/>
          <a:lstStyle>
            <a:lvl1pPr>
              <a:defRPr sz="2933"/>
            </a:lvl1pPr>
          </a:lstStyle>
          <a:p>
            <a:r>
              <a:rPr lang="en-US"/>
              <a:t>Click to edit Master title style</a:t>
            </a:r>
          </a:p>
        </p:txBody>
      </p:sp>
      <p:sp>
        <p:nvSpPr>
          <p:cNvPr id="5" name="Text Placeholder 4">
            <a:extLst>
              <a:ext uri="{FF2B5EF4-FFF2-40B4-BE49-F238E27FC236}">
                <a16:creationId xmlns:a16="http://schemas.microsoft.com/office/drawing/2014/main" id="{EB9E99C5-8056-1494-F3D6-886810BD991C}"/>
              </a:ext>
            </a:extLst>
          </p:cNvPr>
          <p:cNvSpPr>
            <a:spLocks noGrp="1"/>
          </p:cNvSpPr>
          <p:nvPr>
            <p:ph type="body" sz="quarter" idx="10"/>
          </p:nvPr>
        </p:nvSpPr>
        <p:spPr>
          <a:xfrm>
            <a:off x="304800" y="1092201"/>
            <a:ext cx="11582400" cy="5154084"/>
          </a:xfrm>
        </p:spPr>
        <p:txBody>
          <a:bodyPr>
            <a:noAutofit/>
          </a:bodyPr>
          <a:lstStyle>
            <a:lvl1pPr>
              <a:spcAft>
                <a:spcPts val="1600"/>
              </a:spcAft>
              <a:defRPr/>
            </a:lvl1pPr>
            <a:lvl2pPr>
              <a:spcAft>
                <a:spcPts val="1600"/>
              </a:spcAft>
              <a:defRPr/>
            </a:lvl2pPr>
            <a:lvl3pPr>
              <a:spcAft>
                <a:spcPts val="1600"/>
              </a:spcAft>
              <a:defRPr/>
            </a:lvl3pPr>
            <a:lvl4pPr>
              <a:spcAft>
                <a:spcPts val="1600"/>
              </a:spcAft>
              <a:defRPr/>
            </a:lvl4pPr>
            <a:lvl5pPr>
              <a:spcAft>
                <a:spcPts val="1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0804951"/>
      </p:ext>
    </p:extLst>
  </p:cSld>
  <p:clrMapOvr>
    <a:masterClrMapping/>
  </p:clrMapOvr>
  <p:extLst>
    <p:ext uri="{DCECCB84-F9BA-43D5-87BE-67443E8EF086}">
      <p15:sldGuideLst xmlns:p15="http://schemas.microsoft.com/office/powerpoint/2012/main"/>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381000" y="498974"/>
            <a:ext cx="3528060"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4"/>
          <a:srcRect/>
          <a:stretch/>
        </p:blipFill>
        <p:spPr>
          <a:xfrm>
            <a:off x="4356100" y="1549400"/>
            <a:ext cx="7835900" cy="5308600"/>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381000" y="1549400"/>
            <a:ext cx="7960360" cy="1705793"/>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dirty="0"/>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381000" y="3426669"/>
            <a:ext cx="796036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dirty="0" err="1"/>
              <a:t>Subtitle</a:t>
            </a:r>
            <a:endParaRPr lang="fr-FR" dirty="0"/>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386364" y="4950669"/>
            <a:ext cx="3241292" cy="648027"/>
          </a:xfrm>
          <a:prstGeom prst="rect">
            <a:avLst/>
          </a:prstGeom>
        </p:spPr>
        <p:txBody>
          <a:bodyPr/>
          <a:lstStyle>
            <a:lvl1pPr marL="0" indent="0">
              <a:spcBef>
                <a:spcPts val="67"/>
              </a:spcBef>
              <a:buNone/>
              <a:defRPr sz="1753" b="1" i="0">
                <a:solidFill>
                  <a:srgbClr val="00305D"/>
                </a:solidFill>
                <a:latin typeface="Arial Narrow" panose="020B0604020202020204" pitchFamily="34" charset="0"/>
                <a:cs typeface="Arial Narrow" panose="020B0604020202020204" pitchFamily="34" charset="0"/>
              </a:defRPr>
            </a:lvl1pPr>
          </a:lstStyle>
          <a:p>
            <a:pPr lvl="0"/>
            <a:r>
              <a:rPr lang="fr-FR" dirty="0"/>
              <a:t>Name</a:t>
            </a:r>
          </a:p>
          <a:p>
            <a:pPr lvl="0"/>
            <a:r>
              <a:rPr lang="fr-FR" dirty="0"/>
              <a:t>First </a:t>
            </a:r>
            <a:r>
              <a:rPr lang="fr-FR" dirty="0" err="1"/>
              <a:t>name</a:t>
            </a:r>
            <a:r>
              <a:rPr lang="fr-FR" dirty="0"/>
              <a:t>, last </a:t>
            </a:r>
            <a:r>
              <a:rPr lang="fr-FR" dirty="0" err="1"/>
              <a:t>name</a:t>
            </a:r>
            <a:endParaRPr lang="fr-FR" dirty="0"/>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386364" y="5672565"/>
            <a:ext cx="3241292" cy="362611"/>
          </a:xfrm>
          <a:prstGeom prst="rect">
            <a:avLst/>
          </a:prstGeom>
        </p:spPr>
        <p:txBody>
          <a:bodyPr/>
          <a:lstStyle>
            <a:lvl1pPr marL="0" indent="0">
              <a:spcBef>
                <a:spcPts val="400"/>
              </a:spcBef>
              <a:buNone/>
              <a:defRPr sz="1753" b="0" i="0">
                <a:solidFill>
                  <a:srgbClr val="00305D"/>
                </a:solidFill>
                <a:latin typeface="Arial Narrow" panose="020B0604020202020204" pitchFamily="34" charset="0"/>
                <a:cs typeface="Arial Narrow" panose="020B0604020202020204" pitchFamily="34" charset="0"/>
              </a:defRPr>
            </a:lvl1pPr>
          </a:lstStyle>
          <a:p>
            <a:pPr lvl="0"/>
            <a:r>
              <a:rPr lang="fr-FR" dirty="0"/>
              <a:t>00 </a:t>
            </a:r>
            <a:r>
              <a:rPr lang="fr-FR" dirty="0" err="1"/>
              <a:t>Month</a:t>
            </a:r>
            <a:r>
              <a:rPr lang="fr-FR" dirty="0"/>
              <a:t> XXXX </a:t>
            </a:r>
            <a:r>
              <a:rPr lang="fr-FR" dirty="0" err="1"/>
              <a:t>Year</a:t>
            </a:r>
            <a:endParaRPr lang="fr-FR" dirty="0"/>
          </a:p>
          <a:p>
            <a:pPr lvl="0"/>
            <a:endParaRPr lang="fr-FR" dirty="0"/>
          </a:p>
        </p:txBody>
      </p:sp>
      <p:grpSp>
        <p:nvGrpSpPr>
          <p:cNvPr id="4" name="Group 3">
            <a:extLst>
              <a:ext uri="{FF2B5EF4-FFF2-40B4-BE49-F238E27FC236}">
                <a16:creationId xmlns:a16="http://schemas.microsoft.com/office/drawing/2014/main" id="{B30E13CB-33D7-3B5A-C962-DE4B2EB087A7}"/>
              </a:ext>
            </a:extLst>
          </p:cNvPr>
          <p:cNvGrpSpPr/>
          <p:nvPr userDrawn="1"/>
        </p:nvGrpSpPr>
        <p:grpSpPr>
          <a:xfrm>
            <a:off x="10712127" y="6159177"/>
            <a:ext cx="1479873" cy="698823"/>
            <a:chOff x="16068190" y="9227649"/>
            <a:chExt cx="2219810" cy="1048234"/>
          </a:xfrm>
        </p:grpSpPr>
        <p:pic>
          <p:nvPicPr>
            <p:cNvPr id="6" name="Rectangle 95">
              <a:extLst>
                <a:ext uri="{FF2B5EF4-FFF2-40B4-BE49-F238E27FC236}">
                  <a16:creationId xmlns:a16="http://schemas.microsoft.com/office/drawing/2014/main" id="{52804FC8-31F2-6BE8-0FE3-F38F403EEFF4}"/>
                </a:ext>
              </a:extLst>
            </p:cNvPr>
            <p:cNvPicPr>
              <a:picLocks noChangeAspect="1"/>
            </p:cNvPicPr>
            <p:nvPr userDrawn="1"/>
          </p:nvPicPr>
          <p:blipFill>
            <a:blip r:embed="rId5"/>
            <a:srcRect/>
            <a:stretch/>
          </p:blipFill>
          <p:spPr>
            <a:xfrm>
              <a:off x="16068190" y="9227649"/>
              <a:ext cx="2219810" cy="1048234"/>
            </a:xfrm>
            <a:prstGeom prst="rect">
              <a:avLst/>
            </a:prstGeom>
          </p:spPr>
        </p:pic>
        <p:pic>
          <p:nvPicPr>
            <p:cNvPr id="7" name="Picture 6" descr="A logo for esm&#10;&#10;AI-generated content may be incorrect.">
              <a:extLst>
                <a:ext uri="{FF2B5EF4-FFF2-40B4-BE49-F238E27FC236}">
                  <a16:creationId xmlns:a16="http://schemas.microsoft.com/office/drawing/2014/main" id="{1BE4515D-79BC-FD1C-977A-1F355C63A92E}"/>
                </a:ext>
              </a:extLst>
            </p:cNvPr>
            <p:cNvPicPr>
              <a:picLocks noChangeAspect="1"/>
            </p:cNvPicPr>
            <p:nvPr userDrawn="1"/>
          </p:nvPicPr>
          <p:blipFill>
            <a:blip r:embed="rId6"/>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596827094"/>
      </p:ext>
    </p:extLst>
  </p:cSld>
  <p:clrMapOvr>
    <a:masterClrMapping/>
  </p:clrMapOvr>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Section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74904" y="786384"/>
            <a:ext cx="10978081" cy="2239920"/>
          </a:xfrm>
        </p:spPr>
        <p:txBody>
          <a:bodyPr lIns="0" tIns="0" rIns="0" bIns="0">
            <a:normAutofit/>
          </a:bodyPr>
          <a:lstStyle>
            <a:lvl1pPr>
              <a:lnSpc>
                <a:spcPct val="90000"/>
              </a:lnSpc>
              <a:defRPr sz="3800" b="0" cap="none" spc="131">
                <a:solidFill>
                  <a:schemeClr val="tx1"/>
                </a:solidFill>
                <a:latin typeface="Arial" panose="020B0604020202020204" pitchFamily="34" charset="0"/>
                <a:cs typeface="Arial" panose="020B0604020202020204" pitchFamily="34" charset="0"/>
              </a:defRPr>
            </a:lvl1pPr>
          </a:lstStyle>
          <a:p>
            <a:r>
              <a:rPr lang="en-US" dirty="0"/>
              <a:t>&lt;Section Title&gt;</a:t>
            </a:r>
          </a:p>
        </p:txBody>
      </p:sp>
      <p:sp>
        <p:nvSpPr>
          <p:cNvPr id="9" name="Text Placeholder 8"/>
          <p:cNvSpPr>
            <a:spLocks noGrp="1"/>
          </p:cNvSpPr>
          <p:nvPr>
            <p:ph type="body" sz="quarter" idx="13" hasCustomPrompt="1"/>
          </p:nvPr>
        </p:nvSpPr>
        <p:spPr>
          <a:xfrm>
            <a:off x="374904" y="3582608"/>
            <a:ext cx="10978081" cy="924364"/>
          </a:xfrm>
          <a:prstGeom prst="rect">
            <a:avLst/>
          </a:prstGeom>
        </p:spPr>
        <p:txBody>
          <a:bodyPr lIns="0" tIns="0" rIns="0" bIns="0">
            <a:noAutofit/>
          </a:bodyPr>
          <a:lstStyle>
            <a:lvl1pPr marL="0" indent="0">
              <a:buNone/>
              <a:defRPr sz="2400" b="0" spc="31">
                <a:solidFill>
                  <a:srgbClr val="000000"/>
                </a:solidFill>
                <a:latin typeface="Arial" panose="020B0604020202020204" pitchFamily="34" charset="0"/>
                <a:cs typeface="Arial" panose="020B0604020202020204" pitchFamily="34" charset="0"/>
              </a:defRPr>
            </a:lvl1pPr>
            <a:lvl2pPr>
              <a:defRPr sz="1467"/>
            </a:lvl2pPr>
            <a:lvl3pPr>
              <a:defRPr sz="1467"/>
            </a:lvl3pPr>
            <a:lvl4pPr>
              <a:defRPr sz="1467"/>
            </a:lvl4pPr>
            <a:lvl5pPr>
              <a:defRPr sz="1467"/>
            </a:lvl5pPr>
          </a:lstStyle>
          <a:p>
            <a:pPr lvl="0"/>
            <a:r>
              <a:rPr lang="en-US" dirty="0"/>
              <a:t>&lt;Subsection Title&gt;</a:t>
            </a:r>
          </a:p>
        </p:txBody>
      </p:sp>
      <p:sp>
        <p:nvSpPr>
          <p:cNvPr id="7" name="Text Placeholder 4">
            <a:extLst>
              <a:ext uri="{FF2B5EF4-FFF2-40B4-BE49-F238E27FC236}">
                <a16:creationId xmlns:a16="http://schemas.microsoft.com/office/drawing/2014/main" id="{D2571DC2-D6A3-4185-B1A8-3DB7ADC1CFEA}"/>
              </a:ext>
            </a:extLst>
          </p:cNvPr>
          <p:cNvSpPr>
            <a:spLocks noGrp="1"/>
          </p:cNvSpPr>
          <p:nvPr>
            <p:ph type="body" sz="quarter" idx="15" hasCustomPrompt="1"/>
          </p:nvPr>
        </p:nvSpPr>
        <p:spPr>
          <a:xfrm>
            <a:off x="7610947"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cxnSp>
        <p:nvCxnSpPr>
          <p:cNvPr id="5" name="Straight Connector 4">
            <a:extLst>
              <a:ext uri="{FF2B5EF4-FFF2-40B4-BE49-F238E27FC236}">
                <a16:creationId xmlns:a16="http://schemas.microsoft.com/office/drawing/2014/main" id="{945CEA5A-B47A-97CE-EFBE-29381B3A3D22}"/>
              </a:ext>
            </a:extLst>
          </p:cNvPr>
          <p:cNvCxnSpPr>
            <a:cxnSpLocks/>
          </p:cNvCxnSpPr>
          <p:nvPr userDrawn="1"/>
        </p:nvCxnSpPr>
        <p:spPr>
          <a:xfrm>
            <a:off x="368710" y="3275393"/>
            <a:ext cx="11436327"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sp>
        <p:nvSpPr>
          <p:cNvPr id="4" name="Footer Placeholder 2">
            <a:extLst>
              <a:ext uri="{FF2B5EF4-FFF2-40B4-BE49-F238E27FC236}">
                <a16:creationId xmlns:a16="http://schemas.microsoft.com/office/drawing/2014/main" id="{C02C131B-F3D0-8F26-92C3-58C2162D4034}"/>
              </a:ext>
            </a:extLst>
          </p:cNvPr>
          <p:cNvSpPr>
            <a:spLocks noGrp="1"/>
          </p:cNvSpPr>
          <p:nvPr>
            <p:ph type="ftr" sz="quarter" idx="3"/>
          </p:nvPr>
        </p:nvSpPr>
        <p:spPr>
          <a:xfrm>
            <a:off x="-2" y="6263744"/>
            <a:ext cx="12192001" cy="246464"/>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1901059496"/>
      </p:ext>
    </p:extLst>
  </p:cSld>
  <p:clrMapOvr>
    <a:masterClrMapping/>
  </p:clrMapOvr>
  <p:hf hdr="0" dt="0"/>
  <p:extLst>
    <p:ext uri="{DCECCB84-F9BA-43D5-87BE-67443E8EF086}">
      <p15:sldGuideLst xmlns:p15="http://schemas.microsoft.com/office/powerpoint/2012/main">
        <p15:guide id="3" orient="horz" pos="480">
          <p15:clr>
            <a:srgbClr val="FBAE40"/>
          </p15:clr>
        </p15:guide>
        <p15:guide id="4" orient="horz" pos="4056">
          <p15:clr>
            <a:srgbClr val="FBAE40"/>
          </p15:clr>
        </p15:guide>
        <p15:guide id="5" pos="528">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ext &amp;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048" y="1598085"/>
            <a:ext cx="11436348" cy="4482044"/>
          </a:xfrm>
          <a:prstGeom prst="rect">
            <a:avLst/>
          </a:prstGeom>
        </p:spPr>
        <p:txBody>
          <a:bodyPr lIns="0" tIns="0" rIns="0" bIns="0">
            <a:normAutofit/>
          </a:bodyPr>
          <a:lstStyle>
            <a:lvl1pPr>
              <a:lnSpc>
                <a:spcPct val="100000"/>
              </a:lnSpc>
              <a:spcBef>
                <a:spcPts val="1200"/>
              </a:spcBef>
              <a:buClr>
                <a:schemeClr val="bg2"/>
              </a:buClr>
              <a:defRPr sz="2200">
                <a:solidFill>
                  <a:srgbClr val="000000"/>
                </a:solidFill>
                <a:latin typeface="Arial" panose="020B0604020202020204" pitchFamily="34" charset="0"/>
                <a:cs typeface="Arial" panose="020B0604020202020204" pitchFamily="34" charset="0"/>
              </a:defRPr>
            </a:lvl1pPr>
            <a:lvl2pPr marL="514350" indent="-285750">
              <a:lnSpc>
                <a:spcPct val="100000"/>
              </a:lnSpc>
              <a:spcBef>
                <a:spcPts val="200"/>
              </a:spcBef>
              <a:buClr>
                <a:schemeClr val="bg2"/>
              </a:buClr>
              <a:buSzPct val="100000"/>
              <a:buFont typeface="Arial Narrow" panose="020B0606020202030204" pitchFamily="34" charset="0"/>
              <a:buChar char="–"/>
              <a:defRPr sz="2200">
                <a:solidFill>
                  <a:srgbClr val="000000"/>
                </a:solidFill>
                <a:latin typeface="Arial" panose="020B0604020202020204" pitchFamily="34" charset="0"/>
                <a:cs typeface="Arial" panose="020B0604020202020204" pitchFamily="34" charset="0"/>
              </a:defRPr>
            </a:lvl2pPr>
            <a:lvl3pPr marL="742950" indent="-228600">
              <a:lnSpc>
                <a:spcPct val="100000"/>
              </a:lnSpc>
              <a:spcBef>
                <a:spcPts val="200"/>
              </a:spcBef>
              <a:buClr>
                <a:schemeClr val="bg2"/>
              </a:buClr>
              <a:buFont typeface="Wingdings" panose="05000000000000000000" pitchFamily="2" charset="2"/>
              <a:buChar char="§"/>
              <a:defRPr sz="2200">
                <a:solidFill>
                  <a:srgbClr val="000000"/>
                </a:solidFill>
                <a:latin typeface="Arial" panose="020B0604020202020204" pitchFamily="34" charset="0"/>
                <a:cs typeface="Arial" panose="020B0604020202020204" pitchFamily="34" charset="0"/>
              </a:defRPr>
            </a:lvl3pPr>
            <a:lvl4pPr marL="1028700" indent="-228600">
              <a:lnSpc>
                <a:spcPct val="100000"/>
              </a:lnSpc>
              <a:spcBef>
                <a:spcPts val="200"/>
              </a:spcBef>
              <a:buClr>
                <a:schemeClr val="bg2"/>
              </a:buClr>
              <a:buSzPct val="100000"/>
              <a:tabLst/>
              <a:defRPr sz="2200">
                <a:solidFill>
                  <a:srgbClr val="000000"/>
                </a:solidFill>
                <a:latin typeface="Arial" panose="020B0604020202020204" pitchFamily="34" charset="0"/>
                <a:cs typeface="Arial" panose="020B0604020202020204" pitchFamily="34" charset="0"/>
              </a:defRPr>
            </a:lvl4pPr>
            <a:lvl5pPr marL="1257300" indent="-171450">
              <a:lnSpc>
                <a:spcPct val="100000"/>
              </a:lnSpc>
              <a:spcBef>
                <a:spcPts val="200"/>
              </a:spcBef>
              <a:buClr>
                <a:schemeClr val="bg2"/>
              </a:buClr>
              <a:defRPr sz="2200">
                <a:solidFill>
                  <a:srgbClr val="000000"/>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hasCustomPrompt="1"/>
          </p:nvPr>
        </p:nvSpPr>
        <p:spPr>
          <a:xfrm>
            <a:off x="377825" y="255181"/>
            <a:ext cx="11436349" cy="972746"/>
          </a:xfrm>
        </p:spPr>
        <p:txBody>
          <a:bodyPr lIns="0" tIns="0" rIns="0" bIns="45720" anchor="b">
            <a:no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6CFC96CB-0B90-4F97-BEB8-48B483269B75}"/>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marL="0" marR="0" lvl="0" indent="0" algn="r" defTabSz="457250" rtl="0" eaLnBrk="1" fontAlgn="auto" latinLnBrk="0" hangingPunct="1">
              <a:lnSpc>
                <a:spcPct val="100000"/>
              </a:lnSpc>
              <a:spcBef>
                <a:spcPts val="0"/>
              </a:spcBef>
              <a:spcAft>
                <a:spcPts val="0"/>
              </a:spcAft>
              <a:buClr>
                <a:schemeClr val="bg2"/>
              </a:buClr>
              <a:buSzPct val="95000"/>
              <a:buFontTx/>
              <a:buNone/>
              <a:tabLst/>
              <a:defRPr/>
            </a:pPr>
            <a:r>
              <a:rPr lang="en-US" dirty="0"/>
              <a:t>Label for locking</a:t>
            </a:r>
          </a:p>
        </p:txBody>
      </p:sp>
      <p:sp>
        <p:nvSpPr>
          <p:cNvPr id="13" name="Footer Placeholder 2">
            <a:extLst>
              <a:ext uri="{FF2B5EF4-FFF2-40B4-BE49-F238E27FC236}">
                <a16:creationId xmlns:a16="http://schemas.microsoft.com/office/drawing/2014/main" id="{A06EBFE6-03B6-C7F2-53BD-B9CCF72E2324}"/>
              </a:ext>
            </a:extLst>
          </p:cNvPr>
          <p:cNvSpPr>
            <a:spLocks noGrp="1"/>
          </p:cNvSpPr>
          <p:nvPr>
            <p:ph type="ftr" sz="quarter" idx="3"/>
          </p:nvPr>
        </p:nvSpPr>
        <p:spPr>
          <a:xfrm>
            <a:off x="-2" y="6450281"/>
            <a:ext cx="12192001" cy="399002"/>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394702345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3366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chart">
  <p:cSld name="1_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299940692"/>
      </p:ext>
    </p:extLst>
  </p:cSld>
  <p:clrMapOvr>
    <a:masterClrMapping/>
  </p:clrMapOvr>
  <p:transition spd="slow" advClick="0"/>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2_Text &amp;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048" y="1219202"/>
            <a:ext cx="11436348" cy="4860927"/>
          </a:xfrm>
          <a:prstGeom prst="rect">
            <a:avLst/>
          </a:prstGeom>
        </p:spPr>
        <p:txBody>
          <a:bodyPr lIns="0" tIns="0" rIns="0" bIns="0">
            <a:normAutofit/>
          </a:bodyPr>
          <a:lstStyle>
            <a:lvl1pPr>
              <a:lnSpc>
                <a:spcPct val="100000"/>
              </a:lnSpc>
              <a:spcBef>
                <a:spcPts val="1200"/>
              </a:spcBef>
              <a:buClr>
                <a:schemeClr val="bg2"/>
              </a:buClr>
              <a:defRPr sz="2200">
                <a:solidFill>
                  <a:srgbClr val="000000"/>
                </a:solidFill>
                <a:latin typeface="Arial" panose="020B0604020202020204" pitchFamily="34" charset="0"/>
                <a:cs typeface="Arial" panose="020B0604020202020204" pitchFamily="34" charset="0"/>
              </a:defRPr>
            </a:lvl1pPr>
            <a:lvl2pPr marL="514350" indent="-285750">
              <a:lnSpc>
                <a:spcPct val="100000"/>
              </a:lnSpc>
              <a:spcBef>
                <a:spcPts val="200"/>
              </a:spcBef>
              <a:buClr>
                <a:schemeClr val="bg2"/>
              </a:buClr>
              <a:buSzPct val="100000"/>
              <a:buFont typeface="Arial Narrow" panose="020B0606020202030204" pitchFamily="34" charset="0"/>
              <a:buChar char="–"/>
              <a:defRPr sz="2200">
                <a:solidFill>
                  <a:srgbClr val="000000"/>
                </a:solidFill>
                <a:latin typeface="Arial" panose="020B0604020202020204" pitchFamily="34" charset="0"/>
                <a:cs typeface="Arial" panose="020B0604020202020204" pitchFamily="34" charset="0"/>
              </a:defRPr>
            </a:lvl2pPr>
            <a:lvl3pPr marL="742950" indent="-228600">
              <a:lnSpc>
                <a:spcPct val="100000"/>
              </a:lnSpc>
              <a:spcBef>
                <a:spcPts val="200"/>
              </a:spcBef>
              <a:buClr>
                <a:schemeClr val="bg2"/>
              </a:buClr>
              <a:buFont typeface="Wingdings" panose="05000000000000000000" pitchFamily="2" charset="2"/>
              <a:buChar char="§"/>
              <a:defRPr sz="2200">
                <a:solidFill>
                  <a:srgbClr val="000000"/>
                </a:solidFill>
                <a:latin typeface="Arial" panose="020B0604020202020204" pitchFamily="34" charset="0"/>
                <a:cs typeface="Arial" panose="020B0604020202020204" pitchFamily="34" charset="0"/>
              </a:defRPr>
            </a:lvl3pPr>
            <a:lvl4pPr marL="1028700" indent="-228600">
              <a:lnSpc>
                <a:spcPct val="100000"/>
              </a:lnSpc>
              <a:spcBef>
                <a:spcPts val="200"/>
              </a:spcBef>
              <a:buClr>
                <a:schemeClr val="bg2"/>
              </a:buClr>
              <a:buSzPct val="100000"/>
              <a:tabLst/>
              <a:defRPr sz="2200">
                <a:solidFill>
                  <a:srgbClr val="000000"/>
                </a:solidFill>
                <a:latin typeface="Arial" panose="020B0604020202020204" pitchFamily="34" charset="0"/>
                <a:cs typeface="Arial" panose="020B0604020202020204" pitchFamily="34" charset="0"/>
              </a:defRPr>
            </a:lvl4pPr>
            <a:lvl5pPr marL="1257300" indent="-171450">
              <a:lnSpc>
                <a:spcPct val="100000"/>
              </a:lnSpc>
              <a:spcBef>
                <a:spcPts val="200"/>
              </a:spcBef>
              <a:buClr>
                <a:schemeClr val="bg2"/>
              </a:buClr>
              <a:defRPr sz="2200">
                <a:solidFill>
                  <a:srgbClr val="000000"/>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6CFC96CB-0B90-4F97-BEB8-48B483269B75}"/>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marL="0" marR="0" lvl="0" indent="0" algn="r" defTabSz="457250" rtl="0" eaLnBrk="1" fontAlgn="auto" latinLnBrk="0" hangingPunct="1">
              <a:lnSpc>
                <a:spcPct val="100000"/>
              </a:lnSpc>
              <a:spcBef>
                <a:spcPts val="0"/>
              </a:spcBef>
              <a:spcAft>
                <a:spcPts val="0"/>
              </a:spcAft>
              <a:buClr>
                <a:schemeClr val="bg2"/>
              </a:buClr>
              <a:buSzPct val="95000"/>
              <a:buFontTx/>
              <a:buNone/>
              <a:tabLst/>
              <a:defRPr/>
            </a:pPr>
            <a:r>
              <a:rPr lang="en-US" dirty="0"/>
              <a:t>Label for locking</a:t>
            </a:r>
          </a:p>
        </p:txBody>
      </p:sp>
      <p:sp>
        <p:nvSpPr>
          <p:cNvPr id="13" name="Footer Placeholder 2">
            <a:extLst>
              <a:ext uri="{FF2B5EF4-FFF2-40B4-BE49-F238E27FC236}">
                <a16:creationId xmlns:a16="http://schemas.microsoft.com/office/drawing/2014/main" id="{A06EBFE6-03B6-C7F2-53BD-B9CCF72E2324}"/>
              </a:ext>
            </a:extLst>
          </p:cNvPr>
          <p:cNvSpPr>
            <a:spLocks noGrp="1"/>
          </p:cNvSpPr>
          <p:nvPr>
            <p:ph type="ftr" sz="quarter" idx="3"/>
          </p:nvPr>
        </p:nvSpPr>
        <p:spPr>
          <a:xfrm>
            <a:off x="-2" y="6450281"/>
            <a:ext cx="12192001" cy="399002"/>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
        <p:nvSpPr>
          <p:cNvPr id="4" name="Title 1">
            <a:extLst>
              <a:ext uri="{FF2B5EF4-FFF2-40B4-BE49-F238E27FC236}">
                <a16:creationId xmlns:a16="http://schemas.microsoft.com/office/drawing/2014/main" id="{B739AFE5-0D05-6D4D-4582-91F82282A1A7}"/>
              </a:ext>
            </a:extLst>
          </p:cNvPr>
          <p:cNvSpPr>
            <a:spLocks noGrp="1"/>
          </p:cNvSpPr>
          <p:nvPr>
            <p:ph type="title" hasCustomPrompt="1"/>
          </p:nvPr>
        </p:nvSpPr>
        <p:spPr>
          <a:xfrm>
            <a:off x="377825" y="318961"/>
            <a:ext cx="11436349" cy="547443"/>
          </a:xfrm>
        </p:spPr>
        <p:txBody>
          <a:bodyPr lIns="0" tIns="0" rIns="0" bIns="45720" anchor="b">
            <a:norm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&lt;Smaller Slide Title&gt;</a:t>
            </a:r>
          </a:p>
        </p:txBody>
      </p:sp>
      <p:cxnSp>
        <p:nvCxnSpPr>
          <p:cNvPr id="6" name="Straight Connector 5">
            <a:extLst>
              <a:ext uri="{FF2B5EF4-FFF2-40B4-BE49-F238E27FC236}">
                <a16:creationId xmlns:a16="http://schemas.microsoft.com/office/drawing/2014/main" id="{65E35C16-7A13-2F1A-586F-2A323AD50D95}"/>
              </a:ext>
            </a:extLst>
          </p:cNvPr>
          <p:cNvCxnSpPr/>
          <p:nvPr userDrawn="1"/>
        </p:nvCxnSpPr>
        <p:spPr>
          <a:xfrm>
            <a:off x="377825" y="866410"/>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981463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Header with Subhea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048" y="2061029"/>
            <a:ext cx="11436348" cy="4019099"/>
          </a:xfrm>
          <a:prstGeom prst="rect">
            <a:avLst/>
          </a:prstGeom>
        </p:spPr>
        <p:txBody>
          <a:bodyPr lIns="0" tIns="0" rIns="0" bIns="0">
            <a:normAutofit/>
          </a:bodyPr>
          <a:lstStyle>
            <a:lvl1pPr>
              <a:lnSpc>
                <a:spcPct val="100000"/>
              </a:lnSpc>
              <a:spcBef>
                <a:spcPts val="1200"/>
              </a:spcBef>
              <a:buClr>
                <a:schemeClr val="bg2"/>
              </a:buClr>
              <a:defRPr sz="2200">
                <a:solidFill>
                  <a:srgbClr val="000000"/>
                </a:solidFill>
                <a:latin typeface="Arial" panose="020B0604020202020204" pitchFamily="34" charset="0"/>
                <a:cs typeface="Arial" panose="020B0604020202020204" pitchFamily="34" charset="0"/>
              </a:defRPr>
            </a:lvl1pPr>
            <a:lvl2pPr marL="514350" indent="-285750">
              <a:lnSpc>
                <a:spcPct val="100000"/>
              </a:lnSpc>
              <a:spcBef>
                <a:spcPts val="200"/>
              </a:spcBef>
              <a:buClr>
                <a:schemeClr val="bg2"/>
              </a:buClr>
              <a:buSzPct val="100000"/>
              <a:buFont typeface="Arial Narrow" panose="020B0606020202030204" pitchFamily="34" charset="0"/>
              <a:buChar char="–"/>
              <a:defRPr sz="2200">
                <a:solidFill>
                  <a:srgbClr val="000000"/>
                </a:solidFill>
                <a:latin typeface="Arial" panose="020B0604020202020204" pitchFamily="34" charset="0"/>
                <a:cs typeface="Arial" panose="020B0604020202020204" pitchFamily="34" charset="0"/>
              </a:defRPr>
            </a:lvl2pPr>
            <a:lvl3pPr marL="742950" indent="-228600">
              <a:lnSpc>
                <a:spcPct val="100000"/>
              </a:lnSpc>
              <a:spcBef>
                <a:spcPts val="200"/>
              </a:spcBef>
              <a:buClr>
                <a:schemeClr val="bg2"/>
              </a:buClr>
              <a:buFont typeface="Wingdings" panose="05000000000000000000" pitchFamily="2" charset="2"/>
              <a:buChar char="§"/>
              <a:defRPr sz="2200">
                <a:solidFill>
                  <a:srgbClr val="000000"/>
                </a:solidFill>
                <a:latin typeface="Arial" panose="020B0604020202020204" pitchFamily="34" charset="0"/>
                <a:cs typeface="Arial" panose="020B0604020202020204" pitchFamily="34" charset="0"/>
              </a:defRPr>
            </a:lvl3pPr>
            <a:lvl4pPr marL="1028700" indent="-228600">
              <a:lnSpc>
                <a:spcPct val="100000"/>
              </a:lnSpc>
              <a:spcBef>
                <a:spcPts val="200"/>
              </a:spcBef>
              <a:buClr>
                <a:schemeClr val="bg2"/>
              </a:buClr>
              <a:buSzPct val="100000"/>
              <a:tabLst/>
              <a:defRPr sz="2200">
                <a:solidFill>
                  <a:srgbClr val="000000"/>
                </a:solidFill>
                <a:latin typeface="Arial" panose="020B0604020202020204" pitchFamily="34" charset="0"/>
                <a:cs typeface="Arial" panose="020B0604020202020204" pitchFamily="34" charset="0"/>
              </a:defRPr>
            </a:lvl4pPr>
            <a:lvl5pPr marL="1257300" indent="-171450">
              <a:lnSpc>
                <a:spcPct val="100000"/>
              </a:lnSpc>
              <a:spcBef>
                <a:spcPts val="200"/>
              </a:spcBef>
              <a:buClr>
                <a:schemeClr val="bg2"/>
              </a:buClr>
              <a:defRPr sz="2200">
                <a:solidFill>
                  <a:srgbClr val="000000"/>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hasCustomPrompt="1"/>
          </p:nvPr>
        </p:nvSpPr>
        <p:spPr>
          <a:xfrm>
            <a:off x="377825" y="276447"/>
            <a:ext cx="11436349" cy="951480"/>
          </a:xfrm>
        </p:spPr>
        <p:txBody>
          <a:bodyPr lIns="0" tIns="0" rIns="0" bIns="45720" anchor="b">
            <a:no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6CFC96CB-0B90-4F97-BEB8-48B483269B75}"/>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marL="0" marR="0" lvl="0" indent="0" algn="r" defTabSz="457250" rtl="0" eaLnBrk="1" fontAlgn="auto" latinLnBrk="0" hangingPunct="1">
              <a:lnSpc>
                <a:spcPct val="100000"/>
              </a:lnSpc>
              <a:spcBef>
                <a:spcPts val="0"/>
              </a:spcBef>
              <a:spcAft>
                <a:spcPts val="0"/>
              </a:spcAft>
              <a:buClr>
                <a:schemeClr val="bg2"/>
              </a:buClr>
              <a:buSzPct val="95000"/>
              <a:buFontTx/>
              <a:buNone/>
              <a:tabLst/>
              <a:defRPr/>
            </a:pPr>
            <a:r>
              <a:rPr lang="en-US" dirty="0"/>
              <a:t>Label for locking</a:t>
            </a:r>
          </a:p>
        </p:txBody>
      </p:sp>
      <p:sp>
        <p:nvSpPr>
          <p:cNvPr id="4" name="Text Placeholder 9">
            <a:extLst>
              <a:ext uri="{FF2B5EF4-FFF2-40B4-BE49-F238E27FC236}">
                <a16:creationId xmlns:a16="http://schemas.microsoft.com/office/drawing/2014/main" id="{6E75E460-B64C-67C2-925D-7E0841CF3ED5}"/>
              </a:ext>
            </a:extLst>
          </p:cNvPr>
          <p:cNvSpPr>
            <a:spLocks noGrp="1"/>
          </p:cNvSpPr>
          <p:nvPr>
            <p:ph type="body" sz="quarter" idx="13" hasCustomPrompt="1"/>
          </p:nvPr>
        </p:nvSpPr>
        <p:spPr>
          <a:xfrm>
            <a:off x="381000" y="1382487"/>
            <a:ext cx="11433175" cy="547914"/>
          </a:xfrm>
          <a:prstGeom prst="rect">
            <a:avLst/>
          </a:prstGeom>
        </p:spPr>
        <p:txBody>
          <a:bodyPr>
            <a:normAutofit/>
          </a:bodyPr>
          <a:lstStyle>
            <a:lvl1pPr marL="0" indent="0">
              <a:buNone/>
              <a:defRPr sz="2400" b="1">
                <a:solidFill>
                  <a:schemeClr val="tx1"/>
                </a:solidFill>
              </a:defRPr>
            </a:lvl1pPr>
          </a:lstStyle>
          <a:p>
            <a:pPr lvl="0"/>
            <a:r>
              <a:rPr lang="en-US" dirty="0"/>
              <a:t>&lt;Insert Subhead&gt;</a:t>
            </a:r>
          </a:p>
        </p:txBody>
      </p:sp>
      <p:sp>
        <p:nvSpPr>
          <p:cNvPr id="6" name="Footer Placeholder 2">
            <a:extLst>
              <a:ext uri="{FF2B5EF4-FFF2-40B4-BE49-F238E27FC236}">
                <a16:creationId xmlns:a16="http://schemas.microsoft.com/office/drawing/2014/main" id="{812CD4D8-3ECC-A30A-5757-43AC1D78C746}"/>
              </a:ext>
            </a:extLst>
          </p:cNvPr>
          <p:cNvSpPr>
            <a:spLocks noGrp="1"/>
          </p:cNvSpPr>
          <p:nvPr>
            <p:ph type="ftr" sz="quarter" idx="3"/>
          </p:nvPr>
        </p:nvSpPr>
        <p:spPr>
          <a:xfrm>
            <a:off x="-2" y="6437381"/>
            <a:ext cx="12192001" cy="397653"/>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1978240252"/>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2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77825" y="244549"/>
            <a:ext cx="11436349" cy="983378"/>
          </a:xfrm>
        </p:spPr>
        <p:txBody>
          <a:bodyPr lIns="0" tIns="0" rIns="0" bIns="45720" anchor="b">
            <a:no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12" name="Text Placeholder 4">
            <a:extLst>
              <a:ext uri="{FF2B5EF4-FFF2-40B4-BE49-F238E27FC236}">
                <a16:creationId xmlns:a16="http://schemas.microsoft.com/office/drawing/2014/main" id="{E3D41DD0-2BAD-40ED-B59C-AAADB26A054A}"/>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sp>
        <p:nvSpPr>
          <p:cNvPr id="3" name="Footer Placeholder 2">
            <a:extLst>
              <a:ext uri="{FF2B5EF4-FFF2-40B4-BE49-F238E27FC236}">
                <a16:creationId xmlns:a16="http://schemas.microsoft.com/office/drawing/2014/main" id="{19608E18-B418-9D77-7228-1EDFFB544312}"/>
              </a:ext>
            </a:extLst>
          </p:cNvPr>
          <p:cNvSpPr>
            <a:spLocks noGrp="1"/>
          </p:cNvSpPr>
          <p:nvPr>
            <p:ph type="ftr" sz="quarter" idx="3"/>
          </p:nvPr>
        </p:nvSpPr>
        <p:spPr>
          <a:xfrm>
            <a:off x="-2" y="6446534"/>
            <a:ext cx="12192001" cy="411466"/>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2764424464"/>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2" name="Text Placeholder 4">
            <a:extLst>
              <a:ext uri="{FF2B5EF4-FFF2-40B4-BE49-F238E27FC236}">
                <a16:creationId xmlns:a16="http://schemas.microsoft.com/office/drawing/2014/main" id="{E3D41DD0-2BAD-40ED-B59C-AAADB26A054A}"/>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sp>
        <p:nvSpPr>
          <p:cNvPr id="2" name="Footer Placeholder 2">
            <a:extLst>
              <a:ext uri="{FF2B5EF4-FFF2-40B4-BE49-F238E27FC236}">
                <a16:creationId xmlns:a16="http://schemas.microsoft.com/office/drawing/2014/main" id="{4BE74634-1A1B-A8A6-532F-DB2F2BDA58AC}"/>
              </a:ext>
            </a:extLst>
          </p:cNvPr>
          <p:cNvSpPr>
            <a:spLocks noGrp="1"/>
          </p:cNvSpPr>
          <p:nvPr>
            <p:ph type="ftr" sz="quarter" idx="3"/>
          </p:nvPr>
        </p:nvSpPr>
        <p:spPr>
          <a:xfrm>
            <a:off x="-2" y="6473952"/>
            <a:ext cx="12192001" cy="384048"/>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55740435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2-column">
    <p:spTree>
      <p:nvGrpSpPr>
        <p:cNvPr id="1" name=""/>
        <p:cNvGrpSpPr/>
        <p:nvPr/>
      </p:nvGrpSpPr>
      <p:grpSpPr>
        <a:xfrm>
          <a:off x="0" y="0"/>
          <a:ext cx="0" cy="0"/>
          <a:chOff x="0" y="0"/>
          <a:chExt cx="0" cy="0"/>
        </a:xfrm>
      </p:grpSpPr>
      <p:sp>
        <p:nvSpPr>
          <p:cNvPr id="16" name="Title 1">
            <a:extLst>
              <a:ext uri="{FF2B5EF4-FFF2-40B4-BE49-F238E27FC236}">
                <a16:creationId xmlns:a16="http://schemas.microsoft.com/office/drawing/2014/main" id="{6CE5D1F0-AB30-43D1-A0AE-998C4E040FC2}"/>
              </a:ext>
            </a:extLst>
          </p:cNvPr>
          <p:cNvSpPr>
            <a:spLocks noGrp="1"/>
          </p:cNvSpPr>
          <p:nvPr>
            <p:ph type="title" hasCustomPrompt="1"/>
          </p:nvPr>
        </p:nvSpPr>
        <p:spPr>
          <a:xfrm>
            <a:off x="377825" y="313267"/>
            <a:ext cx="11436349" cy="914660"/>
          </a:xfrm>
        </p:spPr>
        <p:txBody>
          <a:bodyPr lIns="0" tIns="0" rIns="0" bIns="45720" anchor="b">
            <a:no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sp>
        <p:nvSpPr>
          <p:cNvPr id="12" name="Content Placeholder 2"/>
          <p:cNvSpPr>
            <a:spLocks noGrp="1"/>
          </p:cNvSpPr>
          <p:nvPr>
            <p:ph idx="13"/>
          </p:nvPr>
        </p:nvSpPr>
        <p:spPr>
          <a:xfrm>
            <a:off x="381001" y="1598085"/>
            <a:ext cx="5514564" cy="4482044"/>
          </a:xfrm>
          <a:prstGeom prst="rect">
            <a:avLst/>
          </a:prstGeom>
        </p:spPr>
        <p:txBody>
          <a:bodyPr lIns="0" tIns="0" rIns="0" bIns="0"/>
          <a:lstStyle>
            <a:lvl1pPr>
              <a:spcBef>
                <a:spcPts val="1200"/>
              </a:spcBef>
              <a:buClr>
                <a:schemeClr val="bg2"/>
              </a:buClr>
              <a:defRPr>
                <a:solidFill>
                  <a:srgbClr val="000000"/>
                </a:solidFill>
              </a:defRPr>
            </a:lvl1pPr>
            <a:lvl2pPr marL="509588" indent="-276225">
              <a:buClr>
                <a:schemeClr val="bg2"/>
              </a:buClr>
              <a:buFont typeface="Arial Narrow" panose="020B0606020202030204" pitchFamily="34" charset="0"/>
              <a:buChar char="–"/>
              <a:defRPr>
                <a:solidFill>
                  <a:srgbClr val="000000"/>
                </a:solidFill>
              </a:defRPr>
            </a:lvl2pPr>
            <a:lvl3pPr>
              <a:buClr>
                <a:schemeClr val="bg2"/>
              </a:buClr>
              <a:defRPr>
                <a:solidFill>
                  <a:srgbClr val="000000"/>
                </a:solidFill>
              </a:defRPr>
            </a:lvl3pPr>
            <a:lvl4pPr>
              <a:buClr>
                <a:schemeClr val="bg2"/>
              </a:buClr>
              <a:defRPr>
                <a:solidFill>
                  <a:srgbClr val="000000"/>
                </a:solidFill>
              </a:defRPr>
            </a:lvl4pPr>
            <a:lvl5pPr>
              <a:buClr>
                <a:schemeClr val="bg2"/>
              </a:buCl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
          </p:nvPr>
        </p:nvSpPr>
        <p:spPr>
          <a:xfrm>
            <a:off x="6307016" y="1598085"/>
            <a:ext cx="5514564" cy="4482044"/>
          </a:xfrm>
          <a:prstGeom prst="rect">
            <a:avLst/>
          </a:prstGeom>
        </p:spPr>
        <p:txBody>
          <a:bodyPr lIns="0" tIns="0" rIns="0" bIns="0"/>
          <a:lstStyle>
            <a:lvl1pPr>
              <a:spcBef>
                <a:spcPts val="1200"/>
              </a:spcBef>
              <a:buClr>
                <a:schemeClr val="bg2"/>
              </a:buClr>
              <a:defRPr>
                <a:solidFill>
                  <a:srgbClr val="000000"/>
                </a:solidFill>
              </a:defRPr>
            </a:lvl1pPr>
            <a:lvl2pPr marL="509588" indent="-276225">
              <a:buClr>
                <a:schemeClr val="bg2"/>
              </a:buClr>
              <a:buFont typeface="Arial Narrow" panose="020B0606020202030204" pitchFamily="34" charset="0"/>
              <a:buChar char="–"/>
              <a:defRPr>
                <a:solidFill>
                  <a:srgbClr val="000000"/>
                </a:solidFill>
              </a:defRPr>
            </a:lvl2pPr>
            <a:lvl3pPr>
              <a:buClr>
                <a:schemeClr val="bg2"/>
              </a:buClr>
              <a:defRPr>
                <a:solidFill>
                  <a:srgbClr val="000000"/>
                </a:solidFill>
              </a:defRPr>
            </a:lvl3pPr>
            <a:lvl4pPr>
              <a:buClr>
                <a:schemeClr val="bg2"/>
              </a:buClr>
              <a:defRPr>
                <a:solidFill>
                  <a:srgbClr val="000000"/>
                </a:solidFill>
              </a:defRPr>
            </a:lvl4pPr>
            <a:lvl5pPr>
              <a:buClr>
                <a:schemeClr val="bg2"/>
              </a:buCl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Straight Connector 12">
            <a:extLst>
              <a:ext uri="{FF2B5EF4-FFF2-40B4-BE49-F238E27FC236}">
                <a16:creationId xmlns:a16="http://schemas.microsoft.com/office/drawing/2014/main" id="{C260AA23-087E-4675-9E2F-DDEBC5D945D6}"/>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Text Placeholder 4">
            <a:extLst>
              <a:ext uri="{FF2B5EF4-FFF2-40B4-BE49-F238E27FC236}">
                <a16:creationId xmlns:a16="http://schemas.microsoft.com/office/drawing/2014/main" id="{D1C18BB7-8B96-401D-A546-77E2D23E1CAA}"/>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sp>
        <p:nvSpPr>
          <p:cNvPr id="2" name="Footer Placeholder 2">
            <a:extLst>
              <a:ext uri="{FF2B5EF4-FFF2-40B4-BE49-F238E27FC236}">
                <a16:creationId xmlns:a16="http://schemas.microsoft.com/office/drawing/2014/main" id="{CE308786-79FC-43DF-C7DF-85FC99BF2360}"/>
              </a:ext>
            </a:extLst>
          </p:cNvPr>
          <p:cNvSpPr>
            <a:spLocks noGrp="1"/>
          </p:cNvSpPr>
          <p:nvPr>
            <p:ph type="ftr" sz="quarter" idx="3"/>
          </p:nvPr>
        </p:nvSpPr>
        <p:spPr>
          <a:xfrm>
            <a:off x="-2" y="6450281"/>
            <a:ext cx="12192001" cy="407719"/>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3884352203"/>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2 stacked text content">
    <p:spTree>
      <p:nvGrpSpPr>
        <p:cNvPr id="1" name=""/>
        <p:cNvGrpSpPr/>
        <p:nvPr/>
      </p:nvGrpSpPr>
      <p:grpSpPr>
        <a:xfrm>
          <a:off x="0" y="0"/>
          <a:ext cx="0" cy="0"/>
          <a:chOff x="0" y="0"/>
          <a:chExt cx="0" cy="0"/>
        </a:xfrm>
      </p:grpSpPr>
      <p:sp>
        <p:nvSpPr>
          <p:cNvPr id="9" name="Content Placeholder 2"/>
          <p:cNvSpPr>
            <a:spLocks noGrp="1"/>
          </p:cNvSpPr>
          <p:nvPr>
            <p:ph idx="15"/>
          </p:nvPr>
        </p:nvSpPr>
        <p:spPr>
          <a:xfrm>
            <a:off x="381000" y="1598084"/>
            <a:ext cx="11430000" cy="2622224"/>
          </a:xfrm>
          <a:prstGeom prst="rect">
            <a:avLst/>
          </a:prstGeom>
        </p:spPr>
        <p:txBody>
          <a:bodyPr lIns="0" tIns="0" rIns="0" bIns="0"/>
          <a:lstStyle>
            <a:lvl1pPr>
              <a:spcBef>
                <a:spcPts val="1200"/>
              </a:spcBef>
              <a:buClr>
                <a:schemeClr val="bg2"/>
              </a:buClr>
              <a:defRPr>
                <a:solidFill>
                  <a:srgbClr val="000000"/>
                </a:solidFill>
              </a:defRPr>
            </a:lvl1pPr>
            <a:lvl2pPr marL="509588" indent="-276225">
              <a:buFont typeface="Arial Narrow" panose="020B0606020202030204" pitchFamily="34" charset="0"/>
              <a:buChar char="–"/>
              <a:tabLst/>
              <a:defRPr>
                <a:solidFill>
                  <a:srgbClr val="000000"/>
                </a:solidFill>
              </a:defRPr>
            </a:lvl2pPr>
            <a:lvl3pPr>
              <a:buClr>
                <a:schemeClr val="bg2"/>
              </a:buClr>
              <a:defRPr>
                <a:solidFill>
                  <a:srgbClr val="000000"/>
                </a:solidFill>
              </a:defRPr>
            </a:lvl3pPr>
            <a:lvl4pPr>
              <a:defRPr>
                <a:solidFill>
                  <a:srgbClr val="000000"/>
                </a:solidFill>
              </a:defRPr>
            </a:lvl4pPr>
            <a:lvl5pPr>
              <a:buClr>
                <a:schemeClr val="bg2"/>
              </a:buCl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2"/>
          <p:cNvSpPr>
            <a:spLocks noGrp="1"/>
          </p:cNvSpPr>
          <p:nvPr>
            <p:ph idx="16"/>
          </p:nvPr>
        </p:nvSpPr>
        <p:spPr>
          <a:xfrm>
            <a:off x="377826" y="4392248"/>
            <a:ext cx="11433174" cy="1727200"/>
          </a:xfrm>
          <a:prstGeom prst="rect">
            <a:avLst/>
          </a:prstGeom>
        </p:spPr>
        <p:txBody>
          <a:bodyPr lIns="0" tIns="0" rIns="0" bIns="0"/>
          <a:lstStyle>
            <a:lvl1pPr>
              <a:spcBef>
                <a:spcPts val="1200"/>
              </a:spcBef>
              <a:defRPr>
                <a:solidFill>
                  <a:srgbClr val="000000"/>
                </a:solidFill>
              </a:defRPr>
            </a:lvl1pPr>
            <a:lvl2pPr marL="509588" indent="-276225">
              <a:buFont typeface="Arial Narrow" panose="020B0606020202030204" pitchFamily="34" charset="0"/>
              <a:buChar cha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1">
            <a:extLst>
              <a:ext uri="{FF2B5EF4-FFF2-40B4-BE49-F238E27FC236}">
                <a16:creationId xmlns:a16="http://schemas.microsoft.com/office/drawing/2014/main" id="{ED8B0AF7-33D8-4EB8-97F6-21BCAD234435}"/>
              </a:ext>
            </a:extLst>
          </p:cNvPr>
          <p:cNvSpPr>
            <a:spLocks noGrp="1"/>
          </p:cNvSpPr>
          <p:nvPr>
            <p:ph type="title" hasCustomPrompt="1"/>
          </p:nvPr>
        </p:nvSpPr>
        <p:spPr>
          <a:xfrm>
            <a:off x="377825" y="313267"/>
            <a:ext cx="11436349" cy="914660"/>
          </a:xfrm>
        </p:spPr>
        <p:txBody>
          <a:bodyPr lIns="0" tIns="0" rIns="0" bIns="45720" anchor="b">
            <a:norm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cxnSp>
        <p:nvCxnSpPr>
          <p:cNvPr id="13" name="Straight Connector 12">
            <a:extLst>
              <a:ext uri="{FF2B5EF4-FFF2-40B4-BE49-F238E27FC236}">
                <a16:creationId xmlns:a16="http://schemas.microsoft.com/office/drawing/2014/main" id="{65E91ED9-7601-4209-BA9A-3074EC6DAD40}"/>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Text Placeholder 4">
            <a:extLst>
              <a:ext uri="{FF2B5EF4-FFF2-40B4-BE49-F238E27FC236}">
                <a16:creationId xmlns:a16="http://schemas.microsoft.com/office/drawing/2014/main" id="{D1A9998E-C754-4ED1-9ABC-7B99E87CA2AE}"/>
              </a:ext>
            </a:extLst>
          </p:cNvPr>
          <p:cNvSpPr>
            <a:spLocks noGrp="1"/>
          </p:cNvSpPr>
          <p:nvPr>
            <p:ph type="body" sz="quarter" idx="17" hasCustomPrompt="1"/>
          </p:nvPr>
        </p:nvSpPr>
        <p:spPr>
          <a:xfrm>
            <a:off x="7620000"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sp>
        <p:nvSpPr>
          <p:cNvPr id="2" name="Footer Placeholder 2">
            <a:extLst>
              <a:ext uri="{FF2B5EF4-FFF2-40B4-BE49-F238E27FC236}">
                <a16:creationId xmlns:a16="http://schemas.microsoft.com/office/drawing/2014/main" id="{36EEAD21-5170-56B9-2C16-1E345D2E38B4}"/>
              </a:ext>
            </a:extLst>
          </p:cNvPr>
          <p:cNvSpPr>
            <a:spLocks noGrp="1"/>
          </p:cNvSpPr>
          <p:nvPr>
            <p:ph type="ftr" sz="quarter" idx="3"/>
          </p:nvPr>
        </p:nvSpPr>
        <p:spPr>
          <a:xfrm>
            <a:off x="-2" y="6464808"/>
            <a:ext cx="12192001" cy="393192"/>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300259487"/>
      </p:ext>
    </p:extLst>
  </p:cSld>
  <p:clrMapOvr>
    <a:masterClrMapping/>
  </p:clrMapOvr>
  <p:extLst>
    <p:ext uri="{DCECCB84-F9BA-43D5-87BE-67443E8EF086}">
      <p15:sldGuideLst xmlns:p15="http://schemas.microsoft.com/office/powerpoint/2012/main">
        <p15:guide id="3" pos="3840">
          <p15:clr>
            <a:srgbClr val="FBAE40"/>
          </p15:clr>
        </p15:guide>
        <p15:guide id="4" orient="horz" pos="2760">
          <p15:clr>
            <a:srgbClr val="FBAE4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Clos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81000" y="1185408"/>
            <a:ext cx="10978081" cy="2239920"/>
          </a:xfrm>
        </p:spPr>
        <p:txBody>
          <a:bodyPr lIns="0" tIns="0" rIns="0" bIns="0">
            <a:normAutofit/>
          </a:bodyPr>
          <a:lstStyle>
            <a:lvl1pPr>
              <a:lnSpc>
                <a:spcPct val="90000"/>
              </a:lnSpc>
              <a:defRPr sz="3800" b="0" cap="none" spc="131">
                <a:solidFill>
                  <a:schemeClr val="tx1"/>
                </a:solidFill>
                <a:latin typeface="Arial" panose="020B0604020202020204" pitchFamily="34" charset="0"/>
                <a:cs typeface="Arial" panose="020B0604020202020204" pitchFamily="34" charset="0"/>
              </a:defRPr>
            </a:lvl1pPr>
          </a:lstStyle>
          <a:p>
            <a:r>
              <a:rPr lang="en-US" dirty="0"/>
              <a:t>&lt;Closing Slide&gt;</a:t>
            </a:r>
          </a:p>
        </p:txBody>
      </p:sp>
      <p:sp>
        <p:nvSpPr>
          <p:cNvPr id="7" name="Text Placeholder 4">
            <a:extLst>
              <a:ext uri="{FF2B5EF4-FFF2-40B4-BE49-F238E27FC236}">
                <a16:creationId xmlns:a16="http://schemas.microsoft.com/office/drawing/2014/main" id="{D2571DC2-D6A3-4185-B1A8-3DB7ADC1CFEA}"/>
              </a:ext>
            </a:extLst>
          </p:cNvPr>
          <p:cNvSpPr>
            <a:spLocks noGrp="1"/>
          </p:cNvSpPr>
          <p:nvPr>
            <p:ph type="body" sz="quarter" idx="15" hasCustomPrompt="1"/>
          </p:nvPr>
        </p:nvSpPr>
        <p:spPr>
          <a:xfrm>
            <a:off x="7610947" y="-1"/>
            <a:ext cx="4572000" cy="252239"/>
          </a:xfrm>
        </p:spPr>
        <p:txBody>
          <a:bodyPr tIns="45720" rIns="137160">
            <a:noAutofit/>
          </a:bodyPr>
          <a:lstStyle>
            <a:lvl1pPr marL="0" indent="0" algn="r">
              <a:buFontTx/>
              <a:buNone/>
              <a:defRPr sz="1200">
                <a:solidFill>
                  <a:srgbClr val="000000"/>
                </a:solidFill>
                <a:latin typeface="Arial" panose="020B0604020202020204" pitchFamily="34" charset="0"/>
                <a:cs typeface="Arial" panose="020B060402020202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cxnSp>
        <p:nvCxnSpPr>
          <p:cNvPr id="5" name="Straight Connector 4">
            <a:extLst>
              <a:ext uri="{FF2B5EF4-FFF2-40B4-BE49-F238E27FC236}">
                <a16:creationId xmlns:a16="http://schemas.microsoft.com/office/drawing/2014/main" id="{945CEA5A-B47A-97CE-EFBE-29381B3A3D22}"/>
              </a:ext>
            </a:extLst>
          </p:cNvPr>
          <p:cNvCxnSpPr>
            <a:cxnSpLocks/>
          </p:cNvCxnSpPr>
          <p:nvPr userDrawn="1"/>
        </p:nvCxnSpPr>
        <p:spPr>
          <a:xfrm>
            <a:off x="368710" y="3688347"/>
            <a:ext cx="11436327"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sp>
        <p:nvSpPr>
          <p:cNvPr id="4" name="Footer Placeholder 2">
            <a:extLst>
              <a:ext uri="{FF2B5EF4-FFF2-40B4-BE49-F238E27FC236}">
                <a16:creationId xmlns:a16="http://schemas.microsoft.com/office/drawing/2014/main" id="{5767AD72-DC79-591B-C8F3-2CAEC0F506B8}"/>
              </a:ext>
            </a:extLst>
          </p:cNvPr>
          <p:cNvSpPr>
            <a:spLocks noGrp="1"/>
          </p:cNvSpPr>
          <p:nvPr>
            <p:ph type="ftr" sz="quarter" idx="3"/>
          </p:nvPr>
        </p:nvSpPr>
        <p:spPr>
          <a:xfrm>
            <a:off x="-2" y="6263744"/>
            <a:ext cx="12192001" cy="246464"/>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330884322"/>
      </p:ext>
    </p:extLst>
  </p:cSld>
  <p:clrMapOvr>
    <a:masterClrMapping/>
  </p:clrMapOvr>
  <p:hf hdr="0" dt="0"/>
  <p:extLst>
    <p:ext uri="{DCECCB84-F9BA-43D5-87BE-67443E8EF086}">
      <p15:sldGuideLst xmlns:p15="http://schemas.microsoft.com/office/powerpoint/2012/main">
        <p15:guide id="3" orient="horz" pos="480">
          <p15:clr>
            <a:srgbClr val="FBAE40"/>
          </p15:clr>
        </p15:guide>
        <p15:guide id="4" orient="horz" pos="4056">
          <p15:clr>
            <a:srgbClr val="FBAE40"/>
          </p15:clr>
        </p15:guide>
        <p15:guide id="5" pos="528">
          <p15:clr>
            <a:srgbClr val="FBAE40"/>
          </p15:clr>
        </p15:guide>
      </p15:sldGuideLst>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p:cSld name="4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77825" y="133606"/>
            <a:ext cx="11436349" cy="547443"/>
          </a:xfrm>
        </p:spPr>
        <p:txBody>
          <a:bodyPr lIns="0" tIns="0" rIns="0" bIns="45720" anchor="b">
            <a:normAutofit/>
          </a:bodyPr>
          <a:lstStyle>
            <a:lvl1pPr>
              <a:defRPr sz="3000" b="0">
                <a:solidFill>
                  <a:schemeClr val="tx1"/>
                </a:solidFill>
                <a:latin typeface="Arial" panose="020B0604020202020204" pitchFamily="34" charset="0"/>
                <a:cs typeface="Arial" panose="020B0604020202020204" pitchFamily="34" charset="0"/>
              </a:defRPr>
            </a:lvl1pPr>
          </a:lstStyle>
          <a:p>
            <a:r>
              <a:rPr lang="en-US" dirty="0"/>
              <a:t>&lt;Smallest 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681055"/>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sp>
        <p:nvSpPr>
          <p:cNvPr id="12" name="Text Placeholder 4">
            <a:extLst>
              <a:ext uri="{FF2B5EF4-FFF2-40B4-BE49-F238E27FC236}">
                <a16:creationId xmlns:a16="http://schemas.microsoft.com/office/drawing/2014/main" id="{E3D41DD0-2BAD-40ED-B59C-AAADB26A054A}"/>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latin typeface="Arial Narrow" panose="020B060602020203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cxnSp>
        <p:nvCxnSpPr>
          <p:cNvPr id="6" name="Straight Connector 5">
            <a:extLst>
              <a:ext uri="{FF2B5EF4-FFF2-40B4-BE49-F238E27FC236}">
                <a16:creationId xmlns:a16="http://schemas.microsoft.com/office/drawing/2014/main" id="{4EB9C006-BCA4-4C80-8B88-4E082E8ECFF4}"/>
              </a:ext>
            </a:extLst>
          </p:cNvPr>
          <p:cNvCxnSpPr/>
          <p:nvPr userDrawn="1"/>
        </p:nvCxnSpPr>
        <p:spPr>
          <a:xfrm>
            <a:off x="377825" y="681055"/>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97AACA05-5B50-1D80-5A2B-027D4A57DC0C}"/>
              </a:ext>
            </a:extLst>
          </p:cNvPr>
          <p:cNvSpPr>
            <a:spLocks noGrp="1"/>
          </p:cNvSpPr>
          <p:nvPr>
            <p:ph type="ftr" sz="quarter" idx="3"/>
          </p:nvPr>
        </p:nvSpPr>
        <p:spPr>
          <a:xfrm>
            <a:off x="-2" y="6573794"/>
            <a:ext cx="9786553" cy="284205"/>
          </a:xfrm>
          <a:prstGeom prst="rect">
            <a:avLst/>
          </a:prstGeom>
        </p:spPr>
        <p:txBody>
          <a:bodyPr vert="horz" lIns="137160" tIns="0" rIns="137160" bIns="91440" rtlCol="0" anchor="b" anchorCtr="0"/>
          <a:lstStyle>
            <a:lvl1pPr algn="l">
              <a:defRPr sz="800">
                <a:solidFill>
                  <a:srgbClr val="000000"/>
                </a:solidFill>
                <a:latin typeface="Arial" panose="020B0604020202020204" pitchFamily="34" charset="0"/>
                <a:cs typeface="Arial" panose="020B0604020202020204" pitchFamily="34" charset="0"/>
              </a:defRPr>
            </a:lvl1pPr>
          </a:lstStyle>
          <a:p>
            <a:endParaRPr lang="en-US" dirty="0"/>
          </a:p>
        </p:txBody>
      </p:sp>
      <p:pic>
        <p:nvPicPr>
          <p:cNvPr id="4" name="Picture 3" descr="A logo with colorful letters&#10;&#10;Description automatically generated with medium confidence">
            <a:extLst>
              <a:ext uri="{FF2B5EF4-FFF2-40B4-BE49-F238E27FC236}">
                <a16:creationId xmlns:a16="http://schemas.microsoft.com/office/drawing/2014/main" id="{DEE7BEC2-B811-37E5-B479-8366A048D0CC}"/>
              </a:ext>
            </a:extLst>
          </p:cNvPr>
          <p:cNvPicPr>
            <a:picLocks noChangeAspect="1"/>
          </p:cNvPicPr>
          <p:nvPr userDrawn="1"/>
        </p:nvPicPr>
        <p:blipFill>
          <a:blip r:embed="rId2"/>
          <a:stretch>
            <a:fillRect/>
          </a:stretch>
        </p:blipFill>
        <p:spPr>
          <a:xfrm>
            <a:off x="9997439" y="6100627"/>
            <a:ext cx="2194560" cy="757373"/>
          </a:xfrm>
          <a:prstGeom prst="rect">
            <a:avLst/>
          </a:prstGeom>
        </p:spPr>
      </p:pic>
    </p:spTree>
    <p:extLst>
      <p:ext uri="{BB962C8B-B14F-4D97-AF65-F5344CB8AC3E}">
        <p14:creationId xmlns:p14="http://schemas.microsoft.com/office/powerpoint/2010/main" val="4203725548"/>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77825" y="318961"/>
            <a:ext cx="11436349" cy="547443"/>
          </a:xfrm>
        </p:spPr>
        <p:txBody>
          <a:bodyPr lIns="0" tIns="0" rIns="0" bIns="45720" anchor="b">
            <a:norm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&lt;Smaller 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866410"/>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4EB9C006-BCA4-4C80-8B88-4E082E8ECFF4}"/>
              </a:ext>
            </a:extLst>
          </p:cNvPr>
          <p:cNvCxnSpPr/>
          <p:nvPr userDrawn="1"/>
        </p:nvCxnSpPr>
        <p:spPr>
          <a:xfrm>
            <a:off x="377825" y="866410"/>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97AACA05-5B50-1D80-5A2B-027D4A57DC0C}"/>
              </a:ext>
            </a:extLst>
          </p:cNvPr>
          <p:cNvSpPr>
            <a:spLocks noGrp="1"/>
          </p:cNvSpPr>
          <p:nvPr>
            <p:ph type="ftr" sz="quarter" idx="3"/>
          </p:nvPr>
        </p:nvSpPr>
        <p:spPr>
          <a:xfrm>
            <a:off x="-2" y="6263744"/>
            <a:ext cx="12192001" cy="246464"/>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1422243997"/>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3_Text &amp;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048" y="1598085"/>
            <a:ext cx="11436348" cy="4482044"/>
          </a:xfrm>
          <a:prstGeom prst="rect">
            <a:avLst/>
          </a:prstGeom>
        </p:spPr>
        <p:txBody>
          <a:bodyPr lIns="0" tIns="0" rIns="0" bIns="0">
            <a:normAutofit/>
          </a:bodyPr>
          <a:lstStyle>
            <a:lvl1pPr>
              <a:lnSpc>
                <a:spcPct val="100000"/>
              </a:lnSpc>
              <a:spcBef>
                <a:spcPts val="1200"/>
              </a:spcBef>
              <a:buClr>
                <a:schemeClr val="bg2"/>
              </a:buClr>
              <a:defRPr sz="2200">
                <a:solidFill>
                  <a:srgbClr val="000000"/>
                </a:solidFill>
                <a:latin typeface="Arial" panose="020B0604020202020204" pitchFamily="34" charset="0"/>
                <a:cs typeface="Arial" panose="020B0604020202020204" pitchFamily="34" charset="0"/>
              </a:defRPr>
            </a:lvl1pPr>
            <a:lvl2pPr marL="514350" indent="-285750">
              <a:lnSpc>
                <a:spcPct val="100000"/>
              </a:lnSpc>
              <a:spcBef>
                <a:spcPts val="200"/>
              </a:spcBef>
              <a:buClr>
                <a:schemeClr val="bg2"/>
              </a:buClr>
              <a:buSzPct val="100000"/>
              <a:buFont typeface="Arial Narrow" panose="020B0606020202030204" pitchFamily="34" charset="0"/>
              <a:buChar char="–"/>
              <a:defRPr sz="2200">
                <a:solidFill>
                  <a:srgbClr val="000000"/>
                </a:solidFill>
                <a:latin typeface="Arial" panose="020B0604020202020204" pitchFamily="34" charset="0"/>
                <a:cs typeface="Arial" panose="020B0604020202020204" pitchFamily="34" charset="0"/>
              </a:defRPr>
            </a:lvl2pPr>
            <a:lvl3pPr marL="742950" indent="-228600">
              <a:lnSpc>
                <a:spcPct val="100000"/>
              </a:lnSpc>
              <a:spcBef>
                <a:spcPts val="200"/>
              </a:spcBef>
              <a:buClr>
                <a:schemeClr val="bg2"/>
              </a:buClr>
              <a:buFont typeface="Wingdings" panose="05000000000000000000" pitchFamily="2" charset="2"/>
              <a:buChar char="§"/>
              <a:defRPr sz="2200">
                <a:solidFill>
                  <a:srgbClr val="000000"/>
                </a:solidFill>
                <a:latin typeface="Arial" panose="020B0604020202020204" pitchFamily="34" charset="0"/>
                <a:cs typeface="Arial" panose="020B0604020202020204" pitchFamily="34" charset="0"/>
              </a:defRPr>
            </a:lvl3pPr>
            <a:lvl4pPr marL="1028700" indent="-228600">
              <a:lnSpc>
                <a:spcPct val="100000"/>
              </a:lnSpc>
              <a:spcBef>
                <a:spcPts val="200"/>
              </a:spcBef>
              <a:buClr>
                <a:schemeClr val="bg2"/>
              </a:buClr>
              <a:buSzPct val="100000"/>
              <a:tabLst/>
              <a:defRPr sz="2200">
                <a:solidFill>
                  <a:srgbClr val="000000"/>
                </a:solidFill>
                <a:latin typeface="Arial" panose="020B0604020202020204" pitchFamily="34" charset="0"/>
                <a:cs typeface="Arial" panose="020B0604020202020204" pitchFamily="34" charset="0"/>
              </a:defRPr>
            </a:lvl4pPr>
            <a:lvl5pPr marL="1257300" indent="-171450">
              <a:lnSpc>
                <a:spcPct val="100000"/>
              </a:lnSpc>
              <a:spcBef>
                <a:spcPts val="200"/>
              </a:spcBef>
              <a:buClr>
                <a:schemeClr val="bg2"/>
              </a:buClr>
              <a:defRPr sz="2200">
                <a:solidFill>
                  <a:srgbClr val="000000"/>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hasCustomPrompt="1"/>
          </p:nvPr>
        </p:nvSpPr>
        <p:spPr>
          <a:xfrm>
            <a:off x="377825" y="255181"/>
            <a:ext cx="11436349" cy="972746"/>
          </a:xfrm>
        </p:spPr>
        <p:txBody>
          <a:bodyPr lIns="0" tIns="0" rIns="0" bIns="45720" anchor="b">
            <a:no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1227932"/>
            <a:ext cx="11436350" cy="0"/>
          </a:xfrm>
          <a:prstGeom prst="line">
            <a:avLst/>
          </a:prstGeom>
          <a:ln w="317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oter Placeholder 2">
            <a:extLst>
              <a:ext uri="{FF2B5EF4-FFF2-40B4-BE49-F238E27FC236}">
                <a16:creationId xmlns:a16="http://schemas.microsoft.com/office/drawing/2014/main" id="{A06EBFE6-03B6-C7F2-53BD-B9CCF72E2324}"/>
              </a:ext>
            </a:extLst>
          </p:cNvPr>
          <p:cNvSpPr>
            <a:spLocks noGrp="1"/>
          </p:cNvSpPr>
          <p:nvPr>
            <p:ph type="ftr" sz="quarter" idx="3"/>
          </p:nvPr>
        </p:nvSpPr>
        <p:spPr>
          <a:xfrm>
            <a:off x="-2" y="6263744"/>
            <a:ext cx="12192001" cy="246464"/>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4045580009"/>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40628070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28" name="Picture 27">
            <a:extLst>
              <a:ext uri="{FF2B5EF4-FFF2-40B4-BE49-F238E27FC236}">
                <a16:creationId xmlns:a16="http://schemas.microsoft.com/office/drawing/2014/main" id="{7880EE0F-8936-034F-832B-8042B5D72DA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402287" y="365885"/>
            <a:ext cx="4418390" cy="5049589"/>
          </a:xfrm>
          <a:prstGeom prst="rect">
            <a:avLst/>
          </a:prstGeom>
        </p:spPr>
      </p:pic>
      <p:sp>
        <p:nvSpPr>
          <p:cNvPr id="4" name="Rectangle 5">
            <a:extLst>
              <a:ext uri="{FF2B5EF4-FFF2-40B4-BE49-F238E27FC236}">
                <a16:creationId xmlns:a16="http://schemas.microsoft.com/office/drawing/2014/main" id="{378EF57C-0683-8E48-AE13-6590CF43DEB6}"/>
              </a:ext>
            </a:extLst>
          </p:cNvPr>
          <p:cNvSpPr>
            <a:spLocks noChangeArrowheads="1"/>
          </p:cNvSpPr>
          <p:nvPr userDrawn="1"/>
        </p:nvSpPr>
        <p:spPr bwMode="auto">
          <a:xfrm>
            <a:off x="3689351" y="6564313"/>
            <a:ext cx="3350683"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648" tIns="48825" rIns="97648" bIns="48825">
            <a:spAutoFit/>
          </a:bodyPr>
          <a:lstStyle>
            <a:lvl1pPr defTabSz="969963">
              <a:defRPr>
                <a:solidFill>
                  <a:schemeClr val="tx1"/>
                </a:solidFill>
                <a:latin typeface="Arial" panose="020B0604020202020204" pitchFamily="34" charset="0"/>
              </a:defRPr>
            </a:lvl1pPr>
            <a:lvl2pPr marL="484188" defTabSz="969963">
              <a:defRPr>
                <a:solidFill>
                  <a:schemeClr val="tx1"/>
                </a:solidFill>
                <a:latin typeface="Arial" panose="020B0604020202020204" pitchFamily="34" charset="0"/>
              </a:defRPr>
            </a:lvl2pPr>
            <a:lvl3pPr marL="969963" defTabSz="969963">
              <a:defRPr>
                <a:solidFill>
                  <a:schemeClr val="tx1"/>
                </a:solidFill>
                <a:latin typeface="Arial" panose="020B0604020202020204" pitchFamily="34" charset="0"/>
              </a:defRPr>
            </a:lvl3pPr>
            <a:lvl4pPr marL="1454150" defTabSz="969963">
              <a:defRPr>
                <a:solidFill>
                  <a:schemeClr val="tx1"/>
                </a:solidFill>
                <a:latin typeface="Arial" panose="020B0604020202020204" pitchFamily="34" charset="0"/>
              </a:defRPr>
            </a:lvl4pPr>
            <a:lvl5pPr marL="1939925" defTabSz="969963">
              <a:defRPr>
                <a:solidFill>
                  <a:schemeClr val="tx1"/>
                </a:solidFill>
                <a:latin typeface="Arial" panose="020B0604020202020204" pitchFamily="34" charset="0"/>
              </a:defRPr>
            </a:lvl5pPr>
            <a:lvl6pPr marL="2397125" defTabSz="969963" fontAlgn="base">
              <a:spcBef>
                <a:spcPct val="0"/>
              </a:spcBef>
              <a:spcAft>
                <a:spcPct val="0"/>
              </a:spcAft>
              <a:defRPr>
                <a:solidFill>
                  <a:schemeClr val="tx1"/>
                </a:solidFill>
                <a:latin typeface="Arial" panose="020B0604020202020204" pitchFamily="34" charset="0"/>
              </a:defRPr>
            </a:lvl6pPr>
            <a:lvl7pPr marL="2854325" defTabSz="969963" fontAlgn="base">
              <a:spcBef>
                <a:spcPct val="0"/>
              </a:spcBef>
              <a:spcAft>
                <a:spcPct val="0"/>
              </a:spcAft>
              <a:defRPr>
                <a:solidFill>
                  <a:schemeClr val="tx1"/>
                </a:solidFill>
                <a:latin typeface="Arial" panose="020B0604020202020204" pitchFamily="34" charset="0"/>
              </a:defRPr>
            </a:lvl7pPr>
            <a:lvl8pPr marL="3311525" defTabSz="969963" fontAlgn="base">
              <a:spcBef>
                <a:spcPct val="0"/>
              </a:spcBef>
              <a:spcAft>
                <a:spcPct val="0"/>
              </a:spcAft>
              <a:defRPr>
                <a:solidFill>
                  <a:schemeClr val="tx1"/>
                </a:solidFill>
                <a:latin typeface="Arial" panose="020B0604020202020204" pitchFamily="34" charset="0"/>
              </a:defRPr>
            </a:lvl8pPr>
            <a:lvl9pPr marL="3768725" defTabSz="969963" fontAlgn="base">
              <a:spcBef>
                <a:spcPct val="0"/>
              </a:spcBef>
              <a:spcAft>
                <a:spcPct val="0"/>
              </a:spcAft>
              <a:defRPr>
                <a:solidFill>
                  <a:schemeClr val="tx1"/>
                </a:solidFill>
                <a:latin typeface="Arial" panose="020B0604020202020204" pitchFamily="34" charset="0"/>
              </a:defRPr>
            </a:lvl9pPr>
          </a:lstStyle>
          <a:p>
            <a:pPr algn="ctr">
              <a:spcBef>
                <a:spcPct val="50000"/>
              </a:spcBef>
              <a:defRPr/>
            </a:pPr>
            <a:endParaRPr lang="en-US" altLang="en-US" sz="1900"/>
          </a:p>
        </p:txBody>
      </p:sp>
      <p:sp>
        <p:nvSpPr>
          <p:cNvPr id="2051" name="Rectangle 3"/>
          <p:cNvSpPr>
            <a:spLocks noGrp="1" noChangeArrowheads="1"/>
          </p:cNvSpPr>
          <p:nvPr>
            <p:ph type="ctrTitle" sz="quarter" hasCustomPrompt="1"/>
          </p:nvPr>
        </p:nvSpPr>
        <p:spPr>
          <a:xfrm>
            <a:off x="603505" y="3284439"/>
            <a:ext cx="10966453" cy="461665"/>
          </a:xfrm>
        </p:spPr>
        <p:txBody>
          <a:bodyPr anchor="t" anchorCtr="0">
            <a:spAutoFit/>
          </a:bodyPr>
          <a:lstStyle>
            <a:lvl1pPr>
              <a:defRPr/>
            </a:lvl1pPr>
          </a:lstStyle>
          <a:p>
            <a:pPr lvl="0"/>
            <a:r>
              <a:rPr lang="en-US" altLang="en-US" noProof="0" dirty="0"/>
              <a:t>Click to Edit Title of Presentation</a:t>
            </a:r>
          </a:p>
        </p:txBody>
      </p:sp>
      <p:sp>
        <p:nvSpPr>
          <p:cNvPr id="20" name="Text Placeholder 19">
            <a:extLst>
              <a:ext uri="{FF2B5EF4-FFF2-40B4-BE49-F238E27FC236}">
                <a16:creationId xmlns:a16="http://schemas.microsoft.com/office/drawing/2014/main" id="{9B669413-AA1F-7B48-9EF7-51410D7110E3}"/>
              </a:ext>
            </a:extLst>
          </p:cNvPr>
          <p:cNvSpPr>
            <a:spLocks noGrp="1"/>
          </p:cNvSpPr>
          <p:nvPr>
            <p:ph type="body" sz="quarter" idx="10" hasCustomPrompt="1"/>
          </p:nvPr>
        </p:nvSpPr>
        <p:spPr>
          <a:xfrm>
            <a:off x="603504" y="2976470"/>
            <a:ext cx="10966453" cy="242039"/>
          </a:xfrm>
        </p:spPr>
        <p:txBody>
          <a:bodyPr tIns="0" bIns="0">
            <a:noAutofit/>
          </a:bodyPr>
          <a:lstStyle>
            <a:lvl1pPr marL="0" indent="0">
              <a:buNone/>
              <a:defRPr sz="1600" spc="300">
                <a:solidFill>
                  <a:schemeClr val="tx2"/>
                </a:solidFill>
              </a:defRPr>
            </a:lvl1pPr>
          </a:lstStyle>
          <a:p>
            <a:pPr lvl="0"/>
            <a:r>
              <a:rPr lang="en-US" dirty="0"/>
              <a:t>CLICK TO ADD DEPARTMENT OR SERVICE LINE</a:t>
            </a:r>
          </a:p>
          <a:p>
            <a:pPr lvl="0"/>
            <a:endParaRPr lang="en-US" dirty="0"/>
          </a:p>
        </p:txBody>
      </p:sp>
      <p:sp>
        <p:nvSpPr>
          <p:cNvPr id="22" name="Text Placeholder 21">
            <a:extLst>
              <a:ext uri="{FF2B5EF4-FFF2-40B4-BE49-F238E27FC236}">
                <a16:creationId xmlns:a16="http://schemas.microsoft.com/office/drawing/2014/main" id="{7D9F7EEA-6ACC-AA4C-B098-6FCE8583AAFF}"/>
              </a:ext>
            </a:extLst>
          </p:cNvPr>
          <p:cNvSpPr>
            <a:spLocks noGrp="1"/>
          </p:cNvSpPr>
          <p:nvPr>
            <p:ph type="body" sz="quarter" idx="11" hasCustomPrompt="1"/>
          </p:nvPr>
        </p:nvSpPr>
        <p:spPr>
          <a:xfrm>
            <a:off x="603250" y="4746216"/>
            <a:ext cx="10966450" cy="456535"/>
          </a:xfrm>
        </p:spPr>
        <p:txBody>
          <a:bodyPr tIns="0" bIns="0" anchor="b" anchorCtr="0"/>
          <a:lstStyle>
            <a:lvl1pPr marL="0" indent="0">
              <a:spcBef>
                <a:spcPts val="100"/>
              </a:spcBef>
              <a:spcAft>
                <a:spcPts val="100"/>
              </a:spcAft>
              <a:buFontTx/>
              <a:buNone/>
              <a:defRPr sz="1400" b="0">
                <a:solidFill>
                  <a:schemeClr val="bg1">
                    <a:lumMod val="50000"/>
                  </a:schemeClr>
                </a:solidFill>
              </a:defRPr>
            </a:lvl1pPr>
          </a:lstStyle>
          <a:p>
            <a:pPr lvl="0"/>
            <a:r>
              <a:rPr lang="en-US" dirty="0"/>
              <a:t>Presenter Name</a:t>
            </a:r>
          </a:p>
          <a:p>
            <a:pPr lvl="0"/>
            <a:r>
              <a:rPr lang="en-US" dirty="0"/>
              <a:t>Title</a:t>
            </a:r>
          </a:p>
        </p:txBody>
      </p:sp>
      <p:sp>
        <p:nvSpPr>
          <p:cNvPr id="25" name="Content Placeholder 24">
            <a:extLst>
              <a:ext uri="{FF2B5EF4-FFF2-40B4-BE49-F238E27FC236}">
                <a16:creationId xmlns:a16="http://schemas.microsoft.com/office/drawing/2014/main" id="{82640247-F5C8-854C-BFF2-F15A2B477F95}"/>
              </a:ext>
            </a:extLst>
          </p:cNvPr>
          <p:cNvSpPr>
            <a:spLocks noGrp="1"/>
          </p:cNvSpPr>
          <p:nvPr>
            <p:ph sz="quarter" idx="12" hasCustomPrompt="1"/>
          </p:nvPr>
        </p:nvSpPr>
        <p:spPr>
          <a:xfrm>
            <a:off x="603250" y="5546598"/>
            <a:ext cx="10966450" cy="213551"/>
          </a:xfrm>
        </p:spPr>
        <p:txBody>
          <a:bodyPr tIns="0" bIns="0" anchor="t" anchorCtr="0">
            <a:noAutofit/>
          </a:bodyPr>
          <a:lstStyle>
            <a:lvl1pPr marL="0" indent="0">
              <a:buFontTx/>
              <a:buNone/>
              <a:defRPr sz="1600"/>
            </a:lvl1pPr>
          </a:lstStyle>
          <a:p>
            <a:pPr lvl="0"/>
            <a:r>
              <a:rPr lang="en-US" dirty="0"/>
              <a:t>Month XX,2018</a:t>
            </a:r>
          </a:p>
        </p:txBody>
      </p:sp>
      <p:sp>
        <p:nvSpPr>
          <p:cNvPr id="35" name="Rectangle 34">
            <a:extLst>
              <a:ext uri="{FF2B5EF4-FFF2-40B4-BE49-F238E27FC236}">
                <a16:creationId xmlns:a16="http://schemas.microsoft.com/office/drawing/2014/main" id="{203563FC-0F09-0C4F-A98D-09A9A087BFFD}"/>
              </a:ext>
            </a:extLst>
          </p:cNvPr>
          <p:cNvSpPr/>
          <p:nvPr userDrawn="1"/>
        </p:nvSpPr>
        <p:spPr bwMode="auto">
          <a:xfrm>
            <a:off x="4272324" y="6073135"/>
            <a:ext cx="7919676" cy="18757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Arial" panose="020B0604020202020204" pitchFamily="34" charset="0"/>
            </a:endParaRPr>
          </a:p>
        </p:txBody>
      </p:sp>
      <p:sp>
        <p:nvSpPr>
          <p:cNvPr id="36" name="Rectangle 35">
            <a:extLst>
              <a:ext uri="{FF2B5EF4-FFF2-40B4-BE49-F238E27FC236}">
                <a16:creationId xmlns:a16="http://schemas.microsoft.com/office/drawing/2014/main" id="{DC4A80AC-0EE5-CE49-AC50-371B0BCEE030}"/>
              </a:ext>
            </a:extLst>
          </p:cNvPr>
          <p:cNvSpPr/>
          <p:nvPr userDrawn="1"/>
        </p:nvSpPr>
        <p:spPr bwMode="auto">
          <a:xfrm>
            <a:off x="3626865" y="6073135"/>
            <a:ext cx="589120" cy="187570"/>
          </a:xfrm>
          <a:prstGeom prst="rect">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37" name="Rectangle 36">
            <a:extLst>
              <a:ext uri="{FF2B5EF4-FFF2-40B4-BE49-F238E27FC236}">
                <a16:creationId xmlns:a16="http://schemas.microsoft.com/office/drawing/2014/main" id="{E6EA6F35-CA1B-A642-9824-3B515D1BF591}"/>
              </a:ext>
            </a:extLst>
          </p:cNvPr>
          <p:cNvSpPr/>
          <p:nvPr userDrawn="1"/>
        </p:nvSpPr>
        <p:spPr bwMode="auto">
          <a:xfrm>
            <a:off x="2120793" y="6073135"/>
            <a:ext cx="1449733" cy="187570"/>
          </a:xfrm>
          <a:prstGeom prst="rect">
            <a:avLst/>
          </a:prstGeom>
          <a:solidFill>
            <a:schemeClr val="tx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38" name="Rectangle 37">
            <a:extLst>
              <a:ext uri="{FF2B5EF4-FFF2-40B4-BE49-F238E27FC236}">
                <a16:creationId xmlns:a16="http://schemas.microsoft.com/office/drawing/2014/main" id="{69B4247E-C5F1-3A4E-B4C6-26DD2EAF81A6}"/>
              </a:ext>
            </a:extLst>
          </p:cNvPr>
          <p:cNvSpPr/>
          <p:nvPr userDrawn="1"/>
        </p:nvSpPr>
        <p:spPr bwMode="auto">
          <a:xfrm>
            <a:off x="605367" y="6073135"/>
            <a:ext cx="1459087" cy="187570"/>
          </a:xfrm>
          <a:prstGeom prst="rect">
            <a:avLst/>
          </a:prstGeom>
          <a:solidFill>
            <a:schemeClr val="bg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pic>
        <p:nvPicPr>
          <p:cNvPr id="16" name="Picture 15">
            <a:extLst>
              <a:ext uri="{FF2B5EF4-FFF2-40B4-BE49-F238E27FC236}">
                <a16:creationId xmlns:a16="http://schemas.microsoft.com/office/drawing/2014/main" id="{58D81102-3E62-D24A-8B6C-83E5A9C82A5F}"/>
              </a:ext>
            </a:extLst>
          </p:cNvPr>
          <p:cNvPicPr>
            <a:picLocks noChangeAspect="1"/>
          </p:cNvPicPr>
          <p:nvPr userDrawn="1"/>
        </p:nvPicPr>
        <p:blipFill>
          <a:blip r:embed="rId3">
            <a:extLst>
              <a:ext uri="{28A0092B-C50C-407E-A947-70E740481C1C}">
                <a14:useLocalDpi xmlns:a14="http://schemas.microsoft.com/office/drawing/2010/main" val="0"/>
              </a:ext>
            </a:extLst>
          </a:blip>
          <a:srcRect t="1" r="-43176" b="-42408"/>
          <a:stretch>
            <a:fillRect/>
          </a:stretch>
        </p:blipFill>
        <p:spPr>
          <a:xfrm>
            <a:off x="603250" y="528365"/>
            <a:ext cx="4520079" cy="920398"/>
          </a:xfrm>
          <a:prstGeom prst="rect">
            <a:avLst/>
          </a:prstGeom>
        </p:spPr>
      </p:pic>
    </p:spTree>
    <p:extLst>
      <p:ext uri="{BB962C8B-B14F-4D97-AF65-F5344CB8AC3E}">
        <p14:creationId xmlns:p14="http://schemas.microsoft.com/office/powerpoint/2010/main" val="195270414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1827965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Section Divider">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40B4F123-30EB-A440-BB44-9D7F067693BF}"/>
              </a:ext>
            </a:extLst>
          </p:cNvPr>
          <p:cNvSpPr/>
          <p:nvPr userDrawn="1"/>
        </p:nvSpPr>
        <p:spPr bwMode="auto">
          <a:xfrm>
            <a:off x="4272324" y="6073135"/>
            <a:ext cx="7919676" cy="18757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Arial" panose="020B0604020202020204" pitchFamily="34" charset="0"/>
            </a:endParaRPr>
          </a:p>
        </p:txBody>
      </p:sp>
      <p:sp>
        <p:nvSpPr>
          <p:cNvPr id="4" name="Rectangle 5">
            <a:extLst>
              <a:ext uri="{FF2B5EF4-FFF2-40B4-BE49-F238E27FC236}">
                <a16:creationId xmlns:a16="http://schemas.microsoft.com/office/drawing/2014/main" id="{378EF57C-0683-8E48-AE13-6590CF43DEB6}"/>
              </a:ext>
            </a:extLst>
          </p:cNvPr>
          <p:cNvSpPr>
            <a:spLocks noChangeArrowheads="1"/>
          </p:cNvSpPr>
          <p:nvPr userDrawn="1"/>
        </p:nvSpPr>
        <p:spPr bwMode="auto">
          <a:xfrm>
            <a:off x="3689351" y="6564313"/>
            <a:ext cx="3350683"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648" tIns="48825" rIns="97648" bIns="48825">
            <a:spAutoFit/>
          </a:bodyPr>
          <a:lstStyle>
            <a:lvl1pPr defTabSz="969963">
              <a:defRPr>
                <a:solidFill>
                  <a:schemeClr val="tx1"/>
                </a:solidFill>
                <a:latin typeface="Arial" panose="020B0604020202020204" pitchFamily="34" charset="0"/>
              </a:defRPr>
            </a:lvl1pPr>
            <a:lvl2pPr marL="484188" defTabSz="969963">
              <a:defRPr>
                <a:solidFill>
                  <a:schemeClr val="tx1"/>
                </a:solidFill>
                <a:latin typeface="Arial" panose="020B0604020202020204" pitchFamily="34" charset="0"/>
              </a:defRPr>
            </a:lvl2pPr>
            <a:lvl3pPr marL="969963" defTabSz="969963">
              <a:defRPr>
                <a:solidFill>
                  <a:schemeClr val="tx1"/>
                </a:solidFill>
                <a:latin typeface="Arial" panose="020B0604020202020204" pitchFamily="34" charset="0"/>
              </a:defRPr>
            </a:lvl3pPr>
            <a:lvl4pPr marL="1454150" defTabSz="969963">
              <a:defRPr>
                <a:solidFill>
                  <a:schemeClr val="tx1"/>
                </a:solidFill>
                <a:latin typeface="Arial" panose="020B0604020202020204" pitchFamily="34" charset="0"/>
              </a:defRPr>
            </a:lvl4pPr>
            <a:lvl5pPr marL="1939925" defTabSz="969963">
              <a:defRPr>
                <a:solidFill>
                  <a:schemeClr val="tx1"/>
                </a:solidFill>
                <a:latin typeface="Arial" panose="020B0604020202020204" pitchFamily="34" charset="0"/>
              </a:defRPr>
            </a:lvl5pPr>
            <a:lvl6pPr marL="2397125" defTabSz="969963" fontAlgn="base">
              <a:spcBef>
                <a:spcPct val="0"/>
              </a:spcBef>
              <a:spcAft>
                <a:spcPct val="0"/>
              </a:spcAft>
              <a:defRPr>
                <a:solidFill>
                  <a:schemeClr val="tx1"/>
                </a:solidFill>
                <a:latin typeface="Arial" panose="020B0604020202020204" pitchFamily="34" charset="0"/>
              </a:defRPr>
            </a:lvl6pPr>
            <a:lvl7pPr marL="2854325" defTabSz="969963" fontAlgn="base">
              <a:spcBef>
                <a:spcPct val="0"/>
              </a:spcBef>
              <a:spcAft>
                <a:spcPct val="0"/>
              </a:spcAft>
              <a:defRPr>
                <a:solidFill>
                  <a:schemeClr val="tx1"/>
                </a:solidFill>
                <a:latin typeface="Arial" panose="020B0604020202020204" pitchFamily="34" charset="0"/>
              </a:defRPr>
            </a:lvl7pPr>
            <a:lvl8pPr marL="3311525" defTabSz="969963" fontAlgn="base">
              <a:spcBef>
                <a:spcPct val="0"/>
              </a:spcBef>
              <a:spcAft>
                <a:spcPct val="0"/>
              </a:spcAft>
              <a:defRPr>
                <a:solidFill>
                  <a:schemeClr val="tx1"/>
                </a:solidFill>
                <a:latin typeface="Arial" panose="020B0604020202020204" pitchFamily="34" charset="0"/>
              </a:defRPr>
            </a:lvl8pPr>
            <a:lvl9pPr marL="3768725" defTabSz="969963" fontAlgn="base">
              <a:spcBef>
                <a:spcPct val="0"/>
              </a:spcBef>
              <a:spcAft>
                <a:spcPct val="0"/>
              </a:spcAft>
              <a:defRPr>
                <a:solidFill>
                  <a:schemeClr val="tx1"/>
                </a:solidFill>
                <a:latin typeface="Arial" panose="020B0604020202020204" pitchFamily="34" charset="0"/>
              </a:defRPr>
            </a:lvl9pPr>
          </a:lstStyle>
          <a:p>
            <a:pPr algn="ctr">
              <a:spcBef>
                <a:spcPct val="50000"/>
              </a:spcBef>
              <a:defRPr/>
            </a:pPr>
            <a:endParaRPr lang="en-US" altLang="en-US" sz="1900"/>
          </a:p>
        </p:txBody>
      </p:sp>
      <p:sp>
        <p:nvSpPr>
          <p:cNvPr id="10" name="Rectangle 9">
            <a:extLst>
              <a:ext uri="{FF2B5EF4-FFF2-40B4-BE49-F238E27FC236}">
                <a16:creationId xmlns:a16="http://schemas.microsoft.com/office/drawing/2014/main" id="{2CBED2D5-3D21-F846-9AB1-F18C83362D57}"/>
              </a:ext>
            </a:extLst>
          </p:cNvPr>
          <p:cNvSpPr/>
          <p:nvPr userDrawn="1"/>
        </p:nvSpPr>
        <p:spPr bwMode="auto">
          <a:xfrm>
            <a:off x="4272325" y="0"/>
            <a:ext cx="7919676" cy="68580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Arial" panose="020B0604020202020204" pitchFamily="34" charset="0"/>
            </a:endParaRPr>
          </a:p>
        </p:txBody>
      </p:sp>
      <p:sp>
        <p:nvSpPr>
          <p:cNvPr id="2" name="Title 1">
            <a:extLst>
              <a:ext uri="{FF2B5EF4-FFF2-40B4-BE49-F238E27FC236}">
                <a16:creationId xmlns:a16="http://schemas.microsoft.com/office/drawing/2014/main" id="{A0C13092-8DB7-0B4F-ABD0-D6BD93629201}"/>
              </a:ext>
            </a:extLst>
          </p:cNvPr>
          <p:cNvSpPr>
            <a:spLocks noGrp="1"/>
          </p:cNvSpPr>
          <p:nvPr>
            <p:ph type="title" hasCustomPrompt="1"/>
          </p:nvPr>
        </p:nvSpPr>
        <p:spPr>
          <a:xfrm>
            <a:off x="4901133" y="3198167"/>
            <a:ext cx="6662057" cy="461665"/>
          </a:xfrm>
        </p:spPr>
        <p:txBody>
          <a:bodyPr anchor="ctr" anchorCtr="0"/>
          <a:lstStyle>
            <a:lvl1pPr>
              <a:defRPr>
                <a:solidFill>
                  <a:schemeClr val="bg1"/>
                </a:solidFill>
              </a:defRPr>
            </a:lvl1pPr>
          </a:lstStyle>
          <a:p>
            <a:r>
              <a:rPr lang="en-US" dirty="0"/>
              <a:t>Section Divider Title</a:t>
            </a:r>
          </a:p>
        </p:txBody>
      </p:sp>
      <p:sp>
        <p:nvSpPr>
          <p:cNvPr id="17" name="Rectangle 16">
            <a:extLst>
              <a:ext uri="{FF2B5EF4-FFF2-40B4-BE49-F238E27FC236}">
                <a16:creationId xmlns:a16="http://schemas.microsoft.com/office/drawing/2014/main" id="{206BB0AF-9056-B849-8AE6-C1E1BBA3E300}"/>
              </a:ext>
            </a:extLst>
          </p:cNvPr>
          <p:cNvSpPr/>
          <p:nvPr userDrawn="1"/>
        </p:nvSpPr>
        <p:spPr bwMode="auto">
          <a:xfrm>
            <a:off x="3626865" y="6073135"/>
            <a:ext cx="589120" cy="187570"/>
          </a:xfrm>
          <a:prstGeom prst="rect">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18" name="Rectangle 17">
            <a:extLst>
              <a:ext uri="{FF2B5EF4-FFF2-40B4-BE49-F238E27FC236}">
                <a16:creationId xmlns:a16="http://schemas.microsoft.com/office/drawing/2014/main" id="{1F111A79-FA5C-6C4A-9F3B-44ACE4907DA5}"/>
              </a:ext>
            </a:extLst>
          </p:cNvPr>
          <p:cNvSpPr/>
          <p:nvPr userDrawn="1"/>
        </p:nvSpPr>
        <p:spPr bwMode="auto">
          <a:xfrm>
            <a:off x="2120793" y="6073135"/>
            <a:ext cx="1449733" cy="187570"/>
          </a:xfrm>
          <a:prstGeom prst="rect">
            <a:avLst/>
          </a:prstGeom>
          <a:solidFill>
            <a:schemeClr val="tx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19" name="Rectangle 18">
            <a:extLst>
              <a:ext uri="{FF2B5EF4-FFF2-40B4-BE49-F238E27FC236}">
                <a16:creationId xmlns:a16="http://schemas.microsoft.com/office/drawing/2014/main" id="{F59BD90C-2B1D-CE42-B14E-DB6FD23D2123}"/>
              </a:ext>
            </a:extLst>
          </p:cNvPr>
          <p:cNvSpPr/>
          <p:nvPr userDrawn="1"/>
        </p:nvSpPr>
        <p:spPr bwMode="auto">
          <a:xfrm>
            <a:off x="605367" y="6073135"/>
            <a:ext cx="1459087" cy="187570"/>
          </a:xfrm>
          <a:prstGeom prst="rect">
            <a:avLst/>
          </a:prstGeom>
          <a:solidFill>
            <a:schemeClr val="bg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Tree>
    <p:extLst>
      <p:ext uri="{BB962C8B-B14F-4D97-AF65-F5344CB8AC3E}">
        <p14:creationId xmlns:p14="http://schemas.microsoft.com/office/powerpoint/2010/main" val="286305352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5368" y="1124081"/>
            <a:ext cx="5115984" cy="17430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305551" y="1124081"/>
            <a:ext cx="5374393" cy="17430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a:extLst>
              <a:ext uri="{FF2B5EF4-FFF2-40B4-BE49-F238E27FC236}">
                <a16:creationId xmlns:a16="http://schemas.microsoft.com/office/drawing/2014/main" id="{AC56170B-6943-F84C-A7CF-C98CC69F19FC}"/>
              </a:ext>
            </a:extLst>
          </p:cNvPr>
          <p:cNvSpPr>
            <a:spLocks noGrp="1" noChangeArrowheads="1"/>
          </p:cNvSpPr>
          <p:nvPr>
            <p:ph type="title"/>
          </p:nvPr>
        </p:nvSpPr>
        <p:spPr bwMode="auto">
          <a:xfrm>
            <a:off x="605368" y="476872"/>
            <a:ext cx="1107457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p>
            <a:pPr lvl="0"/>
            <a:r>
              <a:rPr lang="en-US" altLang="en-US" dirty="0"/>
              <a:t>Click to edit Master title style</a:t>
            </a:r>
          </a:p>
        </p:txBody>
      </p:sp>
    </p:spTree>
    <p:extLst>
      <p:ext uri="{BB962C8B-B14F-4D97-AF65-F5344CB8AC3E}">
        <p14:creationId xmlns:p14="http://schemas.microsoft.com/office/powerpoint/2010/main" val="97012908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5367" y="1173430"/>
            <a:ext cx="5356893" cy="56653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05368" y="1739965"/>
            <a:ext cx="5356892" cy="17566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270171" y="1173430"/>
            <a:ext cx="5409773" cy="56653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p:cNvSpPr>
            <a:spLocks noGrp="1"/>
          </p:cNvSpPr>
          <p:nvPr>
            <p:ph sz="quarter" idx="4"/>
          </p:nvPr>
        </p:nvSpPr>
        <p:spPr>
          <a:xfrm>
            <a:off x="6270171" y="1739965"/>
            <a:ext cx="5409773" cy="175660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itle 6">
            <a:extLst>
              <a:ext uri="{FF2B5EF4-FFF2-40B4-BE49-F238E27FC236}">
                <a16:creationId xmlns:a16="http://schemas.microsoft.com/office/drawing/2014/main" id="{FD98137F-E053-8749-A48F-5E7A87B94F85}"/>
              </a:ext>
            </a:extLst>
          </p:cNvPr>
          <p:cNvSpPr>
            <a:spLocks noGrp="1" noChangeArrowheads="1"/>
          </p:cNvSpPr>
          <p:nvPr>
            <p:ph type="title"/>
          </p:nvPr>
        </p:nvSpPr>
        <p:spPr bwMode="auto">
          <a:xfrm>
            <a:off x="605368" y="476872"/>
            <a:ext cx="1107457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p>
            <a:pPr lvl="0"/>
            <a:r>
              <a:rPr lang="en-US" altLang="en-US" dirty="0"/>
              <a:t>Click to edit Master title style</a:t>
            </a:r>
          </a:p>
        </p:txBody>
      </p:sp>
    </p:spTree>
    <p:extLst>
      <p:ext uri="{BB962C8B-B14F-4D97-AF65-F5344CB8AC3E}">
        <p14:creationId xmlns:p14="http://schemas.microsoft.com/office/powerpoint/2010/main" val="1994917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Rectangle 6">
            <a:extLst>
              <a:ext uri="{FF2B5EF4-FFF2-40B4-BE49-F238E27FC236}">
                <a16:creationId xmlns:a16="http://schemas.microsoft.com/office/drawing/2014/main" id="{F67A72FA-85E0-1C47-93C3-EB1CF1E07A7A}"/>
              </a:ext>
            </a:extLst>
          </p:cNvPr>
          <p:cNvSpPr>
            <a:spLocks noGrp="1" noChangeArrowheads="1"/>
          </p:cNvSpPr>
          <p:nvPr>
            <p:ph type="title"/>
          </p:nvPr>
        </p:nvSpPr>
        <p:spPr bwMode="auto">
          <a:xfrm>
            <a:off x="605368" y="476872"/>
            <a:ext cx="1107457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p>
            <a:pPr lvl="0"/>
            <a:r>
              <a:rPr lang="en-US" altLang="en-US" dirty="0"/>
              <a:t>Click to edit Master title style</a:t>
            </a:r>
          </a:p>
        </p:txBody>
      </p:sp>
    </p:spTree>
    <p:extLst>
      <p:ext uri="{BB962C8B-B14F-4D97-AF65-F5344CB8AC3E}">
        <p14:creationId xmlns:p14="http://schemas.microsoft.com/office/powerpoint/2010/main" val="132355234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975548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Closing Slide">
    <p:spTree>
      <p:nvGrpSpPr>
        <p:cNvPr id="1" name=""/>
        <p:cNvGrpSpPr/>
        <p:nvPr/>
      </p:nvGrpSpPr>
      <p:grpSpPr>
        <a:xfrm>
          <a:off x="0" y="0"/>
          <a:ext cx="0" cy="0"/>
          <a:chOff x="0" y="0"/>
          <a:chExt cx="0" cy="0"/>
        </a:xfrm>
      </p:grpSpPr>
      <p:sp>
        <p:nvSpPr>
          <p:cNvPr id="4" name="Rectangle 5">
            <a:extLst>
              <a:ext uri="{FF2B5EF4-FFF2-40B4-BE49-F238E27FC236}">
                <a16:creationId xmlns:a16="http://schemas.microsoft.com/office/drawing/2014/main" id="{378EF57C-0683-8E48-AE13-6590CF43DEB6}"/>
              </a:ext>
            </a:extLst>
          </p:cNvPr>
          <p:cNvSpPr>
            <a:spLocks noChangeArrowheads="1"/>
          </p:cNvSpPr>
          <p:nvPr userDrawn="1"/>
        </p:nvSpPr>
        <p:spPr bwMode="auto">
          <a:xfrm>
            <a:off x="3689351" y="6564313"/>
            <a:ext cx="3350683"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648" tIns="48825" rIns="97648" bIns="48825">
            <a:spAutoFit/>
          </a:bodyPr>
          <a:lstStyle>
            <a:lvl1pPr defTabSz="969963">
              <a:defRPr>
                <a:solidFill>
                  <a:schemeClr val="tx1"/>
                </a:solidFill>
                <a:latin typeface="Arial" panose="020B0604020202020204" pitchFamily="34" charset="0"/>
              </a:defRPr>
            </a:lvl1pPr>
            <a:lvl2pPr marL="484188" defTabSz="969963">
              <a:defRPr>
                <a:solidFill>
                  <a:schemeClr val="tx1"/>
                </a:solidFill>
                <a:latin typeface="Arial" panose="020B0604020202020204" pitchFamily="34" charset="0"/>
              </a:defRPr>
            </a:lvl2pPr>
            <a:lvl3pPr marL="969963" defTabSz="969963">
              <a:defRPr>
                <a:solidFill>
                  <a:schemeClr val="tx1"/>
                </a:solidFill>
                <a:latin typeface="Arial" panose="020B0604020202020204" pitchFamily="34" charset="0"/>
              </a:defRPr>
            </a:lvl3pPr>
            <a:lvl4pPr marL="1454150" defTabSz="969963">
              <a:defRPr>
                <a:solidFill>
                  <a:schemeClr val="tx1"/>
                </a:solidFill>
                <a:latin typeface="Arial" panose="020B0604020202020204" pitchFamily="34" charset="0"/>
              </a:defRPr>
            </a:lvl4pPr>
            <a:lvl5pPr marL="1939925" defTabSz="969963">
              <a:defRPr>
                <a:solidFill>
                  <a:schemeClr val="tx1"/>
                </a:solidFill>
                <a:latin typeface="Arial" panose="020B0604020202020204" pitchFamily="34" charset="0"/>
              </a:defRPr>
            </a:lvl5pPr>
            <a:lvl6pPr marL="2397125" defTabSz="969963" fontAlgn="base">
              <a:spcBef>
                <a:spcPct val="0"/>
              </a:spcBef>
              <a:spcAft>
                <a:spcPct val="0"/>
              </a:spcAft>
              <a:defRPr>
                <a:solidFill>
                  <a:schemeClr val="tx1"/>
                </a:solidFill>
                <a:latin typeface="Arial" panose="020B0604020202020204" pitchFamily="34" charset="0"/>
              </a:defRPr>
            </a:lvl6pPr>
            <a:lvl7pPr marL="2854325" defTabSz="969963" fontAlgn="base">
              <a:spcBef>
                <a:spcPct val="0"/>
              </a:spcBef>
              <a:spcAft>
                <a:spcPct val="0"/>
              </a:spcAft>
              <a:defRPr>
                <a:solidFill>
                  <a:schemeClr val="tx1"/>
                </a:solidFill>
                <a:latin typeface="Arial" panose="020B0604020202020204" pitchFamily="34" charset="0"/>
              </a:defRPr>
            </a:lvl7pPr>
            <a:lvl8pPr marL="3311525" defTabSz="969963" fontAlgn="base">
              <a:spcBef>
                <a:spcPct val="0"/>
              </a:spcBef>
              <a:spcAft>
                <a:spcPct val="0"/>
              </a:spcAft>
              <a:defRPr>
                <a:solidFill>
                  <a:schemeClr val="tx1"/>
                </a:solidFill>
                <a:latin typeface="Arial" panose="020B0604020202020204" pitchFamily="34" charset="0"/>
              </a:defRPr>
            </a:lvl8pPr>
            <a:lvl9pPr marL="3768725" defTabSz="969963" fontAlgn="base">
              <a:spcBef>
                <a:spcPct val="0"/>
              </a:spcBef>
              <a:spcAft>
                <a:spcPct val="0"/>
              </a:spcAft>
              <a:defRPr>
                <a:solidFill>
                  <a:schemeClr val="tx1"/>
                </a:solidFill>
                <a:latin typeface="Arial" panose="020B0604020202020204" pitchFamily="34" charset="0"/>
              </a:defRPr>
            </a:lvl9pPr>
          </a:lstStyle>
          <a:p>
            <a:pPr algn="ctr">
              <a:spcBef>
                <a:spcPct val="50000"/>
              </a:spcBef>
              <a:defRPr/>
            </a:pPr>
            <a:endParaRPr lang="en-US" altLang="en-US" sz="1900"/>
          </a:p>
        </p:txBody>
      </p:sp>
      <p:sp>
        <p:nvSpPr>
          <p:cNvPr id="15" name="Rectangle 14">
            <a:extLst>
              <a:ext uri="{FF2B5EF4-FFF2-40B4-BE49-F238E27FC236}">
                <a16:creationId xmlns:a16="http://schemas.microsoft.com/office/drawing/2014/main" id="{A2562E6E-14D8-0F44-A50D-BEB5AA05E94A}"/>
              </a:ext>
            </a:extLst>
          </p:cNvPr>
          <p:cNvSpPr/>
          <p:nvPr userDrawn="1"/>
        </p:nvSpPr>
        <p:spPr bwMode="auto">
          <a:xfrm>
            <a:off x="4272324" y="6073135"/>
            <a:ext cx="7919676" cy="18757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Arial" panose="020B0604020202020204" pitchFamily="34" charset="0"/>
            </a:endParaRPr>
          </a:p>
        </p:txBody>
      </p:sp>
      <p:sp>
        <p:nvSpPr>
          <p:cNvPr id="16" name="Rectangle 15">
            <a:extLst>
              <a:ext uri="{FF2B5EF4-FFF2-40B4-BE49-F238E27FC236}">
                <a16:creationId xmlns:a16="http://schemas.microsoft.com/office/drawing/2014/main" id="{D07A041C-85C9-D44B-987A-C8542A9F68E4}"/>
              </a:ext>
            </a:extLst>
          </p:cNvPr>
          <p:cNvSpPr/>
          <p:nvPr userDrawn="1"/>
        </p:nvSpPr>
        <p:spPr bwMode="auto">
          <a:xfrm>
            <a:off x="3626865" y="6073135"/>
            <a:ext cx="589120" cy="187570"/>
          </a:xfrm>
          <a:prstGeom prst="rect">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17" name="Rectangle 16">
            <a:extLst>
              <a:ext uri="{FF2B5EF4-FFF2-40B4-BE49-F238E27FC236}">
                <a16:creationId xmlns:a16="http://schemas.microsoft.com/office/drawing/2014/main" id="{4E4D422F-FE44-674C-AF4F-23C21B48453C}"/>
              </a:ext>
            </a:extLst>
          </p:cNvPr>
          <p:cNvSpPr/>
          <p:nvPr userDrawn="1"/>
        </p:nvSpPr>
        <p:spPr bwMode="auto">
          <a:xfrm>
            <a:off x="2120793" y="6073135"/>
            <a:ext cx="1449733" cy="187570"/>
          </a:xfrm>
          <a:prstGeom prst="rect">
            <a:avLst/>
          </a:prstGeom>
          <a:solidFill>
            <a:schemeClr val="tx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18" name="Rectangle 17">
            <a:extLst>
              <a:ext uri="{FF2B5EF4-FFF2-40B4-BE49-F238E27FC236}">
                <a16:creationId xmlns:a16="http://schemas.microsoft.com/office/drawing/2014/main" id="{5F87DA0F-8041-DB4E-818B-D170DFA1CCEB}"/>
              </a:ext>
            </a:extLst>
          </p:cNvPr>
          <p:cNvSpPr/>
          <p:nvPr userDrawn="1"/>
        </p:nvSpPr>
        <p:spPr bwMode="auto">
          <a:xfrm>
            <a:off x="605367" y="6073135"/>
            <a:ext cx="1459087" cy="187570"/>
          </a:xfrm>
          <a:prstGeom prst="rect">
            <a:avLst/>
          </a:prstGeom>
          <a:solidFill>
            <a:schemeClr val="bg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pic>
        <p:nvPicPr>
          <p:cNvPr id="9" name="Picture 8">
            <a:extLst>
              <a:ext uri="{FF2B5EF4-FFF2-40B4-BE49-F238E27FC236}">
                <a16:creationId xmlns:a16="http://schemas.microsoft.com/office/drawing/2014/main" id="{C6B5D5F0-F4E4-7B48-9156-B8187306AEBC}"/>
              </a:ext>
            </a:extLst>
          </p:cNvPr>
          <p:cNvPicPr>
            <a:picLocks noChangeAspect="1"/>
          </p:cNvPicPr>
          <p:nvPr userDrawn="1"/>
        </p:nvPicPr>
        <p:blipFill>
          <a:blip r:embed="rId2">
            <a:extLst>
              <a:ext uri="{28A0092B-C50C-407E-A947-70E740481C1C}">
                <a14:useLocalDpi xmlns:a14="http://schemas.microsoft.com/office/drawing/2010/main" val="0"/>
              </a:ext>
            </a:extLst>
          </a:blip>
          <a:srcRect l="-1" t="-1" r="-45978" b="-43626"/>
          <a:stretch>
            <a:fillRect/>
          </a:stretch>
        </p:blipFill>
        <p:spPr>
          <a:xfrm>
            <a:off x="3791734" y="2964863"/>
            <a:ext cx="4608532" cy="928274"/>
          </a:xfrm>
          <a:prstGeom prst="rect">
            <a:avLst/>
          </a:prstGeom>
        </p:spPr>
      </p:pic>
    </p:spTree>
    <p:extLst>
      <p:ext uri="{BB962C8B-B14F-4D97-AF65-F5344CB8AC3E}">
        <p14:creationId xmlns:p14="http://schemas.microsoft.com/office/powerpoint/2010/main" val="82491217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86911828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Blank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7"/>
          <p:cNvSpPr>
            <a:spLocks noGrp="1"/>
          </p:cNvSpPr>
          <p:nvPr>
            <p:ph type="body" sz="quarter" idx="13" hasCustomPrompt="1"/>
          </p:nvPr>
        </p:nvSpPr>
        <p:spPr>
          <a:xfrm>
            <a:off x="0" y="6365560"/>
            <a:ext cx="12192000" cy="492443"/>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69" indent="0">
              <a:buNone/>
              <a:defRPr sz="1400" b="1"/>
            </a:lvl2pPr>
            <a:lvl3pPr marL="801648" indent="0">
              <a:buNone/>
              <a:defRPr sz="1400" b="1"/>
            </a:lvl3pPr>
            <a:lvl4pPr marL="1196915" indent="0">
              <a:buNone/>
              <a:defRPr sz="1400" b="1"/>
            </a:lvl4pPr>
            <a:lvl5pPr marL="1601707" indent="0">
              <a:buNone/>
              <a:defRPr sz="1400" b="1"/>
            </a:lvl5pPr>
          </a:lstStyle>
          <a:p>
            <a:pPr lvl="0"/>
            <a:r>
              <a:rPr lang="en-US" dirty="0"/>
              <a:t>Reference.</a:t>
            </a:r>
          </a:p>
        </p:txBody>
      </p:sp>
    </p:spTree>
    <p:extLst>
      <p:ext uri="{BB962C8B-B14F-4D97-AF65-F5344CB8AC3E}">
        <p14:creationId xmlns:p14="http://schemas.microsoft.com/office/powerpoint/2010/main" val="25078755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67990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TextOnly slide-Re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7ED06B7-7F18-946C-1FEB-F463C6557E77}"/>
              </a:ext>
            </a:extLst>
          </p:cNvPr>
          <p:cNvSpPr>
            <a:spLocks noGrp="1" noRot="1" noMove="1" noResize="1" noEditPoints="1" noAdjustHandles="1" noChangeArrowheads="1" noChangeShapeType="1"/>
          </p:cNvSpPr>
          <p:nvPr userDrawn="1"/>
        </p:nvSpPr>
        <p:spPr>
          <a:xfrm>
            <a:off x="-13896" y="0"/>
            <a:ext cx="12219791" cy="6858000"/>
          </a:xfrm>
          <a:prstGeom prst="rect">
            <a:avLst/>
          </a:prstGeom>
          <a:gradFill>
            <a:gsLst>
              <a:gs pos="0">
                <a:schemeClr val="bg1"/>
              </a:gs>
              <a:gs pos="45000">
                <a:srgbClr val="E4E4E4"/>
              </a:gs>
            </a:gsLst>
            <a:lin ang="36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3" name="Picture 12" descr="A blue and black background&#10;&#10;Description automatically generated">
            <a:extLst>
              <a:ext uri="{FF2B5EF4-FFF2-40B4-BE49-F238E27FC236}">
                <a16:creationId xmlns:a16="http://schemas.microsoft.com/office/drawing/2014/main" id="{26EC6E34-6905-11D6-954E-2287B748BC9B}"/>
              </a:ext>
            </a:extLst>
          </p:cNvPr>
          <p:cNvPicPr>
            <a:picLocks noGrp="1" noRot="1" noChangeAspect="1" noMove="1" noResize="1" noEditPoints="1" noAdjustHandles="1" noChangeArrowheads="1" noChangeShapeType="1" noCrop="1"/>
          </p:cNvPicPr>
          <p:nvPr userDrawn="1"/>
        </p:nvPicPr>
        <p:blipFill>
          <a:blip r:embed="rId2" cstate="screen">
            <a:extLst>
              <a:ext uri="{28A0092B-C50C-407E-A947-70E740481C1C}">
                <a14:useLocalDpi xmlns:a14="http://schemas.microsoft.com/office/drawing/2010/main"/>
              </a:ext>
            </a:extLst>
          </a:blip>
          <a:stretch>
            <a:fillRect/>
          </a:stretch>
        </p:blipFill>
        <p:spPr>
          <a:xfrm>
            <a:off x="1" y="-694"/>
            <a:ext cx="12191999" cy="6859388"/>
          </a:xfrm>
          <a:prstGeom prst="rect">
            <a:avLst/>
          </a:prstGeom>
        </p:spPr>
      </p:pic>
      <p:sp>
        <p:nvSpPr>
          <p:cNvPr id="9" name="TextBox 8">
            <a:extLst>
              <a:ext uri="{FF2B5EF4-FFF2-40B4-BE49-F238E27FC236}">
                <a16:creationId xmlns:a16="http://schemas.microsoft.com/office/drawing/2014/main" id="{CE835216-EEE5-F5DF-500E-129A5D5A92CE}"/>
              </a:ext>
            </a:extLst>
          </p:cNvPr>
          <p:cNvSpPr txBox="1"/>
          <p:nvPr userDrawn="1"/>
        </p:nvSpPr>
        <p:spPr>
          <a:xfrm>
            <a:off x="204753" y="6347283"/>
            <a:ext cx="837617" cy="256545"/>
          </a:xfrm>
          <a:prstGeom prst="rect">
            <a:avLst/>
          </a:prstGeom>
          <a:noFill/>
        </p:spPr>
        <p:txBody>
          <a:bodyPr wrap="square" rtlCol="0">
            <a:spAutoFit/>
          </a:bodyPr>
          <a:lstStyle/>
          <a:p>
            <a:fld id="{ED0390D9-3D07-1F44-8BC0-191D2566A8C8}" type="slidenum">
              <a:rPr lang="en-US" sz="1067" b="1" smtClean="0">
                <a:solidFill>
                  <a:schemeClr val="bg2">
                    <a:lumMod val="50000"/>
                  </a:schemeClr>
                </a:solidFill>
              </a:rPr>
              <a:t>‹#›</a:t>
            </a:fld>
            <a:endParaRPr lang="en-US" sz="1067" b="1">
              <a:solidFill>
                <a:schemeClr val="bg2">
                  <a:lumMod val="50000"/>
                </a:schemeClr>
              </a:solidFill>
            </a:endParaRPr>
          </a:p>
        </p:txBody>
      </p:sp>
      <p:sp>
        <p:nvSpPr>
          <p:cNvPr id="14" name="Text Placeholder 5">
            <a:extLst>
              <a:ext uri="{FF2B5EF4-FFF2-40B4-BE49-F238E27FC236}">
                <a16:creationId xmlns:a16="http://schemas.microsoft.com/office/drawing/2014/main" id="{824E16BA-912E-5AF6-12FF-75AF284BD0A4}"/>
              </a:ext>
            </a:extLst>
          </p:cNvPr>
          <p:cNvSpPr>
            <a:spLocks noGrp="1"/>
          </p:cNvSpPr>
          <p:nvPr>
            <p:ph type="body" sz="quarter" idx="15"/>
          </p:nvPr>
        </p:nvSpPr>
        <p:spPr>
          <a:xfrm>
            <a:off x="623561" y="1596568"/>
            <a:ext cx="6823444" cy="4410533"/>
          </a:xfrm>
          <a:prstGeom prst="rect">
            <a:avLst/>
          </a:prstGeom>
        </p:spPr>
        <p:txBody>
          <a:bodyPr/>
          <a:lstStyle>
            <a:lvl1pPr>
              <a:defRPr sz="2133">
                <a:solidFill>
                  <a:srgbClr val="192958"/>
                </a:solidFill>
                <a:latin typeface="Arial" panose="020B0604020202020204" pitchFamily="34" charset="0"/>
                <a:cs typeface="Arial" panose="020B0604020202020204" pitchFamily="34" charset="0"/>
              </a:defRPr>
            </a:lvl1pPr>
            <a:lvl2pPr>
              <a:defRPr sz="1600">
                <a:solidFill>
                  <a:srgbClr val="192958"/>
                </a:solidFill>
                <a:latin typeface="Arial" panose="020B0604020202020204" pitchFamily="34" charset="0"/>
                <a:cs typeface="Arial" panose="020B0604020202020204" pitchFamily="34" charset="0"/>
              </a:defRPr>
            </a:lvl2pPr>
            <a:lvl3pPr>
              <a:defRPr sz="1467">
                <a:solidFill>
                  <a:srgbClr val="192958"/>
                </a:solidFill>
                <a:latin typeface="Arial" panose="020B0604020202020204" pitchFamily="34" charset="0"/>
                <a:cs typeface="Arial" panose="020B0604020202020204" pitchFamily="34" charset="0"/>
              </a:defRPr>
            </a:lvl3pPr>
            <a:lvl4pPr>
              <a:defRPr sz="1400">
                <a:solidFill>
                  <a:srgbClr val="192958"/>
                </a:solidFill>
                <a:latin typeface="Arial" panose="020B0604020202020204" pitchFamily="34" charset="0"/>
                <a:cs typeface="Arial" panose="020B0604020202020204" pitchFamily="34" charset="0"/>
              </a:defRPr>
            </a:lvl4pPr>
            <a:lvl5pPr>
              <a:defRPr sz="1400">
                <a:solidFill>
                  <a:srgbClr val="192958"/>
                </a:solidFill>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itle 10">
            <a:extLst>
              <a:ext uri="{FF2B5EF4-FFF2-40B4-BE49-F238E27FC236}">
                <a16:creationId xmlns:a16="http://schemas.microsoft.com/office/drawing/2014/main" id="{DEF69408-9D08-1EE9-955D-3DC512F0BCB0}"/>
              </a:ext>
            </a:extLst>
          </p:cNvPr>
          <p:cNvSpPr>
            <a:spLocks noGrp="1"/>
          </p:cNvSpPr>
          <p:nvPr>
            <p:ph type="title"/>
          </p:nvPr>
        </p:nvSpPr>
        <p:spPr>
          <a:xfrm>
            <a:off x="623774" y="474089"/>
            <a:ext cx="6823231" cy="977187"/>
          </a:xfrm>
          <a:prstGeom prst="rect">
            <a:avLst/>
          </a:prstGeom>
        </p:spPr>
        <p:txBody>
          <a:bodyPr/>
          <a:lstStyle>
            <a:lvl1pPr>
              <a:defRPr sz="3200" b="1">
                <a:solidFill>
                  <a:srgbClr val="192958"/>
                </a:solidFill>
                <a:latin typeface="Arial" panose="020B0604020202020204" pitchFamily="34" charset="0"/>
                <a:cs typeface="Arial" panose="020B0604020202020204" pitchFamily="34" charset="0"/>
              </a:defRPr>
            </a:lvl1pPr>
          </a:lstStyle>
          <a:p>
            <a:r>
              <a:rPr lang="en-US"/>
              <a:t>Click to edit Master title style</a:t>
            </a:r>
          </a:p>
        </p:txBody>
      </p:sp>
      <p:sp>
        <p:nvSpPr>
          <p:cNvPr id="16" name="Footer Placeholder 1">
            <a:extLst>
              <a:ext uri="{FF2B5EF4-FFF2-40B4-BE49-F238E27FC236}">
                <a16:creationId xmlns:a16="http://schemas.microsoft.com/office/drawing/2014/main" id="{91C9431C-EC58-5DC3-BB80-50EB100D3B6E}"/>
              </a:ext>
            </a:extLst>
          </p:cNvPr>
          <p:cNvSpPr>
            <a:spLocks noGrp="1"/>
          </p:cNvSpPr>
          <p:nvPr>
            <p:ph type="ftr" sz="quarter" idx="3"/>
          </p:nvPr>
        </p:nvSpPr>
        <p:spPr>
          <a:xfrm>
            <a:off x="623561" y="6308727"/>
            <a:ext cx="6823444" cy="366183"/>
          </a:xfrm>
          <a:prstGeom prst="rect">
            <a:avLst/>
          </a:prstGeom>
        </p:spPr>
        <p:txBody>
          <a:bodyPr vert="horz" lIns="91440" tIns="45720" rIns="91440" bIns="45720" rtlCol="0" anchor="ctr"/>
          <a:lstStyle>
            <a:lvl1pPr algn="l">
              <a:defRPr sz="1067">
                <a:solidFill>
                  <a:schemeClr val="bg2">
                    <a:lumMod val="50000"/>
                  </a:schemeClr>
                </a:solidFill>
              </a:defRPr>
            </a:lvl1pPr>
          </a:lstStyle>
          <a:p>
            <a:r>
              <a:rPr lang="en-US"/>
              <a:t>Click to edit Department or Project Name, Version or Date</a:t>
            </a:r>
          </a:p>
        </p:txBody>
      </p:sp>
      <p:pic>
        <p:nvPicPr>
          <p:cNvPr id="4" name="Picture 3" descr="UHN Knockout Logo">
            <a:extLst>
              <a:ext uri="{FF2B5EF4-FFF2-40B4-BE49-F238E27FC236}">
                <a16:creationId xmlns:a16="http://schemas.microsoft.com/office/drawing/2014/main" id="{051DE453-29B1-965E-7EE9-24B7E503D6C7}"/>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204763" y="5981290"/>
            <a:ext cx="2769271" cy="711865"/>
          </a:xfrm>
          <a:prstGeom prst="rect">
            <a:avLst/>
          </a:prstGeom>
        </p:spPr>
      </p:pic>
    </p:spTree>
    <p:extLst>
      <p:ext uri="{BB962C8B-B14F-4D97-AF65-F5344CB8AC3E}">
        <p14:creationId xmlns:p14="http://schemas.microsoft.com/office/powerpoint/2010/main" val="68382648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Content Slid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 Placeholder 7"/>
          <p:cNvSpPr>
            <a:spLocks noGrp="1"/>
          </p:cNvSpPr>
          <p:nvPr>
            <p:ph type="body" sz="quarter" idx="13" hasCustomPrompt="1"/>
          </p:nvPr>
        </p:nvSpPr>
        <p:spPr>
          <a:xfrm>
            <a:off x="0" y="6365559"/>
            <a:ext cx="12192000" cy="492443"/>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78" indent="0">
              <a:buNone/>
              <a:defRPr sz="1400" b="1"/>
            </a:lvl2pPr>
            <a:lvl3pPr marL="801668" indent="0">
              <a:buNone/>
              <a:defRPr sz="1400" b="1"/>
            </a:lvl3pPr>
            <a:lvl4pPr marL="1196945" indent="0">
              <a:buNone/>
              <a:defRPr sz="1400" b="1"/>
            </a:lvl4pPr>
            <a:lvl5pPr marL="1601747" indent="0">
              <a:buNone/>
              <a:defRPr sz="1400" b="1"/>
            </a:lvl5pPr>
          </a:lstStyle>
          <a:p>
            <a:pPr lvl="0"/>
            <a:r>
              <a:rPr lang="en-US" dirty="0"/>
              <a:t>Reference.</a:t>
            </a:r>
          </a:p>
        </p:txBody>
      </p:sp>
      <p:sp>
        <p:nvSpPr>
          <p:cNvPr id="8" name="Content Placeholder 3"/>
          <p:cNvSpPr>
            <a:spLocks noGrp="1"/>
          </p:cNvSpPr>
          <p:nvPr>
            <p:ph sz="quarter" idx="14"/>
          </p:nvPr>
        </p:nvSpPr>
        <p:spPr>
          <a:xfrm>
            <a:off x="609600" y="1566751"/>
            <a:ext cx="10972800" cy="1725827"/>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1">
            <a:extLst>
              <a:ext uri="{FF2B5EF4-FFF2-40B4-BE49-F238E27FC236}">
                <a16:creationId xmlns:a16="http://schemas.microsoft.com/office/drawing/2014/main" id="{1988168C-A2A7-6847-8EE9-F5D27E260C69}"/>
              </a:ext>
            </a:extLst>
          </p:cNvPr>
          <p:cNvSpPr>
            <a:spLocks noGrp="1"/>
          </p:cNvSpPr>
          <p:nvPr>
            <p:ph type="title" hasCustomPrompt="1"/>
          </p:nvPr>
        </p:nvSpPr>
        <p:spPr>
          <a:xfrm>
            <a:off x="0" y="760186"/>
            <a:ext cx="12192000" cy="615553"/>
          </a:xfrm>
          <a:prstGeom prst="rect">
            <a:avLst/>
          </a:prstGeom>
        </p:spPr>
        <p:txBody>
          <a:bodyPr anchor="ctr"/>
          <a:lstStyle>
            <a:lvl1pPr algn="ctr">
              <a:defRPr sz="4000">
                <a:solidFill>
                  <a:srgbClr val="EE3D1F"/>
                </a:solidFill>
              </a:defRPr>
            </a:lvl1pPr>
          </a:lstStyle>
          <a:p>
            <a:r>
              <a:rPr lang="en-US" dirty="0"/>
              <a:t>Click to add title</a:t>
            </a:r>
          </a:p>
        </p:txBody>
      </p:sp>
    </p:spTree>
    <p:extLst>
      <p:ext uri="{BB962C8B-B14F-4D97-AF65-F5344CB8AC3E}">
        <p14:creationId xmlns:p14="http://schemas.microsoft.com/office/powerpoint/2010/main" val="283758378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userDrawn="1">
  <p:cSld name="2_Title Slide">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B76BC44-0BA7-2641-B695-1EEBAC493910}"/>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936" y="-9939"/>
            <a:ext cx="12223521" cy="1570383"/>
          </a:xfrm>
          <a:prstGeom prst="rect">
            <a:avLst/>
          </a:prstGeom>
        </p:spPr>
      </p:pic>
      <p:pic>
        <p:nvPicPr>
          <p:cNvPr id="10" name="Picture 9">
            <a:extLst>
              <a:ext uri="{FF2B5EF4-FFF2-40B4-BE49-F238E27FC236}">
                <a16:creationId xmlns:a16="http://schemas.microsoft.com/office/drawing/2014/main" id="{68F034C2-8D6D-904A-B3E9-9C8A2014CBE1}"/>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l="4447" r="4447"/>
          <a:stretch/>
        </p:blipFill>
        <p:spPr>
          <a:xfrm>
            <a:off x="0" y="6323637"/>
            <a:ext cx="12192000" cy="534363"/>
          </a:xfrm>
          <a:prstGeom prst="rect">
            <a:avLst/>
          </a:prstGeom>
        </p:spPr>
      </p:pic>
      <p:pic>
        <p:nvPicPr>
          <p:cNvPr id="3" name="Picture 2">
            <a:extLst>
              <a:ext uri="{FF2B5EF4-FFF2-40B4-BE49-F238E27FC236}">
                <a16:creationId xmlns:a16="http://schemas.microsoft.com/office/drawing/2014/main" id="{FE404ADF-E5EE-CA4C-93E6-9DBE5F5370A1}"/>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a:stretch/>
        </p:blipFill>
        <p:spPr>
          <a:xfrm>
            <a:off x="289503" y="176289"/>
            <a:ext cx="4373949" cy="1205471"/>
          </a:xfrm>
          <a:prstGeom prst="rect">
            <a:avLst/>
          </a:prstGeom>
        </p:spPr>
      </p:pic>
    </p:spTree>
    <p:extLst>
      <p:ext uri="{BB962C8B-B14F-4D97-AF65-F5344CB8AC3E}">
        <p14:creationId xmlns:p14="http://schemas.microsoft.com/office/powerpoint/2010/main" val="349498464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cSld name="1. 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812367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Title Slide">
  <p:cSld name="1_Title Slide">
    <p:spTree>
      <p:nvGrpSpPr>
        <p:cNvPr id="1" name="Shape 15"/>
        <p:cNvGrpSpPr/>
        <p:nvPr/>
      </p:nvGrpSpPr>
      <p:grpSpPr>
        <a:xfrm>
          <a:off x="0" y="0"/>
          <a:ext cx="0" cy="0"/>
          <a:chOff x="0" y="0"/>
          <a:chExt cx="0" cy="0"/>
        </a:xfrm>
      </p:grpSpPr>
      <p:sp>
        <p:nvSpPr>
          <p:cNvPr id="16" name="Google Shape;16;p2"/>
          <p:cNvSpPr txBox="1">
            <a:spLocks noGrp="1"/>
          </p:cNvSpPr>
          <p:nvPr>
            <p:ph type="ctrTitle"/>
          </p:nvPr>
        </p:nvSpPr>
        <p:spPr>
          <a:xfrm>
            <a:off x="227013" y="657224"/>
            <a:ext cx="11737975" cy="585649"/>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rgbClr val="233E80"/>
              </a:buClr>
              <a:buSzPts val="3200"/>
              <a:buFont typeface="Arial"/>
              <a:buNone/>
              <a:defRPr sz="3200" b="1" i="0" u="none" strike="noStrike" cap="none">
                <a:solidFill>
                  <a:srgbClr val="233E80"/>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7" name="Google Shape;17;p2"/>
          <p:cNvSpPr txBox="1">
            <a:spLocks noGrp="1"/>
          </p:cNvSpPr>
          <p:nvPr>
            <p:ph type="subTitle" idx="1"/>
          </p:nvPr>
        </p:nvSpPr>
        <p:spPr>
          <a:xfrm>
            <a:off x="227013" y="1367162"/>
            <a:ext cx="11737975" cy="4401814"/>
          </a:xfrm>
          <a:prstGeom prst="rect">
            <a:avLst/>
          </a:prstGeom>
          <a:noFill/>
          <a:ln>
            <a:noFill/>
          </a:ln>
        </p:spPr>
        <p:txBody>
          <a:bodyPr spcFirstLastPara="1" wrap="square" lIns="91425" tIns="45700" rIns="91425" bIns="45700" anchor="t" anchorCtr="0">
            <a:normAutofit/>
          </a:bodyPr>
          <a:lstStyle>
            <a:lvl1pPr marR="0" lvl="0" algn="l" rtl="0">
              <a:lnSpc>
                <a:spcPct val="90000"/>
              </a:lnSpc>
              <a:spcBef>
                <a:spcPts val="1000"/>
              </a:spcBef>
              <a:spcAft>
                <a:spcPts val="0"/>
              </a:spcAft>
              <a:buClr>
                <a:schemeClr val="dk1"/>
              </a:buClr>
              <a:buSzPct val="120000"/>
              <a:buFont typeface="Arial"/>
              <a:buChar char="•"/>
              <a:defRPr sz="1800" b="0" i="0" u="none" strike="noStrike" cap="none">
                <a:solidFill>
                  <a:schemeClr val="dk1"/>
                </a:solidFill>
                <a:latin typeface="Arial"/>
                <a:ea typeface="Arial"/>
                <a:cs typeface="Arial"/>
                <a:sym typeface="Arial"/>
              </a:defRPr>
            </a:lvl1pPr>
            <a:lvl2pPr marR="0" lvl="1" algn="ctr"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Roboto Light"/>
                <a:ea typeface="Roboto Light"/>
                <a:cs typeface="Roboto Light"/>
                <a:sym typeface="Roboto Light"/>
              </a:defRPr>
            </a:lvl2pPr>
            <a:lvl3pPr marR="0" lvl="2" algn="ctr" rtl="0">
              <a:lnSpc>
                <a:spcPct val="90000"/>
              </a:lnSpc>
              <a:spcBef>
                <a:spcPts val="500"/>
              </a:spcBef>
              <a:spcAft>
                <a:spcPts val="0"/>
              </a:spcAft>
              <a:buClr>
                <a:schemeClr val="dk1"/>
              </a:buClr>
              <a:buSzPts val="1800"/>
              <a:buFont typeface="Arial"/>
              <a:buNone/>
              <a:defRPr sz="1800" b="0" i="0" u="none" strike="noStrike" cap="none">
                <a:solidFill>
                  <a:schemeClr val="dk1"/>
                </a:solidFill>
                <a:latin typeface="Roboto Light"/>
                <a:ea typeface="Roboto Light"/>
                <a:cs typeface="Roboto Light"/>
                <a:sym typeface="Roboto Light"/>
              </a:defRPr>
            </a:lvl3pPr>
            <a:lvl4pPr marR="0" lvl="3"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Roboto Light"/>
                <a:ea typeface="Roboto Light"/>
                <a:cs typeface="Roboto Light"/>
                <a:sym typeface="Roboto Light"/>
              </a:defRPr>
            </a:lvl4pPr>
            <a:lvl5pPr marR="0" lvl="4"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Roboto Light"/>
                <a:ea typeface="Roboto Light"/>
                <a:cs typeface="Roboto Light"/>
                <a:sym typeface="Roboto Light"/>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Arial"/>
                <a:ea typeface="Arial"/>
                <a:cs typeface="Arial"/>
                <a:sym typeface="Arial"/>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Arial"/>
                <a:ea typeface="Arial"/>
                <a:cs typeface="Arial"/>
                <a:sym typeface="Arial"/>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Arial"/>
                <a:ea typeface="Arial"/>
                <a:cs typeface="Arial"/>
                <a:sym typeface="Arial"/>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Arial"/>
                <a:ea typeface="Arial"/>
                <a:cs typeface="Arial"/>
                <a:sym typeface="Arial"/>
              </a:defRPr>
            </a:lvl9pPr>
          </a:lstStyle>
          <a:p>
            <a:endParaRPr/>
          </a:p>
        </p:txBody>
      </p:sp>
      <p:sp>
        <p:nvSpPr>
          <p:cNvPr id="18" name="Google Shape;18;p2"/>
          <p:cNvSpPr txBox="1"/>
          <p:nvPr/>
        </p:nvSpPr>
        <p:spPr>
          <a:xfrm>
            <a:off x="371475" y="6393674"/>
            <a:ext cx="7362013"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GB" sz="1200" b="0" i="0" u="none" strike="noStrike" cap="none">
                <a:solidFill>
                  <a:schemeClr val="lt1"/>
                </a:solidFill>
                <a:latin typeface="Arial"/>
                <a:ea typeface="Arial"/>
                <a:cs typeface="Arial"/>
                <a:sym typeface="Arial"/>
              </a:rPr>
              <a:t>Martin Reck | IMforte Safety WCLC 2025 Abstract 2102 </a:t>
            </a:r>
            <a:endParaRPr/>
          </a:p>
        </p:txBody>
      </p:sp>
      <p:sp>
        <p:nvSpPr>
          <p:cNvPr id="19" name="Google Shape;19;p2"/>
          <p:cNvSpPr txBox="1">
            <a:spLocks noGrp="1"/>
          </p:cNvSpPr>
          <p:nvPr>
            <p:ph type="sldNum" idx="12"/>
          </p:nvPr>
        </p:nvSpPr>
        <p:spPr>
          <a:xfrm>
            <a:off x="10637520" y="6356350"/>
            <a:ext cx="71628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45" name="Google Shape;45;p7"/>
          <p:cNvSpPr/>
          <p:nvPr userDrawn="1"/>
        </p:nvSpPr>
        <p:spPr>
          <a:xfrm>
            <a:off x="0" y="1"/>
            <a:ext cx="4138864" cy="310718"/>
          </a:xfrm>
          <a:prstGeom prst="rect">
            <a:avLst/>
          </a:prstGeom>
          <a:solidFill>
            <a:srgbClr val="FFFF00"/>
          </a:solidFill>
          <a:ln w="19050" cap="flat" cmpd="sng">
            <a:solidFill>
              <a:srgbClr val="08283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GB" sz="1200" b="0" i="0" u="none" strike="noStrike" kern="0" cap="none" spc="0" normalizeH="0" baseline="0" noProof="0">
                <a:ln>
                  <a:noFill/>
                </a:ln>
                <a:solidFill>
                  <a:srgbClr val="0E2841"/>
                </a:solidFill>
                <a:effectLst/>
                <a:uLnTx/>
                <a:uFillTx/>
                <a:latin typeface="Arial"/>
                <a:ea typeface="Arial"/>
                <a:cs typeface="Arial"/>
                <a:sym typeface="Arial"/>
              </a:rPr>
              <a:t>Confidential | Not for distribution| Not copyedited or </a:t>
            </a:r>
            <a:r>
              <a:rPr kumimoji="0" lang="en-GB" sz="1200" b="0" i="0" u="none" strike="noStrike" kern="0" cap="none" spc="0" normalizeH="0" baseline="0" noProof="0" err="1">
                <a:ln>
                  <a:noFill/>
                </a:ln>
                <a:solidFill>
                  <a:srgbClr val="0E2841"/>
                </a:solidFill>
                <a:effectLst/>
                <a:uLnTx/>
                <a:uFillTx/>
                <a:latin typeface="Arial"/>
                <a:ea typeface="Arial"/>
                <a:cs typeface="Arial"/>
                <a:sym typeface="Arial"/>
              </a:rPr>
              <a:t>QC’d</a:t>
            </a:r>
            <a:endParaRPr kumimoji="0" sz="1200" b="0" i="0" u="none" strike="noStrike" kern="0" cap="none" spc="0" normalizeH="0" baseline="0" noProof="0">
              <a:ln>
                <a:noFill/>
              </a:ln>
              <a:solidFill>
                <a:srgbClr val="0E2841"/>
              </a:solidFill>
              <a:effectLst/>
              <a:uLnTx/>
              <a:uFillTx/>
              <a:latin typeface="Arial"/>
              <a:ea typeface="Arial"/>
              <a:cs typeface="Arial"/>
              <a:sym typeface="Arial"/>
            </a:endParaRPr>
          </a:p>
        </p:txBody>
      </p:sp>
    </p:spTree>
    <p:extLst>
      <p:ext uri="{BB962C8B-B14F-4D97-AF65-F5344CB8AC3E}">
        <p14:creationId xmlns:p14="http://schemas.microsoft.com/office/powerpoint/2010/main" val="264049258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userDrawn="1">
  <p:cSld name="タイトル スライド">
    <p:spTree>
      <p:nvGrpSpPr>
        <p:cNvPr id="1" name=""/>
        <p:cNvGrpSpPr/>
        <p:nvPr/>
      </p:nvGrpSpPr>
      <p:grpSpPr>
        <a:xfrm>
          <a:off x="0" y="0"/>
          <a:ext cx="0" cy="0"/>
          <a:chOff x="0" y="0"/>
          <a:chExt cx="0" cy="0"/>
        </a:xfrm>
      </p:grpSpPr>
    </p:spTree>
    <p:extLst>
      <p:ext uri="{BB962C8B-B14F-4D97-AF65-F5344CB8AC3E}">
        <p14:creationId xmlns:p14="http://schemas.microsoft.com/office/powerpoint/2010/main" val="924511732"/>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a:xfrm>
            <a:off x="304800" y="1246909"/>
            <a:ext cx="11582400" cy="5055651"/>
          </a:xfrm>
        </p:spPr>
        <p:txBody>
          <a:bodyPr/>
          <a:lstStyle>
            <a:lvl1pPr>
              <a:spcBef>
                <a:spcPts val="0"/>
              </a:spcBef>
              <a:spcAft>
                <a:spcPts val="600"/>
              </a:spcAft>
              <a:defRPr/>
            </a:lvl1pPr>
            <a:lvl2pPr>
              <a:spcBef>
                <a:spcPts val="0"/>
              </a:spcBef>
              <a:spcAft>
                <a:spcPts val="600"/>
              </a:spcAft>
              <a:defRPr/>
            </a:lvl2pPr>
            <a:lvl3pPr>
              <a:spcBef>
                <a:spcPts val="0"/>
              </a:spcBef>
              <a:spcAft>
                <a:spcPts val="600"/>
              </a:spcAft>
              <a:defRPr/>
            </a:lvl3pPr>
            <a:lvl4pPr>
              <a:spcBef>
                <a:spcPts val="0"/>
              </a:spcBef>
              <a:spcAft>
                <a:spcPts val="600"/>
              </a:spcAft>
              <a:defRPr/>
            </a:lvl4pPr>
            <a:lvl5pPr>
              <a:spcBef>
                <a:spcPts val="0"/>
              </a:spcBef>
              <a:spcAft>
                <a:spcPts val="6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Text Placeholder 4"/>
          <p:cNvSpPr>
            <a:spLocks noGrp="1"/>
          </p:cNvSpPr>
          <p:nvPr>
            <p:ph type="body" sz="quarter" idx="10" hasCustomPrompt="1"/>
          </p:nvPr>
        </p:nvSpPr>
        <p:spPr>
          <a:xfrm>
            <a:off x="304802" y="6233975"/>
            <a:ext cx="5507567" cy="487363"/>
          </a:xfrm>
        </p:spPr>
        <p:txBody>
          <a:bodyPr tIns="0" bIns="0" anchor="b"/>
          <a:lstStyle>
            <a:lvl1pPr marL="0" indent="0">
              <a:buNone/>
              <a:defRPr sz="1200"/>
            </a:lvl1pPr>
          </a:lstStyle>
          <a:p>
            <a:r>
              <a:rPr lang="en-GB" sz="1200" dirty="0"/>
              <a:t>Footnote text left aligned (Arial 12pt roman, black)</a:t>
            </a:r>
          </a:p>
        </p:txBody>
      </p:sp>
      <p:sp>
        <p:nvSpPr>
          <p:cNvPr id="5" name="Text Placeholder 4"/>
          <p:cNvSpPr>
            <a:spLocks noGrp="1"/>
          </p:cNvSpPr>
          <p:nvPr>
            <p:ph type="body" sz="quarter" idx="11" hasCustomPrompt="1"/>
          </p:nvPr>
        </p:nvSpPr>
        <p:spPr>
          <a:xfrm>
            <a:off x="6379634" y="6521313"/>
            <a:ext cx="5507567" cy="200025"/>
          </a:xfrm>
        </p:spPr>
        <p:txBody>
          <a:bodyPr tIns="0" bIns="0" anchor="b"/>
          <a:lstStyle>
            <a:lvl1pPr marL="0" indent="0" algn="r">
              <a:buNone/>
              <a:defRPr sz="1200" baseline="0"/>
            </a:lvl1pPr>
          </a:lstStyle>
          <a:p>
            <a:r>
              <a:rPr lang="en-GB" sz="1200" dirty="0"/>
              <a:t>Reference text right aligned (Arial 12pt roman, black)</a:t>
            </a:r>
          </a:p>
        </p:txBody>
      </p:sp>
      <p:sp>
        <p:nvSpPr>
          <p:cNvPr id="8" name="Slide Number Placeholder 5">
            <a:extLst>
              <a:ext uri="{FF2B5EF4-FFF2-40B4-BE49-F238E27FC236}">
                <a16:creationId xmlns:a16="http://schemas.microsoft.com/office/drawing/2014/main" id="{C7B7C12D-C078-4A6A-9A46-117F2CB93103}"/>
              </a:ext>
            </a:extLst>
          </p:cNvPr>
          <p:cNvSpPr txBox="1">
            <a:spLocks/>
          </p:cNvSpPr>
          <p:nvPr userDrawn="1"/>
        </p:nvSpPr>
        <p:spPr>
          <a:xfrm>
            <a:off x="11593484" y="6426260"/>
            <a:ext cx="598517" cy="365125"/>
          </a:xfrm>
          <a:prstGeom prst="rect">
            <a:avLst/>
          </a:prstGeom>
        </p:spPr>
        <p:txBody>
          <a:bodyPr vert="horz" lIns="91440" tIns="45720" rIns="91440" bIns="45720" rtlCol="0" anchor="b"/>
          <a:lstStyle>
            <a:defPPr>
              <a:defRPr lang="en-GB"/>
            </a:defPPr>
            <a:lvl1pPr algn="r" rtl="0" fontAlgn="base">
              <a:spcBef>
                <a:spcPct val="0"/>
              </a:spcBef>
              <a:spcAft>
                <a:spcPct val="0"/>
              </a:spcAft>
              <a:defRPr sz="1000" kern="1200">
                <a:solidFill>
                  <a:srgbClr val="17ACC8"/>
                </a:solidFill>
                <a:latin typeface="Arial" panose="020B0604020202020204" pitchFamily="34"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fld id="{1C2912F7-087B-418C-A3FA-FA4636C6A3D8}" type="slidenum">
              <a:rPr lang="en-US" sz="1000" smtClean="0">
                <a:solidFill>
                  <a:schemeClr val="bg1"/>
                </a:solidFill>
              </a:rPr>
              <a:pPr/>
              <a:t>‹#›</a:t>
            </a:fld>
            <a:endParaRPr lang="en-US" sz="1000" dirty="0">
              <a:solidFill>
                <a:schemeClr val="bg1"/>
              </a:solidFill>
            </a:endParaRPr>
          </a:p>
        </p:txBody>
      </p:sp>
    </p:spTree>
    <p:extLst>
      <p:ext uri="{BB962C8B-B14F-4D97-AF65-F5344CB8AC3E}">
        <p14:creationId xmlns:p14="http://schemas.microsoft.com/office/powerpoint/2010/main" val="1635442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obj">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3233594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itle">
  <p:cSld name="1_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p>
        </p:txBody>
      </p:sp>
      <p:sp>
        <p:nvSpPr>
          <p:cNvPr id="3" name="Subtítulo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s-ES"/>
              <a:t>Haga clic para editar el estilo de subtítulo del patrón</a:t>
            </a:r>
          </a:p>
        </p:txBody>
      </p:sp>
      <p:sp>
        <p:nvSpPr>
          <p:cNvPr id="4" name="Marcador de fecha 3"/>
          <p:cNvSpPr>
            <a:spLocks noGrp="1"/>
          </p:cNvSpPr>
          <p:nvPr>
            <p:ph type="dt" sz="half" idx="10"/>
          </p:nvPr>
        </p:nvSpPr>
        <p:spPr/>
        <p:txBody>
          <a:bodyPr/>
          <a:lstStyle/>
          <a:p>
            <a:fld id="{9E290419-0F6A-440C-A28D-516357E2C612}" type="datetimeFigureOut">
              <a:rPr lang="es-ES" smtClean="0"/>
              <a:t>11/3/26</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BCB50CBB-F61D-4E4B-9D3C-A75F4B492689}" type="slidenum">
              <a:rPr lang="es-ES" smtClean="0"/>
              <a:t>‹#›</a:t>
            </a:fld>
            <a:endParaRPr lang="es-ES"/>
          </a:p>
        </p:txBody>
      </p:sp>
    </p:spTree>
    <p:extLst>
      <p:ext uri="{BB962C8B-B14F-4D97-AF65-F5344CB8AC3E}">
        <p14:creationId xmlns:p14="http://schemas.microsoft.com/office/powerpoint/2010/main" val="48764010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Slajd tytułowy">
    <p:spTree>
      <p:nvGrpSpPr>
        <p:cNvPr id="1" name=""/>
        <p:cNvGrpSpPr/>
        <p:nvPr/>
      </p:nvGrpSpPr>
      <p:grpSpPr>
        <a:xfrm>
          <a:off x="0" y="0"/>
          <a:ext cx="0" cy="0"/>
          <a:chOff x="0" y="0"/>
          <a:chExt cx="0" cy="0"/>
        </a:xfrm>
      </p:grpSpPr>
      <p:sp>
        <p:nvSpPr>
          <p:cNvPr id="2" name="Tytuł 1"/>
          <p:cNvSpPr>
            <a:spLocks noGrp="1"/>
          </p:cNvSpPr>
          <p:nvPr>
            <p:ph type="ctrTitle"/>
          </p:nvPr>
        </p:nvSpPr>
        <p:spPr>
          <a:xfrm>
            <a:off x="914400" y="2130426"/>
            <a:ext cx="10363200" cy="1470025"/>
          </a:xfrm>
        </p:spPr>
        <p:txBody>
          <a:bodyPr/>
          <a:lstStyle/>
          <a:p>
            <a:r>
              <a:rPr lang="pl-PL"/>
              <a:t>Kliknij, aby edytować styl</a:t>
            </a:r>
          </a:p>
        </p:txBody>
      </p:sp>
      <p:sp>
        <p:nvSpPr>
          <p:cNvPr id="3" name="Podtytuł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pl-PL"/>
              <a:t>Kliknij, aby edytować styl wzorca podtytułu</a:t>
            </a:r>
          </a:p>
        </p:txBody>
      </p:sp>
      <p:sp>
        <p:nvSpPr>
          <p:cNvPr id="5" name="Symbol zastępczy stopki 4"/>
          <p:cNvSpPr>
            <a:spLocks noGrp="1"/>
          </p:cNvSpPr>
          <p:nvPr>
            <p:ph type="ftr" sz="quarter" idx="11"/>
          </p:nvPr>
        </p:nvSpPr>
        <p:spPr/>
        <p:txBody>
          <a:bodyPr wrap="square"/>
          <a:lstStyle>
            <a:lvl1pPr>
              <a:defRPr sz="1400" baseline="0"/>
            </a:lvl1pPr>
          </a:lstStyle>
          <a:p>
            <a:endParaRPr lang="pl-PL"/>
          </a:p>
        </p:txBody>
      </p:sp>
    </p:spTree>
    <p:extLst>
      <p:ext uri="{BB962C8B-B14F-4D97-AF65-F5344CB8AC3E}">
        <p14:creationId xmlns:p14="http://schemas.microsoft.com/office/powerpoint/2010/main" val="150441691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4144051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ytuł i zawartość">
    <p:spTree>
      <p:nvGrpSpPr>
        <p:cNvPr id="1" name=""/>
        <p:cNvGrpSpPr/>
        <p:nvPr/>
      </p:nvGrpSpPr>
      <p:grpSpPr>
        <a:xfrm>
          <a:off x="0" y="0"/>
          <a:ext cx="0" cy="0"/>
          <a:chOff x="0" y="0"/>
          <a:chExt cx="0" cy="0"/>
        </a:xfrm>
      </p:grpSpPr>
      <p:sp>
        <p:nvSpPr>
          <p:cNvPr id="2" name="Tytuł 1"/>
          <p:cNvSpPr>
            <a:spLocks noGrp="1"/>
          </p:cNvSpPr>
          <p:nvPr>
            <p:ph type="title"/>
          </p:nvPr>
        </p:nvSpPr>
        <p:spPr>
          <a:xfrm>
            <a:off x="609600" y="274639"/>
            <a:ext cx="10972800" cy="724541"/>
          </a:xfrm>
        </p:spPr>
        <p:txBody>
          <a:bodyPr/>
          <a:lstStyle/>
          <a:p>
            <a:r>
              <a:rPr lang="pl-PL"/>
              <a:t>Kliknij, aby edytować styl</a:t>
            </a:r>
          </a:p>
        </p:txBody>
      </p:sp>
      <p:sp>
        <p:nvSpPr>
          <p:cNvPr id="3" name="Symbol zastępczy zawartości 2"/>
          <p:cNvSpPr>
            <a:spLocks noGrp="1"/>
          </p:cNvSpPr>
          <p:nvPr>
            <p:ph idx="1"/>
          </p:nvPr>
        </p:nvSpPr>
        <p:spPr/>
        <p:txBody>
          <a:bodyPr/>
          <a:lstStyle/>
          <a:p>
            <a:pPr lvl="0"/>
            <a:r>
              <a:rPr lang="pl-PL"/>
              <a:t>Edytuj style wzorca tekstu
Drugi poziom
Trzeci poziom
Czwarty poziom
Piąty poziom</a:t>
            </a:r>
          </a:p>
        </p:txBody>
      </p:sp>
      <p:sp>
        <p:nvSpPr>
          <p:cNvPr id="5" name="Symbol zastępczy stopki 4"/>
          <p:cNvSpPr>
            <a:spLocks noGrp="1"/>
          </p:cNvSpPr>
          <p:nvPr>
            <p:ph type="ftr" sz="quarter" idx="11"/>
          </p:nvPr>
        </p:nvSpPr>
        <p:spPr/>
        <p:txBody>
          <a:bodyPr/>
          <a:lstStyle/>
          <a:p>
            <a:endParaRPr lang="pl-PL"/>
          </a:p>
        </p:txBody>
      </p:sp>
    </p:spTree>
    <p:extLst>
      <p:ext uri="{BB962C8B-B14F-4D97-AF65-F5344CB8AC3E}">
        <p14:creationId xmlns:p14="http://schemas.microsoft.com/office/powerpoint/2010/main" val="205360825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Nagłówek sekcji">
    <p:spTree>
      <p:nvGrpSpPr>
        <p:cNvPr id="1" name=""/>
        <p:cNvGrpSpPr/>
        <p:nvPr/>
      </p:nvGrpSpPr>
      <p:grpSpPr>
        <a:xfrm>
          <a:off x="0" y="0"/>
          <a:ext cx="0" cy="0"/>
          <a:chOff x="0" y="0"/>
          <a:chExt cx="0" cy="0"/>
        </a:xfrm>
      </p:grpSpPr>
      <p:sp>
        <p:nvSpPr>
          <p:cNvPr id="2" name="Tytuł 1"/>
          <p:cNvSpPr>
            <a:spLocks noGrp="1"/>
          </p:cNvSpPr>
          <p:nvPr>
            <p:ph type="title"/>
          </p:nvPr>
        </p:nvSpPr>
        <p:spPr>
          <a:xfrm>
            <a:off x="963084" y="4406901"/>
            <a:ext cx="10363200" cy="1362075"/>
          </a:xfrm>
        </p:spPr>
        <p:txBody>
          <a:bodyPr anchor="t"/>
          <a:lstStyle>
            <a:lvl1pPr algn="l">
              <a:defRPr sz="4000" b="1" cap="all"/>
            </a:lvl1pPr>
          </a:lstStyle>
          <a:p>
            <a:r>
              <a:rPr lang="pl-PL"/>
              <a:t>Kliknij, aby edytować styl</a:t>
            </a:r>
            <a:endParaRPr lang="pl-PL" dirty="0"/>
          </a:p>
        </p:txBody>
      </p:sp>
      <p:sp>
        <p:nvSpPr>
          <p:cNvPr id="3" name="Symbol zastępczy tekstu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pl-PL"/>
              <a:t>Edytuj style wzorca tekstu
Drugi poziom
Trzeci poziom
Czwarty poziom
Piąty poziom</a:t>
            </a:r>
          </a:p>
        </p:txBody>
      </p:sp>
      <p:sp>
        <p:nvSpPr>
          <p:cNvPr id="5" name="Symbol zastępczy stopki 4"/>
          <p:cNvSpPr>
            <a:spLocks noGrp="1"/>
          </p:cNvSpPr>
          <p:nvPr>
            <p:ph type="ftr" sz="quarter" idx="11"/>
          </p:nvPr>
        </p:nvSpPr>
        <p:spPr/>
        <p:txBody>
          <a:bodyPr/>
          <a:lstStyle/>
          <a:p>
            <a:endParaRPr lang="pl-PL"/>
          </a:p>
        </p:txBody>
      </p:sp>
    </p:spTree>
    <p:extLst>
      <p:ext uri="{BB962C8B-B14F-4D97-AF65-F5344CB8AC3E}">
        <p14:creationId xmlns:p14="http://schemas.microsoft.com/office/powerpoint/2010/main" val="3483911060"/>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Dwa elementy zawartości">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pl-PL"/>
              <a:t>Kliknij, aby edytować styl</a:t>
            </a:r>
          </a:p>
        </p:txBody>
      </p:sp>
      <p:sp>
        <p:nvSpPr>
          <p:cNvPr id="3" name="Symbol zastępczy zawartości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l-PL"/>
              <a:t>Edytuj style wzorca tekstu
Drugi poziom
Trzeci poziom
Czwarty poziom
Piąty poziom</a:t>
            </a:r>
          </a:p>
        </p:txBody>
      </p:sp>
      <p:sp>
        <p:nvSpPr>
          <p:cNvPr id="4" name="Symbol zastępczy zawartości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l-PL"/>
              <a:t>Edytuj style wzorca tekstu
Drugi poziom
Trzeci poziom
Czwarty poziom
Piąty poziom</a:t>
            </a:r>
          </a:p>
        </p:txBody>
      </p:sp>
      <p:sp>
        <p:nvSpPr>
          <p:cNvPr id="6" name="Symbol zastępczy stopki 5"/>
          <p:cNvSpPr>
            <a:spLocks noGrp="1"/>
          </p:cNvSpPr>
          <p:nvPr>
            <p:ph type="ftr" sz="quarter" idx="11"/>
          </p:nvPr>
        </p:nvSpPr>
        <p:spPr/>
        <p:txBody>
          <a:bodyPr/>
          <a:lstStyle/>
          <a:p>
            <a:endParaRPr lang="pl-PL"/>
          </a:p>
        </p:txBody>
      </p:sp>
    </p:spTree>
    <p:extLst>
      <p:ext uri="{BB962C8B-B14F-4D97-AF65-F5344CB8AC3E}">
        <p14:creationId xmlns:p14="http://schemas.microsoft.com/office/powerpoint/2010/main" val="246844797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ylko tytuł">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pl-PL"/>
              <a:t>Kliknij, aby edytować styl</a:t>
            </a:r>
            <a:endParaRPr lang="pl-PL" dirty="0"/>
          </a:p>
        </p:txBody>
      </p:sp>
      <p:sp>
        <p:nvSpPr>
          <p:cNvPr id="4" name="Symbol zastępczy stopki 3"/>
          <p:cNvSpPr>
            <a:spLocks noGrp="1"/>
          </p:cNvSpPr>
          <p:nvPr>
            <p:ph type="ftr" sz="quarter" idx="11"/>
          </p:nvPr>
        </p:nvSpPr>
        <p:spPr/>
        <p:txBody>
          <a:bodyPr/>
          <a:lstStyle/>
          <a:p>
            <a:endParaRPr lang="pl-PL"/>
          </a:p>
        </p:txBody>
      </p:sp>
    </p:spTree>
    <p:extLst>
      <p:ext uri="{BB962C8B-B14F-4D97-AF65-F5344CB8AC3E}">
        <p14:creationId xmlns:p14="http://schemas.microsoft.com/office/powerpoint/2010/main" val="110733700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Puste">
    <p:spTree>
      <p:nvGrpSpPr>
        <p:cNvPr id="1" name=""/>
        <p:cNvGrpSpPr/>
        <p:nvPr/>
      </p:nvGrpSpPr>
      <p:grpSpPr>
        <a:xfrm>
          <a:off x="0" y="0"/>
          <a:ext cx="0" cy="0"/>
          <a:chOff x="0" y="0"/>
          <a:chExt cx="0" cy="0"/>
        </a:xfrm>
      </p:grpSpPr>
      <p:sp>
        <p:nvSpPr>
          <p:cNvPr id="3" name="Symbol zastępczy stopki 2"/>
          <p:cNvSpPr>
            <a:spLocks noGrp="1"/>
          </p:cNvSpPr>
          <p:nvPr>
            <p:ph type="ftr" sz="quarter" idx="11"/>
          </p:nvPr>
        </p:nvSpPr>
        <p:spPr/>
        <p:txBody>
          <a:bodyPr/>
          <a:lstStyle/>
          <a:p>
            <a:endParaRPr lang="pl-PL"/>
          </a:p>
        </p:txBody>
      </p:sp>
    </p:spTree>
    <p:extLst>
      <p:ext uri="{BB962C8B-B14F-4D97-AF65-F5344CB8AC3E}">
        <p14:creationId xmlns:p14="http://schemas.microsoft.com/office/powerpoint/2010/main" val="345594261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2x Diagram">
    <p:spTree>
      <p:nvGrpSpPr>
        <p:cNvPr id="1" name=""/>
        <p:cNvGrpSpPr/>
        <p:nvPr/>
      </p:nvGrpSpPr>
      <p:grpSpPr>
        <a:xfrm>
          <a:off x="0" y="0"/>
          <a:ext cx="0" cy="0"/>
          <a:chOff x="0" y="0"/>
          <a:chExt cx="0" cy="0"/>
        </a:xfrm>
      </p:grpSpPr>
      <p:sp>
        <p:nvSpPr>
          <p:cNvPr id="17" name="Textplatzhalter 16"/>
          <p:cNvSpPr>
            <a:spLocks noGrp="1"/>
          </p:cNvSpPr>
          <p:nvPr>
            <p:ph type="body" sz="quarter" idx="25" hasCustomPrompt="1"/>
          </p:nvPr>
        </p:nvSpPr>
        <p:spPr>
          <a:xfrm>
            <a:off x="530404" y="6100434"/>
            <a:ext cx="11129385" cy="256545"/>
          </a:xfrm>
        </p:spPr>
        <p:txBody>
          <a:bodyPr wrap="square" anchor="b">
            <a:spAutoFit/>
          </a:bodyPr>
          <a:lstStyle>
            <a:lvl1pPr>
              <a:defRPr sz="1067" b="0">
                <a:solidFill>
                  <a:schemeClr val="tx2"/>
                </a:solidFill>
              </a:defRPr>
            </a:lvl1pPr>
          </a:lstStyle>
          <a:p>
            <a:pPr lvl="0"/>
            <a:r>
              <a:rPr lang="en-US" dirty="0"/>
              <a:t>Source: 10 </a:t>
            </a:r>
            <a:r>
              <a:rPr lang="en-US" dirty="0" err="1"/>
              <a:t>pt</a:t>
            </a:r>
            <a:endParaRPr lang="en-US" dirty="0"/>
          </a:p>
        </p:txBody>
      </p:sp>
      <p:graphicFrame>
        <p:nvGraphicFramePr>
          <p:cNvPr id="4" name="Objekt 3" hidden="1"/>
          <p:cNvGraphicFramePr>
            <a:graphicFrameLocks noChangeAspect="1"/>
          </p:cNvGraphicFramePr>
          <p:nvPr userDrawn="1">
            <p:custDataLst>
              <p:tags r:id="rId2"/>
            </p:custDataLst>
          </p:nvPr>
        </p:nvGraphicFramePr>
        <p:xfrm>
          <a:off x="1813" y="1441"/>
          <a:ext cx="1809" cy="1440"/>
        </p:xfrm>
        <a:graphic>
          <a:graphicData uri="http://schemas.openxmlformats.org/presentationml/2006/ole">
            <mc:AlternateContent xmlns:mc="http://schemas.openxmlformats.org/markup-compatibility/2006">
              <mc:Choice xmlns:v="urn:schemas-microsoft-com:vml" Requires="v">
                <p:oleObj name="think-cell Slide" r:id="rId4" imgW="6350000" imgH="6350000" progId="">
                  <p:embed/>
                </p:oleObj>
              </mc:Choice>
              <mc:Fallback>
                <p:oleObj name="think-cell Slide" r:id="rId4" imgW="6350000" imgH="6350000" progId="">
                  <p:embed/>
                  <p:pic>
                    <p:nvPicPr>
                      <p:cNvPr id="4" name="Objekt 3"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13" y="1441"/>
                        <a:ext cx="1809" cy="144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 name="Text Placeholder 7"/>
          <p:cNvSpPr>
            <a:spLocks noGrp="1"/>
          </p:cNvSpPr>
          <p:nvPr>
            <p:ph type="body" sz="quarter" idx="13" hasCustomPrompt="1"/>
          </p:nvPr>
        </p:nvSpPr>
        <p:spPr bwMode="gray">
          <a:xfrm>
            <a:off x="530401" y="719356"/>
            <a:ext cx="8973384" cy="379656"/>
          </a:xfrm>
          <a:prstGeom prst="rect">
            <a:avLst/>
          </a:prstGeom>
        </p:spPr>
        <p:txBody>
          <a:bodyPr>
            <a:spAutoFit/>
          </a:bodyPr>
          <a:lstStyle>
            <a:lvl1pPr>
              <a:defRPr sz="1867" b="0" cap="none" spc="0" baseline="0">
                <a:solidFill>
                  <a:schemeClr val="accent1"/>
                </a:solidFill>
              </a:defRPr>
            </a:lvl1pPr>
          </a:lstStyle>
          <a:p>
            <a:pPr lvl="0"/>
            <a:r>
              <a:rPr lang="en-US" dirty="0" err="1"/>
              <a:t>Subheadline</a:t>
            </a:r>
            <a:r>
              <a:rPr lang="en-US" dirty="0"/>
              <a:t>, 18 </a:t>
            </a:r>
            <a:r>
              <a:rPr lang="en-US" dirty="0" err="1"/>
              <a:t>pt</a:t>
            </a:r>
            <a:r>
              <a:rPr lang="en-US" dirty="0"/>
              <a:t>, </a:t>
            </a:r>
            <a:r>
              <a:rPr lang="en-US" dirty="0" err="1"/>
              <a:t>MOR</a:t>
            </a:r>
            <a:r>
              <a:rPr lang="en-US" dirty="0"/>
              <a:t>-Blue</a:t>
            </a:r>
          </a:p>
        </p:txBody>
      </p:sp>
      <p:sp>
        <p:nvSpPr>
          <p:cNvPr id="18" name="Textplatzhalter 4"/>
          <p:cNvSpPr>
            <a:spLocks noGrp="1"/>
          </p:cNvSpPr>
          <p:nvPr>
            <p:ph type="body" sz="quarter" idx="20" hasCustomPrompt="1"/>
          </p:nvPr>
        </p:nvSpPr>
        <p:spPr>
          <a:xfrm>
            <a:off x="530403" y="1346543"/>
            <a:ext cx="5419873" cy="1077218"/>
          </a:xfrm>
        </p:spPr>
        <p:txBody>
          <a:bodyPr>
            <a:spAutoFit/>
          </a:bodyPr>
          <a:lstStyle/>
          <a:p>
            <a:pPr lvl="0"/>
            <a:r>
              <a:rPr lang="en-US" dirty="0"/>
              <a:t>Edit Master text styles, 16 </a:t>
            </a:r>
            <a:r>
              <a:rPr lang="en-US" dirty="0" err="1"/>
              <a:t>pt</a:t>
            </a:r>
            <a:r>
              <a:rPr lang="en-US" dirty="0"/>
              <a:t>, </a:t>
            </a:r>
            <a:r>
              <a:rPr lang="en-US" dirty="0" err="1"/>
              <a:t>MOR</a:t>
            </a:r>
            <a:r>
              <a:rPr lang="en-US" dirty="0"/>
              <a:t>-Blue</a:t>
            </a:r>
          </a:p>
        </p:txBody>
      </p:sp>
      <p:sp>
        <p:nvSpPr>
          <p:cNvPr id="7" name="Textplatzhalter 6"/>
          <p:cNvSpPr>
            <a:spLocks noGrp="1"/>
          </p:cNvSpPr>
          <p:nvPr>
            <p:ph type="body" sz="quarter" idx="22" hasCustomPrompt="1"/>
          </p:nvPr>
        </p:nvSpPr>
        <p:spPr>
          <a:xfrm>
            <a:off x="6239916" y="1346543"/>
            <a:ext cx="5419873" cy="1077218"/>
          </a:xfrm>
        </p:spPr>
        <p:txBody>
          <a:bodyPr>
            <a:spAutoFit/>
          </a:bodyPr>
          <a:lstStyle/>
          <a:p>
            <a:pPr lvl="0"/>
            <a:r>
              <a:rPr lang="en-US" dirty="0"/>
              <a:t>Edit Master text styles, 16 </a:t>
            </a:r>
            <a:r>
              <a:rPr lang="en-US" dirty="0" err="1"/>
              <a:t>pt</a:t>
            </a:r>
            <a:r>
              <a:rPr lang="en-US" dirty="0"/>
              <a:t>, </a:t>
            </a:r>
            <a:r>
              <a:rPr lang="en-US" dirty="0" err="1"/>
              <a:t>MOR</a:t>
            </a:r>
            <a:r>
              <a:rPr lang="en-US" dirty="0"/>
              <a:t>-Blue</a:t>
            </a:r>
          </a:p>
        </p:txBody>
      </p:sp>
      <p:sp>
        <p:nvSpPr>
          <p:cNvPr id="9" name="Inhaltsplatzhalter 8"/>
          <p:cNvSpPr>
            <a:spLocks noGrp="1"/>
          </p:cNvSpPr>
          <p:nvPr>
            <p:ph sz="quarter" idx="23" hasCustomPrompt="1"/>
          </p:nvPr>
        </p:nvSpPr>
        <p:spPr>
          <a:xfrm>
            <a:off x="530403" y="1732503"/>
            <a:ext cx="5419873" cy="4402541"/>
          </a:xfrm>
        </p:spPr>
        <p:txBody>
          <a:bodyPr/>
          <a:lstStyle/>
          <a:p>
            <a:pPr lvl="0"/>
            <a:r>
              <a:rPr lang="en-US" dirty="0"/>
              <a:t>Edit Master text styles, 16 </a:t>
            </a:r>
            <a:r>
              <a:rPr lang="en-US" dirty="0" err="1"/>
              <a:t>pt</a:t>
            </a:r>
            <a:r>
              <a:rPr lang="en-US" dirty="0"/>
              <a:t>, </a:t>
            </a:r>
            <a:r>
              <a:rPr lang="en-US" dirty="0" err="1"/>
              <a:t>MOR</a:t>
            </a:r>
            <a:r>
              <a:rPr lang="en-US" dirty="0"/>
              <a:t>-Blue</a:t>
            </a:r>
          </a:p>
          <a:p>
            <a:pPr lvl="1"/>
            <a:r>
              <a:rPr lang="en-US" dirty="0"/>
              <a:t>Second level, 16 </a:t>
            </a:r>
            <a:r>
              <a:rPr lang="en-US" dirty="0" err="1"/>
              <a:t>pt</a:t>
            </a:r>
            <a:r>
              <a:rPr lang="en-US" dirty="0"/>
              <a:t>, Black</a:t>
            </a:r>
          </a:p>
          <a:p>
            <a:pPr lvl="2"/>
            <a:r>
              <a:rPr lang="en-US" dirty="0"/>
              <a:t>Third level</a:t>
            </a:r>
          </a:p>
          <a:p>
            <a:pPr lvl="3"/>
            <a:r>
              <a:rPr lang="en-US" dirty="0"/>
              <a:t>Fourth level</a:t>
            </a:r>
          </a:p>
          <a:p>
            <a:pPr lvl="4"/>
            <a:r>
              <a:rPr lang="en-US" dirty="0"/>
              <a:t>Fifth level</a:t>
            </a:r>
          </a:p>
        </p:txBody>
      </p:sp>
      <p:sp>
        <p:nvSpPr>
          <p:cNvPr id="13" name="Inhaltsplatzhalter 12"/>
          <p:cNvSpPr>
            <a:spLocks noGrp="1"/>
          </p:cNvSpPr>
          <p:nvPr>
            <p:ph sz="quarter" idx="24" hasCustomPrompt="1"/>
          </p:nvPr>
        </p:nvSpPr>
        <p:spPr>
          <a:xfrm>
            <a:off x="6239916" y="1732503"/>
            <a:ext cx="5419873" cy="4402541"/>
          </a:xfrm>
        </p:spPr>
        <p:txBody>
          <a:bodyPr/>
          <a:lstStyle/>
          <a:p>
            <a:pPr lvl="0"/>
            <a:r>
              <a:rPr lang="en-US" dirty="0"/>
              <a:t>Edit Master text styles, 16 </a:t>
            </a:r>
            <a:r>
              <a:rPr lang="en-US" dirty="0" err="1"/>
              <a:t>pt</a:t>
            </a:r>
            <a:r>
              <a:rPr lang="en-US" dirty="0"/>
              <a:t>, </a:t>
            </a:r>
            <a:r>
              <a:rPr lang="en-US" dirty="0" err="1"/>
              <a:t>MOR</a:t>
            </a:r>
            <a:r>
              <a:rPr lang="en-US" dirty="0"/>
              <a:t>-Blue</a:t>
            </a:r>
          </a:p>
          <a:p>
            <a:pPr lvl="1"/>
            <a:r>
              <a:rPr lang="en-US" dirty="0"/>
              <a:t>Second level, 16 </a:t>
            </a:r>
            <a:r>
              <a:rPr lang="en-US" dirty="0" err="1"/>
              <a:t>pt</a:t>
            </a:r>
            <a:r>
              <a:rPr lang="en-US" dirty="0"/>
              <a:t>, Black</a:t>
            </a:r>
          </a:p>
          <a:p>
            <a:pPr lvl="2"/>
            <a:r>
              <a:rPr lang="en-US" dirty="0"/>
              <a:t>Third level</a:t>
            </a:r>
          </a:p>
          <a:p>
            <a:pPr lvl="3"/>
            <a:r>
              <a:rPr lang="en-US" dirty="0"/>
              <a:t>Fourth level</a:t>
            </a:r>
          </a:p>
          <a:p>
            <a:pPr lvl="4"/>
            <a:r>
              <a:rPr lang="en-US" dirty="0"/>
              <a:t>Fifth level</a:t>
            </a:r>
          </a:p>
        </p:txBody>
      </p:sp>
      <p:sp>
        <p:nvSpPr>
          <p:cNvPr id="2" name="Fußzeilenplatzhalter 1"/>
          <p:cNvSpPr>
            <a:spLocks noGrp="1"/>
          </p:cNvSpPr>
          <p:nvPr>
            <p:ph type="ftr" sz="quarter" idx="26"/>
          </p:nvPr>
        </p:nvSpPr>
        <p:spPr/>
        <p:txBody>
          <a:bodyPr/>
          <a:lstStyle/>
          <a:p>
            <a:r>
              <a:rPr lang="en-US"/>
              <a:t>ASH 2018 Abstract # 227, Salles et al, L-MIND – December 1, 2018</a:t>
            </a:r>
          </a:p>
        </p:txBody>
      </p:sp>
      <p:sp>
        <p:nvSpPr>
          <p:cNvPr id="3" name="Titel 2"/>
          <p:cNvSpPr>
            <a:spLocks noGrp="1"/>
          </p:cNvSpPr>
          <p:nvPr>
            <p:ph type="title" hasCustomPrompt="1"/>
          </p:nvPr>
        </p:nvSpPr>
        <p:spPr>
          <a:xfrm>
            <a:off x="530401" y="327505"/>
            <a:ext cx="8973384" cy="389851"/>
          </a:xfrm>
        </p:spPr>
        <p:txBody>
          <a:bodyPr/>
          <a:lstStyle/>
          <a:p>
            <a:r>
              <a:rPr lang="en-US" noProof="0" dirty="0"/>
              <a:t>Click to edit Master title style, 24 </a:t>
            </a:r>
            <a:r>
              <a:rPr lang="en-US" noProof="0" dirty="0" err="1"/>
              <a:t>pt</a:t>
            </a:r>
            <a:r>
              <a:rPr lang="en-US" noProof="0" dirty="0"/>
              <a:t>, Black</a:t>
            </a:r>
            <a:endParaRPr lang="en-GB" dirty="0"/>
          </a:p>
        </p:txBody>
      </p:sp>
    </p:spTree>
    <p:custDataLst>
      <p:tags r:id="rId1"/>
    </p:custDataLst>
    <p:extLst>
      <p:ext uri="{BB962C8B-B14F-4D97-AF65-F5344CB8AC3E}">
        <p14:creationId xmlns:p14="http://schemas.microsoft.com/office/powerpoint/2010/main" val="188042732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vert="horz" lIns="91392" tIns="45697" rIns="91392" bIns="45697" rtlCol="0" anchor="ctr">
            <a:noAutofit/>
          </a:bodyPr>
          <a:lstStyle>
            <a:lvl1pPr>
              <a:defRPr lang="en-GB" sz="3200" b="1">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4284984313"/>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4"/>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4"/>
            <a:ext cx="10363200" cy="571500"/>
          </a:xfrm>
          <a:prstGeom prst="rect">
            <a:avLst/>
          </a:prstGeom>
        </p:spPr>
        <p:txBody>
          <a:bodyPr/>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a:off x="910591" y="3515410"/>
            <a:ext cx="3810" cy="1123325"/>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1015766"/>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1" y="241924"/>
            <a:ext cx="1089589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960" dirty="0">
                <a:solidFill>
                  <a:schemeClr val="tx1"/>
                </a:solidFill>
                <a:latin typeface="+mn-lt"/>
              </a:defRPr>
            </a:lvl1pPr>
          </a:lstStyle>
          <a:p>
            <a:pPr marL="0" lvl="0" indent="0"/>
            <a:r>
              <a:rPr lang="en-GB" dirty="0"/>
              <a:t>References</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55965359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7" y="241934"/>
            <a:ext cx="10943454"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960" dirty="0">
                <a:solidFill>
                  <a:schemeClr val="tx1"/>
                </a:solidFill>
                <a:latin typeface="+mn-lt"/>
              </a:defRPr>
            </a:lvl1pPr>
          </a:lstStyle>
          <a:p>
            <a:pPr marL="0" lvl="0" indent="0"/>
            <a:r>
              <a:rPr lang="en-GB" dirty="0"/>
              <a:t>References</a:t>
            </a:r>
          </a:p>
        </p:txBody>
      </p:sp>
    </p:spTree>
    <p:extLst>
      <p:ext uri="{BB962C8B-B14F-4D97-AF65-F5344CB8AC3E}">
        <p14:creationId xmlns:p14="http://schemas.microsoft.com/office/powerpoint/2010/main" val="187155891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24469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2_Puste">
    <p:spTree>
      <p:nvGrpSpPr>
        <p:cNvPr id="1" name=""/>
        <p:cNvGrpSpPr/>
        <p:nvPr/>
      </p:nvGrpSpPr>
      <p:grpSpPr>
        <a:xfrm>
          <a:off x="0" y="0"/>
          <a:ext cx="0" cy="0"/>
          <a:chOff x="0" y="0"/>
          <a:chExt cx="0" cy="0"/>
        </a:xfrm>
      </p:grpSpPr>
      <p:sp>
        <p:nvSpPr>
          <p:cNvPr id="3" name="Symbol zastępczy stopki 2"/>
          <p:cNvSpPr>
            <a:spLocks noGrp="1"/>
          </p:cNvSpPr>
          <p:nvPr>
            <p:ph type="ftr" sz="quarter" idx="11"/>
          </p:nvPr>
        </p:nvSpPr>
        <p:spPr/>
        <p:txBody>
          <a:bodyPr/>
          <a:lstStyle/>
          <a:p>
            <a:endParaRPr lang="pl-PL"/>
          </a:p>
        </p:txBody>
      </p:sp>
      <p:sp>
        <p:nvSpPr>
          <p:cNvPr id="2" name="Tytuł 1">
            <a:extLst>
              <a:ext uri="{FF2B5EF4-FFF2-40B4-BE49-F238E27FC236}">
                <a16:creationId xmlns:a16="http://schemas.microsoft.com/office/drawing/2014/main" id="{56A5F726-B4EF-9A4D-98C0-B55E964FF498}"/>
              </a:ext>
            </a:extLst>
          </p:cNvPr>
          <p:cNvSpPr>
            <a:spLocks noGrp="1"/>
          </p:cNvSpPr>
          <p:nvPr>
            <p:ph type="title"/>
          </p:nvPr>
        </p:nvSpPr>
        <p:spPr/>
        <p:txBody>
          <a:bodyPr/>
          <a:lstStyle/>
          <a:p>
            <a:r>
              <a:rPr lang="pl-PL"/>
              <a:t>Kliknij, aby edytować styl</a:t>
            </a:r>
          </a:p>
        </p:txBody>
      </p:sp>
    </p:spTree>
    <p:extLst>
      <p:ext uri="{BB962C8B-B14F-4D97-AF65-F5344CB8AC3E}">
        <p14:creationId xmlns:p14="http://schemas.microsoft.com/office/powerpoint/2010/main" val="344603136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63762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Title only w ref">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316085" y="192000"/>
            <a:ext cx="11687535" cy="672000"/>
          </a:xfrm>
          <a:prstGeom prst="rect">
            <a:avLst/>
          </a:prstGeom>
        </p:spPr>
        <p:txBody>
          <a:bodyPr vert="horz"/>
          <a:lstStyle>
            <a:lvl1pPr algn="ctr" defTabSz="609585" rtl="0" eaLnBrk="1" latinLnBrk="0" hangingPunct="1">
              <a:lnSpc>
                <a:spcPct val="100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dirty="0"/>
              <a:t>Click to add content title</a:t>
            </a:r>
          </a:p>
        </p:txBody>
      </p:sp>
      <p:sp>
        <p:nvSpPr>
          <p:cNvPr id="6" name="Text Placeholder 6">
            <a:extLst>
              <a:ext uri="{FF2B5EF4-FFF2-40B4-BE49-F238E27FC236}">
                <a16:creationId xmlns:a16="http://schemas.microsoft.com/office/drawing/2014/main" id="{38205480-93ED-41F1-9F8D-F576A432BC4D}"/>
              </a:ext>
            </a:extLst>
          </p:cNvPr>
          <p:cNvSpPr>
            <a:spLocks noGrp="1"/>
          </p:cNvSpPr>
          <p:nvPr>
            <p:ph type="body" sz="quarter" idx="13" hasCustomPrompt="1"/>
          </p:nvPr>
        </p:nvSpPr>
        <p:spPr>
          <a:xfrm>
            <a:off x="316084" y="5994400"/>
            <a:ext cx="11687533" cy="479552"/>
          </a:xfrm>
          <a:prstGeom prst="rect">
            <a:avLst/>
          </a:prstGeom>
        </p:spPr>
        <p:txBody>
          <a:bodyPr anchor="b">
            <a:noAutofit/>
          </a:bodyPr>
          <a:lstStyle>
            <a:lvl1pPr marL="0" indent="0">
              <a:lnSpc>
                <a:spcPct val="90000"/>
              </a:lnSpc>
              <a:spcBef>
                <a:spcPts val="400"/>
              </a:spcBef>
              <a:buNone/>
              <a:defRPr sz="900"/>
            </a:lvl1pPr>
            <a:lvl2pPr marL="304792" indent="0">
              <a:buNone/>
              <a:defRPr sz="1333"/>
            </a:lvl2pPr>
            <a:lvl3pPr marL="609585" indent="0">
              <a:buNone/>
              <a:defRPr sz="1333"/>
            </a:lvl3pPr>
            <a:lvl4pPr marL="914377" indent="0">
              <a:buNone/>
              <a:defRPr sz="1333"/>
            </a:lvl4pPr>
            <a:lvl5pPr marL="1219170" indent="0">
              <a:buNone/>
              <a:defRPr sz="1333"/>
            </a:lvl5pPr>
          </a:lstStyle>
          <a:p>
            <a:pPr lvl="0"/>
            <a:r>
              <a:rPr lang="en-US" dirty="0"/>
              <a:t>Reference(s)</a:t>
            </a:r>
          </a:p>
        </p:txBody>
      </p:sp>
    </p:spTree>
    <p:extLst>
      <p:ext uri="{BB962C8B-B14F-4D97-AF65-F5344CB8AC3E}">
        <p14:creationId xmlns:p14="http://schemas.microsoft.com/office/powerpoint/2010/main" val="61461258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12775" y="1225551"/>
            <a:ext cx="10972800" cy="4811568"/>
          </a:xfrm>
        </p:spPr>
        <p:txBody>
          <a:bodyPr/>
          <a:lstStyle>
            <a:lvl1pPr marL="342900" indent="-342900">
              <a:buSzPct val="125000"/>
              <a:buFont typeface="Wingdings" panose="05000000000000000000" pitchFamily="2" charset="2"/>
              <a:buChar char="§"/>
              <a:defRPr sz="2200"/>
            </a:lvl1pPr>
            <a:lvl2pPr marL="742950" indent="-285750">
              <a:buSzPct val="125000"/>
              <a:buFont typeface="Arial" panose="020B0604020202020204" pitchFamily="34" charset="0"/>
              <a:buChar char="−"/>
              <a:defRPr sz="2000"/>
            </a:lvl2pPr>
            <a:lvl3pPr marL="1143000" indent="-228600">
              <a:buSzPct val="125000"/>
              <a:buFont typeface="Arial" panose="020B0604020202020204" pitchFamily="34" charset="0"/>
              <a:buChar char="•"/>
              <a:defRPr sz="1800"/>
            </a:lvl3pPr>
            <a:lvl4pPr marL="1371600" indent="0">
              <a:buNone/>
              <a:defRPr/>
            </a:lvl4pPr>
          </a:lstStyle>
          <a:p>
            <a:pPr lvl="0"/>
            <a:r>
              <a:rPr lang="en-US"/>
              <a:t>Click to edit Master text styles</a:t>
            </a:r>
          </a:p>
          <a:p>
            <a:pPr lvl="1"/>
            <a:r>
              <a:rPr lang="en-US"/>
              <a:t>Second level</a:t>
            </a:r>
          </a:p>
          <a:p>
            <a:pPr lvl="2"/>
            <a:r>
              <a:rPr lang="en-US"/>
              <a:t>Third level</a:t>
            </a:r>
          </a:p>
        </p:txBody>
      </p:sp>
      <p:sp>
        <p:nvSpPr>
          <p:cNvPr id="7" name="Content Placeholder 6">
            <a:extLst>
              <a:ext uri="{FF2B5EF4-FFF2-40B4-BE49-F238E27FC236}">
                <a16:creationId xmlns:a16="http://schemas.microsoft.com/office/drawing/2014/main" id="{B65896C4-002E-B4DD-BD2B-3C5B242DE899}"/>
              </a:ext>
            </a:extLst>
          </p:cNvPr>
          <p:cNvSpPr>
            <a:spLocks noGrp="1"/>
          </p:cNvSpPr>
          <p:nvPr>
            <p:ph sz="quarter" idx="10"/>
          </p:nvPr>
        </p:nvSpPr>
        <p:spPr>
          <a:xfrm>
            <a:off x="0" y="6172921"/>
            <a:ext cx="12192000" cy="674688"/>
          </a:xfrm>
        </p:spPr>
        <p:txBody>
          <a:bodyPr anchor="b"/>
          <a:lstStyle>
            <a:lvl1pPr marL="0" indent="0">
              <a:lnSpc>
                <a:spcPct val="110000"/>
              </a:lnSpc>
              <a:spcBef>
                <a:spcPts val="0"/>
              </a:spcBef>
              <a:buNone/>
              <a:defRPr sz="900"/>
            </a:lvl1pPr>
            <a:lvl2pPr marL="0" indent="0">
              <a:lnSpc>
                <a:spcPct val="110000"/>
              </a:lnSpc>
              <a:spcBef>
                <a:spcPts val="0"/>
              </a:spcBef>
              <a:buNone/>
              <a:tabLst/>
              <a:defRPr sz="900" i="1"/>
            </a:lvl2pPr>
            <a:lvl3pPr marL="914400" indent="0">
              <a:buNone/>
              <a:defRPr sz="900"/>
            </a:lvl3pPr>
            <a:lvl4pPr>
              <a:defRPr sz="900"/>
            </a:lvl4pPr>
            <a:lvl5pPr>
              <a:defRPr sz="900"/>
            </a:lvl5pPr>
          </a:lstStyle>
          <a:p>
            <a:pPr lvl="0"/>
            <a:r>
              <a:rPr lang="en-GB"/>
              <a:t>Click to edit Master text styles</a:t>
            </a:r>
          </a:p>
          <a:p>
            <a:pPr lvl="1"/>
            <a:r>
              <a:rPr lang="en-GB"/>
              <a:t>Second level</a:t>
            </a:r>
          </a:p>
        </p:txBody>
      </p:sp>
      <p:sp>
        <p:nvSpPr>
          <p:cNvPr id="8" name="Title 7">
            <a:extLst>
              <a:ext uri="{FF2B5EF4-FFF2-40B4-BE49-F238E27FC236}">
                <a16:creationId xmlns:a16="http://schemas.microsoft.com/office/drawing/2014/main" id="{CE986590-9747-F3AF-AC8D-A8228273F817}"/>
              </a:ext>
            </a:extLst>
          </p:cNvPr>
          <p:cNvSpPr>
            <a:spLocks noGrp="1"/>
          </p:cNvSpPr>
          <p:nvPr>
            <p:ph type="title"/>
          </p:nvPr>
        </p:nvSpPr>
        <p:spPr/>
        <p:txBody>
          <a:bodyPr/>
          <a:lstStyle/>
          <a:p>
            <a:r>
              <a:rPr lang="en-GB"/>
              <a:t>Click to edit Master title style</a:t>
            </a:r>
            <a:endParaRPr lang="en-US"/>
          </a:p>
        </p:txBody>
      </p:sp>
    </p:spTree>
    <p:extLst>
      <p:ext uri="{BB962C8B-B14F-4D97-AF65-F5344CB8AC3E}">
        <p14:creationId xmlns:p14="http://schemas.microsoft.com/office/powerpoint/2010/main" val="418130901"/>
      </p:ext>
    </p:extLst>
  </p:cSld>
  <p:clrMapOvr>
    <a:masterClrMapping/>
  </p:clrMapOvr>
  <p:hf hdr="0"/>
  <p:extLst>
    <p:ext uri="{DCECCB84-F9BA-43D5-87BE-67443E8EF086}">
      <p15:sldGuideLst xmlns:p15="http://schemas.microsoft.com/office/powerpoint/2012/main">
        <p15:guide id="1" pos="386">
          <p15:clr>
            <a:srgbClr val="FBAE40"/>
          </p15:clr>
        </p15:guide>
        <p15:guide id="2" pos="7298">
          <p15:clr>
            <a:srgbClr val="FBAE40"/>
          </p15:clr>
        </p15:guide>
        <p15:guide id="3" orient="horz" pos="772">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text pag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fld id="{87DE6A48-BD34-9247-8CD2-A207D07E22B4}" type="datetime1">
              <a:rPr lang="en-US"/>
              <a:pPr/>
              <a:t>3/11/26</a:t>
            </a:fld>
            <a:endParaRPr lang="en-US"/>
          </a:p>
        </p:txBody>
      </p:sp>
      <p:sp>
        <p:nvSpPr>
          <p:cNvPr id="6" name="Slide Number Placeholder 5"/>
          <p:cNvSpPr>
            <a:spLocks noGrp="1"/>
          </p:cNvSpPr>
          <p:nvPr>
            <p:ph type="sldNum" sz="quarter" idx="12"/>
          </p:nvPr>
        </p:nvSpPr>
        <p:spPr/>
        <p:txBody>
          <a:bodyPr/>
          <a:lstStyle>
            <a:lvl1pPr>
              <a:defRPr>
                <a:latin typeface="+mn-lt"/>
              </a:defRPr>
            </a:lvl1pPr>
          </a:lstStyle>
          <a:p>
            <a:fld id="{02941447-81A8-E34A-8E29-11F044513D7E}" type="slidenum">
              <a:rPr lang="en-US" smtClean="0"/>
              <a:pPr/>
              <a:t>‹#›</a:t>
            </a:fld>
            <a:endParaRPr lang="en-US"/>
          </a:p>
        </p:txBody>
      </p:sp>
      <p:sp>
        <p:nvSpPr>
          <p:cNvPr id="7" name="Title 1"/>
          <p:cNvSpPr>
            <a:spLocks noGrp="1"/>
          </p:cNvSpPr>
          <p:nvPr>
            <p:ph type="title"/>
          </p:nvPr>
        </p:nvSpPr>
        <p:spPr>
          <a:xfrm>
            <a:off x="304800" y="264669"/>
            <a:ext cx="11582400" cy="713539"/>
          </a:xfrm>
          <a:prstGeom prst="rect">
            <a:avLst/>
          </a:prstGeom>
        </p:spPr>
        <p:txBody>
          <a:bodyPr anchor="ctr"/>
          <a:lstStyle>
            <a:lvl1pPr>
              <a:defRPr sz="3200" b="1">
                <a:solidFill>
                  <a:srgbClr val="CD113B"/>
                </a:solidFill>
              </a:defRPr>
            </a:lvl1pPr>
          </a:lstStyle>
          <a:p>
            <a:r>
              <a:rPr lang="en-US"/>
              <a:t>Click to edit Master title style</a:t>
            </a:r>
          </a:p>
        </p:txBody>
      </p:sp>
      <p:sp>
        <p:nvSpPr>
          <p:cNvPr id="8" name="Content Placeholder 2"/>
          <p:cNvSpPr>
            <a:spLocks noGrp="1"/>
          </p:cNvSpPr>
          <p:nvPr>
            <p:ph idx="1"/>
          </p:nvPr>
        </p:nvSpPr>
        <p:spPr>
          <a:xfrm>
            <a:off x="304800" y="1083734"/>
            <a:ext cx="11582400" cy="4697420"/>
          </a:xfrm>
          <a:prstGeom prst="rect">
            <a:avLst/>
          </a:prstGeom>
        </p:spPr>
        <p:txBody>
          <a:bodyPr/>
          <a:lstStyle>
            <a:lvl1pPr>
              <a:defRPr sz="2133">
                <a:solidFill>
                  <a:schemeClr val="tx1"/>
                </a:solidFill>
              </a:defRPr>
            </a:lvl1pPr>
            <a:lvl2pPr>
              <a:defRPr sz="1867">
                <a:solidFill>
                  <a:schemeClr val="tx1"/>
                </a:solidFill>
              </a:defRPr>
            </a:lvl2pPr>
            <a:lvl3pPr>
              <a:defRPr sz="1600">
                <a:solidFill>
                  <a:schemeClr val="tx1"/>
                </a:solidFill>
              </a:defRPr>
            </a:lvl3pPr>
            <a:lvl4pPr>
              <a:defRPr sz="1600">
                <a:solidFill>
                  <a:schemeClr val="tx1"/>
                </a:solidFill>
              </a:defRPr>
            </a:lvl4pPr>
            <a:lvl5pPr>
              <a:defRPr sz="16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 Placeholder 2">
            <a:extLst>
              <a:ext uri="{FF2B5EF4-FFF2-40B4-BE49-F238E27FC236}">
                <a16:creationId xmlns:a16="http://schemas.microsoft.com/office/drawing/2014/main" id="{BD43B82D-07E2-9F0E-1479-AA31802D6A15}"/>
              </a:ext>
            </a:extLst>
          </p:cNvPr>
          <p:cNvSpPr>
            <a:spLocks noGrp="1"/>
          </p:cNvSpPr>
          <p:nvPr>
            <p:ph type="body" sz="quarter" idx="13"/>
          </p:nvPr>
        </p:nvSpPr>
        <p:spPr>
          <a:xfrm>
            <a:off x="304800" y="6032820"/>
            <a:ext cx="11582400" cy="364067"/>
          </a:xfrm>
          <a:prstGeom prst="rect">
            <a:avLst/>
          </a:prstGeom>
        </p:spPr>
        <p:txBody>
          <a:bodyPr anchor="b"/>
          <a:lstStyle>
            <a:lvl1pPr marL="0" indent="0">
              <a:buNone/>
              <a:defRPr sz="1067"/>
            </a:lvl1pPr>
          </a:lstStyle>
          <a:p>
            <a:pPr lvl="0"/>
            <a:r>
              <a:rPr lang="en-US"/>
              <a:t>Click to edit Master text styles</a:t>
            </a:r>
          </a:p>
        </p:txBody>
      </p:sp>
    </p:spTree>
    <p:extLst>
      <p:ext uri="{BB962C8B-B14F-4D97-AF65-F5344CB8AC3E}">
        <p14:creationId xmlns:p14="http://schemas.microsoft.com/office/powerpoint/2010/main" val="3675074347"/>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132">
          <p15:clr>
            <a:srgbClr val="FBAE40"/>
          </p15:clr>
        </p15:guide>
        <p15:guide id="4" pos="144">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42333"/>
            <a:ext cx="12192000" cy="817563"/>
          </a:xfrm>
        </p:spPr>
        <p:txBody>
          <a:bodyPr>
            <a:normAutofit/>
          </a:bodyPr>
          <a:lstStyle>
            <a:lvl1pPr>
              <a:defRPr sz="4267" b="1">
                <a:latin typeface="Helvetica" pitchFamily="34" charset="0"/>
                <a:cs typeface="Helvetica"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a:latin typeface="Helvetica" pitchFamily="34" charset="0"/>
                <a:cs typeface="Helvetica" pitchFamily="34" charset="0"/>
              </a:defRPr>
            </a:lvl1pPr>
            <a:lvl2pPr>
              <a:defRPr b="1">
                <a:latin typeface="Helvetica" pitchFamily="34" charset="0"/>
                <a:cs typeface="Helvetica" pitchFamily="34" charset="0"/>
              </a:defRPr>
            </a:lvl2pPr>
            <a:lvl3pPr>
              <a:defRPr b="1">
                <a:latin typeface="Helvetica" pitchFamily="34" charset="0"/>
                <a:cs typeface="Helvetica" pitchFamily="34" charset="0"/>
              </a:defRPr>
            </a:lvl3pPr>
            <a:lvl4pPr>
              <a:defRPr b="1">
                <a:latin typeface="Helvetica" pitchFamily="34" charset="0"/>
                <a:cs typeface="Helvetica" pitchFamily="34" charset="0"/>
              </a:defRPr>
            </a:lvl4pPr>
            <a:lvl5pPr>
              <a:defRPr b="1">
                <a:latin typeface="Helvetica" pitchFamily="34" charset="0"/>
                <a:cs typeface="Helvetica"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7692541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8468"/>
            <a:ext cx="12192000" cy="715963"/>
          </a:xfrm>
        </p:spPr>
        <p:txBody>
          <a:bodyPr>
            <a:normAutofit/>
          </a:bodyPr>
          <a:lstStyle>
            <a:lvl1pPr>
              <a:defRPr sz="4267" b="1">
                <a:latin typeface="Helvetica" pitchFamily="34" charset="0"/>
                <a:cs typeface="Helvetica" pitchFamily="34" charset="0"/>
              </a:defRPr>
            </a:lvl1pPr>
          </a:lstStyle>
          <a:p>
            <a:r>
              <a:rPr lang="en-US" dirty="0"/>
              <a:t>Click To Edit Master Title Style</a:t>
            </a:r>
          </a:p>
        </p:txBody>
      </p:sp>
    </p:spTree>
    <p:extLst>
      <p:ext uri="{BB962C8B-B14F-4D97-AF65-F5344CB8AC3E}">
        <p14:creationId xmlns:p14="http://schemas.microsoft.com/office/powerpoint/2010/main" val="324790211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816548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cSld name="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0815007"/>
      </p:ext>
    </p:extLst>
  </p:cSld>
  <p:clrMapOvr>
    <a:masterClrMapping/>
  </p:clrMapOvr>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p:cSld name="Two content optio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9C4BC3F-D36A-4333-B1D9-A713B6650EE6}"/>
              </a:ext>
            </a:extLst>
          </p:cNvPr>
          <p:cNvSpPr>
            <a:spLocks noGrp="1"/>
          </p:cNvSpPr>
          <p:nvPr>
            <p:ph sz="half" idx="1" hasCustomPrompt="1"/>
          </p:nvPr>
        </p:nvSpPr>
        <p:spPr>
          <a:xfrm>
            <a:off x="640079" y="1719072"/>
            <a:ext cx="7052310" cy="4023360"/>
          </a:xfrm>
        </p:spPr>
        <p:txBody>
          <a:bodyPr/>
          <a:lstStyle>
            <a:lvl1pPr>
              <a:defRPr sz="1800"/>
            </a:lvl1pPr>
            <a:lvl2pPr>
              <a:defRPr sz="1800"/>
            </a:lvl2pPr>
            <a:lvl3pPr>
              <a:defRPr sz="1800"/>
            </a:lvl3pPr>
            <a:lvl4pPr>
              <a:defRPr sz="1800"/>
            </a:lvl4pPr>
            <a:lvl5pPr>
              <a:defRPr sz="1800"/>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3">
            <a:extLst>
              <a:ext uri="{FF2B5EF4-FFF2-40B4-BE49-F238E27FC236}">
                <a16:creationId xmlns:a16="http://schemas.microsoft.com/office/drawing/2014/main" id="{E195327D-A4B7-F745-A0BE-0958545B2B09}"/>
              </a:ext>
            </a:extLst>
          </p:cNvPr>
          <p:cNvSpPr>
            <a:spLocks noGrp="1"/>
          </p:cNvSpPr>
          <p:nvPr>
            <p:ph sz="half" idx="10" hasCustomPrompt="1"/>
          </p:nvPr>
        </p:nvSpPr>
        <p:spPr>
          <a:xfrm>
            <a:off x="8343900" y="1719072"/>
            <a:ext cx="3200400" cy="4023360"/>
          </a:xfrm>
        </p:spPr>
        <p:txBody>
          <a:bodyPr/>
          <a:lstStyle>
            <a:lvl1pPr>
              <a:defRPr sz="1800"/>
            </a:lvl1pPr>
            <a:lvl2pPr>
              <a:defRPr sz="1800"/>
            </a:lvl2pPr>
            <a:lvl3pPr>
              <a:defRPr sz="1800"/>
            </a:lvl3pPr>
            <a:lvl4pPr>
              <a:defRPr sz="1800"/>
            </a:lvl4pPr>
            <a:lvl5pPr>
              <a:defRPr sz="1800"/>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4">
            <a:extLst>
              <a:ext uri="{FF2B5EF4-FFF2-40B4-BE49-F238E27FC236}">
                <a16:creationId xmlns:a16="http://schemas.microsoft.com/office/drawing/2014/main" id="{ECBECED5-E724-994C-A697-E6EB072DB612}"/>
              </a:ext>
            </a:extLst>
          </p:cNvPr>
          <p:cNvSpPr>
            <a:spLocks noGrp="1"/>
          </p:cNvSpPr>
          <p:nvPr>
            <p:ph type="title" hasCustomPrompt="1"/>
          </p:nvPr>
        </p:nvSpPr>
        <p:spPr/>
        <p:txBody>
          <a:bodyPr/>
          <a:lstStyle/>
          <a:p>
            <a:r>
              <a:rPr lang="en-US" dirty="0"/>
              <a:t>Click to edit title</a:t>
            </a:r>
          </a:p>
        </p:txBody>
      </p:sp>
      <p:sp>
        <p:nvSpPr>
          <p:cNvPr id="6" name="Text Placeholder 11">
            <a:extLst>
              <a:ext uri="{FF2B5EF4-FFF2-40B4-BE49-F238E27FC236}">
                <a16:creationId xmlns:a16="http://schemas.microsoft.com/office/drawing/2014/main" id="{492594FB-1602-454E-A30E-06B1DBF3544C}"/>
              </a:ext>
            </a:extLst>
          </p:cNvPr>
          <p:cNvSpPr>
            <a:spLocks noGrp="1"/>
          </p:cNvSpPr>
          <p:nvPr>
            <p:ph type="body" sz="quarter" idx="14" hasCustomPrompt="1"/>
          </p:nvPr>
        </p:nvSpPr>
        <p:spPr>
          <a:xfrm>
            <a:off x="639759" y="5838568"/>
            <a:ext cx="7058029" cy="274981"/>
          </a:xfrm>
        </p:spPr>
        <p:txBody>
          <a:bodyPr anchor="b"/>
          <a:lstStyle>
            <a:lvl1pPr>
              <a:defRPr sz="800">
                <a:solidFill>
                  <a:schemeClr val="tx1"/>
                </a:solidFill>
              </a:defRPr>
            </a:lvl1pPr>
            <a:lvl2pPr marL="4763" indent="0">
              <a:buNone/>
              <a:defRPr sz="1600"/>
            </a:lvl2pPr>
            <a:lvl3pPr>
              <a:defRPr sz="1600"/>
            </a:lvl3pPr>
            <a:lvl4pPr>
              <a:defRPr sz="1600"/>
            </a:lvl4pPr>
            <a:lvl5pPr>
              <a:defRPr sz="1600"/>
            </a:lvl5pPr>
          </a:lstStyle>
          <a:p>
            <a:pPr lvl="0"/>
            <a:r>
              <a:rPr lang="en-US" dirty="0"/>
              <a:t>Click to add a footnote for this page or delete placeholder if not in use</a:t>
            </a:r>
          </a:p>
        </p:txBody>
      </p:sp>
      <p:sp>
        <p:nvSpPr>
          <p:cNvPr id="2" name="Footer Placeholder 1">
            <a:extLst>
              <a:ext uri="{FF2B5EF4-FFF2-40B4-BE49-F238E27FC236}">
                <a16:creationId xmlns:a16="http://schemas.microsoft.com/office/drawing/2014/main" id="{6C2CE710-5EBE-7347-8470-8ABE73F49B4A}"/>
              </a:ext>
            </a:extLst>
          </p:cNvPr>
          <p:cNvSpPr>
            <a:spLocks noGrp="1"/>
          </p:cNvSpPr>
          <p:nvPr>
            <p:ph type="ftr" sz="quarter" idx="15"/>
          </p:nvPr>
        </p:nvSpPr>
        <p:spPr/>
        <p:txBody>
          <a:bodyPr/>
          <a:lstStyle/>
          <a:p>
            <a:endParaRPr lang="en-US"/>
          </a:p>
        </p:txBody>
      </p:sp>
    </p:spTree>
    <p:extLst>
      <p:ext uri="{BB962C8B-B14F-4D97-AF65-F5344CB8AC3E}">
        <p14:creationId xmlns:p14="http://schemas.microsoft.com/office/powerpoint/2010/main" val="3372566130"/>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16825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7AA39B4E-6369-7A4C-AEBC-E5041664B930}"/>
              </a:ext>
            </a:extLst>
          </p:cNvPr>
          <p:cNvSpPr>
            <a:spLocks noGrp="1"/>
          </p:cNvSpPr>
          <p:nvPr>
            <p:ph type="ctrTitle" hasCustomPrompt="1"/>
          </p:nvPr>
        </p:nvSpPr>
        <p:spPr>
          <a:xfrm>
            <a:off x="713509" y="300282"/>
            <a:ext cx="10820401" cy="988192"/>
          </a:xfrm>
          <a:prstGeom prst="rect">
            <a:avLst/>
          </a:prstGeom>
        </p:spPr>
        <p:txBody>
          <a:bodyPr anchor="b">
            <a:normAutofit/>
          </a:bodyPr>
          <a:lstStyle>
            <a:lvl1pPr algn="l">
              <a:defRPr sz="2400" b="0">
                <a:solidFill>
                  <a:schemeClr val="tx2"/>
                </a:solidFill>
              </a:defRPr>
            </a:lvl1pPr>
          </a:lstStyle>
          <a:p>
            <a:r>
              <a:rPr lang="en-US" dirty="0"/>
              <a:t>Arial Bold 32pt Title</a:t>
            </a:r>
          </a:p>
        </p:txBody>
      </p:sp>
      <p:sp>
        <p:nvSpPr>
          <p:cNvPr id="4" name="Text Placeholder 3">
            <a:extLst>
              <a:ext uri="{FF2B5EF4-FFF2-40B4-BE49-F238E27FC236}">
                <a16:creationId xmlns:a16="http://schemas.microsoft.com/office/drawing/2014/main" id="{2A986596-390E-3248-87B9-968CFA788F82}"/>
              </a:ext>
            </a:extLst>
          </p:cNvPr>
          <p:cNvSpPr>
            <a:spLocks noGrp="1"/>
          </p:cNvSpPr>
          <p:nvPr>
            <p:ph type="body" sz="quarter" idx="10"/>
          </p:nvPr>
        </p:nvSpPr>
        <p:spPr>
          <a:xfrm>
            <a:off x="712788" y="1600923"/>
            <a:ext cx="10820400" cy="1104838"/>
          </a:xfrm>
          <a:prstGeom prst="rect">
            <a:avLst/>
          </a:prstGeom>
        </p:spPr>
        <p:txBody>
          <a:bodyPr>
            <a:normAutofit/>
          </a:bodyPr>
          <a:lstStyle>
            <a:lvl1pPr marL="0" indent="0">
              <a:spcBef>
                <a:spcPts val="900"/>
              </a:spcBef>
              <a:buNone/>
              <a:defRPr sz="135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grpSp>
        <p:nvGrpSpPr>
          <p:cNvPr id="3" name="Group 2">
            <a:extLst>
              <a:ext uri="{FF2B5EF4-FFF2-40B4-BE49-F238E27FC236}">
                <a16:creationId xmlns:a16="http://schemas.microsoft.com/office/drawing/2014/main" id="{9E05FC27-17DE-5341-9B82-5BC8E358862D}"/>
              </a:ext>
            </a:extLst>
          </p:cNvPr>
          <p:cNvGrpSpPr/>
          <p:nvPr userDrawn="1"/>
        </p:nvGrpSpPr>
        <p:grpSpPr>
          <a:xfrm>
            <a:off x="689929" y="3126193"/>
            <a:ext cx="10803008" cy="2296787"/>
            <a:chOff x="435178" y="2479802"/>
            <a:chExt cx="11600741" cy="2466390"/>
          </a:xfrm>
        </p:grpSpPr>
        <p:grpSp>
          <p:nvGrpSpPr>
            <p:cNvPr id="2" name="Group 1">
              <a:extLst>
                <a:ext uri="{FF2B5EF4-FFF2-40B4-BE49-F238E27FC236}">
                  <a16:creationId xmlns:a16="http://schemas.microsoft.com/office/drawing/2014/main" id="{12ED8254-7417-744A-901A-09C5D307E38F}"/>
                </a:ext>
              </a:extLst>
            </p:cNvPr>
            <p:cNvGrpSpPr/>
            <p:nvPr userDrawn="1"/>
          </p:nvGrpSpPr>
          <p:grpSpPr>
            <a:xfrm>
              <a:off x="435178" y="2479802"/>
              <a:ext cx="10483600" cy="2457957"/>
              <a:chOff x="435178" y="2479803"/>
              <a:chExt cx="7003884" cy="1642112"/>
            </a:xfrm>
          </p:grpSpPr>
          <p:sp>
            <p:nvSpPr>
              <p:cNvPr id="8" name="Rectangle 7">
                <a:extLst>
                  <a:ext uri="{FF2B5EF4-FFF2-40B4-BE49-F238E27FC236}">
                    <a16:creationId xmlns:a16="http://schemas.microsoft.com/office/drawing/2014/main" id="{21939AEF-633E-4046-A275-FA291A7C14BB}"/>
                  </a:ext>
                </a:extLst>
              </p:cNvPr>
              <p:cNvSpPr/>
              <p:nvPr userDrawn="1"/>
            </p:nvSpPr>
            <p:spPr>
              <a:xfrm>
                <a:off x="5623319" y="2481373"/>
                <a:ext cx="1815743" cy="1640541"/>
              </a:xfrm>
              <a:prstGeom prst="rect">
                <a:avLst/>
              </a:prstGeom>
              <a:solidFill>
                <a:srgbClr val="FFA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0" name="Rectangle 9">
                <a:extLst>
                  <a:ext uri="{FF2B5EF4-FFF2-40B4-BE49-F238E27FC236}">
                    <a16:creationId xmlns:a16="http://schemas.microsoft.com/office/drawing/2014/main" id="{877CCE8B-EF49-DC4E-A6E5-AFD5248B88BF}"/>
                  </a:ext>
                </a:extLst>
              </p:cNvPr>
              <p:cNvSpPr/>
              <p:nvPr userDrawn="1"/>
            </p:nvSpPr>
            <p:spPr>
              <a:xfrm>
                <a:off x="3923673" y="2481373"/>
                <a:ext cx="1815743" cy="1640541"/>
              </a:xfrm>
              <a:prstGeom prst="rect">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1" name="Triangle 10">
                <a:extLst>
                  <a:ext uri="{FF2B5EF4-FFF2-40B4-BE49-F238E27FC236}">
                    <a16:creationId xmlns:a16="http://schemas.microsoft.com/office/drawing/2014/main" id="{15FE7054-20A9-154F-A106-AA821961B158}"/>
                  </a:ext>
                </a:extLst>
              </p:cNvPr>
              <p:cNvSpPr/>
              <p:nvPr userDrawn="1"/>
            </p:nvSpPr>
            <p:spPr>
              <a:xfrm rot="5400000">
                <a:off x="5292095" y="2927124"/>
                <a:ext cx="1642112" cy="747470"/>
              </a:xfrm>
              <a:prstGeom prst="triangle">
                <a:avLst>
                  <a:gd name="adj" fmla="val 51638"/>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2" name="Rectangle 11">
                <a:extLst>
                  <a:ext uri="{FF2B5EF4-FFF2-40B4-BE49-F238E27FC236}">
                    <a16:creationId xmlns:a16="http://schemas.microsoft.com/office/drawing/2014/main" id="{7A407B0A-EC50-AC4C-99BF-5BFEF1A9FEE7}"/>
                  </a:ext>
                </a:extLst>
              </p:cNvPr>
              <p:cNvSpPr/>
              <p:nvPr userDrawn="1"/>
            </p:nvSpPr>
            <p:spPr>
              <a:xfrm>
                <a:off x="2215849" y="2481373"/>
                <a:ext cx="1815743" cy="1640541"/>
              </a:xfrm>
              <a:prstGeom prst="rect">
                <a:avLst/>
              </a:prstGeom>
              <a:solidFill>
                <a:srgbClr val="41B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3" name="Triangle 12">
                <a:extLst>
                  <a:ext uri="{FF2B5EF4-FFF2-40B4-BE49-F238E27FC236}">
                    <a16:creationId xmlns:a16="http://schemas.microsoft.com/office/drawing/2014/main" id="{9318B7BA-B216-614B-8D1A-819F9058314A}"/>
                  </a:ext>
                </a:extLst>
              </p:cNvPr>
              <p:cNvSpPr/>
              <p:nvPr userDrawn="1"/>
            </p:nvSpPr>
            <p:spPr>
              <a:xfrm rot="5400000">
                <a:off x="3584271" y="2927124"/>
                <a:ext cx="1642112" cy="747470"/>
              </a:xfrm>
              <a:prstGeom prst="triangle">
                <a:avLst>
                  <a:gd name="adj" fmla="val 51638"/>
                </a:avLst>
              </a:prstGeom>
              <a:solidFill>
                <a:srgbClr val="41B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4" name="Rectangle 13">
                <a:extLst>
                  <a:ext uri="{FF2B5EF4-FFF2-40B4-BE49-F238E27FC236}">
                    <a16:creationId xmlns:a16="http://schemas.microsoft.com/office/drawing/2014/main" id="{D04729D5-84B8-9C4D-95A3-423F56EAA772}"/>
                  </a:ext>
                </a:extLst>
              </p:cNvPr>
              <p:cNvSpPr/>
              <p:nvPr userDrawn="1"/>
            </p:nvSpPr>
            <p:spPr>
              <a:xfrm>
                <a:off x="435178" y="2481373"/>
                <a:ext cx="1815743" cy="1640541"/>
              </a:xfrm>
              <a:prstGeom prst="rect">
                <a:avLst/>
              </a:prstGeom>
              <a:solidFill>
                <a:srgbClr val="0062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5" name="Triangle 14">
                <a:extLst>
                  <a:ext uri="{FF2B5EF4-FFF2-40B4-BE49-F238E27FC236}">
                    <a16:creationId xmlns:a16="http://schemas.microsoft.com/office/drawing/2014/main" id="{98CF6FB9-7F78-C240-A2C0-935EEFA1EB38}"/>
                  </a:ext>
                </a:extLst>
              </p:cNvPr>
              <p:cNvSpPr/>
              <p:nvPr userDrawn="1"/>
            </p:nvSpPr>
            <p:spPr>
              <a:xfrm rot="5400000">
                <a:off x="1803600" y="2927124"/>
                <a:ext cx="1642112" cy="747470"/>
              </a:xfrm>
              <a:prstGeom prst="triangle">
                <a:avLst>
                  <a:gd name="adj" fmla="val 51638"/>
                </a:avLst>
              </a:prstGeom>
              <a:solidFill>
                <a:srgbClr val="0062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6" name="object 2">
                <a:extLst>
                  <a:ext uri="{FF2B5EF4-FFF2-40B4-BE49-F238E27FC236}">
                    <a16:creationId xmlns:a16="http://schemas.microsoft.com/office/drawing/2014/main" id="{76F91A32-5014-8F49-BB67-4C34C7438A93}"/>
                  </a:ext>
                </a:extLst>
              </p:cNvPr>
              <p:cNvSpPr txBox="1"/>
              <p:nvPr userDrawn="1"/>
            </p:nvSpPr>
            <p:spPr>
              <a:xfrm>
                <a:off x="2754186" y="3053065"/>
                <a:ext cx="395810" cy="395810"/>
              </a:xfrm>
              <a:prstGeom prst="ellipse">
                <a:avLst/>
              </a:prstGeom>
              <a:solidFill>
                <a:srgbClr val="4D4D4F"/>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sz="1800" dirty="0">
                    <a:ln>
                      <a:solidFill>
                        <a:schemeClr val="bg1"/>
                      </a:solidFill>
                    </a:ln>
                    <a:solidFill>
                      <a:schemeClr val="bg1"/>
                    </a:solidFill>
                    <a:cs typeface="Trebuchet MS Regular" charset="0"/>
                  </a:rPr>
                  <a:t>1</a:t>
                </a:r>
              </a:p>
            </p:txBody>
          </p:sp>
          <p:sp>
            <p:nvSpPr>
              <p:cNvPr id="17" name="object 2">
                <a:extLst>
                  <a:ext uri="{FF2B5EF4-FFF2-40B4-BE49-F238E27FC236}">
                    <a16:creationId xmlns:a16="http://schemas.microsoft.com/office/drawing/2014/main" id="{1ACC8DE2-EDAC-DF4A-9F52-E473E06373BB}"/>
                  </a:ext>
                </a:extLst>
              </p:cNvPr>
              <p:cNvSpPr txBox="1"/>
              <p:nvPr userDrawn="1"/>
            </p:nvSpPr>
            <p:spPr>
              <a:xfrm>
                <a:off x="4495385" y="3053065"/>
                <a:ext cx="395810" cy="395810"/>
              </a:xfrm>
              <a:prstGeom prst="ellipse">
                <a:avLst/>
              </a:prstGeom>
              <a:solidFill>
                <a:srgbClr val="4D4D4F"/>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2</a:t>
                </a:r>
                <a:endParaRPr sz="1800" dirty="0">
                  <a:ln>
                    <a:solidFill>
                      <a:schemeClr val="bg1"/>
                    </a:solidFill>
                  </a:ln>
                  <a:solidFill>
                    <a:schemeClr val="bg1"/>
                  </a:solidFill>
                  <a:cs typeface="Trebuchet MS Regular" charset="0"/>
                </a:endParaRPr>
              </a:p>
            </p:txBody>
          </p:sp>
          <p:sp>
            <p:nvSpPr>
              <p:cNvPr id="18" name="object 2">
                <a:extLst>
                  <a:ext uri="{FF2B5EF4-FFF2-40B4-BE49-F238E27FC236}">
                    <a16:creationId xmlns:a16="http://schemas.microsoft.com/office/drawing/2014/main" id="{B1CD7CDA-9EA8-4B43-9792-45DF90C5A629}"/>
                  </a:ext>
                </a:extLst>
              </p:cNvPr>
              <p:cNvSpPr txBox="1"/>
              <p:nvPr userDrawn="1"/>
            </p:nvSpPr>
            <p:spPr>
              <a:xfrm>
                <a:off x="6146830" y="3053065"/>
                <a:ext cx="395810" cy="395810"/>
              </a:xfrm>
              <a:prstGeom prst="ellipse">
                <a:avLst/>
              </a:prstGeom>
              <a:solidFill>
                <a:srgbClr val="4D4D4F"/>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3</a:t>
                </a:r>
                <a:endParaRPr sz="1800" dirty="0">
                  <a:ln>
                    <a:solidFill>
                      <a:schemeClr val="bg1"/>
                    </a:solidFill>
                  </a:ln>
                  <a:solidFill>
                    <a:schemeClr val="bg1"/>
                  </a:solidFill>
                  <a:cs typeface="Trebuchet MS Regular" charset="0"/>
                </a:endParaRPr>
              </a:p>
            </p:txBody>
          </p:sp>
        </p:grpSp>
        <p:sp>
          <p:nvSpPr>
            <p:cNvPr id="22" name="Triangle 21">
              <a:extLst>
                <a:ext uri="{FF2B5EF4-FFF2-40B4-BE49-F238E27FC236}">
                  <a16:creationId xmlns:a16="http://schemas.microsoft.com/office/drawing/2014/main" id="{3FE8F448-1A63-5E4E-B095-FBF5C7D0129F}"/>
                </a:ext>
              </a:extLst>
            </p:cNvPr>
            <p:cNvSpPr/>
            <p:nvPr userDrawn="1"/>
          </p:nvSpPr>
          <p:spPr>
            <a:xfrm rot="5400000">
              <a:off x="10247525" y="3157799"/>
              <a:ext cx="2457955" cy="1118832"/>
            </a:xfrm>
            <a:prstGeom prst="triangle">
              <a:avLst>
                <a:gd name="adj" fmla="val 51638"/>
              </a:avLst>
            </a:prstGeom>
            <a:solidFill>
              <a:srgbClr val="FFA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grpSp>
      <p:sp>
        <p:nvSpPr>
          <p:cNvPr id="23" name="Text Placeholder 3">
            <a:extLst>
              <a:ext uri="{FF2B5EF4-FFF2-40B4-BE49-F238E27FC236}">
                <a16:creationId xmlns:a16="http://schemas.microsoft.com/office/drawing/2014/main" id="{51DC2F39-3958-DE4B-9287-6C6A2D786D7A}"/>
              </a:ext>
            </a:extLst>
          </p:cNvPr>
          <p:cNvSpPr>
            <a:spLocks noGrp="1"/>
          </p:cNvSpPr>
          <p:nvPr>
            <p:ph type="body" sz="quarter" idx="11"/>
          </p:nvPr>
        </p:nvSpPr>
        <p:spPr>
          <a:xfrm>
            <a:off x="912169" y="3382132"/>
            <a:ext cx="2331576" cy="1752574"/>
          </a:xfrm>
          <a:prstGeom prst="rect">
            <a:avLst/>
          </a:prstGeom>
        </p:spPr>
        <p:txBody>
          <a:bodyPr anchor="ctr">
            <a:normAutofit/>
          </a:bodyPr>
          <a:lstStyle>
            <a:lvl1pPr marL="0" indent="0" algn="l">
              <a:buNone/>
              <a:defRPr sz="120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24" name="Text Placeholder 3">
            <a:extLst>
              <a:ext uri="{FF2B5EF4-FFF2-40B4-BE49-F238E27FC236}">
                <a16:creationId xmlns:a16="http://schemas.microsoft.com/office/drawing/2014/main" id="{2C0861EE-4123-8047-B670-BBBAA34E3EB1}"/>
              </a:ext>
            </a:extLst>
          </p:cNvPr>
          <p:cNvSpPr>
            <a:spLocks noGrp="1"/>
          </p:cNvSpPr>
          <p:nvPr>
            <p:ph type="body" sz="quarter" idx="12"/>
          </p:nvPr>
        </p:nvSpPr>
        <p:spPr>
          <a:xfrm>
            <a:off x="4522878" y="3382132"/>
            <a:ext cx="1747973" cy="1752574"/>
          </a:xfrm>
          <a:prstGeom prst="rect">
            <a:avLst/>
          </a:prstGeom>
        </p:spPr>
        <p:txBody>
          <a:bodyPr anchor="ctr">
            <a:normAutofit/>
          </a:bodyPr>
          <a:lstStyle>
            <a:lvl1pPr marL="0" indent="0" algn="l">
              <a:buNone/>
              <a:defRPr sz="120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25" name="Text Placeholder 3">
            <a:extLst>
              <a:ext uri="{FF2B5EF4-FFF2-40B4-BE49-F238E27FC236}">
                <a16:creationId xmlns:a16="http://schemas.microsoft.com/office/drawing/2014/main" id="{EE95DA5E-0A86-BF4F-B4B6-5087C97589C9}"/>
              </a:ext>
            </a:extLst>
          </p:cNvPr>
          <p:cNvSpPr>
            <a:spLocks noGrp="1"/>
          </p:cNvSpPr>
          <p:nvPr>
            <p:ph type="body" sz="quarter" idx="13"/>
          </p:nvPr>
        </p:nvSpPr>
        <p:spPr>
          <a:xfrm>
            <a:off x="7008171" y="3382132"/>
            <a:ext cx="1747973" cy="1752574"/>
          </a:xfrm>
          <a:prstGeom prst="rect">
            <a:avLst/>
          </a:prstGeom>
        </p:spPr>
        <p:txBody>
          <a:bodyPr anchor="ctr">
            <a:normAutofit/>
          </a:bodyPr>
          <a:lstStyle>
            <a:lvl1pPr marL="0" indent="0" algn="l">
              <a:buNone/>
              <a:defRPr sz="120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26" name="Text Placeholder 3">
            <a:extLst>
              <a:ext uri="{FF2B5EF4-FFF2-40B4-BE49-F238E27FC236}">
                <a16:creationId xmlns:a16="http://schemas.microsoft.com/office/drawing/2014/main" id="{3819518D-0263-F143-990A-1270183732D0}"/>
              </a:ext>
            </a:extLst>
          </p:cNvPr>
          <p:cNvSpPr>
            <a:spLocks noGrp="1"/>
          </p:cNvSpPr>
          <p:nvPr>
            <p:ph type="body" sz="quarter" idx="14"/>
          </p:nvPr>
        </p:nvSpPr>
        <p:spPr>
          <a:xfrm>
            <a:off x="9305894" y="3382132"/>
            <a:ext cx="1747973" cy="1752574"/>
          </a:xfrm>
          <a:prstGeom prst="rect">
            <a:avLst/>
          </a:prstGeom>
        </p:spPr>
        <p:txBody>
          <a:bodyPr anchor="ctr">
            <a:normAutofit/>
          </a:bodyPr>
          <a:lstStyle>
            <a:lvl1pPr marL="0" indent="0" algn="l">
              <a:buNone/>
              <a:defRPr sz="120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Tree>
    <p:extLst>
      <p:ext uri="{BB962C8B-B14F-4D97-AF65-F5344CB8AC3E}">
        <p14:creationId xmlns:p14="http://schemas.microsoft.com/office/powerpoint/2010/main" val="229411572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5 column graphic">
    <p:spTree>
      <p:nvGrpSpPr>
        <p:cNvPr id="1" name=""/>
        <p:cNvGrpSpPr/>
        <p:nvPr/>
      </p:nvGrpSpPr>
      <p:grpSpPr>
        <a:xfrm>
          <a:off x="0" y="0"/>
          <a:ext cx="0" cy="0"/>
          <a:chOff x="0" y="0"/>
          <a:chExt cx="0" cy="0"/>
        </a:xfrm>
      </p:grpSpPr>
      <p:sp>
        <p:nvSpPr>
          <p:cNvPr id="5" name="object 14">
            <a:extLst>
              <a:ext uri="{FF2B5EF4-FFF2-40B4-BE49-F238E27FC236}">
                <a16:creationId xmlns:a16="http://schemas.microsoft.com/office/drawing/2014/main" id="{42A7C324-6C24-3E45-B7B1-6E640B9B5F11}"/>
              </a:ext>
            </a:extLst>
          </p:cNvPr>
          <p:cNvSpPr/>
          <p:nvPr userDrawn="1"/>
        </p:nvSpPr>
        <p:spPr>
          <a:xfrm>
            <a:off x="713512" y="2405568"/>
            <a:ext cx="1887411" cy="1978865"/>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rgbClr val="00629B"/>
          </a:solidFill>
          <a:ln w="28956">
            <a:noFill/>
          </a:ln>
        </p:spPr>
        <p:txBody>
          <a:bodyPr wrap="square" lIns="0" tIns="342900" rIns="0" bIns="0" rtlCol="0" anchor="t" anchorCtr="1">
            <a:normAutofit/>
          </a:bodyPr>
          <a:lstStyle/>
          <a:p>
            <a:pPr algn="ctr"/>
            <a:endParaRPr lang="en-US" sz="1050" dirty="0">
              <a:solidFill>
                <a:schemeClr val="bg1"/>
              </a:solidFill>
              <a:cs typeface="Trebuchet MS Regular" charset="0"/>
            </a:endParaRPr>
          </a:p>
        </p:txBody>
      </p:sp>
      <p:sp>
        <p:nvSpPr>
          <p:cNvPr id="8" name="object 2">
            <a:extLst>
              <a:ext uri="{FF2B5EF4-FFF2-40B4-BE49-F238E27FC236}">
                <a16:creationId xmlns:a16="http://schemas.microsoft.com/office/drawing/2014/main" id="{CE0CC45F-0180-CF44-8ABE-BD585398292D}"/>
              </a:ext>
            </a:extLst>
          </p:cNvPr>
          <p:cNvSpPr txBox="1"/>
          <p:nvPr userDrawn="1"/>
        </p:nvSpPr>
        <p:spPr>
          <a:xfrm>
            <a:off x="1278699" y="2021574"/>
            <a:ext cx="784564" cy="784564"/>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sz="2400" dirty="0">
                <a:ln>
                  <a:solidFill>
                    <a:schemeClr val="bg1"/>
                  </a:solidFill>
                </a:ln>
                <a:solidFill>
                  <a:schemeClr val="bg1"/>
                </a:solidFill>
                <a:cs typeface="Trebuchet MS Regular" charset="0"/>
              </a:rPr>
              <a:t>1</a:t>
            </a:r>
          </a:p>
        </p:txBody>
      </p:sp>
      <p:sp>
        <p:nvSpPr>
          <p:cNvPr id="4" name="Text Placeholder 3">
            <a:extLst>
              <a:ext uri="{FF2B5EF4-FFF2-40B4-BE49-F238E27FC236}">
                <a16:creationId xmlns:a16="http://schemas.microsoft.com/office/drawing/2014/main" id="{53817A09-C816-664C-9988-92BEB93562DF}"/>
              </a:ext>
            </a:extLst>
          </p:cNvPr>
          <p:cNvSpPr>
            <a:spLocks noGrp="1"/>
          </p:cNvSpPr>
          <p:nvPr>
            <p:ph type="body" sz="quarter" idx="10"/>
          </p:nvPr>
        </p:nvSpPr>
        <p:spPr>
          <a:xfrm>
            <a:off x="840715" y="3040601"/>
            <a:ext cx="1601503" cy="1105047"/>
          </a:xfrm>
          <a:prstGeom prst="rect">
            <a:avLst/>
          </a:prstGeom>
        </p:spPr>
        <p:txBody>
          <a:bodyPr anchor="ctr">
            <a:normAutofit/>
          </a:bodyPr>
          <a:lstStyle>
            <a:lvl1pPr marL="0" indent="0" algn="ctr">
              <a:buNone/>
              <a:defRPr sz="105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24" name="Title 1">
            <a:extLst>
              <a:ext uri="{FF2B5EF4-FFF2-40B4-BE49-F238E27FC236}">
                <a16:creationId xmlns:a16="http://schemas.microsoft.com/office/drawing/2014/main" id="{3F277FAD-4CC0-D548-8E6A-FE7BB0074F8C}"/>
              </a:ext>
            </a:extLst>
          </p:cNvPr>
          <p:cNvSpPr>
            <a:spLocks noGrp="1"/>
          </p:cNvSpPr>
          <p:nvPr>
            <p:ph type="ctrTitle" hasCustomPrompt="1"/>
          </p:nvPr>
        </p:nvSpPr>
        <p:spPr>
          <a:xfrm>
            <a:off x="713509" y="300282"/>
            <a:ext cx="10820401" cy="988192"/>
          </a:xfrm>
          <a:prstGeom prst="rect">
            <a:avLst/>
          </a:prstGeom>
        </p:spPr>
        <p:txBody>
          <a:bodyPr anchor="b">
            <a:normAutofit/>
          </a:bodyPr>
          <a:lstStyle>
            <a:lvl1pPr algn="l">
              <a:defRPr sz="2400" b="0">
                <a:solidFill>
                  <a:schemeClr val="tx2"/>
                </a:solidFill>
              </a:defRPr>
            </a:lvl1pPr>
          </a:lstStyle>
          <a:p>
            <a:r>
              <a:rPr lang="en-US" dirty="0"/>
              <a:t>Arial Bold 32pt Title</a:t>
            </a:r>
          </a:p>
        </p:txBody>
      </p:sp>
      <p:sp>
        <p:nvSpPr>
          <p:cNvPr id="32" name="object 14">
            <a:extLst>
              <a:ext uri="{FF2B5EF4-FFF2-40B4-BE49-F238E27FC236}">
                <a16:creationId xmlns:a16="http://schemas.microsoft.com/office/drawing/2014/main" id="{56EAC386-F71E-394D-9875-9F6F1BA21184}"/>
              </a:ext>
            </a:extLst>
          </p:cNvPr>
          <p:cNvSpPr/>
          <p:nvPr userDrawn="1"/>
        </p:nvSpPr>
        <p:spPr>
          <a:xfrm>
            <a:off x="2917451" y="2405568"/>
            <a:ext cx="1887411" cy="1978865"/>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rgbClr val="FFA300"/>
          </a:solidFill>
          <a:ln w="28956">
            <a:noFill/>
          </a:ln>
        </p:spPr>
        <p:txBody>
          <a:bodyPr wrap="square" lIns="0" tIns="342900" rIns="0" bIns="0" rtlCol="0" anchor="t" anchorCtr="1">
            <a:normAutofit/>
          </a:bodyPr>
          <a:lstStyle/>
          <a:p>
            <a:pPr algn="ctr"/>
            <a:endParaRPr lang="en-US" sz="1050" dirty="0">
              <a:solidFill>
                <a:schemeClr val="accent2"/>
              </a:solidFill>
              <a:cs typeface="Trebuchet MS Regular" charset="0"/>
            </a:endParaRPr>
          </a:p>
        </p:txBody>
      </p:sp>
      <p:sp>
        <p:nvSpPr>
          <p:cNvPr id="33" name="object 2">
            <a:extLst>
              <a:ext uri="{FF2B5EF4-FFF2-40B4-BE49-F238E27FC236}">
                <a16:creationId xmlns:a16="http://schemas.microsoft.com/office/drawing/2014/main" id="{17A80D39-CFFD-D84E-A306-84303C4C5E74}"/>
              </a:ext>
            </a:extLst>
          </p:cNvPr>
          <p:cNvSpPr txBox="1"/>
          <p:nvPr userDrawn="1"/>
        </p:nvSpPr>
        <p:spPr>
          <a:xfrm>
            <a:off x="3482639" y="2021574"/>
            <a:ext cx="784564" cy="784564"/>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2400" dirty="0">
                <a:ln>
                  <a:solidFill>
                    <a:schemeClr val="bg1"/>
                  </a:solidFill>
                </a:ln>
                <a:solidFill>
                  <a:schemeClr val="bg1"/>
                </a:solidFill>
                <a:cs typeface="Trebuchet MS Regular" charset="0"/>
              </a:rPr>
              <a:t>2</a:t>
            </a:r>
            <a:endParaRPr sz="2400" dirty="0">
              <a:ln>
                <a:solidFill>
                  <a:schemeClr val="bg1"/>
                </a:solidFill>
              </a:ln>
              <a:solidFill>
                <a:schemeClr val="bg1"/>
              </a:solidFill>
              <a:cs typeface="Trebuchet MS Regular" charset="0"/>
            </a:endParaRPr>
          </a:p>
        </p:txBody>
      </p:sp>
      <p:sp>
        <p:nvSpPr>
          <p:cNvPr id="34" name="Text Placeholder 3">
            <a:extLst>
              <a:ext uri="{FF2B5EF4-FFF2-40B4-BE49-F238E27FC236}">
                <a16:creationId xmlns:a16="http://schemas.microsoft.com/office/drawing/2014/main" id="{44F683E5-84E2-DE4C-A613-7AB461764426}"/>
              </a:ext>
            </a:extLst>
          </p:cNvPr>
          <p:cNvSpPr>
            <a:spLocks noGrp="1"/>
          </p:cNvSpPr>
          <p:nvPr>
            <p:ph type="body" sz="quarter" idx="19"/>
          </p:nvPr>
        </p:nvSpPr>
        <p:spPr>
          <a:xfrm>
            <a:off x="3044654" y="3040601"/>
            <a:ext cx="1601503" cy="1105047"/>
          </a:xfrm>
          <a:prstGeom prst="rect">
            <a:avLst/>
          </a:prstGeom>
        </p:spPr>
        <p:txBody>
          <a:bodyPr anchor="ctr">
            <a:normAutofit/>
          </a:bodyPr>
          <a:lstStyle>
            <a:lvl1pPr marL="0" indent="0" algn="ctr">
              <a:buNone/>
              <a:defRPr sz="105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35" name="object 14">
            <a:extLst>
              <a:ext uri="{FF2B5EF4-FFF2-40B4-BE49-F238E27FC236}">
                <a16:creationId xmlns:a16="http://schemas.microsoft.com/office/drawing/2014/main" id="{AFE97A2C-41A9-D845-9557-439DC5057CFF}"/>
              </a:ext>
            </a:extLst>
          </p:cNvPr>
          <p:cNvSpPr/>
          <p:nvPr userDrawn="1"/>
        </p:nvSpPr>
        <p:spPr>
          <a:xfrm>
            <a:off x="5097943" y="2405568"/>
            <a:ext cx="1887411" cy="1978865"/>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chemeClr val="accent3"/>
          </a:solidFill>
          <a:ln w="28956">
            <a:noFill/>
          </a:ln>
        </p:spPr>
        <p:txBody>
          <a:bodyPr wrap="square" lIns="0" tIns="342900" rIns="0" bIns="0" rtlCol="0" anchor="t" anchorCtr="1">
            <a:normAutofit/>
          </a:bodyPr>
          <a:lstStyle/>
          <a:p>
            <a:pPr algn="ctr"/>
            <a:endParaRPr lang="en-US" sz="1050" dirty="0">
              <a:solidFill>
                <a:schemeClr val="accent1"/>
              </a:solidFill>
              <a:cs typeface="Trebuchet MS Regular" charset="0"/>
            </a:endParaRPr>
          </a:p>
        </p:txBody>
      </p:sp>
      <p:sp>
        <p:nvSpPr>
          <p:cNvPr id="36" name="object 2">
            <a:extLst>
              <a:ext uri="{FF2B5EF4-FFF2-40B4-BE49-F238E27FC236}">
                <a16:creationId xmlns:a16="http://schemas.microsoft.com/office/drawing/2014/main" id="{E1F85520-2CD3-394D-B726-4816DE4CA42A}"/>
              </a:ext>
            </a:extLst>
          </p:cNvPr>
          <p:cNvSpPr txBox="1"/>
          <p:nvPr userDrawn="1"/>
        </p:nvSpPr>
        <p:spPr>
          <a:xfrm>
            <a:off x="5663131" y="2021574"/>
            <a:ext cx="784564" cy="784564"/>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2400" dirty="0">
                <a:ln>
                  <a:solidFill>
                    <a:schemeClr val="bg1"/>
                  </a:solidFill>
                </a:ln>
                <a:solidFill>
                  <a:schemeClr val="bg1"/>
                </a:solidFill>
                <a:cs typeface="Trebuchet MS Regular" charset="0"/>
              </a:rPr>
              <a:t>3</a:t>
            </a:r>
            <a:endParaRPr sz="2400" dirty="0">
              <a:ln>
                <a:solidFill>
                  <a:schemeClr val="bg1"/>
                </a:solidFill>
              </a:ln>
              <a:solidFill>
                <a:schemeClr val="bg1"/>
              </a:solidFill>
              <a:cs typeface="Trebuchet MS Regular" charset="0"/>
            </a:endParaRPr>
          </a:p>
        </p:txBody>
      </p:sp>
      <p:sp>
        <p:nvSpPr>
          <p:cNvPr id="37" name="Text Placeholder 3">
            <a:extLst>
              <a:ext uri="{FF2B5EF4-FFF2-40B4-BE49-F238E27FC236}">
                <a16:creationId xmlns:a16="http://schemas.microsoft.com/office/drawing/2014/main" id="{E8656522-BC99-5844-8738-27ECE29A301B}"/>
              </a:ext>
            </a:extLst>
          </p:cNvPr>
          <p:cNvSpPr>
            <a:spLocks noGrp="1"/>
          </p:cNvSpPr>
          <p:nvPr>
            <p:ph type="body" sz="quarter" idx="20"/>
          </p:nvPr>
        </p:nvSpPr>
        <p:spPr>
          <a:xfrm>
            <a:off x="5225146" y="3040601"/>
            <a:ext cx="1601503" cy="1105047"/>
          </a:xfrm>
          <a:prstGeom prst="rect">
            <a:avLst/>
          </a:prstGeom>
        </p:spPr>
        <p:txBody>
          <a:bodyPr anchor="ctr">
            <a:normAutofit/>
          </a:bodyPr>
          <a:lstStyle>
            <a:lvl1pPr marL="0" indent="0" algn="ctr">
              <a:buNone/>
              <a:defRPr sz="105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38" name="object 14">
            <a:extLst>
              <a:ext uri="{FF2B5EF4-FFF2-40B4-BE49-F238E27FC236}">
                <a16:creationId xmlns:a16="http://schemas.microsoft.com/office/drawing/2014/main" id="{AE39ABA2-F7E4-5442-8811-EC9D323489DC}"/>
              </a:ext>
            </a:extLst>
          </p:cNvPr>
          <p:cNvSpPr/>
          <p:nvPr userDrawn="1"/>
        </p:nvSpPr>
        <p:spPr>
          <a:xfrm>
            <a:off x="7278435" y="2405568"/>
            <a:ext cx="1887411" cy="1978865"/>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chemeClr val="accent4"/>
          </a:solidFill>
          <a:ln w="28956">
            <a:noFill/>
          </a:ln>
        </p:spPr>
        <p:txBody>
          <a:bodyPr wrap="square" lIns="0" tIns="342900" rIns="0" bIns="0" rtlCol="0" anchor="t" anchorCtr="1">
            <a:normAutofit/>
          </a:bodyPr>
          <a:lstStyle/>
          <a:p>
            <a:pPr algn="ctr"/>
            <a:endParaRPr lang="en-US" sz="1050" dirty="0">
              <a:solidFill>
                <a:schemeClr val="bg1"/>
              </a:solidFill>
              <a:cs typeface="Trebuchet MS Regular" charset="0"/>
            </a:endParaRPr>
          </a:p>
        </p:txBody>
      </p:sp>
      <p:sp>
        <p:nvSpPr>
          <p:cNvPr id="39" name="object 2">
            <a:extLst>
              <a:ext uri="{FF2B5EF4-FFF2-40B4-BE49-F238E27FC236}">
                <a16:creationId xmlns:a16="http://schemas.microsoft.com/office/drawing/2014/main" id="{C0231480-94C0-2745-8E91-DD05831DE6FD}"/>
              </a:ext>
            </a:extLst>
          </p:cNvPr>
          <p:cNvSpPr txBox="1"/>
          <p:nvPr userDrawn="1"/>
        </p:nvSpPr>
        <p:spPr>
          <a:xfrm>
            <a:off x="7843623" y="2021574"/>
            <a:ext cx="784564" cy="784564"/>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2400" dirty="0">
                <a:ln>
                  <a:solidFill>
                    <a:schemeClr val="bg1"/>
                  </a:solidFill>
                </a:ln>
                <a:solidFill>
                  <a:schemeClr val="bg1"/>
                </a:solidFill>
                <a:cs typeface="Trebuchet MS Regular" charset="0"/>
              </a:rPr>
              <a:t>4</a:t>
            </a:r>
            <a:endParaRPr sz="2400" dirty="0">
              <a:ln>
                <a:solidFill>
                  <a:schemeClr val="bg1"/>
                </a:solidFill>
              </a:ln>
              <a:solidFill>
                <a:schemeClr val="bg1"/>
              </a:solidFill>
              <a:cs typeface="Trebuchet MS Regular" charset="0"/>
            </a:endParaRPr>
          </a:p>
        </p:txBody>
      </p:sp>
      <p:sp>
        <p:nvSpPr>
          <p:cNvPr id="40" name="Text Placeholder 3">
            <a:extLst>
              <a:ext uri="{FF2B5EF4-FFF2-40B4-BE49-F238E27FC236}">
                <a16:creationId xmlns:a16="http://schemas.microsoft.com/office/drawing/2014/main" id="{C9DDC0D2-6C77-EA4C-AE0D-4B79690EADA0}"/>
              </a:ext>
            </a:extLst>
          </p:cNvPr>
          <p:cNvSpPr>
            <a:spLocks noGrp="1"/>
          </p:cNvSpPr>
          <p:nvPr>
            <p:ph type="body" sz="quarter" idx="21"/>
          </p:nvPr>
        </p:nvSpPr>
        <p:spPr>
          <a:xfrm>
            <a:off x="7405638" y="3040601"/>
            <a:ext cx="1601503" cy="1105047"/>
          </a:xfrm>
          <a:prstGeom prst="rect">
            <a:avLst/>
          </a:prstGeom>
        </p:spPr>
        <p:txBody>
          <a:bodyPr anchor="ctr">
            <a:normAutofit/>
          </a:bodyPr>
          <a:lstStyle>
            <a:lvl1pPr marL="0" indent="0" algn="ctr">
              <a:buNone/>
              <a:defRPr sz="105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41" name="object 14">
            <a:extLst>
              <a:ext uri="{FF2B5EF4-FFF2-40B4-BE49-F238E27FC236}">
                <a16:creationId xmlns:a16="http://schemas.microsoft.com/office/drawing/2014/main" id="{7D5CB86A-3E99-5A4E-9C2B-48E11E1DDF2A}"/>
              </a:ext>
            </a:extLst>
          </p:cNvPr>
          <p:cNvSpPr/>
          <p:nvPr userDrawn="1"/>
        </p:nvSpPr>
        <p:spPr>
          <a:xfrm>
            <a:off x="9458928" y="2405568"/>
            <a:ext cx="1887411" cy="1978865"/>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chemeClr val="tx1">
              <a:lumMod val="75000"/>
              <a:lumOff val="25000"/>
            </a:schemeClr>
          </a:solidFill>
          <a:ln w="28956">
            <a:noFill/>
          </a:ln>
        </p:spPr>
        <p:txBody>
          <a:bodyPr wrap="square" lIns="0" tIns="342900" rIns="0" bIns="0" rtlCol="0" anchor="t" anchorCtr="1">
            <a:normAutofit/>
          </a:bodyPr>
          <a:lstStyle/>
          <a:p>
            <a:pPr algn="ctr"/>
            <a:endParaRPr lang="en-US" sz="1050" dirty="0">
              <a:solidFill>
                <a:schemeClr val="bg1"/>
              </a:solidFill>
              <a:cs typeface="Trebuchet MS Regular" charset="0"/>
            </a:endParaRPr>
          </a:p>
        </p:txBody>
      </p:sp>
      <p:sp>
        <p:nvSpPr>
          <p:cNvPr id="42" name="object 2">
            <a:extLst>
              <a:ext uri="{FF2B5EF4-FFF2-40B4-BE49-F238E27FC236}">
                <a16:creationId xmlns:a16="http://schemas.microsoft.com/office/drawing/2014/main" id="{DCCC36C8-C2E3-AD4E-9FCA-BDEE1647B946}"/>
              </a:ext>
            </a:extLst>
          </p:cNvPr>
          <p:cNvSpPr txBox="1"/>
          <p:nvPr userDrawn="1"/>
        </p:nvSpPr>
        <p:spPr>
          <a:xfrm>
            <a:off x="10024115" y="2021574"/>
            <a:ext cx="784564" cy="784564"/>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2400" dirty="0">
                <a:ln>
                  <a:solidFill>
                    <a:schemeClr val="bg1"/>
                  </a:solidFill>
                </a:ln>
                <a:solidFill>
                  <a:schemeClr val="bg1"/>
                </a:solidFill>
                <a:cs typeface="Trebuchet MS Regular" charset="0"/>
              </a:rPr>
              <a:t>5</a:t>
            </a:r>
            <a:endParaRPr sz="2400" dirty="0">
              <a:ln>
                <a:solidFill>
                  <a:schemeClr val="bg1"/>
                </a:solidFill>
              </a:ln>
              <a:solidFill>
                <a:schemeClr val="bg1"/>
              </a:solidFill>
              <a:cs typeface="Trebuchet MS Regular" charset="0"/>
            </a:endParaRPr>
          </a:p>
        </p:txBody>
      </p:sp>
      <p:sp>
        <p:nvSpPr>
          <p:cNvPr id="43" name="Text Placeholder 3">
            <a:extLst>
              <a:ext uri="{FF2B5EF4-FFF2-40B4-BE49-F238E27FC236}">
                <a16:creationId xmlns:a16="http://schemas.microsoft.com/office/drawing/2014/main" id="{04FF2AB9-A8CE-D042-BBA0-EC5DADFE1E39}"/>
              </a:ext>
            </a:extLst>
          </p:cNvPr>
          <p:cNvSpPr>
            <a:spLocks noGrp="1"/>
          </p:cNvSpPr>
          <p:nvPr>
            <p:ph type="body" sz="quarter" idx="22"/>
          </p:nvPr>
        </p:nvSpPr>
        <p:spPr>
          <a:xfrm>
            <a:off x="9586131" y="3040601"/>
            <a:ext cx="1601503" cy="1105047"/>
          </a:xfrm>
          <a:prstGeom prst="rect">
            <a:avLst/>
          </a:prstGeom>
        </p:spPr>
        <p:txBody>
          <a:bodyPr anchor="ctr">
            <a:normAutofit/>
          </a:bodyPr>
          <a:lstStyle>
            <a:lvl1pPr marL="0" indent="0" algn="ctr">
              <a:buNone/>
              <a:defRPr sz="105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3" name="Text Placeholder 2">
            <a:extLst>
              <a:ext uri="{FF2B5EF4-FFF2-40B4-BE49-F238E27FC236}">
                <a16:creationId xmlns:a16="http://schemas.microsoft.com/office/drawing/2014/main" id="{E4D993C8-2168-224B-B11B-CBB6658DB1C2}"/>
              </a:ext>
            </a:extLst>
          </p:cNvPr>
          <p:cNvSpPr>
            <a:spLocks noGrp="1"/>
          </p:cNvSpPr>
          <p:nvPr>
            <p:ph type="body" sz="quarter" idx="23" hasCustomPrompt="1"/>
          </p:nvPr>
        </p:nvSpPr>
        <p:spPr>
          <a:xfrm>
            <a:off x="712789" y="4619625"/>
            <a:ext cx="1887537" cy="1219200"/>
          </a:xfrm>
          <a:prstGeom prst="rect">
            <a:avLst/>
          </a:prstGeom>
        </p:spPr>
        <p:txBody>
          <a:bodyPr>
            <a:normAutofit/>
          </a:bodyPr>
          <a:lstStyle>
            <a:lvl1pPr>
              <a:buClr>
                <a:srgbClr val="C00000"/>
              </a:buClr>
              <a:buSzPct val="120000"/>
              <a:defRPr sz="1050"/>
            </a:lvl1pPr>
            <a:lvl2pPr>
              <a:buClr>
                <a:srgbClr val="C00000"/>
              </a:buClr>
              <a:buSzPct val="120000"/>
              <a:defRPr sz="1050"/>
            </a:lvl2pPr>
            <a:lvl3pPr>
              <a:buClr>
                <a:srgbClr val="C00000"/>
              </a:buClr>
              <a:buSzPct val="120000"/>
              <a:defRPr sz="1050"/>
            </a:lvl3pPr>
            <a:lvl4pPr>
              <a:buClr>
                <a:srgbClr val="C00000"/>
              </a:buClr>
              <a:buSzPct val="120000"/>
              <a:defRPr sz="1050"/>
            </a:lvl4pPr>
            <a:lvl5pPr>
              <a:buClr>
                <a:srgbClr val="C00000"/>
              </a:buClr>
              <a:buSzPct val="120000"/>
              <a:defRPr sz="1050"/>
            </a:lvl5pPr>
          </a:lstStyle>
          <a:p>
            <a:pPr lvl="0"/>
            <a:r>
              <a:rPr lang="en-US" dirty="0"/>
              <a:t>Arial 14pt Text</a:t>
            </a:r>
          </a:p>
        </p:txBody>
      </p:sp>
      <p:sp>
        <p:nvSpPr>
          <p:cNvPr id="45" name="Text Placeholder 2">
            <a:extLst>
              <a:ext uri="{FF2B5EF4-FFF2-40B4-BE49-F238E27FC236}">
                <a16:creationId xmlns:a16="http://schemas.microsoft.com/office/drawing/2014/main" id="{E9E156A9-63B9-0D4D-A1F8-80EFCA1B2A89}"/>
              </a:ext>
            </a:extLst>
          </p:cNvPr>
          <p:cNvSpPr>
            <a:spLocks noGrp="1"/>
          </p:cNvSpPr>
          <p:nvPr>
            <p:ph type="body" sz="quarter" idx="24" hasCustomPrompt="1"/>
          </p:nvPr>
        </p:nvSpPr>
        <p:spPr>
          <a:xfrm>
            <a:off x="2922589" y="4619625"/>
            <a:ext cx="1887537" cy="1219200"/>
          </a:xfrm>
          <a:prstGeom prst="rect">
            <a:avLst/>
          </a:prstGeom>
        </p:spPr>
        <p:txBody>
          <a:bodyPr>
            <a:normAutofit/>
          </a:bodyPr>
          <a:lstStyle>
            <a:lvl1pPr>
              <a:buClr>
                <a:srgbClr val="C00000"/>
              </a:buClr>
              <a:buSzPct val="120000"/>
              <a:defRPr sz="1050"/>
            </a:lvl1pPr>
            <a:lvl2pPr>
              <a:buClr>
                <a:srgbClr val="C00000"/>
              </a:buClr>
              <a:buSzPct val="120000"/>
              <a:defRPr sz="1050"/>
            </a:lvl2pPr>
            <a:lvl3pPr>
              <a:buClr>
                <a:srgbClr val="C00000"/>
              </a:buClr>
              <a:buSzPct val="120000"/>
              <a:defRPr sz="1050"/>
            </a:lvl3pPr>
            <a:lvl4pPr>
              <a:buClr>
                <a:srgbClr val="C00000"/>
              </a:buClr>
              <a:buSzPct val="120000"/>
              <a:defRPr sz="1050"/>
            </a:lvl4pPr>
            <a:lvl5pPr>
              <a:buClr>
                <a:srgbClr val="C00000"/>
              </a:buClr>
              <a:buSzPct val="120000"/>
              <a:defRPr sz="1050"/>
            </a:lvl5pPr>
          </a:lstStyle>
          <a:p>
            <a:pPr lvl="0"/>
            <a:r>
              <a:rPr lang="en-US" dirty="0"/>
              <a:t>Arial 14pt Text</a:t>
            </a:r>
          </a:p>
        </p:txBody>
      </p:sp>
      <p:sp>
        <p:nvSpPr>
          <p:cNvPr id="46" name="Text Placeholder 2">
            <a:extLst>
              <a:ext uri="{FF2B5EF4-FFF2-40B4-BE49-F238E27FC236}">
                <a16:creationId xmlns:a16="http://schemas.microsoft.com/office/drawing/2014/main" id="{9273885B-6CDF-A64C-9F9F-94B44588A386}"/>
              </a:ext>
            </a:extLst>
          </p:cNvPr>
          <p:cNvSpPr>
            <a:spLocks noGrp="1"/>
          </p:cNvSpPr>
          <p:nvPr>
            <p:ph type="body" sz="quarter" idx="25" hasCustomPrompt="1"/>
          </p:nvPr>
        </p:nvSpPr>
        <p:spPr>
          <a:xfrm>
            <a:off x="5081589" y="4619625"/>
            <a:ext cx="1887537" cy="1219200"/>
          </a:xfrm>
          <a:prstGeom prst="rect">
            <a:avLst/>
          </a:prstGeom>
        </p:spPr>
        <p:txBody>
          <a:bodyPr>
            <a:normAutofit/>
          </a:bodyPr>
          <a:lstStyle>
            <a:lvl1pPr>
              <a:buClr>
                <a:srgbClr val="C00000"/>
              </a:buClr>
              <a:buSzPct val="120000"/>
              <a:defRPr sz="1050"/>
            </a:lvl1pPr>
            <a:lvl2pPr>
              <a:buClr>
                <a:srgbClr val="C00000"/>
              </a:buClr>
              <a:buSzPct val="120000"/>
              <a:defRPr sz="1050"/>
            </a:lvl2pPr>
            <a:lvl3pPr>
              <a:buClr>
                <a:srgbClr val="C00000"/>
              </a:buClr>
              <a:buSzPct val="120000"/>
              <a:defRPr sz="1050"/>
            </a:lvl3pPr>
            <a:lvl4pPr>
              <a:buClr>
                <a:srgbClr val="C00000"/>
              </a:buClr>
              <a:buSzPct val="120000"/>
              <a:defRPr sz="1050"/>
            </a:lvl4pPr>
            <a:lvl5pPr>
              <a:buClr>
                <a:srgbClr val="C00000"/>
              </a:buClr>
              <a:buSzPct val="120000"/>
              <a:defRPr sz="1050"/>
            </a:lvl5pPr>
          </a:lstStyle>
          <a:p>
            <a:pPr lvl="0"/>
            <a:r>
              <a:rPr lang="en-US" dirty="0"/>
              <a:t>Arial 14pt Text</a:t>
            </a:r>
          </a:p>
        </p:txBody>
      </p:sp>
      <p:sp>
        <p:nvSpPr>
          <p:cNvPr id="47" name="Text Placeholder 2">
            <a:extLst>
              <a:ext uri="{FF2B5EF4-FFF2-40B4-BE49-F238E27FC236}">
                <a16:creationId xmlns:a16="http://schemas.microsoft.com/office/drawing/2014/main" id="{6769DFBE-A0FB-1247-B7FD-0030539C0E7C}"/>
              </a:ext>
            </a:extLst>
          </p:cNvPr>
          <p:cNvSpPr>
            <a:spLocks noGrp="1"/>
          </p:cNvSpPr>
          <p:nvPr>
            <p:ph type="body" sz="quarter" idx="26" hasCustomPrompt="1"/>
          </p:nvPr>
        </p:nvSpPr>
        <p:spPr>
          <a:xfrm>
            <a:off x="7278689" y="4619625"/>
            <a:ext cx="1887537" cy="1219200"/>
          </a:xfrm>
          <a:prstGeom prst="rect">
            <a:avLst/>
          </a:prstGeom>
        </p:spPr>
        <p:txBody>
          <a:bodyPr>
            <a:normAutofit/>
          </a:bodyPr>
          <a:lstStyle>
            <a:lvl1pPr>
              <a:buClr>
                <a:srgbClr val="C00000"/>
              </a:buClr>
              <a:buSzPct val="120000"/>
              <a:defRPr sz="1050"/>
            </a:lvl1pPr>
            <a:lvl2pPr>
              <a:buClr>
                <a:srgbClr val="C00000"/>
              </a:buClr>
              <a:buSzPct val="120000"/>
              <a:defRPr sz="1050"/>
            </a:lvl2pPr>
            <a:lvl3pPr>
              <a:buClr>
                <a:srgbClr val="C00000"/>
              </a:buClr>
              <a:buSzPct val="120000"/>
              <a:defRPr sz="1050"/>
            </a:lvl3pPr>
            <a:lvl4pPr>
              <a:buClr>
                <a:srgbClr val="C00000"/>
              </a:buClr>
              <a:buSzPct val="120000"/>
              <a:defRPr sz="1050"/>
            </a:lvl4pPr>
            <a:lvl5pPr>
              <a:buClr>
                <a:srgbClr val="C00000"/>
              </a:buClr>
              <a:buSzPct val="120000"/>
              <a:defRPr sz="1050"/>
            </a:lvl5pPr>
          </a:lstStyle>
          <a:p>
            <a:pPr lvl="0"/>
            <a:r>
              <a:rPr lang="en-US" dirty="0"/>
              <a:t>Arial 14pt Text</a:t>
            </a:r>
          </a:p>
        </p:txBody>
      </p:sp>
      <p:sp>
        <p:nvSpPr>
          <p:cNvPr id="48" name="Text Placeholder 2">
            <a:extLst>
              <a:ext uri="{FF2B5EF4-FFF2-40B4-BE49-F238E27FC236}">
                <a16:creationId xmlns:a16="http://schemas.microsoft.com/office/drawing/2014/main" id="{82D014FC-7138-6D42-B67F-0BD3BAEAD8DF}"/>
              </a:ext>
            </a:extLst>
          </p:cNvPr>
          <p:cNvSpPr>
            <a:spLocks noGrp="1"/>
          </p:cNvSpPr>
          <p:nvPr>
            <p:ph type="body" sz="quarter" idx="27" hasCustomPrompt="1"/>
          </p:nvPr>
        </p:nvSpPr>
        <p:spPr>
          <a:xfrm>
            <a:off x="9450389" y="4619625"/>
            <a:ext cx="1887537" cy="1219200"/>
          </a:xfrm>
          <a:prstGeom prst="rect">
            <a:avLst/>
          </a:prstGeom>
        </p:spPr>
        <p:txBody>
          <a:bodyPr>
            <a:normAutofit/>
          </a:bodyPr>
          <a:lstStyle>
            <a:lvl1pPr>
              <a:buClr>
                <a:srgbClr val="C00000"/>
              </a:buClr>
              <a:buSzPct val="120000"/>
              <a:defRPr sz="1050"/>
            </a:lvl1pPr>
            <a:lvl2pPr>
              <a:buClr>
                <a:srgbClr val="C00000"/>
              </a:buClr>
              <a:buSzPct val="120000"/>
              <a:defRPr sz="1050"/>
            </a:lvl2pPr>
            <a:lvl3pPr>
              <a:buClr>
                <a:srgbClr val="C00000"/>
              </a:buClr>
              <a:buSzPct val="120000"/>
              <a:defRPr sz="1050"/>
            </a:lvl3pPr>
            <a:lvl4pPr>
              <a:buClr>
                <a:srgbClr val="C00000"/>
              </a:buClr>
              <a:buSzPct val="120000"/>
              <a:defRPr sz="1050"/>
            </a:lvl4pPr>
            <a:lvl5pPr>
              <a:buClr>
                <a:srgbClr val="C00000"/>
              </a:buClr>
              <a:buSzPct val="120000"/>
              <a:defRPr sz="1050"/>
            </a:lvl5pPr>
          </a:lstStyle>
          <a:p>
            <a:pPr lvl="0"/>
            <a:r>
              <a:rPr lang="en-US" dirty="0"/>
              <a:t>Arial 14pt Text</a:t>
            </a:r>
          </a:p>
        </p:txBody>
      </p:sp>
    </p:spTree>
    <p:extLst>
      <p:ext uri="{BB962C8B-B14F-4D97-AF65-F5344CB8AC3E}">
        <p14:creationId xmlns:p14="http://schemas.microsoft.com/office/powerpoint/2010/main" val="289016849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Timeline graphic">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3F277FAD-4CC0-D548-8E6A-FE7BB0074F8C}"/>
              </a:ext>
            </a:extLst>
          </p:cNvPr>
          <p:cNvSpPr>
            <a:spLocks noGrp="1"/>
          </p:cNvSpPr>
          <p:nvPr>
            <p:ph type="ctrTitle" hasCustomPrompt="1"/>
          </p:nvPr>
        </p:nvSpPr>
        <p:spPr>
          <a:xfrm>
            <a:off x="713509" y="300282"/>
            <a:ext cx="10820401" cy="988192"/>
          </a:xfrm>
          <a:prstGeom prst="rect">
            <a:avLst/>
          </a:prstGeom>
        </p:spPr>
        <p:txBody>
          <a:bodyPr anchor="b">
            <a:normAutofit/>
          </a:bodyPr>
          <a:lstStyle>
            <a:lvl1pPr algn="l">
              <a:defRPr sz="2400" b="0">
                <a:solidFill>
                  <a:schemeClr val="tx2"/>
                </a:solidFill>
              </a:defRPr>
            </a:lvl1pPr>
          </a:lstStyle>
          <a:p>
            <a:r>
              <a:rPr lang="en-US" dirty="0"/>
              <a:t>Arial Bold 32pt Title</a:t>
            </a:r>
          </a:p>
        </p:txBody>
      </p:sp>
      <p:grpSp>
        <p:nvGrpSpPr>
          <p:cNvPr id="2" name="Group 1">
            <a:extLst>
              <a:ext uri="{FF2B5EF4-FFF2-40B4-BE49-F238E27FC236}">
                <a16:creationId xmlns:a16="http://schemas.microsoft.com/office/drawing/2014/main" id="{42689156-0CAF-CE40-AB00-388566D9D261}"/>
              </a:ext>
            </a:extLst>
          </p:cNvPr>
          <p:cNvGrpSpPr/>
          <p:nvPr userDrawn="1"/>
        </p:nvGrpSpPr>
        <p:grpSpPr>
          <a:xfrm>
            <a:off x="0" y="2359377"/>
            <a:ext cx="12200747" cy="2781276"/>
            <a:chOff x="-73152" y="1883661"/>
            <a:chExt cx="9304020" cy="1975107"/>
          </a:xfrm>
        </p:grpSpPr>
        <p:sp>
          <p:nvSpPr>
            <p:cNvPr id="23" name="Rectangle 22">
              <a:extLst>
                <a:ext uri="{FF2B5EF4-FFF2-40B4-BE49-F238E27FC236}">
                  <a16:creationId xmlns:a16="http://schemas.microsoft.com/office/drawing/2014/main" id="{776CC197-4915-4C47-B8D5-6E22638C80C0}"/>
                </a:ext>
              </a:extLst>
            </p:cNvPr>
            <p:cNvSpPr/>
            <p:nvPr userDrawn="1"/>
          </p:nvSpPr>
          <p:spPr>
            <a:xfrm>
              <a:off x="-73152" y="2651760"/>
              <a:ext cx="1865376" cy="438912"/>
            </a:xfrm>
            <a:prstGeom prst="rect">
              <a:avLst/>
            </a:prstGeom>
            <a:solidFill>
              <a:srgbClr val="41B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25" name="Rectangle 24">
              <a:extLst>
                <a:ext uri="{FF2B5EF4-FFF2-40B4-BE49-F238E27FC236}">
                  <a16:creationId xmlns:a16="http://schemas.microsoft.com/office/drawing/2014/main" id="{77A78F78-E166-DB4C-BAC1-D0965F345FE1}"/>
                </a:ext>
              </a:extLst>
            </p:cNvPr>
            <p:cNvSpPr/>
            <p:nvPr userDrawn="1"/>
          </p:nvSpPr>
          <p:spPr>
            <a:xfrm>
              <a:off x="1787652" y="2651760"/>
              <a:ext cx="1865376" cy="438912"/>
            </a:xfrm>
            <a:prstGeom prst="rect">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26" name="Rectangle 25">
              <a:extLst>
                <a:ext uri="{FF2B5EF4-FFF2-40B4-BE49-F238E27FC236}">
                  <a16:creationId xmlns:a16="http://schemas.microsoft.com/office/drawing/2014/main" id="{AE6653D9-1DCF-7C42-9CF2-B7A90E6F7E5A}"/>
                </a:ext>
              </a:extLst>
            </p:cNvPr>
            <p:cNvSpPr/>
            <p:nvPr userDrawn="1"/>
          </p:nvSpPr>
          <p:spPr>
            <a:xfrm>
              <a:off x="3648456" y="2651760"/>
              <a:ext cx="1865376" cy="438912"/>
            </a:xfrm>
            <a:prstGeom prst="rect">
              <a:avLst/>
            </a:prstGeom>
            <a:solidFill>
              <a:srgbClr val="0062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27" name="Rectangle 26">
              <a:extLst>
                <a:ext uri="{FF2B5EF4-FFF2-40B4-BE49-F238E27FC236}">
                  <a16:creationId xmlns:a16="http://schemas.microsoft.com/office/drawing/2014/main" id="{DA3C1EA2-6262-4B4D-BFDB-372864B53E57}"/>
                </a:ext>
              </a:extLst>
            </p:cNvPr>
            <p:cNvSpPr/>
            <p:nvPr userDrawn="1"/>
          </p:nvSpPr>
          <p:spPr>
            <a:xfrm>
              <a:off x="5509260" y="2651760"/>
              <a:ext cx="1865376" cy="438912"/>
            </a:xfrm>
            <a:prstGeom prst="rect">
              <a:avLst/>
            </a:prstGeom>
            <a:solidFill>
              <a:srgbClr val="FFA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28" name="Rectangle 27">
              <a:extLst>
                <a:ext uri="{FF2B5EF4-FFF2-40B4-BE49-F238E27FC236}">
                  <a16:creationId xmlns:a16="http://schemas.microsoft.com/office/drawing/2014/main" id="{614DC858-5BFD-0A46-ACB2-39AA1F3D801B}"/>
                </a:ext>
              </a:extLst>
            </p:cNvPr>
            <p:cNvSpPr/>
            <p:nvPr userDrawn="1"/>
          </p:nvSpPr>
          <p:spPr>
            <a:xfrm>
              <a:off x="7365492" y="2651760"/>
              <a:ext cx="1865376" cy="438912"/>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29" name="Triangle 28">
              <a:extLst>
                <a:ext uri="{FF2B5EF4-FFF2-40B4-BE49-F238E27FC236}">
                  <a16:creationId xmlns:a16="http://schemas.microsoft.com/office/drawing/2014/main" id="{71F4E3CC-21AD-F945-8372-A18256CF23C7}"/>
                </a:ext>
              </a:extLst>
            </p:cNvPr>
            <p:cNvSpPr/>
            <p:nvPr userDrawn="1"/>
          </p:nvSpPr>
          <p:spPr>
            <a:xfrm>
              <a:off x="587502" y="2267712"/>
              <a:ext cx="539496" cy="384048"/>
            </a:xfrm>
            <a:prstGeom prst="triangle">
              <a:avLst/>
            </a:prstGeom>
            <a:solidFill>
              <a:srgbClr val="41B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endParaRPr lang="en-US" sz="1800"/>
            </a:p>
          </p:txBody>
        </p:sp>
        <p:sp>
          <p:nvSpPr>
            <p:cNvPr id="30" name="Triangle 29">
              <a:extLst>
                <a:ext uri="{FF2B5EF4-FFF2-40B4-BE49-F238E27FC236}">
                  <a16:creationId xmlns:a16="http://schemas.microsoft.com/office/drawing/2014/main" id="{C4A0F0EF-A058-A946-84D5-5634C06D5572}"/>
                </a:ext>
              </a:extLst>
            </p:cNvPr>
            <p:cNvSpPr/>
            <p:nvPr userDrawn="1"/>
          </p:nvSpPr>
          <p:spPr>
            <a:xfrm>
              <a:off x="4318254" y="2267712"/>
              <a:ext cx="539496" cy="384048"/>
            </a:xfrm>
            <a:prstGeom prst="triangle">
              <a:avLst/>
            </a:prstGeom>
            <a:solidFill>
              <a:srgbClr val="0062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endParaRPr lang="en-US" sz="1800"/>
            </a:p>
          </p:txBody>
        </p:sp>
        <p:sp>
          <p:nvSpPr>
            <p:cNvPr id="31" name="Triangle 30">
              <a:extLst>
                <a:ext uri="{FF2B5EF4-FFF2-40B4-BE49-F238E27FC236}">
                  <a16:creationId xmlns:a16="http://schemas.microsoft.com/office/drawing/2014/main" id="{09A00FEA-B455-6246-AE45-F93A7AABE231}"/>
                </a:ext>
              </a:extLst>
            </p:cNvPr>
            <p:cNvSpPr/>
            <p:nvPr userDrawn="1"/>
          </p:nvSpPr>
          <p:spPr>
            <a:xfrm>
              <a:off x="8026146" y="2267712"/>
              <a:ext cx="539496" cy="384048"/>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endParaRPr lang="en-US" sz="1800"/>
            </a:p>
          </p:txBody>
        </p:sp>
        <p:sp>
          <p:nvSpPr>
            <p:cNvPr id="44" name="Triangle 43">
              <a:extLst>
                <a:ext uri="{FF2B5EF4-FFF2-40B4-BE49-F238E27FC236}">
                  <a16:creationId xmlns:a16="http://schemas.microsoft.com/office/drawing/2014/main" id="{D708C2CE-884E-044C-932B-64794D7F7EFA}"/>
                </a:ext>
              </a:extLst>
            </p:cNvPr>
            <p:cNvSpPr/>
            <p:nvPr userDrawn="1"/>
          </p:nvSpPr>
          <p:spPr>
            <a:xfrm rot="10800000">
              <a:off x="2450592" y="3090672"/>
              <a:ext cx="539496" cy="384048"/>
            </a:xfrm>
            <a:prstGeom prst="triangle">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endParaRPr lang="en-US" sz="1800"/>
            </a:p>
          </p:txBody>
        </p:sp>
        <p:sp>
          <p:nvSpPr>
            <p:cNvPr id="49" name="Triangle 48">
              <a:extLst>
                <a:ext uri="{FF2B5EF4-FFF2-40B4-BE49-F238E27FC236}">
                  <a16:creationId xmlns:a16="http://schemas.microsoft.com/office/drawing/2014/main" id="{AA98A588-D7EC-E34B-ABBC-C812789AF089}"/>
                </a:ext>
              </a:extLst>
            </p:cNvPr>
            <p:cNvSpPr/>
            <p:nvPr userDrawn="1"/>
          </p:nvSpPr>
          <p:spPr>
            <a:xfrm rot="10800000">
              <a:off x="6165342" y="3090672"/>
              <a:ext cx="539496" cy="384048"/>
            </a:xfrm>
            <a:prstGeom prst="triangle">
              <a:avLst/>
            </a:prstGeom>
            <a:solidFill>
              <a:srgbClr val="FFA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endParaRPr lang="en-US" sz="1800"/>
            </a:p>
          </p:txBody>
        </p:sp>
        <p:sp>
          <p:nvSpPr>
            <p:cNvPr id="50" name="object 2">
              <a:extLst>
                <a:ext uri="{FF2B5EF4-FFF2-40B4-BE49-F238E27FC236}">
                  <a16:creationId xmlns:a16="http://schemas.microsoft.com/office/drawing/2014/main" id="{DDD0F621-D12F-B640-BDDB-0341446D0614}"/>
                </a:ext>
              </a:extLst>
            </p:cNvPr>
            <p:cNvSpPr txBox="1"/>
            <p:nvPr userDrawn="1"/>
          </p:nvSpPr>
          <p:spPr>
            <a:xfrm>
              <a:off x="659345" y="3474720"/>
              <a:ext cx="395810" cy="384048"/>
            </a:xfrm>
            <a:prstGeom prst="ellipse">
              <a:avLst/>
            </a:prstGeom>
            <a:solidFill>
              <a:srgbClr val="41B6E6"/>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sz="1800" dirty="0">
                  <a:ln>
                    <a:solidFill>
                      <a:schemeClr val="bg1"/>
                    </a:solidFill>
                  </a:ln>
                  <a:solidFill>
                    <a:schemeClr val="bg1"/>
                  </a:solidFill>
                  <a:cs typeface="Trebuchet MS Regular" charset="0"/>
                </a:rPr>
                <a:t>1</a:t>
              </a:r>
            </a:p>
          </p:txBody>
        </p:sp>
        <p:sp>
          <p:nvSpPr>
            <p:cNvPr id="51" name="object 2">
              <a:extLst>
                <a:ext uri="{FF2B5EF4-FFF2-40B4-BE49-F238E27FC236}">
                  <a16:creationId xmlns:a16="http://schemas.microsoft.com/office/drawing/2014/main" id="{EFC8C0AC-BF31-8F4C-BEBB-476B23D7965B}"/>
                </a:ext>
              </a:extLst>
            </p:cNvPr>
            <p:cNvSpPr txBox="1"/>
            <p:nvPr userDrawn="1"/>
          </p:nvSpPr>
          <p:spPr>
            <a:xfrm>
              <a:off x="2522434" y="1883662"/>
              <a:ext cx="395810" cy="384048"/>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2</a:t>
              </a:r>
              <a:endParaRPr sz="1800" dirty="0">
                <a:ln>
                  <a:solidFill>
                    <a:schemeClr val="bg1"/>
                  </a:solidFill>
                </a:ln>
                <a:solidFill>
                  <a:schemeClr val="bg1"/>
                </a:solidFill>
                <a:cs typeface="Trebuchet MS Regular" charset="0"/>
              </a:endParaRPr>
            </a:p>
          </p:txBody>
        </p:sp>
        <p:sp>
          <p:nvSpPr>
            <p:cNvPr id="52" name="object 2">
              <a:extLst>
                <a:ext uri="{FF2B5EF4-FFF2-40B4-BE49-F238E27FC236}">
                  <a16:creationId xmlns:a16="http://schemas.microsoft.com/office/drawing/2014/main" id="{454AF190-49E4-E448-8AF0-2BCBD1BD8AC3}"/>
                </a:ext>
              </a:extLst>
            </p:cNvPr>
            <p:cNvSpPr txBox="1"/>
            <p:nvPr userDrawn="1"/>
          </p:nvSpPr>
          <p:spPr>
            <a:xfrm>
              <a:off x="6208681" y="1883661"/>
              <a:ext cx="395810" cy="384050"/>
            </a:xfrm>
            <a:prstGeom prst="ellipse">
              <a:avLst/>
            </a:prstGeom>
            <a:solidFill>
              <a:srgbClr val="FFA300"/>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4</a:t>
              </a:r>
              <a:endParaRPr sz="1800" dirty="0">
                <a:ln>
                  <a:solidFill>
                    <a:schemeClr val="bg1"/>
                  </a:solidFill>
                </a:ln>
                <a:solidFill>
                  <a:schemeClr val="bg1"/>
                </a:solidFill>
                <a:cs typeface="Trebuchet MS Regular" charset="0"/>
              </a:endParaRPr>
            </a:p>
          </p:txBody>
        </p:sp>
        <p:sp>
          <p:nvSpPr>
            <p:cNvPr id="53" name="object 2">
              <a:extLst>
                <a:ext uri="{FF2B5EF4-FFF2-40B4-BE49-F238E27FC236}">
                  <a16:creationId xmlns:a16="http://schemas.microsoft.com/office/drawing/2014/main" id="{C8F78263-DA86-F543-A5B8-6D0F3DD0CEF0}"/>
                </a:ext>
              </a:extLst>
            </p:cNvPr>
            <p:cNvSpPr txBox="1"/>
            <p:nvPr userDrawn="1"/>
          </p:nvSpPr>
          <p:spPr>
            <a:xfrm>
              <a:off x="4372620" y="3474720"/>
              <a:ext cx="395810" cy="384048"/>
            </a:xfrm>
            <a:prstGeom prst="ellipse">
              <a:avLst/>
            </a:prstGeom>
            <a:solidFill>
              <a:srgbClr val="00629B"/>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3</a:t>
              </a:r>
              <a:endParaRPr sz="1800" dirty="0">
                <a:ln>
                  <a:solidFill>
                    <a:schemeClr val="bg1"/>
                  </a:solidFill>
                </a:ln>
                <a:solidFill>
                  <a:schemeClr val="bg1"/>
                </a:solidFill>
                <a:cs typeface="Trebuchet MS Regular" charset="0"/>
              </a:endParaRPr>
            </a:p>
          </p:txBody>
        </p:sp>
        <p:sp>
          <p:nvSpPr>
            <p:cNvPr id="54" name="object 2">
              <a:extLst>
                <a:ext uri="{FF2B5EF4-FFF2-40B4-BE49-F238E27FC236}">
                  <a16:creationId xmlns:a16="http://schemas.microsoft.com/office/drawing/2014/main" id="{17651799-EBB4-DE4B-84C0-AF2BAC4C7ADA}"/>
                </a:ext>
              </a:extLst>
            </p:cNvPr>
            <p:cNvSpPr txBox="1"/>
            <p:nvPr userDrawn="1"/>
          </p:nvSpPr>
          <p:spPr>
            <a:xfrm>
              <a:off x="8101750" y="3474720"/>
              <a:ext cx="395810" cy="384048"/>
            </a:xfrm>
            <a:prstGeom prst="ellipse">
              <a:avLst/>
            </a:prstGeom>
            <a:solidFill>
              <a:schemeClr val="bg2">
                <a:lumMod val="50000"/>
              </a:schemeClr>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5</a:t>
              </a:r>
              <a:endParaRPr sz="1800" dirty="0">
                <a:ln>
                  <a:solidFill>
                    <a:schemeClr val="bg1"/>
                  </a:solidFill>
                </a:ln>
                <a:solidFill>
                  <a:schemeClr val="bg1"/>
                </a:solidFill>
                <a:cs typeface="Trebuchet MS Regular" charset="0"/>
              </a:endParaRPr>
            </a:p>
          </p:txBody>
        </p:sp>
      </p:grpSp>
      <p:sp>
        <p:nvSpPr>
          <p:cNvPr id="55" name="Text Placeholder 3">
            <a:extLst>
              <a:ext uri="{FF2B5EF4-FFF2-40B4-BE49-F238E27FC236}">
                <a16:creationId xmlns:a16="http://schemas.microsoft.com/office/drawing/2014/main" id="{B136F2D4-8120-6745-AF56-12B694637DEA}"/>
              </a:ext>
            </a:extLst>
          </p:cNvPr>
          <p:cNvSpPr>
            <a:spLocks noGrp="1"/>
          </p:cNvSpPr>
          <p:nvPr>
            <p:ph type="body" sz="quarter" idx="10"/>
          </p:nvPr>
        </p:nvSpPr>
        <p:spPr>
          <a:xfrm>
            <a:off x="274321" y="1700784"/>
            <a:ext cx="1993392" cy="1107960"/>
          </a:xfrm>
          <a:prstGeom prst="rect">
            <a:avLst/>
          </a:prstGeom>
        </p:spPr>
        <p:txBody>
          <a:bodyPr anchor="b">
            <a:normAutofit/>
          </a:bodyPr>
          <a:lstStyle>
            <a:lvl1pPr marL="0" indent="0" algn="ctr">
              <a:spcBef>
                <a:spcPts val="900"/>
              </a:spcBef>
              <a:buNone/>
              <a:defRPr sz="90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sp>
        <p:nvSpPr>
          <p:cNvPr id="56" name="Text Placeholder 3">
            <a:extLst>
              <a:ext uri="{FF2B5EF4-FFF2-40B4-BE49-F238E27FC236}">
                <a16:creationId xmlns:a16="http://schemas.microsoft.com/office/drawing/2014/main" id="{27D5652B-F0D1-6A47-99A7-4A492E2FAB4E}"/>
              </a:ext>
            </a:extLst>
          </p:cNvPr>
          <p:cNvSpPr>
            <a:spLocks noGrp="1"/>
          </p:cNvSpPr>
          <p:nvPr>
            <p:ph type="body" sz="quarter" idx="11"/>
          </p:nvPr>
        </p:nvSpPr>
        <p:spPr>
          <a:xfrm>
            <a:off x="5120641" y="1700784"/>
            <a:ext cx="1993392" cy="1107960"/>
          </a:xfrm>
          <a:prstGeom prst="rect">
            <a:avLst/>
          </a:prstGeom>
        </p:spPr>
        <p:txBody>
          <a:bodyPr anchor="b">
            <a:normAutofit/>
          </a:bodyPr>
          <a:lstStyle>
            <a:lvl1pPr marL="0" indent="0" algn="ctr">
              <a:spcBef>
                <a:spcPts val="900"/>
              </a:spcBef>
              <a:buNone/>
              <a:defRPr sz="90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sp>
        <p:nvSpPr>
          <p:cNvPr id="57" name="Text Placeholder 3">
            <a:extLst>
              <a:ext uri="{FF2B5EF4-FFF2-40B4-BE49-F238E27FC236}">
                <a16:creationId xmlns:a16="http://schemas.microsoft.com/office/drawing/2014/main" id="{3FDEED65-2DAD-8747-8ED2-50CB6D9D368B}"/>
              </a:ext>
            </a:extLst>
          </p:cNvPr>
          <p:cNvSpPr>
            <a:spLocks noGrp="1"/>
          </p:cNvSpPr>
          <p:nvPr>
            <p:ph type="body" sz="quarter" idx="12"/>
          </p:nvPr>
        </p:nvSpPr>
        <p:spPr>
          <a:xfrm>
            <a:off x="9966961" y="1700784"/>
            <a:ext cx="1993392" cy="1107960"/>
          </a:xfrm>
          <a:prstGeom prst="rect">
            <a:avLst/>
          </a:prstGeom>
        </p:spPr>
        <p:txBody>
          <a:bodyPr anchor="b">
            <a:normAutofit/>
          </a:bodyPr>
          <a:lstStyle>
            <a:lvl1pPr marL="0" indent="0" algn="ctr">
              <a:spcBef>
                <a:spcPts val="900"/>
              </a:spcBef>
              <a:buNone/>
              <a:defRPr sz="90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sp>
        <p:nvSpPr>
          <p:cNvPr id="58" name="Text Placeholder 3">
            <a:extLst>
              <a:ext uri="{FF2B5EF4-FFF2-40B4-BE49-F238E27FC236}">
                <a16:creationId xmlns:a16="http://schemas.microsoft.com/office/drawing/2014/main" id="{B5017829-45C4-074F-AE45-6F65C3D9CED0}"/>
              </a:ext>
            </a:extLst>
          </p:cNvPr>
          <p:cNvSpPr>
            <a:spLocks noGrp="1"/>
          </p:cNvSpPr>
          <p:nvPr>
            <p:ph type="body" sz="quarter" idx="13"/>
          </p:nvPr>
        </p:nvSpPr>
        <p:spPr>
          <a:xfrm>
            <a:off x="2688337" y="4754880"/>
            <a:ext cx="1993392" cy="1107960"/>
          </a:xfrm>
          <a:prstGeom prst="rect">
            <a:avLst/>
          </a:prstGeom>
        </p:spPr>
        <p:txBody>
          <a:bodyPr anchor="t">
            <a:normAutofit/>
          </a:bodyPr>
          <a:lstStyle>
            <a:lvl1pPr marL="0" indent="0" algn="ctr">
              <a:spcBef>
                <a:spcPts val="900"/>
              </a:spcBef>
              <a:buNone/>
              <a:defRPr sz="90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sp>
        <p:nvSpPr>
          <p:cNvPr id="59" name="Text Placeholder 3">
            <a:extLst>
              <a:ext uri="{FF2B5EF4-FFF2-40B4-BE49-F238E27FC236}">
                <a16:creationId xmlns:a16="http://schemas.microsoft.com/office/drawing/2014/main" id="{28A17CA5-B3CD-5A4B-9F57-A8C8AAB64825}"/>
              </a:ext>
            </a:extLst>
          </p:cNvPr>
          <p:cNvSpPr>
            <a:spLocks noGrp="1"/>
          </p:cNvSpPr>
          <p:nvPr>
            <p:ph type="body" sz="quarter" idx="14"/>
          </p:nvPr>
        </p:nvSpPr>
        <p:spPr>
          <a:xfrm>
            <a:off x="7534657" y="4754880"/>
            <a:ext cx="1993392" cy="1107960"/>
          </a:xfrm>
          <a:prstGeom prst="rect">
            <a:avLst/>
          </a:prstGeom>
        </p:spPr>
        <p:txBody>
          <a:bodyPr anchor="t">
            <a:normAutofit/>
          </a:bodyPr>
          <a:lstStyle>
            <a:lvl1pPr marL="0" indent="0" algn="ctr">
              <a:spcBef>
                <a:spcPts val="900"/>
              </a:spcBef>
              <a:buNone/>
              <a:defRPr sz="90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spTree>
    <p:extLst>
      <p:ext uri="{BB962C8B-B14F-4D97-AF65-F5344CB8AC3E}">
        <p14:creationId xmlns:p14="http://schemas.microsoft.com/office/powerpoint/2010/main" val="321596182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Section Divider">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F61D80B-A089-8847-B1FB-DF2EB49235C9}"/>
              </a:ext>
            </a:extLst>
          </p:cNvPr>
          <p:cNvGrpSpPr/>
          <p:nvPr userDrawn="1"/>
        </p:nvGrpSpPr>
        <p:grpSpPr>
          <a:xfrm>
            <a:off x="-1" y="0"/>
            <a:ext cx="12192001" cy="6858000"/>
            <a:chOff x="-1" y="0"/>
            <a:chExt cx="9144001" cy="5143500"/>
          </a:xfrm>
        </p:grpSpPr>
        <p:pic>
          <p:nvPicPr>
            <p:cNvPr id="3" name="Picture 2">
              <a:extLst>
                <a:ext uri="{FF2B5EF4-FFF2-40B4-BE49-F238E27FC236}">
                  <a16:creationId xmlns:a16="http://schemas.microsoft.com/office/drawing/2014/main" id="{C2750CA3-5E45-964B-AA6B-27D85A005CB9}"/>
                </a:ext>
              </a:extLst>
            </p:cNvPr>
            <p:cNvPicPr>
              <a:picLocks noChangeAspect="1"/>
            </p:cNvPicPr>
            <p:nvPr userDrawn="1"/>
          </p:nvPicPr>
          <p:blipFill>
            <a:blip r:embed="rId2"/>
            <a:stretch>
              <a:fillRect/>
            </a:stretch>
          </p:blipFill>
          <p:spPr>
            <a:xfrm>
              <a:off x="-1" y="0"/>
              <a:ext cx="9143999" cy="5143500"/>
            </a:xfrm>
            <a:prstGeom prst="rect">
              <a:avLst/>
            </a:prstGeom>
          </p:spPr>
        </p:pic>
        <p:pic>
          <p:nvPicPr>
            <p:cNvPr id="4" name="Picture 3">
              <a:extLst>
                <a:ext uri="{FF2B5EF4-FFF2-40B4-BE49-F238E27FC236}">
                  <a16:creationId xmlns:a16="http://schemas.microsoft.com/office/drawing/2014/main" id="{A6950665-B48B-F947-B7EB-ED058D261ABC}"/>
                </a:ext>
              </a:extLst>
            </p:cNvPr>
            <p:cNvPicPr>
              <a:picLocks noChangeAspect="1"/>
            </p:cNvPicPr>
            <p:nvPr userDrawn="1"/>
          </p:nvPicPr>
          <p:blipFill>
            <a:blip r:embed="rId3"/>
            <a:stretch>
              <a:fillRect/>
            </a:stretch>
          </p:blipFill>
          <p:spPr>
            <a:xfrm>
              <a:off x="0" y="2565492"/>
              <a:ext cx="9144000" cy="1088908"/>
            </a:xfrm>
            <a:prstGeom prst="rect">
              <a:avLst/>
            </a:prstGeom>
          </p:spPr>
        </p:pic>
        <p:sp>
          <p:nvSpPr>
            <p:cNvPr id="6" name="Rectangle 5">
              <a:extLst>
                <a:ext uri="{FF2B5EF4-FFF2-40B4-BE49-F238E27FC236}">
                  <a16:creationId xmlns:a16="http://schemas.microsoft.com/office/drawing/2014/main" id="{9FCAAEDA-A9B2-E64E-B4BE-4ACCC0AC5457}"/>
                </a:ext>
              </a:extLst>
            </p:cNvPr>
            <p:cNvSpPr/>
            <p:nvPr userDrawn="1"/>
          </p:nvSpPr>
          <p:spPr>
            <a:xfrm>
              <a:off x="0" y="2684543"/>
              <a:ext cx="9144000" cy="839475"/>
            </a:xfrm>
            <a:prstGeom prst="rect">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rgbClr val="63666A"/>
                </a:solidFill>
              </a:endParaRPr>
            </a:p>
          </p:txBody>
        </p:sp>
        <p:pic>
          <p:nvPicPr>
            <p:cNvPr id="7" name="Picture 6">
              <a:extLst>
                <a:ext uri="{FF2B5EF4-FFF2-40B4-BE49-F238E27FC236}">
                  <a16:creationId xmlns:a16="http://schemas.microsoft.com/office/drawing/2014/main" id="{BFB9A60C-A876-034E-BA10-CF0A8D64BDBA}"/>
                </a:ext>
              </a:extLst>
            </p:cNvPr>
            <p:cNvPicPr>
              <a:picLocks noChangeAspect="1"/>
            </p:cNvPicPr>
            <p:nvPr userDrawn="1"/>
          </p:nvPicPr>
          <p:blipFill>
            <a:blip r:embed="rId4"/>
            <a:stretch>
              <a:fillRect/>
            </a:stretch>
          </p:blipFill>
          <p:spPr>
            <a:xfrm>
              <a:off x="445289" y="2812388"/>
              <a:ext cx="2338893" cy="572030"/>
            </a:xfrm>
            <a:prstGeom prst="rect">
              <a:avLst/>
            </a:prstGeom>
          </p:spPr>
        </p:pic>
      </p:grpSp>
      <p:sp>
        <p:nvSpPr>
          <p:cNvPr id="5" name="Text Placeholder 10">
            <a:extLst>
              <a:ext uri="{FF2B5EF4-FFF2-40B4-BE49-F238E27FC236}">
                <a16:creationId xmlns:a16="http://schemas.microsoft.com/office/drawing/2014/main" id="{2055765A-5707-F147-BB40-C02F56C0B15E}"/>
              </a:ext>
            </a:extLst>
          </p:cNvPr>
          <p:cNvSpPr>
            <a:spLocks noGrp="1"/>
          </p:cNvSpPr>
          <p:nvPr>
            <p:ph type="body" sz="quarter" idx="20" hasCustomPrompt="1"/>
          </p:nvPr>
        </p:nvSpPr>
        <p:spPr>
          <a:xfrm>
            <a:off x="5760720" y="3595931"/>
            <a:ext cx="5593080" cy="1102759"/>
          </a:xfrm>
          <a:prstGeom prst="rect">
            <a:avLst/>
          </a:prstGeom>
        </p:spPr>
        <p:txBody>
          <a:bodyPr anchor="ctr" anchorCtr="0">
            <a:normAutofit/>
          </a:bodyPr>
          <a:lstStyle>
            <a:lvl1pPr marL="0" indent="0" algn="ctr">
              <a:buNone/>
              <a:defRPr sz="1800" b="0">
                <a:solidFill>
                  <a:srgbClr val="FFA300"/>
                </a:solidFill>
              </a:defRPr>
            </a:lvl1pPr>
          </a:lstStyle>
          <a:p>
            <a:pPr lvl="0"/>
            <a:r>
              <a:rPr lang="en-US" dirty="0"/>
              <a:t>Section Divider Arial Bold 24pt</a:t>
            </a:r>
          </a:p>
        </p:txBody>
      </p:sp>
    </p:spTree>
    <p:extLst>
      <p:ext uri="{BB962C8B-B14F-4D97-AF65-F5344CB8AC3E}">
        <p14:creationId xmlns:p14="http://schemas.microsoft.com/office/powerpoint/2010/main" val="69921832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Closing Slid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F61D80B-A089-8847-B1FB-DF2EB49235C9}"/>
              </a:ext>
            </a:extLst>
          </p:cNvPr>
          <p:cNvGrpSpPr/>
          <p:nvPr userDrawn="1"/>
        </p:nvGrpSpPr>
        <p:grpSpPr>
          <a:xfrm>
            <a:off x="0" y="0"/>
            <a:ext cx="12192001" cy="6858000"/>
            <a:chOff x="-1" y="0"/>
            <a:chExt cx="9144001" cy="5143500"/>
          </a:xfrm>
        </p:grpSpPr>
        <p:pic>
          <p:nvPicPr>
            <p:cNvPr id="3" name="Picture 2">
              <a:extLst>
                <a:ext uri="{FF2B5EF4-FFF2-40B4-BE49-F238E27FC236}">
                  <a16:creationId xmlns:a16="http://schemas.microsoft.com/office/drawing/2014/main" id="{C2750CA3-5E45-964B-AA6B-27D85A005CB9}"/>
                </a:ext>
              </a:extLst>
            </p:cNvPr>
            <p:cNvPicPr>
              <a:picLocks noChangeAspect="1"/>
            </p:cNvPicPr>
            <p:nvPr userDrawn="1"/>
          </p:nvPicPr>
          <p:blipFill>
            <a:blip r:embed="rId2"/>
            <a:stretch>
              <a:fillRect/>
            </a:stretch>
          </p:blipFill>
          <p:spPr>
            <a:xfrm>
              <a:off x="-1" y="0"/>
              <a:ext cx="9143999" cy="5143500"/>
            </a:xfrm>
            <a:prstGeom prst="rect">
              <a:avLst/>
            </a:prstGeom>
          </p:spPr>
        </p:pic>
        <p:pic>
          <p:nvPicPr>
            <p:cNvPr id="4" name="Picture 3">
              <a:extLst>
                <a:ext uri="{FF2B5EF4-FFF2-40B4-BE49-F238E27FC236}">
                  <a16:creationId xmlns:a16="http://schemas.microsoft.com/office/drawing/2014/main" id="{A6950665-B48B-F947-B7EB-ED058D261ABC}"/>
                </a:ext>
              </a:extLst>
            </p:cNvPr>
            <p:cNvPicPr>
              <a:picLocks noChangeAspect="1"/>
            </p:cNvPicPr>
            <p:nvPr userDrawn="1"/>
          </p:nvPicPr>
          <p:blipFill>
            <a:blip r:embed="rId3"/>
            <a:stretch>
              <a:fillRect/>
            </a:stretch>
          </p:blipFill>
          <p:spPr>
            <a:xfrm>
              <a:off x="0" y="2565492"/>
              <a:ext cx="9144000" cy="1088908"/>
            </a:xfrm>
            <a:prstGeom prst="rect">
              <a:avLst/>
            </a:prstGeom>
          </p:spPr>
        </p:pic>
        <p:sp>
          <p:nvSpPr>
            <p:cNvPr id="6" name="Rectangle 5">
              <a:extLst>
                <a:ext uri="{FF2B5EF4-FFF2-40B4-BE49-F238E27FC236}">
                  <a16:creationId xmlns:a16="http://schemas.microsoft.com/office/drawing/2014/main" id="{9FCAAEDA-A9B2-E64E-B4BE-4ACCC0AC5457}"/>
                </a:ext>
              </a:extLst>
            </p:cNvPr>
            <p:cNvSpPr/>
            <p:nvPr userDrawn="1"/>
          </p:nvSpPr>
          <p:spPr>
            <a:xfrm>
              <a:off x="0" y="2684543"/>
              <a:ext cx="9144000" cy="839475"/>
            </a:xfrm>
            <a:prstGeom prst="rect">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rgbClr val="63666A"/>
                </a:solidFill>
              </a:endParaRPr>
            </a:p>
          </p:txBody>
        </p:sp>
        <p:pic>
          <p:nvPicPr>
            <p:cNvPr id="7" name="Picture 6">
              <a:extLst>
                <a:ext uri="{FF2B5EF4-FFF2-40B4-BE49-F238E27FC236}">
                  <a16:creationId xmlns:a16="http://schemas.microsoft.com/office/drawing/2014/main" id="{BFB9A60C-A876-034E-BA10-CF0A8D64BDBA}"/>
                </a:ext>
              </a:extLst>
            </p:cNvPr>
            <p:cNvPicPr>
              <a:picLocks noChangeAspect="1"/>
            </p:cNvPicPr>
            <p:nvPr userDrawn="1"/>
          </p:nvPicPr>
          <p:blipFill>
            <a:blip r:embed="rId4"/>
            <a:stretch>
              <a:fillRect/>
            </a:stretch>
          </p:blipFill>
          <p:spPr>
            <a:xfrm>
              <a:off x="445289" y="2812388"/>
              <a:ext cx="2338893" cy="572030"/>
            </a:xfrm>
            <a:prstGeom prst="rect">
              <a:avLst/>
            </a:prstGeom>
          </p:spPr>
        </p:pic>
      </p:grpSp>
      <p:sp>
        <p:nvSpPr>
          <p:cNvPr id="8" name="Rectangle 7">
            <a:extLst>
              <a:ext uri="{FF2B5EF4-FFF2-40B4-BE49-F238E27FC236}">
                <a16:creationId xmlns:a16="http://schemas.microsoft.com/office/drawing/2014/main" id="{D6D8052D-5986-104C-991B-DC39F36DDBED}"/>
              </a:ext>
            </a:extLst>
          </p:cNvPr>
          <p:cNvSpPr/>
          <p:nvPr userDrawn="1"/>
        </p:nvSpPr>
        <p:spPr>
          <a:xfrm>
            <a:off x="8905642" y="3851664"/>
            <a:ext cx="1742785" cy="424732"/>
          </a:xfrm>
          <a:prstGeom prst="rect">
            <a:avLst/>
          </a:prstGeom>
        </p:spPr>
        <p:txBody>
          <a:bodyPr wrap="none">
            <a:spAutoFit/>
          </a:bodyPr>
          <a:lstStyle/>
          <a:p>
            <a:pPr marL="0" marR="0" lvl="0" indent="0" algn="r" defTabSz="685800" rtl="0" eaLnBrk="1" fontAlgn="auto" latinLnBrk="0" hangingPunct="1">
              <a:lnSpc>
                <a:spcPct val="90000"/>
              </a:lnSpc>
              <a:spcBef>
                <a:spcPts val="75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FFA300"/>
                </a:solidFill>
                <a:effectLst/>
                <a:uLnTx/>
                <a:uFillTx/>
                <a:latin typeface="+mn-lt"/>
                <a:ea typeface="+mn-ea"/>
                <a:cs typeface="+mn-cs"/>
              </a:rPr>
              <a:t>Questions?</a:t>
            </a:r>
          </a:p>
        </p:txBody>
      </p:sp>
    </p:spTree>
    <p:extLst>
      <p:ext uri="{BB962C8B-B14F-4D97-AF65-F5344CB8AC3E}">
        <p14:creationId xmlns:p14="http://schemas.microsoft.com/office/powerpoint/2010/main" val="83387611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1_text page">
    <p:spTree>
      <p:nvGrpSpPr>
        <p:cNvPr id="1" name=""/>
        <p:cNvGrpSpPr/>
        <p:nvPr/>
      </p:nvGrpSpPr>
      <p:grpSpPr>
        <a:xfrm>
          <a:off x="0" y="0"/>
          <a:ext cx="0" cy="0"/>
          <a:chOff x="0" y="0"/>
          <a:chExt cx="0" cy="0"/>
        </a:xfrm>
      </p:grpSpPr>
      <p:sp>
        <p:nvSpPr>
          <p:cNvPr id="4" name="Date Placeholder 3"/>
          <p:cNvSpPr>
            <a:spLocks noGrp="1"/>
          </p:cNvSpPr>
          <p:nvPr>
            <p:ph type="dt" sz="half" idx="10"/>
          </p:nvPr>
        </p:nvSpPr>
        <p:spPr>
          <a:xfrm>
            <a:off x="838200" y="6356352"/>
            <a:ext cx="2743200" cy="365125"/>
          </a:xfrm>
          <a:prstGeom prst="rect">
            <a:avLst/>
          </a:prstGeom>
        </p:spPr>
        <p:txBody>
          <a:bodyPr/>
          <a:lstStyle>
            <a:lvl1pPr>
              <a:defRPr/>
            </a:lvl1pPr>
          </a:lstStyle>
          <a:p>
            <a:fld id="{87DE6A48-BD34-9247-8CD2-A207D07E22B4}" type="datetime1">
              <a:rPr lang="en-US"/>
              <a:pPr/>
              <a:t>3/11/26</a:t>
            </a:fld>
            <a:endParaRPr lang="en-US"/>
          </a:p>
        </p:txBody>
      </p:sp>
      <p:sp>
        <p:nvSpPr>
          <p:cNvPr id="6" name="Slide Number Placeholder 5"/>
          <p:cNvSpPr>
            <a:spLocks noGrp="1"/>
          </p:cNvSpPr>
          <p:nvPr>
            <p:ph type="sldNum" sz="quarter" idx="12"/>
          </p:nvPr>
        </p:nvSpPr>
        <p:spPr>
          <a:xfrm>
            <a:off x="8610600" y="6356352"/>
            <a:ext cx="2743200" cy="365125"/>
          </a:xfrm>
          <a:prstGeom prst="rect">
            <a:avLst/>
          </a:prstGeom>
        </p:spPr>
        <p:txBody>
          <a:bodyPr/>
          <a:lstStyle>
            <a:lvl1pPr>
              <a:defRPr>
                <a:latin typeface="+mn-lt"/>
              </a:defRPr>
            </a:lvl1pPr>
          </a:lstStyle>
          <a:p>
            <a:fld id="{02941447-81A8-E34A-8E29-11F044513D7E}" type="slidenum">
              <a:rPr lang="en-US" smtClean="0"/>
              <a:pPr/>
              <a:t>‹#›</a:t>
            </a:fld>
            <a:endParaRPr lang="en-US"/>
          </a:p>
        </p:txBody>
      </p:sp>
      <p:sp>
        <p:nvSpPr>
          <p:cNvPr id="7" name="Title 1"/>
          <p:cNvSpPr>
            <a:spLocks noGrp="1"/>
          </p:cNvSpPr>
          <p:nvPr>
            <p:ph type="title"/>
          </p:nvPr>
        </p:nvSpPr>
        <p:spPr>
          <a:xfrm>
            <a:off x="304800" y="264669"/>
            <a:ext cx="11582400" cy="713539"/>
          </a:xfrm>
          <a:prstGeom prst="rect">
            <a:avLst/>
          </a:prstGeom>
        </p:spPr>
        <p:txBody>
          <a:bodyPr anchor="ctr"/>
          <a:lstStyle>
            <a:lvl1pPr>
              <a:defRPr sz="3200" b="1">
                <a:solidFill>
                  <a:schemeClr val="tx1"/>
                </a:solidFill>
              </a:defRPr>
            </a:lvl1pPr>
          </a:lstStyle>
          <a:p>
            <a:r>
              <a:rPr lang="en-US"/>
              <a:t>Click to edit Master title style</a:t>
            </a:r>
          </a:p>
        </p:txBody>
      </p:sp>
      <p:sp>
        <p:nvSpPr>
          <p:cNvPr id="8" name="Content Placeholder 2"/>
          <p:cNvSpPr>
            <a:spLocks noGrp="1"/>
          </p:cNvSpPr>
          <p:nvPr>
            <p:ph idx="1"/>
          </p:nvPr>
        </p:nvSpPr>
        <p:spPr>
          <a:xfrm>
            <a:off x="304800" y="1083734"/>
            <a:ext cx="11582400" cy="4697420"/>
          </a:xfrm>
          <a:prstGeom prst="rect">
            <a:avLst/>
          </a:prstGeom>
        </p:spPr>
        <p:txBody>
          <a:bodyPr/>
          <a:lstStyle>
            <a:lvl1pPr>
              <a:defRPr sz="2133">
                <a:solidFill>
                  <a:schemeClr val="tx1"/>
                </a:solidFill>
              </a:defRPr>
            </a:lvl1pPr>
            <a:lvl2pPr>
              <a:defRPr sz="1867">
                <a:solidFill>
                  <a:schemeClr val="tx1"/>
                </a:solidFill>
              </a:defRPr>
            </a:lvl2pPr>
            <a:lvl3pPr>
              <a:defRPr sz="1600">
                <a:solidFill>
                  <a:schemeClr val="tx1"/>
                </a:solidFill>
              </a:defRPr>
            </a:lvl3pPr>
            <a:lvl4pPr>
              <a:defRPr sz="1600">
                <a:solidFill>
                  <a:schemeClr val="tx1"/>
                </a:solidFill>
              </a:defRPr>
            </a:lvl4pPr>
            <a:lvl5pPr>
              <a:defRPr sz="16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 Placeholder 2">
            <a:extLst>
              <a:ext uri="{FF2B5EF4-FFF2-40B4-BE49-F238E27FC236}">
                <a16:creationId xmlns:a16="http://schemas.microsoft.com/office/drawing/2014/main" id="{BD43B82D-07E2-9F0E-1479-AA31802D6A15}"/>
              </a:ext>
            </a:extLst>
          </p:cNvPr>
          <p:cNvSpPr>
            <a:spLocks noGrp="1"/>
          </p:cNvSpPr>
          <p:nvPr>
            <p:ph type="body" sz="quarter" idx="13"/>
          </p:nvPr>
        </p:nvSpPr>
        <p:spPr>
          <a:xfrm>
            <a:off x="304800" y="6032820"/>
            <a:ext cx="11582400" cy="364067"/>
          </a:xfrm>
          <a:prstGeom prst="rect">
            <a:avLst/>
          </a:prstGeom>
        </p:spPr>
        <p:txBody>
          <a:bodyPr anchor="b"/>
          <a:lstStyle>
            <a:lvl1pPr marL="0" indent="0">
              <a:buNone/>
              <a:defRPr sz="1067"/>
            </a:lvl1pPr>
          </a:lstStyle>
          <a:p>
            <a:pPr lvl="0"/>
            <a:r>
              <a:rPr lang="en-US"/>
              <a:t>Click to edit Master text styles</a:t>
            </a:r>
          </a:p>
        </p:txBody>
      </p:sp>
    </p:spTree>
    <p:extLst>
      <p:ext uri="{BB962C8B-B14F-4D97-AF65-F5344CB8AC3E}">
        <p14:creationId xmlns:p14="http://schemas.microsoft.com/office/powerpoint/2010/main" val="3988764868"/>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132">
          <p15:clr>
            <a:srgbClr val="FBAE40"/>
          </p15:clr>
        </p15:guide>
        <p15:guide id="4" pos="144">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Introduction">
    <p:spTree>
      <p:nvGrpSpPr>
        <p:cNvPr id="1" name=""/>
        <p:cNvGrpSpPr/>
        <p:nvPr/>
      </p:nvGrpSpPr>
      <p:grpSpPr>
        <a:xfrm>
          <a:off x="0" y="0"/>
          <a:ext cx="0" cy="0"/>
          <a:chOff x="0" y="0"/>
          <a:chExt cx="0" cy="0"/>
        </a:xfrm>
      </p:grpSpPr>
      <p:sp>
        <p:nvSpPr>
          <p:cNvPr id="4" name="Text Placeholder 3"/>
          <p:cNvSpPr>
            <a:spLocks noGrp="1"/>
          </p:cNvSpPr>
          <p:nvPr>
            <p:ph type="body" sz="quarter" idx="11" hasCustomPrompt="1"/>
          </p:nvPr>
        </p:nvSpPr>
        <p:spPr>
          <a:xfrm>
            <a:off x="316082" y="1552086"/>
            <a:ext cx="9364951" cy="4069252"/>
          </a:xfrm>
          <a:prstGeom prst="rect">
            <a:avLst/>
          </a:prstGeom>
        </p:spPr>
        <p:txBody>
          <a:bodyPr vert="horz"/>
          <a:lstStyle>
            <a:lvl1pPr marL="0" indent="0">
              <a:spcBef>
                <a:spcPts val="0"/>
              </a:spcBef>
              <a:buClr>
                <a:srgbClr val="830051"/>
              </a:buClr>
              <a:buFont typeface="Arial" pitchFamily="34" charset="0"/>
              <a:buNone/>
              <a:defRPr sz="3200" baseline="0">
                <a:solidFill>
                  <a:schemeClr val="tx1"/>
                </a:solidFill>
                <a:latin typeface="Arial" pitchFamily="34" charset="0"/>
                <a:cs typeface="Arial" pitchFamily="34" charset="0"/>
              </a:defRPr>
            </a:lvl1pPr>
            <a:lvl2pPr marL="457189" indent="0">
              <a:buNone/>
              <a:defRPr sz="2400"/>
            </a:lvl2pPr>
            <a:lvl3pPr marL="914377" indent="0">
              <a:buNone/>
              <a:defRPr sz="2400"/>
            </a:lvl3pPr>
            <a:lvl4pPr marL="1371566" indent="0">
              <a:buNone/>
              <a:defRPr sz="2400"/>
            </a:lvl4pPr>
            <a:lvl5pPr marL="1828754" indent="0">
              <a:buNone/>
              <a:defRPr sz="2400"/>
            </a:lvl5pPr>
          </a:lstStyle>
          <a:p>
            <a:pPr lvl="0"/>
            <a:r>
              <a:rPr lang="en-GB" noProof="0"/>
              <a:t>Click to add introduction text</a:t>
            </a:r>
          </a:p>
        </p:txBody>
      </p:sp>
      <p:sp>
        <p:nvSpPr>
          <p:cNvPr id="8" name="Title 8"/>
          <p:cNvSpPr>
            <a:spLocks noGrp="1"/>
          </p:cNvSpPr>
          <p:nvPr>
            <p:ph type="title" hasCustomPrompt="1"/>
          </p:nvPr>
        </p:nvSpPr>
        <p:spPr>
          <a:xfrm>
            <a:off x="316083" y="269647"/>
            <a:ext cx="11687535" cy="414000"/>
          </a:xfrm>
          <a:prstGeom prst="rect">
            <a:avLst/>
          </a:prstGeom>
        </p:spPr>
        <p:txBody>
          <a:bodyPr vert="horz"/>
          <a:lstStyle>
            <a:lvl1pPr algn="l">
              <a:lnSpc>
                <a:spcPts val="3000"/>
              </a:lnSpc>
              <a:defRPr sz="3200" b="1" baseline="0">
                <a:solidFill>
                  <a:schemeClr val="tx1"/>
                </a:solidFill>
                <a:latin typeface="Arial" pitchFamily="34" charset="0"/>
                <a:cs typeface="Arial" pitchFamily="34" charset="0"/>
              </a:defRPr>
            </a:lvl1pPr>
          </a:lstStyle>
          <a:p>
            <a:r>
              <a:rPr lang="en-GB" noProof="0" dirty="0"/>
              <a:t>Click to add master title</a:t>
            </a:r>
          </a:p>
        </p:txBody>
      </p:sp>
      <p:sp>
        <p:nvSpPr>
          <p:cNvPr id="6"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262605683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Title-Footer Only">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pPr defTabSz="609585"/>
            <a:fld id="{87DE6A48-BD34-9247-8CD2-A207D07E22B4}" type="datetime1">
              <a:rPr lang="en-US" sz="2400" smtClean="0">
                <a:solidFill>
                  <a:prstClr val="black"/>
                </a:solidFill>
                <a:latin typeface="Arial" charset="0"/>
                <a:ea typeface="Geneva" charset="0"/>
              </a:rPr>
              <a:pPr defTabSz="609585"/>
              <a:t>3/11/26</a:t>
            </a:fld>
            <a:endParaRPr lang="en-US" sz="2400">
              <a:solidFill>
                <a:prstClr val="black"/>
              </a:solidFill>
              <a:latin typeface="Arial" charset="0"/>
              <a:ea typeface="Geneva" charset="0"/>
            </a:endParaRPr>
          </a:p>
        </p:txBody>
      </p:sp>
      <p:sp>
        <p:nvSpPr>
          <p:cNvPr id="6" name="Slide Number Placeholder 5"/>
          <p:cNvSpPr>
            <a:spLocks noGrp="1"/>
          </p:cNvSpPr>
          <p:nvPr>
            <p:ph type="sldNum" sz="quarter" idx="12"/>
          </p:nvPr>
        </p:nvSpPr>
        <p:spPr/>
        <p:txBody>
          <a:bodyPr/>
          <a:lstStyle>
            <a:lvl1pPr>
              <a:defRPr>
                <a:latin typeface="+mn-lt"/>
              </a:defRPr>
            </a:lvl1pPr>
          </a:lstStyle>
          <a:p>
            <a:pPr defTabSz="609585"/>
            <a:fld id="{02941447-81A8-E34A-8E29-11F044513D7E}" type="slidenum">
              <a:rPr lang="en-US" sz="2400" smtClean="0">
                <a:solidFill>
                  <a:prstClr val="black"/>
                </a:solidFill>
                <a:ea typeface="Geneva" charset="0"/>
              </a:rPr>
              <a:pPr defTabSz="609585"/>
              <a:t>‹#›</a:t>
            </a:fld>
            <a:endParaRPr lang="en-US" sz="2400">
              <a:solidFill>
                <a:prstClr val="black"/>
              </a:solidFill>
              <a:ea typeface="Geneva" charset="0"/>
            </a:endParaRPr>
          </a:p>
        </p:txBody>
      </p:sp>
      <p:sp>
        <p:nvSpPr>
          <p:cNvPr id="7" name="Title 1"/>
          <p:cNvSpPr>
            <a:spLocks noGrp="1"/>
          </p:cNvSpPr>
          <p:nvPr>
            <p:ph type="title"/>
          </p:nvPr>
        </p:nvSpPr>
        <p:spPr>
          <a:xfrm>
            <a:off x="304800" y="264669"/>
            <a:ext cx="11582400" cy="713539"/>
          </a:xfrm>
          <a:prstGeom prst="rect">
            <a:avLst/>
          </a:prstGeom>
        </p:spPr>
        <p:txBody>
          <a:bodyPr anchor="ctr"/>
          <a:lstStyle>
            <a:lvl1pPr>
              <a:defRPr sz="3200" b="1">
                <a:solidFill>
                  <a:schemeClr val="tx1"/>
                </a:solidFill>
              </a:defRPr>
            </a:lvl1pPr>
          </a:lstStyle>
          <a:p>
            <a:r>
              <a:rPr lang="en-US"/>
              <a:t>Click to edit Master title style</a:t>
            </a:r>
          </a:p>
        </p:txBody>
      </p:sp>
      <p:sp>
        <p:nvSpPr>
          <p:cNvPr id="3" name="Text Placeholder 2">
            <a:extLst>
              <a:ext uri="{FF2B5EF4-FFF2-40B4-BE49-F238E27FC236}">
                <a16:creationId xmlns:a16="http://schemas.microsoft.com/office/drawing/2014/main" id="{BD43B82D-07E2-9F0E-1479-AA31802D6A15}"/>
              </a:ext>
            </a:extLst>
          </p:cNvPr>
          <p:cNvSpPr>
            <a:spLocks noGrp="1"/>
          </p:cNvSpPr>
          <p:nvPr>
            <p:ph type="body" sz="quarter" idx="13"/>
          </p:nvPr>
        </p:nvSpPr>
        <p:spPr>
          <a:xfrm>
            <a:off x="304800" y="5916084"/>
            <a:ext cx="11582400" cy="364067"/>
          </a:xfrm>
          <a:prstGeom prst="rect">
            <a:avLst/>
          </a:prstGeom>
        </p:spPr>
        <p:txBody>
          <a:bodyPr anchor="b"/>
          <a:lstStyle>
            <a:lvl1pPr marL="0" indent="0">
              <a:buNone/>
              <a:defRPr sz="1067"/>
            </a:lvl1pPr>
          </a:lstStyle>
          <a:p>
            <a:pPr lvl="0"/>
            <a:r>
              <a:rPr lang="en-US"/>
              <a:t>Click to edit Master text styles</a:t>
            </a:r>
          </a:p>
        </p:txBody>
      </p:sp>
    </p:spTree>
    <p:extLst>
      <p:ext uri="{BB962C8B-B14F-4D97-AF65-F5344CB8AC3E}">
        <p14:creationId xmlns:p14="http://schemas.microsoft.com/office/powerpoint/2010/main" val="2229065011"/>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132">
          <p15:clr>
            <a:srgbClr val="FBAE40"/>
          </p15:clr>
        </p15:guide>
        <p15:guide id="4" pos="144">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Nur Titel">
    <p:spTree>
      <p:nvGrpSpPr>
        <p:cNvPr id="1" name=""/>
        <p:cNvGrpSpPr/>
        <p:nvPr/>
      </p:nvGrpSpPr>
      <p:grpSpPr>
        <a:xfrm>
          <a:off x="0" y="0"/>
          <a:ext cx="0" cy="0"/>
          <a:chOff x="0" y="0"/>
          <a:chExt cx="0" cy="0"/>
        </a:xfrm>
      </p:grpSpPr>
      <p:sp>
        <p:nvSpPr>
          <p:cNvPr id="8" name="Titel 19"/>
          <p:cNvSpPr>
            <a:spLocks noGrp="1"/>
          </p:cNvSpPr>
          <p:nvPr>
            <p:ph type="title" hasCustomPrompt="1"/>
          </p:nvPr>
        </p:nvSpPr>
        <p:spPr>
          <a:xfrm>
            <a:off x="609602" y="356660"/>
            <a:ext cx="8228572" cy="530243"/>
          </a:xfrm>
        </p:spPr>
        <p:txBody>
          <a:bodyPr lIns="0" tIns="0" rIns="0" bIns="0">
            <a:noAutofit/>
          </a:bodyPr>
          <a:lstStyle>
            <a:lvl1pPr algn="l">
              <a:defRPr sz="2400"/>
            </a:lvl1pPr>
          </a:lstStyle>
          <a:p>
            <a:r>
              <a:rPr lang="de-DE" dirty="0"/>
              <a:t>Titelmasterformat Durch Klicken Bearbeiten</a:t>
            </a:r>
          </a:p>
        </p:txBody>
      </p:sp>
      <p:sp>
        <p:nvSpPr>
          <p:cNvPr id="9" name="Untertitel 2"/>
          <p:cNvSpPr>
            <a:spLocks noGrp="1"/>
          </p:cNvSpPr>
          <p:nvPr>
            <p:ph type="subTitle" idx="13"/>
          </p:nvPr>
        </p:nvSpPr>
        <p:spPr>
          <a:xfrm>
            <a:off x="610286" y="932723"/>
            <a:ext cx="8228572" cy="356660"/>
          </a:xfrm>
        </p:spPr>
        <p:txBody>
          <a:bodyPr lIns="0" tIns="0" rIns="0" bIns="36000" anchor="b" anchorCtr="0">
            <a:noAutofit/>
          </a:bodyPr>
          <a:lstStyle>
            <a:lvl1pPr marL="0" indent="0" algn="l">
              <a:buNone/>
              <a:defRPr sz="1867">
                <a:solidFill>
                  <a:schemeClr val="tx2"/>
                </a:solidFill>
              </a:defRPr>
            </a:lvl1pPr>
            <a:lvl2pPr marL="480036" indent="0" algn="ctr">
              <a:buNone/>
              <a:defRPr>
                <a:solidFill>
                  <a:schemeClr val="tx1">
                    <a:tint val="75000"/>
                  </a:schemeClr>
                </a:solidFill>
              </a:defRPr>
            </a:lvl2pPr>
            <a:lvl3pPr marL="960072" indent="0" algn="ctr">
              <a:buNone/>
              <a:defRPr>
                <a:solidFill>
                  <a:schemeClr val="tx1">
                    <a:tint val="75000"/>
                  </a:schemeClr>
                </a:solidFill>
              </a:defRPr>
            </a:lvl3pPr>
            <a:lvl4pPr marL="1440108" indent="0" algn="ctr">
              <a:buNone/>
              <a:defRPr>
                <a:solidFill>
                  <a:schemeClr val="tx1">
                    <a:tint val="75000"/>
                  </a:schemeClr>
                </a:solidFill>
              </a:defRPr>
            </a:lvl4pPr>
            <a:lvl5pPr marL="1920144" indent="0" algn="ctr">
              <a:buNone/>
              <a:defRPr>
                <a:solidFill>
                  <a:schemeClr val="tx1">
                    <a:tint val="75000"/>
                  </a:schemeClr>
                </a:solidFill>
              </a:defRPr>
            </a:lvl5pPr>
            <a:lvl6pPr marL="2400180" indent="0" algn="ctr">
              <a:buNone/>
              <a:defRPr>
                <a:solidFill>
                  <a:schemeClr val="tx1">
                    <a:tint val="75000"/>
                  </a:schemeClr>
                </a:solidFill>
              </a:defRPr>
            </a:lvl6pPr>
            <a:lvl7pPr marL="2880216" indent="0" algn="ctr">
              <a:buNone/>
              <a:defRPr>
                <a:solidFill>
                  <a:schemeClr val="tx1">
                    <a:tint val="75000"/>
                  </a:schemeClr>
                </a:solidFill>
              </a:defRPr>
            </a:lvl7pPr>
            <a:lvl8pPr marL="3360252" indent="0" algn="ctr">
              <a:buNone/>
              <a:defRPr>
                <a:solidFill>
                  <a:schemeClr val="tx1">
                    <a:tint val="75000"/>
                  </a:schemeClr>
                </a:solidFill>
              </a:defRPr>
            </a:lvl8pPr>
            <a:lvl9pPr marL="3840288" indent="0" algn="ctr">
              <a:buNone/>
              <a:defRPr>
                <a:solidFill>
                  <a:schemeClr val="tx1">
                    <a:tint val="75000"/>
                  </a:schemeClr>
                </a:solidFill>
              </a:defRPr>
            </a:lvl9pPr>
          </a:lstStyle>
          <a:p>
            <a:r>
              <a:rPr lang="de-DE" dirty="0"/>
              <a:t>Formatvorlage des Untertitelmasters durch Klicken bearbeiten</a:t>
            </a:r>
          </a:p>
        </p:txBody>
      </p:sp>
    </p:spTree>
    <p:extLst>
      <p:ext uri="{BB962C8B-B14F-4D97-AF65-F5344CB8AC3E}">
        <p14:creationId xmlns:p14="http://schemas.microsoft.com/office/powerpoint/2010/main" val="1936817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Titel und Subtitel">
    <p:spTree>
      <p:nvGrpSpPr>
        <p:cNvPr id="1" name=""/>
        <p:cNvGrpSpPr/>
        <p:nvPr/>
      </p:nvGrpSpPr>
      <p:grpSpPr>
        <a:xfrm>
          <a:off x="0" y="0"/>
          <a:ext cx="0" cy="0"/>
          <a:chOff x="0" y="0"/>
          <a:chExt cx="0" cy="0"/>
        </a:xfrm>
      </p:grpSpPr>
      <p:sp>
        <p:nvSpPr>
          <p:cNvPr id="8" name="Titel 19"/>
          <p:cNvSpPr>
            <a:spLocks noGrp="1"/>
          </p:cNvSpPr>
          <p:nvPr>
            <p:ph type="title"/>
          </p:nvPr>
        </p:nvSpPr>
        <p:spPr>
          <a:xfrm>
            <a:off x="609601" y="228571"/>
            <a:ext cx="8228572" cy="914287"/>
          </a:xfrm>
        </p:spPr>
        <p:txBody>
          <a:bodyPr lIns="0" tIns="0" rIns="0" bIns="0">
            <a:noAutofit/>
          </a:bodyPr>
          <a:lstStyle>
            <a:lvl1pPr algn="l">
              <a:defRPr sz="2300"/>
            </a:lvl1pPr>
          </a:lstStyle>
          <a:p>
            <a:r>
              <a:rPr lang="de-DE" dirty="0"/>
              <a:t>Titelmasterformat durch Klicken bearbeiten</a:t>
            </a:r>
          </a:p>
        </p:txBody>
      </p:sp>
      <p:sp>
        <p:nvSpPr>
          <p:cNvPr id="9" name="Untertitel 2"/>
          <p:cNvSpPr>
            <a:spLocks noGrp="1"/>
          </p:cNvSpPr>
          <p:nvPr>
            <p:ph type="subTitle" idx="13"/>
          </p:nvPr>
        </p:nvSpPr>
        <p:spPr>
          <a:xfrm>
            <a:off x="610286" y="1142858"/>
            <a:ext cx="8228572" cy="683383"/>
          </a:xfrm>
        </p:spPr>
        <p:txBody>
          <a:bodyPr lIns="0" tIns="0" rIns="0" bIns="45713" anchor="b" anchorCtr="0">
            <a:noAutofit/>
          </a:bodyPr>
          <a:lstStyle>
            <a:lvl1pPr marL="0" indent="0" algn="l">
              <a:buNone/>
              <a:defRPr sz="1800">
                <a:solidFill>
                  <a:schemeClr val="tx2"/>
                </a:solidFill>
              </a:defRPr>
            </a:lvl1pPr>
            <a:lvl2pPr marL="457174" indent="0" algn="ctr">
              <a:buNone/>
              <a:defRPr>
                <a:solidFill>
                  <a:schemeClr val="tx1">
                    <a:tint val="75000"/>
                  </a:schemeClr>
                </a:solidFill>
              </a:defRPr>
            </a:lvl2pPr>
            <a:lvl3pPr marL="914348" indent="0" algn="ctr">
              <a:buNone/>
              <a:defRPr>
                <a:solidFill>
                  <a:schemeClr val="tx1">
                    <a:tint val="75000"/>
                  </a:schemeClr>
                </a:solidFill>
              </a:defRPr>
            </a:lvl3pPr>
            <a:lvl4pPr marL="1371520" indent="0" algn="ctr">
              <a:buNone/>
              <a:defRPr>
                <a:solidFill>
                  <a:schemeClr val="tx1">
                    <a:tint val="75000"/>
                  </a:schemeClr>
                </a:solidFill>
              </a:defRPr>
            </a:lvl4pPr>
            <a:lvl5pPr marL="1828696" indent="0" algn="ctr">
              <a:buNone/>
              <a:defRPr>
                <a:solidFill>
                  <a:schemeClr val="tx1">
                    <a:tint val="75000"/>
                  </a:schemeClr>
                </a:solidFill>
              </a:defRPr>
            </a:lvl5pPr>
            <a:lvl6pPr marL="2285870" indent="0" algn="ctr">
              <a:buNone/>
              <a:defRPr>
                <a:solidFill>
                  <a:schemeClr val="tx1">
                    <a:tint val="75000"/>
                  </a:schemeClr>
                </a:solidFill>
              </a:defRPr>
            </a:lvl6pPr>
            <a:lvl7pPr marL="2743042" indent="0" algn="ctr">
              <a:buNone/>
              <a:defRPr>
                <a:solidFill>
                  <a:schemeClr val="tx1">
                    <a:tint val="75000"/>
                  </a:schemeClr>
                </a:solidFill>
              </a:defRPr>
            </a:lvl7pPr>
            <a:lvl8pPr marL="3200216" indent="0" algn="ctr">
              <a:buNone/>
              <a:defRPr>
                <a:solidFill>
                  <a:schemeClr val="tx1">
                    <a:tint val="75000"/>
                  </a:schemeClr>
                </a:solidFill>
              </a:defRPr>
            </a:lvl8pPr>
            <a:lvl9pPr marL="3657390" indent="0" algn="ctr">
              <a:buNone/>
              <a:defRPr>
                <a:solidFill>
                  <a:schemeClr val="tx1">
                    <a:tint val="75000"/>
                  </a:schemeClr>
                </a:solidFill>
              </a:defRPr>
            </a:lvl9pPr>
          </a:lstStyle>
          <a:p>
            <a:r>
              <a:rPr lang="de-DE" dirty="0"/>
              <a:t>Formatvorlage des Untertitelmasters durch Klicken bearbeiten</a:t>
            </a:r>
          </a:p>
        </p:txBody>
      </p:sp>
    </p:spTree>
    <p:extLst>
      <p:ext uri="{BB962C8B-B14F-4D97-AF65-F5344CB8AC3E}">
        <p14:creationId xmlns:p14="http://schemas.microsoft.com/office/powerpoint/2010/main" val="10537415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588924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Body and Content 1">
    <p:spTree>
      <p:nvGrpSpPr>
        <p:cNvPr id="1" name=""/>
        <p:cNvGrpSpPr/>
        <p:nvPr/>
      </p:nvGrpSpPr>
      <p:grpSpPr>
        <a:xfrm>
          <a:off x="0" y="0"/>
          <a:ext cx="0" cy="0"/>
          <a:chOff x="0" y="0"/>
          <a:chExt cx="0" cy="0"/>
        </a:xfrm>
      </p:grpSpPr>
      <p:sp>
        <p:nvSpPr>
          <p:cNvPr id="3" name="Text Placeholder 2"/>
          <p:cNvSpPr>
            <a:spLocks noGrp="1"/>
          </p:cNvSpPr>
          <p:nvPr>
            <p:ph type="body" sz="quarter" idx="13"/>
          </p:nvPr>
        </p:nvSpPr>
        <p:spPr>
          <a:xfrm>
            <a:off x="315383" y="1653727"/>
            <a:ext cx="9408000" cy="2160000"/>
          </a:xfrm>
          <a:prstGeom prst="rect">
            <a:avLst/>
          </a:prstGeom>
        </p:spPr>
        <p:txBody>
          <a:bodyPr vert="horz"/>
          <a:lstStyle>
            <a:lvl1pPr marL="0" marR="0" indent="0" algn="l" defTabSz="914377" rtl="0" eaLnBrk="1" fontAlgn="base" latinLnBrk="0" hangingPunct="1">
              <a:lnSpc>
                <a:spcPct val="100000"/>
              </a:lnSpc>
              <a:spcBef>
                <a:spcPct val="0"/>
              </a:spcBef>
              <a:spcAft>
                <a:spcPct val="0"/>
              </a:spcAft>
              <a:buClrTx/>
              <a:buSzTx/>
              <a:buFontTx/>
              <a:buNone/>
              <a:tabLst/>
              <a:defRPr sz="2400">
                <a:solidFill>
                  <a:schemeClr val="tx1"/>
                </a:solidFill>
                <a:latin typeface="Arial" pitchFamily="34" charset="0"/>
                <a:cs typeface="Arial" pitchFamily="34" charset="0"/>
              </a:defRPr>
            </a:lvl1pPr>
            <a:lvl2pPr marL="265107" marR="0" indent="-263519" algn="l" defTabSz="914377" rtl="0" eaLnBrk="1" fontAlgn="base" latinLnBrk="0" hangingPunct="1">
              <a:lnSpc>
                <a:spcPct val="90000"/>
              </a:lnSpc>
              <a:spcBef>
                <a:spcPct val="0"/>
              </a:spcBef>
              <a:spcAft>
                <a:spcPct val="0"/>
              </a:spcAft>
              <a:buClrTx/>
              <a:buSzTx/>
              <a:buFontTx/>
              <a:buChar char="•"/>
              <a:tabLst/>
              <a:defRPr sz="1800"/>
            </a:lvl2pPr>
            <a:lvl3pPr marL="622284" marR="0" indent="-180970" algn="l" defTabSz="914377" rtl="0" eaLnBrk="1" fontAlgn="base" latinLnBrk="0" hangingPunct="1">
              <a:lnSpc>
                <a:spcPct val="90000"/>
              </a:lnSpc>
              <a:spcBef>
                <a:spcPct val="0"/>
              </a:spcBef>
              <a:spcAft>
                <a:spcPct val="0"/>
              </a:spcAft>
              <a:buClrTx/>
              <a:buSzTx/>
              <a:buFont typeface="Arial" charset="0"/>
              <a:buChar char="-"/>
              <a:tabLst/>
              <a:defRPr sz="1800"/>
            </a:lvl3pPr>
            <a:lvl4pPr marL="1657309" indent="-285744">
              <a:buFont typeface="Arial"/>
              <a:buChar char="•"/>
              <a:defRPr sz="1800"/>
            </a:lvl4pPr>
            <a:lvl5pPr marL="2114498" indent="-285744">
              <a:buFont typeface="Arial"/>
              <a:buChar char="•"/>
              <a:defRPr sz="1800"/>
            </a:lvl5pPr>
          </a:lstStyle>
          <a:p>
            <a:pPr lvl="0"/>
            <a:r>
              <a:rPr lang="en-GB" noProof="0"/>
              <a:t>Click to edit Master text styles</a:t>
            </a:r>
          </a:p>
        </p:txBody>
      </p:sp>
      <p:sp>
        <p:nvSpPr>
          <p:cNvPr id="5" name="Title 8"/>
          <p:cNvSpPr>
            <a:spLocks noGrp="1"/>
          </p:cNvSpPr>
          <p:nvPr>
            <p:ph type="title" hasCustomPrompt="1"/>
          </p:nvPr>
        </p:nvSpPr>
        <p:spPr>
          <a:xfrm>
            <a:off x="316083" y="269647"/>
            <a:ext cx="11687535" cy="414000"/>
          </a:xfrm>
          <a:prstGeom prst="rect">
            <a:avLst/>
          </a:prstGeom>
        </p:spPr>
        <p:txBody>
          <a:bodyPr vert="horz"/>
          <a:lstStyle>
            <a:lvl1pPr algn="l">
              <a:lnSpc>
                <a:spcPts val="3000"/>
              </a:lnSpc>
              <a:defRPr sz="3200" b="1" baseline="0">
                <a:solidFill>
                  <a:schemeClr val="tx1"/>
                </a:solidFill>
                <a:latin typeface="Arial" pitchFamily="34" charset="0"/>
                <a:cs typeface="Arial" pitchFamily="34" charset="0"/>
              </a:defRPr>
            </a:lvl1pPr>
          </a:lstStyle>
          <a:p>
            <a:r>
              <a:rPr lang="en-GB" noProof="0" dirty="0"/>
              <a:t>Click to add title</a:t>
            </a:r>
          </a:p>
        </p:txBody>
      </p:sp>
      <p:sp>
        <p:nvSpPr>
          <p:cNvPr id="8"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7" name="Content Placeholder 2"/>
          <p:cNvSpPr>
            <a:spLocks noGrp="1"/>
          </p:cNvSpPr>
          <p:nvPr>
            <p:ph idx="15" hasCustomPrompt="1"/>
          </p:nvPr>
        </p:nvSpPr>
        <p:spPr>
          <a:xfrm>
            <a:off x="316800" y="3874617"/>
            <a:ext cx="9408000" cy="1926336"/>
          </a:xfrm>
          <a:prstGeom prst="rect">
            <a:avLst/>
          </a:prstGeom>
        </p:spPr>
        <p:txBody>
          <a:bodyPr/>
          <a:lstStyle>
            <a:lvl1pPr marL="239994" indent="-239994">
              <a:lnSpc>
                <a:spcPct val="100000"/>
              </a:lnSpc>
              <a:spcBef>
                <a:spcPts val="0"/>
              </a:spcBef>
              <a:buClr>
                <a:schemeClr val="tx2"/>
              </a:buClr>
              <a:buFont typeface="Arial" pitchFamily="34" charset="0"/>
              <a:buChar char="•"/>
              <a:defRPr sz="2400">
                <a:solidFill>
                  <a:schemeClr val="tx1"/>
                </a:solidFill>
                <a:latin typeface="Arial" pitchFamily="34" charset="0"/>
                <a:cs typeface="Arial" pitchFamily="34" charset="0"/>
              </a:defRPr>
            </a:lvl1pPr>
            <a:lvl2pPr marL="719982" indent="-239994">
              <a:lnSpc>
                <a:spcPct val="100000"/>
              </a:lnSpc>
              <a:spcBef>
                <a:spcPts val="0"/>
              </a:spcBef>
              <a:defRPr sz="24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Tree>
    <p:extLst>
      <p:ext uri="{BB962C8B-B14F-4D97-AF65-F5344CB8AC3E}">
        <p14:creationId xmlns:p14="http://schemas.microsoft.com/office/powerpoint/2010/main" val="4100513106"/>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1_Section Title + Header + Bullets">
    <p:spTree>
      <p:nvGrpSpPr>
        <p:cNvPr id="1" name=""/>
        <p:cNvGrpSpPr/>
        <p:nvPr/>
      </p:nvGrpSpPr>
      <p:grpSpPr>
        <a:xfrm>
          <a:off x="0" y="0"/>
          <a:ext cx="0" cy="0"/>
          <a:chOff x="0" y="0"/>
          <a:chExt cx="0" cy="0"/>
        </a:xfrm>
      </p:grpSpPr>
      <p:sp>
        <p:nvSpPr>
          <p:cNvPr id="7" name="Text Placeholder 10">
            <a:extLst>
              <a:ext uri="{FF2B5EF4-FFF2-40B4-BE49-F238E27FC236}">
                <a16:creationId xmlns:a16="http://schemas.microsoft.com/office/drawing/2014/main" id="{77315E7D-D716-E648-B800-EA984E72A5B4}"/>
              </a:ext>
            </a:extLst>
          </p:cNvPr>
          <p:cNvSpPr>
            <a:spLocks noGrp="1"/>
          </p:cNvSpPr>
          <p:nvPr>
            <p:ph type="body" sz="quarter" idx="12" hasCustomPrompt="1"/>
          </p:nvPr>
        </p:nvSpPr>
        <p:spPr>
          <a:xfrm>
            <a:off x="877077" y="974462"/>
            <a:ext cx="10476723" cy="974064"/>
          </a:xfrm>
          <a:prstGeom prst="rect">
            <a:avLst/>
          </a:prstGeom>
        </p:spPr>
        <p:txBody>
          <a:bodyPr anchor="b">
            <a:normAutofit/>
          </a:bodyPr>
          <a:lstStyle>
            <a:lvl1pPr marL="0" indent="0">
              <a:buNone/>
              <a:defRPr sz="4000" b="1">
                <a:solidFill>
                  <a:schemeClr val="tx1"/>
                </a:solidFill>
              </a:defRPr>
            </a:lvl1pPr>
          </a:lstStyle>
          <a:p>
            <a:pPr lvl="0"/>
            <a:r>
              <a:rPr lang="en-US" dirty="0"/>
              <a:t>Arial Bold 40pt Title</a:t>
            </a:r>
          </a:p>
        </p:txBody>
      </p:sp>
      <p:sp>
        <p:nvSpPr>
          <p:cNvPr id="9" name="Title 1">
            <a:extLst>
              <a:ext uri="{FF2B5EF4-FFF2-40B4-BE49-F238E27FC236}">
                <a16:creationId xmlns:a16="http://schemas.microsoft.com/office/drawing/2014/main" id="{C7CE242A-1B9D-3644-AEBB-2DC2F5826926}"/>
              </a:ext>
            </a:extLst>
          </p:cNvPr>
          <p:cNvSpPr>
            <a:spLocks noGrp="1"/>
          </p:cNvSpPr>
          <p:nvPr>
            <p:ph type="title" hasCustomPrompt="1"/>
          </p:nvPr>
        </p:nvSpPr>
        <p:spPr>
          <a:xfrm>
            <a:off x="877077" y="346806"/>
            <a:ext cx="10476722" cy="497588"/>
          </a:xfrm>
          <a:prstGeom prst="rect">
            <a:avLst/>
          </a:prstGeom>
        </p:spPr>
        <p:txBody>
          <a:bodyPr>
            <a:normAutofit/>
          </a:bodyPr>
          <a:lstStyle>
            <a:lvl1pPr>
              <a:defRPr sz="2800" b="1">
                <a:solidFill>
                  <a:schemeClr val="tx1"/>
                </a:solidFill>
              </a:defRPr>
            </a:lvl1pPr>
          </a:lstStyle>
          <a:p>
            <a:r>
              <a:rPr lang="en-US" dirty="0"/>
              <a:t>Arial Bold 28pt Section Header</a:t>
            </a:r>
          </a:p>
        </p:txBody>
      </p:sp>
      <p:sp>
        <p:nvSpPr>
          <p:cNvPr id="10" name="Text Placeholder 3">
            <a:extLst>
              <a:ext uri="{FF2B5EF4-FFF2-40B4-BE49-F238E27FC236}">
                <a16:creationId xmlns:a16="http://schemas.microsoft.com/office/drawing/2014/main" id="{B7BD09DA-55FB-C646-9687-9A5FA9683F35}"/>
              </a:ext>
            </a:extLst>
          </p:cNvPr>
          <p:cNvSpPr>
            <a:spLocks noGrp="1"/>
          </p:cNvSpPr>
          <p:nvPr>
            <p:ph type="body" sz="quarter" idx="13" hasCustomPrompt="1"/>
          </p:nvPr>
        </p:nvSpPr>
        <p:spPr>
          <a:xfrm>
            <a:off x="877077" y="2078587"/>
            <a:ext cx="10476722" cy="3552192"/>
          </a:xfrm>
          <a:prstGeom prst="rect">
            <a:avLst/>
          </a:prstGeom>
        </p:spPr>
        <p:txBody>
          <a:bodyPr/>
          <a:lstStyle>
            <a:lvl1pPr marL="412750" marR="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sz="2000"/>
            </a:lvl1pPr>
          </a:lstStyle>
          <a:p>
            <a:pPr lvl="0"/>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endParaRPr lang="en-US" dirty="0"/>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endParaRPr lang="en-US" dirty="0"/>
          </a:p>
          <a:p>
            <a:pPr lvl="0"/>
            <a:endParaRPr lang="en-US" dirty="0"/>
          </a:p>
        </p:txBody>
      </p:sp>
    </p:spTree>
    <p:extLst>
      <p:ext uri="{BB962C8B-B14F-4D97-AF65-F5344CB8AC3E}">
        <p14:creationId xmlns:p14="http://schemas.microsoft.com/office/powerpoint/2010/main" val="323817900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C47DBD6F-3CB8-724A-8541-1DE586DAD4DA}"/>
              </a:ext>
            </a:extLst>
          </p:cNvPr>
          <p:cNvSpPr>
            <a:spLocks noGrp="1"/>
          </p:cNvSpPr>
          <p:nvPr>
            <p:ph type="ftr" sz="quarter" idx="14"/>
          </p:nvPr>
        </p:nvSpPr>
        <p:spPr/>
        <p:txBody>
          <a:bodyPr/>
          <a:lstStyle/>
          <a:p>
            <a:pPr algn="l"/>
            <a:endParaRPr lang="en-US" dirty="0"/>
          </a:p>
        </p:txBody>
      </p:sp>
      <p:sp>
        <p:nvSpPr>
          <p:cNvPr id="10" name="Slide Number Placeholder 9">
            <a:extLst>
              <a:ext uri="{FF2B5EF4-FFF2-40B4-BE49-F238E27FC236}">
                <a16:creationId xmlns:a16="http://schemas.microsoft.com/office/drawing/2014/main" id="{B67C8810-3500-704E-B4E4-F4F86F60B234}"/>
              </a:ext>
            </a:extLst>
          </p:cNvPr>
          <p:cNvSpPr>
            <a:spLocks noGrp="1"/>
          </p:cNvSpPr>
          <p:nvPr>
            <p:ph type="sldNum" sz="quarter" idx="15"/>
          </p:nvPr>
        </p:nvSpPr>
        <p:spPr/>
        <p:txBody>
          <a:bodyPr/>
          <a:lstStyle/>
          <a:p>
            <a:fld id="{96FA21FF-ACDC-4BBB-8A90-6963CB0D7C02}" type="slidenum">
              <a:rPr lang="en-US" smtClean="0"/>
              <a:pPr/>
              <a:t>‹#›</a:t>
            </a:fld>
            <a:endParaRPr lang="en-US" dirty="0"/>
          </a:p>
        </p:txBody>
      </p:sp>
      <p:sp>
        <p:nvSpPr>
          <p:cNvPr id="11" name="Title 10">
            <a:extLst>
              <a:ext uri="{FF2B5EF4-FFF2-40B4-BE49-F238E27FC236}">
                <a16:creationId xmlns:a16="http://schemas.microsoft.com/office/drawing/2014/main" id="{6B641679-88E9-2B4E-9BF0-F7212CA91FA1}"/>
              </a:ext>
            </a:extLst>
          </p:cNvPr>
          <p:cNvSpPr>
            <a:spLocks noGrp="1"/>
          </p:cNvSpPr>
          <p:nvPr>
            <p:ph type="title"/>
          </p:nvPr>
        </p:nvSpPr>
        <p:spPr/>
        <p:txBody>
          <a:bodyPr/>
          <a:lstStyle/>
          <a:p>
            <a:r>
              <a:rPr lang="en-US" dirty="0"/>
              <a:t>Click to edit Master title style</a:t>
            </a:r>
          </a:p>
        </p:txBody>
      </p:sp>
      <p:sp>
        <p:nvSpPr>
          <p:cNvPr id="13" name="Content Placeholder 12">
            <a:extLst>
              <a:ext uri="{FF2B5EF4-FFF2-40B4-BE49-F238E27FC236}">
                <a16:creationId xmlns:a16="http://schemas.microsoft.com/office/drawing/2014/main" id="{4C7E6CD5-587D-DC40-887E-06B51FFF66DE}"/>
              </a:ext>
            </a:extLst>
          </p:cNvPr>
          <p:cNvSpPr>
            <a:spLocks noGrp="1"/>
          </p:cNvSpPr>
          <p:nvPr>
            <p:ph sz="quarter" idx="16"/>
          </p:nvPr>
        </p:nvSpPr>
        <p:spPr>
          <a:xfrm>
            <a:off x="296334" y="1161829"/>
            <a:ext cx="11599333" cy="4097467"/>
          </a:xfrm>
        </p:spPr>
        <p:txBody>
          <a:bodyPr/>
          <a:lstStyle>
            <a:lvl1pPr>
              <a:defRPr sz="24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12">
            <a:extLst>
              <a:ext uri="{FF2B5EF4-FFF2-40B4-BE49-F238E27FC236}">
                <a16:creationId xmlns:a16="http://schemas.microsoft.com/office/drawing/2014/main" id="{C713F504-A04C-8947-BD8F-04D16BB2B194}"/>
              </a:ext>
            </a:extLst>
          </p:cNvPr>
          <p:cNvSpPr>
            <a:spLocks noGrp="1"/>
          </p:cNvSpPr>
          <p:nvPr>
            <p:ph sz="quarter" idx="17" hasCustomPrompt="1"/>
          </p:nvPr>
        </p:nvSpPr>
        <p:spPr>
          <a:xfrm>
            <a:off x="296334" y="5890642"/>
            <a:ext cx="11599333" cy="607205"/>
          </a:xfrm>
        </p:spPr>
        <p:txBody>
          <a:bodyPr anchor="b">
            <a:normAutofit/>
          </a:bodyPr>
          <a:lstStyle>
            <a:lvl1pPr marL="0" indent="0">
              <a:lnSpc>
                <a:spcPct val="100000"/>
              </a:lnSpc>
              <a:buFontTx/>
              <a:buNone/>
              <a:defRPr sz="800">
                <a:solidFill>
                  <a:schemeClr val="accent1">
                    <a:lumMod val="50000"/>
                  </a:schemeClr>
                </a:solidFill>
              </a:defRPr>
            </a:lvl1pPr>
          </a:lstStyle>
          <a:p>
            <a:pPr lvl="0"/>
            <a:r>
              <a:rPr lang="en-GB" dirty="0"/>
              <a:t>References and Footnotes</a:t>
            </a:r>
          </a:p>
        </p:txBody>
      </p:sp>
    </p:spTree>
    <p:extLst>
      <p:ext uri="{BB962C8B-B14F-4D97-AF65-F5344CB8AC3E}">
        <p14:creationId xmlns:p14="http://schemas.microsoft.com/office/powerpoint/2010/main" val="410118681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sp>
        <p:nvSpPr>
          <p:cNvPr id="3" name="Content Placeholder 2"/>
          <p:cNvSpPr>
            <a:spLocks noGrp="1"/>
          </p:cNvSpPr>
          <p:nvPr>
            <p:ph sz="quarter" idx="13"/>
          </p:nvPr>
        </p:nvSpPr>
        <p:spPr>
          <a:xfrm>
            <a:off x="548641" y="1578112"/>
            <a:ext cx="110947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11"/>
          <p:cNvSpPr>
            <a:spLocks noGrp="1"/>
          </p:cNvSpPr>
          <p:nvPr>
            <p:ph type="title"/>
          </p:nvPr>
        </p:nvSpPr>
        <p:spPr>
          <a:xfrm>
            <a:off x="548641" y="685801"/>
            <a:ext cx="11094720" cy="678564"/>
          </a:xfrm>
        </p:spPr>
        <p:txBody>
          <a:bodyPr/>
          <a:lstStyle/>
          <a:p>
            <a:r>
              <a:rPr lang="en-US"/>
              <a:t>Click to edit Master title style</a:t>
            </a:r>
            <a:endParaRPr lang="en-US" dirty="0"/>
          </a:p>
        </p:txBody>
      </p:sp>
      <p:sp>
        <p:nvSpPr>
          <p:cNvPr id="13" name="Slide Number Placeholder 12"/>
          <p:cNvSpPr>
            <a:spLocks noGrp="1"/>
          </p:cNvSpPr>
          <p:nvPr>
            <p:ph type="sldNum" sz="quarter" idx="11"/>
          </p:nvPr>
        </p:nvSpPr>
        <p:spPr/>
        <p:txBody>
          <a:bodyPr/>
          <a:lstStyle/>
          <a:p>
            <a:fld id="{522E46D5-B52E-40C2-B9A7-EC35E8421BE9}" type="slidenum">
              <a:rPr lang="en-US" smtClean="0"/>
              <a:t>‹#›</a:t>
            </a:fld>
            <a:endParaRPr lang="en-US"/>
          </a:p>
        </p:txBody>
      </p:sp>
      <p:sp>
        <p:nvSpPr>
          <p:cNvPr id="14" name="Footer Placeholder 13"/>
          <p:cNvSpPr>
            <a:spLocks noGrp="1"/>
          </p:cNvSpPr>
          <p:nvPr>
            <p:ph type="ftr" sz="quarter" idx="12"/>
          </p:nvPr>
        </p:nvSpPr>
        <p:spPr>
          <a:xfrm>
            <a:off x="1535307" y="305922"/>
            <a:ext cx="8534400" cy="161582"/>
          </a:xfrm>
        </p:spPr>
        <p:txBody>
          <a:bodyPr/>
          <a:lstStyle/>
          <a:p>
            <a:endParaRPr lang="en-US"/>
          </a:p>
        </p:txBody>
      </p:sp>
    </p:spTree>
    <p:extLst>
      <p:ext uri="{BB962C8B-B14F-4D97-AF65-F5344CB8AC3E}">
        <p14:creationId xmlns:p14="http://schemas.microsoft.com/office/powerpoint/2010/main" val="313913781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Introduction">
    <p:spTree>
      <p:nvGrpSpPr>
        <p:cNvPr id="1" name=""/>
        <p:cNvGrpSpPr/>
        <p:nvPr/>
      </p:nvGrpSpPr>
      <p:grpSpPr>
        <a:xfrm>
          <a:off x="0" y="0"/>
          <a:ext cx="0" cy="0"/>
          <a:chOff x="0" y="0"/>
          <a:chExt cx="0" cy="0"/>
        </a:xfrm>
      </p:grpSpPr>
      <p:sp>
        <p:nvSpPr>
          <p:cNvPr id="4" name="Text Placeholder 3"/>
          <p:cNvSpPr>
            <a:spLocks noGrp="1"/>
          </p:cNvSpPr>
          <p:nvPr>
            <p:ph type="body" sz="quarter" idx="11" hasCustomPrompt="1"/>
          </p:nvPr>
        </p:nvSpPr>
        <p:spPr>
          <a:xfrm>
            <a:off x="316082" y="1552086"/>
            <a:ext cx="9364951" cy="4069252"/>
          </a:xfrm>
          <a:prstGeom prst="rect">
            <a:avLst/>
          </a:prstGeom>
        </p:spPr>
        <p:txBody>
          <a:bodyPr vert="horz"/>
          <a:lstStyle>
            <a:lvl1pPr marL="0" indent="0">
              <a:spcBef>
                <a:spcPts val="0"/>
              </a:spcBef>
              <a:buClr>
                <a:srgbClr val="830051"/>
              </a:buClr>
              <a:buFont typeface="Arial" pitchFamily="34" charset="0"/>
              <a:buNone/>
              <a:defRPr sz="3200" baseline="0">
                <a:solidFill>
                  <a:schemeClr val="tx1"/>
                </a:solidFill>
                <a:latin typeface="Arial" pitchFamily="34" charset="0"/>
                <a:cs typeface="Arial" pitchFamily="34" charset="0"/>
              </a:defRPr>
            </a:lvl1pPr>
            <a:lvl2pPr marL="457189" indent="0">
              <a:buNone/>
              <a:defRPr sz="2400"/>
            </a:lvl2pPr>
            <a:lvl3pPr marL="914377" indent="0">
              <a:buNone/>
              <a:defRPr sz="2400"/>
            </a:lvl3pPr>
            <a:lvl4pPr marL="1371566" indent="0">
              <a:buNone/>
              <a:defRPr sz="2400"/>
            </a:lvl4pPr>
            <a:lvl5pPr marL="1828754" indent="0">
              <a:buNone/>
              <a:defRPr sz="2400"/>
            </a:lvl5pPr>
          </a:lstStyle>
          <a:p>
            <a:pPr lvl="0"/>
            <a:r>
              <a:rPr lang="en-GB" noProof="0"/>
              <a:t>Click to add introduction text</a:t>
            </a:r>
          </a:p>
        </p:txBody>
      </p:sp>
      <p:sp>
        <p:nvSpPr>
          <p:cNvPr id="8" name="Title 8"/>
          <p:cNvSpPr>
            <a:spLocks noGrp="1"/>
          </p:cNvSpPr>
          <p:nvPr>
            <p:ph type="title" hasCustomPrompt="1"/>
          </p:nvPr>
        </p:nvSpPr>
        <p:spPr>
          <a:xfrm>
            <a:off x="316083" y="269647"/>
            <a:ext cx="11687535" cy="414000"/>
          </a:xfrm>
          <a:prstGeom prst="rect">
            <a:avLst/>
          </a:prstGeom>
        </p:spPr>
        <p:txBody>
          <a:bodyPr vert="horz"/>
          <a:lstStyle>
            <a:lvl1pPr algn="l">
              <a:lnSpc>
                <a:spcPts val="3000"/>
              </a:lnSpc>
              <a:defRPr sz="3200" b="1" baseline="0">
                <a:solidFill>
                  <a:schemeClr val="tx2"/>
                </a:solidFill>
                <a:latin typeface="Arial" pitchFamily="34" charset="0"/>
                <a:cs typeface="Arial" pitchFamily="34" charset="0"/>
              </a:defRPr>
            </a:lvl1pPr>
          </a:lstStyle>
          <a:p>
            <a:r>
              <a:rPr lang="en-GB" noProof="0"/>
              <a:t>Click to add master title</a:t>
            </a:r>
          </a:p>
        </p:txBody>
      </p:sp>
      <p:sp>
        <p:nvSpPr>
          <p:cNvPr id="6"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180311949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Nav Contents 1">
    <p:spTree>
      <p:nvGrpSpPr>
        <p:cNvPr id="1" name=""/>
        <p:cNvGrpSpPr/>
        <p:nvPr/>
      </p:nvGrpSpPr>
      <p:grpSpPr>
        <a:xfrm>
          <a:off x="0" y="0"/>
          <a:ext cx="0" cy="0"/>
          <a:chOff x="0" y="0"/>
          <a:chExt cx="0" cy="0"/>
        </a:xfrm>
      </p:grpSpPr>
      <p:sp>
        <p:nvSpPr>
          <p:cNvPr id="30" name="Table Placeholder 29"/>
          <p:cNvSpPr>
            <a:spLocks noGrp="1"/>
          </p:cNvSpPr>
          <p:nvPr>
            <p:ph type="tbl" sz="quarter" idx="15"/>
          </p:nvPr>
        </p:nvSpPr>
        <p:spPr>
          <a:xfrm>
            <a:off x="1316572" y="1731133"/>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26" name="Text Placeholder 2"/>
          <p:cNvSpPr>
            <a:spLocks noGrp="1"/>
          </p:cNvSpPr>
          <p:nvPr>
            <p:ph type="body" sz="quarter" idx="14"/>
          </p:nvPr>
        </p:nvSpPr>
        <p:spPr>
          <a:xfrm>
            <a:off x="1395599" y="1879886"/>
            <a:ext cx="7624231" cy="394199"/>
          </a:xfrm>
          <a:prstGeom prst="rect">
            <a:avLst/>
          </a:prstGeom>
        </p:spPr>
        <p:txBody>
          <a:bodyPr vert="horz"/>
          <a:lstStyle>
            <a:lvl1pPr marL="0" indent="0">
              <a:lnSpc>
                <a:spcPct val="60000"/>
              </a:lnSpc>
              <a:buNone/>
              <a:defRPr sz="2000" b="1">
                <a:solidFill>
                  <a:schemeClr val="tx2"/>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50" name="Text Placeholder 49"/>
          <p:cNvSpPr>
            <a:spLocks noGrp="1"/>
          </p:cNvSpPr>
          <p:nvPr>
            <p:ph type="body" sz="quarter" idx="26" hasCustomPrompt="1"/>
          </p:nvPr>
        </p:nvSpPr>
        <p:spPr>
          <a:xfrm>
            <a:off x="440267" y="1731600"/>
            <a:ext cx="720000" cy="540000"/>
          </a:xfrm>
          <a:prstGeom prst="rect">
            <a:avLst/>
          </a:prstGeom>
          <a:solidFill>
            <a:srgbClr val="D8DCDE"/>
          </a:solidFill>
          <a:ln w="19050" cmpd="sng">
            <a:noFill/>
          </a:ln>
        </p:spPr>
        <p:txBody>
          <a:bodyPr vert="horz" anchor="ctr"/>
          <a:lstStyle>
            <a:lvl1pPr marL="0" indent="0" algn="ctr">
              <a:lnSpc>
                <a:spcPts val="2800"/>
              </a:lnSpc>
              <a:spcBef>
                <a:spcPts val="600"/>
              </a:spcBef>
              <a:buNone/>
              <a:defRPr sz="2400" b="1">
                <a:solidFill>
                  <a:schemeClr val="tx2"/>
                </a:solidFill>
                <a:latin typeface="Arial" pitchFamily="34" charset="0"/>
                <a:cs typeface="Arial" pitchFamily="34" charset="0"/>
              </a:defRPr>
            </a:lvl1pPr>
          </a:lstStyle>
          <a:p>
            <a:pPr lvl="0"/>
            <a:r>
              <a:rPr lang="en-GB" noProof="0"/>
              <a:t>1</a:t>
            </a:r>
          </a:p>
        </p:txBody>
      </p:sp>
      <p:sp>
        <p:nvSpPr>
          <p:cNvPr id="58" name="Table Placeholder 29"/>
          <p:cNvSpPr>
            <a:spLocks noGrp="1"/>
          </p:cNvSpPr>
          <p:nvPr>
            <p:ph type="tbl" sz="quarter" idx="27"/>
          </p:nvPr>
        </p:nvSpPr>
        <p:spPr>
          <a:xfrm>
            <a:off x="1316572" y="240348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59" name="Text Placeholder 2"/>
          <p:cNvSpPr>
            <a:spLocks noGrp="1"/>
          </p:cNvSpPr>
          <p:nvPr>
            <p:ph type="body" sz="quarter" idx="28"/>
          </p:nvPr>
        </p:nvSpPr>
        <p:spPr>
          <a:xfrm>
            <a:off x="1395599" y="2552242"/>
            <a:ext cx="7624231" cy="394199"/>
          </a:xfrm>
          <a:prstGeom prst="rect">
            <a:avLst/>
          </a:prstGeom>
        </p:spPr>
        <p:txBody>
          <a:bodyPr vert="horz"/>
          <a:lstStyle>
            <a:lvl1pPr marL="0" indent="0">
              <a:lnSpc>
                <a:spcPct val="60000"/>
              </a:lnSpc>
              <a:buNone/>
              <a:defRPr sz="2000" b="1" baseline="0">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0" name="Text Placeholder 49"/>
          <p:cNvSpPr>
            <a:spLocks noGrp="1"/>
          </p:cNvSpPr>
          <p:nvPr>
            <p:ph type="body" sz="quarter" idx="29" hasCustomPrompt="1"/>
          </p:nvPr>
        </p:nvSpPr>
        <p:spPr>
          <a:xfrm>
            <a:off x="440267" y="2403956"/>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2</a:t>
            </a:r>
          </a:p>
        </p:txBody>
      </p:sp>
      <p:sp>
        <p:nvSpPr>
          <p:cNvPr id="62" name="Table Placeholder 29"/>
          <p:cNvSpPr>
            <a:spLocks noGrp="1"/>
          </p:cNvSpPr>
          <p:nvPr>
            <p:ph type="tbl" sz="quarter" idx="30"/>
          </p:nvPr>
        </p:nvSpPr>
        <p:spPr>
          <a:xfrm>
            <a:off x="1316572" y="3082231"/>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3" name="Text Placeholder 2"/>
          <p:cNvSpPr>
            <a:spLocks noGrp="1"/>
          </p:cNvSpPr>
          <p:nvPr>
            <p:ph type="body" sz="quarter" idx="31"/>
          </p:nvPr>
        </p:nvSpPr>
        <p:spPr>
          <a:xfrm>
            <a:off x="1395599" y="3230983"/>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4" name="Text Placeholder 49"/>
          <p:cNvSpPr>
            <a:spLocks noGrp="1"/>
          </p:cNvSpPr>
          <p:nvPr>
            <p:ph type="body" sz="quarter" idx="32" hasCustomPrompt="1"/>
          </p:nvPr>
        </p:nvSpPr>
        <p:spPr>
          <a:xfrm>
            <a:off x="440267" y="3082699"/>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3</a:t>
            </a:r>
          </a:p>
        </p:txBody>
      </p:sp>
      <p:sp>
        <p:nvSpPr>
          <p:cNvPr id="66" name="Table Placeholder 29"/>
          <p:cNvSpPr>
            <a:spLocks noGrp="1"/>
          </p:cNvSpPr>
          <p:nvPr>
            <p:ph type="tbl" sz="quarter" idx="33"/>
          </p:nvPr>
        </p:nvSpPr>
        <p:spPr>
          <a:xfrm>
            <a:off x="1316572" y="3763175"/>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7" name="Text Placeholder 2"/>
          <p:cNvSpPr>
            <a:spLocks noGrp="1"/>
          </p:cNvSpPr>
          <p:nvPr>
            <p:ph type="body" sz="quarter" idx="34"/>
          </p:nvPr>
        </p:nvSpPr>
        <p:spPr>
          <a:xfrm>
            <a:off x="1395599" y="3911927"/>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8" name="Text Placeholder 49"/>
          <p:cNvSpPr>
            <a:spLocks noGrp="1"/>
          </p:cNvSpPr>
          <p:nvPr>
            <p:ph type="body" sz="quarter" idx="35" hasCustomPrompt="1"/>
          </p:nvPr>
        </p:nvSpPr>
        <p:spPr>
          <a:xfrm>
            <a:off x="440267" y="3763643"/>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4</a:t>
            </a:r>
          </a:p>
        </p:txBody>
      </p:sp>
      <p:sp>
        <p:nvSpPr>
          <p:cNvPr id="70" name="Table Placeholder 29"/>
          <p:cNvSpPr>
            <a:spLocks noGrp="1"/>
          </p:cNvSpPr>
          <p:nvPr>
            <p:ph type="tbl" sz="quarter" idx="36"/>
          </p:nvPr>
        </p:nvSpPr>
        <p:spPr>
          <a:xfrm>
            <a:off x="1316572" y="444087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1" name="Text Placeholder 2"/>
          <p:cNvSpPr>
            <a:spLocks noGrp="1"/>
          </p:cNvSpPr>
          <p:nvPr>
            <p:ph type="body" sz="quarter" idx="37"/>
          </p:nvPr>
        </p:nvSpPr>
        <p:spPr>
          <a:xfrm>
            <a:off x="1395599" y="4589630"/>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2" name="Text Placeholder 49"/>
          <p:cNvSpPr>
            <a:spLocks noGrp="1"/>
          </p:cNvSpPr>
          <p:nvPr>
            <p:ph type="body" sz="quarter" idx="38" hasCustomPrompt="1"/>
          </p:nvPr>
        </p:nvSpPr>
        <p:spPr>
          <a:xfrm>
            <a:off x="440267" y="4441345"/>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5</a:t>
            </a:r>
          </a:p>
        </p:txBody>
      </p:sp>
      <p:sp>
        <p:nvSpPr>
          <p:cNvPr id="74" name="Table Placeholder 29"/>
          <p:cNvSpPr>
            <a:spLocks noGrp="1"/>
          </p:cNvSpPr>
          <p:nvPr>
            <p:ph type="tbl" sz="quarter" idx="39"/>
          </p:nvPr>
        </p:nvSpPr>
        <p:spPr>
          <a:xfrm>
            <a:off x="1316572" y="5129167"/>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5" name="Text Placeholder 2"/>
          <p:cNvSpPr>
            <a:spLocks noGrp="1"/>
          </p:cNvSpPr>
          <p:nvPr>
            <p:ph type="body" sz="quarter" idx="40"/>
          </p:nvPr>
        </p:nvSpPr>
        <p:spPr>
          <a:xfrm>
            <a:off x="1395599" y="5277919"/>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6" name="Text Placeholder 49"/>
          <p:cNvSpPr>
            <a:spLocks noGrp="1"/>
          </p:cNvSpPr>
          <p:nvPr>
            <p:ph type="body" sz="quarter" idx="41" hasCustomPrompt="1"/>
          </p:nvPr>
        </p:nvSpPr>
        <p:spPr>
          <a:xfrm>
            <a:off x="440267" y="5129635"/>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6</a:t>
            </a:r>
          </a:p>
        </p:txBody>
      </p:sp>
      <p:sp>
        <p:nvSpPr>
          <p:cNvPr id="29"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navigation 1 title</a:t>
            </a:r>
          </a:p>
        </p:txBody>
      </p:sp>
      <p:sp>
        <p:nvSpPr>
          <p:cNvPr id="23"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188222720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Nav Contents 2">
    <p:spTree>
      <p:nvGrpSpPr>
        <p:cNvPr id="1" name=""/>
        <p:cNvGrpSpPr/>
        <p:nvPr/>
      </p:nvGrpSpPr>
      <p:grpSpPr>
        <a:xfrm>
          <a:off x="0" y="0"/>
          <a:ext cx="0" cy="0"/>
          <a:chOff x="0" y="0"/>
          <a:chExt cx="0" cy="0"/>
        </a:xfrm>
      </p:grpSpPr>
      <p:sp>
        <p:nvSpPr>
          <p:cNvPr id="30" name="Table Placeholder 29"/>
          <p:cNvSpPr>
            <a:spLocks noGrp="1"/>
          </p:cNvSpPr>
          <p:nvPr>
            <p:ph type="tbl" sz="quarter" idx="15"/>
          </p:nvPr>
        </p:nvSpPr>
        <p:spPr>
          <a:xfrm>
            <a:off x="1316572" y="1731133"/>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26" name="Text Placeholder 2"/>
          <p:cNvSpPr>
            <a:spLocks noGrp="1"/>
          </p:cNvSpPr>
          <p:nvPr>
            <p:ph type="body" sz="quarter" idx="14"/>
          </p:nvPr>
        </p:nvSpPr>
        <p:spPr>
          <a:xfrm>
            <a:off x="1395599" y="1879886"/>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50" name="Text Placeholder 49"/>
          <p:cNvSpPr>
            <a:spLocks noGrp="1"/>
          </p:cNvSpPr>
          <p:nvPr>
            <p:ph type="body" sz="quarter" idx="26" hasCustomPrompt="1"/>
          </p:nvPr>
        </p:nvSpPr>
        <p:spPr>
          <a:xfrm>
            <a:off x="440267" y="1731600"/>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1</a:t>
            </a:r>
          </a:p>
        </p:txBody>
      </p:sp>
      <p:sp>
        <p:nvSpPr>
          <p:cNvPr id="58" name="Table Placeholder 29"/>
          <p:cNvSpPr>
            <a:spLocks noGrp="1"/>
          </p:cNvSpPr>
          <p:nvPr>
            <p:ph type="tbl" sz="quarter" idx="27"/>
          </p:nvPr>
        </p:nvSpPr>
        <p:spPr>
          <a:xfrm>
            <a:off x="1316572" y="240348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59" name="Text Placeholder 2"/>
          <p:cNvSpPr>
            <a:spLocks noGrp="1"/>
          </p:cNvSpPr>
          <p:nvPr>
            <p:ph type="body" sz="quarter" idx="28"/>
          </p:nvPr>
        </p:nvSpPr>
        <p:spPr>
          <a:xfrm>
            <a:off x="1395599" y="2552242"/>
            <a:ext cx="7624231" cy="394199"/>
          </a:xfrm>
          <a:prstGeom prst="rect">
            <a:avLst/>
          </a:prstGeom>
        </p:spPr>
        <p:txBody>
          <a:bodyPr vert="horz"/>
          <a:lstStyle>
            <a:lvl1pPr marL="0" indent="0">
              <a:lnSpc>
                <a:spcPct val="60000"/>
              </a:lnSpc>
              <a:buNone/>
              <a:defRPr sz="2000" b="1" baseline="0">
                <a:solidFill>
                  <a:schemeClr val="tx2"/>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0" name="Text Placeholder 49"/>
          <p:cNvSpPr>
            <a:spLocks noGrp="1"/>
          </p:cNvSpPr>
          <p:nvPr>
            <p:ph type="body" sz="quarter" idx="29" hasCustomPrompt="1"/>
          </p:nvPr>
        </p:nvSpPr>
        <p:spPr>
          <a:xfrm>
            <a:off x="440267" y="2403956"/>
            <a:ext cx="720000" cy="540000"/>
          </a:xfrm>
          <a:prstGeom prst="rect">
            <a:avLst/>
          </a:prstGeom>
          <a:solidFill>
            <a:srgbClr val="D8DCDE"/>
          </a:solidFill>
          <a:ln w="19050" cmpd="sng">
            <a:noFill/>
          </a:ln>
        </p:spPr>
        <p:txBody>
          <a:bodyPr vert="horz" anchor="ctr"/>
          <a:lstStyle>
            <a:lvl1pPr marL="0" indent="0" algn="ctr">
              <a:lnSpc>
                <a:spcPts val="2800"/>
              </a:lnSpc>
              <a:spcBef>
                <a:spcPts val="0"/>
              </a:spcBef>
              <a:buNone/>
              <a:defRPr sz="2400" b="1">
                <a:solidFill>
                  <a:schemeClr val="tx2"/>
                </a:solidFill>
                <a:latin typeface="Arial" pitchFamily="34" charset="0"/>
                <a:cs typeface="Arial" pitchFamily="34" charset="0"/>
              </a:defRPr>
            </a:lvl1pPr>
          </a:lstStyle>
          <a:p>
            <a:pPr lvl="0"/>
            <a:r>
              <a:rPr lang="en-GB" noProof="0"/>
              <a:t>2</a:t>
            </a:r>
          </a:p>
        </p:txBody>
      </p:sp>
      <p:sp>
        <p:nvSpPr>
          <p:cNvPr id="62" name="Table Placeholder 29"/>
          <p:cNvSpPr>
            <a:spLocks noGrp="1"/>
          </p:cNvSpPr>
          <p:nvPr>
            <p:ph type="tbl" sz="quarter" idx="30"/>
          </p:nvPr>
        </p:nvSpPr>
        <p:spPr>
          <a:xfrm>
            <a:off x="1316572" y="3082231"/>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3" name="Text Placeholder 2"/>
          <p:cNvSpPr>
            <a:spLocks noGrp="1"/>
          </p:cNvSpPr>
          <p:nvPr>
            <p:ph type="body" sz="quarter" idx="31"/>
          </p:nvPr>
        </p:nvSpPr>
        <p:spPr>
          <a:xfrm>
            <a:off x="1395599" y="3230983"/>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4" name="Text Placeholder 49"/>
          <p:cNvSpPr>
            <a:spLocks noGrp="1"/>
          </p:cNvSpPr>
          <p:nvPr>
            <p:ph type="body" sz="quarter" idx="32" hasCustomPrompt="1"/>
          </p:nvPr>
        </p:nvSpPr>
        <p:spPr>
          <a:xfrm>
            <a:off x="440267" y="3082699"/>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3</a:t>
            </a:r>
          </a:p>
        </p:txBody>
      </p:sp>
      <p:sp>
        <p:nvSpPr>
          <p:cNvPr id="66" name="Table Placeholder 29"/>
          <p:cNvSpPr>
            <a:spLocks noGrp="1"/>
          </p:cNvSpPr>
          <p:nvPr>
            <p:ph type="tbl" sz="quarter" idx="33"/>
          </p:nvPr>
        </p:nvSpPr>
        <p:spPr>
          <a:xfrm>
            <a:off x="1316572" y="3763175"/>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7" name="Text Placeholder 2"/>
          <p:cNvSpPr>
            <a:spLocks noGrp="1"/>
          </p:cNvSpPr>
          <p:nvPr>
            <p:ph type="body" sz="quarter" idx="34"/>
          </p:nvPr>
        </p:nvSpPr>
        <p:spPr>
          <a:xfrm>
            <a:off x="1395599" y="3911927"/>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8" name="Text Placeholder 49"/>
          <p:cNvSpPr>
            <a:spLocks noGrp="1"/>
          </p:cNvSpPr>
          <p:nvPr>
            <p:ph type="body" sz="quarter" idx="35" hasCustomPrompt="1"/>
          </p:nvPr>
        </p:nvSpPr>
        <p:spPr>
          <a:xfrm>
            <a:off x="440267" y="3763643"/>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4</a:t>
            </a:r>
          </a:p>
        </p:txBody>
      </p:sp>
      <p:sp>
        <p:nvSpPr>
          <p:cNvPr id="70" name="Table Placeholder 29"/>
          <p:cNvSpPr>
            <a:spLocks noGrp="1"/>
          </p:cNvSpPr>
          <p:nvPr>
            <p:ph type="tbl" sz="quarter" idx="36"/>
          </p:nvPr>
        </p:nvSpPr>
        <p:spPr>
          <a:xfrm>
            <a:off x="1316572" y="444087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1" name="Text Placeholder 2"/>
          <p:cNvSpPr>
            <a:spLocks noGrp="1"/>
          </p:cNvSpPr>
          <p:nvPr>
            <p:ph type="body" sz="quarter" idx="37"/>
          </p:nvPr>
        </p:nvSpPr>
        <p:spPr>
          <a:xfrm>
            <a:off x="1395599" y="4589630"/>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2" name="Text Placeholder 49"/>
          <p:cNvSpPr>
            <a:spLocks noGrp="1"/>
          </p:cNvSpPr>
          <p:nvPr>
            <p:ph type="body" sz="quarter" idx="38" hasCustomPrompt="1"/>
          </p:nvPr>
        </p:nvSpPr>
        <p:spPr>
          <a:xfrm>
            <a:off x="440267" y="4441345"/>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5</a:t>
            </a:r>
          </a:p>
        </p:txBody>
      </p:sp>
      <p:sp>
        <p:nvSpPr>
          <p:cNvPr id="74" name="Table Placeholder 29"/>
          <p:cNvSpPr>
            <a:spLocks noGrp="1"/>
          </p:cNvSpPr>
          <p:nvPr>
            <p:ph type="tbl" sz="quarter" idx="39"/>
          </p:nvPr>
        </p:nvSpPr>
        <p:spPr>
          <a:xfrm>
            <a:off x="1316572" y="5129167"/>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5" name="Text Placeholder 2"/>
          <p:cNvSpPr>
            <a:spLocks noGrp="1"/>
          </p:cNvSpPr>
          <p:nvPr>
            <p:ph type="body" sz="quarter" idx="40"/>
          </p:nvPr>
        </p:nvSpPr>
        <p:spPr>
          <a:xfrm>
            <a:off x="1395599" y="5277919"/>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6" name="Text Placeholder 49"/>
          <p:cNvSpPr>
            <a:spLocks noGrp="1"/>
          </p:cNvSpPr>
          <p:nvPr>
            <p:ph type="body" sz="quarter" idx="41" hasCustomPrompt="1"/>
          </p:nvPr>
        </p:nvSpPr>
        <p:spPr>
          <a:xfrm>
            <a:off x="440267" y="5129635"/>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6</a:t>
            </a:r>
          </a:p>
        </p:txBody>
      </p:sp>
      <p:sp>
        <p:nvSpPr>
          <p:cNvPr id="27"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navigation 2 title</a:t>
            </a:r>
          </a:p>
        </p:txBody>
      </p:sp>
      <p:sp>
        <p:nvSpPr>
          <p:cNvPr id="23"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288939786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Nav Contents 3">
    <p:spTree>
      <p:nvGrpSpPr>
        <p:cNvPr id="1" name=""/>
        <p:cNvGrpSpPr/>
        <p:nvPr/>
      </p:nvGrpSpPr>
      <p:grpSpPr>
        <a:xfrm>
          <a:off x="0" y="0"/>
          <a:ext cx="0" cy="0"/>
          <a:chOff x="0" y="0"/>
          <a:chExt cx="0" cy="0"/>
        </a:xfrm>
      </p:grpSpPr>
      <p:sp>
        <p:nvSpPr>
          <p:cNvPr id="30" name="Table Placeholder 29"/>
          <p:cNvSpPr>
            <a:spLocks noGrp="1"/>
          </p:cNvSpPr>
          <p:nvPr>
            <p:ph type="tbl" sz="quarter" idx="15"/>
          </p:nvPr>
        </p:nvSpPr>
        <p:spPr>
          <a:xfrm>
            <a:off x="1316572" y="1731133"/>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26" name="Text Placeholder 2"/>
          <p:cNvSpPr>
            <a:spLocks noGrp="1"/>
          </p:cNvSpPr>
          <p:nvPr>
            <p:ph type="body" sz="quarter" idx="14"/>
          </p:nvPr>
        </p:nvSpPr>
        <p:spPr>
          <a:xfrm>
            <a:off x="1395599" y="1879886"/>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50" name="Text Placeholder 49"/>
          <p:cNvSpPr>
            <a:spLocks noGrp="1"/>
          </p:cNvSpPr>
          <p:nvPr>
            <p:ph type="body" sz="quarter" idx="26" hasCustomPrompt="1"/>
          </p:nvPr>
        </p:nvSpPr>
        <p:spPr>
          <a:xfrm>
            <a:off x="440267" y="1731600"/>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1</a:t>
            </a:r>
          </a:p>
        </p:txBody>
      </p:sp>
      <p:sp>
        <p:nvSpPr>
          <p:cNvPr id="58" name="Table Placeholder 29"/>
          <p:cNvSpPr>
            <a:spLocks noGrp="1"/>
          </p:cNvSpPr>
          <p:nvPr>
            <p:ph type="tbl" sz="quarter" idx="27"/>
          </p:nvPr>
        </p:nvSpPr>
        <p:spPr>
          <a:xfrm>
            <a:off x="1316572" y="240348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59" name="Text Placeholder 2"/>
          <p:cNvSpPr>
            <a:spLocks noGrp="1"/>
          </p:cNvSpPr>
          <p:nvPr>
            <p:ph type="body" sz="quarter" idx="28"/>
          </p:nvPr>
        </p:nvSpPr>
        <p:spPr>
          <a:xfrm>
            <a:off x="1395599" y="2552242"/>
            <a:ext cx="7624231" cy="394199"/>
          </a:xfrm>
          <a:prstGeom prst="rect">
            <a:avLst/>
          </a:prstGeom>
        </p:spPr>
        <p:txBody>
          <a:bodyPr vert="horz"/>
          <a:lstStyle>
            <a:lvl1pPr marL="0" indent="0">
              <a:lnSpc>
                <a:spcPct val="60000"/>
              </a:lnSpc>
              <a:buNone/>
              <a:defRPr sz="2000" b="1" baseline="0">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0" name="Text Placeholder 49"/>
          <p:cNvSpPr>
            <a:spLocks noGrp="1"/>
          </p:cNvSpPr>
          <p:nvPr>
            <p:ph type="body" sz="quarter" idx="29" hasCustomPrompt="1"/>
          </p:nvPr>
        </p:nvSpPr>
        <p:spPr>
          <a:xfrm>
            <a:off x="440267" y="2403956"/>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2</a:t>
            </a:r>
          </a:p>
        </p:txBody>
      </p:sp>
      <p:sp>
        <p:nvSpPr>
          <p:cNvPr id="62" name="Table Placeholder 29"/>
          <p:cNvSpPr>
            <a:spLocks noGrp="1"/>
          </p:cNvSpPr>
          <p:nvPr>
            <p:ph type="tbl" sz="quarter" idx="30"/>
          </p:nvPr>
        </p:nvSpPr>
        <p:spPr>
          <a:xfrm>
            <a:off x="1316572" y="3082231"/>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3" name="Text Placeholder 2"/>
          <p:cNvSpPr>
            <a:spLocks noGrp="1"/>
          </p:cNvSpPr>
          <p:nvPr>
            <p:ph type="body" sz="quarter" idx="31"/>
          </p:nvPr>
        </p:nvSpPr>
        <p:spPr>
          <a:xfrm>
            <a:off x="1395599" y="3230983"/>
            <a:ext cx="7624231" cy="394199"/>
          </a:xfrm>
          <a:prstGeom prst="rect">
            <a:avLst/>
          </a:prstGeom>
        </p:spPr>
        <p:txBody>
          <a:bodyPr vert="horz"/>
          <a:lstStyle>
            <a:lvl1pPr marL="0" indent="0">
              <a:lnSpc>
                <a:spcPct val="60000"/>
              </a:lnSpc>
              <a:buNone/>
              <a:defRPr sz="2000" b="1">
                <a:solidFill>
                  <a:schemeClr val="tx2"/>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4" name="Text Placeholder 49"/>
          <p:cNvSpPr>
            <a:spLocks noGrp="1"/>
          </p:cNvSpPr>
          <p:nvPr>
            <p:ph type="body" sz="quarter" idx="32" hasCustomPrompt="1"/>
          </p:nvPr>
        </p:nvSpPr>
        <p:spPr>
          <a:xfrm>
            <a:off x="440267" y="3082699"/>
            <a:ext cx="720000" cy="540000"/>
          </a:xfrm>
          <a:prstGeom prst="rect">
            <a:avLst/>
          </a:prstGeom>
          <a:solidFill>
            <a:srgbClr val="D8DCDE"/>
          </a:solidFill>
          <a:ln w="19050" cmpd="sng">
            <a:noFill/>
          </a:ln>
        </p:spPr>
        <p:txBody>
          <a:bodyPr vert="horz" anchor="ctr"/>
          <a:lstStyle>
            <a:lvl1pPr marL="0" indent="0" algn="ctr">
              <a:lnSpc>
                <a:spcPts val="2800"/>
              </a:lnSpc>
              <a:spcBef>
                <a:spcPts val="0"/>
              </a:spcBef>
              <a:buNone/>
              <a:defRPr sz="2400" b="1">
                <a:solidFill>
                  <a:schemeClr val="tx2"/>
                </a:solidFill>
                <a:latin typeface="Arial" pitchFamily="34" charset="0"/>
                <a:cs typeface="Arial" pitchFamily="34" charset="0"/>
              </a:defRPr>
            </a:lvl1pPr>
          </a:lstStyle>
          <a:p>
            <a:pPr lvl="0"/>
            <a:r>
              <a:rPr lang="en-GB" noProof="0"/>
              <a:t>3</a:t>
            </a:r>
          </a:p>
        </p:txBody>
      </p:sp>
      <p:sp>
        <p:nvSpPr>
          <p:cNvPr id="66" name="Table Placeholder 29"/>
          <p:cNvSpPr>
            <a:spLocks noGrp="1"/>
          </p:cNvSpPr>
          <p:nvPr>
            <p:ph type="tbl" sz="quarter" idx="33"/>
          </p:nvPr>
        </p:nvSpPr>
        <p:spPr>
          <a:xfrm>
            <a:off x="1316572" y="3763175"/>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7" name="Text Placeholder 2"/>
          <p:cNvSpPr>
            <a:spLocks noGrp="1"/>
          </p:cNvSpPr>
          <p:nvPr>
            <p:ph type="body" sz="quarter" idx="34"/>
          </p:nvPr>
        </p:nvSpPr>
        <p:spPr>
          <a:xfrm>
            <a:off x="1395599" y="3911927"/>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8" name="Text Placeholder 49"/>
          <p:cNvSpPr>
            <a:spLocks noGrp="1"/>
          </p:cNvSpPr>
          <p:nvPr>
            <p:ph type="body" sz="quarter" idx="35" hasCustomPrompt="1"/>
          </p:nvPr>
        </p:nvSpPr>
        <p:spPr>
          <a:xfrm>
            <a:off x="440267" y="3763643"/>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4</a:t>
            </a:r>
          </a:p>
        </p:txBody>
      </p:sp>
      <p:sp>
        <p:nvSpPr>
          <p:cNvPr id="70" name="Table Placeholder 29"/>
          <p:cNvSpPr>
            <a:spLocks noGrp="1"/>
          </p:cNvSpPr>
          <p:nvPr>
            <p:ph type="tbl" sz="quarter" idx="36"/>
          </p:nvPr>
        </p:nvSpPr>
        <p:spPr>
          <a:xfrm>
            <a:off x="1316572" y="444087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1" name="Text Placeholder 2"/>
          <p:cNvSpPr>
            <a:spLocks noGrp="1"/>
          </p:cNvSpPr>
          <p:nvPr>
            <p:ph type="body" sz="quarter" idx="37"/>
          </p:nvPr>
        </p:nvSpPr>
        <p:spPr>
          <a:xfrm>
            <a:off x="1395599" y="4589630"/>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2" name="Text Placeholder 49"/>
          <p:cNvSpPr>
            <a:spLocks noGrp="1"/>
          </p:cNvSpPr>
          <p:nvPr>
            <p:ph type="body" sz="quarter" idx="38" hasCustomPrompt="1"/>
          </p:nvPr>
        </p:nvSpPr>
        <p:spPr>
          <a:xfrm>
            <a:off x="440267" y="4441345"/>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5</a:t>
            </a:r>
          </a:p>
        </p:txBody>
      </p:sp>
      <p:sp>
        <p:nvSpPr>
          <p:cNvPr id="74" name="Table Placeholder 29"/>
          <p:cNvSpPr>
            <a:spLocks noGrp="1"/>
          </p:cNvSpPr>
          <p:nvPr>
            <p:ph type="tbl" sz="quarter" idx="39"/>
          </p:nvPr>
        </p:nvSpPr>
        <p:spPr>
          <a:xfrm>
            <a:off x="1316572" y="5129167"/>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5" name="Text Placeholder 2"/>
          <p:cNvSpPr>
            <a:spLocks noGrp="1"/>
          </p:cNvSpPr>
          <p:nvPr>
            <p:ph type="body" sz="quarter" idx="40"/>
          </p:nvPr>
        </p:nvSpPr>
        <p:spPr>
          <a:xfrm>
            <a:off x="1395599" y="5277919"/>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6" name="Text Placeholder 49"/>
          <p:cNvSpPr>
            <a:spLocks noGrp="1"/>
          </p:cNvSpPr>
          <p:nvPr>
            <p:ph type="body" sz="quarter" idx="41" hasCustomPrompt="1"/>
          </p:nvPr>
        </p:nvSpPr>
        <p:spPr>
          <a:xfrm>
            <a:off x="440267" y="5129635"/>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6</a:t>
            </a:r>
          </a:p>
        </p:txBody>
      </p:sp>
      <p:sp>
        <p:nvSpPr>
          <p:cNvPr id="27"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navigation 3 title</a:t>
            </a:r>
          </a:p>
        </p:txBody>
      </p:sp>
      <p:sp>
        <p:nvSpPr>
          <p:cNvPr id="23"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124561077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Nav Contents 4">
    <p:spTree>
      <p:nvGrpSpPr>
        <p:cNvPr id="1" name=""/>
        <p:cNvGrpSpPr/>
        <p:nvPr/>
      </p:nvGrpSpPr>
      <p:grpSpPr>
        <a:xfrm>
          <a:off x="0" y="0"/>
          <a:ext cx="0" cy="0"/>
          <a:chOff x="0" y="0"/>
          <a:chExt cx="0" cy="0"/>
        </a:xfrm>
      </p:grpSpPr>
      <p:sp>
        <p:nvSpPr>
          <p:cNvPr id="30" name="Table Placeholder 29"/>
          <p:cNvSpPr>
            <a:spLocks noGrp="1"/>
          </p:cNvSpPr>
          <p:nvPr>
            <p:ph type="tbl" sz="quarter" idx="15"/>
          </p:nvPr>
        </p:nvSpPr>
        <p:spPr>
          <a:xfrm>
            <a:off x="1316572" y="1731133"/>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26" name="Text Placeholder 2"/>
          <p:cNvSpPr>
            <a:spLocks noGrp="1"/>
          </p:cNvSpPr>
          <p:nvPr>
            <p:ph type="body" sz="quarter" idx="14"/>
          </p:nvPr>
        </p:nvSpPr>
        <p:spPr>
          <a:xfrm>
            <a:off x="1395599" y="1879886"/>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50" name="Text Placeholder 49"/>
          <p:cNvSpPr>
            <a:spLocks noGrp="1"/>
          </p:cNvSpPr>
          <p:nvPr>
            <p:ph type="body" sz="quarter" idx="26" hasCustomPrompt="1"/>
          </p:nvPr>
        </p:nvSpPr>
        <p:spPr>
          <a:xfrm>
            <a:off x="440267" y="1731600"/>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1</a:t>
            </a:r>
          </a:p>
        </p:txBody>
      </p:sp>
      <p:sp>
        <p:nvSpPr>
          <p:cNvPr id="58" name="Table Placeholder 29"/>
          <p:cNvSpPr>
            <a:spLocks noGrp="1"/>
          </p:cNvSpPr>
          <p:nvPr>
            <p:ph type="tbl" sz="quarter" idx="27"/>
          </p:nvPr>
        </p:nvSpPr>
        <p:spPr>
          <a:xfrm>
            <a:off x="1316572" y="240348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59" name="Text Placeholder 2"/>
          <p:cNvSpPr>
            <a:spLocks noGrp="1"/>
          </p:cNvSpPr>
          <p:nvPr>
            <p:ph type="body" sz="quarter" idx="28"/>
          </p:nvPr>
        </p:nvSpPr>
        <p:spPr>
          <a:xfrm>
            <a:off x="1395599" y="2552242"/>
            <a:ext cx="7624231" cy="394199"/>
          </a:xfrm>
          <a:prstGeom prst="rect">
            <a:avLst/>
          </a:prstGeom>
        </p:spPr>
        <p:txBody>
          <a:bodyPr vert="horz"/>
          <a:lstStyle>
            <a:lvl1pPr marL="0" indent="0">
              <a:lnSpc>
                <a:spcPct val="60000"/>
              </a:lnSpc>
              <a:buNone/>
              <a:defRPr sz="2000" b="1" baseline="0">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0" name="Text Placeholder 49"/>
          <p:cNvSpPr>
            <a:spLocks noGrp="1"/>
          </p:cNvSpPr>
          <p:nvPr>
            <p:ph type="body" sz="quarter" idx="29" hasCustomPrompt="1"/>
          </p:nvPr>
        </p:nvSpPr>
        <p:spPr>
          <a:xfrm>
            <a:off x="440267" y="2403956"/>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2</a:t>
            </a:r>
          </a:p>
        </p:txBody>
      </p:sp>
      <p:sp>
        <p:nvSpPr>
          <p:cNvPr id="62" name="Table Placeholder 29"/>
          <p:cNvSpPr>
            <a:spLocks noGrp="1"/>
          </p:cNvSpPr>
          <p:nvPr>
            <p:ph type="tbl" sz="quarter" idx="30"/>
          </p:nvPr>
        </p:nvSpPr>
        <p:spPr>
          <a:xfrm>
            <a:off x="1316572" y="3082231"/>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3" name="Text Placeholder 2"/>
          <p:cNvSpPr>
            <a:spLocks noGrp="1"/>
          </p:cNvSpPr>
          <p:nvPr>
            <p:ph type="body" sz="quarter" idx="31"/>
          </p:nvPr>
        </p:nvSpPr>
        <p:spPr>
          <a:xfrm>
            <a:off x="1395599" y="3230983"/>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4" name="Text Placeholder 49"/>
          <p:cNvSpPr>
            <a:spLocks noGrp="1"/>
          </p:cNvSpPr>
          <p:nvPr>
            <p:ph type="body" sz="quarter" idx="32" hasCustomPrompt="1"/>
          </p:nvPr>
        </p:nvSpPr>
        <p:spPr>
          <a:xfrm>
            <a:off x="440267" y="3082699"/>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3</a:t>
            </a:r>
          </a:p>
        </p:txBody>
      </p:sp>
      <p:sp>
        <p:nvSpPr>
          <p:cNvPr id="66" name="Table Placeholder 29"/>
          <p:cNvSpPr>
            <a:spLocks noGrp="1"/>
          </p:cNvSpPr>
          <p:nvPr>
            <p:ph type="tbl" sz="quarter" idx="33"/>
          </p:nvPr>
        </p:nvSpPr>
        <p:spPr>
          <a:xfrm>
            <a:off x="1316572" y="3763175"/>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7" name="Text Placeholder 2"/>
          <p:cNvSpPr>
            <a:spLocks noGrp="1"/>
          </p:cNvSpPr>
          <p:nvPr>
            <p:ph type="body" sz="quarter" idx="34"/>
          </p:nvPr>
        </p:nvSpPr>
        <p:spPr>
          <a:xfrm>
            <a:off x="1395599" y="3911927"/>
            <a:ext cx="7624231" cy="394199"/>
          </a:xfrm>
          <a:prstGeom prst="rect">
            <a:avLst/>
          </a:prstGeom>
        </p:spPr>
        <p:txBody>
          <a:bodyPr vert="horz"/>
          <a:lstStyle>
            <a:lvl1pPr marL="0" indent="0">
              <a:lnSpc>
                <a:spcPct val="60000"/>
              </a:lnSpc>
              <a:buNone/>
              <a:defRPr sz="2000" b="1">
                <a:solidFill>
                  <a:schemeClr val="tx2"/>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8" name="Text Placeholder 49"/>
          <p:cNvSpPr>
            <a:spLocks noGrp="1"/>
          </p:cNvSpPr>
          <p:nvPr>
            <p:ph type="body" sz="quarter" idx="35" hasCustomPrompt="1"/>
          </p:nvPr>
        </p:nvSpPr>
        <p:spPr>
          <a:xfrm>
            <a:off x="440267" y="3763643"/>
            <a:ext cx="720000" cy="540000"/>
          </a:xfrm>
          <a:prstGeom prst="rect">
            <a:avLst/>
          </a:prstGeom>
          <a:solidFill>
            <a:srgbClr val="D8DCDE"/>
          </a:solidFill>
          <a:ln w="19050" cmpd="sng">
            <a:noFill/>
          </a:ln>
        </p:spPr>
        <p:txBody>
          <a:bodyPr vert="horz" anchor="ctr"/>
          <a:lstStyle>
            <a:lvl1pPr marL="0" indent="0" algn="ctr">
              <a:lnSpc>
                <a:spcPts val="2800"/>
              </a:lnSpc>
              <a:spcBef>
                <a:spcPts val="0"/>
              </a:spcBef>
              <a:buNone/>
              <a:defRPr sz="2400" b="1">
                <a:solidFill>
                  <a:schemeClr val="tx2"/>
                </a:solidFill>
                <a:latin typeface="Arial" pitchFamily="34" charset="0"/>
                <a:cs typeface="Arial" pitchFamily="34" charset="0"/>
              </a:defRPr>
            </a:lvl1pPr>
          </a:lstStyle>
          <a:p>
            <a:pPr lvl="0"/>
            <a:r>
              <a:rPr lang="en-GB" noProof="0"/>
              <a:t>4</a:t>
            </a:r>
          </a:p>
        </p:txBody>
      </p:sp>
      <p:sp>
        <p:nvSpPr>
          <p:cNvPr id="70" name="Table Placeholder 29"/>
          <p:cNvSpPr>
            <a:spLocks noGrp="1"/>
          </p:cNvSpPr>
          <p:nvPr>
            <p:ph type="tbl" sz="quarter" idx="36"/>
          </p:nvPr>
        </p:nvSpPr>
        <p:spPr>
          <a:xfrm>
            <a:off x="1316572" y="444087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1" name="Text Placeholder 2"/>
          <p:cNvSpPr>
            <a:spLocks noGrp="1"/>
          </p:cNvSpPr>
          <p:nvPr>
            <p:ph type="body" sz="quarter" idx="37"/>
          </p:nvPr>
        </p:nvSpPr>
        <p:spPr>
          <a:xfrm>
            <a:off x="1395599" y="4589630"/>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2" name="Text Placeholder 49"/>
          <p:cNvSpPr>
            <a:spLocks noGrp="1"/>
          </p:cNvSpPr>
          <p:nvPr>
            <p:ph type="body" sz="quarter" idx="38" hasCustomPrompt="1"/>
          </p:nvPr>
        </p:nvSpPr>
        <p:spPr>
          <a:xfrm>
            <a:off x="440267" y="4441345"/>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5</a:t>
            </a:r>
          </a:p>
        </p:txBody>
      </p:sp>
      <p:sp>
        <p:nvSpPr>
          <p:cNvPr id="74" name="Table Placeholder 29"/>
          <p:cNvSpPr>
            <a:spLocks noGrp="1"/>
          </p:cNvSpPr>
          <p:nvPr>
            <p:ph type="tbl" sz="quarter" idx="39"/>
          </p:nvPr>
        </p:nvSpPr>
        <p:spPr>
          <a:xfrm>
            <a:off x="1316572" y="5129167"/>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5" name="Text Placeholder 2"/>
          <p:cNvSpPr>
            <a:spLocks noGrp="1"/>
          </p:cNvSpPr>
          <p:nvPr>
            <p:ph type="body" sz="quarter" idx="40"/>
          </p:nvPr>
        </p:nvSpPr>
        <p:spPr>
          <a:xfrm>
            <a:off x="1395599" y="5277919"/>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6" name="Text Placeholder 49"/>
          <p:cNvSpPr>
            <a:spLocks noGrp="1"/>
          </p:cNvSpPr>
          <p:nvPr>
            <p:ph type="body" sz="quarter" idx="41" hasCustomPrompt="1"/>
          </p:nvPr>
        </p:nvSpPr>
        <p:spPr>
          <a:xfrm>
            <a:off x="440267" y="5129635"/>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6</a:t>
            </a:r>
          </a:p>
        </p:txBody>
      </p:sp>
      <p:sp>
        <p:nvSpPr>
          <p:cNvPr id="27"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navigation 4 title</a:t>
            </a:r>
          </a:p>
        </p:txBody>
      </p:sp>
      <p:sp>
        <p:nvSpPr>
          <p:cNvPr id="23"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422052738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Nav Contents 5">
    <p:spTree>
      <p:nvGrpSpPr>
        <p:cNvPr id="1" name=""/>
        <p:cNvGrpSpPr/>
        <p:nvPr/>
      </p:nvGrpSpPr>
      <p:grpSpPr>
        <a:xfrm>
          <a:off x="0" y="0"/>
          <a:ext cx="0" cy="0"/>
          <a:chOff x="0" y="0"/>
          <a:chExt cx="0" cy="0"/>
        </a:xfrm>
      </p:grpSpPr>
      <p:sp>
        <p:nvSpPr>
          <p:cNvPr id="30" name="Table Placeholder 29"/>
          <p:cNvSpPr>
            <a:spLocks noGrp="1"/>
          </p:cNvSpPr>
          <p:nvPr>
            <p:ph type="tbl" sz="quarter" idx="15"/>
          </p:nvPr>
        </p:nvSpPr>
        <p:spPr>
          <a:xfrm>
            <a:off x="1316572" y="1731133"/>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26" name="Text Placeholder 2"/>
          <p:cNvSpPr>
            <a:spLocks noGrp="1"/>
          </p:cNvSpPr>
          <p:nvPr>
            <p:ph type="body" sz="quarter" idx="14"/>
          </p:nvPr>
        </p:nvSpPr>
        <p:spPr>
          <a:xfrm>
            <a:off x="1395599" y="1879886"/>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50" name="Text Placeholder 49"/>
          <p:cNvSpPr>
            <a:spLocks noGrp="1"/>
          </p:cNvSpPr>
          <p:nvPr>
            <p:ph type="body" sz="quarter" idx="26" hasCustomPrompt="1"/>
          </p:nvPr>
        </p:nvSpPr>
        <p:spPr>
          <a:xfrm>
            <a:off x="440267" y="1731600"/>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1</a:t>
            </a:r>
          </a:p>
        </p:txBody>
      </p:sp>
      <p:sp>
        <p:nvSpPr>
          <p:cNvPr id="58" name="Table Placeholder 29"/>
          <p:cNvSpPr>
            <a:spLocks noGrp="1"/>
          </p:cNvSpPr>
          <p:nvPr>
            <p:ph type="tbl" sz="quarter" idx="27"/>
          </p:nvPr>
        </p:nvSpPr>
        <p:spPr>
          <a:xfrm>
            <a:off x="1316572" y="240348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59" name="Text Placeholder 2"/>
          <p:cNvSpPr>
            <a:spLocks noGrp="1"/>
          </p:cNvSpPr>
          <p:nvPr>
            <p:ph type="body" sz="quarter" idx="28"/>
          </p:nvPr>
        </p:nvSpPr>
        <p:spPr>
          <a:xfrm>
            <a:off x="1395599" y="2552242"/>
            <a:ext cx="7624231" cy="394199"/>
          </a:xfrm>
          <a:prstGeom prst="rect">
            <a:avLst/>
          </a:prstGeom>
        </p:spPr>
        <p:txBody>
          <a:bodyPr vert="horz"/>
          <a:lstStyle>
            <a:lvl1pPr marL="0" indent="0">
              <a:lnSpc>
                <a:spcPct val="60000"/>
              </a:lnSpc>
              <a:buNone/>
              <a:defRPr sz="2000" b="1" baseline="0">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0" name="Text Placeholder 49"/>
          <p:cNvSpPr>
            <a:spLocks noGrp="1"/>
          </p:cNvSpPr>
          <p:nvPr>
            <p:ph type="body" sz="quarter" idx="29" hasCustomPrompt="1"/>
          </p:nvPr>
        </p:nvSpPr>
        <p:spPr>
          <a:xfrm>
            <a:off x="440267" y="2403956"/>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2</a:t>
            </a:r>
          </a:p>
        </p:txBody>
      </p:sp>
      <p:sp>
        <p:nvSpPr>
          <p:cNvPr id="62" name="Table Placeholder 29"/>
          <p:cNvSpPr>
            <a:spLocks noGrp="1"/>
          </p:cNvSpPr>
          <p:nvPr>
            <p:ph type="tbl" sz="quarter" idx="30"/>
          </p:nvPr>
        </p:nvSpPr>
        <p:spPr>
          <a:xfrm>
            <a:off x="1316572" y="3082231"/>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3" name="Text Placeholder 2"/>
          <p:cNvSpPr>
            <a:spLocks noGrp="1"/>
          </p:cNvSpPr>
          <p:nvPr>
            <p:ph type="body" sz="quarter" idx="31"/>
          </p:nvPr>
        </p:nvSpPr>
        <p:spPr>
          <a:xfrm>
            <a:off x="1395599" y="3230983"/>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4" name="Text Placeholder 49"/>
          <p:cNvSpPr>
            <a:spLocks noGrp="1"/>
          </p:cNvSpPr>
          <p:nvPr>
            <p:ph type="body" sz="quarter" idx="32" hasCustomPrompt="1"/>
          </p:nvPr>
        </p:nvSpPr>
        <p:spPr>
          <a:xfrm>
            <a:off x="440267" y="3082699"/>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3</a:t>
            </a:r>
          </a:p>
        </p:txBody>
      </p:sp>
      <p:sp>
        <p:nvSpPr>
          <p:cNvPr id="66" name="Table Placeholder 29"/>
          <p:cNvSpPr>
            <a:spLocks noGrp="1"/>
          </p:cNvSpPr>
          <p:nvPr>
            <p:ph type="tbl" sz="quarter" idx="33"/>
          </p:nvPr>
        </p:nvSpPr>
        <p:spPr>
          <a:xfrm>
            <a:off x="1316572" y="3763175"/>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7" name="Text Placeholder 2"/>
          <p:cNvSpPr>
            <a:spLocks noGrp="1"/>
          </p:cNvSpPr>
          <p:nvPr>
            <p:ph type="body" sz="quarter" idx="34"/>
          </p:nvPr>
        </p:nvSpPr>
        <p:spPr>
          <a:xfrm>
            <a:off x="1395599" y="3911927"/>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8" name="Text Placeholder 49"/>
          <p:cNvSpPr>
            <a:spLocks noGrp="1"/>
          </p:cNvSpPr>
          <p:nvPr>
            <p:ph type="body" sz="quarter" idx="35" hasCustomPrompt="1"/>
          </p:nvPr>
        </p:nvSpPr>
        <p:spPr>
          <a:xfrm>
            <a:off x="440267" y="3763643"/>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4</a:t>
            </a:r>
          </a:p>
        </p:txBody>
      </p:sp>
      <p:sp>
        <p:nvSpPr>
          <p:cNvPr id="70" name="Table Placeholder 29"/>
          <p:cNvSpPr>
            <a:spLocks noGrp="1"/>
          </p:cNvSpPr>
          <p:nvPr>
            <p:ph type="tbl" sz="quarter" idx="36"/>
          </p:nvPr>
        </p:nvSpPr>
        <p:spPr>
          <a:xfrm>
            <a:off x="1316572" y="444087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1" name="Text Placeholder 2"/>
          <p:cNvSpPr>
            <a:spLocks noGrp="1"/>
          </p:cNvSpPr>
          <p:nvPr>
            <p:ph type="body" sz="quarter" idx="37"/>
          </p:nvPr>
        </p:nvSpPr>
        <p:spPr>
          <a:xfrm>
            <a:off x="1395599" y="4589630"/>
            <a:ext cx="7624231" cy="394199"/>
          </a:xfrm>
          <a:prstGeom prst="rect">
            <a:avLst/>
          </a:prstGeom>
        </p:spPr>
        <p:txBody>
          <a:bodyPr vert="horz"/>
          <a:lstStyle>
            <a:lvl1pPr marL="0" indent="0">
              <a:lnSpc>
                <a:spcPct val="60000"/>
              </a:lnSpc>
              <a:buNone/>
              <a:defRPr sz="2000" b="1">
                <a:solidFill>
                  <a:schemeClr val="tx2"/>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2" name="Text Placeholder 49"/>
          <p:cNvSpPr>
            <a:spLocks noGrp="1"/>
          </p:cNvSpPr>
          <p:nvPr>
            <p:ph type="body" sz="quarter" idx="38" hasCustomPrompt="1"/>
          </p:nvPr>
        </p:nvSpPr>
        <p:spPr>
          <a:xfrm>
            <a:off x="440267" y="4441345"/>
            <a:ext cx="720000" cy="540000"/>
          </a:xfrm>
          <a:prstGeom prst="rect">
            <a:avLst/>
          </a:prstGeom>
          <a:solidFill>
            <a:srgbClr val="D8DCDE"/>
          </a:solidFill>
          <a:ln w="19050" cmpd="sng">
            <a:noFill/>
          </a:ln>
        </p:spPr>
        <p:txBody>
          <a:bodyPr vert="horz" anchor="ctr"/>
          <a:lstStyle>
            <a:lvl1pPr marL="0" indent="0" algn="ctr">
              <a:lnSpc>
                <a:spcPts val="2800"/>
              </a:lnSpc>
              <a:spcBef>
                <a:spcPts val="0"/>
              </a:spcBef>
              <a:buNone/>
              <a:defRPr sz="2400" b="1">
                <a:solidFill>
                  <a:schemeClr val="tx2"/>
                </a:solidFill>
                <a:latin typeface="Arial" pitchFamily="34" charset="0"/>
                <a:cs typeface="Arial" pitchFamily="34" charset="0"/>
              </a:defRPr>
            </a:lvl1pPr>
          </a:lstStyle>
          <a:p>
            <a:pPr lvl="0"/>
            <a:r>
              <a:rPr lang="en-GB" noProof="0"/>
              <a:t>5</a:t>
            </a:r>
          </a:p>
        </p:txBody>
      </p:sp>
      <p:sp>
        <p:nvSpPr>
          <p:cNvPr id="74" name="Table Placeholder 29"/>
          <p:cNvSpPr>
            <a:spLocks noGrp="1"/>
          </p:cNvSpPr>
          <p:nvPr>
            <p:ph type="tbl" sz="quarter" idx="39"/>
          </p:nvPr>
        </p:nvSpPr>
        <p:spPr>
          <a:xfrm>
            <a:off x="1316572" y="5129167"/>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5" name="Text Placeholder 2"/>
          <p:cNvSpPr>
            <a:spLocks noGrp="1"/>
          </p:cNvSpPr>
          <p:nvPr>
            <p:ph type="body" sz="quarter" idx="40"/>
          </p:nvPr>
        </p:nvSpPr>
        <p:spPr>
          <a:xfrm>
            <a:off x="1395599" y="5277919"/>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6" name="Text Placeholder 49"/>
          <p:cNvSpPr>
            <a:spLocks noGrp="1"/>
          </p:cNvSpPr>
          <p:nvPr>
            <p:ph type="body" sz="quarter" idx="41" hasCustomPrompt="1"/>
          </p:nvPr>
        </p:nvSpPr>
        <p:spPr>
          <a:xfrm>
            <a:off x="440267" y="5129635"/>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6</a:t>
            </a:r>
          </a:p>
        </p:txBody>
      </p:sp>
      <p:sp>
        <p:nvSpPr>
          <p:cNvPr id="27"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navigation 5 title</a:t>
            </a:r>
          </a:p>
        </p:txBody>
      </p:sp>
      <p:sp>
        <p:nvSpPr>
          <p:cNvPr id="23"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16042402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10687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Nav Contents 6">
    <p:spTree>
      <p:nvGrpSpPr>
        <p:cNvPr id="1" name=""/>
        <p:cNvGrpSpPr/>
        <p:nvPr/>
      </p:nvGrpSpPr>
      <p:grpSpPr>
        <a:xfrm>
          <a:off x="0" y="0"/>
          <a:ext cx="0" cy="0"/>
          <a:chOff x="0" y="0"/>
          <a:chExt cx="0" cy="0"/>
        </a:xfrm>
      </p:grpSpPr>
      <p:sp>
        <p:nvSpPr>
          <p:cNvPr id="30" name="Table Placeholder 29"/>
          <p:cNvSpPr>
            <a:spLocks noGrp="1"/>
          </p:cNvSpPr>
          <p:nvPr>
            <p:ph type="tbl" sz="quarter" idx="15"/>
          </p:nvPr>
        </p:nvSpPr>
        <p:spPr>
          <a:xfrm>
            <a:off x="1316572" y="1731133"/>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26" name="Text Placeholder 2"/>
          <p:cNvSpPr>
            <a:spLocks noGrp="1"/>
          </p:cNvSpPr>
          <p:nvPr>
            <p:ph type="body" sz="quarter" idx="14"/>
          </p:nvPr>
        </p:nvSpPr>
        <p:spPr>
          <a:xfrm>
            <a:off x="1395599" y="1879886"/>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50" name="Text Placeholder 49"/>
          <p:cNvSpPr>
            <a:spLocks noGrp="1"/>
          </p:cNvSpPr>
          <p:nvPr>
            <p:ph type="body" sz="quarter" idx="26" hasCustomPrompt="1"/>
          </p:nvPr>
        </p:nvSpPr>
        <p:spPr>
          <a:xfrm>
            <a:off x="440267" y="1731600"/>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1</a:t>
            </a:r>
          </a:p>
        </p:txBody>
      </p:sp>
      <p:sp>
        <p:nvSpPr>
          <p:cNvPr id="58" name="Table Placeholder 29"/>
          <p:cNvSpPr>
            <a:spLocks noGrp="1"/>
          </p:cNvSpPr>
          <p:nvPr>
            <p:ph type="tbl" sz="quarter" idx="27"/>
          </p:nvPr>
        </p:nvSpPr>
        <p:spPr>
          <a:xfrm>
            <a:off x="1316572" y="240348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59" name="Text Placeholder 2"/>
          <p:cNvSpPr>
            <a:spLocks noGrp="1"/>
          </p:cNvSpPr>
          <p:nvPr>
            <p:ph type="body" sz="quarter" idx="28"/>
          </p:nvPr>
        </p:nvSpPr>
        <p:spPr>
          <a:xfrm>
            <a:off x="1395599" y="2552242"/>
            <a:ext cx="7624231" cy="394199"/>
          </a:xfrm>
          <a:prstGeom prst="rect">
            <a:avLst/>
          </a:prstGeom>
        </p:spPr>
        <p:txBody>
          <a:bodyPr vert="horz"/>
          <a:lstStyle>
            <a:lvl1pPr marL="0" indent="0">
              <a:lnSpc>
                <a:spcPct val="60000"/>
              </a:lnSpc>
              <a:buNone/>
              <a:defRPr sz="2000" b="1" baseline="0">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0" name="Text Placeholder 49"/>
          <p:cNvSpPr>
            <a:spLocks noGrp="1"/>
          </p:cNvSpPr>
          <p:nvPr>
            <p:ph type="body" sz="quarter" idx="29" hasCustomPrompt="1"/>
          </p:nvPr>
        </p:nvSpPr>
        <p:spPr>
          <a:xfrm>
            <a:off x="440267" y="2403956"/>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2</a:t>
            </a:r>
          </a:p>
        </p:txBody>
      </p:sp>
      <p:sp>
        <p:nvSpPr>
          <p:cNvPr id="62" name="Table Placeholder 29"/>
          <p:cNvSpPr>
            <a:spLocks noGrp="1"/>
          </p:cNvSpPr>
          <p:nvPr>
            <p:ph type="tbl" sz="quarter" idx="30"/>
          </p:nvPr>
        </p:nvSpPr>
        <p:spPr>
          <a:xfrm>
            <a:off x="1316572" y="3082231"/>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3" name="Text Placeholder 2"/>
          <p:cNvSpPr>
            <a:spLocks noGrp="1"/>
          </p:cNvSpPr>
          <p:nvPr>
            <p:ph type="body" sz="quarter" idx="31"/>
          </p:nvPr>
        </p:nvSpPr>
        <p:spPr>
          <a:xfrm>
            <a:off x="1395599" y="3230983"/>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4" name="Text Placeholder 49"/>
          <p:cNvSpPr>
            <a:spLocks noGrp="1"/>
          </p:cNvSpPr>
          <p:nvPr>
            <p:ph type="body" sz="quarter" idx="32" hasCustomPrompt="1"/>
          </p:nvPr>
        </p:nvSpPr>
        <p:spPr>
          <a:xfrm>
            <a:off x="440267" y="3082699"/>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3</a:t>
            </a:r>
          </a:p>
        </p:txBody>
      </p:sp>
      <p:sp>
        <p:nvSpPr>
          <p:cNvPr id="66" name="Table Placeholder 29"/>
          <p:cNvSpPr>
            <a:spLocks noGrp="1"/>
          </p:cNvSpPr>
          <p:nvPr>
            <p:ph type="tbl" sz="quarter" idx="33"/>
          </p:nvPr>
        </p:nvSpPr>
        <p:spPr>
          <a:xfrm>
            <a:off x="1316572" y="3763175"/>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67" name="Text Placeholder 2"/>
          <p:cNvSpPr>
            <a:spLocks noGrp="1"/>
          </p:cNvSpPr>
          <p:nvPr>
            <p:ph type="body" sz="quarter" idx="34"/>
          </p:nvPr>
        </p:nvSpPr>
        <p:spPr>
          <a:xfrm>
            <a:off x="1395599" y="3911927"/>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68" name="Text Placeholder 49"/>
          <p:cNvSpPr>
            <a:spLocks noGrp="1"/>
          </p:cNvSpPr>
          <p:nvPr>
            <p:ph type="body" sz="quarter" idx="35" hasCustomPrompt="1"/>
          </p:nvPr>
        </p:nvSpPr>
        <p:spPr>
          <a:xfrm>
            <a:off x="440267" y="3763643"/>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4</a:t>
            </a:r>
          </a:p>
        </p:txBody>
      </p:sp>
      <p:sp>
        <p:nvSpPr>
          <p:cNvPr id="70" name="Table Placeholder 29"/>
          <p:cNvSpPr>
            <a:spLocks noGrp="1"/>
          </p:cNvSpPr>
          <p:nvPr>
            <p:ph type="tbl" sz="quarter" idx="36"/>
          </p:nvPr>
        </p:nvSpPr>
        <p:spPr>
          <a:xfrm>
            <a:off x="1316572" y="4440879"/>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1" name="Text Placeholder 2"/>
          <p:cNvSpPr>
            <a:spLocks noGrp="1"/>
          </p:cNvSpPr>
          <p:nvPr>
            <p:ph type="body" sz="quarter" idx="37"/>
          </p:nvPr>
        </p:nvSpPr>
        <p:spPr>
          <a:xfrm>
            <a:off x="1395599" y="4589630"/>
            <a:ext cx="7624231" cy="394199"/>
          </a:xfrm>
          <a:prstGeom prst="rect">
            <a:avLst/>
          </a:prstGeom>
        </p:spPr>
        <p:txBody>
          <a:bodyPr vert="horz"/>
          <a:lstStyle>
            <a:lvl1pPr marL="0" indent="0">
              <a:lnSpc>
                <a:spcPct val="60000"/>
              </a:lnSpc>
              <a:buNone/>
              <a:defRPr sz="2000" b="1">
                <a:solidFill>
                  <a:srgbClr val="C4CACD"/>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2" name="Text Placeholder 49"/>
          <p:cNvSpPr>
            <a:spLocks noGrp="1"/>
          </p:cNvSpPr>
          <p:nvPr>
            <p:ph type="body" sz="quarter" idx="38" hasCustomPrompt="1"/>
          </p:nvPr>
        </p:nvSpPr>
        <p:spPr>
          <a:xfrm>
            <a:off x="440267" y="4441345"/>
            <a:ext cx="720000" cy="540000"/>
          </a:xfrm>
          <a:prstGeom prst="rect">
            <a:avLst/>
          </a:prstGeom>
          <a:solidFill>
            <a:schemeClr val="tx2"/>
          </a:solidFill>
          <a:ln w="19050" cmpd="sng">
            <a:noFill/>
          </a:ln>
        </p:spPr>
        <p:txBody>
          <a:bodyPr vert="horz" anchor="ctr"/>
          <a:lstStyle>
            <a:lvl1pPr marL="0" indent="0" algn="ctr">
              <a:lnSpc>
                <a:spcPts val="2800"/>
              </a:lnSpc>
              <a:spcBef>
                <a:spcPts val="0"/>
              </a:spcBef>
              <a:buNone/>
              <a:defRPr sz="2400" b="1">
                <a:solidFill>
                  <a:srgbClr val="D8DCDE"/>
                </a:solidFill>
                <a:latin typeface="Arial" pitchFamily="34" charset="0"/>
                <a:cs typeface="Arial" pitchFamily="34" charset="0"/>
              </a:defRPr>
            </a:lvl1pPr>
          </a:lstStyle>
          <a:p>
            <a:pPr lvl="0"/>
            <a:r>
              <a:rPr lang="en-GB" noProof="0"/>
              <a:t>5</a:t>
            </a:r>
          </a:p>
        </p:txBody>
      </p:sp>
      <p:sp>
        <p:nvSpPr>
          <p:cNvPr id="74" name="Table Placeholder 29"/>
          <p:cNvSpPr>
            <a:spLocks noGrp="1"/>
          </p:cNvSpPr>
          <p:nvPr>
            <p:ph type="tbl" sz="quarter" idx="39"/>
          </p:nvPr>
        </p:nvSpPr>
        <p:spPr>
          <a:xfrm>
            <a:off x="1316572" y="5129167"/>
            <a:ext cx="7968000" cy="540000"/>
          </a:xfrm>
          <a:prstGeom prst="rect">
            <a:avLst/>
          </a:prstGeom>
          <a:solidFill>
            <a:srgbClr val="D8DCDE"/>
          </a:solidFill>
        </p:spPr>
        <p:txBody>
          <a:bodyPr vert="horz"/>
          <a:lstStyle>
            <a:lvl1pPr marL="0" indent="0">
              <a:buNone/>
              <a:defRPr sz="133">
                <a:latin typeface="Arial" pitchFamily="34" charset="0"/>
                <a:cs typeface="Arial" pitchFamily="34" charset="0"/>
              </a:defRPr>
            </a:lvl1pPr>
          </a:lstStyle>
          <a:p>
            <a:endParaRPr lang="en-GB" noProof="0"/>
          </a:p>
        </p:txBody>
      </p:sp>
      <p:sp>
        <p:nvSpPr>
          <p:cNvPr id="75" name="Text Placeholder 2"/>
          <p:cNvSpPr>
            <a:spLocks noGrp="1"/>
          </p:cNvSpPr>
          <p:nvPr>
            <p:ph type="body" sz="quarter" idx="40"/>
          </p:nvPr>
        </p:nvSpPr>
        <p:spPr>
          <a:xfrm>
            <a:off x="1395599" y="5277919"/>
            <a:ext cx="7624231" cy="394199"/>
          </a:xfrm>
          <a:prstGeom prst="rect">
            <a:avLst/>
          </a:prstGeom>
        </p:spPr>
        <p:txBody>
          <a:bodyPr vert="horz"/>
          <a:lstStyle>
            <a:lvl1pPr marL="0" indent="0">
              <a:lnSpc>
                <a:spcPct val="60000"/>
              </a:lnSpc>
              <a:buNone/>
              <a:defRPr sz="2000" b="1">
                <a:solidFill>
                  <a:schemeClr val="tx2"/>
                </a:solidFill>
                <a:latin typeface="Arial" pitchFamily="34" charset="0"/>
                <a:cs typeface="Arial" pitchFamily="34" charset="0"/>
              </a:defRPr>
            </a:lvl1pPr>
            <a:lvl2pPr marL="457189" indent="0">
              <a:buNone/>
              <a:defRPr sz="1800" b="1"/>
            </a:lvl2pPr>
            <a:lvl3pPr marL="914377" indent="0">
              <a:buNone/>
              <a:defRPr sz="1800" b="1"/>
            </a:lvl3pPr>
            <a:lvl4pPr marL="1371566" indent="0">
              <a:buNone/>
              <a:defRPr sz="1800" b="1"/>
            </a:lvl4pPr>
            <a:lvl5pPr marL="1828754" indent="0">
              <a:buNone/>
              <a:defRPr sz="1800" b="1"/>
            </a:lvl5pPr>
          </a:lstStyle>
          <a:p>
            <a:pPr lvl="0"/>
            <a:endParaRPr lang="en-GB" noProof="0"/>
          </a:p>
        </p:txBody>
      </p:sp>
      <p:sp>
        <p:nvSpPr>
          <p:cNvPr id="76" name="Text Placeholder 49"/>
          <p:cNvSpPr>
            <a:spLocks noGrp="1"/>
          </p:cNvSpPr>
          <p:nvPr>
            <p:ph type="body" sz="quarter" idx="41" hasCustomPrompt="1"/>
          </p:nvPr>
        </p:nvSpPr>
        <p:spPr>
          <a:xfrm>
            <a:off x="440267" y="5129635"/>
            <a:ext cx="720000" cy="540000"/>
          </a:xfrm>
          <a:prstGeom prst="rect">
            <a:avLst/>
          </a:prstGeom>
          <a:solidFill>
            <a:srgbClr val="D8DCDE"/>
          </a:solidFill>
          <a:ln w="19050" cmpd="sng">
            <a:noFill/>
          </a:ln>
        </p:spPr>
        <p:txBody>
          <a:bodyPr vert="horz" anchor="ctr"/>
          <a:lstStyle>
            <a:lvl1pPr marL="0" indent="0" algn="ctr">
              <a:lnSpc>
                <a:spcPts val="2800"/>
              </a:lnSpc>
              <a:spcBef>
                <a:spcPts val="0"/>
              </a:spcBef>
              <a:buNone/>
              <a:defRPr sz="2400" b="1">
                <a:solidFill>
                  <a:schemeClr val="tx2"/>
                </a:solidFill>
                <a:latin typeface="Arial" pitchFamily="34" charset="0"/>
                <a:cs typeface="Arial" pitchFamily="34" charset="0"/>
              </a:defRPr>
            </a:lvl1pPr>
          </a:lstStyle>
          <a:p>
            <a:pPr lvl="0"/>
            <a:r>
              <a:rPr lang="en-GB" noProof="0"/>
              <a:t>6</a:t>
            </a:r>
          </a:p>
        </p:txBody>
      </p:sp>
      <p:sp>
        <p:nvSpPr>
          <p:cNvPr id="27"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navigation 6 title</a:t>
            </a:r>
          </a:p>
        </p:txBody>
      </p:sp>
      <p:sp>
        <p:nvSpPr>
          <p:cNvPr id="23"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334850270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9" name="Rectangle 8"/>
          <p:cNvSpPr>
            <a:spLocks noGrp="1" noChangeArrowheads="1"/>
          </p:cNvSpPr>
          <p:nvPr userDrawn="1"/>
        </p:nvSpPr>
        <p:spPr bwMode="auto">
          <a:xfrm>
            <a:off x="705012" y="4575175"/>
            <a:ext cx="3585633" cy="381000"/>
          </a:xfrm>
          <a:prstGeom prst="rect">
            <a:avLst/>
          </a:prstGeom>
          <a:noFill/>
          <a:ln w="9525">
            <a:noFill/>
            <a:miter lim="800000"/>
            <a:headEnd/>
            <a:tailEnd/>
          </a:ln>
          <a:effectLst/>
        </p:spPr>
        <p:txBody>
          <a:bodyPr anchor="b"/>
          <a:lstStyle/>
          <a:p>
            <a:r>
              <a:rPr lang="en-GB" sz="1867" b="1">
                <a:solidFill>
                  <a:schemeClr val="tx1"/>
                </a:solidFill>
                <a:latin typeface="Arial" pitchFamily="34" charset="0"/>
                <a:cs typeface="Arial" pitchFamily="34" charset="0"/>
              </a:rPr>
              <a:t>Confidentiality Notice </a:t>
            </a:r>
            <a:endParaRPr lang="en-GB" sz="3200">
              <a:solidFill>
                <a:schemeClr val="tx1"/>
              </a:solidFill>
              <a:latin typeface="Arial" pitchFamily="34" charset="0"/>
              <a:cs typeface="Arial" pitchFamily="34" charset="0"/>
            </a:endParaRPr>
          </a:p>
        </p:txBody>
      </p:sp>
      <p:sp>
        <p:nvSpPr>
          <p:cNvPr id="10" name="Rectangle 9"/>
          <p:cNvSpPr>
            <a:spLocks noGrp="1" noChangeArrowheads="1"/>
          </p:cNvSpPr>
          <p:nvPr userDrawn="1"/>
        </p:nvSpPr>
        <p:spPr bwMode="auto">
          <a:xfrm>
            <a:off x="721944" y="4956175"/>
            <a:ext cx="9920657" cy="864000"/>
          </a:xfrm>
          <a:prstGeom prst="rect">
            <a:avLst/>
          </a:prstGeom>
          <a:noFill/>
          <a:ln w="9525">
            <a:noFill/>
            <a:miter lim="800000"/>
            <a:headEnd/>
            <a:tailEnd/>
          </a:ln>
          <a:effectLst/>
        </p:spPr>
        <p:txBody>
          <a:bodyPr/>
          <a:lstStyle/>
          <a:p>
            <a:r>
              <a:rPr lang="en-GB" sz="1200" noProof="0">
                <a:solidFill>
                  <a:schemeClr val="tx1"/>
                </a:solidFill>
                <a:latin typeface="+mn-lt"/>
                <a:cs typeface="Arial"/>
              </a:rPr>
              <a:t>This file is private and may contain confidential and proprietary information. If you have received this file in error, please notify us and remove </a:t>
            </a:r>
            <a:br>
              <a:rPr lang="en-GB" sz="1200" noProof="0">
                <a:solidFill>
                  <a:schemeClr val="tx1"/>
                </a:solidFill>
                <a:latin typeface="+mn-lt"/>
                <a:cs typeface="Arial"/>
              </a:rPr>
            </a:br>
            <a:r>
              <a:rPr lang="en-GB" sz="1200" noProof="0">
                <a:solidFill>
                  <a:schemeClr val="tx1"/>
                </a:solidFill>
                <a:latin typeface="+mn-lt"/>
                <a:cs typeface="Arial"/>
              </a:rPr>
              <a:t>it from your system and note that you must not copy, distribute or take any action in reliance on it. Any unauthorized use or disclosure of the contents of this file is not permitted and may be unlawful. AstraZeneca PLC, </a:t>
            </a:r>
            <a:r>
              <a:rPr lang="en-US" sz="1200" kern="1200">
                <a:solidFill>
                  <a:schemeClr val="tx1"/>
                </a:solidFill>
                <a:latin typeface="+mn-lt"/>
                <a:ea typeface="+mn-ea"/>
                <a:cs typeface="Arial"/>
              </a:rPr>
              <a:t>1 Francis Crick Avenue</a:t>
            </a:r>
            <a:r>
              <a:rPr lang="en-US" sz="1200" kern="1200" baseline="0">
                <a:solidFill>
                  <a:schemeClr val="tx1"/>
                </a:solidFill>
                <a:latin typeface="+mn-lt"/>
                <a:ea typeface="+mn-ea"/>
                <a:cs typeface="Arial"/>
              </a:rPr>
              <a:t>, </a:t>
            </a:r>
            <a:r>
              <a:rPr lang="en-US" sz="1200" kern="1200">
                <a:solidFill>
                  <a:schemeClr val="tx1"/>
                </a:solidFill>
                <a:latin typeface="+mn-lt"/>
                <a:ea typeface="+mn-ea"/>
                <a:cs typeface="Arial"/>
              </a:rPr>
              <a:t>Cambridge Biomedical Campus, Cambridge, CB2 0AA</a:t>
            </a:r>
            <a:r>
              <a:rPr lang="en-GB" sz="1200" noProof="0">
                <a:solidFill>
                  <a:schemeClr val="tx1"/>
                </a:solidFill>
                <a:latin typeface="+mn-lt"/>
                <a:cs typeface="Arial"/>
              </a:rPr>
              <a:t>, UK, T: +44(0)203 749 5000, www.astrazeneca.com</a:t>
            </a:r>
          </a:p>
        </p:txBody>
      </p:sp>
    </p:spTree>
    <p:extLst>
      <p:ext uri="{BB962C8B-B14F-4D97-AF65-F5344CB8AC3E}">
        <p14:creationId xmlns:p14="http://schemas.microsoft.com/office/powerpoint/2010/main" val="236756486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Bullet Content 1">
    <p:spTree>
      <p:nvGrpSpPr>
        <p:cNvPr id="1" name=""/>
        <p:cNvGrpSpPr/>
        <p:nvPr/>
      </p:nvGrpSpPr>
      <p:grpSpPr>
        <a:xfrm>
          <a:off x="0" y="0"/>
          <a:ext cx="0" cy="0"/>
          <a:chOff x="0" y="0"/>
          <a:chExt cx="0" cy="0"/>
        </a:xfrm>
      </p:grpSpPr>
      <p:sp>
        <p:nvSpPr>
          <p:cNvPr id="5" name="Title 8"/>
          <p:cNvSpPr>
            <a:spLocks noGrp="1"/>
          </p:cNvSpPr>
          <p:nvPr>
            <p:ph type="title" hasCustomPrompt="1"/>
          </p:nvPr>
        </p:nvSpPr>
        <p:spPr>
          <a:xfrm>
            <a:off x="316083" y="43780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9" name="Slide Number Placeholder 5"/>
          <p:cNvSpPr>
            <a:spLocks noGrp="1"/>
          </p:cNvSpPr>
          <p:nvPr>
            <p:ph type="sldNum" sz="quarter" idx="4"/>
          </p:nvPr>
        </p:nvSpPr>
        <p:spPr>
          <a:xfrm>
            <a:off x="11821585" y="6397552"/>
            <a:ext cx="370416" cy="414000"/>
          </a:xfrm>
          <a:prstGeom prst="rect">
            <a:avLst/>
          </a:prstGeom>
        </p:spPr>
        <p:txBody>
          <a:bodyPr vert="horz" lIns="0" tIns="0" rIns="0" bIns="0" rtlCol="0" anchor="b" anchorCtr="0"/>
          <a:lstStyle>
            <a:lvl1pPr algn="ctr">
              <a:defRPr sz="1067" b="0">
                <a:solidFill>
                  <a:schemeClr val="tx1"/>
                </a:solidFill>
                <a:latin typeface="Arial" pitchFamily="34" charset="0"/>
                <a:cs typeface="Arial" pitchFamily="34" charset="0"/>
              </a:defRPr>
            </a:lvl1pPr>
          </a:lstStyle>
          <a:p>
            <a:fld id="{345B8B01-2A90-46D1-BCFB-0022759DFE43}" type="slidenum">
              <a:rPr lang="en-GB" smtClean="0"/>
              <a:pPr/>
              <a:t>‹#›</a:t>
            </a:fld>
            <a:endParaRPr lang="en-GB"/>
          </a:p>
        </p:txBody>
      </p:sp>
      <p:sp>
        <p:nvSpPr>
          <p:cNvPr id="7" name="Content Placeholder 2"/>
          <p:cNvSpPr>
            <a:spLocks noGrp="1"/>
          </p:cNvSpPr>
          <p:nvPr>
            <p:ph idx="16" hasCustomPrompt="1"/>
          </p:nvPr>
        </p:nvSpPr>
        <p:spPr>
          <a:xfrm>
            <a:off x="316799" y="1258800"/>
            <a:ext cx="11505236" cy="2157984"/>
          </a:xfrm>
          <a:prstGeom prst="rect">
            <a:avLst/>
          </a:prstGeom>
        </p:spPr>
        <p:txBody>
          <a:bodyPr/>
          <a:lstStyle>
            <a:lvl1pPr marL="239994" indent="-239994">
              <a:lnSpc>
                <a:spcPct val="100000"/>
              </a:lnSpc>
              <a:spcBef>
                <a:spcPts val="0"/>
              </a:spcBef>
              <a:spcAft>
                <a:spcPts val="800"/>
              </a:spcAft>
              <a:buClr>
                <a:schemeClr val="tx2"/>
              </a:buClr>
              <a:buFont typeface="Arial" pitchFamily="34" charset="0"/>
              <a:buChar char="•"/>
              <a:defRPr sz="2267">
                <a:solidFill>
                  <a:schemeClr val="tx1"/>
                </a:solidFill>
                <a:latin typeface="Arial" pitchFamily="34" charset="0"/>
                <a:cs typeface="Arial" pitchFamily="34" charset="0"/>
              </a:defRPr>
            </a:lvl1pPr>
            <a:lvl2pPr marL="719982" indent="-239994">
              <a:lnSpc>
                <a:spcPct val="100000"/>
              </a:lnSpc>
              <a:spcBef>
                <a:spcPts val="0"/>
              </a:spcBef>
              <a:spcAft>
                <a:spcPts val="800"/>
              </a:spcAft>
              <a:defRPr sz="20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
        <p:nvSpPr>
          <p:cNvPr id="8" name="Text Placeholder 7">
            <a:extLst>
              <a:ext uri="{FF2B5EF4-FFF2-40B4-BE49-F238E27FC236}">
                <a16:creationId xmlns:a16="http://schemas.microsoft.com/office/drawing/2014/main" id="{17378C36-0FB5-4946-A509-EA00CD9F928A}"/>
              </a:ext>
            </a:extLst>
          </p:cNvPr>
          <p:cNvSpPr>
            <a:spLocks noGrp="1"/>
          </p:cNvSpPr>
          <p:nvPr>
            <p:ph type="body" sz="quarter" idx="17"/>
          </p:nvPr>
        </p:nvSpPr>
        <p:spPr>
          <a:xfrm>
            <a:off x="134051" y="6423673"/>
            <a:ext cx="11687533" cy="404283"/>
          </a:xfrm>
          <a:prstGeom prst="rect">
            <a:avLst/>
          </a:prstGeom>
        </p:spPr>
        <p:txBody>
          <a:bodyPr anchor="b"/>
          <a:lstStyle>
            <a:lvl1pPr marL="0" indent="0">
              <a:spcBef>
                <a:spcPts val="0"/>
              </a:spcBef>
              <a:buNone/>
              <a:defRPr sz="1067"/>
            </a:lvl1pPr>
            <a:lvl2pPr>
              <a:defRPr sz="1333"/>
            </a:lvl2pPr>
            <a:lvl3pPr>
              <a:defRPr sz="1333"/>
            </a:lvl3pPr>
            <a:lvl4pPr>
              <a:defRPr sz="1333"/>
            </a:lvl4pPr>
            <a:lvl5pPr>
              <a:defRPr sz="1333"/>
            </a:lvl5pPr>
          </a:lstStyle>
          <a:p>
            <a:pPr lvl="0"/>
            <a:r>
              <a:rPr lang="en-US"/>
              <a:t>Click to edit Master text styles</a:t>
            </a:r>
          </a:p>
        </p:txBody>
      </p:sp>
    </p:spTree>
    <p:extLst>
      <p:ext uri="{BB962C8B-B14F-4D97-AF65-F5344CB8AC3E}">
        <p14:creationId xmlns:p14="http://schemas.microsoft.com/office/powerpoint/2010/main" val="162548914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Bullet Content 1 with Subtitle">
    <p:spTree>
      <p:nvGrpSpPr>
        <p:cNvPr id="1" name=""/>
        <p:cNvGrpSpPr/>
        <p:nvPr/>
      </p:nvGrpSpPr>
      <p:grpSpPr>
        <a:xfrm>
          <a:off x="0" y="0"/>
          <a:ext cx="0" cy="0"/>
          <a:chOff x="0" y="0"/>
          <a:chExt cx="0" cy="0"/>
        </a:xfrm>
      </p:grpSpPr>
      <p:sp>
        <p:nvSpPr>
          <p:cNvPr id="5"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6" name="Subtitle 2"/>
          <p:cNvSpPr>
            <a:spLocks noGrp="1"/>
          </p:cNvSpPr>
          <p:nvPr>
            <p:ph type="subTitle" idx="10" hasCustomPrompt="1"/>
          </p:nvPr>
        </p:nvSpPr>
        <p:spPr>
          <a:xfrm>
            <a:off x="316082" y="702468"/>
            <a:ext cx="11687535" cy="432000"/>
          </a:xfrm>
          <a:prstGeom prst="rect">
            <a:avLst/>
          </a:prstGeom>
        </p:spPr>
        <p:txBody>
          <a:bodyPr/>
          <a:lstStyle>
            <a:lvl1pPr marL="0" indent="0" algn="l">
              <a:lnSpc>
                <a:spcPts val="3000"/>
              </a:lnSpc>
              <a:spcBef>
                <a:spcPts val="0"/>
              </a:spcBef>
              <a:buNone/>
              <a:defRPr sz="3200">
                <a:solidFill>
                  <a:schemeClr val="tx2"/>
                </a:solidFill>
                <a:latin typeface="Arial" pitchFamily="34" charset="0"/>
                <a:cs typeface="Arial"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GB" noProof="0"/>
              <a:t>Click to add subtitle</a:t>
            </a:r>
          </a:p>
        </p:txBody>
      </p:sp>
      <p:sp>
        <p:nvSpPr>
          <p:cNvPr id="10"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7" name="Content Placeholder 2"/>
          <p:cNvSpPr>
            <a:spLocks noGrp="1"/>
          </p:cNvSpPr>
          <p:nvPr>
            <p:ph idx="16" hasCustomPrompt="1"/>
          </p:nvPr>
        </p:nvSpPr>
        <p:spPr>
          <a:xfrm>
            <a:off x="316800" y="1645920"/>
            <a:ext cx="9408000" cy="2157984"/>
          </a:xfrm>
          <a:prstGeom prst="rect">
            <a:avLst/>
          </a:prstGeom>
        </p:spPr>
        <p:txBody>
          <a:bodyPr/>
          <a:lstStyle>
            <a:lvl1pPr marL="239994" indent="-239994">
              <a:lnSpc>
                <a:spcPct val="100000"/>
              </a:lnSpc>
              <a:spcBef>
                <a:spcPts val="0"/>
              </a:spcBef>
              <a:buClr>
                <a:schemeClr val="tx2"/>
              </a:buClr>
              <a:buFont typeface="Arial" pitchFamily="34" charset="0"/>
              <a:buChar char="•"/>
              <a:defRPr sz="2400">
                <a:solidFill>
                  <a:schemeClr val="tx1"/>
                </a:solidFill>
                <a:latin typeface="Arial" pitchFamily="34" charset="0"/>
                <a:cs typeface="Arial" pitchFamily="34" charset="0"/>
              </a:defRPr>
            </a:lvl1pPr>
            <a:lvl2pPr marL="719982" indent="-239994">
              <a:lnSpc>
                <a:spcPct val="100000"/>
              </a:lnSpc>
              <a:spcBef>
                <a:spcPts val="0"/>
              </a:spcBef>
              <a:defRPr sz="24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Tree>
    <p:extLst>
      <p:ext uri="{BB962C8B-B14F-4D97-AF65-F5344CB8AC3E}">
        <p14:creationId xmlns:p14="http://schemas.microsoft.com/office/powerpoint/2010/main" val="231901720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Body Only 1">
    <p:spTree>
      <p:nvGrpSpPr>
        <p:cNvPr id="1" name=""/>
        <p:cNvGrpSpPr/>
        <p:nvPr/>
      </p:nvGrpSpPr>
      <p:grpSpPr>
        <a:xfrm>
          <a:off x="0" y="0"/>
          <a:ext cx="0" cy="0"/>
          <a:chOff x="0" y="0"/>
          <a:chExt cx="0" cy="0"/>
        </a:xfrm>
      </p:grpSpPr>
      <p:sp>
        <p:nvSpPr>
          <p:cNvPr id="5" name="Title 8"/>
          <p:cNvSpPr>
            <a:spLocks noGrp="1"/>
          </p:cNvSpPr>
          <p:nvPr>
            <p:ph type="title" hasCustomPrompt="1"/>
          </p:nvPr>
        </p:nvSpPr>
        <p:spPr>
          <a:xfrm>
            <a:off x="316083" y="269647"/>
            <a:ext cx="11687535" cy="414000"/>
          </a:xfrm>
          <a:prstGeom prst="rect">
            <a:avLst/>
          </a:prstGeom>
        </p:spPr>
        <p:txBody>
          <a:bodyPr vert="horz"/>
          <a:lstStyle>
            <a:lvl1pPr algn="l">
              <a:lnSpc>
                <a:spcPts val="3000"/>
              </a:lnSpc>
              <a:defRPr sz="3200" b="1" baseline="0">
                <a:solidFill>
                  <a:schemeClr val="tx2"/>
                </a:solidFill>
                <a:latin typeface="Arial" pitchFamily="34" charset="0"/>
                <a:cs typeface="Arial" pitchFamily="34" charset="0"/>
              </a:defRPr>
            </a:lvl1pPr>
          </a:lstStyle>
          <a:p>
            <a:r>
              <a:rPr lang="en-GB" noProof="0"/>
              <a:t>Click to add title</a:t>
            </a:r>
          </a:p>
        </p:txBody>
      </p:sp>
      <p:sp>
        <p:nvSpPr>
          <p:cNvPr id="6" name="Text Placeholder 3"/>
          <p:cNvSpPr>
            <a:spLocks noGrp="1"/>
          </p:cNvSpPr>
          <p:nvPr>
            <p:ph type="body" sz="quarter" idx="11"/>
          </p:nvPr>
        </p:nvSpPr>
        <p:spPr>
          <a:xfrm>
            <a:off x="316800" y="1650632"/>
            <a:ext cx="9408000" cy="2160000"/>
          </a:xfrm>
          <a:prstGeom prst="rect">
            <a:avLst/>
          </a:prstGeom>
        </p:spPr>
        <p:txBody>
          <a:bodyPr vert="horz"/>
          <a:lstStyle>
            <a:lvl1pPr marL="0" indent="0" algn="l">
              <a:spcBef>
                <a:spcPts val="0"/>
              </a:spcBef>
              <a:buNone/>
              <a:defRPr sz="2400"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a:t>Click to edit Master text styles</a:t>
            </a:r>
          </a:p>
        </p:txBody>
      </p:sp>
      <p:sp>
        <p:nvSpPr>
          <p:cNvPr id="9"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349529065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Body and Content 1">
    <p:spTree>
      <p:nvGrpSpPr>
        <p:cNvPr id="1" name=""/>
        <p:cNvGrpSpPr/>
        <p:nvPr/>
      </p:nvGrpSpPr>
      <p:grpSpPr>
        <a:xfrm>
          <a:off x="0" y="0"/>
          <a:ext cx="0" cy="0"/>
          <a:chOff x="0" y="0"/>
          <a:chExt cx="0" cy="0"/>
        </a:xfrm>
      </p:grpSpPr>
      <p:sp>
        <p:nvSpPr>
          <p:cNvPr id="3" name="Text Placeholder 2"/>
          <p:cNvSpPr>
            <a:spLocks noGrp="1"/>
          </p:cNvSpPr>
          <p:nvPr>
            <p:ph type="body" sz="quarter" idx="13"/>
          </p:nvPr>
        </p:nvSpPr>
        <p:spPr>
          <a:xfrm>
            <a:off x="315383" y="1653727"/>
            <a:ext cx="9408000" cy="2160000"/>
          </a:xfrm>
          <a:prstGeom prst="rect">
            <a:avLst/>
          </a:prstGeom>
        </p:spPr>
        <p:txBody>
          <a:bodyPr vert="horz"/>
          <a:lstStyle>
            <a:lvl1pPr marL="0" marR="0" indent="0" algn="l" defTabSz="914377" rtl="0" eaLnBrk="1" fontAlgn="base" latinLnBrk="0" hangingPunct="1">
              <a:lnSpc>
                <a:spcPct val="100000"/>
              </a:lnSpc>
              <a:spcBef>
                <a:spcPct val="0"/>
              </a:spcBef>
              <a:spcAft>
                <a:spcPct val="0"/>
              </a:spcAft>
              <a:buClrTx/>
              <a:buSzTx/>
              <a:buFontTx/>
              <a:buNone/>
              <a:tabLst/>
              <a:defRPr sz="2400">
                <a:solidFill>
                  <a:schemeClr val="tx1"/>
                </a:solidFill>
                <a:latin typeface="Arial" pitchFamily="34" charset="0"/>
                <a:cs typeface="Arial" pitchFamily="34" charset="0"/>
              </a:defRPr>
            </a:lvl1pPr>
            <a:lvl2pPr marL="265107" marR="0" indent="-263519" algn="l" defTabSz="914377" rtl="0" eaLnBrk="1" fontAlgn="base" latinLnBrk="0" hangingPunct="1">
              <a:lnSpc>
                <a:spcPct val="90000"/>
              </a:lnSpc>
              <a:spcBef>
                <a:spcPct val="0"/>
              </a:spcBef>
              <a:spcAft>
                <a:spcPct val="0"/>
              </a:spcAft>
              <a:buClrTx/>
              <a:buSzTx/>
              <a:buFontTx/>
              <a:buChar char="•"/>
              <a:tabLst/>
              <a:defRPr sz="1800"/>
            </a:lvl2pPr>
            <a:lvl3pPr marL="622284" marR="0" indent="-180970" algn="l" defTabSz="914377" rtl="0" eaLnBrk="1" fontAlgn="base" latinLnBrk="0" hangingPunct="1">
              <a:lnSpc>
                <a:spcPct val="90000"/>
              </a:lnSpc>
              <a:spcBef>
                <a:spcPct val="0"/>
              </a:spcBef>
              <a:spcAft>
                <a:spcPct val="0"/>
              </a:spcAft>
              <a:buClrTx/>
              <a:buSzTx/>
              <a:buFont typeface="Arial" charset="0"/>
              <a:buChar char="-"/>
              <a:tabLst/>
              <a:defRPr sz="1800"/>
            </a:lvl3pPr>
            <a:lvl4pPr marL="1657309" indent="-285744">
              <a:buFont typeface="Arial"/>
              <a:buChar char="•"/>
              <a:defRPr sz="1800"/>
            </a:lvl4pPr>
            <a:lvl5pPr marL="2114498" indent="-285744">
              <a:buFont typeface="Arial"/>
              <a:buChar char="•"/>
              <a:defRPr sz="1800"/>
            </a:lvl5pPr>
          </a:lstStyle>
          <a:p>
            <a:pPr lvl="0"/>
            <a:r>
              <a:rPr lang="en-GB" noProof="0"/>
              <a:t>Click to edit Master text styles</a:t>
            </a:r>
          </a:p>
        </p:txBody>
      </p:sp>
      <p:sp>
        <p:nvSpPr>
          <p:cNvPr id="5" name="Title 8"/>
          <p:cNvSpPr>
            <a:spLocks noGrp="1"/>
          </p:cNvSpPr>
          <p:nvPr>
            <p:ph type="title" hasCustomPrompt="1"/>
          </p:nvPr>
        </p:nvSpPr>
        <p:spPr>
          <a:xfrm>
            <a:off x="316083" y="269647"/>
            <a:ext cx="11687535" cy="414000"/>
          </a:xfrm>
          <a:prstGeom prst="rect">
            <a:avLst/>
          </a:prstGeom>
        </p:spPr>
        <p:txBody>
          <a:bodyPr vert="horz"/>
          <a:lstStyle>
            <a:lvl1pPr algn="l">
              <a:lnSpc>
                <a:spcPts val="3000"/>
              </a:lnSpc>
              <a:defRPr sz="3200" b="1" baseline="0">
                <a:solidFill>
                  <a:schemeClr val="tx2"/>
                </a:solidFill>
                <a:latin typeface="Arial" pitchFamily="34" charset="0"/>
                <a:cs typeface="Arial" pitchFamily="34" charset="0"/>
              </a:defRPr>
            </a:lvl1pPr>
          </a:lstStyle>
          <a:p>
            <a:r>
              <a:rPr lang="en-GB" noProof="0"/>
              <a:t>Click to add title</a:t>
            </a:r>
          </a:p>
        </p:txBody>
      </p:sp>
      <p:sp>
        <p:nvSpPr>
          <p:cNvPr id="8"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7" name="Content Placeholder 2"/>
          <p:cNvSpPr>
            <a:spLocks noGrp="1"/>
          </p:cNvSpPr>
          <p:nvPr>
            <p:ph idx="15" hasCustomPrompt="1"/>
          </p:nvPr>
        </p:nvSpPr>
        <p:spPr>
          <a:xfrm>
            <a:off x="316800" y="3874617"/>
            <a:ext cx="9408000" cy="1926336"/>
          </a:xfrm>
          <a:prstGeom prst="rect">
            <a:avLst/>
          </a:prstGeom>
        </p:spPr>
        <p:txBody>
          <a:bodyPr/>
          <a:lstStyle>
            <a:lvl1pPr marL="239994" indent="-239994">
              <a:lnSpc>
                <a:spcPct val="100000"/>
              </a:lnSpc>
              <a:spcBef>
                <a:spcPts val="0"/>
              </a:spcBef>
              <a:buClr>
                <a:schemeClr val="tx2"/>
              </a:buClr>
              <a:buFont typeface="Arial" pitchFamily="34" charset="0"/>
              <a:buChar char="•"/>
              <a:defRPr sz="2400">
                <a:solidFill>
                  <a:schemeClr val="tx1"/>
                </a:solidFill>
                <a:latin typeface="Arial" pitchFamily="34" charset="0"/>
                <a:cs typeface="Arial" pitchFamily="34" charset="0"/>
              </a:defRPr>
            </a:lvl1pPr>
            <a:lvl2pPr marL="719982" indent="-239994">
              <a:lnSpc>
                <a:spcPct val="100000"/>
              </a:lnSpc>
              <a:spcBef>
                <a:spcPts val="0"/>
              </a:spcBef>
              <a:defRPr sz="24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Tree>
    <p:extLst>
      <p:ext uri="{BB962C8B-B14F-4D97-AF65-F5344CB8AC3E}">
        <p14:creationId xmlns:p14="http://schemas.microsoft.com/office/powerpoint/2010/main" val="1797301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Body 1 with Content 2">
    <p:spTree>
      <p:nvGrpSpPr>
        <p:cNvPr id="1" name=""/>
        <p:cNvGrpSpPr/>
        <p:nvPr/>
      </p:nvGrpSpPr>
      <p:grpSpPr>
        <a:xfrm>
          <a:off x="0" y="0"/>
          <a:ext cx="0" cy="0"/>
          <a:chOff x="0" y="0"/>
          <a:chExt cx="0" cy="0"/>
        </a:xfrm>
      </p:grpSpPr>
      <p:sp>
        <p:nvSpPr>
          <p:cNvPr id="5" name="Title 8"/>
          <p:cNvSpPr>
            <a:spLocks noGrp="1"/>
          </p:cNvSpPr>
          <p:nvPr>
            <p:ph type="title" hasCustomPrompt="1"/>
          </p:nvPr>
        </p:nvSpPr>
        <p:spPr>
          <a:xfrm>
            <a:off x="316083" y="269647"/>
            <a:ext cx="11687535" cy="414000"/>
          </a:xfrm>
          <a:prstGeom prst="rect">
            <a:avLst/>
          </a:prstGeom>
        </p:spPr>
        <p:txBody>
          <a:bodyPr vert="horz"/>
          <a:lstStyle>
            <a:lvl1pPr algn="l">
              <a:lnSpc>
                <a:spcPts val="3000"/>
              </a:lnSpc>
              <a:defRPr sz="3200" b="1" baseline="0">
                <a:solidFill>
                  <a:schemeClr val="tx2"/>
                </a:solidFill>
                <a:latin typeface="Arial" pitchFamily="34" charset="0"/>
                <a:cs typeface="Arial" pitchFamily="34" charset="0"/>
              </a:defRPr>
            </a:lvl1pPr>
          </a:lstStyle>
          <a:p>
            <a:r>
              <a:rPr lang="en-GB" noProof="0"/>
              <a:t>Click to add title</a:t>
            </a:r>
          </a:p>
        </p:txBody>
      </p:sp>
      <p:sp>
        <p:nvSpPr>
          <p:cNvPr id="9" name="Content Placeholder 2"/>
          <p:cNvSpPr>
            <a:spLocks noGrp="1"/>
          </p:cNvSpPr>
          <p:nvPr>
            <p:ph idx="14"/>
          </p:nvPr>
        </p:nvSpPr>
        <p:spPr>
          <a:xfrm>
            <a:off x="316800" y="1645920"/>
            <a:ext cx="9408000" cy="2160000"/>
          </a:xfrm>
          <a:prstGeom prst="rect">
            <a:avLst/>
          </a:prstGeom>
        </p:spPr>
        <p:txBody>
          <a:bodyPr/>
          <a:lstStyle>
            <a:lvl1pPr marL="0" indent="0">
              <a:lnSpc>
                <a:spcPct val="100000"/>
              </a:lnSpc>
              <a:spcBef>
                <a:spcPts val="0"/>
              </a:spcBef>
              <a:buClr>
                <a:srgbClr val="830051"/>
              </a:buClr>
              <a:buFont typeface="Arial" pitchFamily="34" charset="0"/>
              <a:buNone/>
              <a:defRPr sz="2400">
                <a:solidFill>
                  <a:schemeClr val="tx1"/>
                </a:solidFill>
                <a:latin typeface="Arial" pitchFamily="34" charset="0"/>
                <a:cs typeface="Arial" pitchFamily="34" charset="0"/>
              </a:defRPr>
            </a:lvl1pPr>
            <a:lvl2pPr marL="539987" indent="-179996">
              <a:lnSpc>
                <a:spcPct val="100000"/>
              </a:lnSpc>
              <a:spcBef>
                <a:spcPts val="0"/>
              </a:spcBef>
              <a:buNone/>
              <a:defRPr sz="1800" baseline="0">
                <a:solidFill>
                  <a:schemeClr val="tx1"/>
                </a:solidFill>
                <a:latin typeface="Arial" pitchFamily="34" charset="0"/>
                <a:cs typeface="Arial" pitchFamily="34" charset="0"/>
              </a:defRPr>
            </a:lvl2pPr>
            <a:lvl3pPr>
              <a:defRPr sz="1400" baseline="0">
                <a:latin typeface="Arial" pitchFamily="34" charset="0"/>
                <a:cs typeface="Arial" pitchFamily="34" charset="0"/>
              </a:defRPr>
            </a:lvl3pPr>
            <a:lvl4pPr marL="622784" indent="-179996">
              <a:defRPr sz="1400">
                <a:latin typeface="Arial" pitchFamily="34" charset="0"/>
                <a:cs typeface="Arial" pitchFamily="34" charset="0"/>
              </a:defRPr>
            </a:lvl4pPr>
            <a:lvl5pPr marL="622784">
              <a:defRPr sz="1400">
                <a:latin typeface="Arial" pitchFamily="34" charset="0"/>
                <a:cs typeface="Arial" pitchFamily="34" charset="0"/>
              </a:defRPr>
            </a:lvl5pPr>
            <a:lvl6pPr>
              <a:defRPr>
                <a:latin typeface="Arial" pitchFamily="34" charset="0"/>
                <a:cs typeface="Arial" pitchFamily="34" charset="0"/>
              </a:defRPr>
            </a:lvl6pPr>
          </a:lstStyle>
          <a:p>
            <a:r>
              <a:rPr lang="en-GB" noProof="0"/>
              <a:t>Click to edit Master text styles</a:t>
            </a:r>
          </a:p>
        </p:txBody>
      </p:sp>
      <p:sp>
        <p:nvSpPr>
          <p:cNvPr id="12"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13" name="Content Placeholder 2"/>
          <p:cNvSpPr>
            <a:spLocks noGrp="1"/>
          </p:cNvSpPr>
          <p:nvPr>
            <p:ph idx="13" hasCustomPrompt="1"/>
          </p:nvPr>
        </p:nvSpPr>
        <p:spPr>
          <a:xfrm>
            <a:off x="316083" y="3874617"/>
            <a:ext cx="5448000" cy="1926336"/>
          </a:xfrm>
          <a:prstGeom prst="rect">
            <a:avLst/>
          </a:prstGeom>
        </p:spPr>
        <p:txBody>
          <a:bodyPr/>
          <a:lstStyle>
            <a:lvl1pPr marL="239994" indent="-239994">
              <a:lnSpc>
                <a:spcPct val="100000"/>
              </a:lnSpc>
              <a:spcBef>
                <a:spcPts val="0"/>
              </a:spcBef>
              <a:buClr>
                <a:schemeClr val="tx2"/>
              </a:buClr>
              <a:buFont typeface="Arial" pitchFamily="34" charset="0"/>
              <a:buChar char="•"/>
              <a:defRPr sz="2400">
                <a:solidFill>
                  <a:schemeClr val="tx1"/>
                </a:solidFill>
                <a:latin typeface="Arial" pitchFamily="34" charset="0"/>
                <a:cs typeface="Arial" pitchFamily="34" charset="0"/>
              </a:defRPr>
            </a:lvl1pPr>
            <a:lvl2pPr marL="719982" indent="-239994">
              <a:lnSpc>
                <a:spcPct val="100000"/>
              </a:lnSpc>
              <a:spcBef>
                <a:spcPts val="0"/>
              </a:spcBef>
              <a:defRPr sz="24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
        <p:nvSpPr>
          <p:cNvPr id="14" name="Content Placeholder 2"/>
          <p:cNvSpPr>
            <a:spLocks noGrp="1"/>
          </p:cNvSpPr>
          <p:nvPr>
            <p:ph idx="17" hasCustomPrompt="1"/>
          </p:nvPr>
        </p:nvSpPr>
        <p:spPr>
          <a:xfrm>
            <a:off x="6240000" y="3874617"/>
            <a:ext cx="5448000" cy="1926336"/>
          </a:xfrm>
          <a:prstGeom prst="rect">
            <a:avLst/>
          </a:prstGeom>
        </p:spPr>
        <p:txBody>
          <a:bodyPr/>
          <a:lstStyle>
            <a:lvl1pPr marL="239994" indent="-239994">
              <a:lnSpc>
                <a:spcPct val="100000"/>
              </a:lnSpc>
              <a:spcBef>
                <a:spcPts val="0"/>
              </a:spcBef>
              <a:buClr>
                <a:schemeClr val="tx2"/>
              </a:buClr>
              <a:buFont typeface="Arial" pitchFamily="34" charset="0"/>
              <a:buChar char="•"/>
              <a:defRPr sz="2400">
                <a:solidFill>
                  <a:schemeClr val="tx1"/>
                </a:solidFill>
                <a:latin typeface="Arial" pitchFamily="34" charset="0"/>
                <a:cs typeface="Arial" pitchFamily="34" charset="0"/>
              </a:defRPr>
            </a:lvl1pPr>
            <a:lvl2pPr marL="719982" indent="-239994">
              <a:lnSpc>
                <a:spcPct val="100000"/>
              </a:lnSpc>
              <a:spcBef>
                <a:spcPts val="0"/>
              </a:spcBef>
              <a:defRPr sz="24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Tree>
    <p:extLst>
      <p:ext uri="{BB962C8B-B14F-4D97-AF65-F5344CB8AC3E}">
        <p14:creationId xmlns:p14="http://schemas.microsoft.com/office/powerpoint/2010/main" val="411106663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Body 1 with Content 3">
    <p:spTree>
      <p:nvGrpSpPr>
        <p:cNvPr id="1" name=""/>
        <p:cNvGrpSpPr/>
        <p:nvPr/>
      </p:nvGrpSpPr>
      <p:grpSpPr>
        <a:xfrm>
          <a:off x="0" y="0"/>
          <a:ext cx="0" cy="0"/>
          <a:chOff x="0" y="0"/>
          <a:chExt cx="0" cy="0"/>
        </a:xfrm>
      </p:grpSpPr>
      <p:sp>
        <p:nvSpPr>
          <p:cNvPr id="5"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9" name="Content Placeholder 2"/>
          <p:cNvSpPr>
            <a:spLocks noGrp="1"/>
          </p:cNvSpPr>
          <p:nvPr>
            <p:ph idx="14"/>
          </p:nvPr>
        </p:nvSpPr>
        <p:spPr>
          <a:xfrm>
            <a:off x="316800" y="1651381"/>
            <a:ext cx="9408000" cy="2160000"/>
          </a:xfrm>
          <a:prstGeom prst="rect">
            <a:avLst/>
          </a:prstGeom>
        </p:spPr>
        <p:txBody>
          <a:bodyPr/>
          <a:lstStyle>
            <a:lvl1pPr marL="0" indent="0">
              <a:lnSpc>
                <a:spcPct val="100000"/>
              </a:lnSpc>
              <a:spcBef>
                <a:spcPts val="0"/>
              </a:spcBef>
              <a:buClr>
                <a:srgbClr val="830051"/>
              </a:buClr>
              <a:buFont typeface="Arial" pitchFamily="34" charset="0"/>
              <a:buNone/>
              <a:defRPr sz="2400">
                <a:solidFill>
                  <a:schemeClr val="tx1"/>
                </a:solidFill>
                <a:latin typeface="Arial" pitchFamily="34" charset="0"/>
                <a:cs typeface="Arial" pitchFamily="34" charset="0"/>
              </a:defRPr>
            </a:lvl1pPr>
            <a:lvl2pPr marL="539987" indent="-179996">
              <a:lnSpc>
                <a:spcPct val="100000"/>
              </a:lnSpc>
              <a:spcBef>
                <a:spcPts val="0"/>
              </a:spcBef>
              <a:buNone/>
              <a:defRPr sz="1800" baseline="0">
                <a:solidFill>
                  <a:schemeClr val="tx1"/>
                </a:solidFill>
                <a:latin typeface="Arial" pitchFamily="34" charset="0"/>
                <a:cs typeface="Arial" pitchFamily="34" charset="0"/>
              </a:defRPr>
            </a:lvl2pPr>
            <a:lvl3pPr>
              <a:defRPr sz="1400" baseline="0">
                <a:latin typeface="Arial" pitchFamily="34" charset="0"/>
                <a:cs typeface="Arial" pitchFamily="34" charset="0"/>
              </a:defRPr>
            </a:lvl3pPr>
            <a:lvl4pPr marL="622784" indent="-179996">
              <a:defRPr sz="1400">
                <a:latin typeface="Arial" pitchFamily="34" charset="0"/>
                <a:cs typeface="Arial" pitchFamily="34" charset="0"/>
              </a:defRPr>
            </a:lvl4pPr>
            <a:lvl5pPr marL="622784">
              <a:defRPr sz="1400">
                <a:latin typeface="Arial" pitchFamily="34" charset="0"/>
                <a:cs typeface="Arial" pitchFamily="34" charset="0"/>
              </a:defRPr>
            </a:lvl5pPr>
            <a:lvl6pPr>
              <a:defRPr>
                <a:latin typeface="Arial" pitchFamily="34" charset="0"/>
                <a:cs typeface="Arial" pitchFamily="34" charset="0"/>
              </a:defRPr>
            </a:lvl6pPr>
          </a:lstStyle>
          <a:p>
            <a:r>
              <a:rPr lang="en-GB" noProof="0"/>
              <a:t>Click to edit Master text styles</a:t>
            </a:r>
          </a:p>
        </p:txBody>
      </p:sp>
      <p:sp>
        <p:nvSpPr>
          <p:cNvPr id="13"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14" name="Content Placeholder 2"/>
          <p:cNvSpPr>
            <a:spLocks noGrp="1"/>
          </p:cNvSpPr>
          <p:nvPr>
            <p:ph idx="18" hasCustomPrompt="1"/>
          </p:nvPr>
        </p:nvSpPr>
        <p:spPr>
          <a:xfrm>
            <a:off x="316800" y="3871353"/>
            <a:ext cx="3552000" cy="1926336"/>
          </a:xfrm>
          <a:prstGeom prst="rect">
            <a:avLst/>
          </a:prstGeom>
        </p:spPr>
        <p:txBody>
          <a:bodyPr/>
          <a:lstStyle>
            <a:lvl1pPr marL="239994" indent="-239994">
              <a:lnSpc>
                <a:spcPct val="100000"/>
              </a:lnSpc>
              <a:spcBef>
                <a:spcPts val="0"/>
              </a:spcBef>
              <a:buClr>
                <a:schemeClr val="tx2"/>
              </a:buClr>
              <a:buFont typeface="Arial" pitchFamily="34" charset="0"/>
              <a:buChar char="•"/>
              <a:defRPr sz="1867">
                <a:solidFill>
                  <a:schemeClr val="tx1"/>
                </a:solidFill>
                <a:latin typeface="Arial" pitchFamily="34" charset="0"/>
                <a:cs typeface="Arial" pitchFamily="34" charset="0"/>
              </a:defRPr>
            </a:lvl1pPr>
            <a:lvl2pPr marL="719982" indent="-239994">
              <a:lnSpc>
                <a:spcPct val="100000"/>
              </a:lnSpc>
              <a:spcBef>
                <a:spcPts val="0"/>
              </a:spcBef>
              <a:defRPr sz="1867"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
        <p:nvSpPr>
          <p:cNvPr id="15" name="Content Placeholder 2"/>
          <p:cNvSpPr>
            <a:spLocks noGrp="1"/>
          </p:cNvSpPr>
          <p:nvPr>
            <p:ph idx="16" hasCustomPrompt="1"/>
          </p:nvPr>
        </p:nvSpPr>
        <p:spPr>
          <a:xfrm>
            <a:off x="4333631" y="3877689"/>
            <a:ext cx="3552000" cy="1920000"/>
          </a:xfrm>
          <a:prstGeom prst="rect">
            <a:avLst/>
          </a:prstGeom>
        </p:spPr>
        <p:txBody>
          <a:bodyPr/>
          <a:lstStyle>
            <a:lvl1pPr marL="179996" indent="-179996">
              <a:lnSpc>
                <a:spcPct val="100000"/>
              </a:lnSpc>
              <a:spcBef>
                <a:spcPts val="0"/>
              </a:spcBef>
              <a:buClr>
                <a:schemeClr val="tx2"/>
              </a:buClr>
              <a:buFont typeface="Arial" pitchFamily="34" charset="0"/>
              <a:buChar char="•"/>
              <a:defRPr sz="1867">
                <a:solidFill>
                  <a:schemeClr val="tx1"/>
                </a:solidFill>
                <a:latin typeface="Arial" pitchFamily="34" charset="0"/>
                <a:cs typeface="Arial" pitchFamily="34" charset="0"/>
              </a:defRPr>
            </a:lvl1pPr>
            <a:lvl2pPr marL="539987" indent="-179996">
              <a:lnSpc>
                <a:spcPct val="100000"/>
              </a:lnSpc>
              <a:spcBef>
                <a:spcPts val="0"/>
              </a:spcBef>
              <a:defRPr sz="1867" baseline="0">
                <a:solidFill>
                  <a:schemeClr val="tx1"/>
                </a:solidFill>
                <a:latin typeface="Arial" pitchFamily="34" charset="0"/>
                <a:cs typeface="Arial" pitchFamily="34" charset="0"/>
              </a:defRPr>
            </a:lvl2pPr>
            <a:lvl3pPr>
              <a:defRPr sz="1400" baseline="0">
                <a:latin typeface="Arial" pitchFamily="34" charset="0"/>
                <a:cs typeface="Arial" pitchFamily="34" charset="0"/>
              </a:defRPr>
            </a:lvl3pPr>
            <a:lvl4pPr marL="622784" indent="-179996">
              <a:defRPr sz="1400">
                <a:latin typeface="Arial" pitchFamily="34" charset="0"/>
                <a:cs typeface="Arial" pitchFamily="34" charset="0"/>
              </a:defRPr>
            </a:lvl4pPr>
            <a:lvl5pPr marL="622784">
              <a:defRPr sz="1400">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p:txBody>
      </p:sp>
      <p:sp>
        <p:nvSpPr>
          <p:cNvPr id="16" name="Content Placeholder 2"/>
          <p:cNvSpPr>
            <a:spLocks noGrp="1"/>
          </p:cNvSpPr>
          <p:nvPr>
            <p:ph idx="17" hasCustomPrompt="1"/>
          </p:nvPr>
        </p:nvSpPr>
        <p:spPr>
          <a:xfrm>
            <a:off x="8365631" y="3877689"/>
            <a:ext cx="3552000" cy="1920000"/>
          </a:xfrm>
          <a:prstGeom prst="rect">
            <a:avLst/>
          </a:prstGeom>
        </p:spPr>
        <p:txBody>
          <a:bodyPr/>
          <a:lstStyle>
            <a:lvl1pPr marL="179996" indent="-179996">
              <a:lnSpc>
                <a:spcPct val="100000"/>
              </a:lnSpc>
              <a:spcBef>
                <a:spcPts val="0"/>
              </a:spcBef>
              <a:buClr>
                <a:schemeClr val="tx2"/>
              </a:buClr>
              <a:buFont typeface="Arial" pitchFamily="34" charset="0"/>
              <a:buChar char="•"/>
              <a:defRPr sz="1867">
                <a:solidFill>
                  <a:schemeClr val="tx1"/>
                </a:solidFill>
                <a:latin typeface="Arial" pitchFamily="34" charset="0"/>
                <a:cs typeface="Arial" pitchFamily="34" charset="0"/>
              </a:defRPr>
            </a:lvl1pPr>
            <a:lvl2pPr marL="539987" indent="-179996">
              <a:lnSpc>
                <a:spcPct val="100000"/>
              </a:lnSpc>
              <a:spcBef>
                <a:spcPts val="0"/>
              </a:spcBef>
              <a:defRPr sz="1867" baseline="0">
                <a:solidFill>
                  <a:schemeClr val="tx1"/>
                </a:solidFill>
                <a:latin typeface="Arial" pitchFamily="34" charset="0"/>
                <a:cs typeface="Arial" pitchFamily="34" charset="0"/>
              </a:defRPr>
            </a:lvl2pPr>
            <a:lvl3pPr>
              <a:defRPr sz="1400" baseline="0">
                <a:latin typeface="Arial" pitchFamily="34" charset="0"/>
                <a:cs typeface="Arial" pitchFamily="34" charset="0"/>
              </a:defRPr>
            </a:lvl3pPr>
            <a:lvl4pPr marL="622784" indent="-179996">
              <a:defRPr sz="1400">
                <a:latin typeface="Arial" pitchFamily="34" charset="0"/>
                <a:cs typeface="Arial" pitchFamily="34" charset="0"/>
              </a:defRPr>
            </a:lvl4pPr>
            <a:lvl5pPr marL="622784">
              <a:defRPr sz="1400">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p:txBody>
      </p:sp>
    </p:spTree>
    <p:extLst>
      <p:ext uri="{BB962C8B-B14F-4D97-AF65-F5344CB8AC3E}">
        <p14:creationId xmlns:p14="http://schemas.microsoft.com/office/powerpoint/2010/main" val="5727604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Body Only 2">
    <p:spTree>
      <p:nvGrpSpPr>
        <p:cNvPr id="1" name=""/>
        <p:cNvGrpSpPr/>
        <p:nvPr/>
      </p:nvGrpSpPr>
      <p:grpSpPr>
        <a:xfrm>
          <a:off x="0" y="0"/>
          <a:ext cx="0" cy="0"/>
          <a:chOff x="0" y="0"/>
          <a:chExt cx="0" cy="0"/>
        </a:xfrm>
      </p:grpSpPr>
      <p:sp>
        <p:nvSpPr>
          <p:cNvPr id="7" name="Text Placeholder 3"/>
          <p:cNvSpPr>
            <a:spLocks noGrp="1"/>
          </p:cNvSpPr>
          <p:nvPr>
            <p:ph type="body" sz="quarter" idx="11"/>
          </p:nvPr>
        </p:nvSpPr>
        <p:spPr>
          <a:xfrm>
            <a:off x="316800" y="1653727"/>
            <a:ext cx="5448000" cy="2160000"/>
          </a:xfrm>
          <a:prstGeom prst="rect">
            <a:avLst/>
          </a:prstGeom>
        </p:spPr>
        <p:txBody>
          <a:bodyPr vert="horz"/>
          <a:lstStyle>
            <a:lvl1pPr marL="0" indent="0" algn="l">
              <a:spcBef>
                <a:spcPts val="0"/>
              </a:spcBef>
              <a:buNone/>
              <a:defRPr sz="2400"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a:t>Click to edit Master text styles</a:t>
            </a:r>
          </a:p>
        </p:txBody>
      </p:sp>
      <p:sp>
        <p:nvSpPr>
          <p:cNvPr id="14" name="Text Placeholder 3"/>
          <p:cNvSpPr>
            <a:spLocks noGrp="1"/>
          </p:cNvSpPr>
          <p:nvPr>
            <p:ph type="body" sz="quarter" idx="12"/>
          </p:nvPr>
        </p:nvSpPr>
        <p:spPr>
          <a:xfrm>
            <a:off x="6240000" y="1653727"/>
            <a:ext cx="5448000" cy="2160000"/>
          </a:xfrm>
          <a:prstGeom prst="rect">
            <a:avLst/>
          </a:prstGeom>
        </p:spPr>
        <p:txBody>
          <a:bodyPr vert="horz"/>
          <a:lstStyle>
            <a:lvl1pPr marL="0" indent="0" algn="l">
              <a:spcBef>
                <a:spcPts val="0"/>
              </a:spcBef>
              <a:buNone/>
              <a:defRPr sz="2400"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a:t>Click to edit Master text styles</a:t>
            </a:r>
          </a:p>
        </p:txBody>
      </p:sp>
      <p:sp>
        <p:nvSpPr>
          <p:cNvPr id="6"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9"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263250537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Body and Content Right 1">
    <p:spTree>
      <p:nvGrpSpPr>
        <p:cNvPr id="1" name=""/>
        <p:cNvGrpSpPr/>
        <p:nvPr/>
      </p:nvGrpSpPr>
      <p:grpSpPr>
        <a:xfrm>
          <a:off x="0" y="0"/>
          <a:ext cx="0" cy="0"/>
          <a:chOff x="0" y="0"/>
          <a:chExt cx="0" cy="0"/>
        </a:xfrm>
      </p:grpSpPr>
      <p:sp>
        <p:nvSpPr>
          <p:cNvPr id="7" name="Text Placeholder 3"/>
          <p:cNvSpPr>
            <a:spLocks noGrp="1"/>
          </p:cNvSpPr>
          <p:nvPr>
            <p:ph type="body" sz="quarter" idx="11"/>
          </p:nvPr>
        </p:nvSpPr>
        <p:spPr>
          <a:xfrm>
            <a:off x="316800" y="1650709"/>
            <a:ext cx="5448000" cy="2160000"/>
          </a:xfrm>
          <a:prstGeom prst="rect">
            <a:avLst/>
          </a:prstGeom>
        </p:spPr>
        <p:txBody>
          <a:bodyPr vert="horz"/>
          <a:lstStyle>
            <a:lvl1pPr marL="0" indent="0" algn="l">
              <a:spcBef>
                <a:spcPts val="0"/>
              </a:spcBef>
              <a:buNone/>
              <a:defRPr sz="2400"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a:t>Click to edit Master text styles</a:t>
            </a:r>
          </a:p>
        </p:txBody>
      </p:sp>
      <p:sp>
        <p:nvSpPr>
          <p:cNvPr id="6"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10"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11" name="Content Placeholder 2"/>
          <p:cNvSpPr>
            <a:spLocks noGrp="1"/>
          </p:cNvSpPr>
          <p:nvPr>
            <p:ph idx="15" hasCustomPrompt="1"/>
          </p:nvPr>
        </p:nvSpPr>
        <p:spPr>
          <a:xfrm>
            <a:off x="6240000" y="1645920"/>
            <a:ext cx="5448000" cy="2157984"/>
          </a:xfrm>
          <a:prstGeom prst="rect">
            <a:avLst/>
          </a:prstGeom>
        </p:spPr>
        <p:txBody>
          <a:bodyPr/>
          <a:lstStyle>
            <a:lvl1pPr marL="239994" indent="-239994">
              <a:lnSpc>
                <a:spcPct val="100000"/>
              </a:lnSpc>
              <a:spcBef>
                <a:spcPts val="0"/>
              </a:spcBef>
              <a:buClr>
                <a:schemeClr val="tx2"/>
              </a:buClr>
              <a:buFont typeface="Arial" pitchFamily="34" charset="0"/>
              <a:buChar char="•"/>
              <a:defRPr sz="2400">
                <a:solidFill>
                  <a:schemeClr val="tx1"/>
                </a:solidFill>
                <a:latin typeface="Arial" pitchFamily="34" charset="0"/>
                <a:cs typeface="Arial" pitchFamily="34" charset="0"/>
              </a:defRPr>
            </a:lvl1pPr>
            <a:lvl2pPr marL="719982" indent="-239994">
              <a:lnSpc>
                <a:spcPct val="100000"/>
              </a:lnSpc>
              <a:spcBef>
                <a:spcPts val="0"/>
              </a:spcBef>
              <a:defRPr sz="24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Tree>
    <p:extLst>
      <p:ext uri="{BB962C8B-B14F-4D97-AF65-F5344CB8AC3E}">
        <p14:creationId xmlns:p14="http://schemas.microsoft.com/office/powerpoint/2010/main" val="351036746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185637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Body and Content Right 2">
    <p:spTree>
      <p:nvGrpSpPr>
        <p:cNvPr id="1" name=""/>
        <p:cNvGrpSpPr/>
        <p:nvPr/>
      </p:nvGrpSpPr>
      <p:grpSpPr>
        <a:xfrm>
          <a:off x="0" y="0"/>
          <a:ext cx="0" cy="0"/>
          <a:chOff x="0" y="0"/>
          <a:chExt cx="0" cy="0"/>
        </a:xfrm>
      </p:grpSpPr>
      <p:sp>
        <p:nvSpPr>
          <p:cNvPr id="7" name="Text Placeholder 3"/>
          <p:cNvSpPr>
            <a:spLocks noGrp="1"/>
          </p:cNvSpPr>
          <p:nvPr>
            <p:ph type="body" sz="quarter" idx="11"/>
          </p:nvPr>
        </p:nvSpPr>
        <p:spPr>
          <a:xfrm>
            <a:off x="316800" y="1653727"/>
            <a:ext cx="5448000" cy="2160000"/>
          </a:xfrm>
          <a:prstGeom prst="rect">
            <a:avLst/>
          </a:prstGeom>
        </p:spPr>
        <p:txBody>
          <a:bodyPr vert="horz"/>
          <a:lstStyle>
            <a:lvl1pPr marL="0" indent="0" algn="l">
              <a:spcBef>
                <a:spcPts val="0"/>
              </a:spcBef>
              <a:buNone/>
              <a:defRPr sz="2400"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a:t>Click to edit Master text styles</a:t>
            </a:r>
          </a:p>
        </p:txBody>
      </p:sp>
      <p:sp>
        <p:nvSpPr>
          <p:cNvPr id="6"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11"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8" name="Content Placeholder 2"/>
          <p:cNvSpPr>
            <a:spLocks noGrp="1"/>
          </p:cNvSpPr>
          <p:nvPr>
            <p:ph idx="17" hasCustomPrompt="1"/>
          </p:nvPr>
        </p:nvSpPr>
        <p:spPr>
          <a:xfrm>
            <a:off x="6237999" y="3634121"/>
            <a:ext cx="5448000" cy="2157984"/>
          </a:xfrm>
          <a:prstGeom prst="rect">
            <a:avLst/>
          </a:prstGeom>
        </p:spPr>
        <p:txBody>
          <a:bodyPr/>
          <a:lstStyle>
            <a:lvl1pPr marL="239994" indent="-239994">
              <a:lnSpc>
                <a:spcPct val="100000"/>
              </a:lnSpc>
              <a:spcBef>
                <a:spcPts val="0"/>
              </a:spcBef>
              <a:buClr>
                <a:schemeClr val="tx2"/>
              </a:buClr>
              <a:buFont typeface="Arial" pitchFamily="34" charset="0"/>
              <a:buChar char="•"/>
              <a:defRPr sz="2400">
                <a:solidFill>
                  <a:schemeClr val="tx1"/>
                </a:solidFill>
                <a:latin typeface="Arial" pitchFamily="34" charset="0"/>
                <a:cs typeface="Arial" pitchFamily="34" charset="0"/>
              </a:defRPr>
            </a:lvl1pPr>
            <a:lvl2pPr marL="719982" indent="-239994">
              <a:lnSpc>
                <a:spcPct val="100000"/>
              </a:lnSpc>
              <a:spcBef>
                <a:spcPts val="0"/>
              </a:spcBef>
              <a:defRPr sz="24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
        <p:nvSpPr>
          <p:cNvPr id="9" name="Content Placeholder 2"/>
          <p:cNvSpPr>
            <a:spLocks noGrp="1"/>
          </p:cNvSpPr>
          <p:nvPr>
            <p:ph idx="16" hasCustomPrompt="1"/>
          </p:nvPr>
        </p:nvSpPr>
        <p:spPr>
          <a:xfrm>
            <a:off x="6240000" y="1645920"/>
            <a:ext cx="5448000" cy="1828800"/>
          </a:xfrm>
          <a:prstGeom prst="rect">
            <a:avLst/>
          </a:prstGeom>
        </p:spPr>
        <p:txBody>
          <a:bodyPr/>
          <a:lstStyle>
            <a:lvl1pPr marL="239994" indent="-239994">
              <a:lnSpc>
                <a:spcPct val="100000"/>
              </a:lnSpc>
              <a:spcBef>
                <a:spcPts val="0"/>
              </a:spcBef>
              <a:buClr>
                <a:schemeClr val="tx2"/>
              </a:buClr>
              <a:buFont typeface="Arial" pitchFamily="34" charset="0"/>
              <a:buChar char="•"/>
              <a:defRPr sz="2400">
                <a:solidFill>
                  <a:schemeClr val="tx1"/>
                </a:solidFill>
                <a:latin typeface="Arial" pitchFamily="34" charset="0"/>
                <a:cs typeface="Arial" pitchFamily="34" charset="0"/>
              </a:defRPr>
            </a:lvl1pPr>
            <a:lvl2pPr marL="719982" indent="-239994">
              <a:lnSpc>
                <a:spcPct val="100000"/>
              </a:lnSpc>
              <a:spcBef>
                <a:spcPts val="0"/>
              </a:spcBef>
              <a:defRPr sz="24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Tree>
    <p:extLst>
      <p:ext uri="{BB962C8B-B14F-4D97-AF65-F5344CB8AC3E}">
        <p14:creationId xmlns:p14="http://schemas.microsoft.com/office/powerpoint/2010/main" val="37651256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Double Content">
    <p:spTree>
      <p:nvGrpSpPr>
        <p:cNvPr id="1" name=""/>
        <p:cNvGrpSpPr/>
        <p:nvPr/>
      </p:nvGrpSpPr>
      <p:grpSpPr>
        <a:xfrm>
          <a:off x="0" y="0"/>
          <a:ext cx="0" cy="0"/>
          <a:chOff x="0" y="0"/>
          <a:chExt cx="0" cy="0"/>
        </a:xfrm>
      </p:grpSpPr>
      <p:sp>
        <p:nvSpPr>
          <p:cNvPr id="6"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8"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11" name="Content Placeholder 2"/>
          <p:cNvSpPr>
            <a:spLocks noGrp="1"/>
          </p:cNvSpPr>
          <p:nvPr>
            <p:ph idx="16" hasCustomPrompt="1"/>
          </p:nvPr>
        </p:nvSpPr>
        <p:spPr>
          <a:xfrm>
            <a:off x="316081" y="1645920"/>
            <a:ext cx="5448000" cy="2157984"/>
          </a:xfrm>
          <a:prstGeom prst="rect">
            <a:avLst/>
          </a:prstGeom>
        </p:spPr>
        <p:txBody>
          <a:bodyPr/>
          <a:lstStyle>
            <a:lvl1pPr marL="239994" indent="-239994">
              <a:lnSpc>
                <a:spcPct val="100000"/>
              </a:lnSpc>
              <a:spcBef>
                <a:spcPts val="0"/>
              </a:spcBef>
              <a:buClr>
                <a:schemeClr val="tx2"/>
              </a:buClr>
              <a:buFont typeface="Arial" pitchFamily="34" charset="0"/>
              <a:buChar char="•"/>
              <a:defRPr sz="2400">
                <a:solidFill>
                  <a:schemeClr val="tx1"/>
                </a:solidFill>
                <a:latin typeface="Arial" pitchFamily="34" charset="0"/>
                <a:cs typeface="Arial" pitchFamily="34" charset="0"/>
              </a:defRPr>
            </a:lvl1pPr>
            <a:lvl2pPr marL="719982" indent="-239994">
              <a:lnSpc>
                <a:spcPct val="100000"/>
              </a:lnSpc>
              <a:spcBef>
                <a:spcPts val="0"/>
              </a:spcBef>
              <a:defRPr sz="24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
        <p:nvSpPr>
          <p:cNvPr id="12" name="Content Placeholder 2"/>
          <p:cNvSpPr>
            <a:spLocks noGrp="1"/>
          </p:cNvSpPr>
          <p:nvPr>
            <p:ph idx="17" hasCustomPrompt="1"/>
          </p:nvPr>
        </p:nvSpPr>
        <p:spPr>
          <a:xfrm>
            <a:off x="6240000" y="1645920"/>
            <a:ext cx="5448000" cy="2157984"/>
          </a:xfrm>
          <a:prstGeom prst="rect">
            <a:avLst/>
          </a:prstGeom>
        </p:spPr>
        <p:txBody>
          <a:bodyPr/>
          <a:lstStyle>
            <a:lvl1pPr marL="239994" indent="-239994">
              <a:lnSpc>
                <a:spcPct val="100000"/>
              </a:lnSpc>
              <a:spcBef>
                <a:spcPts val="0"/>
              </a:spcBef>
              <a:buClr>
                <a:schemeClr val="tx2"/>
              </a:buClr>
              <a:buFont typeface="Arial" pitchFamily="34" charset="0"/>
              <a:buChar char="•"/>
              <a:defRPr sz="2400">
                <a:solidFill>
                  <a:schemeClr val="tx1"/>
                </a:solidFill>
                <a:latin typeface="Arial" pitchFamily="34" charset="0"/>
                <a:cs typeface="Arial" pitchFamily="34" charset="0"/>
              </a:defRPr>
            </a:lvl1pPr>
            <a:lvl2pPr marL="719982" indent="-239994">
              <a:lnSpc>
                <a:spcPct val="100000"/>
              </a:lnSpc>
              <a:spcBef>
                <a:spcPts val="0"/>
              </a:spcBef>
              <a:defRPr sz="2400"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Tree>
    <p:extLst>
      <p:ext uri="{BB962C8B-B14F-4D97-AF65-F5344CB8AC3E}">
        <p14:creationId xmlns:p14="http://schemas.microsoft.com/office/powerpoint/2010/main" val="20937731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riple Headings with Triple Content">
    <p:spTree>
      <p:nvGrpSpPr>
        <p:cNvPr id="1" name=""/>
        <p:cNvGrpSpPr/>
        <p:nvPr/>
      </p:nvGrpSpPr>
      <p:grpSpPr>
        <a:xfrm>
          <a:off x="0" y="0"/>
          <a:ext cx="0" cy="0"/>
          <a:chOff x="0" y="0"/>
          <a:chExt cx="0" cy="0"/>
        </a:xfrm>
      </p:grpSpPr>
      <p:sp>
        <p:nvSpPr>
          <p:cNvPr id="7" name="Text Placeholder 3"/>
          <p:cNvSpPr>
            <a:spLocks noGrp="1"/>
          </p:cNvSpPr>
          <p:nvPr>
            <p:ph type="body" sz="quarter" idx="11"/>
          </p:nvPr>
        </p:nvSpPr>
        <p:spPr>
          <a:xfrm>
            <a:off x="316800" y="1751855"/>
            <a:ext cx="3552000" cy="936000"/>
          </a:xfrm>
          <a:prstGeom prst="rect">
            <a:avLst/>
          </a:prstGeom>
        </p:spPr>
        <p:txBody>
          <a:bodyPr vert="horz"/>
          <a:lstStyle>
            <a:lvl1pPr marL="0" indent="0" algn="l">
              <a:spcBef>
                <a:spcPts val="0"/>
              </a:spcBef>
              <a:buNone/>
              <a:defRPr sz="1600" b="1"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a:t>Click to edit Master text styles</a:t>
            </a:r>
          </a:p>
        </p:txBody>
      </p:sp>
      <p:sp>
        <p:nvSpPr>
          <p:cNvPr id="8" name="Text Placeholder 3"/>
          <p:cNvSpPr>
            <a:spLocks noGrp="1"/>
          </p:cNvSpPr>
          <p:nvPr>
            <p:ph type="body" sz="quarter" idx="12"/>
          </p:nvPr>
        </p:nvSpPr>
        <p:spPr>
          <a:xfrm>
            <a:off x="8352000" y="1751855"/>
            <a:ext cx="3552000" cy="936000"/>
          </a:xfrm>
          <a:prstGeom prst="rect">
            <a:avLst/>
          </a:prstGeom>
        </p:spPr>
        <p:txBody>
          <a:bodyPr vert="horz"/>
          <a:lstStyle>
            <a:lvl1pPr marL="0" indent="0" algn="l">
              <a:spcBef>
                <a:spcPts val="0"/>
              </a:spcBef>
              <a:buNone/>
              <a:defRPr sz="1600" b="1"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a:t>Click to edit Master text styles</a:t>
            </a:r>
          </a:p>
        </p:txBody>
      </p:sp>
      <p:sp>
        <p:nvSpPr>
          <p:cNvPr id="13" name="Text Placeholder 3"/>
          <p:cNvSpPr>
            <a:spLocks noGrp="1"/>
          </p:cNvSpPr>
          <p:nvPr>
            <p:ph type="body" sz="quarter" idx="13"/>
          </p:nvPr>
        </p:nvSpPr>
        <p:spPr>
          <a:xfrm>
            <a:off x="4320000" y="1751855"/>
            <a:ext cx="3552000" cy="936000"/>
          </a:xfrm>
          <a:prstGeom prst="rect">
            <a:avLst/>
          </a:prstGeom>
        </p:spPr>
        <p:txBody>
          <a:bodyPr vert="horz"/>
          <a:lstStyle>
            <a:lvl1pPr marL="0" indent="0" algn="l">
              <a:spcBef>
                <a:spcPts val="0"/>
              </a:spcBef>
              <a:buNone/>
              <a:defRPr sz="1600" b="1"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a:t>Click to edit Master text styles</a:t>
            </a:r>
          </a:p>
        </p:txBody>
      </p:sp>
      <p:sp>
        <p:nvSpPr>
          <p:cNvPr id="11"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16"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14" name="Content Placeholder 2"/>
          <p:cNvSpPr>
            <a:spLocks noGrp="1"/>
          </p:cNvSpPr>
          <p:nvPr>
            <p:ph idx="17" hasCustomPrompt="1"/>
          </p:nvPr>
        </p:nvSpPr>
        <p:spPr>
          <a:xfrm>
            <a:off x="316800" y="2763760"/>
            <a:ext cx="3552000" cy="2687957"/>
          </a:xfrm>
          <a:prstGeom prst="rect">
            <a:avLst/>
          </a:prstGeom>
        </p:spPr>
        <p:txBody>
          <a:bodyPr/>
          <a:lstStyle>
            <a:lvl1pPr marL="239994" indent="-239994">
              <a:lnSpc>
                <a:spcPct val="100000"/>
              </a:lnSpc>
              <a:spcBef>
                <a:spcPts val="0"/>
              </a:spcBef>
              <a:buClr>
                <a:schemeClr val="tx2"/>
              </a:buClr>
              <a:buFont typeface="Arial" pitchFamily="34" charset="0"/>
              <a:buChar char="•"/>
              <a:defRPr sz="1867">
                <a:solidFill>
                  <a:schemeClr val="tx1"/>
                </a:solidFill>
                <a:latin typeface="Arial" pitchFamily="34" charset="0"/>
                <a:cs typeface="Arial" pitchFamily="34" charset="0"/>
              </a:defRPr>
            </a:lvl1pPr>
            <a:lvl2pPr marL="719982" indent="-239994">
              <a:lnSpc>
                <a:spcPct val="100000"/>
              </a:lnSpc>
              <a:spcBef>
                <a:spcPts val="0"/>
              </a:spcBef>
              <a:defRPr sz="1867"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
        <p:nvSpPr>
          <p:cNvPr id="17" name="Content Placeholder 2"/>
          <p:cNvSpPr>
            <a:spLocks noGrp="1"/>
          </p:cNvSpPr>
          <p:nvPr>
            <p:ph idx="18" hasCustomPrompt="1"/>
          </p:nvPr>
        </p:nvSpPr>
        <p:spPr>
          <a:xfrm>
            <a:off x="4333631" y="2763760"/>
            <a:ext cx="3552000" cy="2687957"/>
          </a:xfrm>
          <a:prstGeom prst="rect">
            <a:avLst/>
          </a:prstGeom>
        </p:spPr>
        <p:txBody>
          <a:bodyPr/>
          <a:lstStyle>
            <a:lvl1pPr marL="239994" indent="-239994">
              <a:lnSpc>
                <a:spcPct val="100000"/>
              </a:lnSpc>
              <a:spcBef>
                <a:spcPts val="0"/>
              </a:spcBef>
              <a:buClr>
                <a:schemeClr val="tx2"/>
              </a:buClr>
              <a:buFont typeface="Arial" pitchFamily="34" charset="0"/>
              <a:buChar char="•"/>
              <a:defRPr sz="1867">
                <a:solidFill>
                  <a:schemeClr val="tx1"/>
                </a:solidFill>
                <a:latin typeface="Arial" pitchFamily="34" charset="0"/>
                <a:cs typeface="Arial" pitchFamily="34" charset="0"/>
              </a:defRPr>
            </a:lvl1pPr>
            <a:lvl2pPr marL="719982" indent="-239994">
              <a:lnSpc>
                <a:spcPct val="100000"/>
              </a:lnSpc>
              <a:spcBef>
                <a:spcPts val="0"/>
              </a:spcBef>
              <a:defRPr sz="1867"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
        <p:nvSpPr>
          <p:cNvPr id="18" name="Content Placeholder 2"/>
          <p:cNvSpPr>
            <a:spLocks noGrp="1"/>
          </p:cNvSpPr>
          <p:nvPr>
            <p:ph idx="19" hasCustomPrompt="1"/>
          </p:nvPr>
        </p:nvSpPr>
        <p:spPr>
          <a:xfrm>
            <a:off x="8365631" y="2763760"/>
            <a:ext cx="3552000" cy="2687957"/>
          </a:xfrm>
          <a:prstGeom prst="rect">
            <a:avLst/>
          </a:prstGeom>
        </p:spPr>
        <p:txBody>
          <a:bodyPr/>
          <a:lstStyle>
            <a:lvl1pPr marL="239994" indent="-239994">
              <a:lnSpc>
                <a:spcPct val="100000"/>
              </a:lnSpc>
              <a:spcBef>
                <a:spcPts val="0"/>
              </a:spcBef>
              <a:buClr>
                <a:schemeClr val="tx2"/>
              </a:buClr>
              <a:buFont typeface="Arial" pitchFamily="34" charset="0"/>
              <a:buChar char="•"/>
              <a:defRPr sz="1867">
                <a:solidFill>
                  <a:schemeClr val="tx1"/>
                </a:solidFill>
                <a:latin typeface="Arial" pitchFamily="34" charset="0"/>
                <a:cs typeface="Arial" pitchFamily="34" charset="0"/>
              </a:defRPr>
            </a:lvl1pPr>
            <a:lvl2pPr marL="719982" indent="-239994">
              <a:lnSpc>
                <a:spcPct val="100000"/>
              </a:lnSpc>
              <a:spcBef>
                <a:spcPts val="0"/>
              </a:spcBef>
              <a:defRPr sz="1867" baseline="0">
                <a:solidFill>
                  <a:schemeClr val="tx1"/>
                </a:solidFill>
                <a:latin typeface="Arial" pitchFamily="34" charset="0"/>
                <a:cs typeface="Arial" pitchFamily="34" charset="0"/>
              </a:defRPr>
            </a:lvl2pPr>
            <a:lvl3pPr>
              <a:defRPr sz="1867" baseline="0">
                <a:latin typeface="Arial" pitchFamily="34" charset="0"/>
                <a:cs typeface="Arial" pitchFamily="34" charset="0"/>
              </a:defRPr>
            </a:lvl3pPr>
            <a:lvl4pPr marL="830379" indent="-239994">
              <a:defRPr sz="1867">
                <a:latin typeface="Arial" pitchFamily="34" charset="0"/>
                <a:cs typeface="Arial" pitchFamily="34" charset="0"/>
              </a:defRPr>
            </a:lvl4pPr>
            <a:lvl5pPr marL="830379">
              <a:defRPr sz="1867">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Tree>
    <p:extLst>
      <p:ext uri="{BB962C8B-B14F-4D97-AF65-F5344CB8AC3E}">
        <p14:creationId xmlns:p14="http://schemas.microsoft.com/office/powerpoint/2010/main" val="349611397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Body and Picture Right 1">
    <p:spTree>
      <p:nvGrpSpPr>
        <p:cNvPr id="1" name=""/>
        <p:cNvGrpSpPr/>
        <p:nvPr/>
      </p:nvGrpSpPr>
      <p:grpSpPr>
        <a:xfrm>
          <a:off x="0" y="0"/>
          <a:ext cx="0" cy="0"/>
          <a:chOff x="0" y="0"/>
          <a:chExt cx="0" cy="0"/>
        </a:xfrm>
      </p:grpSpPr>
      <p:sp>
        <p:nvSpPr>
          <p:cNvPr id="4" name="Text Placeholder 3"/>
          <p:cNvSpPr>
            <a:spLocks noGrp="1"/>
          </p:cNvSpPr>
          <p:nvPr>
            <p:ph type="body" sz="quarter" idx="11"/>
          </p:nvPr>
        </p:nvSpPr>
        <p:spPr>
          <a:xfrm>
            <a:off x="316800" y="1650821"/>
            <a:ext cx="5448000" cy="936000"/>
          </a:xfrm>
          <a:prstGeom prst="rect">
            <a:avLst/>
          </a:prstGeom>
        </p:spPr>
        <p:txBody>
          <a:bodyPr vert="horz"/>
          <a:lstStyle>
            <a:lvl1pPr marL="0" indent="0" algn="l">
              <a:spcBef>
                <a:spcPts val="0"/>
              </a:spcBef>
              <a:buNone/>
              <a:defRPr sz="2400"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a:t>Click to edit Master text styles</a:t>
            </a:r>
          </a:p>
        </p:txBody>
      </p:sp>
      <p:sp>
        <p:nvSpPr>
          <p:cNvPr id="19" name="Picture Placeholder 16"/>
          <p:cNvSpPr>
            <a:spLocks noGrp="1"/>
          </p:cNvSpPr>
          <p:nvPr>
            <p:ph type="pic" sz="quarter" idx="14"/>
          </p:nvPr>
        </p:nvSpPr>
        <p:spPr>
          <a:xfrm>
            <a:off x="6240000" y="1670400"/>
            <a:ext cx="5448000" cy="3781317"/>
          </a:xfrm>
          <a:prstGeom prst="rect">
            <a:avLst/>
          </a:prstGeom>
        </p:spPr>
        <p:txBody>
          <a:bodyPr vert="horz" lIns="0" tIns="0" rIns="0" bIns="0" anchor="ctr" anchorCtr="0"/>
          <a:lstStyle>
            <a:lvl1pPr marL="0" indent="0" algn="ctr">
              <a:spcBef>
                <a:spcPts val="0"/>
              </a:spcBef>
              <a:buNone/>
              <a:defRPr sz="1400" baseline="0">
                <a:solidFill>
                  <a:schemeClr val="tx1"/>
                </a:solidFill>
                <a:latin typeface="Arial" pitchFamily="34" charset="0"/>
                <a:cs typeface="Arial" pitchFamily="34" charset="0"/>
              </a:defRPr>
            </a:lvl1pPr>
          </a:lstStyle>
          <a:p>
            <a:r>
              <a:rPr lang="en-GB" noProof="0"/>
              <a:t>Click icon to add picture</a:t>
            </a:r>
          </a:p>
        </p:txBody>
      </p:sp>
      <p:sp>
        <p:nvSpPr>
          <p:cNvPr id="13"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7"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98674322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Body and Picture Right 2">
    <p:spTree>
      <p:nvGrpSpPr>
        <p:cNvPr id="1" name=""/>
        <p:cNvGrpSpPr/>
        <p:nvPr/>
      </p:nvGrpSpPr>
      <p:grpSpPr>
        <a:xfrm>
          <a:off x="0" y="0"/>
          <a:ext cx="0" cy="0"/>
          <a:chOff x="0" y="0"/>
          <a:chExt cx="0" cy="0"/>
        </a:xfrm>
      </p:grpSpPr>
      <p:sp>
        <p:nvSpPr>
          <p:cNvPr id="4" name="Text Placeholder 3"/>
          <p:cNvSpPr>
            <a:spLocks noGrp="1"/>
          </p:cNvSpPr>
          <p:nvPr>
            <p:ph type="body" sz="quarter" idx="11"/>
          </p:nvPr>
        </p:nvSpPr>
        <p:spPr>
          <a:xfrm>
            <a:off x="316800" y="1653467"/>
            <a:ext cx="5448000" cy="936000"/>
          </a:xfrm>
          <a:prstGeom prst="rect">
            <a:avLst/>
          </a:prstGeom>
        </p:spPr>
        <p:txBody>
          <a:bodyPr vert="horz"/>
          <a:lstStyle>
            <a:lvl1pPr marL="0" indent="0" algn="l">
              <a:spcBef>
                <a:spcPts val="0"/>
              </a:spcBef>
              <a:buNone/>
              <a:defRPr sz="2400" baseline="0">
                <a:solidFill>
                  <a:schemeClr val="tx1"/>
                </a:solidFill>
                <a:latin typeface="Arial" pitchFamily="34" charset="0"/>
                <a:cs typeface="Arial" pitchFamily="34" charset="0"/>
              </a:defRPr>
            </a:lvl1pPr>
            <a:lvl2pPr marL="457189" indent="0" algn="l">
              <a:buNone/>
              <a:defRPr sz="1400"/>
            </a:lvl2pPr>
            <a:lvl3pPr marL="914377" indent="0" algn="l">
              <a:buNone/>
              <a:defRPr sz="1400"/>
            </a:lvl3pPr>
            <a:lvl4pPr marL="1371566" indent="0" algn="l">
              <a:buNone/>
              <a:defRPr sz="1400"/>
            </a:lvl4pPr>
            <a:lvl5pPr marL="1828754" indent="0" algn="l">
              <a:buNone/>
              <a:defRPr sz="1400"/>
            </a:lvl5pPr>
          </a:lstStyle>
          <a:p>
            <a:pPr lvl="0"/>
            <a:r>
              <a:rPr lang="en-GB" noProof="0"/>
              <a:t>Click to edit Master text styles</a:t>
            </a:r>
          </a:p>
        </p:txBody>
      </p:sp>
      <p:sp>
        <p:nvSpPr>
          <p:cNvPr id="19" name="Picture Placeholder 16"/>
          <p:cNvSpPr>
            <a:spLocks noGrp="1"/>
          </p:cNvSpPr>
          <p:nvPr>
            <p:ph type="pic" sz="quarter" idx="14"/>
          </p:nvPr>
        </p:nvSpPr>
        <p:spPr>
          <a:xfrm>
            <a:off x="6240000" y="1670400"/>
            <a:ext cx="5448000" cy="1980000"/>
          </a:xfrm>
          <a:prstGeom prst="rect">
            <a:avLst/>
          </a:prstGeom>
        </p:spPr>
        <p:txBody>
          <a:bodyPr vert="horz" lIns="0" tIns="0" rIns="0" bIns="0" anchor="ctr" anchorCtr="0"/>
          <a:lstStyle>
            <a:lvl1pPr marL="0" indent="0" algn="ctr">
              <a:spcBef>
                <a:spcPts val="0"/>
              </a:spcBef>
              <a:buNone/>
              <a:defRPr sz="1400" baseline="0">
                <a:solidFill>
                  <a:schemeClr val="tx1"/>
                </a:solidFill>
                <a:latin typeface="Arial" pitchFamily="34" charset="0"/>
                <a:cs typeface="Arial" pitchFamily="34" charset="0"/>
              </a:defRPr>
            </a:lvl1pPr>
          </a:lstStyle>
          <a:p>
            <a:r>
              <a:rPr lang="en-GB" noProof="0"/>
              <a:t>Click icon to add picture</a:t>
            </a:r>
          </a:p>
        </p:txBody>
      </p:sp>
      <p:sp>
        <p:nvSpPr>
          <p:cNvPr id="20" name="Picture Placeholder 16"/>
          <p:cNvSpPr>
            <a:spLocks noGrp="1"/>
          </p:cNvSpPr>
          <p:nvPr>
            <p:ph type="pic" sz="quarter" idx="15"/>
          </p:nvPr>
        </p:nvSpPr>
        <p:spPr>
          <a:xfrm>
            <a:off x="6240000" y="3872337"/>
            <a:ext cx="5448000" cy="1980000"/>
          </a:xfrm>
          <a:prstGeom prst="rect">
            <a:avLst/>
          </a:prstGeom>
        </p:spPr>
        <p:txBody>
          <a:bodyPr vert="horz" lIns="0" tIns="0" rIns="0" bIns="0" anchor="ctr" anchorCtr="0"/>
          <a:lstStyle>
            <a:lvl1pPr marL="0" indent="0" algn="ctr">
              <a:spcBef>
                <a:spcPts val="0"/>
              </a:spcBef>
              <a:buNone/>
              <a:defRPr sz="1400" baseline="0">
                <a:solidFill>
                  <a:schemeClr val="tx1"/>
                </a:solidFill>
                <a:latin typeface="Arial" pitchFamily="34" charset="0"/>
                <a:cs typeface="Arial" pitchFamily="34" charset="0"/>
              </a:defRPr>
            </a:lvl1pPr>
          </a:lstStyle>
          <a:p>
            <a:r>
              <a:rPr lang="en-GB" noProof="0"/>
              <a:t>Click icon to add picture</a:t>
            </a:r>
          </a:p>
        </p:txBody>
      </p:sp>
      <p:sp>
        <p:nvSpPr>
          <p:cNvPr id="9"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8"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62319078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Body and Picture Lower 1">
    <p:spTree>
      <p:nvGrpSpPr>
        <p:cNvPr id="1" name=""/>
        <p:cNvGrpSpPr/>
        <p:nvPr/>
      </p:nvGrpSpPr>
      <p:grpSpPr>
        <a:xfrm>
          <a:off x="0" y="0"/>
          <a:ext cx="0" cy="0"/>
          <a:chOff x="0" y="0"/>
          <a:chExt cx="0" cy="0"/>
        </a:xfrm>
      </p:grpSpPr>
      <p:sp>
        <p:nvSpPr>
          <p:cNvPr id="22" name="Picture Placeholder 16"/>
          <p:cNvSpPr>
            <a:spLocks noGrp="1"/>
          </p:cNvSpPr>
          <p:nvPr>
            <p:ph type="pic" sz="quarter" idx="16"/>
          </p:nvPr>
        </p:nvSpPr>
        <p:spPr>
          <a:xfrm>
            <a:off x="436800" y="3682000"/>
            <a:ext cx="5520000" cy="2160000"/>
          </a:xfrm>
          <a:prstGeom prst="rect">
            <a:avLst/>
          </a:prstGeom>
        </p:spPr>
        <p:txBody>
          <a:bodyPr vert="horz" lIns="0" tIns="0" rIns="0" bIns="0" anchor="ctr" anchorCtr="0"/>
          <a:lstStyle>
            <a:lvl1pPr marL="0" indent="0" algn="ctr">
              <a:lnSpc>
                <a:spcPct val="100000"/>
              </a:lnSpc>
              <a:spcBef>
                <a:spcPts val="0"/>
              </a:spcBef>
              <a:spcAft>
                <a:spcPts val="0"/>
              </a:spcAft>
              <a:buNone/>
              <a:defRPr sz="1400" baseline="0">
                <a:solidFill>
                  <a:schemeClr val="tx1"/>
                </a:solidFill>
                <a:latin typeface="Arial" pitchFamily="34" charset="0"/>
                <a:cs typeface="Arial" pitchFamily="34" charset="0"/>
              </a:defRPr>
            </a:lvl1pPr>
          </a:lstStyle>
          <a:p>
            <a:r>
              <a:rPr lang="en-GB" noProof="0"/>
              <a:t>Click icon to add picture</a:t>
            </a:r>
          </a:p>
        </p:txBody>
      </p:sp>
      <p:sp>
        <p:nvSpPr>
          <p:cNvPr id="17" name="Text Placeholder 2"/>
          <p:cNvSpPr>
            <a:spLocks noGrp="1"/>
          </p:cNvSpPr>
          <p:nvPr>
            <p:ph type="body" sz="quarter" idx="13"/>
          </p:nvPr>
        </p:nvSpPr>
        <p:spPr>
          <a:xfrm>
            <a:off x="315383" y="1649956"/>
            <a:ext cx="9408000" cy="1920000"/>
          </a:xfrm>
          <a:prstGeom prst="rect">
            <a:avLst/>
          </a:prstGeom>
        </p:spPr>
        <p:txBody>
          <a:bodyPr vert="horz"/>
          <a:lstStyle>
            <a:lvl1pPr marL="0" marR="0" indent="0" algn="l" defTabSz="914377" rtl="0" eaLnBrk="1" fontAlgn="base" latinLnBrk="0" hangingPunct="1">
              <a:lnSpc>
                <a:spcPct val="100000"/>
              </a:lnSpc>
              <a:spcBef>
                <a:spcPts val="0"/>
              </a:spcBef>
              <a:spcAft>
                <a:spcPts val="0"/>
              </a:spcAft>
              <a:buClrTx/>
              <a:buSzTx/>
              <a:buFontTx/>
              <a:buNone/>
              <a:tabLst/>
              <a:defRPr sz="2400">
                <a:solidFill>
                  <a:schemeClr val="tx1"/>
                </a:solidFill>
                <a:latin typeface="Arial" pitchFamily="34" charset="0"/>
                <a:cs typeface="Arial" pitchFamily="34" charset="0"/>
              </a:defRPr>
            </a:lvl1pPr>
            <a:lvl2pPr marL="265107" marR="0" indent="-263519" algn="l" defTabSz="914377" rtl="0" eaLnBrk="1" fontAlgn="base" latinLnBrk="0" hangingPunct="1">
              <a:lnSpc>
                <a:spcPct val="90000"/>
              </a:lnSpc>
              <a:spcBef>
                <a:spcPct val="0"/>
              </a:spcBef>
              <a:spcAft>
                <a:spcPct val="0"/>
              </a:spcAft>
              <a:buClrTx/>
              <a:buSzTx/>
              <a:buFontTx/>
              <a:buChar char="•"/>
              <a:tabLst/>
              <a:defRPr sz="1800"/>
            </a:lvl2pPr>
            <a:lvl3pPr marL="622284" marR="0" indent="-180970" algn="l" defTabSz="914377" rtl="0" eaLnBrk="1" fontAlgn="base" latinLnBrk="0" hangingPunct="1">
              <a:lnSpc>
                <a:spcPct val="90000"/>
              </a:lnSpc>
              <a:spcBef>
                <a:spcPct val="0"/>
              </a:spcBef>
              <a:spcAft>
                <a:spcPct val="0"/>
              </a:spcAft>
              <a:buClrTx/>
              <a:buSzTx/>
              <a:buFont typeface="Arial" charset="0"/>
              <a:buChar char="-"/>
              <a:tabLst/>
              <a:defRPr sz="1800"/>
            </a:lvl3pPr>
            <a:lvl4pPr marL="1657309" indent="-285744">
              <a:buFont typeface="Arial"/>
              <a:buChar char="•"/>
              <a:defRPr sz="1800"/>
            </a:lvl4pPr>
            <a:lvl5pPr marL="2114498" indent="-285744">
              <a:buFont typeface="Arial"/>
              <a:buChar char="•"/>
              <a:defRPr sz="1800"/>
            </a:lvl5pPr>
          </a:lstStyle>
          <a:p>
            <a:pPr lvl="0"/>
            <a:r>
              <a:rPr lang="en-GB" noProof="0"/>
              <a:t>Click to edit Master text styles</a:t>
            </a:r>
          </a:p>
        </p:txBody>
      </p:sp>
      <p:sp>
        <p:nvSpPr>
          <p:cNvPr id="11"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7"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pic>
        <p:nvPicPr>
          <p:cNvPr id="8" name="Picture 7" descr="ACERTA_RGB_H_COL.png"/>
          <p:cNvPicPr>
            <a:picLocks noChangeAspect="1"/>
          </p:cNvPicPr>
          <p:nvPr userDrawn="1"/>
        </p:nvPicPr>
        <p:blipFill rotWithShape="1">
          <a:blip r:embed="rId2" cstate="print">
            <a:extLst>
              <a:ext uri="{28A0092B-C50C-407E-A947-70E740481C1C}">
                <a14:useLocalDpi xmlns:a14="http://schemas.microsoft.com/office/drawing/2010/main" val="0"/>
              </a:ext>
            </a:extLst>
          </a:blip>
          <a:srcRect r="84279"/>
          <a:stretch/>
        </p:blipFill>
        <p:spPr>
          <a:xfrm>
            <a:off x="10472921" y="6232339"/>
            <a:ext cx="490503" cy="322304"/>
          </a:xfrm>
          <a:prstGeom prst="rect">
            <a:avLst/>
          </a:prstGeom>
        </p:spPr>
      </p:pic>
    </p:spTree>
    <p:extLst>
      <p:ext uri="{BB962C8B-B14F-4D97-AF65-F5344CB8AC3E}">
        <p14:creationId xmlns:p14="http://schemas.microsoft.com/office/powerpoint/2010/main" val="426257848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Body and Picture Lower 2">
    <p:spTree>
      <p:nvGrpSpPr>
        <p:cNvPr id="1" name=""/>
        <p:cNvGrpSpPr/>
        <p:nvPr/>
      </p:nvGrpSpPr>
      <p:grpSpPr>
        <a:xfrm>
          <a:off x="0" y="0"/>
          <a:ext cx="0" cy="0"/>
          <a:chOff x="0" y="0"/>
          <a:chExt cx="0" cy="0"/>
        </a:xfrm>
      </p:grpSpPr>
      <p:sp>
        <p:nvSpPr>
          <p:cNvPr id="21" name="Picture Placeholder 16"/>
          <p:cNvSpPr>
            <a:spLocks noGrp="1"/>
          </p:cNvSpPr>
          <p:nvPr>
            <p:ph type="pic" sz="quarter" idx="15"/>
          </p:nvPr>
        </p:nvSpPr>
        <p:spPr>
          <a:xfrm>
            <a:off x="6158400" y="3682000"/>
            <a:ext cx="5520000" cy="2160000"/>
          </a:xfrm>
          <a:prstGeom prst="rect">
            <a:avLst/>
          </a:prstGeom>
        </p:spPr>
        <p:txBody>
          <a:bodyPr vert="horz" lIns="0" tIns="0" rIns="0" bIns="0" anchor="ctr" anchorCtr="0"/>
          <a:lstStyle>
            <a:lvl1pPr marL="0" indent="0" algn="ctr">
              <a:lnSpc>
                <a:spcPct val="100000"/>
              </a:lnSpc>
              <a:spcBef>
                <a:spcPts val="0"/>
              </a:spcBef>
              <a:spcAft>
                <a:spcPts val="0"/>
              </a:spcAft>
              <a:buNone/>
              <a:defRPr sz="1400" baseline="0">
                <a:solidFill>
                  <a:schemeClr val="tx1"/>
                </a:solidFill>
                <a:latin typeface="Arial" pitchFamily="34" charset="0"/>
                <a:cs typeface="Arial" pitchFamily="34" charset="0"/>
              </a:defRPr>
            </a:lvl1pPr>
          </a:lstStyle>
          <a:p>
            <a:r>
              <a:rPr lang="en-GB" noProof="0"/>
              <a:t>Click icon to add picture</a:t>
            </a:r>
          </a:p>
        </p:txBody>
      </p:sp>
      <p:sp>
        <p:nvSpPr>
          <p:cNvPr id="17" name="Text Placeholder 2"/>
          <p:cNvSpPr>
            <a:spLocks noGrp="1"/>
          </p:cNvSpPr>
          <p:nvPr>
            <p:ph type="body" sz="quarter" idx="13"/>
          </p:nvPr>
        </p:nvSpPr>
        <p:spPr>
          <a:xfrm>
            <a:off x="315383" y="1656155"/>
            <a:ext cx="9408000" cy="1920000"/>
          </a:xfrm>
          <a:prstGeom prst="rect">
            <a:avLst/>
          </a:prstGeom>
        </p:spPr>
        <p:txBody>
          <a:bodyPr vert="horz"/>
          <a:lstStyle>
            <a:lvl1pPr marL="0" marR="0" indent="0" algn="l" defTabSz="914377" rtl="0" eaLnBrk="1" fontAlgn="base" latinLnBrk="0" hangingPunct="1">
              <a:lnSpc>
                <a:spcPct val="100000"/>
              </a:lnSpc>
              <a:spcBef>
                <a:spcPts val="0"/>
              </a:spcBef>
              <a:spcAft>
                <a:spcPts val="0"/>
              </a:spcAft>
              <a:buClrTx/>
              <a:buSzTx/>
              <a:buFontTx/>
              <a:buNone/>
              <a:tabLst/>
              <a:defRPr sz="2400">
                <a:solidFill>
                  <a:schemeClr val="tx1"/>
                </a:solidFill>
                <a:latin typeface="Arial" pitchFamily="34" charset="0"/>
                <a:cs typeface="Arial" pitchFamily="34" charset="0"/>
              </a:defRPr>
            </a:lvl1pPr>
            <a:lvl2pPr marL="265107" marR="0" indent="-263519" algn="l" defTabSz="914377" rtl="0" eaLnBrk="1" fontAlgn="base" latinLnBrk="0" hangingPunct="1">
              <a:lnSpc>
                <a:spcPct val="90000"/>
              </a:lnSpc>
              <a:spcBef>
                <a:spcPct val="0"/>
              </a:spcBef>
              <a:spcAft>
                <a:spcPct val="0"/>
              </a:spcAft>
              <a:buClrTx/>
              <a:buSzTx/>
              <a:buFontTx/>
              <a:buChar char="•"/>
              <a:tabLst/>
              <a:defRPr sz="1800"/>
            </a:lvl2pPr>
            <a:lvl3pPr marL="622284" marR="0" indent="-180970" algn="l" defTabSz="914377" rtl="0" eaLnBrk="1" fontAlgn="base" latinLnBrk="0" hangingPunct="1">
              <a:lnSpc>
                <a:spcPct val="90000"/>
              </a:lnSpc>
              <a:spcBef>
                <a:spcPct val="0"/>
              </a:spcBef>
              <a:spcAft>
                <a:spcPct val="0"/>
              </a:spcAft>
              <a:buClrTx/>
              <a:buSzTx/>
              <a:buFont typeface="Arial" charset="0"/>
              <a:buChar char="-"/>
              <a:tabLst/>
              <a:defRPr sz="1800"/>
            </a:lvl3pPr>
            <a:lvl4pPr marL="1657309" indent="-285744">
              <a:buFont typeface="Arial"/>
              <a:buChar char="•"/>
              <a:defRPr sz="1800"/>
            </a:lvl4pPr>
            <a:lvl5pPr marL="2114498" indent="-285744">
              <a:buFont typeface="Arial"/>
              <a:buChar char="•"/>
              <a:defRPr sz="1800"/>
            </a:lvl5pPr>
          </a:lstStyle>
          <a:p>
            <a:pPr lvl="0"/>
            <a:r>
              <a:rPr lang="en-GB" noProof="0"/>
              <a:t>Click to edit Master text styles</a:t>
            </a:r>
          </a:p>
        </p:txBody>
      </p:sp>
      <p:sp>
        <p:nvSpPr>
          <p:cNvPr id="11"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7"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8" name="Picture Placeholder 16"/>
          <p:cNvSpPr>
            <a:spLocks noGrp="1"/>
          </p:cNvSpPr>
          <p:nvPr>
            <p:ph type="pic" sz="quarter" idx="16"/>
          </p:nvPr>
        </p:nvSpPr>
        <p:spPr>
          <a:xfrm>
            <a:off x="442660" y="3682000"/>
            <a:ext cx="5520000" cy="2160000"/>
          </a:xfrm>
          <a:prstGeom prst="rect">
            <a:avLst/>
          </a:prstGeom>
        </p:spPr>
        <p:txBody>
          <a:bodyPr vert="horz" lIns="0" tIns="0" rIns="0" bIns="0" anchor="ctr" anchorCtr="0"/>
          <a:lstStyle>
            <a:lvl1pPr marL="0" indent="0" algn="ctr">
              <a:lnSpc>
                <a:spcPct val="100000"/>
              </a:lnSpc>
              <a:spcBef>
                <a:spcPts val="0"/>
              </a:spcBef>
              <a:spcAft>
                <a:spcPts val="0"/>
              </a:spcAft>
              <a:buNone/>
              <a:defRPr sz="1400" baseline="0">
                <a:solidFill>
                  <a:schemeClr val="tx1"/>
                </a:solidFill>
                <a:latin typeface="Arial" pitchFamily="34" charset="0"/>
                <a:cs typeface="Arial" pitchFamily="34" charset="0"/>
              </a:defRPr>
            </a:lvl1pPr>
          </a:lstStyle>
          <a:p>
            <a:r>
              <a:rPr lang="en-GB" noProof="0"/>
              <a:t>Click icon to add picture</a:t>
            </a:r>
          </a:p>
        </p:txBody>
      </p:sp>
      <p:pic>
        <p:nvPicPr>
          <p:cNvPr id="9" name="Picture 8" descr="ACERTA_RGB_H_COL.png"/>
          <p:cNvPicPr>
            <a:picLocks noChangeAspect="1"/>
          </p:cNvPicPr>
          <p:nvPr userDrawn="1"/>
        </p:nvPicPr>
        <p:blipFill rotWithShape="1">
          <a:blip r:embed="rId2" cstate="print">
            <a:extLst>
              <a:ext uri="{28A0092B-C50C-407E-A947-70E740481C1C}">
                <a14:useLocalDpi xmlns:a14="http://schemas.microsoft.com/office/drawing/2010/main" val="0"/>
              </a:ext>
            </a:extLst>
          </a:blip>
          <a:srcRect r="84279"/>
          <a:stretch/>
        </p:blipFill>
        <p:spPr>
          <a:xfrm>
            <a:off x="10472921" y="6232339"/>
            <a:ext cx="490503" cy="322304"/>
          </a:xfrm>
          <a:prstGeom prst="rect">
            <a:avLst/>
          </a:prstGeom>
        </p:spPr>
      </p:pic>
    </p:spTree>
    <p:extLst>
      <p:ext uri="{BB962C8B-B14F-4D97-AF65-F5344CB8AC3E}">
        <p14:creationId xmlns:p14="http://schemas.microsoft.com/office/powerpoint/2010/main" val="215472424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Body and Picture Lower 3">
    <p:spTree>
      <p:nvGrpSpPr>
        <p:cNvPr id="1" name=""/>
        <p:cNvGrpSpPr/>
        <p:nvPr/>
      </p:nvGrpSpPr>
      <p:grpSpPr>
        <a:xfrm>
          <a:off x="0" y="0"/>
          <a:ext cx="0" cy="0"/>
          <a:chOff x="0" y="0"/>
          <a:chExt cx="0" cy="0"/>
        </a:xfrm>
      </p:grpSpPr>
      <p:sp>
        <p:nvSpPr>
          <p:cNvPr id="17" name="Picture Placeholder 16"/>
          <p:cNvSpPr>
            <a:spLocks noGrp="1"/>
          </p:cNvSpPr>
          <p:nvPr>
            <p:ph type="pic" sz="quarter" idx="14"/>
          </p:nvPr>
        </p:nvSpPr>
        <p:spPr>
          <a:xfrm>
            <a:off x="436800" y="3682000"/>
            <a:ext cx="3600000" cy="2160000"/>
          </a:xfrm>
          <a:prstGeom prst="rect">
            <a:avLst/>
          </a:prstGeom>
        </p:spPr>
        <p:txBody>
          <a:bodyPr vert="horz" lIns="0" tIns="0" rIns="0" bIns="0" anchor="ctr" anchorCtr="0"/>
          <a:lstStyle>
            <a:lvl1pPr marL="0" indent="0" algn="ctr">
              <a:lnSpc>
                <a:spcPct val="100000"/>
              </a:lnSpc>
              <a:spcBef>
                <a:spcPts val="0"/>
              </a:spcBef>
              <a:spcAft>
                <a:spcPts val="0"/>
              </a:spcAft>
              <a:buNone/>
              <a:defRPr sz="1400" baseline="0">
                <a:solidFill>
                  <a:schemeClr val="tx1"/>
                </a:solidFill>
                <a:latin typeface="Arial" pitchFamily="34" charset="0"/>
                <a:cs typeface="Arial" pitchFamily="34" charset="0"/>
              </a:defRPr>
            </a:lvl1pPr>
          </a:lstStyle>
          <a:p>
            <a:r>
              <a:rPr lang="en-GB" noProof="0"/>
              <a:t>Click icon to add picture</a:t>
            </a:r>
          </a:p>
        </p:txBody>
      </p:sp>
      <p:sp>
        <p:nvSpPr>
          <p:cNvPr id="18" name="Picture Placeholder 16"/>
          <p:cNvSpPr>
            <a:spLocks noGrp="1"/>
          </p:cNvSpPr>
          <p:nvPr>
            <p:ph type="pic" sz="quarter" idx="15"/>
          </p:nvPr>
        </p:nvSpPr>
        <p:spPr>
          <a:xfrm>
            <a:off x="4268031" y="3682000"/>
            <a:ext cx="3600000" cy="2160000"/>
          </a:xfrm>
          <a:prstGeom prst="rect">
            <a:avLst/>
          </a:prstGeom>
        </p:spPr>
        <p:txBody>
          <a:bodyPr vert="horz" lIns="0" tIns="0" rIns="0" bIns="0" anchor="ctr" anchorCtr="0"/>
          <a:lstStyle>
            <a:lvl1pPr marL="0" indent="0" algn="ctr">
              <a:lnSpc>
                <a:spcPct val="100000"/>
              </a:lnSpc>
              <a:spcBef>
                <a:spcPts val="0"/>
              </a:spcBef>
              <a:spcAft>
                <a:spcPts val="0"/>
              </a:spcAft>
              <a:buNone/>
              <a:defRPr sz="1400" baseline="0">
                <a:solidFill>
                  <a:schemeClr val="tx1"/>
                </a:solidFill>
                <a:latin typeface="Arial" pitchFamily="34" charset="0"/>
                <a:cs typeface="Arial" pitchFamily="34" charset="0"/>
              </a:defRPr>
            </a:lvl1pPr>
          </a:lstStyle>
          <a:p>
            <a:r>
              <a:rPr lang="en-GB" noProof="0"/>
              <a:t>Click icon to add picture</a:t>
            </a:r>
          </a:p>
        </p:txBody>
      </p:sp>
      <p:sp>
        <p:nvSpPr>
          <p:cNvPr id="19" name="Picture Placeholder 16"/>
          <p:cNvSpPr>
            <a:spLocks noGrp="1"/>
          </p:cNvSpPr>
          <p:nvPr>
            <p:ph type="pic" sz="quarter" idx="16"/>
          </p:nvPr>
        </p:nvSpPr>
        <p:spPr>
          <a:xfrm>
            <a:off x="8090331" y="3682000"/>
            <a:ext cx="3600000" cy="2160000"/>
          </a:xfrm>
          <a:prstGeom prst="rect">
            <a:avLst/>
          </a:prstGeom>
        </p:spPr>
        <p:txBody>
          <a:bodyPr vert="horz" lIns="0" tIns="0" rIns="0" bIns="0" anchor="ctr" anchorCtr="0"/>
          <a:lstStyle>
            <a:lvl1pPr marL="0" indent="0" algn="ctr">
              <a:lnSpc>
                <a:spcPct val="100000"/>
              </a:lnSpc>
              <a:spcBef>
                <a:spcPts val="0"/>
              </a:spcBef>
              <a:spcAft>
                <a:spcPts val="0"/>
              </a:spcAft>
              <a:buNone/>
              <a:defRPr sz="1400" baseline="0">
                <a:solidFill>
                  <a:schemeClr val="tx1"/>
                </a:solidFill>
                <a:latin typeface="Arial" pitchFamily="34" charset="0"/>
                <a:cs typeface="Arial" pitchFamily="34" charset="0"/>
              </a:defRPr>
            </a:lvl1pPr>
          </a:lstStyle>
          <a:p>
            <a:r>
              <a:rPr lang="en-GB" noProof="0"/>
              <a:t>Click icon to add picture</a:t>
            </a:r>
          </a:p>
        </p:txBody>
      </p:sp>
      <p:sp>
        <p:nvSpPr>
          <p:cNvPr id="21" name="Text Placeholder 2"/>
          <p:cNvSpPr>
            <a:spLocks noGrp="1"/>
          </p:cNvSpPr>
          <p:nvPr>
            <p:ph type="body" sz="quarter" idx="13"/>
          </p:nvPr>
        </p:nvSpPr>
        <p:spPr>
          <a:xfrm>
            <a:off x="315383" y="1649961"/>
            <a:ext cx="9408000" cy="1920000"/>
          </a:xfrm>
          <a:prstGeom prst="rect">
            <a:avLst/>
          </a:prstGeom>
        </p:spPr>
        <p:txBody>
          <a:bodyPr vert="horz"/>
          <a:lstStyle>
            <a:lvl1pPr marL="0" marR="0" indent="0" algn="l" defTabSz="914377" rtl="0" eaLnBrk="1" fontAlgn="base" latinLnBrk="0" hangingPunct="1">
              <a:lnSpc>
                <a:spcPct val="100000"/>
              </a:lnSpc>
              <a:spcBef>
                <a:spcPts val="0"/>
              </a:spcBef>
              <a:spcAft>
                <a:spcPts val="0"/>
              </a:spcAft>
              <a:buClrTx/>
              <a:buSzTx/>
              <a:buFontTx/>
              <a:buNone/>
              <a:tabLst/>
              <a:defRPr sz="2400">
                <a:solidFill>
                  <a:schemeClr val="tx1"/>
                </a:solidFill>
                <a:latin typeface="Arial" pitchFamily="34" charset="0"/>
                <a:cs typeface="Arial" pitchFamily="34" charset="0"/>
              </a:defRPr>
            </a:lvl1pPr>
            <a:lvl2pPr marL="265107" marR="0" indent="-263519" algn="l" defTabSz="914377" rtl="0" eaLnBrk="1" fontAlgn="base" latinLnBrk="0" hangingPunct="1">
              <a:lnSpc>
                <a:spcPct val="90000"/>
              </a:lnSpc>
              <a:spcBef>
                <a:spcPct val="0"/>
              </a:spcBef>
              <a:spcAft>
                <a:spcPct val="0"/>
              </a:spcAft>
              <a:buClrTx/>
              <a:buSzTx/>
              <a:buFontTx/>
              <a:buChar char="•"/>
              <a:tabLst/>
              <a:defRPr sz="1800"/>
            </a:lvl2pPr>
            <a:lvl3pPr marL="622284" marR="0" indent="-180970" algn="l" defTabSz="914377" rtl="0" eaLnBrk="1" fontAlgn="base" latinLnBrk="0" hangingPunct="1">
              <a:lnSpc>
                <a:spcPct val="90000"/>
              </a:lnSpc>
              <a:spcBef>
                <a:spcPct val="0"/>
              </a:spcBef>
              <a:spcAft>
                <a:spcPct val="0"/>
              </a:spcAft>
              <a:buClrTx/>
              <a:buSzTx/>
              <a:buFont typeface="Arial" charset="0"/>
              <a:buChar char="-"/>
              <a:tabLst/>
              <a:defRPr sz="1800"/>
            </a:lvl3pPr>
            <a:lvl4pPr marL="1657309" indent="-285744">
              <a:buFont typeface="Arial"/>
              <a:buChar char="•"/>
              <a:defRPr sz="1800"/>
            </a:lvl4pPr>
            <a:lvl5pPr marL="2114498" indent="-285744">
              <a:buFont typeface="Arial"/>
              <a:buChar char="•"/>
              <a:defRPr sz="1800"/>
            </a:lvl5pPr>
          </a:lstStyle>
          <a:p>
            <a:pPr lvl="0"/>
            <a:r>
              <a:rPr lang="en-GB" noProof="0"/>
              <a:t>Click to edit Master text styles</a:t>
            </a:r>
          </a:p>
        </p:txBody>
      </p:sp>
      <p:sp>
        <p:nvSpPr>
          <p:cNvPr id="11"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9"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pic>
        <p:nvPicPr>
          <p:cNvPr id="10" name="Picture 9" descr="ACERTA_RGB_H_COL.png"/>
          <p:cNvPicPr>
            <a:picLocks noChangeAspect="1"/>
          </p:cNvPicPr>
          <p:nvPr userDrawn="1"/>
        </p:nvPicPr>
        <p:blipFill rotWithShape="1">
          <a:blip r:embed="rId2" cstate="print">
            <a:extLst>
              <a:ext uri="{28A0092B-C50C-407E-A947-70E740481C1C}">
                <a14:useLocalDpi xmlns:a14="http://schemas.microsoft.com/office/drawing/2010/main" val="0"/>
              </a:ext>
            </a:extLst>
          </a:blip>
          <a:srcRect r="84279"/>
          <a:stretch/>
        </p:blipFill>
        <p:spPr>
          <a:xfrm>
            <a:off x="10472921" y="6232339"/>
            <a:ext cx="490503" cy="322304"/>
          </a:xfrm>
          <a:prstGeom prst="rect">
            <a:avLst/>
          </a:prstGeom>
        </p:spPr>
      </p:pic>
    </p:spTree>
    <p:extLst>
      <p:ext uri="{BB962C8B-B14F-4D97-AF65-F5344CB8AC3E}">
        <p14:creationId xmlns:p14="http://schemas.microsoft.com/office/powerpoint/2010/main" val="1351159712"/>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Contents List">
    <p:spTree>
      <p:nvGrpSpPr>
        <p:cNvPr id="1" name=""/>
        <p:cNvGrpSpPr/>
        <p:nvPr/>
      </p:nvGrpSpPr>
      <p:grpSpPr>
        <a:xfrm>
          <a:off x="0" y="0"/>
          <a:ext cx="0" cy="0"/>
          <a:chOff x="0" y="0"/>
          <a:chExt cx="0" cy="0"/>
        </a:xfrm>
      </p:grpSpPr>
      <p:sp>
        <p:nvSpPr>
          <p:cNvPr id="8"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contents title</a:t>
            </a:r>
          </a:p>
        </p:txBody>
      </p:sp>
      <p:sp>
        <p:nvSpPr>
          <p:cNvPr id="7" name="Content Placeholder 2"/>
          <p:cNvSpPr>
            <a:spLocks noGrp="1"/>
          </p:cNvSpPr>
          <p:nvPr>
            <p:ph idx="1" hasCustomPrompt="1"/>
          </p:nvPr>
        </p:nvSpPr>
        <p:spPr>
          <a:xfrm>
            <a:off x="315383" y="1656821"/>
            <a:ext cx="11688232" cy="4230000"/>
          </a:xfrm>
          <a:prstGeom prst="rect">
            <a:avLst/>
          </a:prstGeom>
        </p:spPr>
        <p:txBody>
          <a:bodyPr/>
          <a:lstStyle>
            <a:lvl1pPr marL="359824" indent="-359824">
              <a:lnSpc>
                <a:spcPct val="100000"/>
              </a:lnSpc>
              <a:spcBef>
                <a:spcPts val="0"/>
              </a:spcBef>
              <a:buClrTx/>
              <a:buFont typeface="+mj-lt"/>
              <a:buAutoNum type="arabicPeriod"/>
              <a:defRPr sz="2400" b="1">
                <a:solidFill>
                  <a:schemeClr val="tx1"/>
                </a:solidFill>
                <a:latin typeface="Arial" pitchFamily="34" charset="0"/>
                <a:cs typeface="Arial" pitchFamily="34" charset="0"/>
              </a:defRPr>
            </a:lvl1pPr>
            <a:lvl2pPr marL="629984" indent="-179996">
              <a:lnSpc>
                <a:spcPct val="100000"/>
              </a:lnSpc>
              <a:spcBef>
                <a:spcPts val="0"/>
              </a:spcBef>
              <a:buClrTx/>
              <a:buFont typeface="Arial" pitchFamily="34" charset="0"/>
              <a:buChar char="•"/>
              <a:defRPr sz="2133" baseline="0">
                <a:solidFill>
                  <a:schemeClr val="tx1"/>
                </a:solidFill>
                <a:latin typeface="Arial" pitchFamily="34" charset="0"/>
                <a:cs typeface="Arial" pitchFamily="34" charset="0"/>
              </a:defRPr>
            </a:lvl2pPr>
            <a:lvl3pPr>
              <a:defRPr sz="1400" baseline="0">
                <a:latin typeface="Arial" pitchFamily="34" charset="0"/>
                <a:cs typeface="Arial" pitchFamily="34" charset="0"/>
              </a:defRPr>
            </a:lvl3pPr>
            <a:lvl4pPr marL="622784" indent="-179996">
              <a:defRPr sz="1400">
                <a:latin typeface="Arial" pitchFamily="34" charset="0"/>
                <a:cs typeface="Arial" pitchFamily="34" charset="0"/>
              </a:defRPr>
            </a:lvl4pPr>
            <a:lvl5pPr marL="622784">
              <a:defRPr sz="1400">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
        <p:nvSpPr>
          <p:cNvPr id="6"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pic>
        <p:nvPicPr>
          <p:cNvPr id="9" name="Picture 8" descr="ACERTA_RGB_H_COL.png"/>
          <p:cNvPicPr>
            <a:picLocks noChangeAspect="1"/>
          </p:cNvPicPr>
          <p:nvPr userDrawn="1"/>
        </p:nvPicPr>
        <p:blipFill rotWithShape="1">
          <a:blip r:embed="rId2" cstate="print">
            <a:extLst>
              <a:ext uri="{28A0092B-C50C-407E-A947-70E740481C1C}">
                <a14:useLocalDpi xmlns:a14="http://schemas.microsoft.com/office/drawing/2010/main" val="0"/>
              </a:ext>
            </a:extLst>
          </a:blip>
          <a:srcRect r="84279"/>
          <a:stretch/>
        </p:blipFill>
        <p:spPr>
          <a:xfrm>
            <a:off x="10472921" y="6232339"/>
            <a:ext cx="490503" cy="322304"/>
          </a:xfrm>
          <a:prstGeom prst="rect">
            <a:avLst/>
          </a:prstGeom>
        </p:spPr>
      </p:pic>
    </p:spTree>
    <p:extLst>
      <p:ext uri="{BB962C8B-B14F-4D97-AF65-F5344CB8AC3E}">
        <p14:creationId xmlns:p14="http://schemas.microsoft.com/office/powerpoint/2010/main" val="273879912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1" name="Title 8"/>
          <p:cNvSpPr>
            <a:spLocks noGrp="1"/>
          </p:cNvSpPr>
          <p:nvPr>
            <p:ph type="title" hasCustomPrompt="1"/>
          </p:nvPr>
        </p:nvSpPr>
        <p:spPr>
          <a:xfrm>
            <a:off x="316083" y="269647"/>
            <a:ext cx="11687535" cy="414000"/>
          </a:xfrm>
          <a:prstGeom prst="rect">
            <a:avLst/>
          </a:prstGeom>
        </p:spPr>
        <p:txBody>
          <a:bodyPr vert="horz"/>
          <a:lstStyle>
            <a:lvl1pPr algn="l" defTabSz="457189" rtl="0" eaLnBrk="1" latinLnBrk="0" hangingPunct="1">
              <a:lnSpc>
                <a:spcPts val="3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a:t>Click to add title</a:t>
            </a:r>
          </a:p>
        </p:txBody>
      </p:sp>
      <p:sp>
        <p:nvSpPr>
          <p:cNvPr id="5"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pic>
        <p:nvPicPr>
          <p:cNvPr id="6" name="Picture 5" descr="ACERTA_RGB_H_COL.png"/>
          <p:cNvPicPr>
            <a:picLocks noChangeAspect="1"/>
          </p:cNvPicPr>
          <p:nvPr userDrawn="1"/>
        </p:nvPicPr>
        <p:blipFill rotWithShape="1">
          <a:blip r:embed="rId2" cstate="print">
            <a:extLst>
              <a:ext uri="{28A0092B-C50C-407E-A947-70E740481C1C}">
                <a14:useLocalDpi xmlns:a14="http://schemas.microsoft.com/office/drawing/2010/main" val="0"/>
              </a:ext>
            </a:extLst>
          </a:blip>
          <a:srcRect r="84279"/>
          <a:stretch/>
        </p:blipFill>
        <p:spPr>
          <a:xfrm>
            <a:off x="10472921" y="6232339"/>
            <a:ext cx="490503" cy="322304"/>
          </a:xfrm>
          <a:prstGeom prst="rect">
            <a:avLst/>
          </a:prstGeom>
        </p:spPr>
      </p:pic>
    </p:spTree>
    <p:extLst>
      <p:ext uri="{BB962C8B-B14F-4D97-AF65-F5344CB8AC3E}">
        <p14:creationId xmlns:p14="http://schemas.microsoft.com/office/powerpoint/2010/main" val="1156340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8564140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017158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42333"/>
            <a:ext cx="12192000" cy="817563"/>
          </a:xfrm>
        </p:spPr>
        <p:txBody>
          <a:bodyPr>
            <a:normAutofit/>
          </a:bodyPr>
          <a:lstStyle>
            <a:lvl1pPr>
              <a:defRPr sz="4267" b="1">
                <a:latin typeface="Helvetica" pitchFamily="34" charset="0"/>
                <a:cs typeface="Helvetica"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a:latin typeface="Helvetica" pitchFamily="34" charset="0"/>
                <a:cs typeface="Helvetica" pitchFamily="34" charset="0"/>
              </a:defRPr>
            </a:lvl1pPr>
            <a:lvl2pPr>
              <a:defRPr b="1">
                <a:latin typeface="Helvetica" pitchFamily="34" charset="0"/>
                <a:cs typeface="Helvetica" pitchFamily="34" charset="0"/>
              </a:defRPr>
            </a:lvl2pPr>
            <a:lvl3pPr>
              <a:defRPr b="1">
                <a:latin typeface="Helvetica" pitchFamily="34" charset="0"/>
                <a:cs typeface="Helvetica" pitchFamily="34" charset="0"/>
              </a:defRPr>
            </a:lvl3pPr>
            <a:lvl4pPr>
              <a:defRPr b="1">
                <a:latin typeface="Helvetica" pitchFamily="34" charset="0"/>
                <a:cs typeface="Helvetica" pitchFamily="34" charset="0"/>
              </a:defRPr>
            </a:lvl4pPr>
            <a:lvl5pPr>
              <a:defRPr b="1">
                <a:latin typeface="Helvetica" pitchFamily="34" charset="0"/>
                <a:cs typeface="Helvetica"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5843090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8468"/>
            <a:ext cx="12192000" cy="715963"/>
          </a:xfrm>
        </p:spPr>
        <p:txBody>
          <a:bodyPr>
            <a:normAutofit/>
          </a:bodyPr>
          <a:lstStyle>
            <a:lvl1pPr>
              <a:defRPr sz="4267" b="1">
                <a:latin typeface="Helvetica" pitchFamily="34" charset="0"/>
                <a:cs typeface="Helvetica" pitchFamily="34" charset="0"/>
              </a:defRPr>
            </a:lvl1pPr>
          </a:lstStyle>
          <a:p>
            <a:r>
              <a:rPr lang="en-US" dirty="0"/>
              <a:t>Click To Edit Master Title Style</a:t>
            </a:r>
          </a:p>
        </p:txBody>
      </p:sp>
    </p:spTree>
    <p:extLst>
      <p:ext uri="{BB962C8B-B14F-4D97-AF65-F5344CB8AC3E}">
        <p14:creationId xmlns:p14="http://schemas.microsoft.com/office/powerpoint/2010/main" val="359585220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665560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695" y="151638"/>
            <a:ext cx="10990479" cy="991363"/>
          </a:xfrm>
          <a:prstGeom prst="rect">
            <a:avLst/>
          </a:prstGeom>
        </p:spPr>
        <p:txBody>
          <a:bodyPr lIns="121917" tIns="60958" rIns="121917" bIns="60958"/>
          <a:lstStyle/>
          <a:p>
            <a:r>
              <a:rPr lang="en-US" dirty="0"/>
              <a:t>Click To Edit Master Title Style</a:t>
            </a:r>
            <a:endParaRPr lang="en-GB" dirty="0"/>
          </a:p>
        </p:txBody>
      </p:sp>
    </p:spTree>
    <p:extLst>
      <p:ext uri="{BB962C8B-B14F-4D97-AF65-F5344CB8AC3E}">
        <p14:creationId xmlns:p14="http://schemas.microsoft.com/office/powerpoint/2010/main" val="3170881971"/>
      </p:ext>
    </p:extLst>
  </p:cSld>
  <p:clrMapOvr>
    <a:masterClrMapping/>
  </p:clrMapOvr>
  <p:transition spd="med">
    <p:fade/>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Empty Content">
    <p:spTree>
      <p:nvGrpSpPr>
        <p:cNvPr id="1" name=""/>
        <p:cNvGrpSpPr/>
        <p:nvPr/>
      </p:nvGrpSpPr>
      <p:grpSpPr>
        <a:xfrm>
          <a:off x="0" y="0"/>
          <a:ext cx="0" cy="0"/>
          <a:chOff x="0" y="0"/>
          <a:chExt cx="0" cy="0"/>
        </a:xfrm>
      </p:grpSpPr>
      <p:sp>
        <p:nvSpPr>
          <p:cNvPr id="5" name="Title Placeholder 15"/>
          <p:cNvSpPr>
            <a:spLocks noGrp="1"/>
          </p:cNvSpPr>
          <p:nvPr>
            <p:ph type="title" hasCustomPrompt="1"/>
          </p:nvPr>
        </p:nvSpPr>
        <p:spPr>
          <a:xfrm>
            <a:off x="732430" y="81888"/>
            <a:ext cx="10727141" cy="1143000"/>
          </a:xfrm>
          <a:prstGeom prst="rect">
            <a:avLst/>
          </a:prstGeom>
        </p:spPr>
        <p:txBody>
          <a:bodyPr rtlCol="0" anchor="ctr" anchorCtr="0">
            <a:normAutofit/>
          </a:bodyPr>
          <a:lstStyle/>
          <a:p>
            <a:r>
              <a:rPr lang="en-US" dirty="0"/>
              <a:t>Click To Edit Master Title Style</a:t>
            </a:r>
          </a:p>
        </p:txBody>
      </p:sp>
    </p:spTree>
    <p:extLst>
      <p:ext uri="{BB962C8B-B14F-4D97-AF65-F5344CB8AC3E}">
        <p14:creationId xmlns:p14="http://schemas.microsoft.com/office/powerpoint/2010/main" val="48618405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768351" y="1397001"/>
            <a:ext cx="5365749" cy="4886325"/>
          </a:xfrm>
        </p:spPr>
        <p:txBody>
          <a:bodyPr/>
          <a:lstStyle>
            <a:lvl1pPr>
              <a:defRPr sz="2000" b="1">
                <a:solidFill>
                  <a:schemeClr val="bg2"/>
                </a:solidFill>
              </a:defRPr>
            </a:lvl1pPr>
            <a:lvl2pPr>
              <a:defRPr sz="1800" b="0">
                <a:solidFill>
                  <a:schemeClr val="bg2"/>
                </a:solidFill>
              </a:defRPr>
            </a:lvl2pPr>
            <a:lvl3pPr>
              <a:defRPr sz="1600" b="0">
                <a:solidFill>
                  <a:schemeClr val="bg2"/>
                </a:solidFill>
              </a:defRPr>
            </a:lvl3pPr>
            <a:lvl4pPr>
              <a:defRPr sz="1800" b="0">
                <a:solidFill>
                  <a:schemeClr val="bg2"/>
                </a:solidFill>
                <a:effectLst/>
                <a:latin typeface="+mj-lt"/>
              </a:defRPr>
            </a:lvl4pPr>
            <a:lvl5pPr>
              <a:defRPr sz="1800" b="0">
                <a:solidFill>
                  <a:schemeClr val="bg2"/>
                </a:solidFill>
                <a:effectLst/>
                <a:latin typeface="+mj-lt"/>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p:txBody>
      </p:sp>
      <p:sp>
        <p:nvSpPr>
          <p:cNvPr id="7" name="Content Placeholder 2"/>
          <p:cNvSpPr>
            <a:spLocks noGrp="1"/>
          </p:cNvSpPr>
          <p:nvPr>
            <p:ph sz="half" idx="10"/>
          </p:nvPr>
        </p:nvSpPr>
        <p:spPr>
          <a:xfrm>
            <a:off x="6376063" y="1385627"/>
            <a:ext cx="5365749" cy="4886325"/>
          </a:xfrm>
        </p:spPr>
        <p:txBody>
          <a:bodyPr/>
          <a:lstStyle>
            <a:lvl1pPr>
              <a:defRPr sz="2000" b="1">
                <a:solidFill>
                  <a:schemeClr val="bg2"/>
                </a:solidFill>
              </a:defRPr>
            </a:lvl1pPr>
            <a:lvl2pPr>
              <a:defRPr sz="1800" b="0">
                <a:solidFill>
                  <a:schemeClr val="bg2"/>
                </a:solidFill>
              </a:defRPr>
            </a:lvl2pPr>
            <a:lvl3pPr>
              <a:defRPr sz="1600" b="0">
                <a:solidFill>
                  <a:schemeClr val="bg2"/>
                </a:solidFill>
              </a:defRPr>
            </a:lvl3pPr>
            <a:lvl4pPr>
              <a:defRPr sz="1800" b="0">
                <a:solidFill>
                  <a:schemeClr val="bg2"/>
                </a:solidFill>
                <a:effectLst/>
                <a:latin typeface="+mj-lt"/>
              </a:defRPr>
            </a:lvl4pPr>
            <a:lvl5pPr>
              <a:defRPr sz="1800" b="0">
                <a:solidFill>
                  <a:schemeClr val="bg2"/>
                </a:solidFill>
                <a:effectLst/>
                <a:latin typeface="+mj-lt"/>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p:txBody>
      </p:sp>
      <p:sp>
        <p:nvSpPr>
          <p:cNvPr id="9" name="Title Placeholder 15"/>
          <p:cNvSpPr>
            <a:spLocks noGrp="1"/>
          </p:cNvSpPr>
          <p:nvPr>
            <p:ph type="title"/>
          </p:nvPr>
        </p:nvSpPr>
        <p:spPr>
          <a:xfrm>
            <a:off x="524256" y="81888"/>
            <a:ext cx="10727141" cy="1143000"/>
          </a:xfrm>
          <a:prstGeom prst="rect">
            <a:avLst/>
          </a:prstGeom>
        </p:spPr>
        <p:txBody>
          <a:bodyPr rtlCol="0" anchor="b">
            <a:normAutofit/>
          </a:bodyPr>
          <a:lstStyle/>
          <a:p>
            <a:r>
              <a:rPr lang="en-US" dirty="0"/>
              <a:t>Click to edit Master title style</a:t>
            </a:r>
          </a:p>
        </p:txBody>
      </p:sp>
    </p:spTree>
    <p:extLst>
      <p:ext uri="{BB962C8B-B14F-4D97-AF65-F5344CB8AC3E}">
        <p14:creationId xmlns:p14="http://schemas.microsoft.com/office/powerpoint/2010/main" val="380049344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userDrawn="1">
  <p:cSld name="Confidential">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1A07313-EECF-4DC9-AD47-D151493FE410}"/>
              </a:ext>
            </a:extLst>
          </p:cNvPr>
          <p:cNvSpPr txBox="1">
            <a:spLocks noChangeArrowheads="1"/>
          </p:cNvSpPr>
          <p:nvPr userDrawn="1"/>
        </p:nvSpPr>
        <p:spPr bwMode="auto">
          <a:xfrm>
            <a:off x="146051" y="6525685"/>
            <a:ext cx="42672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defRPr/>
            </a:pPr>
            <a:r>
              <a:rPr lang="en-US" altLang="en-US" sz="1000">
                <a:solidFill>
                  <a:srgbClr val="000000"/>
                </a:solidFill>
                <a:latin typeface="Helvetica" panose="020B0604020202020204" pitchFamily="34" charset="0"/>
                <a:ea typeface="MS PGothic" panose="020B0600070205080204" pitchFamily="34" charset="-128"/>
              </a:rPr>
              <a:t>PRESENTED AT ASCO 2015 (MAY 31)</a:t>
            </a:r>
          </a:p>
        </p:txBody>
      </p:sp>
      <p:sp>
        <p:nvSpPr>
          <p:cNvPr id="2" name="Title 1"/>
          <p:cNvSpPr>
            <a:spLocks noGrp="1"/>
          </p:cNvSpPr>
          <p:nvPr>
            <p:ph type="title"/>
          </p:nvPr>
        </p:nvSpPr>
        <p:spPr/>
        <p:txBody>
          <a:bodyPr/>
          <a:lstStyle/>
          <a:p>
            <a:r>
              <a:rPr lang="en-US"/>
              <a:t>Click to edit Master title style</a:t>
            </a:r>
          </a:p>
        </p:txBody>
      </p:sp>
      <p:sp>
        <p:nvSpPr>
          <p:cNvPr id="4" name="Content Placeholder 2"/>
          <p:cNvSpPr>
            <a:spLocks noGrp="1"/>
          </p:cNvSpPr>
          <p:nvPr>
            <p:ph idx="1"/>
          </p:nvPr>
        </p:nvSpPr>
        <p:spPr>
          <a:xfrm>
            <a:off x="378888" y="1600203"/>
            <a:ext cx="11434233" cy="4919663"/>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2">
            <a:extLst>
              <a:ext uri="{FF2B5EF4-FFF2-40B4-BE49-F238E27FC236}">
                <a16:creationId xmlns:a16="http://schemas.microsoft.com/office/drawing/2014/main" id="{D0D24050-B872-45C0-8A73-CB6CC7D81E7D}"/>
              </a:ext>
            </a:extLst>
          </p:cNvPr>
          <p:cNvSpPr>
            <a:spLocks noGrp="1"/>
          </p:cNvSpPr>
          <p:nvPr>
            <p:ph type="sldNum" sz="quarter" idx="10"/>
          </p:nvPr>
        </p:nvSpPr>
        <p:spPr>
          <a:xfrm>
            <a:off x="11404600" y="6483351"/>
            <a:ext cx="787400" cy="165100"/>
          </a:xfrm>
          <a:prstGeom prst="rect">
            <a:avLst/>
          </a:prstGeom>
        </p:spPr>
        <p:txBody>
          <a:bodyPr/>
          <a:lstStyle>
            <a:lvl1pPr>
              <a:defRPr sz="2400">
                <a:solidFill>
                  <a:srgbClr val="000000"/>
                </a:solidFill>
                <a:latin typeface="Helvetica" panose="020B0604020202020204" pitchFamily="34" charset="0"/>
                <a:ea typeface="MS PGothic" panose="020B0600070205080204" pitchFamily="34" charset="-128"/>
              </a:defRPr>
            </a:lvl1pPr>
          </a:lstStyle>
          <a:p>
            <a:pPr>
              <a:defRPr/>
            </a:pPr>
            <a:fld id="{4461B105-CB2A-40F6-B722-C88E2E6D42EB}" type="slidenum">
              <a:rPr lang="en-US" altLang="en-US"/>
              <a:pPr>
                <a:defRPr/>
              </a:pPr>
              <a:t>‹#›</a:t>
            </a:fld>
            <a:endParaRPr lang="en-US" altLang="en-US"/>
          </a:p>
        </p:txBody>
      </p:sp>
    </p:spTree>
    <p:extLst>
      <p:ext uri="{BB962C8B-B14F-4D97-AF65-F5344CB8AC3E}">
        <p14:creationId xmlns:p14="http://schemas.microsoft.com/office/powerpoint/2010/main" val="128478330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27055" y="241930"/>
            <a:ext cx="11137900" cy="907252"/>
          </a:xfrm>
        </p:spPr>
        <p:txBody>
          <a:bodyPr/>
          <a:lstStyle>
            <a:lvl1pPr>
              <a:lnSpc>
                <a:spcPts val="2249"/>
              </a:lnSpc>
              <a:defRPr sz="2800">
                <a:solidFill>
                  <a:schemeClr val="tx1"/>
                </a:solidFill>
                <a:latin typeface="Helvetica" panose="020B0604020202020204" pitchFamily="34" charset="0"/>
                <a:cs typeface="Helvetica" panose="020B0604020202020204" pitchFamily="34" charset="0"/>
              </a:defRPr>
            </a:lvl1pPr>
          </a:lstStyle>
          <a:p>
            <a:r>
              <a:rPr lang="en-US" dirty="0"/>
              <a:t>Click To Edit Master Title Style</a:t>
            </a:r>
            <a:endParaRPr lang="en-GB" dirty="0"/>
          </a:p>
        </p:txBody>
      </p:sp>
      <p:sp>
        <p:nvSpPr>
          <p:cNvPr id="12" name="Text Placeholder 15"/>
          <p:cNvSpPr>
            <a:spLocks noGrp="1"/>
          </p:cNvSpPr>
          <p:nvPr>
            <p:ph type="body" sz="quarter" idx="11"/>
          </p:nvPr>
        </p:nvSpPr>
        <p:spPr>
          <a:xfrm>
            <a:off x="527049" y="6259600"/>
            <a:ext cx="4800000" cy="360000"/>
          </a:xfrm>
          <a:prstGeom prst="rect">
            <a:avLst/>
          </a:prstGeom>
        </p:spPr>
        <p:txBody>
          <a:bodyPr lIns="91280" tIns="45640" rIns="91280" bIns="45640" anchor="b"/>
          <a:lstStyle>
            <a:lvl1pPr marL="0" indent="0">
              <a:buNone/>
              <a:defRPr sz="750">
                <a:solidFill>
                  <a:schemeClr val="tx1"/>
                </a:solidFill>
                <a:latin typeface="+mj-lt"/>
                <a:cs typeface="Arial" panose="020B0604020202020204" pitchFamily="34" charset="0"/>
              </a:defRPr>
            </a:lvl1pPr>
          </a:lstStyle>
          <a:p>
            <a:pPr lvl="0"/>
            <a:r>
              <a:rPr lang="en-US"/>
              <a:t>Edit Master text styles</a:t>
            </a:r>
          </a:p>
        </p:txBody>
      </p:sp>
      <p:sp>
        <p:nvSpPr>
          <p:cNvPr id="15" name="Text Placeholder 17"/>
          <p:cNvSpPr>
            <a:spLocks noGrp="1"/>
          </p:cNvSpPr>
          <p:nvPr>
            <p:ph type="body" sz="quarter" idx="12"/>
          </p:nvPr>
        </p:nvSpPr>
        <p:spPr>
          <a:xfrm>
            <a:off x="6864951" y="6259600"/>
            <a:ext cx="4800000" cy="360000"/>
          </a:xfrm>
          <a:prstGeom prst="rect">
            <a:avLst/>
          </a:prstGeom>
        </p:spPr>
        <p:txBody>
          <a:bodyPr lIns="91280" tIns="45640" rIns="91280" bIns="45640" anchor="b"/>
          <a:lstStyle>
            <a:lvl1pPr marL="159259" indent="-159259" algn="r">
              <a:buNone/>
              <a:defRPr lang="en-GB" sz="750" dirty="0">
                <a:solidFill>
                  <a:schemeClr val="tx1"/>
                </a:solidFill>
                <a:latin typeface="+mj-lt"/>
              </a:defRPr>
            </a:lvl1pPr>
          </a:lstStyle>
          <a:p>
            <a:pPr lvl="0"/>
            <a:r>
              <a:rPr lang="en-US"/>
              <a:t>Edit Master text styles</a:t>
            </a:r>
          </a:p>
        </p:txBody>
      </p:sp>
    </p:spTree>
    <p:extLst>
      <p:ext uri="{BB962C8B-B14F-4D97-AF65-F5344CB8AC3E}">
        <p14:creationId xmlns:p14="http://schemas.microsoft.com/office/powerpoint/2010/main" val="1931127874"/>
      </p:ext>
    </p:extLst>
  </p:cSld>
  <p:clrMapOvr>
    <a:masterClrMapping/>
  </p:clrMapOvr>
  <p:transition>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Arrow Graphic">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7AA39B4E-6369-7A4C-AEBC-E5041664B930}"/>
              </a:ext>
            </a:extLst>
          </p:cNvPr>
          <p:cNvSpPr>
            <a:spLocks noGrp="1"/>
          </p:cNvSpPr>
          <p:nvPr>
            <p:ph type="ctrTitle" hasCustomPrompt="1"/>
          </p:nvPr>
        </p:nvSpPr>
        <p:spPr>
          <a:xfrm>
            <a:off x="713509" y="300282"/>
            <a:ext cx="10820401" cy="988192"/>
          </a:xfrm>
          <a:prstGeom prst="rect">
            <a:avLst/>
          </a:prstGeom>
        </p:spPr>
        <p:txBody>
          <a:bodyPr anchor="b">
            <a:normAutofit/>
          </a:bodyPr>
          <a:lstStyle>
            <a:lvl1pPr algn="l">
              <a:defRPr sz="2400" b="0">
                <a:solidFill>
                  <a:schemeClr val="tx2"/>
                </a:solidFill>
              </a:defRPr>
            </a:lvl1pPr>
          </a:lstStyle>
          <a:p>
            <a:r>
              <a:rPr lang="en-US" dirty="0"/>
              <a:t>Arial Bold 32pt Title</a:t>
            </a:r>
          </a:p>
        </p:txBody>
      </p:sp>
      <p:sp>
        <p:nvSpPr>
          <p:cNvPr id="4" name="Text Placeholder 3">
            <a:extLst>
              <a:ext uri="{FF2B5EF4-FFF2-40B4-BE49-F238E27FC236}">
                <a16:creationId xmlns:a16="http://schemas.microsoft.com/office/drawing/2014/main" id="{2A986596-390E-3248-87B9-968CFA788F82}"/>
              </a:ext>
            </a:extLst>
          </p:cNvPr>
          <p:cNvSpPr>
            <a:spLocks noGrp="1"/>
          </p:cNvSpPr>
          <p:nvPr>
            <p:ph type="body" sz="quarter" idx="10"/>
          </p:nvPr>
        </p:nvSpPr>
        <p:spPr>
          <a:xfrm>
            <a:off x="712788" y="1600923"/>
            <a:ext cx="10820400" cy="1104838"/>
          </a:xfrm>
          <a:prstGeom prst="rect">
            <a:avLst/>
          </a:prstGeom>
        </p:spPr>
        <p:txBody>
          <a:bodyPr>
            <a:normAutofit/>
          </a:bodyPr>
          <a:lstStyle>
            <a:lvl1pPr marL="0" indent="0">
              <a:spcBef>
                <a:spcPts val="900"/>
              </a:spcBef>
              <a:buNone/>
              <a:defRPr sz="135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grpSp>
        <p:nvGrpSpPr>
          <p:cNvPr id="3" name="Group 2">
            <a:extLst>
              <a:ext uri="{FF2B5EF4-FFF2-40B4-BE49-F238E27FC236}">
                <a16:creationId xmlns:a16="http://schemas.microsoft.com/office/drawing/2014/main" id="{9E05FC27-17DE-5341-9B82-5BC8E358862D}"/>
              </a:ext>
            </a:extLst>
          </p:cNvPr>
          <p:cNvGrpSpPr/>
          <p:nvPr userDrawn="1"/>
        </p:nvGrpSpPr>
        <p:grpSpPr>
          <a:xfrm>
            <a:off x="689929" y="3126193"/>
            <a:ext cx="10803008" cy="2296787"/>
            <a:chOff x="435178" y="2479802"/>
            <a:chExt cx="11600741" cy="2466390"/>
          </a:xfrm>
        </p:grpSpPr>
        <p:grpSp>
          <p:nvGrpSpPr>
            <p:cNvPr id="2" name="Group 1">
              <a:extLst>
                <a:ext uri="{FF2B5EF4-FFF2-40B4-BE49-F238E27FC236}">
                  <a16:creationId xmlns:a16="http://schemas.microsoft.com/office/drawing/2014/main" id="{12ED8254-7417-744A-901A-09C5D307E38F}"/>
                </a:ext>
              </a:extLst>
            </p:cNvPr>
            <p:cNvGrpSpPr/>
            <p:nvPr userDrawn="1"/>
          </p:nvGrpSpPr>
          <p:grpSpPr>
            <a:xfrm>
              <a:off x="435178" y="2479802"/>
              <a:ext cx="10483600" cy="2457957"/>
              <a:chOff x="435178" y="2479803"/>
              <a:chExt cx="7003884" cy="1642112"/>
            </a:xfrm>
          </p:grpSpPr>
          <p:sp>
            <p:nvSpPr>
              <p:cNvPr id="8" name="Rectangle 7">
                <a:extLst>
                  <a:ext uri="{FF2B5EF4-FFF2-40B4-BE49-F238E27FC236}">
                    <a16:creationId xmlns:a16="http://schemas.microsoft.com/office/drawing/2014/main" id="{21939AEF-633E-4046-A275-FA291A7C14BB}"/>
                  </a:ext>
                </a:extLst>
              </p:cNvPr>
              <p:cNvSpPr/>
              <p:nvPr userDrawn="1"/>
            </p:nvSpPr>
            <p:spPr>
              <a:xfrm>
                <a:off x="5623319" y="2481373"/>
                <a:ext cx="1815743" cy="1640541"/>
              </a:xfrm>
              <a:prstGeom prst="rect">
                <a:avLst/>
              </a:prstGeom>
              <a:solidFill>
                <a:srgbClr val="FFA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0" name="Rectangle 9">
                <a:extLst>
                  <a:ext uri="{FF2B5EF4-FFF2-40B4-BE49-F238E27FC236}">
                    <a16:creationId xmlns:a16="http://schemas.microsoft.com/office/drawing/2014/main" id="{877CCE8B-EF49-DC4E-A6E5-AFD5248B88BF}"/>
                  </a:ext>
                </a:extLst>
              </p:cNvPr>
              <p:cNvSpPr/>
              <p:nvPr userDrawn="1"/>
            </p:nvSpPr>
            <p:spPr>
              <a:xfrm>
                <a:off x="3923673" y="2481373"/>
                <a:ext cx="1815743" cy="1640541"/>
              </a:xfrm>
              <a:prstGeom prst="rect">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1" name="Triangle 10">
                <a:extLst>
                  <a:ext uri="{FF2B5EF4-FFF2-40B4-BE49-F238E27FC236}">
                    <a16:creationId xmlns:a16="http://schemas.microsoft.com/office/drawing/2014/main" id="{15FE7054-20A9-154F-A106-AA821961B158}"/>
                  </a:ext>
                </a:extLst>
              </p:cNvPr>
              <p:cNvSpPr/>
              <p:nvPr userDrawn="1"/>
            </p:nvSpPr>
            <p:spPr>
              <a:xfrm rot="5400000">
                <a:off x="5292095" y="2927124"/>
                <a:ext cx="1642112" cy="747470"/>
              </a:xfrm>
              <a:prstGeom prst="triangle">
                <a:avLst>
                  <a:gd name="adj" fmla="val 51638"/>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2" name="Rectangle 11">
                <a:extLst>
                  <a:ext uri="{FF2B5EF4-FFF2-40B4-BE49-F238E27FC236}">
                    <a16:creationId xmlns:a16="http://schemas.microsoft.com/office/drawing/2014/main" id="{7A407B0A-EC50-AC4C-99BF-5BFEF1A9FEE7}"/>
                  </a:ext>
                </a:extLst>
              </p:cNvPr>
              <p:cNvSpPr/>
              <p:nvPr userDrawn="1"/>
            </p:nvSpPr>
            <p:spPr>
              <a:xfrm>
                <a:off x="2215849" y="2481373"/>
                <a:ext cx="1815743" cy="1640541"/>
              </a:xfrm>
              <a:prstGeom prst="rect">
                <a:avLst/>
              </a:prstGeom>
              <a:solidFill>
                <a:srgbClr val="41B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3" name="Triangle 12">
                <a:extLst>
                  <a:ext uri="{FF2B5EF4-FFF2-40B4-BE49-F238E27FC236}">
                    <a16:creationId xmlns:a16="http://schemas.microsoft.com/office/drawing/2014/main" id="{9318B7BA-B216-614B-8D1A-819F9058314A}"/>
                  </a:ext>
                </a:extLst>
              </p:cNvPr>
              <p:cNvSpPr/>
              <p:nvPr userDrawn="1"/>
            </p:nvSpPr>
            <p:spPr>
              <a:xfrm rot="5400000">
                <a:off x="3584271" y="2927124"/>
                <a:ext cx="1642112" cy="747470"/>
              </a:xfrm>
              <a:prstGeom prst="triangle">
                <a:avLst>
                  <a:gd name="adj" fmla="val 51638"/>
                </a:avLst>
              </a:prstGeom>
              <a:solidFill>
                <a:srgbClr val="41B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4" name="Rectangle 13">
                <a:extLst>
                  <a:ext uri="{FF2B5EF4-FFF2-40B4-BE49-F238E27FC236}">
                    <a16:creationId xmlns:a16="http://schemas.microsoft.com/office/drawing/2014/main" id="{D04729D5-84B8-9C4D-95A3-423F56EAA772}"/>
                  </a:ext>
                </a:extLst>
              </p:cNvPr>
              <p:cNvSpPr/>
              <p:nvPr userDrawn="1"/>
            </p:nvSpPr>
            <p:spPr>
              <a:xfrm>
                <a:off x="435178" y="2481373"/>
                <a:ext cx="1815743" cy="1640541"/>
              </a:xfrm>
              <a:prstGeom prst="rect">
                <a:avLst/>
              </a:prstGeom>
              <a:solidFill>
                <a:srgbClr val="0062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5" name="Triangle 14">
                <a:extLst>
                  <a:ext uri="{FF2B5EF4-FFF2-40B4-BE49-F238E27FC236}">
                    <a16:creationId xmlns:a16="http://schemas.microsoft.com/office/drawing/2014/main" id="{98CF6FB9-7F78-C240-A2C0-935EEFA1EB38}"/>
                  </a:ext>
                </a:extLst>
              </p:cNvPr>
              <p:cNvSpPr/>
              <p:nvPr userDrawn="1"/>
            </p:nvSpPr>
            <p:spPr>
              <a:xfrm rot="5400000">
                <a:off x="1803600" y="2927124"/>
                <a:ext cx="1642112" cy="747470"/>
              </a:xfrm>
              <a:prstGeom prst="triangle">
                <a:avLst>
                  <a:gd name="adj" fmla="val 51638"/>
                </a:avLst>
              </a:prstGeom>
              <a:solidFill>
                <a:srgbClr val="0062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16" name="object 2">
                <a:extLst>
                  <a:ext uri="{FF2B5EF4-FFF2-40B4-BE49-F238E27FC236}">
                    <a16:creationId xmlns:a16="http://schemas.microsoft.com/office/drawing/2014/main" id="{76F91A32-5014-8F49-BB67-4C34C7438A93}"/>
                  </a:ext>
                </a:extLst>
              </p:cNvPr>
              <p:cNvSpPr txBox="1"/>
              <p:nvPr userDrawn="1"/>
            </p:nvSpPr>
            <p:spPr>
              <a:xfrm>
                <a:off x="2754186" y="3053065"/>
                <a:ext cx="395810" cy="395810"/>
              </a:xfrm>
              <a:prstGeom prst="ellipse">
                <a:avLst/>
              </a:prstGeom>
              <a:solidFill>
                <a:srgbClr val="4D4D4F"/>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sz="1800" dirty="0">
                    <a:ln>
                      <a:solidFill>
                        <a:schemeClr val="bg1"/>
                      </a:solidFill>
                    </a:ln>
                    <a:solidFill>
                      <a:schemeClr val="bg1"/>
                    </a:solidFill>
                    <a:cs typeface="Trebuchet MS Regular" charset="0"/>
                  </a:rPr>
                  <a:t>1</a:t>
                </a:r>
              </a:p>
            </p:txBody>
          </p:sp>
          <p:sp>
            <p:nvSpPr>
              <p:cNvPr id="17" name="object 2">
                <a:extLst>
                  <a:ext uri="{FF2B5EF4-FFF2-40B4-BE49-F238E27FC236}">
                    <a16:creationId xmlns:a16="http://schemas.microsoft.com/office/drawing/2014/main" id="{1ACC8DE2-EDAC-DF4A-9F52-E473E06373BB}"/>
                  </a:ext>
                </a:extLst>
              </p:cNvPr>
              <p:cNvSpPr txBox="1"/>
              <p:nvPr userDrawn="1"/>
            </p:nvSpPr>
            <p:spPr>
              <a:xfrm>
                <a:off x="4495385" y="3053065"/>
                <a:ext cx="395810" cy="395810"/>
              </a:xfrm>
              <a:prstGeom prst="ellipse">
                <a:avLst/>
              </a:prstGeom>
              <a:solidFill>
                <a:srgbClr val="4D4D4F"/>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2</a:t>
                </a:r>
                <a:endParaRPr sz="1800" dirty="0">
                  <a:ln>
                    <a:solidFill>
                      <a:schemeClr val="bg1"/>
                    </a:solidFill>
                  </a:ln>
                  <a:solidFill>
                    <a:schemeClr val="bg1"/>
                  </a:solidFill>
                  <a:cs typeface="Trebuchet MS Regular" charset="0"/>
                </a:endParaRPr>
              </a:p>
            </p:txBody>
          </p:sp>
          <p:sp>
            <p:nvSpPr>
              <p:cNvPr id="18" name="object 2">
                <a:extLst>
                  <a:ext uri="{FF2B5EF4-FFF2-40B4-BE49-F238E27FC236}">
                    <a16:creationId xmlns:a16="http://schemas.microsoft.com/office/drawing/2014/main" id="{B1CD7CDA-9EA8-4B43-9792-45DF90C5A629}"/>
                  </a:ext>
                </a:extLst>
              </p:cNvPr>
              <p:cNvSpPr txBox="1"/>
              <p:nvPr userDrawn="1"/>
            </p:nvSpPr>
            <p:spPr>
              <a:xfrm>
                <a:off x="6146830" y="3053065"/>
                <a:ext cx="395810" cy="395810"/>
              </a:xfrm>
              <a:prstGeom prst="ellipse">
                <a:avLst/>
              </a:prstGeom>
              <a:solidFill>
                <a:srgbClr val="4D4D4F"/>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3</a:t>
                </a:r>
                <a:endParaRPr sz="1800" dirty="0">
                  <a:ln>
                    <a:solidFill>
                      <a:schemeClr val="bg1"/>
                    </a:solidFill>
                  </a:ln>
                  <a:solidFill>
                    <a:schemeClr val="bg1"/>
                  </a:solidFill>
                  <a:cs typeface="Trebuchet MS Regular" charset="0"/>
                </a:endParaRPr>
              </a:p>
            </p:txBody>
          </p:sp>
        </p:grpSp>
        <p:sp>
          <p:nvSpPr>
            <p:cNvPr id="22" name="Triangle 21">
              <a:extLst>
                <a:ext uri="{FF2B5EF4-FFF2-40B4-BE49-F238E27FC236}">
                  <a16:creationId xmlns:a16="http://schemas.microsoft.com/office/drawing/2014/main" id="{3FE8F448-1A63-5E4E-B095-FBF5C7D0129F}"/>
                </a:ext>
              </a:extLst>
            </p:cNvPr>
            <p:cNvSpPr/>
            <p:nvPr userDrawn="1"/>
          </p:nvSpPr>
          <p:spPr>
            <a:xfrm rot="5400000">
              <a:off x="10247525" y="3157799"/>
              <a:ext cx="2457955" cy="1118832"/>
            </a:xfrm>
            <a:prstGeom prst="triangle">
              <a:avLst>
                <a:gd name="adj" fmla="val 51638"/>
              </a:avLst>
            </a:prstGeom>
            <a:solidFill>
              <a:srgbClr val="FFA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grpSp>
      <p:sp>
        <p:nvSpPr>
          <p:cNvPr id="23" name="Text Placeholder 3">
            <a:extLst>
              <a:ext uri="{FF2B5EF4-FFF2-40B4-BE49-F238E27FC236}">
                <a16:creationId xmlns:a16="http://schemas.microsoft.com/office/drawing/2014/main" id="{51DC2F39-3958-DE4B-9287-6C6A2D786D7A}"/>
              </a:ext>
            </a:extLst>
          </p:cNvPr>
          <p:cNvSpPr>
            <a:spLocks noGrp="1"/>
          </p:cNvSpPr>
          <p:nvPr>
            <p:ph type="body" sz="quarter" idx="11"/>
          </p:nvPr>
        </p:nvSpPr>
        <p:spPr>
          <a:xfrm>
            <a:off x="912169" y="3382132"/>
            <a:ext cx="2331576" cy="1752574"/>
          </a:xfrm>
          <a:prstGeom prst="rect">
            <a:avLst/>
          </a:prstGeom>
        </p:spPr>
        <p:txBody>
          <a:bodyPr anchor="ctr">
            <a:normAutofit/>
          </a:bodyPr>
          <a:lstStyle>
            <a:lvl1pPr marL="0" indent="0" algn="l">
              <a:buNone/>
              <a:defRPr sz="120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24" name="Text Placeholder 3">
            <a:extLst>
              <a:ext uri="{FF2B5EF4-FFF2-40B4-BE49-F238E27FC236}">
                <a16:creationId xmlns:a16="http://schemas.microsoft.com/office/drawing/2014/main" id="{2C0861EE-4123-8047-B670-BBBAA34E3EB1}"/>
              </a:ext>
            </a:extLst>
          </p:cNvPr>
          <p:cNvSpPr>
            <a:spLocks noGrp="1"/>
          </p:cNvSpPr>
          <p:nvPr>
            <p:ph type="body" sz="quarter" idx="12"/>
          </p:nvPr>
        </p:nvSpPr>
        <p:spPr>
          <a:xfrm>
            <a:off x="4522878" y="3382132"/>
            <a:ext cx="1747973" cy="1752574"/>
          </a:xfrm>
          <a:prstGeom prst="rect">
            <a:avLst/>
          </a:prstGeom>
        </p:spPr>
        <p:txBody>
          <a:bodyPr anchor="ctr">
            <a:normAutofit/>
          </a:bodyPr>
          <a:lstStyle>
            <a:lvl1pPr marL="0" indent="0" algn="l">
              <a:buNone/>
              <a:defRPr sz="120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25" name="Text Placeholder 3">
            <a:extLst>
              <a:ext uri="{FF2B5EF4-FFF2-40B4-BE49-F238E27FC236}">
                <a16:creationId xmlns:a16="http://schemas.microsoft.com/office/drawing/2014/main" id="{EE95DA5E-0A86-BF4F-B4B6-5087C97589C9}"/>
              </a:ext>
            </a:extLst>
          </p:cNvPr>
          <p:cNvSpPr>
            <a:spLocks noGrp="1"/>
          </p:cNvSpPr>
          <p:nvPr>
            <p:ph type="body" sz="quarter" idx="13"/>
          </p:nvPr>
        </p:nvSpPr>
        <p:spPr>
          <a:xfrm>
            <a:off x="7008171" y="3382132"/>
            <a:ext cx="1747973" cy="1752574"/>
          </a:xfrm>
          <a:prstGeom prst="rect">
            <a:avLst/>
          </a:prstGeom>
        </p:spPr>
        <p:txBody>
          <a:bodyPr anchor="ctr">
            <a:normAutofit/>
          </a:bodyPr>
          <a:lstStyle>
            <a:lvl1pPr marL="0" indent="0" algn="l">
              <a:buNone/>
              <a:defRPr sz="120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26" name="Text Placeholder 3">
            <a:extLst>
              <a:ext uri="{FF2B5EF4-FFF2-40B4-BE49-F238E27FC236}">
                <a16:creationId xmlns:a16="http://schemas.microsoft.com/office/drawing/2014/main" id="{3819518D-0263-F143-990A-1270183732D0}"/>
              </a:ext>
            </a:extLst>
          </p:cNvPr>
          <p:cNvSpPr>
            <a:spLocks noGrp="1"/>
          </p:cNvSpPr>
          <p:nvPr>
            <p:ph type="body" sz="quarter" idx="14"/>
          </p:nvPr>
        </p:nvSpPr>
        <p:spPr>
          <a:xfrm>
            <a:off x="9305894" y="3382132"/>
            <a:ext cx="1747973" cy="1752574"/>
          </a:xfrm>
          <a:prstGeom prst="rect">
            <a:avLst/>
          </a:prstGeom>
        </p:spPr>
        <p:txBody>
          <a:bodyPr anchor="ctr">
            <a:normAutofit/>
          </a:bodyPr>
          <a:lstStyle>
            <a:lvl1pPr marL="0" indent="0" algn="l">
              <a:buNone/>
              <a:defRPr sz="120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Tree>
    <p:extLst>
      <p:ext uri="{BB962C8B-B14F-4D97-AF65-F5344CB8AC3E}">
        <p14:creationId xmlns:p14="http://schemas.microsoft.com/office/powerpoint/2010/main" val="29883611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10992146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53602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5 column graphic">
    <p:spTree>
      <p:nvGrpSpPr>
        <p:cNvPr id="1" name=""/>
        <p:cNvGrpSpPr/>
        <p:nvPr/>
      </p:nvGrpSpPr>
      <p:grpSpPr>
        <a:xfrm>
          <a:off x="0" y="0"/>
          <a:ext cx="0" cy="0"/>
          <a:chOff x="0" y="0"/>
          <a:chExt cx="0" cy="0"/>
        </a:xfrm>
      </p:grpSpPr>
      <p:sp>
        <p:nvSpPr>
          <p:cNvPr id="5" name="object 14">
            <a:extLst>
              <a:ext uri="{FF2B5EF4-FFF2-40B4-BE49-F238E27FC236}">
                <a16:creationId xmlns:a16="http://schemas.microsoft.com/office/drawing/2014/main" id="{42A7C324-6C24-3E45-B7B1-6E640B9B5F11}"/>
              </a:ext>
            </a:extLst>
          </p:cNvPr>
          <p:cNvSpPr/>
          <p:nvPr userDrawn="1"/>
        </p:nvSpPr>
        <p:spPr>
          <a:xfrm>
            <a:off x="713512" y="2405568"/>
            <a:ext cx="1887411" cy="1978865"/>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rgbClr val="00629B"/>
          </a:solidFill>
          <a:ln w="28956">
            <a:noFill/>
          </a:ln>
        </p:spPr>
        <p:txBody>
          <a:bodyPr wrap="square" lIns="0" tIns="342900" rIns="0" bIns="0" rtlCol="0" anchor="t" anchorCtr="1">
            <a:normAutofit/>
          </a:bodyPr>
          <a:lstStyle/>
          <a:p>
            <a:pPr algn="ctr"/>
            <a:endParaRPr lang="en-US" sz="1050" dirty="0">
              <a:solidFill>
                <a:schemeClr val="bg1"/>
              </a:solidFill>
              <a:cs typeface="Trebuchet MS Regular" charset="0"/>
            </a:endParaRPr>
          </a:p>
        </p:txBody>
      </p:sp>
      <p:sp>
        <p:nvSpPr>
          <p:cNvPr id="8" name="object 2">
            <a:extLst>
              <a:ext uri="{FF2B5EF4-FFF2-40B4-BE49-F238E27FC236}">
                <a16:creationId xmlns:a16="http://schemas.microsoft.com/office/drawing/2014/main" id="{CE0CC45F-0180-CF44-8ABE-BD585398292D}"/>
              </a:ext>
            </a:extLst>
          </p:cNvPr>
          <p:cNvSpPr txBox="1"/>
          <p:nvPr userDrawn="1"/>
        </p:nvSpPr>
        <p:spPr>
          <a:xfrm>
            <a:off x="1278699" y="2021574"/>
            <a:ext cx="784564" cy="784564"/>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sz="2400" dirty="0">
                <a:ln>
                  <a:solidFill>
                    <a:schemeClr val="bg1"/>
                  </a:solidFill>
                </a:ln>
                <a:solidFill>
                  <a:schemeClr val="bg1"/>
                </a:solidFill>
                <a:cs typeface="Trebuchet MS Regular" charset="0"/>
              </a:rPr>
              <a:t>1</a:t>
            </a:r>
          </a:p>
        </p:txBody>
      </p:sp>
      <p:sp>
        <p:nvSpPr>
          <p:cNvPr id="4" name="Text Placeholder 3">
            <a:extLst>
              <a:ext uri="{FF2B5EF4-FFF2-40B4-BE49-F238E27FC236}">
                <a16:creationId xmlns:a16="http://schemas.microsoft.com/office/drawing/2014/main" id="{53817A09-C816-664C-9988-92BEB93562DF}"/>
              </a:ext>
            </a:extLst>
          </p:cNvPr>
          <p:cNvSpPr>
            <a:spLocks noGrp="1"/>
          </p:cNvSpPr>
          <p:nvPr>
            <p:ph type="body" sz="quarter" idx="10"/>
          </p:nvPr>
        </p:nvSpPr>
        <p:spPr>
          <a:xfrm>
            <a:off x="840715" y="3040601"/>
            <a:ext cx="1601503" cy="1105047"/>
          </a:xfrm>
          <a:prstGeom prst="rect">
            <a:avLst/>
          </a:prstGeom>
        </p:spPr>
        <p:txBody>
          <a:bodyPr anchor="ctr">
            <a:normAutofit/>
          </a:bodyPr>
          <a:lstStyle>
            <a:lvl1pPr marL="0" indent="0" algn="ctr">
              <a:buNone/>
              <a:defRPr sz="105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24" name="Title 1">
            <a:extLst>
              <a:ext uri="{FF2B5EF4-FFF2-40B4-BE49-F238E27FC236}">
                <a16:creationId xmlns:a16="http://schemas.microsoft.com/office/drawing/2014/main" id="{3F277FAD-4CC0-D548-8E6A-FE7BB0074F8C}"/>
              </a:ext>
            </a:extLst>
          </p:cNvPr>
          <p:cNvSpPr>
            <a:spLocks noGrp="1"/>
          </p:cNvSpPr>
          <p:nvPr>
            <p:ph type="ctrTitle" hasCustomPrompt="1"/>
          </p:nvPr>
        </p:nvSpPr>
        <p:spPr>
          <a:xfrm>
            <a:off x="713509" y="300282"/>
            <a:ext cx="10820401" cy="988192"/>
          </a:xfrm>
          <a:prstGeom prst="rect">
            <a:avLst/>
          </a:prstGeom>
        </p:spPr>
        <p:txBody>
          <a:bodyPr anchor="b">
            <a:normAutofit/>
          </a:bodyPr>
          <a:lstStyle>
            <a:lvl1pPr algn="l">
              <a:defRPr sz="2400" b="0">
                <a:solidFill>
                  <a:schemeClr val="tx2"/>
                </a:solidFill>
              </a:defRPr>
            </a:lvl1pPr>
          </a:lstStyle>
          <a:p>
            <a:r>
              <a:rPr lang="en-US" dirty="0"/>
              <a:t>Arial Bold 32pt Title</a:t>
            </a:r>
          </a:p>
        </p:txBody>
      </p:sp>
      <p:sp>
        <p:nvSpPr>
          <p:cNvPr id="32" name="object 14">
            <a:extLst>
              <a:ext uri="{FF2B5EF4-FFF2-40B4-BE49-F238E27FC236}">
                <a16:creationId xmlns:a16="http://schemas.microsoft.com/office/drawing/2014/main" id="{56EAC386-F71E-394D-9875-9F6F1BA21184}"/>
              </a:ext>
            </a:extLst>
          </p:cNvPr>
          <p:cNvSpPr/>
          <p:nvPr userDrawn="1"/>
        </p:nvSpPr>
        <p:spPr>
          <a:xfrm>
            <a:off x="2917451" y="2405568"/>
            <a:ext cx="1887411" cy="1978865"/>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rgbClr val="FFA300"/>
          </a:solidFill>
          <a:ln w="28956">
            <a:noFill/>
          </a:ln>
        </p:spPr>
        <p:txBody>
          <a:bodyPr wrap="square" lIns="0" tIns="342900" rIns="0" bIns="0" rtlCol="0" anchor="t" anchorCtr="1">
            <a:normAutofit/>
          </a:bodyPr>
          <a:lstStyle/>
          <a:p>
            <a:pPr algn="ctr"/>
            <a:endParaRPr lang="en-US" sz="1050" dirty="0">
              <a:solidFill>
                <a:schemeClr val="accent2"/>
              </a:solidFill>
              <a:cs typeface="Trebuchet MS Regular" charset="0"/>
            </a:endParaRPr>
          </a:p>
        </p:txBody>
      </p:sp>
      <p:sp>
        <p:nvSpPr>
          <p:cNvPr id="33" name="object 2">
            <a:extLst>
              <a:ext uri="{FF2B5EF4-FFF2-40B4-BE49-F238E27FC236}">
                <a16:creationId xmlns:a16="http://schemas.microsoft.com/office/drawing/2014/main" id="{17A80D39-CFFD-D84E-A306-84303C4C5E74}"/>
              </a:ext>
            </a:extLst>
          </p:cNvPr>
          <p:cNvSpPr txBox="1"/>
          <p:nvPr userDrawn="1"/>
        </p:nvSpPr>
        <p:spPr>
          <a:xfrm>
            <a:off x="3482639" y="2021574"/>
            <a:ext cx="784564" cy="784564"/>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2400" dirty="0">
                <a:ln>
                  <a:solidFill>
                    <a:schemeClr val="bg1"/>
                  </a:solidFill>
                </a:ln>
                <a:solidFill>
                  <a:schemeClr val="bg1"/>
                </a:solidFill>
                <a:cs typeface="Trebuchet MS Regular" charset="0"/>
              </a:rPr>
              <a:t>2</a:t>
            </a:r>
            <a:endParaRPr sz="2400" dirty="0">
              <a:ln>
                <a:solidFill>
                  <a:schemeClr val="bg1"/>
                </a:solidFill>
              </a:ln>
              <a:solidFill>
                <a:schemeClr val="bg1"/>
              </a:solidFill>
              <a:cs typeface="Trebuchet MS Regular" charset="0"/>
            </a:endParaRPr>
          </a:p>
        </p:txBody>
      </p:sp>
      <p:sp>
        <p:nvSpPr>
          <p:cNvPr id="34" name="Text Placeholder 3">
            <a:extLst>
              <a:ext uri="{FF2B5EF4-FFF2-40B4-BE49-F238E27FC236}">
                <a16:creationId xmlns:a16="http://schemas.microsoft.com/office/drawing/2014/main" id="{44F683E5-84E2-DE4C-A613-7AB461764426}"/>
              </a:ext>
            </a:extLst>
          </p:cNvPr>
          <p:cNvSpPr>
            <a:spLocks noGrp="1"/>
          </p:cNvSpPr>
          <p:nvPr>
            <p:ph type="body" sz="quarter" idx="19"/>
          </p:nvPr>
        </p:nvSpPr>
        <p:spPr>
          <a:xfrm>
            <a:off x="3044654" y="3040601"/>
            <a:ext cx="1601503" cy="1105047"/>
          </a:xfrm>
          <a:prstGeom prst="rect">
            <a:avLst/>
          </a:prstGeom>
        </p:spPr>
        <p:txBody>
          <a:bodyPr anchor="ctr">
            <a:normAutofit/>
          </a:bodyPr>
          <a:lstStyle>
            <a:lvl1pPr marL="0" indent="0" algn="ctr">
              <a:buNone/>
              <a:defRPr sz="105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35" name="object 14">
            <a:extLst>
              <a:ext uri="{FF2B5EF4-FFF2-40B4-BE49-F238E27FC236}">
                <a16:creationId xmlns:a16="http://schemas.microsoft.com/office/drawing/2014/main" id="{AFE97A2C-41A9-D845-9557-439DC5057CFF}"/>
              </a:ext>
            </a:extLst>
          </p:cNvPr>
          <p:cNvSpPr/>
          <p:nvPr userDrawn="1"/>
        </p:nvSpPr>
        <p:spPr>
          <a:xfrm>
            <a:off x="5097943" y="2405568"/>
            <a:ext cx="1887411" cy="1978865"/>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chemeClr val="accent3"/>
          </a:solidFill>
          <a:ln w="28956">
            <a:noFill/>
          </a:ln>
        </p:spPr>
        <p:txBody>
          <a:bodyPr wrap="square" lIns="0" tIns="342900" rIns="0" bIns="0" rtlCol="0" anchor="t" anchorCtr="1">
            <a:normAutofit/>
          </a:bodyPr>
          <a:lstStyle/>
          <a:p>
            <a:pPr algn="ctr"/>
            <a:endParaRPr lang="en-US" sz="1050" dirty="0">
              <a:solidFill>
                <a:schemeClr val="accent1"/>
              </a:solidFill>
              <a:cs typeface="Trebuchet MS Regular" charset="0"/>
            </a:endParaRPr>
          </a:p>
        </p:txBody>
      </p:sp>
      <p:sp>
        <p:nvSpPr>
          <p:cNvPr id="36" name="object 2">
            <a:extLst>
              <a:ext uri="{FF2B5EF4-FFF2-40B4-BE49-F238E27FC236}">
                <a16:creationId xmlns:a16="http://schemas.microsoft.com/office/drawing/2014/main" id="{E1F85520-2CD3-394D-B726-4816DE4CA42A}"/>
              </a:ext>
            </a:extLst>
          </p:cNvPr>
          <p:cNvSpPr txBox="1"/>
          <p:nvPr userDrawn="1"/>
        </p:nvSpPr>
        <p:spPr>
          <a:xfrm>
            <a:off x="5663131" y="2021574"/>
            <a:ext cx="784564" cy="784564"/>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2400" dirty="0">
                <a:ln>
                  <a:solidFill>
                    <a:schemeClr val="bg1"/>
                  </a:solidFill>
                </a:ln>
                <a:solidFill>
                  <a:schemeClr val="bg1"/>
                </a:solidFill>
                <a:cs typeface="Trebuchet MS Regular" charset="0"/>
              </a:rPr>
              <a:t>3</a:t>
            </a:r>
            <a:endParaRPr sz="2400" dirty="0">
              <a:ln>
                <a:solidFill>
                  <a:schemeClr val="bg1"/>
                </a:solidFill>
              </a:ln>
              <a:solidFill>
                <a:schemeClr val="bg1"/>
              </a:solidFill>
              <a:cs typeface="Trebuchet MS Regular" charset="0"/>
            </a:endParaRPr>
          </a:p>
        </p:txBody>
      </p:sp>
      <p:sp>
        <p:nvSpPr>
          <p:cNvPr id="37" name="Text Placeholder 3">
            <a:extLst>
              <a:ext uri="{FF2B5EF4-FFF2-40B4-BE49-F238E27FC236}">
                <a16:creationId xmlns:a16="http://schemas.microsoft.com/office/drawing/2014/main" id="{E8656522-BC99-5844-8738-27ECE29A301B}"/>
              </a:ext>
            </a:extLst>
          </p:cNvPr>
          <p:cNvSpPr>
            <a:spLocks noGrp="1"/>
          </p:cNvSpPr>
          <p:nvPr>
            <p:ph type="body" sz="quarter" idx="20"/>
          </p:nvPr>
        </p:nvSpPr>
        <p:spPr>
          <a:xfrm>
            <a:off x="5225146" y="3040601"/>
            <a:ext cx="1601503" cy="1105047"/>
          </a:xfrm>
          <a:prstGeom prst="rect">
            <a:avLst/>
          </a:prstGeom>
        </p:spPr>
        <p:txBody>
          <a:bodyPr anchor="ctr">
            <a:normAutofit/>
          </a:bodyPr>
          <a:lstStyle>
            <a:lvl1pPr marL="0" indent="0" algn="ctr">
              <a:buNone/>
              <a:defRPr sz="105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38" name="object 14">
            <a:extLst>
              <a:ext uri="{FF2B5EF4-FFF2-40B4-BE49-F238E27FC236}">
                <a16:creationId xmlns:a16="http://schemas.microsoft.com/office/drawing/2014/main" id="{AE39ABA2-F7E4-5442-8811-EC9D323489DC}"/>
              </a:ext>
            </a:extLst>
          </p:cNvPr>
          <p:cNvSpPr/>
          <p:nvPr userDrawn="1"/>
        </p:nvSpPr>
        <p:spPr>
          <a:xfrm>
            <a:off x="7278435" y="2405568"/>
            <a:ext cx="1887411" cy="1978865"/>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chemeClr val="accent4"/>
          </a:solidFill>
          <a:ln w="28956">
            <a:noFill/>
          </a:ln>
        </p:spPr>
        <p:txBody>
          <a:bodyPr wrap="square" lIns="0" tIns="342900" rIns="0" bIns="0" rtlCol="0" anchor="t" anchorCtr="1">
            <a:normAutofit/>
          </a:bodyPr>
          <a:lstStyle/>
          <a:p>
            <a:pPr algn="ctr"/>
            <a:endParaRPr lang="en-US" sz="1050" dirty="0">
              <a:solidFill>
                <a:schemeClr val="bg1"/>
              </a:solidFill>
              <a:cs typeface="Trebuchet MS Regular" charset="0"/>
            </a:endParaRPr>
          </a:p>
        </p:txBody>
      </p:sp>
      <p:sp>
        <p:nvSpPr>
          <p:cNvPr id="39" name="object 2">
            <a:extLst>
              <a:ext uri="{FF2B5EF4-FFF2-40B4-BE49-F238E27FC236}">
                <a16:creationId xmlns:a16="http://schemas.microsoft.com/office/drawing/2014/main" id="{C0231480-94C0-2745-8E91-DD05831DE6FD}"/>
              </a:ext>
            </a:extLst>
          </p:cNvPr>
          <p:cNvSpPr txBox="1"/>
          <p:nvPr userDrawn="1"/>
        </p:nvSpPr>
        <p:spPr>
          <a:xfrm>
            <a:off x="7843623" y="2021574"/>
            <a:ext cx="784564" cy="784564"/>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2400" dirty="0">
                <a:ln>
                  <a:solidFill>
                    <a:schemeClr val="bg1"/>
                  </a:solidFill>
                </a:ln>
                <a:solidFill>
                  <a:schemeClr val="bg1"/>
                </a:solidFill>
                <a:cs typeface="Trebuchet MS Regular" charset="0"/>
              </a:rPr>
              <a:t>4</a:t>
            </a:r>
            <a:endParaRPr sz="2400" dirty="0">
              <a:ln>
                <a:solidFill>
                  <a:schemeClr val="bg1"/>
                </a:solidFill>
              </a:ln>
              <a:solidFill>
                <a:schemeClr val="bg1"/>
              </a:solidFill>
              <a:cs typeface="Trebuchet MS Regular" charset="0"/>
            </a:endParaRPr>
          </a:p>
        </p:txBody>
      </p:sp>
      <p:sp>
        <p:nvSpPr>
          <p:cNvPr id="40" name="Text Placeholder 3">
            <a:extLst>
              <a:ext uri="{FF2B5EF4-FFF2-40B4-BE49-F238E27FC236}">
                <a16:creationId xmlns:a16="http://schemas.microsoft.com/office/drawing/2014/main" id="{C9DDC0D2-6C77-EA4C-AE0D-4B79690EADA0}"/>
              </a:ext>
            </a:extLst>
          </p:cNvPr>
          <p:cNvSpPr>
            <a:spLocks noGrp="1"/>
          </p:cNvSpPr>
          <p:nvPr>
            <p:ph type="body" sz="quarter" idx="21"/>
          </p:nvPr>
        </p:nvSpPr>
        <p:spPr>
          <a:xfrm>
            <a:off x="7405638" y="3040601"/>
            <a:ext cx="1601503" cy="1105047"/>
          </a:xfrm>
          <a:prstGeom prst="rect">
            <a:avLst/>
          </a:prstGeom>
        </p:spPr>
        <p:txBody>
          <a:bodyPr anchor="ctr">
            <a:normAutofit/>
          </a:bodyPr>
          <a:lstStyle>
            <a:lvl1pPr marL="0" indent="0" algn="ctr">
              <a:buNone/>
              <a:defRPr sz="105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41" name="object 14">
            <a:extLst>
              <a:ext uri="{FF2B5EF4-FFF2-40B4-BE49-F238E27FC236}">
                <a16:creationId xmlns:a16="http://schemas.microsoft.com/office/drawing/2014/main" id="{7D5CB86A-3E99-5A4E-9C2B-48E11E1DDF2A}"/>
              </a:ext>
            </a:extLst>
          </p:cNvPr>
          <p:cNvSpPr/>
          <p:nvPr userDrawn="1"/>
        </p:nvSpPr>
        <p:spPr>
          <a:xfrm>
            <a:off x="9458928" y="2405568"/>
            <a:ext cx="1887411" cy="1978865"/>
          </a:xfrm>
          <a:custGeom>
            <a:avLst/>
            <a:gdLst/>
            <a:ahLst/>
            <a:cxnLst/>
            <a:rect l="l" t="t" r="r" b="b"/>
            <a:pathLst>
              <a:path w="1495425" h="1243964">
                <a:moveTo>
                  <a:pt x="0" y="1243584"/>
                </a:moveTo>
                <a:lnTo>
                  <a:pt x="1495044" y="1243584"/>
                </a:lnTo>
                <a:lnTo>
                  <a:pt x="1495044" y="0"/>
                </a:lnTo>
                <a:lnTo>
                  <a:pt x="0" y="0"/>
                </a:lnTo>
                <a:lnTo>
                  <a:pt x="0" y="1243584"/>
                </a:lnTo>
                <a:close/>
              </a:path>
            </a:pathLst>
          </a:custGeom>
          <a:solidFill>
            <a:schemeClr val="tx1">
              <a:lumMod val="75000"/>
              <a:lumOff val="25000"/>
            </a:schemeClr>
          </a:solidFill>
          <a:ln w="28956">
            <a:noFill/>
          </a:ln>
        </p:spPr>
        <p:txBody>
          <a:bodyPr wrap="square" lIns="0" tIns="342900" rIns="0" bIns="0" rtlCol="0" anchor="t" anchorCtr="1">
            <a:normAutofit/>
          </a:bodyPr>
          <a:lstStyle/>
          <a:p>
            <a:pPr algn="ctr"/>
            <a:endParaRPr lang="en-US" sz="1050" dirty="0">
              <a:solidFill>
                <a:schemeClr val="bg1"/>
              </a:solidFill>
              <a:cs typeface="Trebuchet MS Regular" charset="0"/>
            </a:endParaRPr>
          </a:p>
        </p:txBody>
      </p:sp>
      <p:sp>
        <p:nvSpPr>
          <p:cNvPr id="42" name="object 2">
            <a:extLst>
              <a:ext uri="{FF2B5EF4-FFF2-40B4-BE49-F238E27FC236}">
                <a16:creationId xmlns:a16="http://schemas.microsoft.com/office/drawing/2014/main" id="{DCCC36C8-C2E3-AD4E-9FCA-BDEE1647B946}"/>
              </a:ext>
            </a:extLst>
          </p:cNvPr>
          <p:cNvSpPr txBox="1"/>
          <p:nvPr userDrawn="1"/>
        </p:nvSpPr>
        <p:spPr>
          <a:xfrm>
            <a:off x="10024115" y="2021574"/>
            <a:ext cx="784564" cy="784564"/>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2400" dirty="0">
                <a:ln>
                  <a:solidFill>
                    <a:schemeClr val="bg1"/>
                  </a:solidFill>
                </a:ln>
                <a:solidFill>
                  <a:schemeClr val="bg1"/>
                </a:solidFill>
                <a:cs typeface="Trebuchet MS Regular" charset="0"/>
              </a:rPr>
              <a:t>5</a:t>
            </a:r>
            <a:endParaRPr sz="2400" dirty="0">
              <a:ln>
                <a:solidFill>
                  <a:schemeClr val="bg1"/>
                </a:solidFill>
              </a:ln>
              <a:solidFill>
                <a:schemeClr val="bg1"/>
              </a:solidFill>
              <a:cs typeface="Trebuchet MS Regular" charset="0"/>
            </a:endParaRPr>
          </a:p>
        </p:txBody>
      </p:sp>
      <p:sp>
        <p:nvSpPr>
          <p:cNvPr id="43" name="Text Placeholder 3">
            <a:extLst>
              <a:ext uri="{FF2B5EF4-FFF2-40B4-BE49-F238E27FC236}">
                <a16:creationId xmlns:a16="http://schemas.microsoft.com/office/drawing/2014/main" id="{04FF2AB9-A8CE-D042-BBA0-EC5DADFE1E39}"/>
              </a:ext>
            </a:extLst>
          </p:cNvPr>
          <p:cNvSpPr>
            <a:spLocks noGrp="1"/>
          </p:cNvSpPr>
          <p:nvPr>
            <p:ph type="body" sz="quarter" idx="22"/>
          </p:nvPr>
        </p:nvSpPr>
        <p:spPr>
          <a:xfrm>
            <a:off x="9586131" y="3040601"/>
            <a:ext cx="1601503" cy="1105047"/>
          </a:xfrm>
          <a:prstGeom prst="rect">
            <a:avLst/>
          </a:prstGeom>
        </p:spPr>
        <p:txBody>
          <a:bodyPr anchor="ctr">
            <a:normAutofit/>
          </a:bodyPr>
          <a:lstStyle>
            <a:lvl1pPr marL="0" indent="0" algn="ctr">
              <a:buNone/>
              <a:defRPr sz="1050">
                <a:solidFill>
                  <a:schemeClr val="bg1"/>
                </a:solidFill>
              </a:defRPr>
            </a:lvl1pPr>
            <a:lvl2pPr marL="342900" indent="0">
              <a:buNone/>
              <a:defRPr sz="1050">
                <a:solidFill>
                  <a:schemeClr val="bg1"/>
                </a:solidFill>
              </a:defRPr>
            </a:lvl2pPr>
            <a:lvl3pPr marL="685800" indent="0">
              <a:buNone/>
              <a:defRPr sz="1050">
                <a:solidFill>
                  <a:schemeClr val="bg1"/>
                </a:solidFill>
              </a:defRPr>
            </a:lvl3pPr>
            <a:lvl4pPr marL="1028700" indent="0">
              <a:buNone/>
              <a:defRPr sz="1050">
                <a:solidFill>
                  <a:schemeClr val="bg1"/>
                </a:solidFill>
              </a:defRPr>
            </a:lvl4pPr>
            <a:lvl5pPr marL="1371600" indent="0">
              <a:buNone/>
              <a:defRPr sz="1050">
                <a:solidFill>
                  <a:schemeClr val="bg1"/>
                </a:solidFill>
              </a:defRPr>
            </a:lvl5pPr>
          </a:lstStyle>
          <a:p>
            <a:pPr lvl="0"/>
            <a:r>
              <a:rPr lang="en-US"/>
              <a:t>Edit Master text styles</a:t>
            </a:r>
          </a:p>
        </p:txBody>
      </p:sp>
      <p:sp>
        <p:nvSpPr>
          <p:cNvPr id="3" name="Text Placeholder 2">
            <a:extLst>
              <a:ext uri="{FF2B5EF4-FFF2-40B4-BE49-F238E27FC236}">
                <a16:creationId xmlns:a16="http://schemas.microsoft.com/office/drawing/2014/main" id="{E4D993C8-2168-224B-B11B-CBB6658DB1C2}"/>
              </a:ext>
            </a:extLst>
          </p:cNvPr>
          <p:cNvSpPr>
            <a:spLocks noGrp="1"/>
          </p:cNvSpPr>
          <p:nvPr>
            <p:ph type="body" sz="quarter" idx="23" hasCustomPrompt="1"/>
          </p:nvPr>
        </p:nvSpPr>
        <p:spPr>
          <a:xfrm>
            <a:off x="712789" y="4619625"/>
            <a:ext cx="1887537" cy="1219200"/>
          </a:xfrm>
          <a:prstGeom prst="rect">
            <a:avLst/>
          </a:prstGeom>
        </p:spPr>
        <p:txBody>
          <a:bodyPr>
            <a:normAutofit/>
          </a:bodyPr>
          <a:lstStyle>
            <a:lvl1pPr>
              <a:buClr>
                <a:srgbClr val="C00000"/>
              </a:buClr>
              <a:buSzPct val="120000"/>
              <a:defRPr sz="1050"/>
            </a:lvl1pPr>
            <a:lvl2pPr>
              <a:buClr>
                <a:srgbClr val="C00000"/>
              </a:buClr>
              <a:buSzPct val="120000"/>
              <a:defRPr sz="1050"/>
            </a:lvl2pPr>
            <a:lvl3pPr>
              <a:buClr>
                <a:srgbClr val="C00000"/>
              </a:buClr>
              <a:buSzPct val="120000"/>
              <a:defRPr sz="1050"/>
            </a:lvl3pPr>
            <a:lvl4pPr>
              <a:buClr>
                <a:srgbClr val="C00000"/>
              </a:buClr>
              <a:buSzPct val="120000"/>
              <a:defRPr sz="1050"/>
            </a:lvl4pPr>
            <a:lvl5pPr>
              <a:buClr>
                <a:srgbClr val="C00000"/>
              </a:buClr>
              <a:buSzPct val="120000"/>
              <a:defRPr sz="1050"/>
            </a:lvl5pPr>
          </a:lstStyle>
          <a:p>
            <a:pPr lvl="0"/>
            <a:r>
              <a:rPr lang="en-US" dirty="0"/>
              <a:t>Arial 14pt Text</a:t>
            </a:r>
          </a:p>
        </p:txBody>
      </p:sp>
      <p:sp>
        <p:nvSpPr>
          <p:cNvPr id="45" name="Text Placeholder 2">
            <a:extLst>
              <a:ext uri="{FF2B5EF4-FFF2-40B4-BE49-F238E27FC236}">
                <a16:creationId xmlns:a16="http://schemas.microsoft.com/office/drawing/2014/main" id="{E9E156A9-63B9-0D4D-A1F8-80EFCA1B2A89}"/>
              </a:ext>
            </a:extLst>
          </p:cNvPr>
          <p:cNvSpPr>
            <a:spLocks noGrp="1"/>
          </p:cNvSpPr>
          <p:nvPr>
            <p:ph type="body" sz="quarter" idx="24" hasCustomPrompt="1"/>
          </p:nvPr>
        </p:nvSpPr>
        <p:spPr>
          <a:xfrm>
            <a:off x="2922589" y="4619625"/>
            <a:ext cx="1887537" cy="1219200"/>
          </a:xfrm>
          <a:prstGeom prst="rect">
            <a:avLst/>
          </a:prstGeom>
        </p:spPr>
        <p:txBody>
          <a:bodyPr>
            <a:normAutofit/>
          </a:bodyPr>
          <a:lstStyle>
            <a:lvl1pPr>
              <a:buClr>
                <a:srgbClr val="C00000"/>
              </a:buClr>
              <a:buSzPct val="120000"/>
              <a:defRPr sz="1050"/>
            </a:lvl1pPr>
            <a:lvl2pPr>
              <a:buClr>
                <a:srgbClr val="C00000"/>
              </a:buClr>
              <a:buSzPct val="120000"/>
              <a:defRPr sz="1050"/>
            </a:lvl2pPr>
            <a:lvl3pPr>
              <a:buClr>
                <a:srgbClr val="C00000"/>
              </a:buClr>
              <a:buSzPct val="120000"/>
              <a:defRPr sz="1050"/>
            </a:lvl3pPr>
            <a:lvl4pPr>
              <a:buClr>
                <a:srgbClr val="C00000"/>
              </a:buClr>
              <a:buSzPct val="120000"/>
              <a:defRPr sz="1050"/>
            </a:lvl4pPr>
            <a:lvl5pPr>
              <a:buClr>
                <a:srgbClr val="C00000"/>
              </a:buClr>
              <a:buSzPct val="120000"/>
              <a:defRPr sz="1050"/>
            </a:lvl5pPr>
          </a:lstStyle>
          <a:p>
            <a:pPr lvl="0"/>
            <a:r>
              <a:rPr lang="en-US" dirty="0"/>
              <a:t>Arial 14pt Text</a:t>
            </a:r>
          </a:p>
        </p:txBody>
      </p:sp>
      <p:sp>
        <p:nvSpPr>
          <p:cNvPr id="46" name="Text Placeholder 2">
            <a:extLst>
              <a:ext uri="{FF2B5EF4-FFF2-40B4-BE49-F238E27FC236}">
                <a16:creationId xmlns:a16="http://schemas.microsoft.com/office/drawing/2014/main" id="{9273885B-6CDF-A64C-9F9F-94B44588A386}"/>
              </a:ext>
            </a:extLst>
          </p:cNvPr>
          <p:cNvSpPr>
            <a:spLocks noGrp="1"/>
          </p:cNvSpPr>
          <p:nvPr>
            <p:ph type="body" sz="quarter" idx="25" hasCustomPrompt="1"/>
          </p:nvPr>
        </p:nvSpPr>
        <p:spPr>
          <a:xfrm>
            <a:off x="5081589" y="4619625"/>
            <a:ext cx="1887537" cy="1219200"/>
          </a:xfrm>
          <a:prstGeom prst="rect">
            <a:avLst/>
          </a:prstGeom>
        </p:spPr>
        <p:txBody>
          <a:bodyPr>
            <a:normAutofit/>
          </a:bodyPr>
          <a:lstStyle>
            <a:lvl1pPr>
              <a:buClr>
                <a:srgbClr val="C00000"/>
              </a:buClr>
              <a:buSzPct val="120000"/>
              <a:defRPr sz="1050"/>
            </a:lvl1pPr>
            <a:lvl2pPr>
              <a:buClr>
                <a:srgbClr val="C00000"/>
              </a:buClr>
              <a:buSzPct val="120000"/>
              <a:defRPr sz="1050"/>
            </a:lvl2pPr>
            <a:lvl3pPr>
              <a:buClr>
                <a:srgbClr val="C00000"/>
              </a:buClr>
              <a:buSzPct val="120000"/>
              <a:defRPr sz="1050"/>
            </a:lvl3pPr>
            <a:lvl4pPr>
              <a:buClr>
                <a:srgbClr val="C00000"/>
              </a:buClr>
              <a:buSzPct val="120000"/>
              <a:defRPr sz="1050"/>
            </a:lvl4pPr>
            <a:lvl5pPr>
              <a:buClr>
                <a:srgbClr val="C00000"/>
              </a:buClr>
              <a:buSzPct val="120000"/>
              <a:defRPr sz="1050"/>
            </a:lvl5pPr>
          </a:lstStyle>
          <a:p>
            <a:pPr lvl="0"/>
            <a:r>
              <a:rPr lang="en-US" dirty="0"/>
              <a:t>Arial 14pt Text</a:t>
            </a:r>
          </a:p>
        </p:txBody>
      </p:sp>
      <p:sp>
        <p:nvSpPr>
          <p:cNvPr id="47" name="Text Placeholder 2">
            <a:extLst>
              <a:ext uri="{FF2B5EF4-FFF2-40B4-BE49-F238E27FC236}">
                <a16:creationId xmlns:a16="http://schemas.microsoft.com/office/drawing/2014/main" id="{6769DFBE-A0FB-1247-B7FD-0030539C0E7C}"/>
              </a:ext>
            </a:extLst>
          </p:cNvPr>
          <p:cNvSpPr>
            <a:spLocks noGrp="1"/>
          </p:cNvSpPr>
          <p:nvPr>
            <p:ph type="body" sz="quarter" idx="26" hasCustomPrompt="1"/>
          </p:nvPr>
        </p:nvSpPr>
        <p:spPr>
          <a:xfrm>
            <a:off x="7278689" y="4619625"/>
            <a:ext cx="1887537" cy="1219200"/>
          </a:xfrm>
          <a:prstGeom prst="rect">
            <a:avLst/>
          </a:prstGeom>
        </p:spPr>
        <p:txBody>
          <a:bodyPr>
            <a:normAutofit/>
          </a:bodyPr>
          <a:lstStyle>
            <a:lvl1pPr>
              <a:buClr>
                <a:srgbClr val="C00000"/>
              </a:buClr>
              <a:buSzPct val="120000"/>
              <a:defRPr sz="1050"/>
            </a:lvl1pPr>
            <a:lvl2pPr>
              <a:buClr>
                <a:srgbClr val="C00000"/>
              </a:buClr>
              <a:buSzPct val="120000"/>
              <a:defRPr sz="1050"/>
            </a:lvl2pPr>
            <a:lvl3pPr>
              <a:buClr>
                <a:srgbClr val="C00000"/>
              </a:buClr>
              <a:buSzPct val="120000"/>
              <a:defRPr sz="1050"/>
            </a:lvl3pPr>
            <a:lvl4pPr>
              <a:buClr>
                <a:srgbClr val="C00000"/>
              </a:buClr>
              <a:buSzPct val="120000"/>
              <a:defRPr sz="1050"/>
            </a:lvl4pPr>
            <a:lvl5pPr>
              <a:buClr>
                <a:srgbClr val="C00000"/>
              </a:buClr>
              <a:buSzPct val="120000"/>
              <a:defRPr sz="1050"/>
            </a:lvl5pPr>
          </a:lstStyle>
          <a:p>
            <a:pPr lvl="0"/>
            <a:r>
              <a:rPr lang="en-US" dirty="0"/>
              <a:t>Arial 14pt Text</a:t>
            </a:r>
          </a:p>
        </p:txBody>
      </p:sp>
      <p:sp>
        <p:nvSpPr>
          <p:cNvPr id="48" name="Text Placeholder 2">
            <a:extLst>
              <a:ext uri="{FF2B5EF4-FFF2-40B4-BE49-F238E27FC236}">
                <a16:creationId xmlns:a16="http://schemas.microsoft.com/office/drawing/2014/main" id="{82D014FC-7138-6D42-B67F-0BD3BAEAD8DF}"/>
              </a:ext>
            </a:extLst>
          </p:cNvPr>
          <p:cNvSpPr>
            <a:spLocks noGrp="1"/>
          </p:cNvSpPr>
          <p:nvPr>
            <p:ph type="body" sz="quarter" idx="27" hasCustomPrompt="1"/>
          </p:nvPr>
        </p:nvSpPr>
        <p:spPr>
          <a:xfrm>
            <a:off x="9450389" y="4619625"/>
            <a:ext cx="1887537" cy="1219200"/>
          </a:xfrm>
          <a:prstGeom prst="rect">
            <a:avLst/>
          </a:prstGeom>
        </p:spPr>
        <p:txBody>
          <a:bodyPr>
            <a:normAutofit/>
          </a:bodyPr>
          <a:lstStyle>
            <a:lvl1pPr>
              <a:buClr>
                <a:srgbClr val="C00000"/>
              </a:buClr>
              <a:buSzPct val="120000"/>
              <a:defRPr sz="1050"/>
            </a:lvl1pPr>
            <a:lvl2pPr>
              <a:buClr>
                <a:srgbClr val="C00000"/>
              </a:buClr>
              <a:buSzPct val="120000"/>
              <a:defRPr sz="1050"/>
            </a:lvl2pPr>
            <a:lvl3pPr>
              <a:buClr>
                <a:srgbClr val="C00000"/>
              </a:buClr>
              <a:buSzPct val="120000"/>
              <a:defRPr sz="1050"/>
            </a:lvl3pPr>
            <a:lvl4pPr>
              <a:buClr>
                <a:srgbClr val="C00000"/>
              </a:buClr>
              <a:buSzPct val="120000"/>
              <a:defRPr sz="1050"/>
            </a:lvl4pPr>
            <a:lvl5pPr>
              <a:buClr>
                <a:srgbClr val="C00000"/>
              </a:buClr>
              <a:buSzPct val="120000"/>
              <a:defRPr sz="1050"/>
            </a:lvl5pPr>
          </a:lstStyle>
          <a:p>
            <a:pPr lvl="0"/>
            <a:r>
              <a:rPr lang="en-US" dirty="0"/>
              <a:t>Arial 14pt Text</a:t>
            </a:r>
          </a:p>
        </p:txBody>
      </p:sp>
    </p:spTree>
    <p:extLst>
      <p:ext uri="{BB962C8B-B14F-4D97-AF65-F5344CB8AC3E}">
        <p14:creationId xmlns:p14="http://schemas.microsoft.com/office/powerpoint/2010/main" val="40493170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Timeline graphic">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3F277FAD-4CC0-D548-8E6A-FE7BB0074F8C}"/>
              </a:ext>
            </a:extLst>
          </p:cNvPr>
          <p:cNvSpPr>
            <a:spLocks noGrp="1"/>
          </p:cNvSpPr>
          <p:nvPr>
            <p:ph type="ctrTitle" hasCustomPrompt="1"/>
          </p:nvPr>
        </p:nvSpPr>
        <p:spPr>
          <a:xfrm>
            <a:off x="713509" y="300282"/>
            <a:ext cx="10820401" cy="988192"/>
          </a:xfrm>
          <a:prstGeom prst="rect">
            <a:avLst/>
          </a:prstGeom>
        </p:spPr>
        <p:txBody>
          <a:bodyPr anchor="b">
            <a:normAutofit/>
          </a:bodyPr>
          <a:lstStyle>
            <a:lvl1pPr algn="l">
              <a:defRPr sz="2400" b="0">
                <a:solidFill>
                  <a:schemeClr val="tx2"/>
                </a:solidFill>
              </a:defRPr>
            </a:lvl1pPr>
          </a:lstStyle>
          <a:p>
            <a:r>
              <a:rPr lang="en-US" dirty="0"/>
              <a:t>Arial Bold 32pt Title</a:t>
            </a:r>
          </a:p>
        </p:txBody>
      </p:sp>
      <p:grpSp>
        <p:nvGrpSpPr>
          <p:cNvPr id="2" name="Group 1">
            <a:extLst>
              <a:ext uri="{FF2B5EF4-FFF2-40B4-BE49-F238E27FC236}">
                <a16:creationId xmlns:a16="http://schemas.microsoft.com/office/drawing/2014/main" id="{42689156-0CAF-CE40-AB00-388566D9D261}"/>
              </a:ext>
            </a:extLst>
          </p:cNvPr>
          <p:cNvGrpSpPr/>
          <p:nvPr userDrawn="1"/>
        </p:nvGrpSpPr>
        <p:grpSpPr>
          <a:xfrm>
            <a:off x="0" y="2359377"/>
            <a:ext cx="12200747" cy="2781276"/>
            <a:chOff x="-73152" y="1883661"/>
            <a:chExt cx="9304020" cy="1975107"/>
          </a:xfrm>
        </p:grpSpPr>
        <p:sp>
          <p:nvSpPr>
            <p:cNvPr id="23" name="Rectangle 22">
              <a:extLst>
                <a:ext uri="{FF2B5EF4-FFF2-40B4-BE49-F238E27FC236}">
                  <a16:creationId xmlns:a16="http://schemas.microsoft.com/office/drawing/2014/main" id="{776CC197-4915-4C47-B8D5-6E22638C80C0}"/>
                </a:ext>
              </a:extLst>
            </p:cNvPr>
            <p:cNvSpPr/>
            <p:nvPr userDrawn="1"/>
          </p:nvSpPr>
          <p:spPr>
            <a:xfrm>
              <a:off x="-73152" y="2651760"/>
              <a:ext cx="1865376" cy="438912"/>
            </a:xfrm>
            <a:prstGeom prst="rect">
              <a:avLst/>
            </a:prstGeom>
            <a:solidFill>
              <a:srgbClr val="41B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25" name="Rectangle 24">
              <a:extLst>
                <a:ext uri="{FF2B5EF4-FFF2-40B4-BE49-F238E27FC236}">
                  <a16:creationId xmlns:a16="http://schemas.microsoft.com/office/drawing/2014/main" id="{77A78F78-E166-DB4C-BAC1-D0965F345FE1}"/>
                </a:ext>
              </a:extLst>
            </p:cNvPr>
            <p:cNvSpPr/>
            <p:nvPr userDrawn="1"/>
          </p:nvSpPr>
          <p:spPr>
            <a:xfrm>
              <a:off x="1787652" y="2651760"/>
              <a:ext cx="1865376" cy="438912"/>
            </a:xfrm>
            <a:prstGeom prst="rect">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26" name="Rectangle 25">
              <a:extLst>
                <a:ext uri="{FF2B5EF4-FFF2-40B4-BE49-F238E27FC236}">
                  <a16:creationId xmlns:a16="http://schemas.microsoft.com/office/drawing/2014/main" id="{AE6653D9-1DCF-7C42-9CF2-B7A90E6F7E5A}"/>
                </a:ext>
              </a:extLst>
            </p:cNvPr>
            <p:cNvSpPr/>
            <p:nvPr userDrawn="1"/>
          </p:nvSpPr>
          <p:spPr>
            <a:xfrm>
              <a:off x="3648456" y="2651760"/>
              <a:ext cx="1865376" cy="438912"/>
            </a:xfrm>
            <a:prstGeom prst="rect">
              <a:avLst/>
            </a:prstGeom>
            <a:solidFill>
              <a:srgbClr val="0062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27" name="Rectangle 26">
              <a:extLst>
                <a:ext uri="{FF2B5EF4-FFF2-40B4-BE49-F238E27FC236}">
                  <a16:creationId xmlns:a16="http://schemas.microsoft.com/office/drawing/2014/main" id="{DA3C1EA2-6262-4B4D-BFDB-372864B53E57}"/>
                </a:ext>
              </a:extLst>
            </p:cNvPr>
            <p:cNvSpPr/>
            <p:nvPr userDrawn="1"/>
          </p:nvSpPr>
          <p:spPr>
            <a:xfrm>
              <a:off x="5509260" y="2651760"/>
              <a:ext cx="1865376" cy="438912"/>
            </a:xfrm>
            <a:prstGeom prst="rect">
              <a:avLst/>
            </a:prstGeom>
            <a:solidFill>
              <a:srgbClr val="FFA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28" name="Rectangle 27">
              <a:extLst>
                <a:ext uri="{FF2B5EF4-FFF2-40B4-BE49-F238E27FC236}">
                  <a16:creationId xmlns:a16="http://schemas.microsoft.com/office/drawing/2014/main" id="{614DC858-5BFD-0A46-ACB2-39AA1F3D801B}"/>
                </a:ext>
              </a:extLst>
            </p:cNvPr>
            <p:cNvSpPr/>
            <p:nvPr userDrawn="1"/>
          </p:nvSpPr>
          <p:spPr>
            <a:xfrm>
              <a:off x="7365492" y="2651760"/>
              <a:ext cx="1865376" cy="438912"/>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US" sz="1800"/>
            </a:p>
          </p:txBody>
        </p:sp>
        <p:sp>
          <p:nvSpPr>
            <p:cNvPr id="29" name="Triangle 28">
              <a:extLst>
                <a:ext uri="{FF2B5EF4-FFF2-40B4-BE49-F238E27FC236}">
                  <a16:creationId xmlns:a16="http://schemas.microsoft.com/office/drawing/2014/main" id="{71F4E3CC-21AD-F945-8372-A18256CF23C7}"/>
                </a:ext>
              </a:extLst>
            </p:cNvPr>
            <p:cNvSpPr/>
            <p:nvPr userDrawn="1"/>
          </p:nvSpPr>
          <p:spPr>
            <a:xfrm>
              <a:off x="587502" y="2267712"/>
              <a:ext cx="539496" cy="384048"/>
            </a:xfrm>
            <a:prstGeom prst="triangle">
              <a:avLst/>
            </a:prstGeom>
            <a:solidFill>
              <a:srgbClr val="41B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endParaRPr lang="en-US" sz="1800"/>
            </a:p>
          </p:txBody>
        </p:sp>
        <p:sp>
          <p:nvSpPr>
            <p:cNvPr id="30" name="Triangle 29">
              <a:extLst>
                <a:ext uri="{FF2B5EF4-FFF2-40B4-BE49-F238E27FC236}">
                  <a16:creationId xmlns:a16="http://schemas.microsoft.com/office/drawing/2014/main" id="{C4A0F0EF-A058-A946-84D5-5634C06D5572}"/>
                </a:ext>
              </a:extLst>
            </p:cNvPr>
            <p:cNvSpPr/>
            <p:nvPr userDrawn="1"/>
          </p:nvSpPr>
          <p:spPr>
            <a:xfrm>
              <a:off x="4318254" y="2267712"/>
              <a:ext cx="539496" cy="384048"/>
            </a:xfrm>
            <a:prstGeom prst="triangle">
              <a:avLst/>
            </a:prstGeom>
            <a:solidFill>
              <a:srgbClr val="0062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endParaRPr lang="en-US" sz="1800"/>
            </a:p>
          </p:txBody>
        </p:sp>
        <p:sp>
          <p:nvSpPr>
            <p:cNvPr id="31" name="Triangle 30">
              <a:extLst>
                <a:ext uri="{FF2B5EF4-FFF2-40B4-BE49-F238E27FC236}">
                  <a16:creationId xmlns:a16="http://schemas.microsoft.com/office/drawing/2014/main" id="{09A00FEA-B455-6246-AE45-F93A7AABE231}"/>
                </a:ext>
              </a:extLst>
            </p:cNvPr>
            <p:cNvSpPr/>
            <p:nvPr userDrawn="1"/>
          </p:nvSpPr>
          <p:spPr>
            <a:xfrm>
              <a:off x="8026146" y="2267712"/>
              <a:ext cx="539496" cy="384048"/>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endParaRPr lang="en-US" sz="1800"/>
            </a:p>
          </p:txBody>
        </p:sp>
        <p:sp>
          <p:nvSpPr>
            <p:cNvPr id="44" name="Triangle 43">
              <a:extLst>
                <a:ext uri="{FF2B5EF4-FFF2-40B4-BE49-F238E27FC236}">
                  <a16:creationId xmlns:a16="http://schemas.microsoft.com/office/drawing/2014/main" id="{D708C2CE-884E-044C-932B-64794D7F7EFA}"/>
                </a:ext>
              </a:extLst>
            </p:cNvPr>
            <p:cNvSpPr/>
            <p:nvPr userDrawn="1"/>
          </p:nvSpPr>
          <p:spPr>
            <a:xfrm rot="10800000">
              <a:off x="2450592" y="3090672"/>
              <a:ext cx="539496" cy="384048"/>
            </a:xfrm>
            <a:prstGeom prst="triangle">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endParaRPr lang="en-US" sz="1800"/>
            </a:p>
          </p:txBody>
        </p:sp>
        <p:sp>
          <p:nvSpPr>
            <p:cNvPr id="49" name="Triangle 48">
              <a:extLst>
                <a:ext uri="{FF2B5EF4-FFF2-40B4-BE49-F238E27FC236}">
                  <a16:creationId xmlns:a16="http://schemas.microsoft.com/office/drawing/2014/main" id="{AA98A588-D7EC-E34B-ABBC-C812789AF089}"/>
                </a:ext>
              </a:extLst>
            </p:cNvPr>
            <p:cNvSpPr/>
            <p:nvPr userDrawn="1"/>
          </p:nvSpPr>
          <p:spPr>
            <a:xfrm rot="10800000">
              <a:off x="6165342" y="3090672"/>
              <a:ext cx="539496" cy="384048"/>
            </a:xfrm>
            <a:prstGeom prst="triangle">
              <a:avLst/>
            </a:prstGeom>
            <a:solidFill>
              <a:srgbClr val="FFA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7500" lnSpcReduction="20000"/>
            </a:bodyPr>
            <a:lstStyle/>
            <a:p>
              <a:pPr algn="ctr"/>
              <a:endParaRPr lang="en-US" sz="1800"/>
            </a:p>
          </p:txBody>
        </p:sp>
        <p:sp>
          <p:nvSpPr>
            <p:cNvPr id="50" name="object 2">
              <a:extLst>
                <a:ext uri="{FF2B5EF4-FFF2-40B4-BE49-F238E27FC236}">
                  <a16:creationId xmlns:a16="http://schemas.microsoft.com/office/drawing/2014/main" id="{DDD0F621-D12F-B640-BDDB-0341446D0614}"/>
                </a:ext>
              </a:extLst>
            </p:cNvPr>
            <p:cNvSpPr txBox="1"/>
            <p:nvPr userDrawn="1"/>
          </p:nvSpPr>
          <p:spPr>
            <a:xfrm>
              <a:off x="659345" y="3474720"/>
              <a:ext cx="395810" cy="384048"/>
            </a:xfrm>
            <a:prstGeom prst="ellipse">
              <a:avLst/>
            </a:prstGeom>
            <a:solidFill>
              <a:srgbClr val="41B6E6"/>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sz="1800" dirty="0">
                  <a:ln>
                    <a:solidFill>
                      <a:schemeClr val="bg1"/>
                    </a:solidFill>
                  </a:ln>
                  <a:solidFill>
                    <a:schemeClr val="bg1"/>
                  </a:solidFill>
                  <a:cs typeface="Trebuchet MS Regular" charset="0"/>
                </a:rPr>
                <a:t>1</a:t>
              </a:r>
            </a:p>
          </p:txBody>
        </p:sp>
        <p:sp>
          <p:nvSpPr>
            <p:cNvPr id="51" name="object 2">
              <a:extLst>
                <a:ext uri="{FF2B5EF4-FFF2-40B4-BE49-F238E27FC236}">
                  <a16:creationId xmlns:a16="http://schemas.microsoft.com/office/drawing/2014/main" id="{EFC8C0AC-BF31-8F4C-BEBB-476B23D7965B}"/>
                </a:ext>
              </a:extLst>
            </p:cNvPr>
            <p:cNvSpPr txBox="1"/>
            <p:nvPr userDrawn="1"/>
          </p:nvSpPr>
          <p:spPr>
            <a:xfrm>
              <a:off x="2522434" y="1883662"/>
              <a:ext cx="395810" cy="384048"/>
            </a:xfrm>
            <a:prstGeom prst="ellipse">
              <a:avLst/>
            </a:prstGeom>
            <a:solidFill>
              <a:srgbClr val="63666A"/>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2</a:t>
              </a:r>
              <a:endParaRPr sz="1800" dirty="0">
                <a:ln>
                  <a:solidFill>
                    <a:schemeClr val="bg1"/>
                  </a:solidFill>
                </a:ln>
                <a:solidFill>
                  <a:schemeClr val="bg1"/>
                </a:solidFill>
                <a:cs typeface="Trebuchet MS Regular" charset="0"/>
              </a:endParaRPr>
            </a:p>
          </p:txBody>
        </p:sp>
        <p:sp>
          <p:nvSpPr>
            <p:cNvPr id="52" name="object 2">
              <a:extLst>
                <a:ext uri="{FF2B5EF4-FFF2-40B4-BE49-F238E27FC236}">
                  <a16:creationId xmlns:a16="http://schemas.microsoft.com/office/drawing/2014/main" id="{454AF190-49E4-E448-8AF0-2BCBD1BD8AC3}"/>
                </a:ext>
              </a:extLst>
            </p:cNvPr>
            <p:cNvSpPr txBox="1"/>
            <p:nvPr userDrawn="1"/>
          </p:nvSpPr>
          <p:spPr>
            <a:xfrm>
              <a:off x="6208681" y="1883661"/>
              <a:ext cx="395810" cy="384050"/>
            </a:xfrm>
            <a:prstGeom prst="ellipse">
              <a:avLst/>
            </a:prstGeom>
            <a:solidFill>
              <a:srgbClr val="FFA300"/>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4</a:t>
              </a:r>
              <a:endParaRPr sz="1800" dirty="0">
                <a:ln>
                  <a:solidFill>
                    <a:schemeClr val="bg1"/>
                  </a:solidFill>
                </a:ln>
                <a:solidFill>
                  <a:schemeClr val="bg1"/>
                </a:solidFill>
                <a:cs typeface="Trebuchet MS Regular" charset="0"/>
              </a:endParaRPr>
            </a:p>
          </p:txBody>
        </p:sp>
        <p:sp>
          <p:nvSpPr>
            <p:cNvPr id="53" name="object 2">
              <a:extLst>
                <a:ext uri="{FF2B5EF4-FFF2-40B4-BE49-F238E27FC236}">
                  <a16:creationId xmlns:a16="http://schemas.microsoft.com/office/drawing/2014/main" id="{C8F78263-DA86-F543-A5B8-6D0F3DD0CEF0}"/>
                </a:ext>
              </a:extLst>
            </p:cNvPr>
            <p:cNvSpPr txBox="1"/>
            <p:nvPr userDrawn="1"/>
          </p:nvSpPr>
          <p:spPr>
            <a:xfrm>
              <a:off x="4372620" y="3474720"/>
              <a:ext cx="395810" cy="384048"/>
            </a:xfrm>
            <a:prstGeom prst="ellipse">
              <a:avLst/>
            </a:prstGeom>
            <a:solidFill>
              <a:srgbClr val="00629B"/>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3</a:t>
              </a:r>
              <a:endParaRPr sz="1800" dirty="0">
                <a:ln>
                  <a:solidFill>
                    <a:schemeClr val="bg1"/>
                  </a:solidFill>
                </a:ln>
                <a:solidFill>
                  <a:schemeClr val="bg1"/>
                </a:solidFill>
                <a:cs typeface="Trebuchet MS Regular" charset="0"/>
              </a:endParaRPr>
            </a:p>
          </p:txBody>
        </p:sp>
        <p:sp>
          <p:nvSpPr>
            <p:cNvPr id="54" name="object 2">
              <a:extLst>
                <a:ext uri="{FF2B5EF4-FFF2-40B4-BE49-F238E27FC236}">
                  <a16:creationId xmlns:a16="http://schemas.microsoft.com/office/drawing/2014/main" id="{17651799-EBB4-DE4B-84C0-AF2BAC4C7ADA}"/>
                </a:ext>
              </a:extLst>
            </p:cNvPr>
            <p:cNvSpPr txBox="1"/>
            <p:nvPr userDrawn="1"/>
          </p:nvSpPr>
          <p:spPr>
            <a:xfrm>
              <a:off x="8101750" y="3474720"/>
              <a:ext cx="395810" cy="384048"/>
            </a:xfrm>
            <a:prstGeom prst="ellipse">
              <a:avLst/>
            </a:prstGeom>
            <a:solidFill>
              <a:schemeClr val="bg2">
                <a:lumMod val="50000"/>
              </a:schemeClr>
            </a:solidFill>
            <a:ln w="28575">
              <a:solidFill>
                <a:schemeClr val="bg1"/>
              </a:solidFill>
            </a:ln>
          </p:spPr>
          <p:txBody>
            <a:bodyPr vert="horz" wrap="none" lIns="0" tIns="0" rIns="0" bIns="0" rtlCol="0" anchor="ctr" anchorCtr="0">
              <a:normAutofit/>
            </a:bodyPr>
            <a:lstStyle/>
            <a:p>
              <a:pPr marL="9525" indent="-4763" algn="ctr">
                <a:lnSpc>
                  <a:spcPct val="100000"/>
                </a:lnSpc>
                <a:spcBef>
                  <a:spcPts val="79"/>
                </a:spcBef>
              </a:pPr>
              <a:r>
                <a:rPr lang="en-US" sz="1800" dirty="0">
                  <a:ln>
                    <a:solidFill>
                      <a:schemeClr val="bg1"/>
                    </a:solidFill>
                  </a:ln>
                  <a:solidFill>
                    <a:schemeClr val="bg1"/>
                  </a:solidFill>
                  <a:cs typeface="Trebuchet MS Regular" charset="0"/>
                </a:rPr>
                <a:t>5</a:t>
              </a:r>
              <a:endParaRPr sz="1800" dirty="0">
                <a:ln>
                  <a:solidFill>
                    <a:schemeClr val="bg1"/>
                  </a:solidFill>
                </a:ln>
                <a:solidFill>
                  <a:schemeClr val="bg1"/>
                </a:solidFill>
                <a:cs typeface="Trebuchet MS Regular" charset="0"/>
              </a:endParaRPr>
            </a:p>
          </p:txBody>
        </p:sp>
      </p:grpSp>
      <p:sp>
        <p:nvSpPr>
          <p:cNvPr id="55" name="Text Placeholder 3">
            <a:extLst>
              <a:ext uri="{FF2B5EF4-FFF2-40B4-BE49-F238E27FC236}">
                <a16:creationId xmlns:a16="http://schemas.microsoft.com/office/drawing/2014/main" id="{B136F2D4-8120-6745-AF56-12B694637DEA}"/>
              </a:ext>
            </a:extLst>
          </p:cNvPr>
          <p:cNvSpPr>
            <a:spLocks noGrp="1"/>
          </p:cNvSpPr>
          <p:nvPr>
            <p:ph type="body" sz="quarter" idx="10"/>
          </p:nvPr>
        </p:nvSpPr>
        <p:spPr>
          <a:xfrm>
            <a:off x="274321" y="1700784"/>
            <a:ext cx="1993392" cy="1107960"/>
          </a:xfrm>
          <a:prstGeom prst="rect">
            <a:avLst/>
          </a:prstGeom>
        </p:spPr>
        <p:txBody>
          <a:bodyPr anchor="b">
            <a:normAutofit/>
          </a:bodyPr>
          <a:lstStyle>
            <a:lvl1pPr marL="0" indent="0" algn="ctr">
              <a:spcBef>
                <a:spcPts val="900"/>
              </a:spcBef>
              <a:buNone/>
              <a:defRPr sz="90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sp>
        <p:nvSpPr>
          <p:cNvPr id="56" name="Text Placeholder 3">
            <a:extLst>
              <a:ext uri="{FF2B5EF4-FFF2-40B4-BE49-F238E27FC236}">
                <a16:creationId xmlns:a16="http://schemas.microsoft.com/office/drawing/2014/main" id="{27D5652B-F0D1-6A47-99A7-4A492E2FAB4E}"/>
              </a:ext>
            </a:extLst>
          </p:cNvPr>
          <p:cNvSpPr>
            <a:spLocks noGrp="1"/>
          </p:cNvSpPr>
          <p:nvPr>
            <p:ph type="body" sz="quarter" idx="11"/>
          </p:nvPr>
        </p:nvSpPr>
        <p:spPr>
          <a:xfrm>
            <a:off x="5120641" y="1700784"/>
            <a:ext cx="1993392" cy="1107960"/>
          </a:xfrm>
          <a:prstGeom prst="rect">
            <a:avLst/>
          </a:prstGeom>
        </p:spPr>
        <p:txBody>
          <a:bodyPr anchor="b">
            <a:normAutofit/>
          </a:bodyPr>
          <a:lstStyle>
            <a:lvl1pPr marL="0" indent="0" algn="ctr">
              <a:spcBef>
                <a:spcPts val="900"/>
              </a:spcBef>
              <a:buNone/>
              <a:defRPr sz="90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sp>
        <p:nvSpPr>
          <p:cNvPr id="57" name="Text Placeholder 3">
            <a:extLst>
              <a:ext uri="{FF2B5EF4-FFF2-40B4-BE49-F238E27FC236}">
                <a16:creationId xmlns:a16="http://schemas.microsoft.com/office/drawing/2014/main" id="{3FDEED65-2DAD-8747-8ED2-50CB6D9D368B}"/>
              </a:ext>
            </a:extLst>
          </p:cNvPr>
          <p:cNvSpPr>
            <a:spLocks noGrp="1"/>
          </p:cNvSpPr>
          <p:nvPr>
            <p:ph type="body" sz="quarter" idx="12"/>
          </p:nvPr>
        </p:nvSpPr>
        <p:spPr>
          <a:xfrm>
            <a:off x="9966961" y="1700784"/>
            <a:ext cx="1993392" cy="1107960"/>
          </a:xfrm>
          <a:prstGeom prst="rect">
            <a:avLst/>
          </a:prstGeom>
        </p:spPr>
        <p:txBody>
          <a:bodyPr anchor="b">
            <a:normAutofit/>
          </a:bodyPr>
          <a:lstStyle>
            <a:lvl1pPr marL="0" indent="0" algn="ctr">
              <a:spcBef>
                <a:spcPts val="900"/>
              </a:spcBef>
              <a:buNone/>
              <a:defRPr sz="90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sp>
        <p:nvSpPr>
          <p:cNvPr id="58" name="Text Placeholder 3">
            <a:extLst>
              <a:ext uri="{FF2B5EF4-FFF2-40B4-BE49-F238E27FC236}">
                <a16:creationId xmlns:a16="http://schemas.microsoft.com/office/drawing/2014/main" id="{B5017829-45C4-074F-AE45-6F65C3D9CED0}"/>
              </a:ext>
            </a:extLst>
          </p:cNvPr>
          <p:cNvSpPr>
            <a:spLocks noGrp="1"/>
          </p:cNvSpPr>
          <p:nvPr>
            <p:ph type="body" sz="quarter" idx="13"/>
          </p:nvPr>
        </p:nvSpPr>
        <p:spPr>
          <a:xfrm>
            <a:off x="2688337" y="4754880"/>
            <a:ext cx="1993392" cy="1107960"/>
          </a:xfrm>
          <a:prstGeom prst="rect">
            <a:avLst/>
          </a:prstGeom>
        </p:spPr>
        <p:txBody>
          <a:bodyPr anchor="t">
            <a:normAutofit/>
          </a:bodyPr>
          <a:lstStyle>
            <a:lvl1pPr marL="0" indent="0" algn="ctr">
              <a:spcBef>
                <a:spcPts val="900"/>
              </a:spcBef>
              <a:buNone/>
              <a:defRPr sz="90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sp>
        <p:nvSpPr>
          <p:cNvPr id="59" name="Text Placeholder 3">
            <a:extLst>
              <a:ext uri="{FF2B5EF4-FFF2-40B4-BE49-F238E27FC236}">
                <a16:creationId xmlns:a16="http://schemas.microsoft.com/office/drawing/2014/main" id="{28A17CA5-B3CD-5A4B-9F57-A8C8AAB64825}"/>
              </a:ext>
            </a:extLst>
          </p:cNvPr>
          <p:cNvSpPr>
            <a:spLocks noGrp="1"/>
          </p:cNvSpPr>
          <p:nvPr>
            <p:ph type="body" sz="quarter" idx="14"/>
          </p:nvPr>
        </p:nvSpPr>
        <p:spPr>
          <a:xfrm>
            <a:off x="7534657" y="4754880"/>
            <a:ext cx="1993392" cy="1107960"/>
          </a:xfrm>
          <a:prstGeom prst="rect">
            <a:avLst/>
          </a:prstGeom>
        </p:spPr>
        <p:txBody>
          <a:bodyPr anchor="t">
            <a:normAutofit/>
          </a:bodyPr>
          <a:lstStyle>
            <a:lvl1pPr marL="0" indent="0" algn="ctr">
              <a:spcBef>
                <a:spcPts val="900"/>
              </a:spcBef>
              <a:buNone/>
              <a:defRPr sz="900"/>
            </a:lvl1pPr>
            <a:lvl2pPr marL="557213" indent="-214313">
              <a:spcBef>
                <a:spcPts val="900"/>
              </a:spcBef>
              <a:buFont typeface="Arial" panose="020B0604020202020204" pitchFamily="34" charset="0"/>
              <a:buChar char="•"/>
              <a:defRPr sz="1200"/>
            </a:lvl2pPr>
            <a:lvl3pPr marL="900113" indent="-214313">
              <a:spcBef>
                <a:spcPts val="900"/>
              </a:spcBef>
              <a:buFont typeface="Arial" panose="020B0604020202020204" pitchFamily="34" charset="0"/>
              <a:buChar char="•"/>
              <a:defRPr sz="1050"/>
            </a:lvl3pPr>
            <a:lvl4pPr marL="1028700" indent="0">
              <a:buNone/>
              <a:defRPr sz="1200"/>
            </a:lvl4pPr>
            <a:lvl5pPr marL="1371600" indent="0">
              <a:buNone/>
              <a:defRPr sz="1200"/>
            </a:lvl5pPr>
          </a:lstStyle>
          <a:p>
            <a:pPr lvl="0"/>
            <a:r>
              <a:rPr lang="en-US"/>
              <a:t>Edit Master text styles</a:t>
            </a:r>
          </a:p>
        </p:txBody>
      </p:sp>
    </p:spTree>
    <p:extLst>
      <p:ext uri="{BB962C8B-B14F-4D97-AF65-F5344CB8AC3E}">
        <p14:creationId xmlns:p14="http://schemas.microsoft.com/office/powerpoint/2010/main" val="348545065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Section Divider">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F61D80B-A089-8847-B1FB-DF2EB49235C9}"/>
              </a:ext>
            </a:extLst>
          </p:cNvPr>
          <p:cNvGrpSpPr/>
          <p:nvPr userDrawn="1"/>
        </p:nvGrpSpPr>
        <p:grpSpPr>
          <a:xfrm>
            <a:off x="-1" y="0"/>
            <a:ext cx="12192001" cy="6858000"/>
            <a:chOff x="-1" y="0"/>
            <a:chExt cx="9144001" cy="5143500"/>
          </a:xfrm>
        </p:grpSpPr>
        <p:pic>
          <p:nvPicPr>
            <p:cNvPr id="3" name="Picture 2">
              <a:extLst>
                <a:ext uri="{FF2B5EF4-FFF2-40B4-BE49-F238E27FC236}">
                  <a16:creationId xmlns:a16="http://schemas.microsoft.com/office/drawing/2014/main" id="{C2750CA3-5E45-964B-AA6B-27D85A005CB9}"/>
                </a:ext>
              </a:extLst>
            </p:cNvPr>
            <p:cNvPicPr>
              <a:picLocks noChangeAspect="1"/>
            </p:cNvPicPr>
            <p:nvPr userDrawn="1"/>
          </p:nvPicPr>
          <p:blipFill>
            <a:blip r:embed="rId2"/>
            <a:stretch>
              <a:fillRect/>
            </a:stretch>
          </p:blipFill>
          <p:spPr>
            <a:xfrm>
              <a:off x="-1" y="0"/>
              <a:ext cx="9143999" cy="5143500"/>
            </a:xfrm>
            <a:prstGeom prst="rect">
              <a:avLst/>
            </a:prstGeom>
          </p:spPr>
        </p:pic>
        <p:pic>
          <p:nvPicPr>
            <p:cNvPr id="4" name="Picture 3">
              <a:extLst>
                <a:ext uri="{FF2B5EF4-FFF2-40B4-BE49-F238E27FC236}">
                  <a16:creationId xmlns:a16="http://schemas.microsoft.com/office/drawing/2014/main" id="{A6950665-B48B-F947-B7EB-ED058D261ABC}"/>
                </a:ext>
              </a:extLst>
            </p:cNvPr>
            <p:cNvPicPr>
              <a:picLocks noChangeAspect="1"/>
            </p:cNvPicPr>
            <p:nvPr userDrawn="1"/>
          </p:nvPicPr>
          <p:blipFill>
            <a:blip r:embed="rId3"/>
            <a:stretch>
              <a:fillRect/>
            </a:stretch>
          </p:blipFill>
          <p:spPr>
            <a:xfrm>
              <a:off x="0" y="2565492"/>
              <a:ext cx="9144000" cy="1088908"/>
            </a:xfrm>
            <a:prstGeom prst="rect">
              <a:avLst/>
            </a:prstGeom>
          </p:spPr>
        </p:pic>
        <p:sp>
          <p:nvSpPr>
            <p:cNvPr id="6" name="Rectangle 5">
              <a:extLst>
                <a:ext uri="{FF2B5EF4-FFF2-40B4-BE49-F238E27FC236}">
                  <a16:creationId xmlns:a16="http://schemas.microsoft.com/office/drawing/2014/main" id="{9FCAAEDA-A9B2-E64E-B4BE-4ACCC0AC5457}"/>
                </a:ext>
              </a:extLst>
            </p:cNvPr>
            <p:cNvSpPr/>
            <p:nvPr userDrawn="1"/>
          </p:nvSpPr>
          <p:spPr>
            <a:xfrm>
              <a:off x="0" y="2684543"/>
              <a:ext cx="9144000" cy="839475"/>
            </a:xfrm>
            <a:prstGeom prst="rect">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rgbClr val="63666A"/>
                </a:solidFill>
              </a:endParaRPr>
            </a:p>
          </p:txBody>
        </p:sp>
        <p:pic>
          <p:nvPicPr>
            <p:cNvPr id="7" name="Picture 6">
              <a:extLst>
                <a:ext uri="{FF2B5EF4-FFF2-40B4-BE49-F238E27FC236}">
                  <a16:creationId xmlns:a16="http://schemas.microsoft.com/office/drawing/2014/main" id="{BFB9A60C-A876-034E-BA10-CF0A8D64BDBA}"/>
                </a:ext>
              </a:extLst>
            </p:cNvPr>
            <p:cNvPicPr>
              <a:picLocks noChangeAspect="1"/>
            </p:cNvPicPr>
            <p:nvPr userDrawn="1"/>
          </p:nvPicPr>
          <p:blipFill>
            <a:blip r:embed="rId4"/>
            <a:stretch>
              <a:fillRect/>
            </a:stretch>
          </p:blipFill>
          <p:spPr>
            <a:xfrm>
              <a:off x="445289" y="2812388"/>
              <a:ext cx="2338893" cy="572030"/>
            </a:xfrm>
            <a:prstGeom prst="rect">
              <a:avLst/>
            </a:prstGeom>
          </p:spPr>
        </p:pic>
      </p:grpSp>
      <p:sp>
        <p:nvSpPr>
          <p:cNvPr id="5" name="Text Placeholder 10">
            <a:extLst>
              <a:ext uri="{FF2B5EF4-FFF2-40B4-BE49-F238E27FC236}">
                <a16:creationId xmlns:a16="http://schemas.microsoft.com/office/drawing/2014/main" id="{2055765A-5707-F147-BB40-C02F56C0B15E}"/>
              </a:ext>
            </a:extLst>
          </p:cNvPr>
          <p:cNvSpPr>
            <a:spLocks noGrp="1"/>
          </p:cNvSpPr>
          <p:nvPr>
            <p:ph type="body" sz="quarter" idx="20" hasCustomPrompt="1"/>
          </p:nvPr>
        </p:nvSpPr>
        <p:spPr>
          <a:xfrm>
            <a:off x="5760720" y="3595931"/>
            <a:ext cx="5593080" cy="1102759"/>
          </a:xfrm>
          <a:prstGeom prst="rect">
            <a:avLst/>
          </a:prstGeom>
        </p:spPr>
        <p:txBody>
          <a:bodyPr anchor="ctr" anchorCtr="0">
            <a:normAutofit/>
          </a:bodyPr>
          <a:lstStyle>
            <a:lvl1pPr marL="0" indent="0" algn="ctr">
              <a:buNone/>
              <a:defRPr sz="1800" b="0">
                <a:solidFill>
                  <a:srgbClr val="FFA300"/>
                </a:solidFill>
              </a:defRPr>
            </a:lvl1pPr>
          </a:lstStyle>
          <a:p>
            <a:pPr lvl="0"/>
            <a:r>
              <a:rPr lang="en-US" dirty="0"/>
              <a:t>Section Divider Arial Bold 24pt</a:t>
            </a:r>
          </a:p>
        </p:txBody>
      </p:sp>
    </p:spTree>
    <p:extLst>
      <p:ext uri="{BB962C8B-B14F-4D97-AF65-F5344CB8AC3E}">
        <p14:creationId xmlns:p14="http://schemas.microsoft.com/office/powerpoint/2010/main" val="61963719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Closing Slid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F61D80B-A089-8847-B1FB-DF2EB49235C9}"/>
              </a:ext>
            </a:extLst>
          </p:cNvPr>
          <p:cNvGrpSpPr/>
          <p:nvPr userDrawn="1"/>
        </p:nvGrpSpPr>
        <p:grpSpPr>
          <a:xfrm>
            <a:off x="0" y="0"/>
            <a:ext cx="12192001" cy="6858000"/>
            <a:chOff x="-1" y="0"/>
            <a:chExt cx="9144001" cy="5143500"/>
          </a:xfrm>
        </p:grpSpPr>
        <p:pic>
          <p:nvPicPr>
            <p:cNvPr id="3" name="Picture 2">
              <a:extLst>
                <a:ext uri="{FF2B5EF4-FFF2-40B4-BE49-F238E27FC236}">
                  <a16:creationId xmlns:a16="http://schemas.microsoft.com/office/drawing/2014/main" id="{C2750CA3-5E45-964B-AA6B-27D85A005CB9}"/>
                </a:ext>
              </a:extLst>
            </p:cNvPr>
            <p:cNvPicPr>
              <a:picLocks noChangeAspect="1"/>
            </p:cNvPicPr>
            <p:nvPr userDrawn="1"/>
          </p:nvPicPr>
          <p:blipFill>
            <a:blip r:embed="rId2"/>
            <a:stretch>
              <a:fillRect/>
            </a:stretch>
          </p:blipFill>
          <p:spPr>
            <a:xfrm>
              <a:off x="-1" y="0"/>
              <a:ext cx="9143999" cy="5143500"/>
            </a:xfrm>
            <a:prstGeom prst="rect">
              <a:avLst/>
            </a:prstGeom>
          </p:spPr>
        </p:pic>
        <p:pic>
          <p:nvPicPr>
            <p:cNvPr id="4" name="Picture 3">
              <a:extLst>
                <a:ext uri="{FF2B5EF4-FFF2-40B4-BE49-F238E27FC236}">
                  <a16:creationId xmlns:a16="http://schemas.microsoft.com/office/drawing/2014/main" id="{A6950665-B48B-F947-B7EB-ED058D261ABC}"/>
                </a:ext>
              </a:extLst>
            </p:cNvPr>
            <p:cNvPicPr>
              <a:picLocks noChangeAspect="1"/>
            </p:cNvPicPr>
            <p:nvPr userDrawn="1"/>
          </p:nvPicPr>
          <p:blipFill>
            <a:blip r:embed="rId3"/>
            <a:stretch>
              <a:fillRect/>
            </a:stretch>
          </p:blipFill>
          <p:spPr>
            <a:xfrm>
              <a:off x="0" y="2565492"/>
              <a:ext cx="9144000" cy="1088908"/>
            </a:xfrm>
            <a:prstGeom prst="rect">
              <a:avLst/>
            </a:prstGeom>
          </p:spPr>
        </p:pic>
        <p:sp>
          <p:nvSpPr>
            <p:cNvPr id="6" name="Rectangle 5">
              <a:extLst>
                <a:ext uri="{FF2B5EF4-FFF2-40B4-BE49-F238E27FC236}">
                  <a16:creationId xmlns:a16="http://schemas.microsoft.com/office/drawing/2014/main" id="{9FCAAEDA-A9B2-E64E-B4BE-4ACCC0AC5457}"/>
                </a:ext>
              </a:extLst>
            </p:cNvPr>
            <p:cNvSpPr/>
            <p:nvPr userDrawn="1"/>
          </p:nvSpPr>
          <p:spPr>
            <a:xfrm>
              <a:off x="0" y="2684543"/>
              <a:ext cx="9144000" cy="839475"/>
            </a:xfrm>
            <a:prstGeom prst="rect">
              <a:avLst/>
            </a:prstGeom>
            <a:solidFill>
              <a:srgbClr val="6366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rgbClr val="63666A"/>
                </a:solidFill>
              </a:endParaRPr>
            </a:p>
          </p:txBody>
        </p:sp>
        <p:pic>
          <p:nvPicPr>
            <p:cNvPr id="7" name="Picture 6">
              <a:extLst>
                <a:ext uri="{FF2B5EF4-FFF2-40B4-BE49-F238E27FC236}">
                  <a16:creationId xmlns:a16="http://schemas.microsoft.com/office/drawing/2014/main" id="{BFB9A60C-A876-034E-BA10-CF0A8D64BDBA}"/>
                </a:ext>
              </a:extLst>
            </p:cNvPr>
            <p:cNvPicPr>
              <a:picLocks noChangeAspect="1"/>
            </p:cNvPicPr>
            <p:nvPr userDrawn="1"/>
          </p:nvPicPr>
          <p:blipFill>
            <a:blip r:embed="rId4"/>
            <a:stretch>
              <a:fillRect/>
            </a:stretch>
          </p:blipFill>
          <p:spPr>
            <a:xfrm>
              <a:off x="445289" y="2812388"/>
              <a:ext cx="2338893" cy="572030"/>
            </a:xfrm>
            <a:prstGeom prst="rect">
              <a:avLst/>
            </a:prstGeom>
          </p:spPr>
        </p:pic>
      </p:grpSp>
      <p:sp>
        <p:nvSpPr>
          <p:cNvPr id="8" name="Rectangle 7">
            <a:extLst>
              <a:ext uri="{FF2B5EF4-FFF2-40B4-BE49-F238E27FC236}">
                <a16:creationId xmlns:a16="http://schemas.microsoft.com/office/drawing/2014/main" id="{D6D8052D-5986-104C-991B-DC39F36DDBED}"/>
              </a:ext>
            </a:extLst>
          </p:cNvPr>
          <p:cNvSpPr/>
          <p:nvPr userDrawn="1"/>
        </p:nvSpPr>
        <p:spPr>
          <a:xfrm>
            <a:off x="8905642" y="3851664"/>
            <a:ext cx="1742785" cy="424732"/>
          </a:xfrm>
          <a:prstGeom prst="rect">
            <a:avLst/>
          </a:prstGeom>
        </p:spPr>
        <p:txBody>
          <a:bodyPr wrap="none">
            <a:spAutoFit/>
          </a:bodyPr>
          <a:lstStyle/>
          <a:p>
            <a:pPr marL="0" marR="0" lvl="0" indent="0" algn="r" defTabSz="685800" rtl="0" eaLnBrk="1" fontAlgn="auto" latinLnBrk="0" hangingPunct="1">
              <a:lnSpc>
                <a:spcPct val="90000"/>
              </a:lnSpc>
              <a:spcBef>
                <a:spcPts val="75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FFA300"/>
                </a:solidFill>
                <a:effectLst/>
                <a:uLnTx/>
                <a:uFillTx/>
                <a:latin typeface="+mn-lt"/>
                <a:ea typeface="+mn-ea"/>
                <a:cs typeface="+mn-cs"/>
              </a:rPr>
              <a:t>Questions?</a:t>
            </a:r>
          </a:p>
        </p:txBody>
      </p:sp>
    </p:spTree>
    <p:extLst>
      <p:ext uri="{BB962C8B-B14F-4D97-AF65-F5344CB8AC3E}">
        <p14:creationId xmlns:p14="http://schemas.microsoft.com/office/powerpoint/2010/main" val="285929267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text pag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fld id="{87DE6A48-BD34-9247-8CD2-A207D07E22B4}" type="datetime1">
              <a:rPr lang="en-US"/>
              <a:pPr/>
              <a:t>3/11/26</a:t>
            </a:fld>
            <a:endParaRPr lang="en-US"/>
          </a:p>
        </p:txBody>
      </p:sp>
      <p:sp>
        <p:nvSpPr>
          <p:cNvPr id="6" name="Slide Number Placeholder 5"/>
          <p:cNvSpPr>
            <a:spLocks noGrp="1"/>
          </p:cNvSpPr>
          <p:nvPr>
            <p:ph type="sldNum" sz="quarter" idx="12"/>
          </p:nvPr>
        </p:nvSpPr>
        <p:spPr/>
        <p:txBody>
          <a:bodyPr/>
          <a:lstStyle>
            <a:lvl1pPr>
              <a:defRPr>
                <a:latin typeface="+mn-lt"/>
              </a:defRPr>
            </a:lvl1pPr>
          </a:lstStyle>
          <a:p>
            <a:fld id="{02941447-81A8-E34A-8E29-11F044513D7E}" type="slidenum">
              <a:rPr lang="en-US" smtClean="0"/>
              <a:pPr/>
              <a:t>‹#›</a:t>
            </a:fld>
            <a:endParaRPr lang="en-US"/>
          </a:p>
        </p:txBody>
      </p:sp>
      <p:sp>
        <p:nvSpPr>
          <p:cNvPr id="7" name="Title 1"/>
          <p:cNvSpPr>
            <a:spLocks noGrp="1"/>
          </p:cNvSpPr>
          <p:nvPr>
            <p:ph type="title"/>
          </p:nvPr>
        </p:nvSpPr>
        <p:spPr>
          <a:xfrm>
            <a:off x="304800" y="264669"/>
            <a:ext cx="11582400" cy="713539"/>
          </a:xfrm>
          <a:prstGeom prst="rect">
            <a:avLst/>
          </a:prstGeom>
        </p:spPr>
        <p:txBody>
          <a:bodyPr anchor="ctr"/>
          <a:lstStyle>
            <a:lvl1pPr>
              <a:defRPr sz="3200" b="1">
                <a:solidFill>
                  <a:srgbClr val="CD113B"/>
                </a:solidFill>
              </a:defRPr>
            </a:lvl1pPr>
          </a:lstStyle>
          <a:p>
            <a:r>
              <a:rPr lang="en-US"/>
              <a:t>Click to edit Master title style</a:t>
            </a:r>
          </a:p>
        </p:txBody>
      </p:sp>
      <p:sp>
        <p:nvSpPr>
          <p:cNvPr id="8" name="Content Placeholder 2"/>
          <p:cNvSpPr>
            <a:spLocks noGrp="1"/>
          </p:cNvSpPr>
          <p:nvPr>
            <p:ph idx="1"/>
          </p:nvPr>
        </p:nvSpPr>
        <p:spPr>
          <a:xfrm>
            <a:off x="304800" y="1083734"/>
            <a:ext cx="11582400" cy="4697420"/>
          </a:xfrm>
          <a:prstGeom prst="rect">
            <a:avLst/>
          </a:prstGeom>
        </p:spPr>
        <p:txBody>
          <a:bodyPr/>
          <a:lstStyle>
            <a:lvl1pPr>
              <a:defRPr sz="2133">
                <a:solidFill>
                  <a:schemeClr val="tx1"/>
                </a:solidFill>
              </a:defRPr>
            </a:lvl1pPr>
            <a:lvl2pPr>
              <a:defRPr sz="1867">
                <a:solidFill>
                  <a:schemeClr val="tx1"/>
                </a:solidFill>
              </a:defRPr>
            </a:lvl2pPr>
            <a:lvl3pPr>
              <a:defRPr sz="1600">
                <a:solidFill>
                  <a:schemeClr val="tx1"/>
                </a:solidFill>
              </a:defRPr>
            </a:lvl3pPr>
            <a:lvl4pPr>
              <a:defRPr sz="1600">
                <a:solidFill>
                  <a:schemeClr val="tx1"/>
                </a:solidFill>
              </a:defRPr>
            </a:lvl4pPr>
            <a:lvl5pPr>
              <a:defRPr sz="16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 Placeholder 2">
            <a:extLst>
              <a:ext uri="{FF2B5EF4-FFF2-40B4-BE49-F238E27FC236}">
                <a16:creationId xmlns:a16="http://schemas.microsoft.com/office/drawing/2014/main" id="{BD43B82D-07E2-9F0E-1479-AA31802D6A15}"/>
              </a:ext>
            </a:extLst>
          </p:cNvPr>
          <p:cNvSpPr>
            <a:spLocks noGrp="1"/>
          </p:cNvSpPr>
          <p:nvPr>
            <p:ph type="body" sz="quarter" idx="13"/>
          </p:nvPr>
        </p:nvSpPr>
        <p:spPr>
          <a:xfrm>
            <a:off x="304800" y="6032820"/>
            <a:ext cx="11582400" cy="364067"/>
          </a:xfrm>
          <a:prstGeom prst="rect">
            <a:avLst/>
          </a:prstGeom>
        </p:spPr>
        <p:txBody>
          <a:bodyPr anchor="b"/>
          <a:lstStyle>
            <a:lvl1pPr marL="0" indent="0">
              <a:buNone/>
              <a:defRPr sz="1067"/>
            </a:lvl1pPr>
          </a:lstStyle>
          <a:p>
            <a:pPr lvl="0"/>
            <a:r>
              <a:rPr lang="en-US"/>
              <a:t>Click to edit Master text styles</a:t>
            </a:r>
          </a:p>
        </p:txBody>
      </p:sp>
    </p:spTree>
    <p:extLst>
      <p:ext uri="{BB962C8B-B14F-4D97-AF65-F5344CB8AC3E}">
        <p14:creationId xmlns:p14="http://schemas.microsoft.com/office/powerpoint/2010/main" val="1411394368"/>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132">
          <p15:clr>
            <a:srgbClr val="FBAE40"/>
          </p15:clr>
        </p15:guide>
        <p15:guide id="4" pos="144">
          <p15:clr>
            <a:srgbClr val="FBAE40"/>
          </p15:clr>
        </p15:guide>
      </p15:sldGuideLst>
    </p:ext>
  </p:extLst>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18_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A3644FA-C3EB-7F49-AE64-850680274660}"/>
              </a:ext>
            </a:extLst>
          </p:cNvPr>
          <p:cNvSpPr>
            <a:spLocks noGrp="1"/>
          </p:cNvSpPr>
          <p:nvPr>
            <p:ph sz="half" idx="14"/>
          </p:nvPr>
        </p:nvSpPr>
        <p:spPr>
          <a:xfrm>
            <a:off x="603662" y="1620983"/>
            <a:ext cx="11187217" cy="4555981"/>
          </a:xfrm>
        </p:spPr>
        <p:txBody>
          <a:bodyPr/>
          <a:lstStyle>
            <a:lvl1pPr>
              <a:defRPr>
                <a:solidFill>
                  <a:schemeClr val="accent5"/>
                </a:solidFill>
                <a:latin typeface="Helvetica Neue" panose="02000503000000020004" pitchFamily="2" charset="0"/>
                <a:ea typeface="Helvetica Neue" panose="02000503000000020004" pitchFamily="2" charset="0"/>
                <a:cs typeface="Helvetica Neue" panose="02000503000000020004" pitchFamily="2" charset="0"/>
              </a:defRPr>
            </a:lvl1pPr>
            <a:lvl2pPr>
              <a:defRPr>
                <a:solidFill>
                  <a:schemeClr val="accent5"/>
                </a:solidFill>
                <a:latin typeface="Helvetica Neue" panose="02000503000000020004" pitchFamily="2" charset="0"/>
                <a:ea typeface="Helvetica Neue" panose="02000503000000020004" pitchFamily="2" charset="0"/>
                <a:cs typeface="Helvetica Neue" panose="02000503000000020004" pitchFamily="2" charset="0"/>
              </a:defRPr>
            </a:lvl2pPr>
            <a:lvl3pPr>
              <a:defRPr>
                <a:solidFill>
                  <a:schemeClr val="accent5"/>
                </a:solidFill>
                <a:latin typeface="Helvetica Neue" panose="02000503000000020004" pitchFamily="2" charset="0"/>
                <a:ea typeface="Helvetica Neue" panose="02000503000000020004" pitchFamily="2" charset="0"/>
                <a:cs typeface="Helvetica Neue" panose="02000503000000020004" pitchFamily="2" charset="0"/>
              </a:defRPr>
            </a:lvl3pPr>
            <a:lvl4pPr>
              <a:defRPr>
                <a:solidFill>
                  <a:schemeClr val="accent5"/>
                </a:solidFill>
                <a:latin typeface="Helvetica Neue" panose="02000503000000020004" pitchFamily="2" charset="0"/>
                <a:ea typeface="Helvetica Neue" panose="02000503000000020004" pitchFamily="2" charset="0"/>
                <a:cs typeface="Helvetica Neue" panose="02000503000000020004" pitchFamily="2" charset="0"/>
              </a:defRPr>
            </a:lvl4pPr>
            <a:lvl5pPr>
              <a:defRPr>
                <a:solidFill>
                  <a:schemeClr val="accent5"/>
                </a:solidFill>
                <a:latin typeface="Helvetica Neue" panose="02000503000000020004" pitchFamily="2" charset="0"/>
                <a:ea typeface="Helvetica Neue" panose="02000503000000020004" pitchFamily="2" charset="0"/>
                <a:cs typeface="Helvetica Neue" panose="02000503000000020004" pitchFamily="2"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Slide Number Placeholder 5">
            <a:extLst>
              <a:ext uri="{FF2B5EF4-FFF2-40B4-BE49-F238E27FC236}">
                <a16:creationId xmlns:a16="http://schemas.microsoft.com/office/drawing/2014/main" id="{80979E8A-4916-B24F-A25D-7E9FB4094610}"/>
              </a:ext>
            </a:extLst>
          </p:cNvPr>
          <p:cNvSpPr>
            <a:spLocks noGrp="1"/>
          </p:cNvSpPr>
          <p:nvPr>
            <p:ph type="sldNum" sz="quarter" idx="4"/>
          </p:nvPr>
        </p:nvSpPr>
        <p:spPr>
          <a:xfrm>
            <a:off x="10660616" y="6507361"/>
            <a:ext cx="1257613" cy="207730"/>
          </a:xfrm>
          <a:prstGeom prst="rect">
            <a:avLst/>
          </a:prstGeom>
        </p:spPr>
        <p:txBody>
          <a:bodyPr vert="horz" lIns="91440" tIns="45720" rIns="91440" bIns="45720" rtlCol="0" anchor="ctr"/>
          <a:lstStyle>
            <a:lvl1pPr algn="r">
              <a:defRPr sz="1200" b="0" i="0">
                <a:solidFill>
                  <a:schemeClr val="accent5"/>
                </a:solidFill>
                <a:latin typeface="Helvetica Neue" panose="02000503000000020004" pitchFamily="2" charset="0"/>
              </a:defRPr>
            </a:lvl1pPr>
          </a:lstStyle>
          <a:p>
            <a:fld id="{35BE80B3-E131-BE4E-9450-79736EF771E9}" type="slidenum">
              <a:rPr lang="en-US" smtClean="0"/>
              <a:pPr/>
              <a:t>‹#›</a:t>
            </a:fld>
            <a:endParaRPr lang="en-US"/>
          </a:p>
        </p:txBody>
      </p:sp>
      <p:sp>
        <p:nvSpPr>
          <p:cNvPr id="2" name="Title 1">
            <a:extLst>
              <a:ext uri="{FF2B5EF4-FFF2-40B4-BE49-F238E27FC236}">
                <a16:creationId xmlns:a16="http://schemas.microsoft.com/office/drawing/2014/main" id="{9C045DD3-7443-C842-83E5-6B870E216DE5}"/>
              </a:ext>
            </a:extLst>
          </p:cNvPr>
          <p:cNvSpPr>
            <a:spLocks noGrp="1"/>
          </p:cNvSpPr>
          <p:nvPr>
            <p:ph type="title"/>
          </p:nvPr>
        </p:nvSpPr>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32735625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1_Title, Subtitle, &amp; Content">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4E0CDAA6-331F-A04C-8D03-5F2A3E85E93E}"/>
              </a:ext>
            </a:extLst>
          </p:cNvPr>
          <p:cNvSpPr>
            <a:spLocks noGrp="1"/>
          </p:cNvSpPr>
          <p:nvPr>
            <p:ph sz="quarter" idx="13"/>
          </p:nvPr>
        </p:nvSpPr>
        <p:spPr>
          <a:xfrm>
            <a:off x="344423" y="1381760"/>
            <a:ext cx="11502000" cy="4790439"/>
          </a:xfrm>
          <a:prstGeom prst="rect">
            <a:avLst/>
          </a:prstGeom>
        </p:spPr>
        <p:txBody>
          <a:bodyPr/>
          <a:lstStyle>
            <a:lvl1pPr>
              <a:lnSpc>
                <a:spcPct val="100000"/>
              </a:lnSpc>
              <a:defRPr>
                <a:solidFill>
                  <a:schemeClr val="tx1">
                    <a:lumMod val="85000"/>
                    <a:lumOff val="15000"/>
                  </a:schemeClr>
                </a:solidFill>
              </a:defRPr>
            </a:lvl1pPr>
            <a:lvl2pPr>
              <a:lnSpc>
                <a:spcPct val="100000"/>
              </a:lnSpc>
              <a:defRPr>
                <a:solidFill>
                  <a:schemeClr val="tx1">
                    <a:lumMod val="85000"/>
                    <a:lumOff val="15000"/>
                  </a:schemeClr>
                </a:solidFill>
              </a:defRPr>
            </a:lvl2pPr>
            <a:lvl3pPr>
              <a:lnSpc>
                <a:spcPct val="100000"/>
              </a:lnSpc>
              <a:defRPr>
                <a:solidFill>
                  <a:schemeClr val="tx1">
                    <a:lumMod val="85000"/>
                    <a:lumOff val="15000"/>
                  </a:schemeClr>
                </a:solidFill>
              </a:defRPr>
            </a:lvl3pPr>
            <a:lvl4pPr>
              <a:lnSpc>
                <a:spcPct val="100000"/>
              </a:lnSpc>
              <a:defRPr>
                <a:solidFill>
                  <a:schemeClr val="tx1">
                    <a:lumMod val="85000"/>
                    <a:lumOff val="15000"/>
                  </a:schemeClr>
                </a:solidFill>
              </a:defRPr>
            </a:lvl4pPr>
            <a:lvl5pPr>
              <a:lnSpc>
                <a:spcPct val="100000"/>
              </a:lnSpc>
              <a:defRPr>
                <a:solidFill>
                  <a:schemeClr val="tx1">
                    <a:lumMod val="85000"/>
                    <a:lumOff val="1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Text Placeholder 2">
            <a:extLst>
              <a:ext uri="{FF2B5EF4-FFF2-40B4-BE49-F238E27FC236}">
                <a16:creationId xmlns:a16="http://schemas.microsoft.com/office/drawing/2014/main" id="{D39BCDFE-9539-0646-9A84-BD578E3137D9}"/>
              </a:ext>
            </a:extLst>
          </p:cNvPr>
          <p:cNvSpPr>
            <a:spLocks noGrp="1"/>
          </p:cNvSpPr>
          <p:nvPr>
            <p:ph type="body" sz="quarter" idx="14" hasCustomPrompt="1"/>
          </p:nvPr>
        </p:nvSpPr>
        <p:spPr>
          <a:xfrm>
            <a:off x="344423" y="922528"/>
            <a:ext cx="11502000" cy="347472"/>
          </a:xfrm>
          <a:prstGeom prst="rect">
            <a:avLst/>
          </a:prstGeom>
        </p:spPr>
        <p:txBody>
          <a:bodyPr anchor="ctr" anchorCtr="0">
            <a:noAutofit/>
          </a:bodyPr>
          <a:lstStyle>
            <a:lvl1pPr marL="0" indent="0">
              <a:lnSpc>
                <a:spcPct val="100000"/>
              </a:lnSpc>
              <a:buNone/>
              <a:defRPr sz="1800" b="1">
                <a:solidFill>
                  <a:schemeClr val="tx1">
                    <a:lumMod val="85000"/>
                    <a:lumOff val="15000"/>
                  </a:schemeClr>
                </a:solidFill>
              </a:defRPr>
            </a:lvl1pPr>
          </a:lstStyle>
          <a:p>
            <a:pPr lvl="0"/>
            <a:r>
              <a:rPr lang="en-US" dirty="0"/>
              <a:t>Add Subtitle Here</a:t>
            </a:r>
          </a:p>
        </p:txBody>
      </p:sp>
      <p:sp>
        <p:nvSpPr>
          <p:cNvPr id="2" name="Title 1">
            <a:extLst>
              <a:ext uri="{FF2B5EF4-FFF2-40B4-BE49-F238E27FC236}">
                <a16:creationId xmlns:a16="http://schemas.microsoft.com/office/drawing/2014/main" id="{5DD62B6D-3FFD-7B46-A75D-EC04D4FAF148}"/>
              </a:ext>
            </a:extLst>
          </p:cNvPr>
          <p:cNvSpPr>
            <a:spLocks noGrp="1"/>
          </p:cNvSpPr>
          <p:nvPr>
            <p:ph type="title"/>
          </p:nvPr>
        </p:nvSpPr>
        <p:spPr>
          <a:xfrm>
            <a:off x="344423" y="205169"/>
            <a:ext cx="11502000" cy="685800"/>
          </a:xfrm>
        </p:spPr>
        <p:txBody>
          <a:bodyPr/>
          <a:lstStyle>
            <a:lvl1pPr>
              <a:defRPr>
                <a:solidFill>
                  <a:schemeClr val="tx1">
                    <a:lumMod val="85000"/>
                    <a:lumOff val="15000"/>
                  </a:schemeClr>
                </a:solidFill>
              </a:defRPr>
            </a:lvl1pPr>
          </a:lstStyle>
          <a:p>
            <a:r>
              <a:rPr lang="en-US"/>
              <a:t>Click to edit Master title style</a:t>
            </a:r>
          </a:p>
        </p:txBody>
      </p:sp>
      <p:sp>
        <p:nvSpPr>
          <p:cNvPr id="4" name="Footer Placeholder 3">
            <a:extLst>
              <a:ext uri="{FF2B5EF4-FFF2-40B4-BE49-F238E27FC236}">
                <a16:creationId xmlns:a16="http://schemas.microsoft.com/office/drawing/2014/main" id="{CE381E28-33DA-4D20-903C-E34FB6770A92}"/>
              </a:ext>
            </a:extLst>
          </p:cNvPr>
          <p:cNvSpPr>
            <a:spLocks noGrp="1"/>
          </p:cNvSpPr>
          <p:nvPr>
            <p:ph type="ftr" sz="quarter" idx="15"/>
          </p:nvPr>
        </p:nvSpPr>
        <p:spPr/>
        <p:txBody>
          <a:bodyPr/>
          <a:lstStyle/>
          <a:p>
            <a:endParaRPr lang="en-US" dirty="0"/>
          </a:p>
        </p:txBody>
      </p:sp>
    </p:spTree>
    <p:extLst>
      <p:ext uri="{BB962C8B-B14F-4D97-AF65-F5344CB8AC3E}">
        <p14:creationId xmlns:p14="http://schemas.microsoft.com/office/powerpoint/2010/main" val="2369871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867">
          <p15:clr>
            <a:srgbClr val="FBAE40"/>
          </p15:clr>
        </p15:guide>
      </p15:sldGuideLst>
    </p:ext>
  </p:extLst>
</p:sldLayout>
</file>

<file path=ppt/slideLayouts/slideLayout307.xml><?xml version="1.0" encoding="utf-8"?>
<p:sldLayout xmlns:a="http://schemas.openxmlformats.org/drawingml/2006/main" xmlns:r="http://schemas.openxmlformats.org/officeDocument/2006/relationships" xmlns:p="http://schemas.openxmlformats.org/presentationml/2006/main" userDrawn="1">
  <p:cSld name="1_text pag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fld id="{87DE6A48-BD34-9247-8CD2-A207D07E22B4}" type="datetime1">
              <a:rPr lang="en-US"/>
              <a:pPr/>
              <a:t>3/11/26</a:t>
            </a:fld>
            <a:endParaRPr lang="en-US"/>
          </a:p>
        </p:txBody>
      </p:sp>
      <p:sp>
        <p:nvSpPr>
          <p:cNvPr id="6" name="Slide Number Placeholder 5"/>
          <p:cNvSpPr>
            <a:spLocks noGrp="1"/>
          </p:cNvSpPr>
          <p:nvPr>
            <p:ph type="sldNum" sz="quarter" idx="12"/>
          </p:nvPr>
        </p:nvSpPr>
        <p:spPr/>
        <p:txBody>
          <a:bodyPr/>
          <a:lstStyle>
            <a:lvl1pPr>
              <a:defRPr/>
            </a:lvl1pPr>
          </a:lstStyle>
          <a:p>
            <a:fld id="{02941447-81A8-E34A-8E29-11F044513D7E}" type="slidenum">
              <a:rPr lang="en-US"/>
              <a:pPr/>
              <a:t>‹#›</a:t>
            </a:fld>
            <a:endParaRPr lang="en-US"/>
          </a:p>
        </p:txBody>
      </p:sp>
      <p:sp>
        <p:nvSpPr>
          <p:cNvPr id="7" name="Title 1"/>
          <p:cNvSpPr>
            <a:spLocks noGrp="1"/>
          </p:cNvSpPr>
          <p:nvPr>
            <p:ph type="title"/>
          </p:nvPr>
        </p:nvSpPr>
        <p:spPr>
          <a:xfrm>
            <a:off x="609600" y="490453"/>
            <a:ext cx="10972800" cy="713539"/>
          </a:xfrm>
          <a:prstGeom prst="rect">
            <a:avLst/>
          </a:prstGeom>
        </p:spPr>
        <p:txBody>
          <a:bodyPr/>
          <a:lstStyle>
            <a:lvl1pPr>
              <a:defRPr>
                <a:solidFill>
                  <a:srgbClr val="CD113B"/>
                </a:solidFill>
              </a:defRPr>
            </a:lvl1pPr>
          </a:lstStyle>
          <a:p>
            <a:r>
              <a:rPr lang="en-US"/>
              <a:t>Click to edit Master title style</a:t>
            </a:r>
          </a:p>
        </p:txBody>
      </p:sp>
      <p:sp>
        <p:nvSpPr>
          <p:cNvPr id="8" name="Content Placeholder 2"/>
          <p:cNvSpPr>
            <a:spLocks noGrp="1"/>
          </p:cNvSpPr>
          <p:nvPr>
            <p:ph idx="1"/>
          </p:nvPr>
        </p:nvSpPr>
        <p:spPr>
          <a:xfrm>
            <a:off x="609600" y="1368922"/>
            <a:ext cx="10972800" cy="4947903"/>
          </a:xfrm>
          <a:prstGeom prst="rect">
            <a:avLst/>
          </a:prstGeom>
        </p:spPr>
        <p:txBody>
          <a:bodyPr/>
          <a:lstStyle>
            <a:lvl1pPr>
              <a:defRPr sz="2667">
                <a:solidFill>
                  <a:schemeClr val="tx1"/>
                </a:solidFill>
              </a:defRPr>
            </a:lvl1pPr>
            <a:lvl2pPr>
              <a:defRPr sz="2400">
                <a:solidFill>
                  <a:schemeClr val="tx1"/>
                </a:solidFill>
              </a:defRPr>
            </a:lvl2pPr>
            <a:lvl3pPr>
              <a:defRPr sz="2133">
                <a:solidFill>
                  <a:schemeClr val="tx1"/>
                </a:solidFill>
              </a:defRPr>
            </a:lvl3pPr>
            <a:lvl4pPr>
              <a:defRPr sz="1867">
                <a:solidFill>
                  <a:schemeClr val="tx1"/>
                </a:solidFill>
              </a:defRPr>
            </a:lvl4pPr>
            <a:lvl5pPr>
              <a:defRPr sz="1867">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934726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4" name="Slide Number Placeholder 5">
            <a:extLst>
              <a:ext uri="{FF2B5EF4-FFF2-40B4-BE49-F238E27FC236}">
                <a16:creationId xmlns:a16="http://schemas.microsoft.com/office/drawing/2014/main" id="{0D120E99-577E-4888-9BC7-ACBC06B3A226}"/>
              </a:ext>
            </a:extLst>
          </p:cNvPr>
          <p:cNvSpPr>
            <a:spLocks noGrp="1"/>
          </p:cNvSpPr>
          <p:nvPr>
            <p:ph type="sldNum" sz="quarter" idx="4"/>
          </p:nvPr>
        </p:nvSpPr>
        <p:spPr>
          <a:xfrm>
            <a:off x="11253474" y="6413123"/>
            <a:ext cx="662940" cy="365125"/>
          </a:xfrm>
          <a:prstGeom prst="rect">
            <a:avLst/>
          </a:prstGeom>
        </p:spPr>
        <p:txBody>
          <a:bodyPr vert="horz" lIns="91440" tIns="45720" rIns="91440" bIns="45720" rtlCol="0" anchor="ctr"/>
          <a:lstStyle>
            <a:lvl1pPr algn="r">
              <a:defRPr lang="en-US" sz="898" smtClean="0"/>
            </a:lvl1pPr>
          </a:lstStyle>
          <a:p>
            <a:fld id="{AF1AFCDA-ABCC-4704-AB71-48FDE4F2FA4C}" type="slidenum">
              <a:rPr lang="en-GB" smtClean="0"/>
              <a:pPr/>
              <a:t>‹#›</a:t>
            </a:fld>
            <a:endParaRPr lang="en-GB" dirty="0"/>
          </a:p>
        </p:txBody>
      </p:sp>
      <p:sp>
        <p:nvSpPr>
          <p:cNvPr id="6" name="Content Placeholder 23">
            <a:extLst>
              <a:ext uri="{FF2B5EF4-FFF2-40B4-BE49-F238E27FC236}">
                <a16:creationId xmlns:a16="http://schemas.microsoft.com/office/drawing/2014/main" id="{44F1DB9B-DC23-42C5-96BE-226EE1440D64}"/>
              </a:ext>
            </a:extLst>
          </p:cNvPr>
          <p:cNvSpPr>
            <a:spLocks noGrp="1"/>
          </p:cNvSpPr>
          <p:nvPr>
            <p:ph sz="quarter" idx="14"/>
          </p:nvPr>
        </p:nvSpPr>
        <p:spPr>
          <a:xfrm>
            <a:off x="376241" y="6525561"/>
            <a:ext cx="10872788" cy="108748"/>
          </a:xfrm>
          <a:prstGeom prst="rect">
            <a:avLst/>
          </a:prstGeom>
        </p:spPr>
        <p:txBody>
          <a:bodyPr wrap="square" lIns="0" tIns="0" rIns="0" bIns="0" anchor="b" anchorCtr="0">
            <a:spAutoFit/>
          </a:bodyPr>
          <a:lstStyle>
            <a:lvl1pPr marL="0" indent="0">
              <a:lnSpc>
                <a:spcPct val="90000"/>
              </a:lnSpc>
              <a:spcBef>
                <a:spcPts val="0"/>
              </a:spcBef>
              <a:spcAft>
                <a:spcPts val="0"/>
              </a:spcAft>
              <a:buFontTx/>
              <a:buNone/>
              <a:defRPr sz="785"/>
            </a:lvl1pPr>
            <a:lvl2pPr marL="342043" indent="0">
              <a:buFontTx/>
              <a:buNone/>
              <a:defRPr sz="599"/>
            </a:lvl2pPr>
            <a:lvl3pPr marL="684086" indent="0">
              <a:buFontTx/>
              <a:buNone/>
              <a:defRPr sz="599"/>
            </a:lvl3pPr>
            <a:lvl4pPr marL="1026128" indent="0">
              <a:buFontTx/>
              <a:buNone/>
              <a:defRPr sz="599"/>
            </a:lvl4pPr>
            <a:lvl5pPr marL="1368171" indent="0">
              <a:buFontTx/>
              <a:buNone/>
              <a:defRPr sz="599"/>
            </a:lvl5pPr>
          </a:lstStyle>
          <a:p>
            <a:pPr lvl="0"/>
            <a:r>
              <a:rPr lang="en-US" dirty="0"/>
              <a:t>Click to edit Master text styles</a:t>
            </a:r>
          </a:p>
        </p:txBody>
      </p:sp>
    </p:spTree>
    <p:custDataLst>
      <p:tags r:id="rId1"/>
    </p:custDataLst>
    <p:extLst>
      <p:ext uri="{BB962C8B-B14F-4D97-AF65-F5344CB8AC3E}">
        <p14:creationId xmlns:p14="http://schemas.microsoft.com/office/powerpoint/2010/main" val="184462967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768352" y="1397000"/>
            <a:ext cx="5365749" cy="4886325"/>
          </a:xfrm>
        </p:spPr>
        <p:txBody>
          <a:bodyPr/>
          <a:lstStyle>
            <a:lvl1pPr>
              <a:defRPr sz="2667" b="1">
                <a:solidFill>
                  <a:schemeClr val="bg2"/>
                </a:solidFill>
              </a:defRPr>
            </a:lvl1pPr>
            <a:lvl2pPr>
              <a:defRPr sz="2400" b="0">
                <a:solidFill>
                  <a:schemeClr val="bg2"/>
                </a:solidFill>
              </a:defRPr>
            </a:lvl2pPr>
            <a:lvl3pPr>
              <a:defRPr sz="2133" b="0">
                <a:solidFill>
                  <a:schemeClr val="bg2"/>
                </a:solidFill>
              </a:defRPr>
            </a:lvl3pPr>
            <a:lvl4pPr>
              <a:defRPr sz="2400" b="0">
                <a:solidFill>
                  <a:schemeClr val="bg2"/>
                </a:solidFill>
                <a:effectLst/>
                <a:latin typeface="+mj-lt"/>
              </a:defRPr>
            </a:lvl4pPr>
            <a:lvl5pPr>
              <a:defRPr sz="2400" b="0">
                <a:solidFill>
                  <a:schemeClr val="bg2"/>
                </a:solidFill>
                <a:effectLst/>
                <a:latin typeface="+mj-lt"/>
              </a:defRPr>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p:txBody>
      </p:sp>
      <p:sp>
        <p:nvSpPr>
          <p:cNvPr id="7" name="Content Placeholder 2"/>
          <p:cNvSpPr>
            <a:spLocks noGrp="1"/>
          </p:cNvSpPr>
          <p:nvPr>
            <p:ph sz="half" idx="10"/>
          </p:nvPr>
        </p:nvSpPr>
        <p:spPr>
          <a:xfrm>
            <a:off x="6376064" y="1385627"/>
            <a:ext cx="5365749" cy="4886325"/>
          </a:xfrm>
        </p:spPr>
        <p:txBody>
          <a:bodyPr/>
          <a:lstStyle>
            <a:lvl1pPr>
              <a:defRPr sz="2667" b="1">
                <a:solidFill>
                  <a:schemeClr val="bg2"/>
                </a:solidFill>
              </a:defRPr>
            </a:lvl1pPr>
            <a:lvl2pPr>
              <a:defRPr sz="2400" b="0">
                <a:solidFill>
                  <a:schemeClr val="bg2"/>
                </a:solidFill>
              </a:defRPr>
            </a:lvl2pPr>
            <a:lvl3pPr>
              <a:defRPr sz="2133" b="0">
                <a:solidFill>
                  <a:schemeClr val="bg2"/>
                </a:solidFill>
              </a:defRPr>
            </a:lvl3pPr>
            <a:lvl4pPr>
              <a:defRPr sz="2400" b="0">
                <a:solidFill>
                  <a:schemeClr val="bg2"/>
                </a:solidFill>
                <a:effectLst/>
                <a:latin typeface="+mj-lt"/>
              </a:defRPr>
            </a:lvl4pPr>
            <a:lvl5pPr>
              <a:defRPr sz="2400" b="0">
                <a:solidFill>
                  <a:schemeClr val="bg2"/>
                </a:solidFill>
                <a:effectLst/>
                <a:latin typeface="+mj-lt"/>
              </a:defRPr>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p:txBody>
      </p:sp>
      <p:sp>
        <p:nvSpPr>
          <p:cNvPr id="9" name="Title Placeholder 15"/>
          <p:cNvSpPr>
            <a:spLocks noGrp="1"/>
          </p:cNvSpPr>
          <p:nvPr>
            <p:ph type="title"/>
          </p:nvPr>
        </p:nvSpPr>
        <p:spPr>
          <a:xfrm>
            <a:off x="0" y="8467"/>
            <a:ext cx="12192000" cy="778933"/>
          </a:xfrm>
          <a:prstGeom prst="rect">
            <a:avLst/>
          </a:prstGeom>
        </p:spPr>
        <p:txBody>
          <a:bodyPr vert="horz" lIns="91440" tIns="45720" rIns="91440" bIns="45720" rtlCol="0" anchor="b">
            <a:normAutofit/>
          </a:bodyPr>
          <a:lstStyle>
            <a:lvl1pPr>
              <a:defRPr sz="4267"/>
            </a:lvl1pPr>
          </a:lstStyle>
          <a:p>
            <a:r>
              <a:rPr lang="en-US" dirty="0"/>
              <a:t>Click to edit Master title style</a:t>
            </a:r>
          </a:p>
        </p:txBody>
      </p:sp>
    </p:spTree>
    <p:extLst>
      <p:ext uri="{BB962C8B-B14F-4D97-AF65-F5344CB8AC3E}">
        <p14:creationId xmlns:p14="http://schemas.microsoft.com/office/powerpoint/2010/main" val="422318383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47992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A11221-AEC8-4F20-A19B-7F1DDF899361}"/>
              </a:ext>
            </a:extLst>
          </p:cNvPr>
          <p:cNvSpPr>
            <a:spLocks noGrp="1"/>
          </p:cNvSpPr>
          <p:nvPr>
            <p:ph type="ctrTitle"/>
          </p:nvPr>
        </p:nvSpPr>
        <p:spPr>
          <a:xfrm>
            <a:off x="763930" y="607061"/>
            <a:ext cx="10683433" cy="2078267"/>
          </a:xfrm>
        </p:spPr>
        <p:txBody>
          <a:bodyPr anchor="ctr">
            <a:normAutofit/>
          </a:bodyPr>
          <a:lstStyle>
            <a:lvl1pPr algn="ctr">
              <a:defRPr sz="3600"/>
            </a:lvl1pPr>
          </a:lstStyle>
          <a:p>
            <a:r>
              <a:rPr lang="en-US"/>
              <a:t>Click to edit Master title style</a:t>
            </a:r>
          </a:p>
        </p:txBody>
      </p:sp>
      <p:sp>
        <p:nvSpPr>
          <p:cNvPr id="3" name="Subtitle 2">
            <a:extLst>
              <a:ext uri="{FF2B5EF4-FFF2-40B4-BE49-F238E27FC236}">
                <a16:creationId xmlns:a16="http://schemas.microsoft.com/office/drawing/2014/main" id="{DBE16377-A904-4475-ACD2-C5EE764AB30C}"/>
              </a:ext>
            </a:extLst>
          </p:cNvPr>
          <p:cNvSpPr>
            <a:spLocks noGrp="1"/>
          </p:cNvSpPr>
          <p:nvPr>
            <p:ph type="subTitle" idx="1"/>
          </p:nvPr>
        </p:nvSpPr>
        <p:spPr>
          <a:xfrm>
            <a:off x="763930" y="3124873"/>
            <a:ext cx="10683433" cy="1655763"/>
          </a:xfrm>
        </p:spPr>
        <p:txBody>
          <a:bodyPr>
            <a:normAutofit/>
          </a:bodyPr>
          <a:lstStyle>
            <a:lvl1pPr marL="0" indent="0" algn="ctr">
              <a:buNone/>
              <a:defRPr sz="18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9" name="Text Placeholder 8">
            <a:extLst>
              <a:ext uri="{FF2B5EF4-FFF2-40B4-BE49-F238E27FC236}">
                <a16:creationId xmlns:a16="http://schemas.microsoft.com/office/drawing/2014/main" id="{665874EA-58E4-43D8-83A9-0F00DC593793}"/>
              </a:ext>
            </a:extLst>
          </p:cNvPr>
          <p:cNvSpPr>
            <a:spLocks noGrp="1"/>
          </p:cNvSpPr>
          <p:nvPr>
            <p:ph type="body" sz="quarter" idx="10"/>
          </p:nvPr>
        </p:nvSpPr>
        <p:spPr>
          <a:xfrm>
            <a:off x="763928" y="5220183"/>
            <a:ext cx="10683435" cy="1181100"/>
          </a:xfrm>
        </p:spPr>
        <p:txBody>
          <a:bodyPr>
            <a:normAutofit/>
          </a:bodyPr>
          <a:lstStyle>
            <a:lvl1pPr marL="0" indent="0" algn="ctr">
              <a:buFontTx/>
              <a:buNone/>
              <a:defRPr sz="1200"/>
            </a:lvl1pPr>
            <a:lvl2pPr marL="457189" indent="0" algn="ctr">
              <a:buFontTx/>
              <a:buNone/>
              <a:defRPr/>
            </a:lvl2pPr>
            <a:lvl3pPr marL="914377" indent="0" algn="ctr">
              <a:buFontTx/>
              <a:buNone/>
              <a:defRPr/>
            </a:lvl3pPr>
            <a:lvl4pPr marL="1371566" indent="0" algn="ctr">
              <a:buFontTx/>
              <a:buNone/>
              <a:defRPr/>
            </a:lvl4pPr>
            <a:lvl5pPr marL="1828754" indent="0" algn="ctr">
              <a:buFontTx/>
              <a:buNone/>
              <a:defRPr/>
            </a:lvl5pPr>
          </a:lstStyle>
          <a:p>
            <a:pPr lvl="0"/>
            <a:endParaRPr lang="en-US"/>
          </a:p>
        </p:txBody>
      </p:sp>
    </p:spTree>
    <p:extLst>
      <p:ext uri="{BB962C8B-B14F-4D97-AF65-F5344CB8AC3E}">
        <p14:creationId xmlns:p14="http://schemas.microsoft.com/office/powerpoint/2010/main" val="384348524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0C8DDF29-F9EF-4C76-9060-6B75AA550E0D}"/>
              </a:ext>
            </a:extLst>
          </p:cNvPr>
          <p:cNvSpPr>
            <a:spLocks noGrp="1"/>
          </p:cNvSpPr>
          <p:nvPr>
            <p:ph type="body" idx="1"/>
          </p:nvPr>
        </p:nvSpPr>
        <p:spPr>
          <a:xfrm>
            <a:off x="972937" y="1425044"/>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A5F0E98-669A-494C-8C73-FD5365573A4B}"/>
              </a:ext>
            </a:extLst>
          </p:cNvPr>
          <p:cNvSpPr>
            <a:spLocks noGrp="1"/>
          </p:cNvSpPr>
          <p:nvPr>
            <p:ph sz="half" idx="2"/>
          </p:nvPr>
        </p:nvSpPr>
        <p:spPr>
          <a:xfrm>
            <a:off x="972937" y="2248957"/>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D9C060F-C12B-4187-8998-4897EC0090B0}"/>
              </a:ext>
            </a:extLst>
          </p:cNvPr>
          <p:cNvSpPr>
            <a:spLocks noGrp="1"/>
          </p:cNvSpPr>
          <p:nvPr>
            <p:ph type="body" sz="quarter" idx="3"/>
          </p:nvPr>
        </p:nvSpPr>
        <p:spPr>
          <a:xfrm>
            <a:off x="6305350" y="1425044"/>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640590A-E1D3-4EB5-AF4F-AEA78BE4B098}"/>
              </a:ext>
            </a:extLst>
          </p:cNvPr>
          <p:cNvSpPr>
            <a:spLocks noGrp="1"/>
          </p:cNvSpPr>
          <p:nvPr>
            <p:ph sz="quarter" idx="4"/>
          </p:nvPr>
        </p:nvSpPr>
        <p:spPr>
          <a:xfrm>
            <a:off x="6305350" y="2248957"/>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7">
            <a:extLst>
              <a:ext uri="{FF2B5EF4-FFF2-40B4-BE49-F238E27FC236}">
                <a16:creationId xmlns:a16="http://schemas.microsoft.com/office/drawing/2014/main" id="{E9CD5F32-5ABD-4CA2-A5F1-9681E4BD81F2}"/>
              </a:ext>
            </a:extLst>
          </p:cNvPr>
          <p:cNvSpPr>
            <a:spLocks noGrp="1"/>
          </p:cNvSpPr>
          <p:nvPr>
            <p:ph type="ftr" sz="quarter" idx="11"/>
          </p:nvPr>
        </p:nvSpPr>
        <p:spPr>
          <a:xfrm>
            <a:off x="272323" y="6472556"/>
            <a:ext cx="11647357" cy="365125"/>
          </a:xfrm>
          <a:prstGeom prst="rect">
            <a:avLst/>
          </a:prstGeom>
        </p:spPr>
        <p:txBody>
          <a:bodyPr/>
          <a:lstStyle/>
          <a:p>
            <a:endParaRPr lang="en-US"/>
          </a:p>
        </p:txBody>
      </p:sp>
      <p:sp>
        <p:nvSpPr>
          <p:cNvPr id="10" name="Title Placeholder 1">
            <a:extLst>
              <a:ext uri="{FF2B5EF4-FFF2-40B4-BE49-F238E27FC236}">
                <a16:creationId xmlns:a16="http://schemas.microsoft.com/office/drawing/2014/main" id="{D88FB59D-A481-4154-A62F-9C33CAD59292}"/>
              </a:ext>
            </a:extLst>
          </p:cNvPr>
          <p:cNvSpPr>
            <a:spLocks noGrp="1"/>
          </p:cNvSpPr>
          <p:nvPr>
            <p:ph type="title"/>
          </p:nvPr>
        </p:nvSpPr>
        <p:spPr>
          <a:xfrm>
            <a:off x="272323" y="156876"/>
            <a:ext cx="11647357" cy="729157"/>
          </a:xfrm>
          <a:prstGeom prst="rect">
            <a:avLst/>
          </a:prstGeom>
        </p:spPr>
        <p:txBody>
          <a:bodyPr vert="horz" lIns="91440" tIns="45720" rIns="91440" bIns="45720" rtlCol="0" anchor="ctr">
            <a:normAutofit/>
          </a:bodyPr>
          <a:lstStyle/>
          <a:p>
            <a:r>
              <a:rPr lang="en-US"/>
              <a:t>Click to edit Master title style</a:t>
            </a:r>
          </a:p>
        </p:txBody>
      </p:sp>
    </p:spTree>
    <p:extLst>
      <p:ext uri="{BB962C8B-B14F-4D97-AF65-F5344CB8AC3E}">
        <p14:creationId xmlns:p14="http://schemas.microsoft.com/office/powerpoint/2010/main" val="224505309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09794308-319B-44E6-8CEE-5FCA26505932}"/>
              </a:ext>
            </a:extLst>
          </p:cNvPr>
          <p:cNvSpPr>
            <a:spLocks noGrp="1"/>
          </p:cNvSpPr>
          <p:nvPr>
            <p:ph type="title"/>
          </p:nvPr>
        </p:nvSpPr>
        <p:spPr>
          <a:xfrm>
            <a:off x="272323" y="156876"/>
            <a:ext cx="11647357" cy="729157"/>
          </a:xfrm>
          <a:prstGeom prst="rect">
            <a:avLst/>
          </a:prstGeom>
        </p:spPr>
        <p:txBody>
          <a:bodyPr vert="horz" lIns="91440" tIns="45720" rIns="91440" bIns="45720" rtlCol="0" anchor="ctr">
            <a:normAutofit/>
          </a:bodyPr>
          <a:lstStyle/>
          <a:p>
            <a:r>
              <a:rPr lang="en-US"/>
              <a:t>Click to edit Master title style</a:t>
            </a:r>
          </a:p>
        </p:txBody>
      </p:sp>
      <p:sp>
        <p:nvSpPr>
          <p:cNvPr id="5" name="Footer Placeholder 2">
            <a:extLst>
              <a:ext uri="{FF2B5EF4-FFF2-40B4-BE49-F238E27FC236}">
                <a16:creationId xmlns:a16="http://schemas.microsoft.com/office/drawing/2014/main" id="{D061F295-CD7C-4385-89B6-69CCC3FDBAF7}"/>
              </a:ext>
            </a:extLst>
          </p:cNvPr>
          <p:cNvSpPr>
            <a:spLocks noGrp="1"/>
          </p:cNvSpPr>
          <p:nvPr>
            <p:ph type="ftr" sz="quarter" idx="11"/>
          </p:nvPr>
        </p:nvSpPr>
        <p:spPr>
          <a:xfrm>
            <a:off x="272323" y="6472556"/>
            <a:ext cx="11647357" cy="365125"/>
          </a:xfrm>
          <a:prstGeom prst="rect">
            <a:avLst/>
          </a:prstGeom>
        </p:spPr>
        <p:txBody>
          <a:bodyPr/>
          <a:lstStyle/>
          <a:p>
            <a:endParaRPr lang="en-US"/>
          </a:p>
        </p:txBody>
      </p:sp>
    </p:spTree>
    <p:extLst>
      <p:ext uri="{BB962C8B-B14F-4D97-AF65-F5344CB8AC3E}">
        <p14:creationId xmlns:p14="http://schemas.microsoft.com/office/powerpoint/2010/main" val="94839192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Cover_Short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EA74E7-9D58-484C-A8F3-83EE1732E3D9}"/>
              </a:ext>
            </a:extLst>
          </p:cNvPr>
          <p:cNvSpPr>
            <a:spLocks noGrp="1"/>
          </p:cNvSpPr>
          <p:nvPr>
            <p:ph type="ctrTitle" hasCustomPrompt="1"/>
          </p:nvPr>
        </p:nvSpPr>
        <p:spPr>
          <a:xfrm>
            <a:off x="942110" y="500332"/>
            <a:ext cx="10307782" cy="2871865"/>
          </a:xfrm>
          <a:prstGeom prst="rect">
            <a:avLst/>
          </a:prstGeom>
        </p:spPr>
        <p:txBody>
          <a:bodyPr anchor="b">
            <a:normAutofit/>
          </a:bodyPr>
          <a:lstStyle>
            <a:lvl1pPr algn="ctr">
              <a:defRPr sz="4600" b="1">
                <a:solidFill>
                  <a:schemeClr val="tx1"/>
                </a:solidFill>
              </a:defRPr>
            </a:lvl1pPr>
          </a:lstStyle>
          <a:p>
            <a:r>
              <a:rPr lang="en-US" dirty="0"/>
              <a:t>Arial Bold 46pt Title</a:t>
            </a:r>
          </a:p>
        </p:txBody>
      </p:sp>
      <p:sp>
        <p:nvSpPr>
          <p:cNvPr id="3" name="Subtitle 2">
            <a:extLst>
              <a:ext uri="{FF2B5EF4-FFF2-40B4-BE49-F238E27FC236}">
                <a16:creationId xmlns:a16="http://schemas.microsoft.com/office/drawing/2014/main" id="{A38C6541-C4A5-0F4E-B98F-CDF4FAE065A6}"/>
              </a:ext>
            </a:extLst>
          </p:cNvPr>
          <p:cNvSpPr>
            <a:spLocks noGrp="1"/>
          </p:cNvSpPr>
          <p:nvPr>
            <p:ph type="subTitle" idx="1" hasCustomPrompt="1"/>
          </p:nvPr>
        </p:nvSpPr>
        <p:spPr>
          <a:xfrm>
            <a:off x="969818" y="3459565"/>
            <a:ext cx="10307781" cy="862111"/>
          </a:xfrm>
          <a:prstGeom prst="rect">
            <a:avLst/>
          </a:prstGeom>
        </p:spPr>
        <p:txBody>
          <a:bodyPr anchor="t">
            <a:normAutofit/>
          </a:bodyPr>
          <a:lstStyle>
            <a:lvl1pPr marL="0" indent="0" algn="ctr">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SUBHEAD TITLE ARIAL BOLD UPPERCASE</a:t>
            </a:r>
          </a:p>
        </p:txBody>
      </p:sp>
      <p:sp>
        <p:nvSpPr>
          <p:cNvPr id="14" name="Text Placeholder 13">
            <a:extLst>
              <a:ext uri="{FF2B5EF4-FFF2-40B4-BE49-F238E27FC236}">
                <a16:creationId xmlns:a16="http://schemas.microsoft.com/office/drawing/2014/main" id="{13369D8A-0780-064F-916B-8C1A23055899}"/>
              </a:ext>
            </a:extLst>
          </p:cNvPr>
          <p:cNvSpPr>
            <a:spLocks noGrp="1"/>
          </p:cNvSpPr>
          <p:nvPr>
            <p:ph type="body" sz="quarter" idx="10" hasCustomPrompt="1"/>
          </p:nvPr>
        </p:nvSpPr>
        <p:spPr>
          <a:xfrm>
            <a:off x="948906" y="4321676"/>
            <a:ext cx="10328693" cy="554359"/>
          </a:xfrm>
          <a:prstGeom prst="rect">
            <a:avLst/>
          </a:prstGeom>
        </p:spPr>
        <p:txBody>
          <a:bodyPr anchor="ctr">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Date Here</a:t>
            </a:r>
          </a:p>
        </p:txBody>
      </p:sp>
      <p:pic>
        <p:nvPicPr>
          <p:cNvPr id="12" name="Picture 11">
            <a:extLst>
              <a:ext uri="{FF2B5EF4-FFF2-40B4-BE49-F238E27FC236}">
                <a16:creationId xmlns:a16="http://schemas.microsoft.com/office/drawing/2014/main" id="{392757E6-0C7E-9A47-8EF1-C2C12D969302}"/>
              </a:ext>
            </a:extLst>
          </p:cNvPr>
          <p:cNvPicPr>
            <a:picLocks noChangeAspect="1"/>
          </p:cNvPicPr>
          <p:nvPr userDrawn="1"/>
        </p:nvPicPr>
        <p:blipFill>
          <a:blip r:embed="rId2"/>
          <a:stretch>
            <a:fillRect/>
          </a:stretch>
        </p:blipFill>
        <p:spPr>
          <a:xfrm>
            <a:off x="4736584" y="5741009"/>
            <a:ext cx="2739484" cy="784676"/>
          </a:xfrm>
          <a:prstGeom prst="rect">
            <a:avLst/>
          </a:prstGeom>
        </p:spPr>
      </p:pic>
    </p:spTree>
    <p:extLst>
      <p:ext uri="{BB962C8B-B14F-4D97-AF65-F5344CB8AC3E}">
        <p14:creationId xmlns:p14="http://schemas.microsoft.com/office/powerpoint/2010/main" val="246501547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Cover with imag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EA74E7-9D58-484C-A8F3-83EE1732E3D9}"/>
              </a:ext>
            </a:extLst>
          </p:cNvPr>
          <p:cNvSpPr>
            <a:spLocks noGrp="1"/>
          </p:cNvSpPr>
          <p:nvPr>
            <p:ph type="ctrTitle" hasCustomPrompt="1"/>
          </p:nvPr>
        </p:nvSpPr>
        <p:spPr>
          <a:xfrm>
            <a:off x="942108" y="559838"/>
            <a:ext cx="10335489" cy="1670438"/>
          </a:xfrm>
          <a:prstGeom prst="rect">
            <a:avLst/>
          </a:prstGeom>
        </p:spPr>
        <p:txBody>
          <a:bodyPr anchor="b">
            <a:normAutofit/>
          </a:bodyPr>
          <a:lstStyle>
            <a:lvl1pPr algn="ctr">
              <a:defRPr sz="4600" b="1">
                <a:solidFill>
                  <a:schemeClr val="tx1"/>
                </a:solidFill>
              </a:defRPr>
            </a:lvl1pPr>
          </a:lstStyle>
          <a:p>
            <a:r>
              <a:rPr lang="en-US" dirty="0"/>
              <a:t>Arial Bold 46pt Title</a:t>
            </a:r>
          </a:p>
        </p:txBody>
      </p:sp>
      <p:sp>
        <p:nvSpPr>
          <p:cNvPr id="3" name="Subtitle 2">
            <a:extLst>
              <a:ext uri="{FF2B5EF4-FFF2-40B4-BE49-F238E27FC236}">
                <a16:creationId xmlns:a16="http://schemas.microsoft.com/office/drawing/2014/main" id="{A38C6541-C4A5-0F4E-B98F-CDF4FAE065A6}"/>
              </a:ext>
            </a:extLst>
          </p:cNvPr>
          <p:cNvSpPr>
            <a:spLocks noGrp="1"/>
          </p:cNvSpPr>
          <p:nvPr>
            <p:ph type="subTitle" idx="1" hasCustomPrompt="1"/>
          </p:nvPr>
        </p:nvSpPr>
        <p:spPr>
          <a:xfrm>
            <a:off x="942109" y="2317644"/>
            <a:ext cx="10335489" cy="350913"/>
          </a:xfrm>
          <a:prstGeom prst="rect">
            <a:avLst/>
          </a:prstGeom>
        </p:spPr>
        <p:txBody>
          <a:bodyPr anchor="t">
            <a:normAutofit/>
          </a:bodyPr>
          <a:lstStyle>
            <a:lvl1pPr marL="0" indent="0" algn="ctr">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SUBHEAD TITLE ARIAL BOLD UPPERCASE</a:t>
            </a:r>
          </a:p>
        </p:txBody>
      </p:sp>
      <p:sp>
        <p:nvSpPr>
          <p:cNvPr id="14" name="Text Placeholder 13">
            <a:extLst>
              <a:ext uri="{FF2B5EF4-FFF2-40B4-BE49-F238E27FC236}">
                <a16:creationId xmlns:a16="http://schemas.microsoft.com/office/drawing/2014/main" id="{13369D8A-0780-064F-916B-8C1A23055899}"/>
              </a:ext>
            </a:extLst>
          </p:cNvPr>
          <p:cNvSpPr>
            <a:spLocks noGrp="1"/>
          </p:cNvSpPr>
          <p:nvPr>
            <p:ph type="body" sz="quarter" idx="10" hasCustomPrompt="1"/>
          </p:nvPr>
        </p:nvSpPr>
        <p:spPr>
          <a:xfrm>
            <a:off x="948905" y="2750548"/>
            <a:ext cx="10328693" cy="350913"/>
          </a:xfrm>
          <a:prstGeom prst="rect">
            <a:avLst/>
          </a:prstGeom>
        </p:spPr>
        <p:txBody>
          <a:bodyPr anchor="ctr">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Date Here</a:t>
            </a:r>
          </a:p>
        </p:txBody>
      </p:sp>
      <p:pic>
        <p:nvPicPr>
          <p:cNvPr id="12" name="Picture 11">
            <a:extLst>
              <a:ext uri="{FF2B5EF4-FFF2-40B4-BE49-F238E27FC236}">
                <a16:creationId xmlns:a16="http://schemas.microsoft.com/office/drawing/2014/main" id="{392757E6-0C7E-9A47-8EF1-C2C12D969302}"/>
              </a:ext>
            </a:extLst>
          </p:cNvPr>
          <p:cNvPicPr>
            <a:picLocks noChangeAspect="1"/>
          </p:cNvPicPr>
          <p:nvPr userDrawn="1"/>
        </p:nvPicPr>
        <p:blipFill>
          <a:blip r:embed="rId2"/>
          <a:stretch>
            <a:fillRect/>
          </a:stretch>
        </p:blipFill>
        <p:spPr>
          <a:xfrm>
            <a:off x="4736584" y="5741009"/>
            <a:ext cx="2739484" cy="784676"/>
          </a:xfrm>
          <a:prstGeom prst="rect">
            <a:avLst/>
          </a:prstGeom>
        </p:spPr>
      </p:pic>
      <p:sp>
        <p:nvSpPr>
          <p:cNvPr id="13" name="Picture Placeholder 5">
            <a:extLst>
              <a:ext uri="{FF2B5EF4-FFF2-40B4-BE49-F238E27FC236}">
                <a16:creationId xmlns:a16="http://schemas.microsoft.com/office/drawing/2014/main" id="{A7F62EEE-EE5F-ED45-A133-ABFDB191CA22}"/>
              </a:ext>
            </a:extLst>
          </p:cNvPr>
          <p:cNvSpPr>
            <a:spLocks noGrp="1"/>
          </p:cNvSpPr>
          <p:nvPr>
            <p:ph type="pic" sz="quarter" idx="13"/>
          </p:nvPr>
        </p:nvSpPr>
        <p:spPr>
          <a:xfrm>
            <a:off x="8142514" y="3310469"/>
            <a:ext cx="4049486" cy="2286000"/>
          </a:xfrm>
          <a:prstGeom prst="rect">
            <a:avLst/>
          </a:prstGeom>
        </p:spPr>
        <p:txBody>
          <a:bodyPr/>
          <a:lstStyle/>
          <a:p>
            <a:r>
              <a:rPr lang="en-US"/>
              <a:t>Click icon to add picture</a:t>
            </a:r>
          </a:p>
        </p:txBody>
      </p:sp>
      <p:sp>
        <p:nvSpPr>
          <p:cNvPr id="15" name="Picture Placeholder 5">
            <a:extLst>
              <a:ext uri="{FF2B5EF4-FFF2-40B4-BE49-F238E27FC236}">
                <a16:creationId xmlns:a16="http://schemas.microsoft.com/office/drawing/2014/main" id="{D727BABB-F268-C14B-A1E2-ABE6920D1367}"/>
              </a:ext>
            </a:extLst>
          </p:cNvPr>
          <p:cNvSpPr>
            <a:spLocks noGrp="1"/>
          </p:cNvSpPr>
          <p:nvPr>
            <p:ph type="pic" sz="quarter" idx="14"/>
          </p:nvPr>
        </p:nvSpPr>
        <p:spPr>
          <a:xfrm>
            <a:off x="4093028" y="3310469"/>
            <a:ext cx="4049486" cy="2286000"/>
          </a:xfrm>
          <a:prstGeom prst="rect">
            <a:avLst/>
          </a:prstGeom>
        </p:spPr>
        <p:txBody>
          <a:bodyPr/>
          <a:lstStyle/>
          <a:p>
            <a:r>
              <a:rPr lang="en-US"/>
              <a:t>Click icon to add picture</a:t>
            </a:r>
          </a:p>
        </p:txBody>
      </p:sp>
      <p:sp>
        <p:nvSpPr>
          <p:cNvPr id="16" name="Picture Placeholder 5">
            <a:extLst>
              <a:ext uri="{FF2B5EF4-FFF2-40B4-BE49-F238E27FC236}">
                <a16:creationId xmlns:a16="http://schemas.microsoft.com/office/drawing/2014/main" id="{FFC8AAC7-F6F0-A74F-ACE6-5096A6255872}"/>
              </a:ext>
            </a:extLst>
          </p:cNvPr>
          <p:cNvSpPr>
            <a:spLocks noGrp="1"/>
          </p:cNvSpPr>
          <p:nvPr>
            <p:ph type="pic" sz="quarter" idx="15"/>
          </p:nvPr>
        </p:nvSpPr>
        <p:spPr>
          <a:xfrm>
            <a:off x="0" y="3310469"/>
            <a:ext cx="4093028" cy="2286000"/>
          </a:xfrm>
          <a:prstGeom prst="rect">
            <a:avLst/>
          </a:prstGeom>
        </p:spPr>
        <p:txBody>
          <a:bodyPr/>
          <a:lstStyle/>
          <a:p>
            <a:r>
              <a:rPr lang="en-US"/>
              <a:t>Click icon to add picture</a:t>
            </a:r>
          </a:p>
        </p:txBody>
      </p:sp>
    </p:spTree>
    <p:extLst>
      <p:ext uri="{BB962C8B-B14F-4D97-AF65-F5344CB8AC3E}">
        <p14:creationId xmlns:p14="http://schemas.microsoft.com/office/powerpoint/2010/main" val="368714122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Cover_Long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EA74E7-9D58-484C-A8F3-83EE1732E3D9}"/>
              </a:ext>
            </a:extLst>
          </p:cNvPr>
          <p:cNvSpPr>
            <a:spLocks noGrp="1"/>
          </p:cNvSpPr>
          <p:nvPr>
            <p:ph type="ctrTitle" hasCustomPrompt="1"/>
          </p:nvPr>
        </p:nvSpPr>
        <p:spPr>
          <a:xfrm>
            <a:off x="942110" y="701040"/>
            <a:ext cx="10307782" cy="2671157"/>
          </a:xfrm>
          <a:prstGeom prst="rect">
            <a:avLst/>
          </a:prstGeom>
        </p:spPr>
        <p:txBody>
          <a:bodyPr anchor="b">
            <a:normAutofit/>
          </a:bodyPr>
          <a:lstStyle>
            <a:lvl1pPr algn="ctr">
              <a:defRPr sz="3200" b="1">
                <a:solidFill>
                  <a:schemeClr val="tx1"/>
                </a:solidFill>
              </a:defRPr>
            </a:lvl1pPr>
          </a:lstStyle>
          <a:p>
            <a:r>
              <a:rPr lang="en-US" dirty="0"/>
              <a:t>Arial Bold 32pt Title Can Be Two Lines If Needed Space Here</a:t>
            </a:r>
          </a:p>
        </p:txBody>
      </p:sp>
      <p:sp>
        <p:nvSpPr>
          <p:cNvPr id="3" name="Subtitle 2">
            <a:extLst>
              <a:ext uri="{FF2B5EF4-FFF2-40B4-BE49-F238E27FC236}">
                <a16:creationId xmlns:a16="http://schemas.microsoft.com/office/drawing/2014/main" id="{A38C6541-C4A5-0F4E-B98F-CDF4FAE065A6}"/>
              </a:ext>
            </a:extLst>
          </p:cNvPr>
          <p:cNvSpPr>
            <a:spLocks noGrp="1"/>
          </p:cNvSpPr>
          <p:nvPr>
            <p:ph type="subTitle" idx="1" hasCustomPrompt="1"/>
          </p:nvPr>
        </p:nvSpPr>
        <p:spPr>
          <a:xfrm>
            <a:off x="969818" y="3459565"/>
            <a:ext cx="10307781" cy="613671"/>
          </a:xfrm>
          <a:prstGeom prst="rect">
            <a:avLst/>
          </a:prstGeom>
        </p:spPr>
        <p:txBody>
          <a:bodyPr anchor="t">
            <a:normAutofit/>
          </a:bodyPr>
          <a:lstStyle>
            <a:lvl1pPr marL="0" indent="0" algn="ctr">
              <a:buNone/>
              <a:defRPr sz="2000" b="1">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SUBHEAD TITLE ARIAL BOLD UPPERCASE</a:t>
            </a:r>
          </a:p>
        </p:txBody>
      </p:sp>
      <p:sp>
        <p:nvSpPr>
          <p:cNvPr id="14" name="Text Placeholder 13">
            <a:extLst>
              <a:ext uri="{FF2B5EF4-FFF2-40B4-BE49-F238E27FC236}">
                <a16:creationId xmlns:a16="http://schemas.microsoft.com/office/drawing/2014/main" id="{13369D8A-0780-064F-916B-8C1A23055899}"/>
              </a:ext>
            </a:extLst>
          </p:cNvPr>
          <p:cNvSpPr>
            <a:spLocks noGrp="1"/>
          </p:cNvSpPr>
          <p:nvPr>
            <p:ph type="body" sz="quarter" idx="10" hasCustomPrompt="1"/>
          </p:nvPr>
        </p:nvSpPr>
        <p:spPr>
          <a:xfrm>
            <a:off x="942110" y="4262364"/>
            <a:ext cx="10335489" cy="613671"/>
          </a:xfrm>
          <a:prstGeom prst="rect">
            <a:avLst/>
          </a:prstGeom>
        </p:spPr>
        <p:txBody>
          <a:bodyPr anchor="ctr">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Date Here</a:t>
            </a:r>
          </a:p>
        </p:txBody>
      </p:sp>
      <p:pic>
        <p:nvPicPr>
          <p:cNvPr id="12" name="Picture 11">
            <a:extLst>
              <a:ext uri="{FF2B5EF4-FFF2-40B4-BE49-F238E27FC236}">
                <a16:creationId xmlns:a16="http://schemas.microsoft.com/office/drawing/2014/main" id="{392757E6-0C7E-9A47-8EF1-C2C12D969302}"/>
              </a:ext>
            </a:extLst>
          </p:cNvPr>
          <p:cNvPicPr>
            <a:picLocks noChangeAspect="1"/>
          </p:cNvPicPr>
          <p:nvPr userDrawn="1"/>
        </p:nvPicPr>
        <p:blipFill>
          <a:blip r:embed="rId2"/>
          <a:stretch>
            <a:fillRect/>
          </a:stretch>
        </p:blipFill>
        <p:spPr>
          <a:xfrm>
            <a:off x="4736584" y="5741009"/>
            <a:ext cx="2739484" cy="784676"/>
          </a:xfrm>
          <a:prstGeom prst="rect">
            <a:avLst/>
          </a:prstGeom>
        </p:spPr>
      </p:pic>
    </p:spTree>
    <p:extLst>
      <p:ext uri="{BB962C8B-B14F-4D97-AF65-F5344CB8AC3E}">
        <p14:creationId xmlns:p14="http://schemas.microsoft.com/office/powerpoint/2010/main" val="66760450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Section Title ">
    <p:spTree>
      <p:nvGrpSpPr>
        <p:cNvPr id="1" name=""/>
        <p:cNvGrpSpPr/>
        <p:nvPr/>
      </p:nvGrpSpPr>
      <p:grpSpPr>
        <a:xfrm>
          <a:off x="0" y="0"/>
          <a:ext cx="0" cy="0"/>
          <a:chOff x="0" y="0"/>
          <a:chExt cx="0" cy="0"/>
        </a:xfrm>
      </p:grpSpPr>
      <p:sp>
        <p:nvSpPr>
          <p:cNvPr id="5" name="Text Placeholder 10">
            <a:extLst>
              <a:ext uri="{FF2B5EF4-FFF2-40B4-BE49-F238E27FC236}">
                <a16:creationId xmlns:a16="http://schemas.microsoft.com/office/drawing/2014/main" id="{2055765A-5707-F147-BB40-C02F56C0B15E}"/>
              </a:ext>
            </a:extLst>
          </p:cNvPr>
          <p:cNvSpPr>
            <a:spLocks noGrp="1"/>
          </p:cNvSpPr>
          <p:nvPr>
            <p:ph type="body" sz="quarter" idx="20" hasCustomPrompt="1"/>
          </p:nvPr>
        </p:nvSpPr>
        <p:spPr>
          <a:xfrm>
            <a:off x="942110" y="1950720"/>
            <a:ext cx="10411690" cy="2407920"/>
          </a:xfrm>
          <a:prstGeom prst="rect">
            <a:avLst/>
          </a:prstGeom>
        </p:spPr>
        <p:txBody>
          <a:bodyPr anchor="ctr" anchorCtr="0">
            <a:normAutofit/>
          </a:bodyPr>
          <a:lstStyle>
            <a:lvl1pPr marL="0" indent="0" algn="ctr">
              <a:buNone/>
              <a:defRPr sz="4400" b="1">
                <a:solidFill>
                  <a:schemeClr val="tx1"/>
                </a:solidFill>
              </a:defRPr>
            </a:lvl1pPr>
          </a:lstStyle>
          <a:p>
            <a:pPr lvl="0"/>
            <a:r>
              <a:rPr lang="en-US" dirty="0"/>
              <a:t>Section Divider Arial Bold 44pt</a:t>
            </a:r>
          </a:p>
        </p:txBody>
      </p:sp>
    </p:spTree>
    <p:extLst>
      <p:ext uri="{BB962C8B-B14F-4D97-AF65-F5344CB8AC3E}">
        <p14:creationId xmlns:p14="http://schemas.microsoft.com/office/powerpoint/2010/main" val="344975534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Section Title + Bulle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B2F5DC-12FC-A649-BFA0-DBD05B603485}"/>
              </a:ext>
            </a:extLst>
          </p:cNvPr>
          <p:cNvSpPr>
            <a:spLocks noGrp="1"/>
          </p:cNvSpPr>
          <p:nvPr>
            <p:ph type="title" hasCustomPrompt="1"/>
          </p:nvPr>
        </p:nvSpPr>
        <p:spPr>
          <a:xfrm>
            <a:off x="0" y="76200"/>
            <a:ext cx="12192000" cy="497588"/>
          </a:xfrm>
          <a:prstGeom prst="rect">
            <a:avLst/>
          </a:prstGeom>
        </p:spPr>
        <p:txBody>
          <a:bodyPr>
            <a:normAutofit/>
          </a:bodyPr>
          <a:lstStyle>
            <a:lvl1pPr>
              <a:defRPr sz="2800" b="1">
                <a:solidFill>
                  <a:schemeClr val="tx1"/>
                </a:solidFill>
              </a:defRPr>
            </a:lvl1pPr>
          </a:lstStyle>
          <a:p>
            <a:r>
              <a:rPr lang="en-US" dirty="0"/>
              <a:t>Arial Bold 28pt Section Header</a:t>
            </a:r>
          </a:p>
        </p:txBody>
      </p:sp>
      <p:sp>
        <p:nvSpPr>
          <p:cNvPr id="7" name="Text Placeholder 3">
            <a:extLst>
              <a:ext uri="{FF2B5EF4-FFF2-40B4-BE49-F238E27FC236}">
                <a16:creationId xmlns:a16="http://schemas.microsoft.com/office/drawing/2014/main" id="{69080396-60D6-9D40-8DBF-4D606F3C9477}"/>
              </a:ext>
            </a:extLst>
          </p:cNvPr>
          <p:cNvSpPr>
            <a:spLocks noGrp="1"/>
          </p:cNvSpPr>
          <p:nvPr>
            <p:ph type="body" sz="quarter" idx="12" hasCustomPrompt="1"/>
          </p:nvPr>
        </p:nvSpPr>
        <p:spPr>
          <a:xfrm>
            <a:off x="877077" y="1703297"/>
            <a:ext cx="10476722" cy="3927482"/>
          </a:xfrm>
          <a:prstGeom prst="rect">
            <a:avLst/>
          </a:prstGeom>
        </p:spPr>
        <p:txBody>
          <a:bodyPr/>
          <a:lstStyle>
            <a:lvl1pPr marL="412750" marR="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sz="2000"/>
            </a:lvl1pPr>
          </a:lstStyle>
          <a:p>
            <a:pPr lvl="0"/>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endParaRPr lang="en-US" dirty="0"/>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endParaRPr lang="en-US" dirty="0"/>
          </a:p>
          <a:p>
            <a:pPr lvl="0"/>
            <a:endParaRPr lang="en-US" dirty="0"/>
          </a:p>
        </p:txBody>
      </p:sp>
    </p:spTree>
    <p:extLst>
      <p:ext uri="{BB962C8B-B14F-4D97-AF65-F5344CB8AC3E}">
        <p14:creationId xmlns:p14="http://schemas.microsoft.com/office/powerpoint/2010/main" val="1925863534"/>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1_Section Title + Header + Bullets">
    <p:spTree>
      <p:nvGrpSpPr>
        <p:cNvPr id="1" name=""/>
        <p:cNvGrpSpPr/>
        <p:nvPr/>
      </p:nvGrpSpPr>
      <p:grpSpPr>
        <a:xfrm>
          <a:off x="0" y="0"/>
          <a:ext cx="0" cy="0"/>
          <a:chOff x="0" y="0"/>
          <a:chExt cx="0" cy="0"/>
        </a:xfrm>
      </p:grpSpPr>
      <p:sp>
        <p:nvSpPr>
          <p:cNvPr id="7" name="Text Placeholder 10">
            <a:extLst>
              <a:ext uri="{FF2B5EF4-FFF2-40B4-BE49-F238E27FC236}">
                <a16:creationId xmlns:a16="http://schemas.microsoft.com/office/drawing/2014/main" id="{77315E7D-D716-E648-B800-EA984E72A5B4}"/>
              </a:ext>
            </a:extLst>
          </p:cNvPr>
          <p:cNvSpPr>
            <a:spLocks noGrp="1"/>
          </p:cNvSpPr>
          <p:nvPr>
            <p:ph type="body" sz="quarter" idx="12" hasCustomPrompt="1"/>
          </p:nvPr>
        </p:nvSpPr>
        <p:spPr>
          <a:xfrm>
            <a:off x="877077" y="974462"/>
            <a:ext cx="10476723" cy="974064"/>
          </a:xfrm>
          <a:prstGeom prst="rect">
            <a:avLst/>
          </a:prstGeom>
        </p:spPr>
        <p:txBody>
          <a:bodyPr anchor="b">
            <a:normAutofit/>
          </a:bodyPr>
          <a:lstStyle>
            <a:lvl1pPr marL="0" indent="0">
              <a:buNone/>
              <a:defRPr sz="4000" b="1">
                <a:solidFill>
                  <a:schemeClr val="tx1"/>
                </a:solidFill>
              </a:defRPr>
            </a:lvl1pPr>
          </a:lstStyle>
          <a:p>
            <a:pPr lvl="0"/>
            <a:r>
              <a:rPr lang="en-US" dirty="0"/>
              <a:t>Arial Bold 40pt Title</a:t>
            </a:r>
          </a:p>
        </p:txBody>
      </p:sp>
      <p:sp>
        <p:nvSpPr>
          <p:cNvPr id="9" name="Title 1">
            <a:extLst>
              <a:ext uri="{FF2B5EF4-FFF2-40B4-BE49-F238E27FC236}">
                <a16:creationId xmlns:a16="http://schemas.microsoft.com/office/drawing/2014/main" id="{C7CE242A-1B9D-3644-AEBB-2DC2F5826926}"/>
              </a:ext>
            </a:extLst>
          </p:cNvPr>
          <p:cNvSpPr>
            <a:spLocks noGrp="1"/>
          </p:cNvSpPr>
          <p:nvPr>
            <p:ph type="title" hasCustomPrompt="1"/>
          </p:nvPr>
        </p:nvSpPr>
        <p:spPr>
          <a:xfrm>
            <a:off x="0" y="76200"/>
            <a:ext cx="12192000" cy="497588"/>
          </a:xfrm>
          <a:prstGeom prst="rect">
            <a:avLst/>
          </a:prstGeom>
        </p:spPr>
        <p:txBody>
          <a:bodyPr>
            <a:normAutofit/>
          </a:bodyPr>
          <a:lstStyle>
            <a:lvl1pPr>
              <a:defRPr sz="2800" b="1">
                <a:solidFill>
                  <a:schemeClr val="tx1"/>
                </a:solidFill>
              </a:defRPr>
            </a:lvl1pPr>
          </a:lstStyle>
          <a:p>
            <a:r>
              <a:rPr lang="en-US" dirty="0"/>
              <a:t>Arial Bold 28pt Section Header</a:t>
            </a:r>
          </a:p>
        </p:txBody>
      </p:sp>
      <p:sp>
        <p:nvSpPr>
          <p:cNvPr id="10" name="Text Placeholder 3">
            <a:extLst>
              <a:ext uri="{FF2B5EF4-FFF2-40B4-BE49-F238E27FC236}">
                <a16:creationId xmlns:a16="http://schemas.microsoft.com/office/drawing/2014/main" id="{B7BD09DA-55FB-C646-9687-9A5FA9683F35}"/>
              </a:ext>
            </a:extLst>
          </p:cNvPr>
          <p:cNvSpPr>
            <a:spLocks noGrp="1"/>
          </p:cNvSpPr>
          <p:nvPr>
            <p:ph type="body" sz="quarter" idx="13" hasCustomPrompt="1"/>
          </p:nvPr>
        </p:nvSpPr>
        <p:spPr>
          <a:xfrm>
            <a:off x="877077" y="2078587"/>
            <a:ext cx="10476722" cy="3552192"/>
          </a:xfrm>
          <a:prstGeom prst="rect">
            <a:avLst/>
          </a:prstGeom>
        </p:spPr>
        <p:txBody>
          <a:bodyPr/>
          <a:lstStyle>
            <a:lvl1pPr marL="412750" marR="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sz="2000"/>
            </a:lvl1pPr>
          </a:lstStyle>
          <a:p>
            <a:pPr lvl="0"/>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endParaRPr lang="en-US" dirty="0"/>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endParaRPr lang="en-US" dirty="0"/>
          </a:p>
          <a:p>
            <a:pPr lvl="0"/>
            <a:endParaRPr lang="en-US" dirty="0"/>
          </a:p>
        </p:txBody>
      </p:sp>
    </p:spTree>
    <p:extLst>
      <p:ext uri="{BB962C8B-B14F-4D97-AF65-F5344CB8AC3E}">
        <p14:creationId xmlns:p14="http://schemas.microsoft.com/office/powerpoint/2010/main" val="244184282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4" name="Text Placeholder 10">
            <a:extLst>
              <a:ext uri="{FF2B5EF4-FFF2-40B4-BE49-F238E27FC236}">
                <a16:creationId xmlns:a16="http://schemas.microsoft.com/office/drawing/2014/main" id="{0D1BE8DA-77C8-AA49-9F71-A42471F9D5BE}"/>
              </a:ext>
            </a:extLst>
          </p:cNvPr>
          <p:cNvSpPr>
            <a:spLocks noGrp="1"/>
          </p:cNvSpPr>
          <p:nvPr>
            <p:ph type="body" sz="quarter" idx="12" hasCustomPrompt="1"/>
          </p:nvPr>
        </p:nvSpPr>
        <p:spPr>
          <a:xfrm>
            <a:off x="0" y="0"/>
            <a:ext cx="12192001" cy="974064"/>
          </a:xfrm>
          <a:prstGeom prst="rect">
            <a:avLst/>
          </a:prstGeom>
        </p:spPr>
        <p:txBody>
          <a:bodyPr anchor="ctr" anchorCtr="0">
            <a:normAutofit/>
          </a:bodyPr>
          <a:lstStyle>
            <a:lvl1pPr marL="0" indent="0" algn="ctr">
              <a:buNone/>
              <a:defRPr sz="4000" b="1">
                <a:solidFill>
                  <a:schemeClr val="tx1"/>
                </a:solidFill>
              </a:defRPr>
            </a:lvl1pPr>
          </a:lstStyle>
          <a:p>
            <a:pPr lvl="0"/>
            <a:r>
              <a:rPr lang="en-US" dirty="0"/>
              <a:t>Arial Bold 40pt Title</a:t>
            </a:r>
          </a:p>
        </p:txBody>
      </p:sp>
      <p:sp>
        <p:nvSpPr>
          <p:cNvPr id="5" name="Text Placeholder 3">
            <a:extLst>
              <a:ext uri="{FF2B5EF4-FFF2-40B4-BE49-F238E27FC236}">
                <a16:creationId xmlns:a16="http://schemas.microsoft.com/office/drawing/2014/main" id="{6DD9D7CC-FB4D-DA4B-BE9C-DA068C1D66AC}"/>
              </a:ext>
            </a:extLst>
          </p:cNvPr>
          <p:cNvSpPr>
            <a:spLocks noGrp="1"/>
          </p:cNvSpPr>
          <p:nvPr>
            <p:ph type="body" sz="quarter" idx="13" hasCustomPrompt="1"/>
          </p:nvPr>
        </p:nvSpPr>
        <p:spPr>
          <a:xfrm>
            <a:off x="877077" y="2078587"/>
            <a:ext cx="10476722" cy="3552192"/>
          </a:xfrm>
          <a:prstGeom prst="rect">
            <a:avLst/>
          </a:prstGeom>
        </p:spPr>
        <p:txBody>
          <a:bodyPr/>
          <a:lstStyle>
            <a:lvl1pPr marL="412750" marR="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sz="2000"/>
            </a:lvl1pPr>
          </a:lstStyle>
          <a:p>
            <a:pPr lvl="0"/>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r>
              <a:rPr lang="en-US" dirty="0"/>
              <a:t>Bullet Arial 20pt</a:t>
            </a:r>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endParaRPr lang="en-US" dirty="0"/>
          </a:p>
          <a:p>
            <a:pPr marL="412750" marR="0" lvl="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a:pPr>
            <a:endParaRPr lang="en-US" dirty="0"/>
          </a:p>
          <a:p>
            <a:pPr lvl="0"/>
            <a:endParaRPr lang="en-US" dirty="0"/>
          </a:p>
        </p:txBody>
      </p:sp>
    </p:spTree>
    <p:extLst>
      <p:ext uri="{BB962C8B-B14F-4D97-AF65-F5344CB8AC3E}">
        <p14:creationId xmlns:p14="http://schemas.microsoft.com/office/powerpoint/2010/main" val="262830769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52040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06400" y="1600206"/>
            <a:ext cx="11480800" cy="4525963"/>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1"/>
          <p:cNvSpPr>
            <a:spLocks noGrp="1"/>
          </p:cNvSpPr>
          <p:nvPr>
            <p:ph type="title" hasCustomPrompt="1"/>
          </p:nvPr>
        </p:nvSpPr>
        <p:spPr>
          <a:xfrm>
            <a:off x="406400" y="274637"/>
            <a:ext cx="11480800" cy="1143000"/>
          </a:xfrm>
          <a:prstGeom prst="rect">
            <a:avLst/>
          </a:prstGeom>
        </p:spPr>
        <p:txBody>
          <a:bodyPr>
            <a:normAutofit/>
          </a:bodyPr>
          <a:lstStyle>
            <a:lvl1pPr>
              <a:defRPr sz="4000" b="1" i="0">
                <a:solidFill>
                  <a:srgbClr val="000000"/>
                </a:solidFill>
                <a:latin typeface="Helvetica" pitchFamily="34" charset="0"/>
                <a:cs typeface="Helvetica" pitchFamily="34" charset="0"/>
              </a:defRPr>
            </a:lvl1pPr>
          </a:lstStyle>
          <a:p>
            <a:r>
              <a:rPr lang="en-US" dirty="0"/>
              <a:t>Click To Edit Master Title Style</a:t>
            </a:r>
          </a:p>
        </p:txBody>
      </p:sp>
    </p:spTree>
    <p:extLst>
      <p:ext uri="{BB962C8B-B14F-4D97-AF65-F5344CB8AC3E}">
        <p14:creationId xmlns:p14="http://schemas.microsoft.com/office/powerpoint/2010/main" val="170288011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DB6EE91B-CD7A-421D-B30E-2A29046A2A28}"/>
              </a:ext>
            </a:extLst>
          </p:cNvPr>
          <p:cNvSpPr>
            <a:spLocks noGrp="1"/>
          </p:cNvSpPr>
          <p:nvPr>
            <p:ph type="title" hasCustomPrompt="1"/>
          </p:nvPr>
        </p:nvSpPr>
        <p:spPr>
          <a:xfrm>
            <a:off x="0" y="73152"/>
            <a:ext cx="12192000" cy="779463"/>
          </a:xfrm>
        </p:spPr>
        <p:txBody>
          <a:bodyPr/>
          <a:lstStyle/>
          <a:p>
            <a:r>
              <a:rPr lang="en-US" dirty="0"/>
              <a:t>Click To Edit Master Title Style</a:t>
            </a:r>
          </a:p>
        </p:txBody>
      </p:sp>
      <p:sp>
        <p:nvSpPr>
          <p:cNvPr id="9" name="Content Placeholder 2">
            <a:extLst>
              <a:ext uri="{FF2B5EF4-FFF2-40B4-BE49-F238E27FC236}">
                <a16:creationId xmlns:a16="http://schemas.microsoft.com/office/drawing/2014/main" id="{BC415278-F057-4471-B85D-CA71418E6301}"/>
              </a:ext>
            </a:extLst>
          </p:cNvPr>
          <p:cNvSpPr>
            <a:spLocks noGrp="1"/>
          </p:cNvSpPr>
          <p:nvPr>
            <p:ph idx="1"/>
          </p:nvPr>
        </p:nvSpPr>
        <p:spPr>
          <a:xfrm>
            <a:off x="838200" y="1825625"/>
            <a:ext cx="10515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Date Placeholder 3">
            <a:extLst>
              <a:ext uri="{FF2B5EF4-FFF2-40B4-BE49-F238E27FC236}">
                <a16:creationId xmlns:a16="http://schemas.microsoft.com/office/drawing/2014/main" id="{31BBECA1-9F7E-4EA5-8454-70318D11DB52}"/>
              </a:ext>
            </a:extLst>
          </p:cNvPr>
          <p:cNvSpPr>
            <a:spLocks noGrp="1"/>
          </p:cNvSpPr>
          <p:nvPr>
            <p:ph type="dt" sz="half" idx="10"/>
          </p:nvPr>
        </p:nvSpPr>
        <p:spPr>
          <a:xfrm>
            <a:off x="838200" y="6356354"/>
            <a:ext cx="2743200" cy="365125"/>
          </a:xfrm>
          <a:prstGeom prst="rect">
            <a:avLst/>
          </a:prstGeom>
        </p:spPr>
        <p:txBody>
          <a:bodyPr/>
          <a:lstStyle/>
          <a:p>
            <a:endParaRPr lang="en-US"/>
          </a:p>
        </p:txBody>
      </p:sp>
      <p:sp>
        <p:nvSpPr>
          <p:cNvPr id="12" name="Footer Placeholder 4">
            <a:extLst>
              <a:ext uri="{FF2B5EF4-FFF2-40B4-BE49-F238E27FC236}">
                <a16:creationId xmlns:a16="http://schemas.microsoft.com/office/drawing/2014/main" id="{4DFFE3CA-F3E1-4ECD-A7EC-97BBFEAB140E}"/>
              </a:ext>
            </a:extLst>
          </p:cNvPr>
          <p:cNvSpPr>
            <a:spLocks noGrp="1"/>
          </p:cNvSpPr>
          <p:nvPr>
            <p:ph type="ftr" sz="quarter" idx="11"/>
          </p:nvPr>
        </p:nvSpPr>
        <p:spPr>
          <a:xfrm>
            <a:off x="4038600" y="6356354"/>
            <a:ext cx="4114800" cy="365125"/>
          </a:xfrm>
          <a:prstGeom prst="rect">
            <a:avLst/>
          </a:prstGeom>
        </p:spPr>
        <p:txBody>
          <a:bodyPr/>
          <a:lstStyle/>
          <a:p>
            <a:endParaRPr lang="en-US"/>
          </a:p>
        </p:txBody>
      </p:sp>
      <p:sp>
        <p:nvSpPr>
          <p:cNvPr id="13" name="Slide Number Placeholder 5">
            <a:extLst>
              <a:ext uri="{FF2B5EF4-FFF2-40B4-BE49-F238E27FC236}">
                <a16:creationId xmlns:a16="http://schemas.microsoft.com/office/drawing/2014/main" id="{C32CE7BA-AF59-40C6-8C7F-922E27F1F3A1}"/>
              </a:ext>
            </a:extLst>
          </p:cNvPr>
          <p:cNvSpPr>
            <a:spLocks noGrp="1"/>
          </p:cNvSpPr>
          <p:nvPr>
            <p:ph type="sldNum" sz="quarter" idx="12"/>
          </p:nvPr>
        </p:nvSpPr>
        <p:spPr>
          <a:xfrm>
            <a:off x="8610600" y="6356354"/>
            <a:ext cx="2743200" cy="365125"/>
          </a:xfrm>
          <a:prstGeom prst="rect">
            <a:avLst/>
          </a:prstGeom>
        </p:spPr>
        <p:txBody>
          <a:bodyPr/>
          <a:lstStyle/>
          <a:p>
            <a:fld id="{6334B41D-A9F0-426F-BC5E-CADAAECAB79D}" type="slidenum">
              <a:rPr lang="en-US" smtClean="0"/>
              <a:t>‹#›</a:t>
            </a:fld>
            <a:endParaRPr lang="en-US"/>
          </a:p>
        </p:txBody>
      </p:sp>
    </p:spTree>
    <p:extLst>
      <p:ext uri="{BB962C8B-B14F-4D97-AF65-F5344CB8AC3E}">
        <p14:creationId xmlns:p14="http://schemas.microsoft.com/office/powerpoint/2010/main" val="3812032882"/>
      </p:ext>
    </p:extLst>
  </p:cSld>
  <p:clrMapOvr>
    <a:masterClrMapping/>
  </p:clrMapOvr>
  <p:transition>
    <p:fade/>
  </p:transition>
  <p:extLst>
    <p:ext uri="{DCECCB84-F9BA-43D5-87BE-67443E8EF086}">
      <p15:sldGuideLst xmlns:p15="http://schemas.microsoft.com/office/powerpoint/2012/main"/>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userDrawn="1">
  <p:cSld name="1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1D040C-95E2-8A42-BF16-C33A44252A8B}"/>
              </a:ext>
            </a:extLst>
          </p:cNvPr>
          <p:cNvSpPr>
            <a:spLocks noGrp="1"/>
          </p:cNvSpPr>
          <p:nvPr>
            <p:ph type="title" hasCustomPrompt="1"/>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4C7EADFD-BFF9-C541-B131-06BFCAE38B71}"/>
              </a:ext>
            </a:extLst>
          </p:cNvPr>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30CB6559-5311-494D-8F67-AADFBC24FFB0}"/>
              </a:ext>
            </a:extLst>
          </p:cNvPr>
          <p:cNvSpPr>
            <a:spLocks noGrp="1"/>
          </p:cNvSpPr>
          <p:nvPr>
            <p:ph type="sldNum" sz="quarter" idx="12"/>
          </p:nvPr>
        </p:nvSpPr>
        <p:spPr>
          <a:xfrm>
            <a:off x="8610600" y="6356351"/>
            <a:ext cx="2743200" cy="365125"/>
          </a:xfrm>
          <a:prstGeom prst="rect">
            <a:avLst/>
          </a:prstGeom>
        </p:spPr>
        <p:txBody>
          <a:bodyPr/>
          <a:lstStyle/>
          <a:p>
            <a:fld id="{141837F1-49D8-A344-BC00-757A919A9A9B}" type="slidenum">
              <a:rPr lang="en-US" smtClean="0"/>
              <a:t>‹#›</a:t>
            </a:fld>
            <a:endParaRPr lang="en-US"/>
          </a:p>
        </p:txBody>
      </p:sp>
      <p:sp>
        <p:nvSpPr>
          <p:cNvPr id="8" name="Text Placeholder 7">
            <a:extLst>
              <a:ext uri="{FF2B5EF4-FFF2-40B4-BE49-F238E27FC236}">
                <a16:creationId xmlns:a16="http://schemas.microsoft.com/office/drawing/2014/main" id="{CC8DA06E-B1BA-D54C-BB99-641F47FA1EBE}"/>
              </a:ext>
            </a:extLst>
          </p:cNvPr>
          <p:cNvSpPr>
            <a:spLocks noGrp="1"/>
          </p:cNvSpPr>
          <p:nvPr>
            <p:ph type="body" sz="quarter" idx="13"/>
          </p:nvPr>
        </p:nvSpPr>
        <p:spPr>
          <a:xfrm>
            <a:off x="1947867" y="6176965"/>
            <a:ext cx="9837737" cy="654051"/>
          </a:xfrm>
        </p:spPr>
        <p:txBody>
          <a:bodyPr anchor="b">
            <a:normAutofit/>
          </a:bodyPr>
          <a:lstStyle>
            <a:lvl1pPr marL="0" indent="0">
              <a:buNone/>
              <a:defRPr sz="675"/>
            </a:lvl1pPr>
          </a:lstStyle>
          <a:p>
            <a:pPr lvl="0"/>
            <a:r>
              <a:rPr lang="en-US" dirty="0"/>
              <a:t>References / Footnotes</a:t>
            </a:r>
          </a:p>
        </p:txBody>
      </p:sp>
      <p:pic>
        <p:nvPicPr>
          <p:cNvPr id="4" name="Picture 3">
            <a:extLst>
              <a:ext uri="{FF2B5EF4-FFF2-40B4-BE49-F238E27FC236}">
                <a16:creationId xmlns:a16="http://schemas.microsoft.com/office/drawing/2014/main" id="{779E884A-D353-6A35-1ACE-48650EE3AB2B}"/>
              </a:ext>
            </a:extLst>
          </p:cNvPr>
          <p:cNvPicPr>
            <a:picLocks/>
          </p:cNvPicPr>
          <p:nvPr userDrawn="1"/>
        </p:nvPicPr>
        <p:blipFill>
          <a:blip r:embed="rId2"/>
          <a:stretch>
            <a:fillRect/>
          </a:stretch>
        </p:blipFill>
        <p:spPr>
          <a:xfrm>
            <a:off x="0" y="6803136"/>
            <a:ext cx="12188952" cy="54864"/>
          </a:xfrm>
          <a:prstGeom prst="rect">
            <a:avLst/>
          </a:prstGeom>
        </p:spPr>
      </p:pic>
      <p:pic>
        <p:nvPicPr>
          <p:cNvPr id="5" name="Picture 4">
            <a:extLst>
              <a:ext uri="{FF2B5EF4-FFF2-40B4-BE49-F238E27FC236}">
                <a16:creationId xmlns:a16="http://schemas.microsoft.com/office/drawing/2014/main" id="{CF57B77F-F2E9-A262-63AA-DBF7444B8724}"/>
              </a:ext>
            </a:extLst>
          </p:cNvPr>
          <p:cNvPicPr>
            <a:picLocks/>
          </p:cNvPicPr>
          <p:nvPr userDrawn="1"/>
        </p:nvPicPr>
        <p:blipFill>
          <a:blip r:embed="rId2"/>
          <a:stretch>
            <a:fillRect/>
          </a:stretch>
        </p:blipFill>
        <p:spPr>
          <a:xfrm>
            <a:off x="1524" y="0"/>
            <a:ext cx="12188952" cy="54864"/>
          </a:xfrm>
          <a:prstGeom prst="rect">
            <a:avLst/>
          </a:prstGeom>
        </p:spPr>
      </p:pic>
    </p:spTree>
    <p:extLst>
      <p:ext uri="{BB962C8B-B14F-4D97-AF65-F5344CB8AC3E}">
        <p14:creationId xmlns:p14="http://schemas.microsoft.com/office/powerpoint/2010/main" val="153782892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userDrawn="1">
  <p:cSld name="1_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3FC0446-27C6-424F-AE49-EF5557315BB1}"/>
              </a:ext>
            </a:extLst>
          </p:cNvPr>
          <p:cNvSpPr>
            <a:spLocks noGrp="1"/>
          </p:cNvSpPr>
          <p:nvPr>
            <p:ph type="body" idx="1"/>
          </p:nvPr>
        </p:nvSpPr>
        <p:spPr>
          <a:xfrm>
            <a:off x="378691" y="1363111"/>
            <a:ext cx="5631528" cy="823912"/>
          </a:xfrm>
        </p:spPr>
        <p:txBody>
          <a:bodyPr anchor="b"/>
          <a:lstStyle>
            <a:lvl1pPr marL="0" indent="0">
              <a:buNone/>
              <a:defRPr sz="1800" b="1"/>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219CD710-570B-9E47-AB32-05F80744DFC8}"/>
              </a:ext>
            </a:extLst>
          </p:cNvPr>
          <p:cNvSpPr>
            <a:spLocks noGrp="1"/>
          </p:cNvSpPr>
          <p:nvPr>
            <p:ph sz="half" idx="2"/>
          </p:nvPr>
        </p:nvSpPr>
        <p:spPr>
          <a:xfrm>
            <a:off x="378691" y="2187026"/>
            <a:ext cx="5631528" cy="3989361"/>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A0CD3F7F-F922-8147-A7EE-45D24FA44B71}"/>
              </a:ext>
            </a:extLst>
          </p:cNvPr>
          <p:cNvSpPr>
            <a:spLocks noGrp="1"/>
          </p:cNvSpPr>
          <p:nvPr>
            <p:ph type="body" sz="quarter" idx="3"/>
          </p:nvPr>
        </p:nvSpPr>
        <p:spPr>
          <a:xfrm>
            <a:off x="6126341" y="1363111"/>
            <a:ext cx="5659263" cy="823912"/>
          </a:xfrm>
        </p:spPr>
        <p:txBody>
          <a:bodyPr anchor="b"/>
          <a:lstStyle>
            <a:lvl1pPr marL="0" indent="0">
              <a:buNone/>
              <a:defRPr sz="1800" b="1"/>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454A67C0-28F2-8644-B78B-B9E8EF7DDCAF}"/>
              </a:ext>
            </a:extLst>
          </p:cNvPr>
          <p:cNvSpPr>
            <a:spLocks noGrp="1"/>
          </p:cNvSpPr>
          <p:nvPr>
            <p:ph sz="quarter" idx="4"/>
          </p:nvPr>
        </p:nvSpPr>
        <p:spPr>
          <a:xfrm>
            <a:off x="6126341" y="2187026"/>
            <a:ext cx="5659263" cy="3989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50C3A55E-BF0B-6C4A-8708-8114ED805132}"/>
              </a:ext>
            </a:extLst>
          </p:cNvPr>
          <p:cNvSpPr>
            <a:spLocks noGrp="1"/>
          </p:cNvSpPr>
          <p:nvPr>
            <p:ph type="sldNum" sz="quarter" idx="12"/>
          </p:nvPr>
        </p:nvSpPr>
        <p:spPr>
          <a:xfrm>
            <a:off x="8610600" y="6356351"/>
            <a:ext cx="2743200" cy="365125"/>
          </a:xfrm>
          <a:prstGeom prst="rect">
            <a:avLst/>
          </a:prstGeom>
        </p:spPr>
        <p:txBody>
          <a:bodyPr/>
          <a:lstStyle/>
          <a:p>
            <a:fld id="{141837F1-49D8-A344-BC00-757A919A9A9B}" type="slidenum">
              <a:rPr lang="en-US" smtClean="0"/>
              <a:t>‹#›</a:t>
            </a:fld>
            <a:endParaRPr lang="en-US"/>
          </a:p>
        </p:txBody>
      </p:sp>
      <p:sp>
        <p:nvSpPr>
          <p:cNvPr id="10" name="Title 9">
            <a:extLst>
              <a:ext uri="{FF2B5EF4-FFF2-40B4-BE49-F238E27FC236}">
                <a16:creationId xmlns:a16="http://schemas.microsoft.com/office/drawing/2014/main" id="{0B181094-989A-FD41-A44B-80D5F0DF4E59}"/>
              </a:ext>
            </a:extLst>
          </p:cNvPr>
          <p:cNvSpPr>
            <a:spLocks noGrp="1"/>
          </p:cNvSpPr>
          <p:nvPr>
            <p:ph type="title" hasCustomPrompt="1"/>
          </p:nvPr>
        </p:nvSpPr>
        <p:spPr/>
        <p:txBody>
          <a:bodyPr/>
          <a:lstStyle/>
          <a:p>
            <a:r>
              <a:rPr lang="en-US" dirty="0"/>
              <a:t>Click To Edit Master Title Style</a:t>
            </a:r>
          </a:p>
        </p:txBody>
      </p:sp>
      <p:sp>
        <p:nvSpPr>
          <p:cNvPr id="11" name="Text Placeholder 7">
            <a:extLst>
              <a:ext uri="{FF2B5EF4-FFF2-40B4-BE49-F238E27FC236}">
                <a16:creationId xmlns:a16="http://schemas.microsoft.com/office/drawing/2014/main" id="{24D22C31-D72D-F641-A711-8C7BD4D13943}"/>
              </a:ext>
            </a:extLst>
          </p:cNvPr>
          <p:cNvSpPr>
            <a:spLocks noGrp="1"/>
          </p:cNvSpPr>
          <p:nvPr>
            <p:ph type="body" sz="quarter" idx="13"/>
          </p:nvPr>
        </p:nvSpPr>
        <p:spPr>
          <a:xfrm>
            <a:off x="1947867" y="6176965"/>
            <a:ext cx="9837737" cy="654051"/>
          </a:xfrm>
        </p:spPr>
        <p:txBody>
          <a:bodyPr anchor="b">
            <a:normAutofit/>
          </a:bodyPr>
          <a:lstStyle>
            <a:lvl1pPr marL="0" indent="0">
              <a:buNone/>
              <a:defRPr sz="675"/>
            </a:lvl1pPr>
          </a:lstStyle>
          <a:p>
            <a:pPr lvl="0"/>
            <a:r>
              <a:rPr lang="en-US" dirty="0"/>
              <a:t>References / Footnotes</a:t>
            </a:r>
          </a:p>
        </p:txBody>
      </p:sp>
      <p:pic>
        <p:nvPicPr>
          <p:cNvPr id="2" name="Picture 1">
            <a:extLst>
              <a:ext uri="{FF2B5EF4-FFF2-40B4-BE49-F238E27FC236}">
                <a16:creationId xmlns:a16="http://schemas.microsoft.com/office/drawing/2014/main" id="{685FDF55-1B59-07C7-8E2D-4B86C22CD951}"/>
              </a:ext>
            </a:extLst>
          </p:cNvPr>
          <p:cNvPicPr>
            <a:picLocks/>
          </p:cNvPicPr>
          <p:nvPr userDrawn="1"/>
        </p:nvPicPr>
        <p:blipFill>
          <a:blip r:embed="rId2"/>
          <a:stretch>
            <a:fillRect/>
          </a:stretch>
        </p:blipFill>
        <p:spPr>
          <a:xfrm>
            <a:off x="0" y="6803136"/>
            <a:ext cx="12188952" cy="54864"/>
          </a:xfrm>
          <a:prstGeom prst="rect">
            <a:avLst/>
          </a:prstGeom>
        </p:spPr>
      </p:pic>
      <p:pic>
        <p:nvPicPr>
          <p:cNvPr id="7" name="Picture 6">
            <a:extLst>
              <a:ext uri="{FF2B5EF4-FFF2-40B4-BE49-F238E27FC236}">
                <a16:creationId xmlns:a16="http://schemas.microsoft.com/office/drawing/2014/main" id="{2BEC8B1F-0525-D3FF-16C9-808142D329ED}"/>
              </a:ext>
            </a:extLst>
          </p:cNvPr>
          <p:cNvPicPr>
            <a:picLocks/>
          </p:cNvPicPr>
          <p:nvPr userDrawn="1"/>
        </p:nvPicPr>
        <p:blipFill>
          <a:blip r:embed="rId2"/>
          <a:stretch>
            <a:fillRect/>
          </a:stretch>
        </p:blipFill>
        <p:spPr>
          <a:xfrm>
            <a:off x="1524" y="0"/>
            <a:ext cx="12188952" cy="54864"/>
          </a:xfrm>
          <a:prstGeom prst="rect">
            <a:avLst/>
          </a:prstGeom>
        </p:spPr>
      </p:pic>
    </p:spTree>
    <p:extLst>
      <p:ext uri="{BB962C8B-B14F-4D97-AF65-F5344CB8AC3E}">
        <p14:creationId xmlns:p14="http://schemas.microsoft.com/office/powerpoint/2010/main" val="44899754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Blank (Confidential)">
    <p:spTree>
      <p:nvGrpSpPr>
        <p:cNvPr id="1" name=""/>
        <p:cNvGrpSpPr/>
        <p:nvPr/>
      </p:nvGrpSpPr>
      <p:grpSpPr>
        <a:xfrm>
          <a:off x="0" y="0"/>
          <a:ext cx="0" cy="0"/>
          <a:chOff x="0" y="0"/>
          <a:chExt cx="0" cy="0"/>
        </a:xfrm>
      </p:grpSpPr>
      <p:sp>
        <p:nvSpPr>
          <p:cNvPr id="4" name="Footer Placeholder 1">
            <a:extLst>
              <a:ext uri="{FF2B5EF4-FFF2-40B4-BE49-F238E27FC236}">
                <a16:creationId xmlns:a16="http://schemas.microsoft.com/office/drawing/2014/main" id="{B7590D6B-AE96-4706-84A0-56BC57A4E8A2}"/>
              </a:ext>
            </a:extLst>
          </p:cNvPr>
          <p:cNvSpPr>
            <a:spLocks noGrp="1" noChangeArrowheads="1"/>
          </p:cNvSpPr>
          <p:nvPr>
            <p:ph type="ftr" sz="quarter" idx="10"/>
          </p:nvPr>
        </p:nvSpPr>
        <p:spPr/>
        <p:txBody>
          <a:bodyPr/>
          <a:lstStyle>
            <a:lvl1pPr>
              <a:defRPr/>
            </a:lvl1pPr>
          </a:lstStyle>
          <a:p>
            <a:pPr>
              <a:defRPr/>
            </a:pPr>
            <a:endParaRPr lang="en-US" altLang="en-US"/>
          </a:p>
        </p:txBody>
      </p:sp>
      <p:sp>
        <p:nvSpPr>
          <p:cNvPr id="5" name="Slide Number Placeholder 2">
            <a:extLst>
              <a:ext uri="{FF2B5EF4-FFF2-40B4-BE49-F238E27FC236}">
                <a16:creationId xmlns:a16="http://schemas.microsoft.com/office/drawing/2014/main" id="{D4B88BB9-7839-4F56-A6A7-B426AE52498B}"/>
              </a:ext>
            </a:extLst>
          </p:cNvPr>
          <p:cNvSpPr>
            <a:spLocks noGrp="1" noChangeArrowheads="1"/>
          </p:cNvSpPr>
          <p:nvPr>
            <p:ph type="sldNum" sz="quarter" idx="11"/>
          </p:nvPr>
        </p:nvSpPr>
        <p:spPr/>
        <p:txBody>
          <a:bodyPr/>
          <a:lstStyle>
            <a:lvl1pPr>
              <a:defRPr smtClean="0"/>
            </a:lvl1pPr>
          </a:lstStyle>
          <a:p>
            <a:pPr>
              <a:defRPr/>
            </a:pPr>
            <a:fld id="{1EC8491D-02EC-4A64-846F-21612C03AE51}" type="slidenum">
              <a:rPr lang="en-US" altLang="en-US"/>
              <a:pPr>
                <a:defRPr/>
              </a:pPr>
              <a:t>‹#›</a:t>
            </a:fld>
            <a:endParaRPr lang="en-US" altLang="en-US"/>
          </a:p>
        </p:txBody>
      </p:sp>
      <p:pic>
        <p:nvPicPr>
          <p:cNvPr id="6" name="Picture 5">
            <a:extLst>
              <a:ext uri="{FF2B5EF4-FFF2-40B4-BE49-F238E27FC236}">
                <a16:creationId xmlns:a16="http://schemas.microsoft.com/office/drawing/2014/main" id="{D67FE335-F36E-8764-CCAD-0FFFE7ED27F7}"/>
              </a:ext>
            </a:extLst>
          </p:cNvPr>
          <p:cNvPicPr>
            <a:picLocks/>
          </p:cNvPicPr>
          <p:nvPr userDrawn="1"/>
        </p:nvPicPr>
        <p:blipFill>
          <a:blip r:embed="rId2"/>
          <a:stretch>
            <a:fillRect/>
          </a:stretch>
        </p:blipFill>
        <p:spPr>
          <a:xfrm>
            <a:off x="0" y="6803136"/>
            <a:ext cx="12188952" cy="54864"/>
          </a:xfrm>
          <a:prstGeom prst="rect">
            <a:avLst/>
          </a:prstGeom>
        </p:spPr>
      </p:pic>
      <p:pic>
        <p:nvPicPr>
          <p:cNvPr id="7" name="Picture 6">
            <a:extLst>
              <a:ext uri="{FF2B5EF4-FFF2-40B4-BE49-F238E27FC236}">
                <a16:creationId xmlns:a16="http://schemas.microsoft.com/office/drawing/2014/main" id="{DA517905-FF5F-03F7-A81C-D7DBBED0C248}"/>
              </a:ext>
            </a:extLst>
          </p:cNvPr>
          <p:cNvPicPr>
            <a:picLocks/>
          </p:cNvPicPr>
          <p:nvPr userDrawn="1"/>
        </p:nvPicPr>
        <p:blipFill>
          <a:blip r:embed="rId2"/>
          <a:stretch>
            <a:fillRect/>
          </a:stretch>
        </p:blipFill>
        <p:spPr>
          <a:xfrm>
            <a:off x="1524" y="0"/>
            <a:ext cx="12188952" cy="54864"/>
          </a:xfrm>
          <a:prstGeom prst="rect">
            <a:avLst/>
          </a:prstGeom>
        </p:spPr>
      </p:pic>
    </p:spTree>
    <p:extLst>
      <p:ext uri="{BB962C8B-B14F-4D97-AF65-F5344CB8AC3E}">
        <p14:creationId xmlns:p14="http://schemas.microsoft.com/office/powerpoint/2010/main" val="2366307535"/>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userDrawn="1">
  <p:cSld name="TITLE/BLANK">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4824C78-74F1-495C-8058-FA7C650E761F}"/>
              </a:ext>
            </a:extLst>
          </p:cNvPr>
          <p:cNvSpPr>
            <a:spLocks noGrp="1"/>
          </p:cNvSpPr>
          <p:nvPr>
            <p:ph type="title" hasCustomPrompt="1"/>
          </p:nvPr>
        </p:nvSpPr>
        <p:spPr/>
        <p:txBody>
          <a:bodyPr/>
          <a:lstStyle/>
          <a:p>
            <a:r>
              <a:rPr lang="en-US" dirty="0"/>
              <a:t>Click To Edit Master Title Style</a:t>
            </a:r>
          </a:p>
        </p:txBody>
      </p:sp>
    </p:spTree>
    <p:extLst>
      <p:ext uri="{BB962C8B-B14F-4D97-AF65-F5344CB8AC3E}">
        <p14:creationId xmlns:p14="http://schemas.microsoft.com/office/powerpoint/2010/main" val="305742093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userDrawn="1">
  <p:cSld name="1_REACTIVE_Title NO textbox_Both Arrow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 y="76200"/>
            <a:ext cx="12192000" cy="795528"/>
          </a:xfrm>
        </p:spPr>
        <p:txBody>
          <a:bodyPr anchor="t" anchorCtr="0"/>
          <a:lstStyle>
            <a:lvl1pPr>
              <a:lnSpc>
                <a:spcPct val="90000"/>
              </a:lnSpc>
              <a:defRPr>
                <a:solidFill>
                  <a:schemeClr val="tx1"/>
                </a:solidFill>
              </a:defRPr>
            </a:lvl1pPr>
          </a:lstStyle>
          <a:p>
            <a:r>
              <a:rPr lang="en-US" dirty="0"/>
              <a:t>&lt;Title &amp; Content Layout&gt;</a:t>
            </a:r>
          </a:p>
        </p:txBody>
      </p:sp>
      <p:sp>
        <p:nvSpPr>
          <p:cNvPr id="5" name="Text Placeholder 4">
            <a:extLst>
              <a:ext uri="{FF2B5EF4-FFF2-40B4-BE49-F238E27FC236}">
                <a16:creationId xmlns:a16="http://schemas.microsoft.com/office/drawing/2014/main" id="{9623C0F8-223F-48FE-BEE2-4FF0A9502238}"/>
              </a:ext>
            </a:extLst>
          </p:cNvPr>
          <p:cNvSpPr>
            <a:spLocks noGrp="1"/>
          </p:cNvSpPr>
          <p:nvPr>
            <p:ph type="body" sz="quarter" idx="10" hasCustomPrompt="1"/>
          </p:nvPr>
        </p:nvSpPr>
        <p:spPr>
          <a:xfrm>
            <a:off x="619544" y="6059156"/>
            <a:ext cx="9930811" cy="455944"/>
          </a:xfrm>
        </p:spPr>
        <p:txBody>
          <a:bodyPr anchor="b" anchorCtr="0"/>
          <a:lstStyle>
            <a:lvl1pPr marL="0" indent="0">
              <a:spcAft>
                <a:spcPts val="600"/>
              </a:spcAft>
              <a:buNone/>
              <a:defRPr sz="900"/>
            </a:lvl1pPr>
          </a:lstStyle>
          <a:p>
            <a:pPr lvl="0"/>
            <a:r>
              <a:rPr lang="en-US"/>
              <a:t>References</a:t>
            </a:r>
          </a:p>
        </p:txBody>
      </p:sp>
    </p:spTree>
    <p:extLst>
      <p:ext uri="{BB962C8B-B14F-4D97-AF65-F5344CB8AC3E}">
        <p14:creationId xmlns:p14="http://schemas.microsoft.com/office/powerpoint/2010/main" val="1043302272"/>
      </p:ext>
    </p:extLst>
  </p:cSld>
  <p:clrMapOvr>
    <a:masterClrMapping/>
  </p:clrMapOvr>
  <p:hf sldNum="0" hdr="0" ftr="0" dt="0"/>
</p:sldLayout>
</file>

<file path=ppt/slideLayouts/slideLayout327.xml><?xml version="1.0" encoding="utf-8"?>
<p:sldLayout xmlns:a="http://schemas.openxmlformats.org/drawingml/2006/main" xmlns:r="http://schemas.openxmlformats.org/officeDocument/2006/relationships" xmlns:p="http://schemas.openxmlformats.org/presentationml/2006/main" userDrawn="1">
  <p:cSld name="REACTIVE_Title and Content_Both Arrow">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 y="152400"/>
            <a:ext cx="12192000" cy="795528"/>
          </a:xfrm>
        </p:spPr>
        <p:txBody>
          <a:bodyPr anchor="t" anchorCtr="0"/>
          <a:lstStyle>
            <a:lvl1pPr>
              <a:lnSpc>
                <a:spcPct val="90000"/>
              </a:lnSpc>
              <a:defRPr>
                <a:solidFill>
                  <a:schemeClr val="tx1"/>
                </a:solidFill>
              </a:defRPr>
            </a:lvl1pPr>
          </a:lstStyle>
          <a:p>
            <a:r>
              <a:rPr lang="en-US" dirty="0"/>
              <a:t>&lt;Title &amp; Content Layout&gt;</a:t>
            </a:r>
          </a:p>
        </p:txBody>
      </p:sp>
      <p:sp>
        <p:nvSpPr>
          <p:cNvPr id="5" name="Text Placeholder 4">
            <a:extLst>
              <a:ext uri="{FF2B5EF4-FFF2-40B4-BE49-F238E27FC236}">
                <a16:creationId xmlns:a16="http://schemas.microsoft.com/office/drawing/2014/main" id="{9623C0F8-223F-48FE-BEE2-4FF0A9502238}"/>
              </a:ext>
            </a:extLst>
          </p:cNvPr>
          <p:cNvSpPr>
            <a:spLocks noGrp="1"/>
          </p:cNvSpPr>
          <p:nvPr>
            <p:ph type="body" sz="quarter" idx="10" hasCustomPrompt="1"/>
          </p:nvPr>
        </p:nvSpPr>
        <p:spPr>
          <a:xfrm>
            <a:off x="619287" y="5934456"/>
            <a:ext cx="9930811" cy="455944"/>
          </a:xfrm>
        </p:spPr>
        <p:txBody>
          <a:bodyPr anchor="b" anchorCtr="0"/>
          <a:lstStyle>
            <a:lvl1pPr marL="0" indent="0">
              <a:spcBef>
                <a:spcPts val="200"/>
              </a:spcBef>
              <a:spcAft>
                <a:spcPts val="0"/>
              </a:spcAft>
              <a:buNone/>
              <a:defRPr sz="900">
                <a:solidFill>
                  <a:schemeClr val="tx1"/>
                </a:solidFill>
              </a:defRPr>
            </a:lvl1pPr>
          </a:lstStyle>
          <a:p>
            <a:pPr lvl="0"/>
            <a:r>
              <a:rPr lang="en-US" dirty="0"/>
              <a:t>References</a:t>
            </a:r>
          </a:p>
        </p:txBody>
      </p:sp>
      <p:sp>
        <p:nvSpPr>
          <p:cNvPr id="6" name="Text Placeholder 2">
            <a:extLst>
              <a:ext uri="{FF2B5EF4-FFF2-40B4-BE49-F238E27FC236}">
                <a16:creationId xmlns:a16="http://schemas.microsoft.com/office/drawing/2014/main" id="{D8766601-EB9B-4F0B-8C46-4E8A7F0E550F}"/>
              </a:ext>
            </a:extLst>
          </p:cNvPr>
          <p:cNvSpPr>
            <a:spLocks noGrp="1"/>
          </p:cNvSpPr>
          <p:nvPr>
            <p:ph idx="11"/>
          </p:nvPr>
        </p:nvSpPr>
        <p:spPr>
          <a:xfrm>
            <a:off x="619544" y="1609398"/>
            <a:ext cx="10976373" cy="4105601"/>
          </a:xfrm>
          <a:prstGeom prst="rect">
            <a:avLst/>
          </a:prstGeom>
        </p:spPr>
        <p:txBody>
          <a:bodyPr vert="horz" lIns="0" tIns="0" rIns="0" bIns="0" rtlCol="0" anchor="t" anchorCtr="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665556721"/>
      </p:ext>
    </p:extLst>
  </p:cSld>
  <p:clrMapOvr>
    <a:masterClrMapping/>
  </p:clrMapOvr>
  <p:hf sldNum="0" hdr="0" ftr="0" dt="0"/>
  <p:extLst>
    <p:ext uri="{DCECCB84-F9BA-43D5-87BE-67443E8EF086}">
      <p15:sldGuideLst xmlns:p15="http://schemas.microsoft.com/office/powerpoint/2012/main">
        <p15:guide id="1" orient="horz" pos="1008">
          <p15:clr>
            <a:srgbClr val="FBAE40"/>
          </p15:clr>
        </p15:guide>
        <p15:guide id="2" orient="horz" pos="4032">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userDrawn="1">
  <p:cSld name="2_text pag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endParaRPr lang="en-US" dirty="0"/>
          </a:p>
        </p:txBody>
      </p:sp>
      <p:sp>
        <p:nvSpPr>
          <p:cNvPr id="6" name="Slide Number Placeholder 5"/>
          <p:cNvSpPr>
            <a:spLocks noGrp="1"/>
          </p:cNvSpPr>
          <p:nvPr>
            <p:ph type="sldNum" sz="quarter" idx="12"/>
          </p:nvPr>
        </p:nvSpPr>
        <p:spPr/>
        <p:txBody>
          <a:bodyPr/>
          <a:lstStyle>
            <a:lvl1pPr>
              <a:defRPr/>
            </a:lvl1pPr>
          </a:lstStyle>
          <a:p>
            <a:endParaRPr lang="en-US" dirty="0"/>
          </a:p>
        </p:txBody>
      </p:sp>
      <p:sp>
        <p:nvSpPr>
          <p:cNvPr id="7" name="Title 1"/>
          <p:cNvSpPr>
            <a:spLocks noGrp="1"/>
          </p:cNvSpPr>
          <p:nvPr>
            <p:ph type="title" hasCustomPrompt="1"/>
          </p:nvPr>
        </p:nvSpPr>
        <p:spPr>
          <a:xfrm>
            <a:off x="0" y="0"/>
            <a:ext cx="12192000" cy="713539"/>
          </a:xfrm>
          <a:prstGeom prst="rect">
            <a:avLst/>
          </a:prstGeom>
        </p:spPr>
        <p:txBody>
          <a:bodyPr/>
          <a:lstStyle>
            <a:lvl1pPr>
              <a:defRPr>
                <a:solidFill>
                  <a:schemeClr val="tx1"/>
                </a:solidFill>
              </a:defRPr>
            </a:lvl1pPr>
          </a:lstStyle>
          <a:p>
            <a:r>
              <a:rPr lang="en-US" dirty="0"/>
              <a:t>Click To Edit Master Title Style</a:t>
            </a:r>
          </a:p>
        </p:txBody>
      </p:sp>
      <p:sp>
        <p:nvSpPr>
          <p:cNvPr id="8" name="Content Placeholder 2"/>
          <p:cNvSpPr>
            <a:spLocks noGrp="1"/>
          </p:cNvSpPr>
          <p:nvPr>
            <p:ph idx="1"/>
          </p:nvPr>
        </p:nvSpPr>
        <p:spPr>
          <a:xfrm>
            <a:off x="514184" y="1202181"/>
            <a:ext cx="10972800" cy="4947903"/>
          </a:xfrm>
          <a:prstGeom prst="rect">
            <a:avLst/>
          </a:prstGeom>
        </p:spPr>
        <p:txBody>
          <a:bodyPr/>
          <a:lstStyle>
            <a:lvl1pPr>
              <a:defRPr sz="2667">
                <a:solidFill>
                  <a:schemeClr val="tx1"/>
                </a:solidFill>
              </a:defRPr>
            </a:lvl1pPr>
            <a:lvl2pPr>
              <a:defRPr sz="2400">
                <a:solidFill>
                  <a:schemeClr val="tx1"/>
                </a:solidFill>
              </a:defRPr>
            </a:lvl2pPr>
            <a:lvl3pPr>
              <a:defRPr sz="2133">
                <a:solidFill>
                  <a:schemeClr val="tx1"/>
                </a:solidFill>
              </a:defRPr>
            </a:lvl3pPr>
            <a:lvl4pPr>
              <a:defRPr sz="1867">
                <a:solidFill>
                  <a:schemeClr val="tx1"/>
                </a:solidFill>
              </a:defRPr>
            </a:lvl4pPr>
            <a:lvl5pPr>
              <a:defRPr sz="1867">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2839278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cSld name="Title &amp; Content">
    <p:spTree>
      <p:nvGrpSpPr>
        <p:cNvPr id="1" name=""/>
        <p:cNvGrpSpPr/>
        <p:nvPr/>
      </p:nvGrpSpPr>
      <p:grpSpPr>
        <a:xfrm>
          <a:off x="0" y="0"/>
          <a:ext cx="0" cy="0"/>
          <a:chOff x="0" y="0"/>
          <a:chExt cx="0" cy="0"/>
        </a:xfrm>
      </p:grpSpPr>
      <p:sp>
        <p:nvSpPr>
          <p:cNvPr id="2" name="Title 6">
            <a:extLst>
              <a:ext uri="{FF2B5EF4-FFF2-40B4-BE49-F238E27FC236}">
                <a16:creationId xmlns:a16="http://schemas.microsoft.com/office/drawing/2014/main" id="{663C3483-6C73-01A3-5015-6EB3E1234E4B}"/>
              </a:ext>
            </a:extLst>
          </p:cNvPr>
          <p:cNvSpPr txBox="1">
            <a:spLocks noGrp="1"/>
          </p:cNvSpPr>
          <p:nvPr>
            <p:ph type="title" hasCustomPrompt="1"/>
          </p:nvPr>
        </p:nvSpPr>
        <p:spPr>
          <a:xfrm>
            <a:off x="-2089" y="0"/>
            <a:ext cx="12194090" cy="1083371"/>
          </a:xfrm>
          <a:prstGeom prst="rect">
            <a:avLst/>
          </a:prstGeom>
          <a:noFill/>
          <a:ln>
            <a:noFill/>
          </a:ln>
        </p:spPr>
        <p:txBody>
          <a:bodyPr vert="horz" wrap="square" lIns="91440" tIns="45720" rIns="91440" bIns="45720" anchor="ctr" anchorCtr="0" compatLnSpc="1">
            <a:normAutofit/>
          </a:bodyPr>
          <a:lstStyle>
            <a:lvl1pPr marL="0" marR="0" lvl="0" indent="0" defTabSz="1219142" fontAlgn="auto">
              <a:spcBef>
                <a:spcPts val="0"/>
              </a:spcBef>
              <a:spcAft>
                <a:spcPts val="0"/>
              </a:spcAft>
              <a:tabLst/>
              <a:defRPr lang="en-US" sz="3200" b="1" i="0" u="none" strike="noStrike" cap="none" spc="160" baseline="0">
                <a:solidFill>
                  <a:schemeClr val="tx1"/>
                </a:solidFill>
                <a:uFillTx/>
                <a:latin typeface="Helvetica" panose="020B0604020202020204" pitchFamily="34" charset="0"/>
                <a:cs typeface="Helvetica" panose="020B0604020202020204" pitchFamily="34" charset="0"/>
              </a:defRPr>
            </a:lvl1pPr>
          </a:lstStyle>
          <a:p>
            <a:pPr lvl="0"/>
            <a:r>
              <a:rPr lang="en-US" dirty="0"/>
              <a:t>Click To Edit Master Title Style</a:t>
            </a:r>
          </a:p>
        </p:txBody>
      </p:sp>
      <p:sp>
        <p:nvSpPr>
          <p:cNvPr id="3" name="Content Placeholder 5">
            <a:extLst>
              <a:ext uri="{FF2B5EF4-FFF2-40B4-BE49-F238E27FC236}">
                <a16:creationId xmlns:a16="http://schemas.microsoft.com/office/drawing/2014/main" id="{5FF01A56-696C-94B1-F9C1-C8BCBD557EE1}"/>
              </a:ext>
            </a:extLst>
          </p:cNvPr>
          <p:cNvSpPr txBox="1">
            <a:spLocks noGrp="1"/>
          </p:cNvSpPr>
          <p:nvPr>
            <p:ph sz="quarter" idx="4294967295"/>
          </p:nvPr>
        </p:nvSpPr>
        <p:spPr>
          <a:xfrm>
            <a:off x="345021" y="1642454"/>
            <a:ext cx="11502429" cy="4689427"/>
          </a:xfrm>
          <a:prstGeom prst="rect">
            <a:avLst/>
          </a:prstGeom>
          <a:noFill/>
          <a:ln>
            <a:noFill/>
          </a:ln>
        </p:spPr>
        <p:txBody>
          <a:bodyPr vert="horz" wrap="square" lIns="91440" tIns="45720" rIns="91440" bIns="45720" anchor="t" anchorCtr="0" compatLnSpc="1">
            <a:noAutofit/>
          </a:bodyPr>
          <a:lstStyle>
            <a:lvl1pPr marL="243824" marR="0" lvl="0" indent="-243824" defTabSz="1219142" fontAlgn="auto">
              <a:lnSpc>
                <a:spcPct val="100000"/>
              </a:lnSpc>
              <a:spcBef>
                <a:spcPts val="1335"/>
              </a:spcBef>
              <a:spcAft>
                <a:spcPts val="0"/>
              </a:spcAft>
              <a:buClr>
                <a:srgbClr val="D8261C"/>
              </a:buClr>
              <a:buSzPct val="100000"/>
              <a:buFont typeface="Tahoma" pitchFamily="34"/>
              <a:buChar char="‣"/>
              <a:tabLst/>
              <a:defRPr lang="en-US" sz="1600" b="0" i="0" u="none" strike="noStrike" cap="none" spc="0" baseline="0">
                <a:solidFill>
                  <a:schemeClr val="tx1"/>
                </a:solidFill>
                <a:uFillTx/>
                <a:latin typeface="Helvetica" panose="020B0604020202020204" pitchFamily="34" charset="0"/>
                <a:cs typeface="Helvetica" panose="020B0604020202020204" pitchFamily="34" charset="0"/>
              </a:defRPr>
            </a:lvl1pPr>
            <a:lvl2pPr marL="609566" marR="0" lvl="1" indent="-243824" defTabSz="1219142" fontAlgn="auto">
              <a:lnSpc>
                <a:spcPct val="100000"/>
              </a:lnSpc>
              <a:spcBef>
                <a:spcPts val="665"/>
              </a:spcBef>
              <a:spcAft>
                <a:spcPts val="0"/>
              </a:spcAft>
              <a:buClr>
                <a:srgbClr val="D8261C"/>
              </a:buClr>
              <a:buSzPct val="100000"/>
              <a:buFont typeface="Tahoma" pitchFamily="34"/>
              <a:buChar char="‣"/>
              <a:tabLst/>
              <a:defRPr lang="en-US" sz="1467" b="0" i="0" u="none" strike="noStrike" cap="none" spc="0" baseline="0">
                <a:solidFill>
                  <a:schemeClr val="tx1"/>
                </a:solidFill>
                <a:uFillTx/>
                <a:latin typeface="Helvetica" panose="020B0604020202020204" pitchFamily="34" charset="0"/>
                <a:cs typeface="Helvetica" panose="020B0604020202020204" pitchFamily="34" charset="0"/>
              </a:defRPr>
            </a:lvl2pPr>
            <a:lvl3pPr marL="975308" marR="0" lvl="2" indent="-243824" defTabSz="1219142" fontAlgn="auto">
              <a:lnSpc>
                <a:spcPct val="100000"/>
              </a:lnSpc>
              <a:spcBef>
                <a:spcPts val="665"/>
              </a:spcBef>
              <a:spcAft>
                <a:spcPts val="0"/>
              </a:spcAft>
              <a:buClr>
                <a:srgbClr val="D8261C"/>
              </a:buClr>
              <a:buSzPct val="100000"/>
              <a:buFont typeface="Tahoma" pitchFamily="34"/>
              <a:buChar char="‣"/>
              <a:tabLst/>
              <a:defRPr lang="en-US" sz="1400" b="0" i="0" u="none" strike="noStrike" cap="none" spc="0" baseline="0">
                <a:solidFill>
                  <a:schemeClr val="tx1"/>
                </a:solidFill>
                <a:uFillTx/>
                <a:latin typeface="Helvetica" panose="020B0604020202020204" pitchFamily="34" charset="0"/>
                <a:cs typeface="Helvetica" panose="020B0604020202020204" pitchFamily="34" charset="0"/>
              </a:defRPr>
            </a:lvl3pPr>
            <a:lvl4pPr marL="1341049" marR="0" lvl="3" indent="-243824" defTabSz="1219142" fontAlgn="auto">
              <a:lnSpc>
                <a:spcPct val="100000"/>
              </a:lnSpc>
              <a:spcBef>
                <a:spcPts val="665"/>
              </a:spcBef>
              <a:spcAft>
                <a:spcPts val="0"/>
              </a:spcAft>
              <a:buClr>
                <a:srgbClr val="D8261C"/>
              </a:buClr>
              <a:buSzPct val="100000"/>
              <a:buFont typeface="Tahoma" pitchFamily="34"/>
              <a:buChar char="‣"/>
              <a:tabLst/>
              <a:defRPr lang="en-US" sz="1333" b="0" i="0" u="none" strike="noStrike" cap="none" spc="0" baseline="0">
                <a:solidFill>
                  <a:schemeClr val="tx1"/>
                </a:solidFill>
                <a:uFillTx/>
                <a:latin typeface="Helvetica" panose="020B0604020202020204" pitchFamily="34" charset="0"/>
                <a:cs typeface="Helvetica" panose="020B0604020202020204" pitchFamily="34" charset="0"/>
              </a:defRPr>
            </a:lvl4pPr>
            <a:lvl5pPr marL="1706791" marR="0" lvl="4" indent="-243824" defTabSz="1219142" fontAlgn="auto">
              <a:lnSpc>
                <a:spcPct val="100000"/>
              </a:lnSpc>
              <a:spcBef>
                <a:spcPts val="665"/>
              </a:spcBef>
              <a:spcAft>
                <a:spcPts val="0"/>
              </a:spcAft>
              <a:buClr>
                <a:srgbClr val="D8261C"/>
              </a:buClr>
              <a:buSzPct val="100000"/>
              <a:buFont typeface="Tahoma" pitchFamily="34"/>
              <a:buChar char="‣"/>
              <a:tabLst/>
              <a:defRPr lang="en-US" sz="1333" b="0" i="0" u="none" strike="noStrike" cap="none" spc="0" baseline="0">
                <a:solidFill>
                  <a:schemeClr val="tx1"/>
                </a:solidFill>
                <a:uFillTx/>
                <a:latin typeface="Helvetica" panose="020B0604020202020204" pitchFamily="34" charset="0"/>
                <a:cs typeface="Helvetica"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2">
            <a:extLst>
              <a:ext uri="{FF2B5EF4-FFF2-40B4-BE49-F238E27FC236}">
                <a16:creationId xmlns:a16="http://schemas.microsoft.com/office/drawing/2014/main" id="{0C2BFCFE-BAD8-CA38-13BE-1C3E7955FDA8}"/>
              </a:ext>
            </a:extLst>
          </p:cNvPr>
          <p:cNvSpPr txBox="1">
            <a:spLocks noGrp="1"/>
          </p:cNvSpPr>
          <p:nvPr>
            <p:ph type="body" sz="quarter" idx="4294967295"/>
          </p:nvPr>
        </p:nvSpPr>
        <p:spPr>
          <a:xfrm>
            <a:off x="344555" y="6490091"/>
            <a:ext cx="10884359" cy="230319"/>
          </a:xfrm>
          <a:prstGeom prst="rect">
            <a:avLst/>
          </a:prstGeom>
          <a:noFill/>
          <a:ln>
            <a:noFill/>
          </a:ln>
        </p:spPr>
        <p:txBody>
          <a:bodyPr vert="horz" wrap="square" lIns="91440" tIns="45720" rIns="91440" bIns="45720" anchor="b" anchorCtr="0" compatLnSpc="1">
            <a:noAutofit/>
          </a:bodyPr>
          <a:lstStyle>
            <a:lvl1pPr marL="0" marR="0" lvl="0" indent="0" defTabSz="1219142" fontAlgn="auto">
              <a:spcBef>
                <a:spcPts val="1335"/>
              </a:spcBef>
              <a:spcAft>
                <a:spcPts val="0"/>
              </a:spcAft>
              <a:buNone/>
              <a:tabLst/>
              <a:defRPr lang="en-US" sz="933" b="0" i="0" u="none" strike="noStrike" cap="none" spc="0" baseline="0">
                <a:solidFill>
                  <a:srgbClr val="313F48"/>
                </a:solidFill>
                <a:uFillTx/>
                <a:latin typeface="Gill Sans MT" pitchFamily="34"/>
              </a:defRPr>
            </a:lvl1pPr>
          </a:lstStyle>
          <a:p>
            <a:pPr lvl="0"/>
            <a:r>
              <a:rPr lang="en-US"/>
              <a:t>Footer</a:t>
            </a:r>
          </a:p>
        </p:txBody>
      </p:sp>
    </p:spTree>
    <p:extLst>
      <p:ext uri="{BB962C8B-B14F-4D97-AF65-F5344CB8AC3E}">
        <p14:creationId xmlns:p14="http://schemas.microsoft.com/office/powerpoint/2010/main" val="2058351627"/>
      </p:ext>
    </p:extLst>
  </p:cSld>
  <p:clrMapOvr>
    <a:masterClrMapping/>
  </p:clrMapOvr>
  <p:transition spd="med">
    <p:fade/>
  </p:transition>
  <p:hf sldNum="0" hdr="0" ftr="0" dt="0"/>
</p:sldLayout>
</file>

<file path=ppt/slideLayouts/slideLayout3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761185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D200BB-562D-104D-96D2-0A6354843189}"/>
              </a:ext>
            </a:extLst>
          </p:cNvPr>
          <p:cNvSpPr>
            <a:spLocks noGrp="1"/>
          </p:cNvSpPr>
          <p:nvPr>
            <p:ph type="title" hasCustomPrompt="1"/>
          </p:nvPr>
        </p:nvSpPr>
        <p:spPr>
          <a:xfrm>
            <a:off x="0" y="0"/>
            <a:ext cx="12192000" cy="1143000"/>
          </a:xfrm>
        </p:spPr>
        <p:txBody>
          <a:bodyPr/>
          <a:lstStyle>
            <a:lvl1pPr>
              <a:defRPr sz="3200">
                <a:solidFill>
                  <a:schemeClr val="tx1"/>
                </a:solidFill>
              </a:defRPr>
            </a:lvl1pPr>
          </a:lstStyle>
          <a:p>
            <a:r>
              <a:rPr lang="en-US" dirty="0"/>
              <a:t>Click To Edit Master Title Style</a:t>
            </a:r>
          </a:p>
        </p:txBody>
      </p:sp>
      <p:sp>
        <p:nvSpPr>
          <p:cNvPr id="5" name="Text Placeholder 4">
            <a:extLst>
              <a:ext uri="{FF2B5EF4-FFF2-40B4-BE49-F238E27FC236}">
                <a16:creationId xmlns:a16="http://schemas.microsoft.com/office/drawing/2014/main" id="{F6C3CF23-467C-E84B-9ED0-3F6C920E8885}"/>
              </a:ext>
            </a:extLst>
          </p:cNvPr>
          <p:cNvSpPr>
            <a:spLocks noGrp="1"/>
          </p:cNvSpPr>
          <p:nvPr>
            <p:ph type="body" sz="quarter" idx="11"/>
          </p:nvPr>
        </p:nvSpPr>
        <p:spPr>
          <a:xfrm>
            <a:off x="355601" y="1365252"/>
            <a:ext cx="11459633" cy="4986867"/>
          </a:xfrm>
        </p:spPr>
        <p:txBody>
          <a:bodyPr/>
          <a:lstStyle>
            <a:lvl1pPr marL="228600" indent="-228600">
              <a:spcBef>
                <a:spcPts val="1200"/>
              </a:spcBef>
              <a:buClr>
                <a:schemeClr val="tx1"/>
              </a:buClr>
              <a:defRPr sz="2400">
                <a:solidFill>
                  <a:schemeClr val="tx1"/>
                </a:solidFill>
              </a:defRPr>
            </a:lvl1pPr>
            <a:lvl3pPr>
              <a:buClr>
                <a:schemeClr val="tx1"/>
              </a:buClr>
              <a:defRPr sz="2000">
                <a:solidFill>
                  <a:schemeClr val="tx1"/>
                </a:solidFill>
              </a:defRPr>
            </a:lvl3pPr>
            <a:lvl4pPr marL="685800">
              <a:buClr>
                <a:schemeClr val="tx1"/>
              </a:buClr>
              <a:defRPr sz="2000">
                <a:solidFill>
                  <a:schemeClr val="tx1"/>
                </a:solidFill>
              </a:defRPr>
            </a:lvl4pPr>
            <a:lvl5pPr>
              <a:buClr>
                <a:schemeClr val="tx1"/>
              </a:buClr>
              <a:defRPr sz="2000">
                <a:solidFill>
                  <a:schemeClr val="tx1"/>
                </a:solidFill>
              </a:defRPr>
            </a:lvl5pPr>
          </a:lstStyle>
          <a:p>
            <a:pPr lvl="0"/>
            <a:r>
              <a:rPr lang="en-US" dirty="0"/>
              <a:t>Click to edit Master text styles</a:t>
            </a:r>
          </a:p>
          <a:p>
            <a:pPr lvl="2"/>
            <a:r>
              <a:rPr lang="en-US" dirty="0"/>
              <a:t>Second level</a:t>
            </a:r>
          </a:p>
          <a:p>
            <a:pPr lvl="3"/>
            <a:r>
              <a:rPr lang="en-US" dirty="0"/>
              <a:t>Third level</a:t>
            </a:r>
          </a:p>
          <a:p>
            <a:pPr lvl="4"/>
            <a:r>
              <a:rPr lang="en-US" dirty="0"/>
              <a:t>Fourth level</a:t>
            </a:r>
          </a:p>
        </p:txBody>
      </p:sp>
    </p:spTree>
    <p:extLst>
      <p:ext uri="{BB962C8B-B14F-4D97-AF65-F5344CB8AC3E}">
        <p14:creationId xmlns:p14="http://schemas.microsoft.com/office/powerpoint/2010/main" val="231137190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0"/>
            <a:ext cx="12192000" cy="1143000"/>
          </a:xfrm>
        </p:spPr>
        <p:txBody>
          <a:bodyPr/>
          <a:lstStyle>
            <a:lvl1pPr>
              <a:defRPr sz="3199"/>
            </a:lvl1pPr>
          </a:lstStyle>
          <a:p>
            <a:r>
              <a:rPr lang="en-US" dirty="0"/>
              <a:t>Click To Edit Master Title Style</a:t>
            </a:r>
          </a:p>
        </p:txBody>
      </p:sp>
      <p:sp>
        <p:nvSpPr>
          <p:cNvPr id="3" name="Content Placeholder 2"/>
          <p:cNvSpPr>
            <a:spLocks noGrp="1"/>
          </p:cNvSpPr>
          <p:nvPr>
            <p:ph idx="1"/>
          </p:nvPr>
        </p:nvSpPr>
        <p:spPr>
          <a:xfrm>
            <a:off x="378463" y="1397000"/>
            <a:ext cx="11435077" cy="4622800"/>
          </a:xfrm>
        </p:spPr>
        <p:txBody>
          <a:bodyPr/>
          <a:lstStyle>
            <a:lvl1pPr marL="0" indent="0">
              <a:buNone/>
              <a:defRPr b="0">
                <a:solidFill>
                  <a:schemeClr val="tx1"/>
                </a:solidFill>
              </a:defRPr>
            </a:lvl1pPr>
            <a:lvl2pPr marL="255949" indent="-255949">
              <a:buFont typeface="Arial" panose="020B0604020202020204" pitchFamily="34" charset="0"/>
              <a:buChar char="•"/>
              <a:defRPr sz="1799">
                <a:solidFill>
                  <a:schemeClr val="tx1"/>
                </a:solidFill>
              </a:defRPr>
            </a:lvl2pPr>
            <a:lvl3pPr marL="755658" indent="-341265">
              <a:buFont typeface="Arial" panose="020B0604020202020204" pitchFamily="34" charset="0"/>
              <a:buChar char="–"/>
              <a:defRPr sz="1600">
                <a:solidFill>
                  <a:schemeClr val="tx1"/>
                </a:solidFill>
              </a:defRPr>
            </a:lvl3pPr>
            <a:lvl4pPr marL="1182239" indent="-268137">
              <a:buFont typeface="Arial" panose="020B0604020202020204" pitchFamily="34" charset="0"/>
              <a:buChar char="•"/>
              <a:defRPr sz="1400">
                <a:solidFill>
                  <a:schemeClr val="tx1"/>
                </a:solidFill>
              </a:defRPr>
            </a:lvl4pPr>
            <a:lvl5pPr marL="1608821" indent="-304701">
              <a:buFont typeface="Arial" panose="020B0604020202020204" pitchFamily="34" charset="0"/>
              <a:buChar char="–"/>
              <a:defRPr sz="1200">
                <a:solidFill>
                  <a:schemeClr val="tx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a:spLocks noGrp="1"/>
          </p:cNvSpPr>
          <p:nvPr>
            <p:ph type="sldNum" sz="quarter" idx="4"/>
          </p:nvPr>
        </p:nvSpPr>
        <p:spPr>
          <a:xfrm>
            <a:off x="11149247" y="6332097"/>
            <a:ext cx="662940" cy="365125"/>
          </a:xfrm>
          <a:prstGeom prst="rect">
            <a:avLst/>
          </a:prstGeom>
        </p:spPr>
        <p:txBody>
          <a:bodyPr vert="horz" lIns="0" tIns="0" rIns="0" bIns="0" rtlCol="0" anchor="b" anchorCtr="0"/>
          <a:lstStyle>
            <a:lvl1pPr algn="r">
              <a:defRPr lang="en-US" sz="1200" smtClean="0"/>
            </a:lvl1pPr>
          </a:lstStyle>
          <a:p>
            <a:fld id="{AF1AFCDA-ABCC-4704-AB71-48FDE4F2FA4C}" type="slidenum">
              <a:rPr lang="en-GB" smtClean="0"/>
              <a:pPr/>
              <a:t>‹#›</a:t>
            </a:fld>
            <a:endParaRPr lang="en-GB" dirty="0"/>
          </a:p>
        </p:txBody>
      </p:sp>
      <p:sp>
        <p:nvSpPr>
          <p:cNvPr id="4" name="Footer Placeholder 3">
            <a:extLst>
              <a:ext uri="{FF2B5EF4-FFF2-40B4-BE49-F238E27FC236}">
                <a16:creationId xmlns:a16="http://schemas.microsoft.com/office/drawing/2014/main" id="{06604FB1-BAAF-42A4-8F0F-109AB7DA65F9}"/>
              </a:ext>
            </a:extLst>
          </p:cNvPr>
          <p:cNvSpPr>
            <a:spLocks noGrp="1"/>
          </p:cNvSpPr>
          <p:nvPr>
            <p:ph type="ftr" sz="quarter" idx="13"/>
          </p:nvPr>
        </p:nvSpPr>
        <p:spPr/>
        <p:txBody>
          <a:bodyPr/>
          <a:lstStyle/>
          <a:p>
            <a:endParaRPr lang="en-US" dirty="0"/>
          </a:p>
        </p:txBody>
      </p:sp>
    </p:spTree>
    <p:custDataLst>
      <p:tags r:id="rId1"/>
    </p:custDataLst>
    <p:extLst>
      <p:ext uri="{BB962C8B-B14F-4D97-AF65-F5344CB8AC3E}">
        <p14:creationId xmlns:p14="http://schemas.microsoft.com/office/powerpoint/2010/main" val="2279146833"/>
      </p:ext>
    </p:extLst>
  </p:cSld>
  <p:clrMapOvr>
    <a:masterClrMapping/>
  </p:clrMapOvr>
  <p:transition spd="slow">
    <p:fade/>
  </p:transition>
  <p:extLst>
    <p:ext uri="{DCECCB84-F9BA-43D5-87BE-67443E8EF086}">
      <p15:sldGuideLst xmlns:p15="http://schemas.microsoft.com/office/powerpoint/2012/main"/>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78"/>
            <a:ext cx="10363200" cy="1470025"/>
          </a:xfrm>
        </p:spPr>
        <p:txBody>
          <a:bodyPr/>
          <a:lstStyle>
            <a:lvl1pPr>
              <a:defRPr b="1">
                <a:latin typeface="Helvetica" pitchFamily="34" charset="0"/>
                <a:cs typeface="Helvetica" pitchFamily="34" charset="0"/>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rgbClr val="000000"/>
                </a:solidFill>
                <a:latin typeface="Helvetica" pitchFamily="34" charset="0"/>
                <a:cs typeface="Helvetica" pitchFamily="34" charset="0"/>
              </a:defRPr>
            </a:lvl1pPr>
            <a:lvl2pPr marL="609555" indent="0" algn="ctr">
              <a:buNone/>
              <a:defRPr>
                <a:solidFill>
                  <a:schemeClr val="tx1">
                    <a:tint val="75000"/>
                  </a:schemeClr>
                </a:solidFill>
              </a:defRPr>
            </a:lvl2pPr>
            <a:lvl3pPr marL="1219110" indent="0" algn="ctr">
              <a:buNone/>
              <a:defRPr>
                <a:solidFill>
                  <a:schemeClr val="tx1">
                    <a:tint val="75000"/>
                  </a:schemeClr>
                </a:solidFill>
              </a:defRPr>
            </a:lvl3pPr>
            <a:lvl4pPr marL="1828664" indent="0" algn="ctr">
              <a:buNone/>
              <a:defRPr>
                <a:solidFill>
                  <a:schemeClr val="tx1">
                    <a:tint val="75000"/>
                  </a:schemeClr>
                </a:solidFill>
              </a:defRPr>
            </a:lvl4pPr>
            <a:lvl5pPr marL="2438218" indent="0" algn="ctr">
              <a:buNone/>
              <a:defRPr>
                <a:solidFill>
                  <a:schemeClr val="tx1">
                    <a:tint val="75000"/>
                  </a:schemeClr>
                </a:solidFill>
              </a:defRPr>
            </a:lvl5pPr>
            <a:lvl6pPr marL="3047772" indent="0" algn="ctr">
              <a:buNone/>
              <a:defRPr>
                <a:solidFill>
                  <a:schemeClr val="tx1">
                    <a:tint val="75000"/>
                  </a:schemeClr>
                </a:solidFill>
              </a:defRPr>
            </a:lvl6pPr>
            <a:lvl7pPr marL="3657327" indent="0" algn="ctr">
              <a:buNone/>
              <a:defRPr>
                <a:solidFill>
                  <a:schemeClr val="tx1">
                    <a:tint val="75000"/>
                  </a:schemeClr>
                </a:solidFill>
              </a:defRPr>
            </a:lvl7pPr>
            <a:lvl8pPr marL="4266880" indent="0" algn="ctr">
              <a:buNone/>
              <a:defRPr>
                <a:solidFill>
                  <a:schemeClr val="tx1">
                    <a:tint val="75000"/>
                  </a:schemeClr>
                </a:solidFill>
              </a:defRPr>
            </a:lvl8pPr>
            <a:lvl9pPr marL="4876435"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417188007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42333"/>
            <a:ext cx="12192000" cy="817563"/>
          </a:xfrm>
        </p:spPr>
        <p:txBody>
          <a:bodyPr>
            <a:normAutofit/>
          </a:bodyPr>
          <a:lstStyle>
            <a:lvl1pPr>
              <a:defRPr sz="4267" b="1">
                <a:latin typeface="Helvetica" pitchFamily="34" charset="0"/>
                <a:cs typeface="Helvetica"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a:latin typeface="Helvetica" pitchFamily="34" charset="0"/>
                <a:cs typeface="Helvetica" pitchFamily="34" charset="0"/>
              </a:defRPr>
            </a:lvl1pPr>
            <a:lvl2pPr>
              <a:defRPr b="1">
                <a:latin typeface="Helvetica" pitchFamily="34" charset="0"/>
                <a:cs typeface="Helvetica" pitchFamily="34" charset="0"/>
              </a:defRPr>
            </a:lvl2pPr>
            <a:lvl3pPr>
              <a:defRPr b="1">
                <a:latin typeface="Helvetica" pitchFamily="34" charset="0"/>
                <a:cs typeface="Helvetica" pitchFamily="34" charset="0"/>
              </a:defRPr>
            </a:lvl3pPr>
            <a:lvl4pPr>
              <a:defRPr b="1">
                <a:latin typeface="Helvetica" pitchFamily="34" charset="0"/>
                <a:cs typeface="Helvetica" pitchFamily="34" charset="0"/>
              </a:defRPr>
            </a:lvl4pPr>
            <a:lvl5pPr>
              <a:defRPr b="1">
                <a:latin typeface="Helvetica" pitchFamily="34" charset="0"/>
                <a:cs typeface="Helvetica"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6006067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4337"/>
            <a:ext cx="12192000" cy="715963"/>
          </a:xfrm>
        </p:spPr>
        <p:txBody>
          <a:bodyPr>
            <a:normAutofit/>
          </a:bodyPr>
          <a:lstStyle>
            <a:lvl1pPr>
              <a:defRPr sz="4267" b="1">
                <a:solidFill>
                  <a:srgbClr val="000000"/>
                </a:solidFill>
                <a:latin typeface="Helvetica" pitchFamily="34" charset="0"/>
                <a:cs typeface="Helvetica" pitchFamily="34" charset="0"/>
              </a:defRPr>
            </a:lvl1pPr>
          </a:lstStyle>
          <a:p>
            <a:r>
              <a:rPr lang="en-US" dirty="0"/>
              <a:t>Click to edit Master title style</a:t>
            </a:r>
          </a:p>
        </p:txBody>
      </p:sp>
      <p:sp>
        <p:nvSpPr>
          <p:cNvPr id="3" name="Content Placeholder 2"/>
          <p:cNvSpPr>
            <a:spLocks noGrp="1"/>
          </p:cNvSpPr>
          <p:nvPr>
            <p:ph sz="half" idx="1"/>
          </p:nvPr>
        </p:nvSpPr>
        <p:spPr>
          <a:xfrm>
            <a:off x="609600" y="1600205"/>
            <a:ext cx="5384800" cy="4525963"/>
          </a:xfrm>
        </p:spPr>
        <p:txBody>
          <a:bodyPr>
            <a:normAutofit/>
          </a:bodyPr>
          <a:lstStyle>
            <a:lvl1pPr>
              <a:defRPr sz="3200" b="1">
                <a:solidFill>
                  <a:srgbClr val="000000"/>
                </a:solidFill>
                <a:latin typeface="Helvetica" pitchFamily="34" charset="0"/>
                <a:cs typeface="Helvetica" pitchFamily="34" charset="0"/>
              </a:defRPr>
            </a:lvl1pPr>
            <a:lvl2pPr>
              <a:defRPr sz="2667" b="1">
                <a:solidFill>
                  <a:srgbClr val="000000"/>
                </a:solidFill>
                <a:latin typeface="Helvetica" pitchFamily="34" charset="0"/>
                <a:cs typeface="Helvetica" pitchFamily="34" charset="0"/>
              </a:defRPr>
            </a:lvl2pPr>
            <a:lvl3pPr>
              <a:defRPr sz="2400" b="1">
                <a:solidFill>
                  <a:srgbClr val="000000"/>
                </a:solidFill>
                <a:latin typeface="Helvetica" pitchFamily="34" charset="0"/>
                <a:cs typeface="Helvetica" pitchFamily="34" charset="0"/>
              </a:defRPr>
            </a:lvl3pPr>
            <a:lvl4pPr>
              <a:defRPr sz="2133" b="1">
                <a:solidFill>
                  <a:srgbClr val="000000"/>
                </a:solidFill>
                <a:latin typeface="Helvetica" pitchFamily="34" charset="0"/>
                <a:cs typeface="Helvetica" pitchFamily="34" charset="0"/>
              </a:defRPr>
            </a:lvl4pPr>
            <a:lvl5pPr>
              <a:defRPr sz="2133" b="1">
                <a:solidFill>
                  <a:srgbClr val="000000"/>
                </a:solidFill>
                <a:latin typeface="Helvetica" pitchFamily="34" charset="0"/>
                <a:cs typeface="Helvetica" pitchFamily="34" charset="0"/>
              </a:defRPr>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0" y="1600205"/>
            <a:ext cx="5384800" cy="4525963"/>
          </a:xfrm>
        </p:spPr>
        <p:txBody>
          <a:bodyPr>
            <a:normAutofit/>
          </a:bodyPr>
          <a:lstStyle>
            <a:lvl1pPr>
              <a:defRPr sz="3200" b="1">
                <a:solidFill>
                  <a:srgbClr val="000000"/>
                </a:solidFill>
                <a:latin typeface="Helvetica" pitchFamily="34" charset="0"/>
                <a:cs typeface="Helvetica" pitchFamily="34" charset="0"/>
              </a:defRPr>
            </a:lvl1pPr>
            <a:lvl2pPr>
              <a:defRPr sz="2667" b="1">
                <a:solidFill>
                  <a:srgbClr val="000000"/>
                </a:solidFill>
                <a:latin typeface="Helvetica" pitchFamily="34" charset="0"/>
                <a:cs typeface="Helvetica" pitchFamily="34" charset="0"/>
              </a:defRPr>
            </a:lvl2pPr>
            <a:lvl3pPr>
              <a:defRPr sz="2400" b="1">
                <a:solidFill>
                  <a:srgbClr val="000000"/>
                </a:solidFill>
                <a:latin typeface="Helvetica" pitchFamily="34" charset="0"/>
                <a:cs typeface="Helvetica" pitchFamily="34" charset="0"/>
              </a:defRPr>
            </a:lvl3pPr>
            <a:lvl4pPr>
              <a:defRPr sz="2133" b="1">
                <a:solidFill>
                  <a:srgbClr val="000000"/>
                </a:solidFill>
                <a:latin typeface="Helvetica" pitchFamily="34" charset="0"/>
                <a:cs typeface="Helvetica" pitchFamily="34" charset="0"/>
              </a:defRPr>
            </a:lvl4pPr>
            <a:lvl5pPr>
              <a:defRPr sz="2133" b="1">
                <a:solidFill>
                  <a:srgbClr val="000000"/>
                </a:solidFill>
                <a:latin typeface="Helvetica" pitchFamily="34" charset="0"/>
                <a:cs typeface="Helvetica" pitchFamily="34" charset="0"/>
              </a:defRPr>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57871751"/>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0" y="92077"/>
            <a:ext cx="12192000" cy="639763"/>
          </a:xfrm>
        </p:spPr>
        <p:txBody>
          <a:bodyPr>
            <a:normAutofit/>
          </a:bodyPr>
          <a:lstStyle>
            <a:lvl1pPr>
              <a:defRPr sz="4267" b="1">
                <a:latin typeface="Helvetica" pitchFamily="34" charset="0"/>
                <a:cs typeface="Helvetica" pitchFamily="34" charset="0"/>
              </a:defRPr>
            </a:lvl1pPr>
          </a:lstStyle>
          <a:p>
            <a:r>
              <a:rPr lang="en-US" dirty="0"/>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667" b="1">
                <a:latin typeface="Helvetica" pitchFamily="34" charset="0"/>
                <a:cs typeface="Helvetica" pitchFamily="34" charset="0"/>
              </a:defRPr>
            </a:lvl1pPr>
            <a:lvl2pPr marL="609555" indent="0">
              <a:buNone/>
              <a:defRPr sz="2667" b="1"/>
            </a:lvl2pPr>
            <a:lvl3pPr marL="1219110" indent="0">
              <a:buNone/>
              <a:defRPr sz="2400" b="1"/>
            </a:lvl3pPr>
            <a:lvl4pPr marL="1828664" indent="0">
              <a:buNone/>
              <a:defRPr sz="2133" b="1"/>
            </a:lvl4pPr>
            <a:lvl5pPr marL="2438218" indent="0">
              <a:buNone/>
              <a:defRPr sz="2133" b="1"/>
            </a:lvl5pPr>
            <a:lvl6pPr marL="3047772" indent="0">
              <a:buNone/>
              <a:defRPr sz="2133" b="1"/>
            </a:lvl6pPr>
            <a:lvl7pPr marL="3657327" indent="0">
              <a:buNone/>
              <a:defRPr sz="2133" b="1"/>
            </a:lvl7pPr>
            <a:lvl8pPr marL="4266880" indent="0">
              <a:buNone/>
              <a:defRPr sz="2133" b="1"/>
            </a:lvl8pPr>
            <a:lvl9pPr marL="4876435"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normAutofit/>
          </a:bodyPr>
          <a:lstStyle>
            <a:lvl1pPr>
              <a:defRPr sz="2667" b="1">
                <a:latin typeface="Helvetica" pitchFamily="34" charset="0"/>
                <a:cs typeface="Helvetica" pitchFamily="34" charset="0"/>
              </a:defRPr>
            </a:lvl1pPr>
            <a:lvl2pPr>
              <a:defRPr sz="2400" b="1">
                <a:latin typeface="Helvetica" pitchFamily="34" charset="0"/>
                <a:cs typeface="Helvetica" pitchFamily="34" charset="0"/>
              </a:defRPr>
            </a:lvl2pPr>
            <a:lvl3pPr>
              <a:defRPr sz="2133" b="1">
                <a:latin typeface="Helvetica" pitchFamily="34" charset="0"/>
                <a:cs typeface="Helvetica" pitchFamily="34" charset="0"/>
              </a:defRPr>
            </a:lvl3pPr>
            <a:lvl4pPr>
              <a:defRPr sz="1867" b="1">
                <a:latin typeface="Helvetica" pitchFamily="34" charset="0"/>
                <a:cs typeface="Helvetica" pitchFamily="34" charset="0"/>
              </a:defRPr>
            </a:lvl4pPr>
            <a:lvl5pPr>
              <a:defRPr sz="1867" b="1">
                <a:latin typeface="Helvetica" pitchFamily="34" charset="0"/>
                <a:cs typeface="Helvetica" pitchFamily="34" charset="0"/>
              </a:defRPr>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412" y="1535113"/>
            <a:ext cx="5389033" cy="639763"/>
          </a:xfrm>
        </p:spPr>
        <p:txBody>
          <a:bodyPr anchor="b"/>
          <a:lstStyle>
            <a:lvl1pPr marL="0" indent="0">
              <a:buNone/>
              <a:defRPr sz="2667" b="1">
                <a:latin typeface="Helvetica" pitchFamily="34" charset="0"/>
                <a:cs typeface="Helvetica" pitchFamily="34" charset="0"/>
              </a:defRPr>
            </a:lvl1pPr>
            <a:lvl2pPr marL="609555" indent="0">
              <a:buNone/>
              <a:defRPr sz="2667" b="1"/>
            </a:lvl2pPr>
            <a:lvl3pPr marL="1219110" indent="0">
              <a:buNone/>
              <a:defRPr sz="2400" b="1"/>
            </a:lvl3pPr>
            <a:lvl4pPr marL="1828664" indent="0">
              <a:buNone/>
              <a:defRPr sz="2133" b="1"/>
            </a:lvl4pPr>
            <a:lvl5pPr marL="2438218" indent="0">
              <a:buNone/>
              <a:defRPr sz="2133" b="1"/>
            </a:lvl5pPr>
            <a:lvl6pPr marL="3047772" indent="0">
              <a:buNone/>
              <a:defRPr sz="2133" b="1"/>
            </a:lvl6pPr>
            <a:lvl7pPr marL="3657327" indent="0">
              <a:buNone/>
              <a:defRPr sz="2133" b="1"/>
            </a:lvl7pPr>
            <a:lvl8pPr marL="4266880" indent="0">
              <a:buNone/>
              <a:defRPr sz="2133" b="1"/>
            </a:lvl8pPr>
            <a:lvl9pPr marL="4876435"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412" y="2174875"/>
            <a:ext cx="5389033" cy="3951288"/>
          </a:xfrm>
        </p:spPr>
        <p:txBody>
          <a:bodyPr>
            <a:normAutofit/>
          </a:bodyPr>
          <a:lstStyle>
            <a:lvl1pPr>
              <a:defRPr sz="2667" b="1">
                <a:latin typeface="Helvetica" pitchFamily="34" charset="0"/>
                <a:cs typeface="Helvetica" pitchFamily="34" charset="0"/>
              </a:defRPr>
            </a:lvl1pPr>
            <a:lvl2pPr>
              <a:defRPr sz="2400" b="1">
                <a:latin typeface="Helvetica" pitchFamily="34" charset="0"/>
                <a:cs typeface="Helvetica" pitchFamily="34" charset="0"/>
              </a:defRPr>
            </a:lvl2pPr>
            <a:lvl3pPr>
              <a:defRPr sz="2133" b="1">
                <a:latin typeface="Helvetica" pitchFamily="34" charset="0"/>
                <a:cs typeface="Helvetica" pitchFamily="34" charset="0"/>
              </a:defRPr>
            </a:lvl3pPr>
            <a:lvl4pPr>
              <a:defRPr sz="1867" b="1">
                <a:latin typeface="Helvetica" pitchFamily="34" charset="0"/>
                <a:cs typeface="Helvetica" pitchFamily="34" charset="0"/>
              </a:defRPr>
            </a:lvl4pPr>
            <a:lvl5pPr>
              <a:defRPr sz="1867" b="1">
                <a:latin typeface="Helvetica" pitchFamily="34" charset="0"/>
                <a:cs typeface="Helvetica" pitchFamily="34" charset="0"/>
              </a:defRPr>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140230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8469"/>
            <a:ext cx="12192000" cy="715963"/>
          </a:xfrm>
        </p:spPr>
        <p:txBody>
          <a:bodyPr>
            <a:normAutofit/>
          </a:bodyPr>
          <a:lstStyle>
            <a:lvl1pPr>
              <a:defRPr sz="4267" b="1">
                <a:latin typeface="Helvetica" pitchFamily="34" charset="0"/>
                <a:cs typeface="Helvetica" pitchFamily="34" charset="0"/>
              </a:defRPr>
            </a:lvl1pPr>
          </a:lstStyle>
          <a:p>
            <a:r>
              <a:rPr lang="en-US" dirty="0"/>
              <a:t>Click to edit Master title style</a:t>
            </a:r>
          </a:p>
        </p:txBody>
      </p:sp>
    </p:spTree>
    <p:extLst>
      <p:ext uri="{BB962C8B-B14F-4D97-AF65-F5344CB8AC3E}">
        <p14:creationId xmlns:p14="http://schemas.microsoft.com/office/powerpoint/2010/main" val="268802668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569602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06400" y="1600205"/>
            <a:ext cx="11480800" cy="4525963"/>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1"/>
          <p:cNvSpPr>
            <a:spLocks noGrp="1"/>
          </p:cNvSpPr>
          <p:nvPr>
            <p:ph type="title"/>
          </p:nvPr>
        </p:nvSpPr>
        <p:spPr>
          <a:xfrm>
            <a:off x="0" y="117469"/>
            <a:ext cx="12192000" cy="614363"/>
          </a:xfrm>
          <a:prstGeom prst="rect">
            <a:avLst/>
          </a:prstGeom>
        </p:spPr>
        <p:txBody>
          <a:bodyPr>
            <a:normAutofit/>
          </a:bodyPr>
          <a:lstStyle>
            <a:lvl1pPr>
              <a:defRPr sz="4267" b="1" i="0">
                <a:solidFill>
                  <a:srgbClr val="000000"/>
                </a:solidFill>
                <a:latin typeface="Helvetica" pitchFamily="34" charset="0"/>
                <a:cs typeface="Helvetica" pitchFamily="34" charset="0"/>
              </a:defRPr>
            </a:lvl1pPr>
          </a:lstStyle>
          <a:p>
            <a:r>
              <a:rPr lang="en-US" dirty="0"/>
              <a:t>Click to edit Master title style</a:t>
            </a:r>
          </a:p>
        </p:txBody>
      </p:sp>
    </p:spTree>
    <p:extLst>
      <p:ext uri="{BB962C8B-B14F-4D97-AF65-F5344CB8AC3E}">
        <p14:creationId xmlns:p14="http://schemas.microsoft.com/office/powerpoint/2010/main" val="15147235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768352" y="1397000"/>
            <a:ext cx="5365749" cy="4886325"/>
          </a:xfrm>
        </p:spPr>
        <p:txBody>
          <a:bodyPr/>
          <a:lstStyle>
            <a:lvl1pPr>
              <a:defRPr sz="2667" b="1">
                <a:solidFill>
                  <a:schemeClr val="bg2"/>
                </a:solidFill>
              </a:defRPr>
            </a:lvl1pPr>
            <a:lvl2pPr>
              <a:defRPr sz="2400" b="0">
                <a:solidFill>
                  <a:schemeClr val="bg2"/>
                </a:solidFill>
              </a:defRPr>
            </a:lvl2pPr>
            <a:lvl3pPr>
              <a:defRPr sz="2133" b="0">
                <a:solidFill>
                  <a:schemeClr val="bg2"/>
                </a:solidFill>
              </a:defRPr>
            </a:lvl3pPr>
            <a:lvl4pPr>
              <a:defRPr sz="2400" b="0">
                <a:solidFill>
                  <a:schemeClr val="bg2"/>
                </a:solidFill>
                <a:effectLst/>
                <a:latin typeface="+mj-lt"/>
              </a:defRPr>
            </a:lvl4pPr>
            <a:lvl5pPr>
              <a:defRPr sz="2400" b="0">
                <a:solidFill>
                  <a:schemeClr val="bg2"/>
                </a:solidFill>
                <a:effectLst/>
                <a:latin typeface="+mj-lt"/>
              </a:defRPr>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p:txBody>
      </p:sp>
      <p:sp>
        <p:nvSpPr>
          <p:cNvPr id="7" name="Content Placeholder 2"/>
          <p:cNvSpPr>
            <a:spLocks noGrp="1"/>
          </p:cNvSpPr>
          <p:nvPr>
            <p:ph sz="half" idx="10"/>
          </p:nvPr>
        </p:nvSpPr>
        <p:spPr>
          <a:xfrm>
            <a:off x="6376064" y="1385627"/>
            <a:ext cx="5365749" cy="4886325"/>
          </a:xfrm>
        </p:spPr>
        <p:txBody>
          <a:bodyPr/>
          <a:lstStyle>
            <a:lvl1pPr>
              <a:defRPr sz="2667" b="1">
                <a:solidFill>
                  <a:schemeClr val="bg2"/>
                </a:solidFill>
              </a:defRPr>
            </a:lvl1pPr>
            <a:lvl2pPr>
              <a:defRPr sz="2400" b="0">
                <a:solidFill>
                  <a:schemeClr val="bg2"/>
                </a:solidFill>
              </a:defRPr>
            </a:lvl2pPr>
            <a:lvl3pPr>
              <a:defRPr sz="2133" b="0">
                <a:solidFill>
                  <a:schemeClr val="bg2"/>
                </a:solidFill>
              </a:defRPr>
            </a:lvl3pPr>
            <a:lvl4pPr>
              <a:defRPr sz="2400" b="0">
                <a:solidFill>
                  <a:schemeClr val="bg2"/>
                </a:solidFill>
                <a:effectLst/>
                <a:latin typeface="+mj-lt"/>
              </a:defRPr>
            </a:lvl4pPr>
            <a:lvl5pPr>
              <a:defRPr sz="2400" b="0">
                <a:solidFill>
                  <a:schemeClr val="bg2"/>
                </a:solidFill>
                <a:effectLst/>
                <a:latin typeface="+mj-lt"/>
              </a:defRPr>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p:txBody>
      </p:sp>
      <p:sp>
        <p:nvSpPr>
          <p:cNvPr id="9" name="Title Placeholder 15"/>
          <p:cNvSpPr>
            <a:spLocks noGrp="1"/>
          </p:cNvSpPr>
          <p:nvPr>
            <p:ph type="title"/>
          </p:nvPr>
        </p:nvSpPr>
        <p:spPr>
          <a:xfrm>
            <a:off x="0" y="8468"/>
            <a:ext cx="12192000" cy="778933"/>
          </a:xfrm>
          <a:prstGeom prst="rect">
            <a:avLst/>
          </a:prstGeom>
        </p:spPr>
        <p:txBody>
          <a:bodyPr vert="horz" lIns="91440" tIns="45720" rIns="91440" bIns="45720" rtlCol="0" anchor="b">
            <a:normAutofit/>
          </a:bodyPr>
          <a:lstStyle>
            <a:lvl1pPr>
              <a:defRPr sz="4267"/>
            </a:lvl1pPr>
          </a:lstStyle>
          <a:p>
            <a:r>
              <a:rPr lang="en-US" dirty="0"/>
              <a:t>Click to edit Master title style</a:t>
            </a:r>
          </a:p>
        </p:txBody>
      </p:sp>
    </p:spTree>
    <p:extLst>
      <p:ext uri="{BB962C8B-B14F-4D97-AF65-F5344CB8AC3E}">
        <p14:creationId xmlns:p14="http://schemas.microsoft.com/office/powerpoint/2010/main" val="8168832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60872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cSld name="106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8037"/>
            <a:ext cx="12192000" cy="715963"/>
          </a:xfrm>
        </p:spPr>
        <p:txBody>
          <a:bodyPr>
            <a:normAutofit/>
          </a:bodyPr>
          <a:lstStyle>
            <a:lvl1pPr>
              <a:defRPr sz="4267"/>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7"/>
          <p:cNvSpPr>
            <a:spLocks noGrp="1"/>
          </p:cNvSpPr>
          <p:nvPr>
            <p:ph type="body" sz="quarter" idx="10"/>
          </p:nvPr>
        </p:nvSpPr>
        <p:spPr>
          <a:xfrm>
            <a:off x="316760" y="6400800"/>
            <a:ext cx="11176000" cy="457200"/>
          </a:xfrm>
        </p:spPr>
        <p:txBody>
          <a:bodyPr lIns="27432" anchor="b">
            <a:noAutofit/>
          </a:bodyPr>
          <a:lstStyle>
            <a:lvl1pPr marL="0" indent="0">
              <a:buNone/>
              <a:defRPr sz="1200" b="0"/>
            </a:lvl1pPr>
            <a:lvl2pPr marL="457155" indent="0">
              <a:buNone/>
              <a:defRPr sz="1100"/>
            </a:lvl2pPr>
            <a:lvl3pPr marL="914309" indent="0">
              <a:buNone/>
              <a:defRPr sz="1051"/>
            </a:lvl3pPr>
            <a:lvl4pPr marL="1371464" indent="0">
              <a:buNone/>
              <a:defRPr sz="1000"/>
            </a:lvl4pPr>
            <a:lvl5pPr marL="1828618" indent="0">
              <a:buNone/>
              <a:defRPr sz="1000"/>
            </a:lvl5pPr>
          </a:lstStyle>
          <a:p>
            <a:pPr lvl="0"/>
            <a:r>
              <a:rPr lang="en-US"/>
              <a:t>Click to edit Master text styles</a:t>
            </a:r>
          </a:p>
        </p:txBody>
      </p:sp>
    </p:spTree>
    <p:extLst>
      <p:ext uri="{BB962C8B-B14F-4D97-AF65-F5344CB8AC3E}">
        <p14:creationId xmlns:p14="http://schemas.microsoft.com/office/powerpoint/2010/main" val="196543428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92073"/>
            <a:ext cx="12192000" cy="740657"/>
          </a:xfrm>
        </p:spPr>
        <p:txBody>
          <a:bodyPr>
            <a:normAutofit/>
          </a:bodyPr>
          <a:lstStyle>
            <a:lvl1pPr>
              <a:defRPr sz="4267"/>
            </a:lvl1p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5"/>
          <p:cNvSpPr>
            <a:spLocks noGrp="1"/>
          </p:cNvSpPr>
          <p:nvPr>
            <p:ph type="body" sz="quarter" idx="11"/>
          </p:nvPr>
        </p:nvSpPr>
        <p:spPr>
          <a:xfrm>
            <a:off x="812801" y="6248400"/>
            <a:ext cx="10687051" cy="457200"/>
          </a:xfrm>
        </p:spPr>
        <p:txBody>
          <a:bodyPr anchor="b"/>
          <a:lstStyle>
            <a:lvl1pPr marL="0" indent="0">
              <a:spcBef>
                <a:spcPts val="0"/>
              </a:spcBef>
              <a:buNone/>
              <a:defRPr sz="1600"/>
            </a:lvl1pPr>
          </a:lstStyle>
          <a:p>
            <a:pPr lvl="0"/>
            <a:r>
              <a:rPr lang="en-US" dirty="0"/>
              <a:t>Click to edit Master text styles</a:t>
            </a:r>
          </a:p>
        </p:txBody>
      </p:sp>
      <p:pic>
        <p:nvPicPr>
          <p:cNvPr id="8" name="Picture 7">
            <a:extLst>
              <a:ext uri="{FF2B5EF4-FFF2-40B4-BE49-F238E27FC236}">
                <a16:creationId xmlns:a16="http://schemas.microsoft.com/office/drawing/2014/main" id="{987B5D7A-8FFA-4DE0-8F1E-22817513261E}"/>
              </a:ext>
            </a:extLst>
          </p:cNvPr>
          <p:cNvPicPr>
            <a:picLocks/>
          </p:cNvPicPr>
          <p:nvPr userDrawn="1"/>
        </p:nvPicPr>
        <p:blipFill>
          <a:blip r:embed="rId2"/>
          <a:stretch>
            <a:fillRect/>
          </a:stretch>
        </p:blipFill>
        <p:spPr>
          <a:xfrm>
            <a:off x="0" y="6784848"/>
            <a:ext cx="12192000" cy="73152"/>
          </a:xfrm>
          <a:prstGeom prst="rect">
            <a:avLst/>
          </a:prstGeom>
        </p:spPr>
      </p:pic>
      <p:pic>
        <p:nvPicPr>
          <p:cNvPr id="9" name="Picture 8">
            <a:extLst>
              <a:ext uri="{FF2B5EF4-FFF2-40B4-BE49-F238E27FC236}">
                <a16:creationId xmlns:a16="http://schemas.microsoft.com/office/drawing/2014/main" id="{42F3AED6-B2CC-4331-9B55-7A93E04CD3AF}"/>
              </a:ext>
            </a:extLst>
          </p:cNvPr>
          <p:cNvPicPr>
            <a:picLocks/>
          </p:cNvPicPr>
          <p:nvPr userDrawn="1"/>
        </p:nvPicPr>
        <p:blipFill>
          <a:blip r:embed="rId2"/>
          <a:stretch>
            <a:fillRect/>
          </a:stretch>
        </p:blipFill>
        <p:spPr>
          <a:xfrm>
            <a:off x="0" y="0"/>
            <a:ext cx="12192000" cy="73152"/>
          </a:xfrm>
          <a:prstGeom prst="rect">
            <a:avLst/>
          </a:prstGeom>
        </p:spPr>
      </p:pic>
    </p:spTree>
    <p:extLst>
      <p:ext uri="{BB962C8B-B14F-4D97-AF65-F5344CB8AC3E}">
        <p14:creationId xmlns:p14="http://schemas.microsoft.com/office/powerpoint/2010/main" val="2713083018"/>
      </p:ext>
    </p:extLst>
  </p:cSld>
  <p:clrMapOvr>
    <a:masterClrMapping/>
  </p:clrMapOvr>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p:cSld name="3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90223810"/>
      </p:ext>
    </p:extLst>
  </p:cSld>
  <p:clrMapOvr>
    <a:masterClrMapping/>
  </p:clrMapOvr>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C47DBD6F-3CB8-724A-8541-1DE586DAD4DA}"/>
              </a:ext>
            </a:extLst>
          </p:cNvPr>
          <p:cNvSpPr>
            <a:spLocks noGrp="1"/>
          </p:cNvSpPr>
          <p:nvPr>
            <p:ph type="ftr" sz="quarter" idx="14"/>
          </p:nvPr>
        </p:nvSpPr>
        <p:spPr/>
        <p:txBody>
          <a:bodyPr/>
          <a:lstStyle/>
          <a:p>
            <a:pPr algn="l"/>
            <a:endParaRPr lang="en-US" dirty="0"/>
          </a:p>
        </p:txBody>
      </p:sp>
      <p:sp>
        <p:nvSpPr>
          <p:cNvPr id="10" name="Slide Number Placeholder 9">
            <a:extLst>
              <a:ext uri="{FF2B5EF4-FFF2-40B4-BE49-F238E27FC236}">
                <a16:creationId xmlns:a16="http://schemas.microsoft.com/office/drawing/2014/main" id="{B67C8810-3500-704E-B4E4-F4F86F60B234}"/>
              </a:ext>
            </a:extLst>
          </p:cNvPr>
          <p:cNvSpPr>
            <a:spLocks noGrp="1"/>
          </p:cNvSpPr>
          <p:nvPr>
            <p:ph type="sldNum" sz="quarter" idx="15"/>
          </p:nvPr>
        </p:nvSpPr>
        <p:spPr/>
        <p:txBody>
          <a:bodyPr/>
          <a:lstStyle/>
          <a:p>
            <a:endParaRPr lang="en-US" dirty="0"/>
          </a:p>
        </p:txBody>
      </p:sp>
      <p:sp>
        <p:nvSpPr>
          <p:cNvPr id="11" name="Title 10">
            <a:extLst>
              <a:ext uri="{FF2B5EF4-FFF2-40B4-BE49-F238E27FC236}">
                <a16:creationId xmlns:a16="http://schemas.microsoft.com/office/drawing/2014/main" id="{6B641679-88E9-2B4E-9BF0-F7212CA91FA1}"/>
              </a:ext>
            </a:extLst>
          </p:cNvPr>
          <p:cNvSpPr>
            <a:spLocks noGrp="1"/>
          </p:cNvSpPr>
          <p:nvPr>
            <p:ph type="title"/>
          </p:nvPr>
        </p:nvSpPr>
        <p:spPr>
          <a:xfrm>
            <a:off x="711200" y="1027204"/>
            <a:ext cx="10972800" cy="1143000"/>
          </a:xfrm>
        </p:spPr>
        <p:txBody>
          <a:bodyPr/>
          <a:lstStyle/>
          <a:p>
            <a:r>
              <a:rPr lang="en-US" dirty="0"/>
              <a:t>Click to edit Master title style</a:t>
            </a:r>
          </a:p>
        </p:txBody>
      </p:sp>
      <p:sp>
        <p:nvSpPr>
          <p:cNvPr id="13" name="Content Placeholder 12">
            <a:extLst>
              <a:ext uri="{FF2B5EF4-FFF2-40B4-BE49-F238E27FC236}">
                <a16:creationId xmlns:a16="http://schemas.microsoft.com/office/drawing/2014/main" id="{4C7E6CD5-587D-DC40-887E-06B51FFF66DE}"/>
              </a:ext>
            </a:extLst>
          </p:cNvPr>
          <p:cNvSpPr>
            <a:spLocks noGrp="1"/>
          </p:cNvSpPr>
          <p:nvPr>
            <p:ph sz="quarter" idx="16"/>
          </p:nvPr>
        </p:nvSpPr>
        <p:spPr>
          <a:xfrm>
            <a:off x="296336" y="1161829"/>
            <a:ext cx="11599333" cy="4097467"/>
          </a:xfrm>
        </p:spPr>
        <p:txBody>
          <a:bodyPr/>
          <a:lstStyle>
            <a:lvl1pPr>
              <a:defRPr sz="24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12">
            <a:extLst>
              <a:ext uri="{FF2B5EF4-FFF2-40B4-BE49-F238E27FC236}">
                <a16:creationId xmlns:a16="http://schemas.microsoft.com/office/drawing/2014/main" id="{C713F504-A04C-8947-BD8F-04D16BB2B194}"/>
              </a:ext>
            </a:extLst>
          </p:cNvPr>
          <p:cNvSpPr>
            <a:spLocks noGrp="1"/>
          </p:cNvSpPr>
          <p:nvPr>
            <p:ph sz="quarter" idx="17" hasCustomPrompt="1"/>
          </p:nvPr>
        </p:nvSpPr>
        <p:spPr>
          <a:xfrm>
            <a:off x="296336" y="5890644"/>
            <a:ext cx="11599333" cy="607205"/>
          </a:xfrm>
        </p:spPr>
        <p:txBody>
          <a:bodyPr anchor="b">
            <a:normAutofit/>
          </a:bodyPr>
          <a:lstStyle>
            <a:lvl1pPr marL="0" indent="0">
              <a:lnSpc>
                <a:spcPct val="100000"/>
              </a:lnSpc>
              <a:buFontTx/>
              <a:buNone/>
              <a:defRPr sz="800">
                <a:solidFill>
                  <a:schemeClr val="accent1">
                    <a:lumMod val="50000"/>
                  </a:schemeClr>
                </a:solidFill>
              </a:defRPr>
            </a:lvl1pPr>
          </a:lstStyle>
          <a:p>
            <a:pPr lvl="0"/>
            <a:r>
              <a:rPr lang="en-GB" dirty="0"/>
              <a:t>References and Footnotes</a:t>
            </a:r>
          </a:p>
        </p:txBody>
      </p:sp>
    </p:spTree>
    <p:extLst>
      <p:ext uri="{BB962C8B-B14F-4D97-AF65-F5344CB8AC3E}">
        <p14:creationId xmlns:p14="http://schemas.microsoft.com/office/powerpoint/2010/main" val="359183614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9" name="Footer Placeholder 8">
            <a:extLst>
              <a:ext uri="{FF2B5EF4-FFF2-40B4-BE49-F238E27FC236}">
                <a16:creationId xmlns:a16="http://schemas.microsoft.com/office/drawing/2014/main" id="{C47DBD6F-3CB8-724A-8541-1DE586DAD4DA}"/>
              </a:ext>
            </a:extLst>
          </p:cNvPr>
          <p:cNvSpPr>
            <a:spLocks noGrp="1"/>
          </p:cNvSpPr>
          <p:nvPr>
            <p:ph type="ftr" sz="quarter" idx="14"/>
          </p:nvPr>
        </p:nvSpPr>
        <p:spPr/>
        <p:txBody>
          <a:bodyPr/>
          <a:lstStyle/>
          <a:p>
            <a:pPr algn="l"/>
            <a:endParaRPr lang="en-US" dirty="0"/>
          </a:p>
        </p:txBody>
      </p:sp>
      <p:sp>
        <p:nvSpPr>
          <p:cNvPr id="10" name="Slide Number Placeholder 9">
            <a:extLst>
              <a:ext uri="{FF2B5EF4-FFF2-40B4-BE49-F238E27FC236}">
                <a16:creationId xmlns:a16="http://schemas.microsoft.com/office/drawing/2014/main" id="{B67C8810-3500-704E-B4E4-F4F86F60B234}"/>
              </a:ext>
            </a:extLst>
          </p:cNvPr>
          <p:cNvSpPr>
            <a:spLocks noGrp="1"/>
          </p:cNvSpPr>
          <p:nvPr>
            <p:ph type="sldNum" sz="quarter" idx="15"/>
          </p:nvPr>
        </p:nvSpPr>
        <p:spPr/>
        <p:txBody>
          <a:bodyPr/>
          <a:lstStyle/>
          <a:p>
            <a:fld id="{96FA21FF-ACDC-4BBB-8A90-6963CB0D7C02}" type="slidenum">
              <a:rPr lang="en-US" smtClean="0"/>
              <a:pPr/>
              <a:t>‹#›</a:t>
            </a:fld>
            <a:endParaRPr lang="en-US" dirty="0"/>
          </a:p>
        </p:txBody>
      </p:sp>
      <p:sp>
        <p:nvSpPr>
          <p:cNvPr id="11" name="Title 10">
            <a:extLst>
              <a:ext uri="{FF2B5EF4-FFF2-40B4-BE49-F238E27FC236}">
                <a16:creationId xmlns:a16="http://schemas.microsoft.com/office/drawing/2014/main" id="{6B641679-88E9-2B4E-9BF0-F7212CA91FA1}"/>
              </a:ext>
            </a:extLst>
          </p:cNvPr>
          <p:cNvSpPr>
            <a:spLocks noGrp="1"/>
          </p:cNvSpPr>
          <p:nvPr>
            <p:ph type="title"/>
          </p:nvPr>
        </p:nvSpPr>
        <p:spPr/>
        <p:txBody>
          <a:bodyPr/>
          <a:lstStyle/>
          <a:p>
            <a:r>
              <a:rPr lang="en-US" dirty="0"/>
              <a:t>Click to edit Master title style</a:t>
            </a:r>
          </a:p>
        </p:txBody>
      </p:sp>
      <p:sp>
        <p:nvSpPr>
          <p:cNvPr id="13" name="Content Placeholder 12">
            <a:extLst>
              <a:ext uri="{FF2B5EF4-FFF2-40B4-BE49-F238E27FC236}">
                <a16:creationId xmlns:a16="http://schemas.microsoft.com/office/drawing/2014/main" id="{4C7E6CD5-587D-DC40-887E-06B51FFF66DE}"/>
              </a:ext>
            </a:extLst>
          </p:cNvPr>
          <p:cNvSpPr>
            <a:spLocks noGrp="1"/>
          </p:cNvSpPr>
          <p:nvPr>
            <p:ph sz="quarter" idx="16"/>
          </p:nvPr>
        </p:nvSpPr>
        <p:spPr>
          <a:xfrm>
            <a:off x="296336" y="1161829"/>
            <a:ext cx="11599333" cy="4097467"/>
          </a:xfrm>
        </p:spPr>
        <p:txBody>
          <a:bodyPr/>
          <a:lstStyle>
            <a:lvl1pPr>
              <a:defRPr sz="24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12">
            <a:extLst>
              <a:ext uri="{FF2B5EF4-FFF2-40B4-BE49-F238E27FC236}">
                <a16:creationId xmlns:a16="http://schemas.microsoft.com/office/drawing/2014/main" id="{C713F504-A04C-8947-BD8F-04D16BB2B194}"/>
              </a:ext>
            </a:extLst>
          </p:cNvPr>
          <p:cNvSpPr>
            <a:spLocks noGrp="1"/>
          </p:cNvSpPr>
          <p:nvPr>
            <p:ph sz="quarter" idx="17" hasCustomPrompt="1"/>
          </p:nvPr>
        </p:nvSpPr>
        <p:spPr>
          <a:xfrm>
            <a:off x="296336" y="5890644"/>
            <a:ext cx="11599333" cy="607205"/>
          </a:xfrm>
        </p:spPr>
        <p:txBody>
          <a:bodyPr anchor="b">
            <a:normAutofit/>
          </a:bodyPr>
          <a:lstStyle>
            <a:lvl1pPr marL="0" indent="0">
              <a:lnSpc>
                <a:spcPct val="100000"/>
              </a:lnSpc>
              <a:buFontTx/>
              <a:buNone/>
              <a:defRPr sz="800">
                <a:solidFill>
                  <a:schemeClr val="accent1">
                    <a:lumMod val="50000"/>
                  </a:schemeClr>
                </a:solidFill>
              </a:defRPr>
            </a:lvl1pPr>
          </a:lstStyle>
          <a:p>
            <a:pPr lvl="0"/>
            <a:r>
              <a:rPr lang="en-GB" dirty="0"/>
              <a:t>References and Footnotes</a:t>
            </a:r>
          </a:p>
        </p:txBody>
      </p:sp>
    </p:spTree>
    <p:extLst>
      <p:ext uri="{BB962C8B-B14F-4D97-AF65-F5344CB8AC3E}">
        <p14:creationId xmlns:p14="http://schemas.microsoft.com/office/powerpoint/2010/main" val="256415334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userDrawn="1">
  <p:cSld name="White Content - 1.a. Outline">
    <p:spTree>
      <p:nvGrpSpPr>
        <p:cNvPr id="1" name=""/>
        <p:cNvGrpSpPr/>
        <p:nvPr/>
      </p:nvGrpSpPr>
      <p:grpSpPr>
        <a:xfrm>
          <a:off x="0" y="0"/>
          <a:ext cx="0" cy="0"/>
          <a:chOff x="0" y="0"/>
          <a:chExt cx="0" cy="0"/>
        </a:xfrm>
      </p:grpSpPr>
      <p:sp>
        <p:nvSpPr>
          <p:cNvPr id="8" name="TextBox 7"/>
          <p:cNvSpPr txBox="1"/>
          <p:nvPr userDrawn="1"/>
        </p:nvSpPr>
        <p:spPr>
          <a:xfrm>
            <a:off x="6048283" y="6645275"/>
            <a:ext cx="184731" cy="369332"/>
          </a:xfrm>
          <a:prstGeom prst="rect">
            <a:avLst/>
          </a:prstGeom>
          <a:noFill/>
        </p:spPr>
        <p:txBody>
          <a:bodyPr wrap="none">
            <a:spAutoFit/>
          </a:bodyPr>
          <a:lstStyle/>
          <a:p>
            <a:pPr>
              <a:defRPr/>
            </a:pPr>
            <a:endParaRPr lang="en-US" sz="1800" dirty="0">
              <a:solidFill>
                <a:prstClr val="black"/>
              </a:solidFill>
            </a:endParaRPr>
          </a:p>
        </p:txBody>
      </p:sp>
      <p:sp>
        <p:nvSpPr>
          <p:cNvPr id="4" name="Text Placeholder 3"/>
          <p:cNvSpPr>
            <a:spLocks noGrp="1"/>
          </p:cNvSpPr>
          <p:nvPr>
            <p:ph type="body" sz="quarter" idx="10"/>
          </p:nvPr>
        </p:nvSpPr>
        <p:spPr>
          <a:xfrm>
            <a:off x="0" y="283701"/>
            <a:ext cx="12192000" cy="747712"/>
          </a:xfrm>
          <a:prstGeom prst="rect">
            <a:avLst/>
          </a:prstGeom>
        </p:spPr>
        <p:txBody>
          <a:bodyPr vert="horz" anchor="ctr">
            <a:normAutofit/>
          </a:bodyPr>
          <a:lstStyle>
            <a:lvl1pPr marL="0" indent="0" algn="ctr">
              <a:buFontTx/>
              <a:buNone/>
              <a:defRPr sz="4400" b="1" baseline="0">
                <a:solidFill>
                  <a:schemeClr val="tx1"/>
                </a:solidFill>
              </a:defRPr>
            </a:lvl1pPr>
          </a:lstStyle>
          <a:p>
            <a:pPr lvl="0"/>
            <a:r>
              <a:rPr lang="en-US" dirty="0"/>
              <a:t>Click to edit Master text styles</a:t>
            </a:r>
          </a:p>
        </p:txBody>
      </p:sp>
      <p:sp>
        <p:nvSpPr>
          <p:cNvPr id="6" name="Text Placeholder 5"/>
          <p:cNvSpPr>
            <a:spLocks noGrp="1"/>
          </p:cNvSpPr>
          <p:nvPr>
            <p:ph type="body" sz="quarter" idx="11"/>
          </p:nvPr>
        </p:nvSpPr>
        <p:spPr bwMode="blackWhite">
          <a:xfrm>
            <a:off x="438152" y="1306287"/>
            <a:ext cx="11446933" cy="4884964"/>
          </a:xfrm>
          <a:prstGeom prst="rect">
            <a:avLst/>
          </a:prstGeom>
        </p:spPr>
        <p:txBody>
          <a:bodyPr vert="horz">
            <a:normAutofit/>
          </a:bodyPr>
          <a:lstStyle>
            <a:lvl1pPr marL="680990" indent="-680990">
              <a:lnSpc>
                <a:spcPct val="110000"/>
              </a:lnSpc>
              <a:spcBef>
                <a:spcPts val="0"/>
              </a:spcBef>
              <a:spcAft>
                <a:spcPts val="1200"/>
              </a:spcAft>
              <a:buClrTx/>
              <a:buSzPct val="100000"/>
              <a:buFont typeface="+mj-lt"/>
              <a:buAutoNum type="arabicPeriod"/>
              <a:defRPr sz="3600" baseline="0">
                <a:solidFill>
                  <a:schemeClr val="tx1"/>
                </a:solidFill>
              </a:defRPr>
            </a:lvl1pPr>
            <a:lvl2pPr marL="1371498" indent="-625427">
              <a:lnSpc>
                <a:spcPct val="110000"/>
              </a:lnSpc>
              <a:spcBef>
                <a:spcPts val="0"/>
              </a:spcBef>
              <a:spcAft>
                <a:spcPts val="1200"/>
              </a:spcAft>
              <a:buClrTx/>
              <a:buFont typeface="+mj-lt"/>
              <a:buAutoNum type="alphaLcPeriod"/>
              <a:defRPr sz="3600" baseline="0">
                <a:solidFill>
                  <a:schemeClr val="tx1"/>
                </a:solidFill>
              </a:defRPr>
            </a:lvl2pPr>
            <a:lvl3pPr marL="2062007" indent="-630191">
              <a:lnSpc>
                <a:spcPct val="110000"/>
              </a:lnSpc>
              <a:spcBef>
                <a:spcPts val="0"/>
              </a:spcBef>
              <a:spcAft>
                <a:spcPts val="1200"/>
              </a:spcAft>
              <a:buClrTx/>
              <a:buFont typeface="+mj-lt"/>
              <a:buAutoNum type="arabicParenR"/>
              <a:defRPr sz="3600" baseline="0">
                <a:solidFill>
                  <a:schemeClr val="tx1"/>
                </a:solidFill>
              </a:defRPr>
            </a:lvl3pPr>
            <a:lvl4pPr>
              <a:defRPr sz="3200" baseline="0">
                <a:solidFill>
                  <a:schemeClr val="tx1">
                    <a:lumMod val="65000"/>
                    <a:lumOff val="35000"/>
                  </a:schemeClr>
                </a:solidFill>
              </a:defRPr>
            </a:lvl4pPr>
            <a:lvl5pPr>
              <a:defRPr sz="3200" baseline="0">
                <a:solidFill>
                  <a:schemeClr val="tx1">
                    <a:lumMod val="65000"/>
                    <a:lumOff val="35000"/>
                  </a:schemeClr>
                </a:solidFill>
              </a:defRPr>
            </a:lvl5pPr>
          </a:lstStyle>
          <a:p>
            <a:pPr lvl="0"/>
            <a:r>
              <a:rPr lang="en-US" dirty="0"/>
              <a:t>Click to edit Master text styles</a:t>
            </a:r>
          </a:p>
          <a:p>
            <a:pPr lvl="1"/>
            <a:r>
              <a:rPr lang="en-US" dirty="0"/>
              <a:t>Second level</a:t>
            </a:r>
          </a:p>
          <a:p>
            <a:pPr lvl="2"/>
            <a:r>
              <a:rPr lang="en-US" dirty="0"/>
              <a:t>Third level</a:t>
            </a:r>
          </a:p>
        </p:txBody>
      </p:sp>
      <p:sp>
        <p:nvSpPr>
          <p:cNvPr id="10" name="Slide Number Placeholder 18"/>
          <p:cNvSpPr>
            <a:spLocks noGrp="1"/>
          </p:cNvSpPr>
          <p:nvPr>
            <p:ph type="sldNum" sz="quarter" idx="13"/>
          </p:nvPr>
        </p:nvSpPr>
        <p:spPr>
          <a:xfrm>
            <a:off x="11723784" y="6416679"/>
            <a:ext cx="601133" cy="381000"/>
          </a:xfrm>
          <a:prstGeom prst="rect">
            <a:avLst/>
          </a:prstGeom>
        </p:spPr>
        <p:txBody>
          <a:bodyPr anchor="ctr"/>
          <a:lstStyle>
            <a:lvl1pPr>
              <a:defRPr sz="1400">
                <a:solidFill>
                  <a:schemeClr val="tx1">
                    <a:lumMod val="85000"/>
                    <a:lumOff val="15000"/>
                  </a:schemeClr>
                </a:solidFill>
              </a:defRPr>
            </a:lvl1pPr>
          </a:lstStyle>
          <a:p>
            <a:pPr>
              <a:defRPr/>
            </a:pPr>
            <a:fld id="{EB78F35B-1AA9-4A88-97DB-748ED7B1ED1C}" type="slidenum">
              <a:rPr lang="en-US" smtClean="0"/>
              <a:pPr>
                <a:defRPr/>
              </a:pPr>
              <a:t>‹#›</a:t>
            </a:fld>
            <a:endParaRPr lang="en-US" dirty="0"/>
          </a:p>
        </p:txBody>
      </p:sp>
      <p:sp>
        <p:nvSpPr>
          <p:cNvPr id="11" name="Footer Placeholder 17"/>
          <p:cNvSpPr>
            <a:spLocks noGrp="1"/>
          </p:cNvSpPr>
          <p:nvPr>
            <p:ph type="ftr" sz="quarter" idx="12"/>
          </p:nvPr>
        </p:nvSpPr>
        <p:spPr>
          <a:xfrm>
            <a:off x="7244008" y="6416223"/>
            <a:ext cx="4479776" cy="365128"/>
          </a:xfrm>
          <a:prstGeom prst="rect">
            <a:avLst/>
          </a:prstGeom>
        </p:spPr>
        <p:txBody>
          <a:bodyPr anchor="ctr"/>
          <a:lstStyle>
            <a:lvl1pPr algn="ctr">
              <a:defRPr sz="1400">
                <a:solidFill>
                  <a:schemeClr val="tx1">
                    <a:lumMod val="85000"/>
                    <a:lumOff val="15000"/>
                  </a:schemeClr>
                </a:solidFill>
              </a:defRPr>
            </a:lvl1pPr>
          </a:lstStyle>
          <a:p>
            <a:pPr algn="r">
              <a:defRPr/>
            </a:pPr>
            <a:endParaRPr lang="en-US" dirty="0"/>
          </a:p>
        </p:txBody>
      </p:sp>
    </p:spTree>
    <p:extLst>
      <p:ext uri="{BB962C8B-B14F-4D97-AF65-F5344CB8AC3E}">
        <p14:creationId xmlns:p14="http://schemas.microsoft.com/office/powerpoint/2010/main" val="190844910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8610600" y="6356352"/>
            <a:ext cx="2743200" cy="365125"/>
          </a:xfrm>
          <a:prstGeom prst="rect">
            <a:avLst/>
          </a:prstGeom>
        </p:spPr>
        <p:txBody>
          <a:bodyPr/>
          <a:lstStyle/>
          <a:p>
            <a:fld id="{2FFBAD49-1F68-914B-9DFB-5D552C1A2BEB}" type="slidenum">
              <a:rPr lang="en-US" smtClean="0"/>
              <a:pPr/>
              <a:t>‹#›</a:t>
            </a:fld>
            <a:endParaRPr lang="en-US" dirty="0"/>
          </a:p>
        </p:txBody>
      </p:sp>
      <p:sp>
        <p:nvSpPr>
          <p:cNvPr id="4" name="Footer Placeholder 3">
            <a:extLst>
              <a:ext uri="{FF2B5EF4-FFF2-40B4-BE49-F238E27FC236}">
                <a16:creationId xmlns:a16="http://schemas.microsoft.com/office/drawing/2014/main" id="{46298265-B5DE-D240-8D91-37682A64E976}"/>
              </a:ext>
            </a:extLst>
          </p:cNvPr>
          <p:cNvSpPr>
            <a:spLocks noGrp="1"/>
          </p:cNvSpPr>
          <p:nvPr>
            <p:ph type="ftr" sz="quarter" idx="13"/>
          </p:nvPr>
        </p:nvSpPr>
        <p:spPr>
          <a:xfrm>
            <a:off x="4038600" y="6356352"/>
            <a:ext cx="4114800" cy="365125"/>
          </a:xfrm>
          <a:prstGeom prst="rect">
            <a:avLst/>
          </a:prstGeom>
        </p:spPr>
        <p:txBody>
          <a:bodyPr/>
          <a:lstStyle/>
          <a:p>
            <a:endParaRPr lang="en-US" dirty="0"/>
          </a:p>
        </p:txBody>
      </p:sp>
      <p:sp>
        <p:nvSpPr>
          <p:cNvPr id="11" name="Title Placeholder 1">
            <a:extLst>
              <a:ext uri="{FF2B5EF4-FFF2-40B4-BE49-F238E27FC236}">
                <a16:creationId xmlns:a16="http://schemas.microsoft.com/office/drawing/2014/main" id="{55AC5C18-4706-7646-9E83-C749BCC1B1A1}"/>
              </a:ext>
            </a:extLst>
          </p:cNvPr>
          <p:cNvSpPr>
            <a:spLocks noGrp="1"/>
          </p:cNvSpPr>
          <p:nvPr>
            <p:ph type="title"/>
          </p:nvPr>
        </p:nvSpPr>
        <p:spPr>
          <a:xfrm>
            <a:off x="0" y="215903"/>
            <a:ext cx="12192000" cy="1208279"/>
          </a:xfrm>
          <a:prstGeom prst="rect">
            <a:avLst/>
          </a:prstGeom>
          <a:noFill/>
        </p:spPr>
        <p:txBody>
          <a:bodyPr vert="horz" lIns="0" tIns="0" rIns="0" bIns="0" rtlCol="0" anchor="ctr">
            <a:normAutofit/>
          </a:bodyPr>
          <a:lstStyle/>
          <a:p>
            <a:endParaRPr lang="en-US" dirty="0"/>
          </a:p>
        </p:txBody>
      </p:sp>
      <p:sp>
        <p:nvSpPr>
          <p:cNvPr id="13" name="Text Placeholder 12">
            <a:extLst>
              <a:ext uri="{FF2B5EF4-FFF2-40B4-BE49-F238E27FC236}">
                <a16:creationId xmlns:a16="http://schemas.microsoft.com/office/drawing/2014/main" id="{200DA3F5-A744-CF45-8ACA-18DF51A17D99}"/>
              </a:ext>
            </a:extLst>
          </p:cNvPr>
          <p:cNvSpPr>
            <a:spLocks noGrp="1"/>
          </p:cNvSpPr>
          <p:nvPr>
            <p:ph type="body" sz="quarter" idx="14"/>
          </p:nvPr>
        </p:nvSpPr>
        <p:spPr>
          <a:xfrm>
            <a:off x="305557" y="1603377"/>
            <a:ext cx="10124323" cy="138499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81399827"/>
      </p:ext>
    </p:extLst>
  </p:cSld>
  <p:clrMapOvr>
    <a:masterClrMapping/>
  </p:clrMapOvr>
  <p:extLst>
    <p:ext uri="{DCECCB84-F9BA-43D5-87BE-67443E8EF086}">
      <p15:sldGuideLst xmlns:p15="http://schemas.microsoft.com/office/powerpoint/2012/main">
        <p15:guide id="1" pos="19969">
          <p15:clr>
            <a:srgbClr val="FBAE40"/>
          </p15:clr>
        </p15:guide>
      </p15:sldGuideLst>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05559" y="215903"/>
            <a:ext cx="11265199" cy="369332"/>
          </a:xfrm>
          <a:noFill/>
        </p:spPr>
        <p:txBody>
          <a:bodyPr/>
          <a:lstStyle/>
          <a:p>
            <a:endParaRPr lang="en-US" dirty="0"/>
          </a:p>
        </p:txBody>
      </p:sp>
      <p:sp>
        <p:nvSpPr>
          <p:cNvPr id="3" name="Content Placeholder 2"/>
          <p:cNvSpPr>
            <a:spLocks noGrp="1"/>
          </p:cNvSpPr>
          <p:nvPr>
            <p:ph sz="half" idx="1"/>
          </p:nvPr>
        </p:nvSpPr>
        <p:spPr>
          <a:xfrm>
            <a:off x="305553" y="1596877"/>
            <a:ext cx="5490707" cy="1384995"/>
          </a:xfrm>
          <a:noFill/>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073521" y="1596877"/>
            <a:ext cx="5490707" cy="1384995"/>
          </a:xfrm>
          <a:noFill/>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6"/>
          <p:cNvSpPr>
            <a:spLocks noGrp="1"/>
          </p:cNvSpPr>
          <p:nvPr>
            <p:ph type="sldNum" sz="quarter" idx="12"/>
          </p:nvPr>
        </p:nvSpPr>
        <p:spPr>
          <a:xfrm>
            <a:off x="8610600" y="6356352"/>
            <a:ext cx="2743200" cy="365125"/>
          </a:xfrm>
          <a:prstGeom prst="rect">
            <a:avLst/>
          </a:prstGeom>
        </p:spPr>
        <p:txBody>
          <a:bodyPr/>
          <a:lstStyle/>
          <a:p>
            <a:fld id="{2FFBAD49-1F68-914B-9DFB-5D552C1A2BEB}" type="slidenum">
              <a:rPr lang="en-US" smtClean="0"/>
              <a:pPr/>
              <a:t>‹#›</a:t>
            </a:fld>
            <a:endParaRPr lang="en-US" dirty="0"/>
          </a:p>
        </p:txBody>
      </p:sp>
      <p:sp>
        <p:nvSpPr>
          <p:cNvPr id="5" name="Footer Placeholder 4">
            <a:extLst>
              <a:ext uri="{FF2B5EF4-FFF2-40B4-BE49-F238E27FC236}">
                <a16:creationId xmlns:a16="http://schemas.microsoft.com/office/drawing/2014/main" id="{46AEECEE-520F-D041-AD45-98C3C3CC7186}"/>
              </a:ext>
            </a:extLst>
          </p:cNvPr>
          <p:cNvSpPr>
            <a:spLocks noGrp="1"/>
          </p:cNvSpPr>
          <p:nvPr>
            <p:ph type="ftr" sz="quarter" idx="13"/>
          </p:nvPr>
        </p:nvSpPr>
        <p:spPr>
          <a:xfrm>
            <a:off x="4038600" y="6356352"/>
            <a:ext cx="4114800" cy="365125"/>
          </a:xfrm>
          <a:prstGeom prst="rect">
            <a:avLst/>
          </a:prstGeom>
        </p:spPr>
        <p:txBody>
          <a:bodyPr/>
          <a:lstStyle/>
          <a:p>
            <a:endParaRPr lang="en-US" dirty="0"/>
          </a:p>
        </p:txBody>
      </p:sp>
    </p:spTree>
    <p:extLst>
      <p:ext uri="{BB962C8B-B14F-4D97-AF65-F5344CB8AC3E}">
        <p14:creationId xmlns:p14="http://schemas.microsoft.com/office/powerpoint/2010/main" val="416029914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userDrawn="1">
  <p:cSld name="TITLE/BLANK">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4824C78-74F1-495C-8058-FA7C650E761F}"/>
              </a:ext>
            </a:extLst>
          </p:cNvPr>
          <p:cNvSpPr>
            <a:spLocks noGrp="1"/>
          </p:cNvSpPr>
          <p:nvPr>
            <p:ph type="title"/>
          </p:nvPr>
        </p:nvSpPr>
        <p:spPr/>
        <p:txBody>
          <a:bodyPr/>
          <a:lstStyle/>
          <a:p>
            <a:r>
              <a:rPr lang="en-US"/>
              <a:t>Click to edit Master title style</a:t>
            </a:r>
          </a:p>
        </p:txBody>
      </p:sp>
      <p:sp>
        <p:nvSpPr>
          <p:cNvPr id="5" name="Slide Number Placeholder 5">
            <a:extLst>
              <a:ext uri="{FF2B5EF4-FFF2-40B4-BE49-F238E27FC236}">
                <a16:creationId xmlns:a16="http://schemas.microsoft.com/office/drawing/2014/main" id="{BB10FB83-7BBE-8141-9F59-8BC3AD0B0CAE}"/>
              </a:ext>
            </a:extLst>
          </p:cNvPr>
          <p:cNvSpPr>
            <a:spLocks noGrp="1"/>
          </p:cNvSpPr>
          <p:nvPr>
            <p:ph type="sldNum" sz="quarter" idx="4"/>
          </p:nvPr>
        </p:nvSpPr>
        <p:spPr>
          <a:xfrm>
            <a:off x="11564993" y="6561343"/>
            <a:ext cx="627017" cy="323167"/>
          </a:xfrm>
          <a:prstGeom prst="rect">
            <a:avLst/>
          </a:prstGeom>
        </p:spPr>
        <p:txBody>
          <a:bodyPr vert="horz" lIns="91440" tIns="91440" rIns="182880" bIns="91440" rtlCol="0" anchor="b"/>
          <a:lstStyle>
            <a:lvl1pPr algn="r">
              <a:defRPr sz="675" b="0">
                <a:solidFill>
                  <a:schemeClr val="bg1">
                    <a:lumMod val="50000"/>
                  </a:schemeClr>
                </a:solidFill>
              </a:defRPr>
            </a:lvl1pPr>
          </a:lstStyle>
          <a:p>
            <a:fld id="{F2D69845-B105-8841-B94D-80F01975F1D3}" type="slidenum">
              <a:rPr lang="en-US"/>
              <a:pPr/>
              <a:t>‹#›</a:t>
            </a:fld>
            <a:endParaRPr lang="en-US"/>
          </a:p>
        </p:txBody>
      </p:sp>
    </p:spTree>
    <p:extLst>
      <p:ext uri="{BB962C8B-B14F-4D97-AF65-F5344CB8AC3E}">
        <p14:creationId xmlns:p14="http://schemas.microsoft.com/office/powerpoint/2010/main" val="275677366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2"/>
            <a:ext cx="2743200" cy="365125"/>
          </a:xfrm>
          <a:prstGeom prst="rect">
            <a:avLst/>
          </a:prstGeom>
        </p:spPr>
        <p:txBody>
          <a:bodyPr/>
          <a:lstStyle/>
          <a:p>
            <a:endParaRPr lang="en-US"/>
          </a:p>
        </p:txBody>
      </p:sp>
      <p:sp>
        <p:nvSpPr>
          <p:cNvPr id="3" name="Footer Placeholder 2"/>
          <p:cNvSpPr>
            <a:spLocks noGrp="1"/>
          </p:cNvSpPr>
          <p:nvPr>
            <p:ph type="ftr" sz="quarter" idx="11"/>
          </p:nvPr>
        </p:nvSpPr>
        <p:spPr>
          <a:xfrm>
            <a:off x="4038600" y="6356352"/>
            <a:ext cx="4114800" cy="365125"/>
          </a:xfrm>
          <a:prstGeom prst="rect">
            <a:avLst/>
          </a:prstGeom>
        </p:spPr>
        <p:txBody>
          <a:bodyPr/>
          <a:lstStyle/>
          <a:p>
            <a:endParaRPr lang="en-US"/>
          </a:p>
        </p:txBody>
      </p:sp>
      <p:sp>
        <p:nvSpPr>
          <p:cNvPr id="4" name="Slide Number Placeholder 3"/>
          <p:cNvSpPr>
            <a:spLocks noGrp="1"/>
          </p:cNvSpPr>
          <p:nvPr>
            <p:ph type="sldNum" sz="quarter" idx="12"/>
          </p:nvPr>
        </p:nvSpPr>
        <p:spPr>
          <a:xfrm>
            <a:off x="8610600" y="6356352"/>
            <a:ext cx="2743200" cy="365125"/>
          </a:xfrm>
          <a:prstGeom prst="rect">
            <a:avLst/>
          </a:prstGeom>
        </p:spPr>
        <p:txBody>
          <a:bodyPr/>
          <a:lstStyle/>
          <a:p>
            <a:fld id="{6334B41D-A9F0-426F-BC5E-CADAAECAB79D}" type="slidenum">
              <a:rPr lang="en-US" smtClean="0"/>
              <a:t>‹#›</a:t>
            </a:fld>
            <a:endParaRPr lang="en-US"/>
          </a:p>
        </p:txBody>
      </p:sp>
      <p:sp>
        <p:nvSpPr>
          <p:cNvPr id="7" name="Title 1">
            <a:extLst>
              <a:ext uri="{FF2B5EF4-FFF2-40B4-BE49-F238E27FC236}">
                <a16:creationId xmlns:a16="http://schemas.microsoft.com/office/drawing/2014/main" id="{C2C24C69-D5D2-4EFD-A9D8-7E922DC673BB}"/>
              </a:ext>
            </a:extLst>
          </p:cNvPr>
          <p:cNvSpPr>
            <a:spLocks noGrp="1"/>
          </p:cNvSpPr>
          <p:nvPr>
            <p:ph type="title"/>
          </p:nvPr>
        </p:nvSpPr>
        <p:spPr>
          <a:xfrm>
            <a:off x="2" y="159348"/>
            <a:ext cx="12191999" cy="914285"/>
          </a:xfrm>
        </p:spPr>
        <p:txBody>
          <a:bodyPr>
            <a:noAutofit/>
          </a:bodyPr>
          <a:lstStyle>
            <a:lvl1pPr>
              <a:defRPr/>
            </a:lvl1pPr>
          </a:lstStyle>
          <a:p>
            <a:pPr algn="ctr"/>
            <a:endParaRPr lang="en-US" sz="3600" b="1" cap="none" dirty="0">
              <a:solidFill>
                <a:schemeClr val="tx1"/>
              </a:solidFill>
              <a:latin typeface="Helvetica" panose="020B0604020202020204" pitchFamily="34" charset="0"/>
              <a:cs typeface="Helvetica" panose="020B0604020202020204" pitchFamily="34" charset="0"/>
            </a:endParaRPr>
          </a:p>
        </p:txBody>
      </p:sp>
    </p:spTree>
    <p:extLst>
      <p:ext uri="{BB962C8B-B14F-4D97-AF65-F5344CB8AC3E}">
        <p14:creationId xmlns:p14="http://schemas.microsoft.com/office/powerpoint/2010/main" val="414960895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895454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userDrawn="1">
  <p:cSld name="Section Title + Header + Bullets">
    <p:spTree>
      <p:nvGrpSpPr>
        <p:cNvPr id="1" name=""/>
        <p:cNvGrpSpPr/>
        <p:nvPr/>
      </p:nvGrpSpPr>
      <p:grpSpPr>
        <a:xfrm>
          <a:off x="0" y="0"/>
          <a:ext cx="0" cy="0"/>
          <a:chOff x="0" y="0"/>
          <a:chExt cx="0" cy="0"/>
        </a:xfrm>
      </p:grpSpPr>
      <p:sp>
        <p:nvSpPr>
          <p:cNvPr id="7" name="Text Placeholder 10">
            <a:extLst>
              <a:ext uri="{FF2B5EF4-FFF2-40B4-BE49-F238E27FC236}">
                <a16:creationId xmlns:a16="http://schemas.microsoft.com/office/drawing/2014/main" id="{77315E7D-D716-E648-B800-EA984E72A5B4}"/>
              </a:ext>
            </a:extLst>
          </p:cNvPr>
          <p:cNvSpPr>
            <a:spLocks noGrp="1"/>
          </p:cNvSpPr>
          <p:nvPr>
            <p:ph type="body" sz="quarter" idx="12" hasCustomPrompt="1"/>
          </p:nvPr>
        </p:nvSpPr>
        <p:spPr>
          <a:xfrm>
            <a:off x="877077" y="974463"/>
            <a:ext cx="10476723" cy="974064"/>
          </a:xfrm>
          <a:prstGeom prst="rect">
            <a:avLst/>
          </a:prstGeom>
        </p:spPr>
        <p:txBody>
          <a:bodyPr anchor="b">
            <a:normAutofit/>
          </a:bodyPr>
          <a:lstStyle>
            <a:lvl1pPr marL="0" indent="0">
              <a:buNone/>
              <a:defRPr sz="3000" b="1">
                <a:solidFill>
                  <a:schemeClr val="tx1"/>
                </a:solidFill>
              </a:defRPr>
            </a:lvl1pPr>
          </a:lstStyle>
          <a:p>
            <a:pPr lvl="0"/>
            <a:r>
              <a:rPr lang="en-US" dirty="0"/>
              <a:t>Arial Bold 40pt Title</a:t>
            </a:r>
          </a:p>
        </p:txBody>
      </p:sp>
      <p:sp>
        <p:nvSpPr>
          <p:cNvPr id="9" name="Title 1">
            <a:extLst>
              <a:ext uri="{FF2B5EF4-FFF2-40B4-BE49-F238E27FC236}">
                <a16:creationId xmlns:a16="http://schemas.microsoft.com/office/drawing/2014/main" id="{C7CE242A-1B9D-3644-AEBB-2DC2F5826926}"/>
              </a:ext>
            </a:extLst>
          </p:cNvPr>
          <p:cNvSpPr>
            <a:spLocks noGrp="1"/>
          </p:cNvSpPr>
          <p:nvPr>
            <p:ph type="title" hasCustomPrompt="1"/>
          </p:nvPr>
        </p:nvSpPr>
        <p:spPr>
          <a:xfrm>
            <a:off x="877076" y="346807"/>
            <a:ext cx="10476723" cy="497588"/>
          </a:xfrm>
          <a:prstGeom prst="rect">
            <a:avLst/>
          </a:prstGeom>
        </p:spPr>
        <p:txBody>
          <a:bodyPr>
            <a:normAutofit/>
          </a:bodyPr>
          <a:lstStyle>
            <a:lvl1pPr>
              <a:defRPr sz="2100" b="1">
                <a:solidFill>
                  <a:schemeClr val="tx1"/>
                </a:solidFill>
              </a:defRPr>
            </a:lvl1pPr>
          </a:lstStyle>
          <a:p>
            <a:r>
              <a:rPr lang="en-US" dirty="0"/>
              <a:t>Arial Bold 28pt Section Header</a:t>
            </a:r>
          </a:p>
        </p:txBody>
      </p:sp>
      <p:sp>
        <p:nvSpPr>
          <p:cNvPr id="10" name="Text Placeholder 3">
            <a:extLst>
              <a:ext uri="{FF2B5EF4-FFF2-40B4-BE49-F238E27FC236}">
                <a16:creationId xmlns:a16="http://schemas.microsoft.com/office/drawing/2014/main" id="{B7BD09DA-55FB-C646-9687-9A5FA9683F35}"/>
              </a:ext>
            </a:extLst>
          </p:cNvPr>
          <p:cNvSpPr>
            <a:spLocks noGrp="1"/>
          </p:cNvSpPr>
          <p:nvPr>
            <p:ph type="body" sz="quarter" idx="13" hasCustomPrompt="1"/>
          </p:nvPr>
        </p:nvSpPr>
        <p:spPr>
          <a:xfrm>
            <a:off x="877076" y="2078587"/>
            <a:ext cx="10476723" cy="3552192"/>
          </a:xfrm>
          <a:prstGeom prst="rect">
            <a:avLst/>
          </a:prstGeom>
        </p:spPr>
        <p:txBody>
          <a:bodyPr/>
          <a:lstStyle>
            <a:lvl1pPr marL="309539" marR="0" indent="-309539" algn="l" defTabSz="514314" rtl="0" eaLnBrk="1" fontAlgn="auto" latinLnBrk="0" hangingPunct="1">
              <a:lnSpc>
                <a:spcPct val="100000"/>
              </a:lnSpc>
              <a:spcBef>
                <a:spcPts val="751"/>
              </a:spcBef>
              <a:spcAft>
                <a:spcPts val="0"/>
              </a:spcAft>
              <a:buClr>
                <a:schemeClr val="accent1"/>
              </a:buClr>
              <a:buSzPct val="120000"/>
              <a:buFont typeface="Arial" panose="020B0604020202020204" pitchFamily="34" charset="0"/>
              <a:buChar char="•"/>
              <a:tabLst/>
              <a:defRPr sz="1500"/>
            </a:lvl1pPr>
          </a:lstStyle>
          <a:p>
            <a:pPr lvl="0"/>
            <a:r>
              <a:rPr lang="en-US" dirty="0"/>
              <a:t>Bullet Arial 20pt</a:t>
            </a:r>
          </a:p>
          <a:p>
            <a:pPr marL="309539" marR="0" lvl="0" indent="-309539" algn="l" defTabSz="514314" rtl="0" eaLnBrk="1" fontAlgn="auto" latinLnBrk="0" hangingPunct="1">
              <a:lnSpc>
                <a:spcPct val="100000"/>
              </a:lnSpc>
              <a:spcBef>
                <a:spcPts val="751"/>
              </a:spcBef>
              <a:spcAft>
                <a:spcPts val="0"/>
              </a:spcAft>
              <a:buClr>
                <a:schemeClr val="accent1"/>
              </a:buClr>
              <a:buSzPct val="120000"/>
              <a:buFont typeface="Arial" panose="020B0604020202020204" pitchFamily="34" charset="0"/>
              <a:buChar char="•"/>
              <a:tabLst/>
              <a:defRPr/>
            </a:pPr>
            <a:r>
              <a:rPr lang="en-US" dirty="0"/>
              <a:t>Bullet Arial 20pt</a:t>
            </a:r>
          </a:p>
          <a:p>
            <a:pPr marL="309539" marR="0" lvl="0" indent="-309539" algn="l" defTabSz="514314" rtl="0" eaLnBrk="1" fontAlgn="auto" latinLnBrk="0" hangingPunct="1">
              <a:lnSpc>
                <a:spcPct val="100000"/>
              </a:lnSpc>
              <a:spcBef>
                <a:spcPts val="751"/>
              </a:spcBef>
              <a:spcAft>
                <a:spcPts val="0"/>
              </a:spcAft>
              <a:buClr>
                <a:schemeClr val="accent1"/>
              </a:buClr>
              <a:buSzPct val="120000"/>
              <a:buFont typeface="Arial" panose="020B0604020202020204" pitchFamily="34" charset="0"/>
              <a:buChar char="•"/>
              <a:tabLst/>
              <a:defRPr/>
            </a:pPr>
            <a:r>
              <a:rPr lang="en-US" dirty="0"/>
              <a:t>Bullet Arial 20pt</a:t>
            </a:r>
          </a:p>
          <a:p>
            <a:pPr marL="309539" marR="0" lvl="0" indent="-309539" algn="l" defTabSz="514314" rtl="0" eaLnBrk="1" fontAlgn="auto" latinLnBrk="0" hangingPunct="1">
              <a:lnSpc>
                <a:spcPct val="100000"/>
              </a:lnSpc>
              <a:spcBef>
                <a:spcPts val="751"/>
              </a:spcBef>
              <a:spcAft>
                <a:spcPts val="0"/>
              </a:spcAft>
              <a:buClr>
                <a:schemeClr val="accent1"/>
              </a:buClr>
              <a:buSzPct val="120000"/>
              <a:buFont typeface="Arial" panose="020B0604020202020204" pitchFamily="34" charset="0"/>
              <a:buChar char="•"/>
              <a:tabLst/>
              <a:defRPr/>
            </a:pPr>
            <a:r>
              <a:rPr lang="en-US" dirty="0"/>
              <a:t>Bullet Arial 20pt</a:t>
            </a:r>
          </a:p>
          <a:p>
            <a:pPr marL="309539" marR="0" lvl="0" indent="-309539" algn="l" defTabSz="514314" rtl="0" eaLnBrk="1" fontAlgn="auto" latinLnBrk="0" hangingPunct="1">
              <a:lnSpc>
                <a:spcPct val="100000"/>
              </a:lnSpc>
              <a:spcBef>
                <a:spcPts val="751"/>
              </a:spcBef>
              <a:spcAft>
                <a:spcPts val="0"/>
              </a:spcAft>
              <a:buClr>
                <a:schemeClr val="accent1"/>
              </a:buClr>
              <a:buSzPct val="120000"/>
              <a:buFont typeface="Arial" panose="020B0604020202020204" pitchFamily="34" charset="0"/>
              <a:buChar char="•"/>
              <a:tabLst/>
              <a:defRPr/>
            </a:pPr>
            <a:endParaRPr lang="en-US" dirty="0"/>
          </a:p>
          <a:p>
            <a:pPr marL="309539" marR="0" lvl="0" indent="-309539" algn="l" defTabSz="514314" rtl="0" eaLnBrk="1" fontAlgn="auto" latinLnBrk="0" hangingPunct="1">
              <a:lnSpc>
                <a:spcPct val="100000"/>
              </a:lnSpc>
              <a:spcBef>
                <a:spcPts val="751"/>
              </a:spcBef>
              <a:spcAft>
                <a:spcPts val="0"/>
              </a:spcAft>
              <a:buClr>
                <a:schemeClr val="accent1"/>
              </a:buClr>
              <a:buSzPct val="120000"/>
              <a:buFont typeface="Arial" panose="020B0604020202020204" pitchFamily="34" charset="0"/>
              <a:buChar char="•"/>
              <a:tabLst/>
              <a:defRPr/>
            </a:pPr>
            <a:endParaRPr lang="en-US" dirty="0"/>
          </a:p>
          <a:p>
            <a:pPr lvl="0"/>
            <a:endParaRPr lang="en-US" dirty="0"/>
          </a:p>
        </p:txBody>
      </p:sp>
    </p:spTree>
    <p:extLst>
      <p:ext uri="{BB962C8B-B14F-4D97-AF65-F5344CB8AC3E}">
        <p14:creationId xmlns:p14="http://schemas.microsoft.com/office/powerpoint/2010/main" val="238353042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userDrawn="1">
  <p:cSld name="text pag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endParaRPr lang="en-US" dirty="0"/>
          </a:p>
        </p:txBody>
      </p:sp>
      <p:sp>
        <p:nvSpPr>
          <p:cNvPr id="6" name="Slide Number Placeholder 5"/>
          <p:cNvSpPr>
            <a:spLocks noGrp="1"/>
          </p:cNvSpPr>
          <p:nvPr>
            <p:ph type="sldNum" sz="quarter" idx="12"/>
          </p:nvPr>
        </p:nvSpPr>
        <p:spPr/>
        <p:txBody>
          <a:bodyPr/>
          <a:lstStyle>
            <a:lvl1pPr>
              <a:defRPr/>
            </a:lvl1pPr>
          </a:lstStyle>
          <a:p>
            <a:fld id="{02941447-81A8-E34A-8E29-11F044513D7E}" type="slidenum">
              <a:rPr lang="en-US"/>
              <a:pPr/>
              <a:t>‹#›</a:t>
            </a:fld>
            <a:endParaRPr lang="en-US" dirty="0"/>
          </a:p>
        </p:txBody>
      </p:sp>
      <p:sp>
        <p:nvSpPr>
          <p:cNvPr id="7" name="Title 1"/>
          <p:cNvSpPr>
            <a:spLocks noGrp="1"/>
          </p:cNvSpPr>
          <p:nvPr>
            <p:ph type="title" hasCustomPrompt="1"/>
          </p:nvPr>
        </p:nvSpPr>
        <p:spPr>
          <a:xfrm>
            <a:off x="553155" y="332409"/>
            <a:ext cx="10972800" cy="713539"/>
          </a:xfrm>
          <a:prstGeom prst="rect">
            <a:avLst/>
          </a:prstGeom>
        </p:spPr>
        <p:txBody>
          <a:bodyPr/>
          <a:lstStyle>
            <a:lvl1pPr>
              <a:defRPr sz="3200" b="1" baseline="0">
                <a:solidFill>
                  <a:schemeClr val="tx1"/>
                </a:solidFill>
                <a:latin typeface="Helvetica" panose="020B0604020202020204" pitchFamily="34" charset="0"/>
                <a:cs typeface="Helvetica" panose="020B0604020202020204" pitchFamily="34" charset="0"/>
              </a:defRPr>
            </a:lvl1pPr>
          </a:lstStyle>
          <a:p>
            <a:r>
              <a:rPr lang="en-US" dirty="0"/>
              <a:t>CLICK TO ADD TITLE</a:t>
            </a:r>
          </a:p>
        </p:txBody>
      </p:sp>
      <p:sp>
        <p:nvSpPr>
          <p:cNvPr id="8" name="Content Placeholder 2"/>
          <p:cNvSpPr>
            <a:spLocks noGrp="1"/>
          </p:cNvSpPr>
          <p:nvPr>
            <p:ph idx="1" hasCustomPrompt="1"/>
          </p:nvPr>
        </p:nvSpPr>
        <p:spPr>
          <a:xfrm>
            <a:off x="541868" y="1493101"/>
            <a:ext cx="10972800" cy="471167"/>
          </a:xfrm>
          <a:prstGeom prst="rect">
            <a:avLst/>
          </a:prstGeom>
        </p:spPr>
        <p:txBody>
          <a:bodyPr/>
          <a:lstStyle>
            <a:lvl1pPr marL="0" indent="0">
              <a:buNone/>
              <a:defRPr sz="2400" baseline="0">
                <a:solidFill>
                  <a:schemeClr val="tx1"/>
                </a:solidFill>
              </a:defRPr>
            </a:lvl1pPr>
            <a:lvl2pPr>
              <a:defRPr sz="2400">
                <a:solidFill>
                  <a:schemeClr val="tx1"/>
                </a:solidFill>
              </a:defRPr>
            </a:lvl2pPr>
            <a:lvl3pPr>
              <a:defRPr sz="2133">
                <a:solidFill>
                  <a:schemeClr val="tx1"/>
                </a:solidFill>
              </a:defRPr>
            </a:lvl3pPr>
            <a:lvl4pPr>
              <a:defRPr sz="1867">
                <a:solidFill>
                  <a:schemeClr val="tx1"/>
                </a:solidFill>
              </a:defRPr>
            </a:lvl4pPr>
            <a:lvl5pPr>
              <a:defRPr sz="1867">
                <a:solidFill>
                  <a:schemeClr val="tx1"/>
                </a:solidFill>
              </a:defRPr>
            </a:lvl5pPr>
          </a:lstStyle>
          <a:p>
            <a:pPr lvl="0"/>
            <a:r>
              <a:rPr lang="en-US" dirty="0"/>
              <a:t>Click to add text</a:t>
            </a:r>
          </a:p>
        </p:txBody>
      </p:sp>
    </p:spTree>
    <p:extLst>
      <p:ext uri="{BB962C8B-B14F-4D97-AF65-F5344CB8AC3E}">
        <p14:creationId xmlns:p14="http://schemas.microsoft.com/office/powerpoint/2010/main" val="16045401"/>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8" name="Text Placeholder 4"/>
          <p:cNvSpPr>
            <a:spLocks noGrp="1"/>
          </p:cNvSpPr>
          <p:nvPr>
            <p:ph type="body" sz="quarter" idx="13" hasCustomPrompt="1"/>
          </p:nvPr>
        </p:nvSpPr>
        <p:spPr>
          <a:xfrm>
            <a:off x="296451" y="5950227"/>
            <a:ext cx="11599103" cy="459149"/>
          </a:xfrm>
        </p:spPr>
        <p:txBody>
          <a:bodyPr anchor="b" anchorCtr="0">
            <a:normAutofit/>
          </a:bodyPr>
          <a:lstStyle>
            <a:lvl1pPr marL="0" indent="0">
              <a:lnSpc>
                <a:spcPct val="100000"/>
              </a:lnSpc>
              <a:buNone/>
              <a:defRPr sz="900"/>
            </a:lvl1pPr>
          </a:lstStyle>
          <a:p>
            <a:pPr lvl="0"/>
            <a:r>
              <a:rPr lang="en-GB" dirty="0"/>
              <a:t>References and Footnotes</a:t>
            </a:r>
          </a:p>
        </p:txBody>
      </p:sp>
      <p:sp>
        <p:nvSpPr>
          <p:cNvPr id="9" name="Footer Placeholder 8">
            <a:extLst>
              <a:ext uri="{FF2B5EF4-FFF2-40B4-BE49-F238E27FC236}">
                <a16:creationId xmlns:a16="http://schemas.microsoft.com/office/drawing/2014/main" id="{C47DBD6F-3CB8-724A-8541-1DE586DAD4DA}"/>
              </a:ext>
            </a:extLst>
          </p:cNvPr>
          <p:cNvSpPr>
            <a:spLocks noGrp="1"/>
          </p:cNvSpPr>
          <p:nvPr>
            <p:ph type="ftr" sz="quarter" idx="14"/>
          </p:nvPr>
        </p:nvSpPr>
        <p:spPr/>
        <p:txBody>
          <a:bodyPr/>
          <a:lstStyle/>
          <a:p>
            <a:pPr algn="l"/>
            <a:endParaRPr lang="en-US" dirty="0"/>
          </a:p>
        </p:txBody>
      </p:sp>
      <p:sp>
        <p:nvSpPr>
          <p:cNvPr id="10" name="Slide Number Placeholder 9">
            <a:extLst>
              <a:ext uri="{FF2B5EF4-FFF2-40B4-BE49-F238E27FC236}">
                <a16:creationId xmlns:a16="http://schemas.microsoft.com/office/drawing/2014/main" id="{B67C8810-3500-704E-B4E4-F4F86F60B234}"/>
              </a:ext>
            </a:extLst>
          </p:cNvPr>
          <p:cNvSpPr>
            <a:spLocks noGrp="1"/>
          </p:cNvSpPr>
          <p:nvPr>
            <p:ph type="sldNum" sz="quarter" idx="15"/>
          </p:nvPr>
        </p:nvSpPr>
        <p:spPr/>
        <p:txBody>
          <a:bodyPr/>
          <a:lstStyle/>
          <a:p>
            <a:fld id="{96FA21FF-ACDC-4BBB-8A90-6963CB0D7C02}" type="slidenum">
              <a:rPr lang="en-US" smtClean="0"/>
              <a:pPr/>
              <a:t>‹#›</a:t>
            </a:fld>
            <a:endParaRPr lang="en-US" dirty="0"/>
          </a:p>
        </p:txBody>
      </p:sp>
      <p:sp>
        <p:nvSpPr>
          <p:cNvPr id="11" name="Title 10">
            <a:extLst>
              <a:ext uri="{FF2B5EF4-FFF2-40B4-BE49-F238E27FC236}">
                <a16:creationId xmlns:a16="http://schemas.microsoft.com/office/drawing/2014/main" id="{6B641679-88E9-2B4E-9BF0-F7212CA91FA1}"/>
              </a:ext>
            </a:extLst>
          </p:cNvPr>
          <p:cNvSpPr>
            <a:spLocks noGrp="1"/>
          </p:cNvSpPr>
          <p:nvPr>
            <p:ph type="title"/>
          </p:nvPr>
        </p:nvSpPr>
        <p:spPr/>
        <p:txBody>
          <a:bodyPr/>
          <a:lstStyle/>
          <a:p>
            <a:r>
              <a:rPr lang="en-US"/>
              <a:t>Click to edit Master title style</a:t>
            </a:r>
          </a:p>
        </p:txBody>
      </p:sp>
      <p:sp>
        <p:nvSpPr>
          <p:cNvPr id="13" name="Content Placeholder 12">
            <a:extLst>
              <a:ext uri="{FF2B5EF4-FFF2-40B4-BE49-F238E27FC236}">
                <a16:creationId xmlns:a16="http://schemas.microsoft.com/office/drawing/2014/main" id="{4C7E6CD5-587D-DC40-887E-06B51FFF66DE}"/>
              </a:ext>
            </a:extLst>
          </p:cNvPr>
          <p:cNvSpPr>
            <a:spLocks noGrp="1"/>
          </p:cNvSpPr>
          <p:nvPr>
            <p:ph sz="quarter" idx="16"/>
          </p:nvPr>
        </p:nvSpPr>
        <p:spPr>
          <a:xfrm>
            <a:off x="296334" y="1161829"/>
            <a:ext cx="11599333" cy="48752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511893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Title Page">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FA090D98-3E2F-6B49-B969-1AB0B365F07D}"/>
              </a:ext>
            </a:extLst>
          </p:cNvPr>
          <p:cNvSpPr>
            <a:spLocks noGrp="1"/>
          </p:cNvSpPr>
          <p:nvPr>
            <p:ph type="title"/>
          </p:nvPr>
        </p:nvSpPr>
        <p:spPr>
          <a:xfrm>
            <a:off x="1082040" y="2329097"/>
            <a:ext cx="10515600" cy="1325033"/>
          </a:xfrm>
          <a:prstGeom prst="rect">
            <a:avLst/>
          </a:prstGeom>
        </p:spPr>
        <p:txBody>
          <a:bodyPr/>
          <a:lstStyle/>
          <a:p>
            <a:r>
              <a:rPr lang="en-US"/>
              <a:t>Click to edit Master title style</a:t>
            </a:r>
          </a:p>
        </p:txBody>
      </p:sp>
    </p:spTree>
    <p:extLst>
      <p:ext uri="{BB962C8B-B14F-4D97-AF65-F5344CB8AC3E}">
        <p14:creationId xmlns:p14="http://schemas.microsoft.com/office/powerpoint/2010/main" val="9592881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1_Content">
    <p:spTree>
      <p:nvGrpSpPr>
        <p:cNvPr id="1" name=""/>
        <p:cNvGrpSpPr/>
        <p:nvPr/>
      </p:nvGrpSpPr>
      <p:grpSpPr>
        <a:xfrm>
          <a:off x="0" y="0"/>
          <a:ext cx="0" cy="0"/>
          <a:chOff x="0" y="0"/>
          <a:chExt cx="0" cy="0"/>
        </a:xfrm>
      </p:grpSpPr>
      <p:sp>
        <p:nvSpPr>
          <p:cNvPr id="5" name="Date Placeholder 3"/>
          <p:cNvSpPr>
            <a:spLocks noGrp="1"/>
          </p:cNvSpPr>
          <p:nvPr>
            <p:ph type="dt" sz="half" idx="10"/>
          </p:nvPr>
        </p:nvSpPr>
        <p:spPr>
          <a:xfrm>
            <a:off x="7315200" y="6492876"/>
            <a:ext cx="3318933" cy="365125"/>
          </a:xfrm>
          <a:prstGeom prst="rect">
            <a:avLst/>
          </a:prstGeom>
        </p:spPr>
        <p:txBody>
          <a:bodyPr/>
          <a:lstStyle>
            <a:lvl1pPr>
              <a:defRPr/>
            </a:lvl1pPr>
          </a:lstStyle>
          <a:p>
            <a:endParaRPr lang="en-US" dirty="0"/>
          </a:p>
        </p:txBody>
      </p:sp>
      <p:sp>
        <p:nvSpPr>
          <p:cNvPr id="7" name="Slide Number Placeholder 5"/>
          <p:cNvSpPr>
            <a:spLocks noGrp="1"/>
          </p:cNvSpPr>
          <p:nvPr>
            <p:ph type="sldNum" sz="quarter" idx="12"/>
          </p:nvPr>
        </p:nvSpPr>
        <p:spPr>
          <a:xfrm>
            <a:off x="8737600" y="6492876"/>
            <a:ext cx="2844800" cy="365125"/>
          </a:xfrm>
          <a:prstGeom prst="rect">
            <a:avLst/>
          </a:prstGeom>
        </p:spPr>
        <p:txBody>
          <a:bodyPr/>
          <a:lstStyle>
            <a:lvl1pPr>
              <a:defRPr/>
            </a:lvl1pPr>
          </a:lstStyle>
          <a:p>
            <a:fld id="{590444B3-43E0-CD49-8543-3A769AE78B9D}" type="slidenum">
              <a:rPr lang="en-US"/>
              <a:pPr/>
              <a:t>‹#›</a:t>
            </a:fld>
            <a:endParaRPr lang="en-US" dirty="0"/>
          </a:p>
        </p:txBody>
      </p:sp>
      <p:sp>
        <p:nvSpPr>
          <p:cNvPr id="18" name="Text Placeholder 17">
            <a:extLst>
              <a:ext uri="{FF2B5EF4-FFF2-40B4-BE49-F238E27FC236}">
                <a16:creationId xmlns:a16="http://schemas.microsoft.com/office/drawing/2014/main" id="{9F16879E-6FE1-004A-8422-659DD90D3B85}"/>
              </a:ext>
            </a:extLst>
          </p:cNvPr>
          <p:cNvSpPr>
            <a:spLocks noGrp="1"/>
          </p:cNvSpPr>
          <p:nvPr>
            <p:ph type="body" sz="quarter" idx="13"/>
          </p:nvPr>
        </p:nvSpPr>
        <p:spPr>
          <a:xfrm>
            <a:off x="0" y="383823"/>
            <a:ext cx="12192000" cy="474133"/>
          </a:xfrm>
          <a:prstGeom prst="rect">
            <a:avLst/>
          </a:prstGeom>
        </p:spPr>
        <p:txBody>
          <a:bodyPr/>
          <a:lstStyle>
            <a:lvl1pPr marL="0" indent="0" algn="ctr">
              <a:buNone/>
              <a:defRPr/>
            </a:lvl1pPr>
          </a:lstStyle>
          <a:p>
            <a:pPr lvl="0"/>
            <a:r>
              <a:rPr lang="en-US" dirty="0"/>
              <a:t>Click to edit Master text styles</a:t>
            </a:r>
          </a:p>
        </p:txBody>
      </p:sp>
    </p:spTree>
    <p:extLst>
      <p:ext uri="{BB962C8B-B14F-4D97-AF65-F5344CB8AC3E}">
        <p14:creationId xmlns:p14="http://schemas.microsoft.com/office/powerpoint/2010/main" val="368511679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2_ContentB">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368922"/>
            <a:ext cx="5384800" cy="3537599"/>
          </a:xfrm>
          <a:prstGeom prst="rect">
            <a:avLst/>
          </a:prstGeo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368922"/>
            <a:ext cx="5384800" cy="3537599"/>
          </a:xfrm>
          <a:prstGeom prst="rect">
            <a:avLst/>
          </a:prstGeo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a:xfrm>
            <a:off x="7315200" y="6492876"/>
            <a:ext cx="3318933" cy="365125"/>
          </a:xfrm>
          <a:prstGeom prst="rect">
            <a:avLst/>
          </a:prstGeom>
        </p:spPr>
        <p:txBody>
          <a:bodyPr/>
          <a:lstStyle>
            <a:lvl1pPr>
              <a:defRPr/>
            </a:lvl1pPr>
          </a:lstStyle>
          <a:p>
            <a:endParaRPr lang="en-US" dirty="0"/>
          </a:p>
        </p:txBody>
      </p:sp>
      <p:sp>
        <p:nvSpPr>
          <p:cNvPr id="7" name="Slide Number Placeholder 5"/>
          <p:cNvSpPr>
            <a:spLocks noGrp="1"/>
          </p:cNvSpPr>
          <p:nvPr>
            <p:ph type="sldNum" sz="quarter" idx="12"/>
          </p:nvPr>
        </p:nvSpPr>
        <p:spPr>
          <a:xfrm>
            <a:off x="8737600" y="6492876"/>
            <a:ext cx="2844800" cy="365125"/>
          </a:xfrm>
          <a:prstGeom prst="rect">
            <a:avLst/>
          </a:prstGeom>
        </p:spPr>
        <p:txBody>
          <a:bodyPr/>
          <a:lstStyle>
            <a:lvl1pPr>
              <a:defRPr/>
            </a:lvl1pPr>
          </a:lstStyle>
          <a:p>
            <a:fld id="{590444B3-43E0-CD49-8543-3A769AE78B9D}" type="slidenum">
              <a:rPr lang="en-US"/>
              <a:pPr/>
              <a:t>‹#›</a:t>
            </a:fld>
            <a:endParaRPr lang="en-US" dirty="0"/>
          </a:p>
        </p:txBody>
      </p:sp>
      <p:sp>
        <p:nvSpPr>
          <p:cNvPr id="8" name="Title 1"/>
          <p:cNvSpPr>
            <a:spLocks noGrp="1"/>
          </p:cNvSpPr>
          <p:nvPr>
            <p:ph type="title"/>
          </p:nvPr>
        </p:nvSpPr>
        <p:spPr>
          <a:xfrm>
            <a:off x="609600" y="490453"/>
            <a:ext cx="10972800" cy="713539"/>
          </a:xfrm>
          <a:prstGeom prst="rect">
            <a:avLst/>
          </a:prstGeom>
        </p:spPr>
        <p:txBody>
          <a:bodyPr/>
          <a:lstStyle>
            <a:lvl1pPr>
              <a:defRPr>
                <a:solidFill>
                  <a:schemeClr val="tx1"/>
                </a:solidFill>
              </a:defRPr>
            </a:lvl1pPr>
          </a:lstStyle>
          <a:p>
            <a:r>
              <a:rPr lang="en-US" dirty="0"/>
              <a:t>Click to edit Master title style</a:t>
            </a:r>
          </a:p>
        </p:txBody>
      </p:sp>
    </p:spTree>
    <p:extLst>
      <p:ext uri="{BB962C8B-B14F-4D97-AF65-F5344CB8AC3E}">
        <p14:creationId xmlns:p14="http://schemas.microsoft.com/office/powerpoint/2010/main" val="385034611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2389717" y="1368923"/>
            <a:ext cx="7315200" cy="4727077"/>
          </a:xfrm>
          <a:prstGeom prst="rect">
            <a:avLst/>
          </a:prstGeom>
        </p:spPr>
        <p:txBody>
          <a:bodyPr rtlCol="0">
            <a:normAutofit/>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pPr lvl="0"/>
            <a:endParaRPr lang="en-US" noProof="0" dirty="0"/>
          </a:p>
        </p:txBody>
      </p:sp>
      <p:sp>
        <p:nvSpPr>
          <p:cNvPr id="7" name="Slide Number Placeholder 5"/>
          <p:cNvSpPr>
            <a:spLocks noGrp="1"/>
          </p:cNvSpPr>
          <p:nvPr>
            <p:ph type="sldNum" sz="quarter" idx="12"/>
          </p:nvPr>
        </p:nvSpPr>
        <p:spPr>
          <a:xfrm>
            <a:off x="8737600" y="6492876"/>
            <a:ext cx="2844800" cy="365125"/>
          </a:xfrm>
          <a:prstGeom prst="rect">
            <a:avLst/>
          </a:prstGeom>
        </p:spPr>
        <p:txBody>
          <a:bodyPr/>
          <a:lstStyle>
            <a:lvl1pPr>
              <a:defRPr/>
            </a:lvl1pPr>
          </a:lstStyle>
          <a:p>
            <a:fld id="{7C5520E0-F525-124B-8DCB-FDFCBFF95DED}" type="slidenum">
              <a:rPr lang="en-US"/>
              <a:pPr/>
              <a:t>‹#›</a:t>
            </a:fld>
            <a:endParaRPr lang="en-US" dirty="0"/>
          </a:p>
        </p:txBody>
      </p:sp>
      <p:sp>
        <p:nvSpPr>
          <p:cNvPr id="8" name="Title 1"/>
          <p:cNvSpPr>
            <a:spLocks noGrp="1"/>
          </p:cNvSpPr>
          <p:nvPr>
            <p:ph type="title"/>
          </p:nvPr>
        </p:nvSpPr>
        <p:spPr>
          <a:xfrm>
            <a:off x="609600" y="490453"/>
            <a:ext cx="10972800" cy="713539"/>
          </a:xfrm>
          <a:prstGeom prst="rect">
            <a:avLst/>
          </a:prstGeom>
        </p:spPr>
        <p:txBody>
          <a:bodyPr/>
          <a:lstStyle>
            <a:lvl1pPr>
              <a:defRPr>
                <a:solidFill>
                  <a:schemeClr val="tx1"/>
                </a:solidFill>
              </a:defRPr>
            </a:lvl1pPr>
          </a:lstStyle>
          <a:p>
            <a:r>
              <a:rPr lang="en-US" dirty="0"/>
              <a:t>Click to edit Master title style</a:t>
            </a:r>
          </a:p>
        </p:txBody>
      </p:sp>
    </p:spTree>
    <p:extLst>
      <p:ext uri="{BB962C8B-B14F-4D97-AF65-F5344CB8AC3E}">
        <p14:creationId xmlns:p14="http://schemas.microsoft.com/office/powerpoint/2010/main" val="368684172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BULLE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Content Placeholder 4">
            <a:extLst>
              <a:ext uri="{FF2B5EF4-FFF2-40B4-BE49-F238E27FC236}">
                <a16:creationId xmlns:a16="http://schemas.microsoft.com/office/drawing/2014/main" id="{4707FC41-11FF-B943-B065-109D6A646D59}"/>
              </a:ext>
            </a:extLst>
          </p:cNvPr>
          <p:cNvSpPr>
            <a:spLocks noGrp="1"/>
          </p:cNvSpPr>
          <p:nvPr>
            <p:ph sz="quarter" idx="10"/>
          </p:nvPr>
        </p:nvSpPr>
        <p:spPr>
          <a:xfrm>
            <a:off x="203200" y="1295401"/>
            <a:ext cx="11785600" cy="4838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6E5E8EB3-E64A-CC41-9357-77FE0EF157C7}"/>
              </a:ext>
            </a:extLst>
          </p:cNvPr>
          <p:cNvSpPr>
            <a:spLocks noGrp="1"/>
          </p:cNvSpPr>
          <p:nvPr>
            <p:ph type="sldNum" sz="quarter" idx="4"/>
          </p:nvPr>
        </p:nvSpPr>
        <p:spPr>
          <a:xfrm>
            <a:off x="11564988" y="6561338"/>
            <a:ext cx="627017" cy="323167"/>
          </a:xfrm>
          <a:prstGeom prst="rect">
            <a:avLst/>
          </a:prstGeom>
        </p:spPr>
        <p:txBody>
          <a:bodyPr vert="horz" lIns="91440" tIns="91440" rIns="182880" bIns="91440" rtlCol="0" anchor="b"/>
          <a:lstStyle>
            <a:lvl1pPr algn="r">
              <a:defRPr sz="900" b="0">
                <a:solidFill>
                  <a:schemeClr val="bg1">
                    <a:lumMod val="50000"/>
                  </a:schemeClr>
                </a:solidFill>
              </a:defRPr>
            </a:lvl1pPr>
          </a:lstStyle>
          <a:p>
            <a:fld id="{F2D69845-B105-8841-B94D-80F01975F1D3}" type="slidenum">
              <a:rPr lang="en-US"/>
              <a:pPr/>
              <a:t>‹#›</a:t>
            </a:fld>
            <a:endParaRPr lang="en-US" dirty="0"/>
          </a:p>
        </p:txBody>
      </p:sp>
      <p:sp>
        <p:nvSpPr>
          <p:cNvPr id="8" name="Content Placeholder 7">
            <a:extLst>
              <a:ext uri="{FF2B5EF4-FFF2-40B4-BE49-F238E27FC236}">
                <a16:creationId xmlns:a16="http://schemas.microsoft.com/office/drawing/2014/main" id="{AA7D07F8-5948-4443-8E8F-869850EC537C}"/>
              </a:ext>
            </a:extLst>
          </p:cNvPr>
          <p:cNvSpPr>
            <a:spLocks noGrp="1"/>
          </p:cNvSpPr>
          <p:nvPr>
            <p:ph sz="quarter" idx="11"/>
          </p:nvPr>
        </p:nvSpPr>
        <p:spPr>
          <a:xfrm>
            <a:off x="203202" y="6324600"/>
            <a:ext cx="11207751" cy="439720"/>
          </a:xfrm>
        </p:spPr>
        <p:txBody>
          <a:bodyPr anchor="b"/>
          <a:lstStyle>
            <a:lvl1pPr marL="0" indent="0">
              <a:spcBef>
                <a:spcPts val="200"/>
              </a:spcBef>
              <a:spcAft>
                <a:spcPts val="0"/>
              </a:spcAft>
              <a:buNone/>
              <a:defRPr sz="1067"/>
            </a:lvl1pPr>
            <a:lvl2pPr marL="342874" indent="0">
              <a:buNone/>
              <a:defRPr sz="800"/>
            </a:lvl2pPr>
            <a:lvl3pPr marL="685748" indent="0">
              <a:buNone/>
              <a:defRPr sz="800"/>
            </a:lvl3pPr>
            <a:lvl4pPr marL="1028622" indent="0">
              <a:buNone/>
              <a:defRPr sz="800"/>
            </a:lvl4pPr>
            <a:lvl5pPr marL="1371498" indent="0">
              <a:buNone/>
              <a:defRPr sz="800"/>
            </a:lvl5pPr>
          </a:lstStyle>
          <a:p>
            <a:pPr lvl="0"/>
            <a:r>
              <a:rPr lang="en-US"/>
              <a:t>Edit Master text styles</a:t>
            </a:r>
          </a:p>
        </p:txBody>
      </p:sp>
    </p:spTree>
    <p:extLst>
      <p:ext uri="{BB962C8B-B14F-4D97-AF65-F5344CB8AC3E}">
        <p14:creationId xmlns:p14="http://schemas.microsoft.com/office/powerpoint/2010/main" val="3454736317"/>
      </p:ext>
    </p:extLst>
  </p:cSld>
  <p:clrMapOvr>
    <a:masterClrMapping/>
  </p:clrMapOvr>
  <p:extLst>
    <p:ext uri="{DCECCB84-F9BA-43D5-87BE-67443E8EF086}">
      <p15:sldGuideLst xmlns:p15="http://schemas.microsoft.com/office/powerpoint/2012/main"/>
    </p:ext>
  </p:extLst>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1_White Content - 1.a. Outline">
    <p:spTree>
      <p:nvGrpSpPr>
        <p:cNvPr id="1" name=""/>
        <p:cNvGrpSpPr/>
        <p:nvPr/>
      </p:nvGrpSpPr>
      <p:grpSpPr>
        <a:xfrm>
          <a:off x="0" y="0"/>
          <a:ext cx="0" cy="0"/>
          <a:chOff x="0" y="0"/>
          <a:chExt cx="0" cy="0"/>
        </a:xfrm>
      </p:grpSpPr>
      <p:sp>
        <p:nvSpPr>
          <p:cNvPr id="8" name="TextBox 7"/>
          <p:cNvSpPr txBox="1"/>
          <p:nvPr userDrawn="1"/>
        </p:nvSpPr>
        <p:spPr>
          <a:xfrm>
            <a:off x="6048283" y="6645276"/>
            <a:ext cx="184731" cy="300210"/>
          </a:xfrm>
          <a:prstGeom prst="rect">
            <a:avLst/>
          </a:prstGeom>
          <a:noFill/>
        </p:spPr>
        <p:txBody>
          <a:bodyPr wrap="none">
            <a:spAutoFit/>
          </a:bodyPr>
          <a:lstStyle/>
          <a:p>
            <a:pPr>
              <a:defRPr/>
            </a:pPr>
            <a:endParaRPr lang="en-US" sz="1351" dirty="0">
              <a:solidFill>
                <a:prstClr val="black"/>
              </a:solidFill>
            </a:endParaRPr>
          </a:p>
        </p:txBody>
      </p:sp>
      <p:sp>
        <p:nvSpPr>
          <p:cNvPr id="4" name="Text Placeholder 3"/>
          <p:cNvSpPr>
            <a:spLocks noGrp="1"/>
          </p:cNvSpPr>
          <p:nvPr>
            <p:ph type="body" sz="quarter" idx="10"/>
          </p:nvPr>
        </p:nvSpPr>
        <p:spPr>
          <a:xfrm>
            <a:off x="438154" y="283701"/>
            <a:ext cx="11446639" cy="747712"/>
          </a:xfrm>
          <a:prstGeom prst="rect">
            <a:avLst/>
          </a:prstGeom>
        </p:spPr>
        <p:txBody>
          <a:bodyPr vert="horz" anchor="ctr">
            <a:normAutofit/>
          </a:bodyPr>
          <a:lstStyle>
            <a:lvl1pPr marL="0" indent="0" algn="ctr">
              <a:buFontTx/>
              <a:buNone/>
              <a:defRPr sz="3300" b="1" baseline="0">
                <a:solidFill>
                  <a:schemeClr val="tx1"/>
                </a:solidFill>
              </a:defRPr>
            </a:lvl1pPr>
          </a:lstStyle>
          <a:p>
            <a:pPr lvl="0"/>
            <a:r>
              <a:rPr lang="en-US" dirty="0"/>
              <a:t>Click to edit Master text styles</a:t>
            </a:r>
          </a:p>
        </p:txBody>
      </p:sp>
      <p:sp>
        <p:nvSpPr>
          <p:cNvPr id="6" name="Text Placeholder 5"/>
          <p:cNvSpPr>
            <a:spLocks noGrp="1"/>
          </p:cNvSpPr>
          <p:nvPr>
            <p:ph type="body" sz="quarter" idx="11"/>
          </p:nvPr>
        </p:nvSpPr>
        <p:spPr bwMode="blackWhite">
          <a:xfrm>
            <a:off x="438152" y="1306287"/>
            <a:ext cx="11446933" cy="4884964"/>
          </a:xfrm>
          <a:prstGeom prst="rect">
            <a:avLst/>
          </a:prstGeom>
        </p:spPr>
        <p:txBody>
          <a:bodyPr vert="horz">
            <a:normAutofit/>
          </a:bodyPr>
          <a:lstStyle>
            <a:lvl1pPr marL="510766" indent="-510766">
              <a:lnSpc>
                <a:spcPct val="110000"/>
              </a:lnSpc>
              <a:spcBef>
                <a:spcPts val="0"/>
              </a:spcBef>
              <a:spcAft>
                <a:spcPts val="900"/>
              </a:spcAft>
              <a:buClrTx/>
              <a:buSzPct val="100000"/>
              <a:buFont typeface="+mj-lt"/>
              <a:buAutoNum type="arabicPeriod"/>
              <a:defRPr sz="2700" baseline="0">
                <a:solidFill>
                  <a:schemeClr val="tx1"/>
                </a:solidFill>
              </a:defRPr>
            </a:lvl1pPr>
            <a:lvl2pPr marL="1028674" indent="-469095">
              <a:lnSpc>
                <a:spcPct val="110000"/>
              </a:lnSpc>
              <a:spcBef>
                <a:spcPts val="0"/>
              </a:spcBef>
              <a:spcAft>
                <a:spcPts val="900"/>
              </a:spcAft>
              <a:buClrTx/>
              <a:buFont typeface="+mj-lt"/>
              <a:buAutoNum type="alphaLcPeriod"/>
              <a:defRPr sz="2700" baseline="0">
                <a:solidFill>
                  <a:schemeClr val="tx1"/>
                </a:solidFill>
              </a:defRPr>
            </a:lvl2pPr>
            <a:lvl3pPr marL="1546584" indent="-472667">
              <a:lnSpc>
                <a:spcPct val="110000"/>
              </a:lnSpc>
              <a:spcBef>
                <a:spcPts val="0"/>
              </a:spcBef>
              <a:spcAft>
                <a:spcPts val="900"/>
              </a:spcAft>
              <a:buClrTx/>
              <a:buFont typeface="+mj-lt"/>
              <a:buAutoNum type="arabicParenR"/>
              <a:defRPr sz="2700" baseline="0">
                <a:solidFill>
                  <a:schemeClr val="tx1"/>
                </a:solidFill>
              </a:defRPr>
            </a:lvl3pPr>
            <a:lvl4pPr>
              <a:defRPr sz="2400" baseline="0">
                <a:solidFill>
                  <a:schemeClr val="tx1">
                    <a:lumMod val="65000"/>
                    <a:lumOff val="35000"/>
                  </a:schemeClr>
                </a:solidFill>
              </a:defRPr>
            </a:lvl4pPr>
            <a:lvl5pPr>
              <a:defRPr sz="2400" baseline="0">
                <a:solidFill>
                  <a:schemeClr val="tx1">
                    <a:lumMod val="65000"/>
                    <a:lumOff val="35000"/>
                  </a:schemeClr>
                </a:solidFill>
              </a:defRPr>
            </a:lvl5pPr>
          </a:lstStyle>
          <a:p>
            <a:pPr lvl="0"/>
            <a:r>
              <a:rPr lang="en-US" dirty="0"/>
              <a:t>Click to edit Master text styles</a:t>
            </a:r>
          </a:p>
          <a:p>
            <a:pPr lvl="1"/>
            <a:r>
              <a:rPr lang="en-US" dirty="0"/>
              <a:t>Second level</a:t>
            </a:r>
          </a:p>
          <a:p>
            <a:pPr lvl="2"/>
            <a:r>
              <a:rPr lang="en-US" dirty="0"/>
              <a:t>Third level</a:t>
            </a:r>
          </a:p>
        </p:txBody>
      </p:sp>
      <p:sp>
        <p:nvSpPr>
          <p:cNvPr id="10" name="Slide Number Placeholder 18"/>
          <p:cNvSpPr>
            <a:spLocks noGrp="1"/>
          </p:cNvSpPr>
          <p:nvPr>
            <p:ph type="sldNum" sz="quarter" idx="13"/>
          </p:nvPr>
        </p:nvSpPr>
        <p:spPr>
          <a:xfrm>
            <a:off x="11723784" y="6416679"/>
            <a:ext cx="601133" cy="381000"/>
          </a:xfrm>
          <a:prstGeom prst="rect">
            <a:avLst/>
          </a:prstGeom>
        </p:spPr>
        <p:txBody>
          <a:bodyPr anchor="ctr"/>
          <a:lstStyle>
            <a:lvl1pPr>
              <a:defRPr sz="1051">
                <a:solidFill>
                  <a:schemeClr val="tx1">
                    <a:lumMod val="85000"/>
                    <a:lumOff val="15000"/>
                  </a:schemeClr>
                </a:solidFill>
              </a:defRPr>
            </a:lvl1pPr>
          </a:lstStyle>
          <a:p>
            <a:pPr>
              <a:defRPr/>
            </a:pPr>
            <a:fld id="{EB78F35B-1AA9-4A88-97DB-748ED7B1ED1C}" type="slidenum">
              <a:rPr lang="en-US" smtClean="0"/>
              <a:pPr>
                <a:defRPr/>
              </a:pPr>
              <a:t>‹#›</a:t>
            </a:fld>
            <a:endParaRPr lang="en-US" dirty="0"/>
          </a:p>
        </p:txBody>
      </p:sp>
      <p:sp>
        <p:nvSpPr>
          <p:cNvPr id="11" name="Footer Placeholder 17"/>
          <p:cNvSpPr>
            <a:spLocks noGrp="1"/>
          </p:cNvSpPr>
          <p:nvPr>
            <p:ph type="ftr" sz="quarter" idx="12"/>
          </p:nvPr>
        </p:nvSpPr>
        <p:spPr>
          <a:xfrm>
            <a:off x="7244008" y="6416223"/>
            <a:ext cx="4479776" cy="365128"/>
          </a:xfrm>
          <a:prstGeom prst="rect">
            <a:avLst/>
          </a:prstGeom>
        </p:spPr>
        <p:txBody>
          <a:bodyPr anchor="ctr"/>
          <a:lstStyle>
            <a:lvl1pPr algn="ctr">
              <a:defRPr sz="1051">
                <a:solidFill>
                  <a:schemeClr val="tx1">
                    <a:lumMod val="85000"/>
                    <a:lumOff val="15000"/>
                  </a:schemeClr>
                </a:solidFill>
              </a:defRPr>
            </a:lvl1pPr>
          </a:lstStyle>
          <a:p>
            <a:pPr algn="r">
              <a:defRPr/>
            </a:pPr>
            <a:endParaRPr lang="en-US" dirty="0"/>
          </a:p>
        </p:txBody>
      </p:sp>
    </p:spTree>
    <p:extLst>
      <p:ext uri="{BB962C8B-B14F-4D97-AF65-F5344CB8AC3E}">
        <p14:creationId xmlns:p14="http://schemas.microsoft.com/office/powerpoint/2010/main" val="45722146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1288339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812871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996600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6875680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002310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84996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5880316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268233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214341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673156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75201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185745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5406512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59758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7426881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869853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42568417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297073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7665283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6095496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35881834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5990446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41740797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3/11/26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10393549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7962190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0759021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16111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Slajd tytułowy">
    <p:spTree>
      <p:nvGrpSpPr>
        <p:cNvPr id="1" name=""/>
        <p:cNvGrpSpPr/>
        <p:nvPr/>
      </p:nvGrpSpPr>
      <p:grpSpPr>
        <a:xfrm>
          <a:off x="0" y="0"/>
          <a:ext cx="0" cy="0"/>
          <a:chOff x="0" y="0"/>
          <a:chExt cx="0" cy="0"/>
        </a:xfrm>
      </p:grpSpPr>
      <p:sp>
        <p:nvSpPr>
          <p:cNvPr id="2" name="Tytuł 1"/>
          <p:cNvSpPr>
            <a:spLocks noGrp="1"/>
          </p:cNvSpPr>
          <p:nvPr>
            <p:ph type="ctrTitle"/>
          </p:nvPr>
        </p:nvSpPr>
        <p:spPr>
          <a:xfrm>
            <a:off x="914400" y="2130426"/>
            <a:ext cx="10363200" cy="1470025"/>
          </a:xfrm>
        </p:spPr>
        <p:txBody>
          <a:bodyPr/>
          <a:lstStyle/>
          <a:p>
            <a:r>
              <a:rPr lang="pl-PL"/>
              <a:t>Kliknij, aby edytować styl</a:t>
            </a:r>
          </a:p>
        </p:txBody>
      </p:sp>
      <p:sp>
        <p:nvSpPr>
          <p:cNvPr id="3" name="Podtytuł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pl-PL"/>
              <a:t>Kliknij, aby edytować styl wzorca podtytułu</a:t>
            </a:r>
          </a:p>
        </p:txBody>
      </p:sp>
      <p:sp>
        <p:nvSpPr>
          <p:cNvPr id="5" name="Symbol zastępczy stopki 4"/>
          <p:cNvSpPr>
            <a:spLocks noGrp="1"/>
          </p:cNvSpPr>
          <p:nvPr>
            <p:ph type="ftr" sz="quarter" idx="11"/>
          </p:nvPr>
        </p:nvSpPr>
        <p:spPr/>
        <p:txBody>
          <a:bodyPr wrap="square"/>
          <a:lstStyle>
            <a:lvl1pPr>
              <a:defRPr sz="1400" baseline="0"/>
            </a:lvl1pPr>
          </a:lstStyle>
          <a:p>
            <a:endParaRPr lang="pl-PL"/>
          </a:p>
        </p:txBody>
      </p:sp>
    </p:spTree>
    <p:extLst>
      <p:ext uri="{BB962C8B-B14F-4D97-AF65-F5344CB8AC3E}">
        <p14:creationId xmlns:p14="http://schemas.microsoft.com/office/powerpoint/2010/main" val="112562501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ytuł i zawartość">
    <p:spTree>
      <p:nvGrpSpPr>
        <p:cNvPr id="1" name=""/>
        <p:cNvGrpSpPr/>
        <p:nvPr/>
      </p:nvGrpSpPr>
      <p:grpSpPr>
        <a:xfrm>
          <a:off x="0" y="0"/>
          <a:ext cx="0" cy="0"/>
          <a:chOff x="0" y="0"/>
          <a:chExt cx="0" cy="0"/>
        </a:xfrm>
      </p:grpSpPr>
      <p:sp>
        <p:nvSpPr>
          <p:cNvPr id="2" name="Tytuł 1"/>
          <p:cNvSpPr>
            <a:spLocks noGrp="1"/>
          </p:cNvSpPr>
          <p:nvPr>
            <p:ph type="title"/>
          </p:nvPr>
        </p:nvSpPr>
        <p:spPr>
          <a:xfrm>
            <a:off x="609600" y="274639"/>
            <a:ext cx="10972800" cy="724541"/>
          </a:xfrm>
        </p:spPr>
        <p:txBody>
          <a:bodyPr/>
          <a:lstStyle/>
          <a:p>
            <a:r>
              <a:rPr lang="pl-PL"/>
              <a:t>Kliknij, aby edytować styl</a:t>
            </a:r>
          </a:p>
        </p:txBody>
      </p:sp>
      <p:sp>
        <p:nvSpPr>
          <p:cNvPr id="3" name="Symbol zastępczy zawartości 2"/>
          <p:cNvSpPr>
            <a:spLocks noGrp="1"/>
          </p:cNvSpPr>
          <p:nvPr>
            <p:ph idx="1"/>
          </p:nvPr>
        </p:nvSpPr>
        <p:spPr/>
        <p:txBody>
          <a:bodyPr/>
          <a:lstStyle/>
          <a:p>
            <a:pPr lvl="0"/>
            <a:r>
              <a:rPr lang="pl-PL"/>
              <a:t>Edytuj style wzorca tekstu
Drugi poziom
Trzeci poziom
Czwarty poziom
Piąty poziom</a:t>
            </a:r>
          </a:p>
        </p:txBody>
      </p:sp>
      <p:sp>
        <p:nvSpPr>
          <p:cNvPr id="5" name="Symbol zastępczy stopki 4"/>
          <p:cNvSpPr>
            <a:spLocks noGrp="1"/>
          </p:cNvSpPr>
          <p:nvPr>
            <p:ph type="ftr" sz="quarter" idx="11"/>
          </p:nvPr>
        </p:nvSpPr>
        <p:spPr/>
        <p:txBody>
          <a:bodyPr/>
          <a:lstStyle/>
          <a:p>
            <a:endParaRPr lang="pl-PL"/>
          </a:p>
        </p:txBody>
      </p:sp>
    </p:spTree>
    <p:extLst>
      <p:ext uri="{BB962C8B-B14F-4D97-AF65-F5344CB8AC3E}">
        <p14:creationId xmlns:p14="http://schemas.microsoft.com/office/powerpoint/2010/main" val="402269506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Nagłówek sekcji">
    <p:spTree>
      <p:nvGrpSpPr>
        <p:cNvPr id="1" name=""/>
        <p:cNvGrpSpPr/>
        <p:nvPr/>
      </p:nvGrpSpPr>
      <p:grpSpPr>
        <a:xfrm>
          <a:off x="0" y="0"/>
          <a:ext cx="0" cy="0"/>
          <a:chOff x="0" y="0"/>
          <a:chExt cx="0" cy="0"/>
        </a:xfrm>
      </p:grpSpPr>
      <p:sp>
        <p:nvSpPr>
          <p:cNvPr id="2" name="Tytuł 1"/>
          <p:cNvSpPr>
            <a:spLocks noGrp="1"/>
          </p:cNvSpPr>
          <p:nvPr>
            <p:ph type="title"/>
          </p:nvPr>
        </p:nvSpPr>
        <p:spPr>
          <a:xfrm>
            <a:off x="963084" y="4406901"/>
            <a:ext cx="10363200" cy="1362075"/>
          </a:xfrm>
        </p:spPr>
        <p:txBody>
          <a:bodyPr anchor="t"/>
          <a:lstStyle>
            <a:lvl1pPr algn="l">
              <a:defRPr sz="4000" b="1" cap="all"/>
            </a:lvl1pPr>
          </a:lstStyle>
          <a:p>
            <a:r>
              <a:rPr lang="pl-PL"/>
              <a:t>Kliknij, aby edytować styl</a:t>
            </a:r>
            <a:endParaRPr lang="pl-PL" dirty="0"/>
          </a:p>
        </p:txBody>
      </p:sp>
      <p:sp>
        <p:nvSpPr>
          <p:cNvPr id="3" name="Symbol zastępczy tekstu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pl-PL"/>
              <a:t>Edytuj style wzorca tekstu
Drugi poziom
Trzeci poziom
Czwarty poziom
Piąty poziom</a:t>
            </a:r>
          </a:p>
        </p:txBody>
      </p:sp>
      <p:sp>
        <p:nvSpPr>
          <p:cNvPr id="5" name="Symbol zastępczy stopki 4"/>
          <p:cNvSpPr>
            <a:spLocks noGrp="1"/>
          </p:cNvSpPr>
          <p:nvPr>
            <p:ph type="ftr" sz="quarter" idx="11"/>
          </p:nvPr>
        </p:nvSpPr>
        <p:spPr/>
        <p:txBody>
          <a:bodyPr/>
          <a:lstStyle/>
          <a:p>
            <a:endParaRPr lang="pl-PL"/>
          </a:p>
        </p:txBody>
      </p:sp>
    </p:spTree>
    <p:extLst>
      <p:ext uri="{BB962C8B-B14F-4D97-AF65-F5344CB8AC3E}">
        <p14:creationId xmlns:p14="http://schemas.microsoft.com/office/powerpoint/2010/main" val="3866095625"/>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Dwa elementy zawartości">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pl-PL"/>
              <a:t>Kliknij, aby edytować styl</a:t>
            </a:r>
          </a:p>
        </p:txBody>
      </p:sp>
      <p:sp>
        <p:nvSpPr>
          <p:cNvPr id="3" name="Symbol zastępczy zawartości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l-PL"/>
              <a:t>Edytuj style wzorca tekstu
Drugi poziom
Trzeci poziom
Czwarty poziom
Piąty poziom</a:t>
            </a:r>
          </a:p>
        </p:txBody>
      </p:sp>
      <p:sp>
        <p:nvSpPr>
          <p:cNvPr id="4" name="Symbol zastępczy zawartości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pl-PL"/>
              <a:t>Edytuj style wzorca tekstu
Drugi poziom
Trzeci poziom
Czwarty poziom
Piąty poziom</a:t>
            </a:r>
          </a:p>
        </p:txBody>
      </p:sp>
      <p:sp>
        <p:nvSpPr>
          <p:cNvPr id="6" name="Symbol zastępczy stopki 5"/>
          <p:cNvSpPr>
            <a:spLocks noGrp="1"/>
          </p:cNvSpPr>
          <p:nvPr>
            <p:ph type="ftr" sz="quarter" idx="11"/>
          </p:nvPr>
        </p:nvSpPr>
        <p:spPr/>
        <p:txBody>
          <a:bodyPr/>
          <a:lstStyle/>
          <a:p>
            <a:endParaRPr lang="pl-PL"/>
          </a:p>
        </p:txBody>
      </p:sp>
    </p:spTree>
    <p:extLst>
      <p:ext uri="{BB962C8B-B14F-4D97-AF65-F5344CB8AC3E}">
        <p14:creationId xmlns:p14="http://schemas.microsoft.com/office/powerpoint/2010/main" val="378805762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ylko tytuł">
    <p:spTree>
      <p:nvGrpSpPr>
        <p:cNvPr id="1" name=""/>
        <p:cNvGrpSpPr/>
        <p:nvPr/>
      </p:nvGrpSpPr>
      <p:grpSpPr>
        <a:xfrm>
          <a:off x="0" y="0"/>
          <a:ext cx="0" cy="0"/>
          <a:chOff x="0" y="0"/>
          <a:chExt cx="0" cy="0"/>
        </a:xfrm>
      </p:grpSpPr>
      <p:sp>
        <p:nvSpPr>
          <p:cNvPr id="2" name="Tytuł 1"/>
          <p:cNvSpPr>
            <a:spLocks noGrp="1"/>
          </p:cNvSpPr>
          <p:nvPr>
            <p:ph type="title"/>
          </p:nvPr>
        </p:nvSpPr>
        <p:spPr/>
        <p:txBody>
          <a:bodyPr/>
          <a:lstStyle/>
          <a:p>
            <a:r>
              <a:rPr lang="pl-PL"/>
              <a:t>Kliknij, aby edytować styl</a:t>
            </a:r>
            <a:endParaRPr lang="pl-PL" dirty="0"/>
          </a:p>
        </p:txBody>
      </p:sp>
      <p:sp>
        <p:nvSpPr>
          <p:cNvPr id="4" name="Symbol zastępczy stopki 3"/>
          <p:cNvSpPr>
            <a:spLocks noGrp="1"/>
          </p:cNvSpPr>
          <p:nvPr>
            <p:ph type="ftr" sz="quarter" idx="11"/>
          </p:nvPr>
        </p:nvSpPr>
        <p:spPr/>
        <p:txBody>
          <a:bodyPr/>
          <a:lstStyle/>
          <a:p>
            <a:endParaRPr lang="pl-PL"/>
          </a:p>
        </p:txBody>
      </p:sp>
    </p:spTree>
    <p:extLst>
      <p:ext uri="{BB962C8B-B14F-4D97-AF65-F5344CB8AC3E}">
        <p14:creationId xmlns:p14="http://schemas.microsoft.com/office/powerpoint/2010/main" val="123889260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Puste">
    <p:spTree>
      <p:nvGrpSpPr>
        <p:cNvPr id="1" name=""/>
        <p:cNvGrpSpPr/>
        <p:nvPr/>
      </p:nvGrpSpPr>
      <p:grpSpPr>
        <a:xfrm>
          <a:off x="0" y="0"/>
          <a:ext cx="0" cy="0"/>
          <a:chOff x="0" y="0"/>
          <a:chExt cx="0" cy="0"/>
        </a:xfrm>
      </p:grpSpPr>
      <p:sp>
        <p:nvSpPr>
          <p:cNvPr id="3" name="Symbol zastępczy stopki 2"/>
          <p:cNvSpPr>
            <a:spLocks noGrp="1"/>
          </p:cNvSpPr>
          <p:nvPr>
            <p:ph type="ftr" sz="quarter" idx="11"/>
          </p:nvPr>
        </p:nvSpPr>
        <p:spPr/>
        <p:txBody>
          <a:bodyPr/>
          <a:lstStyle/>
          <a:p>
            <a:endParaRPr lang="pl-PL"/>
          </a:p>
        </p:txBody>
      </p:sp>
    </p:spTree>
    <p:extLst>
      <p:ext uri="{BB962C8B-B14F-4D97-AF65-F5344CB8AC3E}">
        <p14:creationId xmlns:p14="http://schemas.microsoft.com/office/powerpoint/2010/main" val="3366384635"/>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userDrawn="1">
  <p:cSld name="2x Diagram">
    <p:spTree>
      <p:nvGrpSpPr>
        <p:cNvPr id="1" name=""/>
        <p:cNvGrpSpPr/>
        <p:nvPr/>
      </p:nvGrpSpPr>
      <p:grpSpPr>
        <a:xfrm>
          <a:off x="0" y="0"/>
          <a:ext cx="0" cy="0"/>
          <a:chOff x="0" y="0"/>
          <a:chExt cx="0" cy="0"/>
        </a:xfrm>
      </p:grpSpPr>
      <p:sp>
        <p:nvSpPr>
          <p:cNvPr id="17" name="Textplatzhalter 16"/>
          <p:cNvSpPr>
            <a:spLocks noGrp="1"/>
          </p:cNvSpPr>
          <p:nvPr>
            <p:ph type="body" sz="quarter" idx="25" hasCustomPrompt="1"/>
          </p:nvPr>
        </p:nvSpPr>
        <p:spPr>
          <a:xfrm>
            <a:off x="530404" y="6100434"/>
            <a:ext cx="11129385" cy="256545"/>
          </a:xfrm>
        </p:spPr>
        <p:txBody>
          <a:bodyPr wrap="square" anchor="b">
            <a:spAutoFit/>
          </a:bodyPr>
          <a:lstStyle>
            <a:lvl1pPr>
              <a:defRPr sz="1067" b="0">
                <a:solidFill>
                  <a:schemeClr val="tx2"/>
                </a:solidFill>
              </a:defRPr>
            </a:lvl1pPr>
          </a:lstStyle>
          <a:p>
            <a:pPr lvl="0"/>
            <a:r>
              <a:rPr lang="en-US" dirty="0"/>
              <a:t>Source: 10 </a:t>
            </a:r>
            <a:r>
              <a:rPr lang="en-US" dirty="0" err="1"/>
              <a:t>pt</a:t>
            </a:r>
            <a:endParaRPr lang="en-US" dirty="0"/>
          </a:p>
        </p:txBody>
      </p:sp>
      <p:graphicFrame>
        <p:nvGraphicFramePr>
          <p:cNvPr id="4" name="Objekt 3" hidden="1"/>
          <p:cNvGraphicFramePr>
            <a:graphicFrameLocks noChangeAspect="1"/>
          </p:cNvGraphicFramePr>
          <p:nvPr userDrawn="1">
            <p:custDataLst>
              <p:tags r:id="rId2"/>
            </p:custDataLst>
          </p:nvPr>
        </p:nvGraphicFramePr>
        <p:xfrm>
          <a:off x="1813" y="1441"/>
          <a:ext cx="1809" cy="1440"/>
        </p:xfrm>
        <a:graphic>
          <a:graphicData uri="http://schemas.openxmlformats.org/presentationml/2006/ole">
            <mc:AlternateContent xmlns:mc="http://schemas.openxmlformats.org/markup-compatibility/2006">
              <mc:Choice xmlns:v="urn:schemas-microsoft-com:vml" Requires="v">
                <p:oleObj name="think-cell Slide" r:id="rId4" imgW="6350000" imgH="6350000" progId="">
                  <p:embed/>
                </p:oleObj>
              </mc:Choice>
              <mc:Fallback>
                <p:oleObj name="think-cell Slide" r:id="rId4" imgW="6350000" imgH="6350000" progId="">
                  <p:embed/>
                  <p:pic>
                    <p:nvPicPr>
                      <p:cNvPr id="4" name="Objekt 3"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13" y="1441"/>
                        <a:ext cx="1809" cy="144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 name="Text Placeholder 7"/>
          <p:cNvSpPr>
            <a:spLocks noGrp="1"/>
          </p:cNvSpPr>
          <p:nvPr>
            <p:ph type="body" sz="quarter" idx="13" hasCustomPrompt="1"/>
          </p:nvPr>
        </p:nvSpPr>
        <p:spPr bwMode="gray">
          <a:xfrm>
            <a:off x="530401" y="719356"/>
            <a:ext cx="8973384" cy="379656"/>
          </a:xfrm>
          <a:prstGeom prst="rect">
            <a:avLst/>
          </a:prstGeom>
        </p:spPr>
        <p:txBody>
          <a:bodyPr>
            <a:spAutoFit/>
          </a:bodyPr>
          <a:lstStyle>
            <a:lvl1pPr>
              <a:defRPr sz="1867" b="0" cap="none" spc="0" baseline="0">
                <a:solidFill>
                  <a:schemeClr val="accent1"/>
                </a:solidFill>
              </a:defRPr>
            </a:lvl1pPr>
          </a:lstStyle>
          <a:p>
            <a:pPr lvl="0"/>
            <a:r>
              <a:rPr lang="en-US" dirty="0" err="1"/>
              <a:t>Subheadline</a:t>
            </a:r>
            <a:r>
              <a:rPr lang="en-US" dirty="0"/>
              <a:t>, 18 </a:t>
            </a:r>
            <a:r>
              <a:rPr lang="en-US" dirty="0" err="1"/>
              <a:t>pt</a:t>
            </a:r>
            <a:r>
              <a:rPr lang="en-US" dirty="0"/>
              <a:t>, </a:t>
            </a:r>
            <a:r>
              <a:rPr lang="en-US" dirty="0" err="1"/>
              <a:t>MOR</a:t>
            </a:r>
            <a:r>
              <a:rPr lang="en-US" dirty="0"/>
              <a:t>-Blue</a:t>
            </a:r>
          </a:p>
        </p:txBody>
      </p:sp>
      <p:sp>
        <p:nvSpPr>
          <p:cNvPr id="18" name="Textplatzhalter 4"/>
          <p:cNvSpPr>
            <a:spLocks noGrp="1"/>
          </p:cNvSpPr>
          <p:nvPr>
            <p:ph type="body" sz="quarter" idx="20" hasCustomPrompt="1"/>
          </p:nvPr>
        </p:nvSpPr>
        <p:spPr>
          <a:xfrm>
            <a:off x="530403" y="1346543"/>
            <a:ext cx="5419873" cy="1077218"/>
          </a:xfrm>
        </p:spPr>
        <p:txBody>
          <a:bodyPr>
            <a:spAutoFit/>
          </a:bodyPr>
          <a:lstStyle/>
          <a:p>
            <a:pPr lvl="0"/>
            <a:r>
              <a:rPr lang="en-US" dirty="0"/>
              <a:t>Edit Master text styles, 16 </a:t>
            </a:r>
            <a:r>
              <a:rPr lang="en-US" dirty="0" err="1"/>
              <a:t>pt</a:t>
            </a:r>
            <a:r>
              <a:rPr lang="en-US" dirty="0"/>
              <a:t>, </a:t>
            </a:r>
            <a:r>
              <a:rPr lang="en-US" dirty="0" err="1"/>
              <a:t>MOR</a:t>
            </a:r>
            <a:r>
              <a:rPr lang="en-US" dirty="0"/>
              <a:t>-Blue</a:t>
            </a:r>
          </a:p>
        </p:txBody>
      </p:sp>
      <p:sp>
        <p:nvSpPr>
          <p:cNvPr id="7" name="Textplatzhalter 6"/>
          <p:cNvSpPr>
            <a:spLocks noGrp="1"/>
          </p:cNvSpPr>
          <p:nvPr>
            <p:ph type="body" sz="quarter" idx="22" hasCustomPrompt="1"/>
          </p:nvPr>
        </p:nvSpPr>
        <p:spPr>
          <a:xfrm>
            <a:off x="6239916" y="1346543"/>
            <a:ext cx="5419873" cy="1077218"/>
          </a:xfrm>
        </p:spPr>
        <p:txBody>
          <a:bodyPr>
            <a:spAutoFit/>
          </a:bodyPr>
          <a:lstStyle/>
          <a:p>
            <a:pPr lvl="0"/>
            <a:r>
              <a:rPr lang="en-US" dirty="0"/>
              <a:t>Edit Master text styles, 16 </a:t>
            </a:r>
            <a:r>
              <a:rPr lang="en-US" dirty="0" err="1"/>
              <a:t>pt</a:t>
            </a:r>
            <a:r>
              <a:rPr lang="en-US" dirty="0"/>
              <a:t>, </a:t>
            </a:r>
            <a:r>
              <a:rPr lang="en-US" dirty="0" err="1"/>
              <a:t>MOR</a:t>
            </a:r>
            <a:r>
              <a:rPr lang="en-US" dirty="0"/>
              <a:t>-Blue</a:t>
            </a:r>
          </a:p>
        </p:txBody>
      </p:sp>
      <p:sp>
        <p:nvSpPr>
          <p:cNvPr id="9" name="Inhaltsplatzhalter 8"/>
          <p:cNvSpPr>
            <a:spLocks noGrp="1"/>
          </p:cNvSpPr>
          <p:nvPr>
            <p:ph sz="quarter" idx="23" hasCustomPrompt="1"/>
          </p:nvPr>
        </p:nvSpPr>
        <p:spPr>
          <a:xfrm>
            <a:off x="530403" y="1732503"/>
            <a:ext cx="5419873" cy="4402541"/>
          </a:xfrm>
        </p:spPr>
        <p:txBody>
          <a:bodyPr/>
          <a:lstStyle/>
          <a:p>
            <a:pPr lvl="0"/>
            <a:r>
              <a:rPr lang="en-US" dirty="0"/>
              <a:t>Edit Master text styles, 16 </a:t>
            </a:r>
            <a:r>
              <a:rPr lang="en-US" dirty="0" err="1"/>
              <a:t>pt</a:t>
            </a:r>
            <a:r>
              <a:rPr lang="en-US" dirty="0"/>
              <a:t>, </a:t>
            </a:r>
            <a:r>
              <a:rPr lang="en-US" dirty="0" err="1"/>
              <a:t>MOR</a:t>
            </a:r>
            <a:r>
              <a:rPr lang="en-US" dirty="0"/>
              <a:t>-Blue</a:t>
            </a:r>
          </a:p>
          <a:p>
            <a:pPr lvl="1"/>
            <a:r>
              <a:rPr lang="en-US" dirty="0"/>
              <a:t>Second level, 16 </a:t>
            </a:r>
            <a:r>
              <a:rPr lang="en-US" dirty="0" err="1"/>
              <a:t>pt</a:t>
            </a:r>
            <a:r>
              <a:rPr lang="en-US" dirty="0"/>
              <a:t>, Black</a:t>
            </a:r>
          </a:p>
          <a:p>
            <a:pPr lvl="2"/>
            <a:r>
              <a:rPr lang="en-US" dirty="0"/>
              <a:t>Third level</a:t>
            </a:r>
          </a:p>
          <a:p>
            <a:pPr lvl="3"/>
            <a:r>
              <a:rPr lang="en-US" dirty="0"/>
              <a:t>Fourth level</a:t>
            </a:r>
          </a:p>
          <a:p>
            <a:pPr lvl="4"/>
            <a:r>
              <a:rPr lang="en-US" dirty="0"/>
              <a:t>Fifth level</a:t>
            </a:r>
          </a:p>
        </p:txBody>
      </p:sp>
      <p:sp>
        <p:nvSpPr>
          <p:cNvPr id="13" name="Inhaltsplatzhalter 12"/>
          <p:cNvSpPr>
            <a:spLocks noGrp="1"/>
          </p:cNvSpPr>
          <p:nvPr>
            <p:ph sz="quarter" idx="24" hasCustomPrompt="1"/>
          </p:nvPr>
        </p:nvSpPr>
        <p:spPr>
          <a:xfrm>
            <a:off x="6239916" y="1732503"/>
            <a:ext cx="5419873" cy="4402541"/>
          </a:xfrm>
        </p:spPr>
        <p:txBody>
          <a:bodyPr/>
          <a:lstStyle/>
          <a:p>
            <a:pPr lvl="0"/>
            <a:r>
              <a:rPr lang="en-US" dirty="0"/>
              <a:t>Edit Master text styles, 16 </a:t>
            </a:r>
            <a:r>
              <a:rPr lang="en-US" dirty="0" err="1"/>
              <a:t>pt</a:t>
            </a:r>
            <a:r>
              <a:rPr lang="en-US" dirty="0"/>
              <a:t>, </a:t>
            </a:r>
            <a:r>
              <a:rPr lang="en-US" dirty="0" err="1"/>
              <a:t>MOR</a:t>
            </a:r>
            <a:r>
              <a:rPr lang="en-US" dirty="0"/>
              <a:t>-Blue</a:t>
            </a:r>
          </a:p>
          <a:p>
            <a:pPr lvl="1"/>
            <a:r>
              <a:rPr lang="en-US" dirty="0"/>
              <a:t>Second level, 16 </a:t>
            </a:r>
            <a:r>
              <a:rPr lang="en-US" dirty="0" err="1"/>
              <a:t>pt</a:t>
            </a:r>
            <a:r>
              <a:rPr lang="en-US" dirty="0"/>
              <a:t>, Black</a:t>
            </a:r>
          </a:p>
          <a:p>
            <a:pPr lvl="2"/>
            <a:r>
              <a:rPr lang="en-US" dirty="0"/>
              <a:t>Third level</a:t>
            </a:r>
          </a:p>
          <a:p>
            <a:pPr lvl="3"/>
            <a:r>
              <a:rPr lang="en-US" dirty="0"/>
              <a:t>Fourth level</a:t>
            </a:r>
          </a:p>
          <a:p>
            <a:pPr lvl="4"/>
            <a:r>
              <a:rPr lang="en-US" dirty="0"/>
              <a:t>Fifth level</a:t>
            </a:r>
          </a:p>
        </p:txBody>
      </p:sp>
      <p:sp>
        <p:nvSpPr>
          <p:cNvPr id="2" name="Fußzeilenplatzhalter 1"/>
          <p:cNvSpPr>
            <a:spLocks noGrp="1"/>
          </p:cNvSpPr>
          <p:nvPr>
            <p:ph type="ftr" sz="quarter" idx="26"/>
          </p:nvPr>
        </p:nvSpPr>
        <p:spPr/>
        <p:txBody>
          <a:bodyPr/>
          <a:lstStyle/>
          <a:p>
            <a:r>
              <a:rPr lang="en-US"/>
              <a:t>ASH 2018 Abstract # 227, Salles et al, L-MIND – December 1, 2018</a:t>
            </a:r>
          </a:p>
        </p:txBody>
      </p:sp>
      <p:sp>
        <p:nvSpPr>
          <p:cNvPr id="3" name="Titel 2"/>
          <p:cNvSpPr>
            <a:spLocks noGrp="1"/>
          </p:cNvSpPr>
          <p:nvPr>
            <p:ph type="title" hasCustomPrompt="1"/>
          </p:nvPr>
        </p:nvSpPr>
        <p:spPr>
          <a:xfrm>
            <a:off x="530401" y="327505"/>
            <a:ext cx="8973384" cy="389851"/>
          </a:xfrm>
        </p:spPr>
        <p:txBody>
          <a:bodyPr/>
          <a:lstStyle/>
          <a:p>
            <a:r>
              <a:rPr lang="en-US" noProof="0" dirty="0"/>
              <a:t>Click to edit Master title style, 24 </a:t>
            </a:r>
            <a:r>
              <a:rPr lang="en-US" noProof="0" dirty="0" err="1"/>
              <a:t>pt</a:t>
            </a:r>
            <a:r>
              <a:rPr lang="en-US" noProof="0" dirty="0"/>
              <a:t>, Black</a:t>
            </a:r>
            <a:endParaRPr lang="en-GB" dirty="0"/>
          </a:p>
        </p:txBody>
      </p:sp>
    </p:spTree>
    <p:custDataLst>
      <p:tags r:id="rId1"/>
    </p:custDataLst>
    <p:extLst>
      <p:ext uri="{BB962C8B-B14F-4D97-AF65-F5344CB8AC3E}">
        <p14:creationId xmlns:p14="http://schemas.microsoft.com/office/powerpoint/2010/main" val="71054827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5244530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vert="horz" lIns="91392" tIns="45697" rIns="91392" bIns="45697" rtlCol="0" anchor="ctr">
            <a:noAutofit/>
          </a:bodyPr>
          <a:lstStyle>
            <a:lvl1pPr>
              <a:defRPr lang="en-GB" sz="3200" b="1">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89122584"/>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4"/>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4"/>
            <a:ext cx="10363200" cy="571500"/>
          </a:xfrm>
          <a:prstGeom prst="rect">
            <a:avLst/>
          </a:prstGeom>
        </p:spPr>
        <p:txBody>
          <a:bodyPr/>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a:off x="910591" y="3515410"/>
            <a:ext cx="3810" cy="1123325"/>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72095813"/>
      </p:ext>
    </p:extLst>
  </p:cSld>
  <p:clrMapOvr>
    <a:masterClrMapping/>
  </p:clrMapOvr>
  <p:transition>
    <p:fade/>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1" y="241924"/>
            <a:ext cx="1089589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960" dirty="0">
                <a:solidFill>
                  <a:schemeClr val="tx1"/>
                </a:solidFill>
                <a:latin typeface="+mn-lt"/>
              </a:defRPr>
            </a:lvl1pPr>
          </a:lstStyle>
          <a:p>
            <a:pPr marL="0" lvl="0" indent="0"/>
            <a:r>
              <a:rPr lang="en-GB" dirty="0"/>
              <a:t>References</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540595703"/>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93.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7" y="241934"/>
            <a:ext cx="10943454"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42" indent="-212342" algn="r">
              <a:buNone/>
              <a:defRPr lang="en-GB" sz="960" dirty="0">
                <a:solidFill>
                  <a:schemeClr val="tx1"/>
                </a:solidFill>
                <a:latin typeface="+mn-lt"/>
              </a:defRPr>
            </a:lvl1pPr>
          </a:lstStyle>
          <a:p>
            <a:pPr marL="0" lvl="0" indent="0"/>
            <a:r>
              <a:rPr lang="en-GB" dirty="0"/>
              <a:t>References</a:t>
            </a:r>
          </a:p>
        </p:txBody>
      </p:sp>
    </p:spTree>
    <p:extLst>
      <p:ext uri="{BB962C8B-B14F-4D97-AF65-F5344CB8AC3E}">
        <p14:creationId xmlns:p14="http://schemas.microsoft.com/office/powerpoint/2010/main" val="2623438534"/>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94.xml><?xml version="1.0" encoding="utf-8"?>
<p:sldLayout xmlns:a="http://schemas.openxmlformats.org/drawingml/2006/main" xmlns:r="http://schemas.openxmlformats.org/officeDocument/2006/relationships" xmlns:p="http://schemas.openxmlformats.org/presentationml/2006/main">
  <p:cSld name="2_Puste">
    <p:spTree>
      <p:nvGrpSpPr>
        <p:cNvPr id="1" name=""/>
        <p:cNvGrpSpPr/>
        <p:nvPr/>
      </p:nvGrpSpPr>
      <p:grpSpPr>
        <a:xfrm>
          <a:off x="0" y="0"/>
          <a:ext cx="0" cy="0"/>
          <a:chOff x="0" y="0"/>
          <a:chExt cx="0" cy="0"/>
        </a:xfrm>
      </p:grpSpPr>
      <p:sp>
        <p:nvSpPr>
          <p:cNvPr id="3" name="Symbol zastępczy stopki 2"/>
          <p:cNvSpPr>
            <a:spLocks noGrp="1"/>
          </p:cNvSpPr>
          <p:nvPr>
            <p:ph type="ftr" sz="quarter" idx="11"/>
          </p:nvPr>
        </p:nvSpPr>
        <p:spPr/>
        <p:txBody>
          <a:bodyPr/>
          <a:lstStyle/>
          <a:p>
            <a:endParaRPr lang="pl-PL"/>
          </a:p>
        </p:txBody>
      </p:sp>
      <p:sp>
        <p:nvSpPr>
          <p:cNvPr id="2" name="Tytuł 1">
            <a:extLst>
              <a:ext uri="{FF2B5EF4-FFF2-40B4-BE49-F238E27FC236}">
                <a16:creationId xmlns:a16="http://schemas.microsoft.com/office/drawing/2014/main" id="{56A5F726-B4EF-9A4D-98C0-B55E964FF498}"/>
              </a:ext>
            </a:extLst>
          </p:cNvPr>
          <p:cNvSpPr>
            <a:spLocks noGrp="1"/>
          </p:cNvSpPr>
          <p:nvPr>
            <p:ph type="title"/>
          </p:nvPr>
        </p:nvSpPr>
        <p:spPr/>
        <p:txBody>
          <a:bodyPr/>
          <a:lstStyle/>
          <a:p>
            <a:r>
              <a:rPr lang="pl-PL"/>
              <a:t>Kliknij, aby edytować styl</a:t>
            </a:r>
          </a:p>
        </p:txBody>
      </p:sp>
    </p:spTree>
    <p:extLst>
      <p:ext uri="{BB962C8B-B14F-4D97-AF65-F5344CB8AC3E}">
        <p14:creationId xmlns:p14="http://schemas.microsoft.com/office/powerpoint/2010/main" val="31926490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2318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Title and Content" userDrawn="1">
  <p:cSld name="Title and Content">
    <p:spTree>
      <p:nvGrpSpPr>
        <p:cNvPr id="1" name="Shape 11"/>
        <p:cNvGrpSpPr/>
        <p:nvPr/>
      </p:nvGrpSpPr>
      <p:grpSpPr>
        <a:xfrm>
          <a:off x="0" y="0"/>
          <a:ext cx="0" cy="0"/>
          <a:chOff x="0" y="0"/>
          <a:chExt cx="0" cy="0"/>
        </a:xfrm>
      </p:grpSpPr>
      <p:sp>
        <p:nvSpPr>
          <p:cNvPr id="12" name="Google Shape;12;p18"/>
          <p:cNvSpPr txBox="1">
            <a:spLocks noGrp="1"/>
          </p:cNvSpPr>
          <p:nvPr>
            <p:ph type="title"/>
          </p:nvPr>
        </p:nvSpPr>
        <p:spPr>
          <a:xfrm>
            <a:off x="528322" y="241924"/>
            <a:ext cx="10953764" cy="907252"/>
          </a:xfrm>
          <a:prstGeom prst="rect">
            <a:avLst/>
          </a:prstGeom>
          <a:noFill/>
          <a:ln>
            <a:noFill/>
          </a:ln>
        </p:spPr>
        <p:txBody>
          <a:bodyPr spcFirstLastPara="1" wrap="square" lIns="0" tIns="0" rIns="0" bIns="0" anchor="b" anchorCtr="0">
            <a:noAutofit/>
          </a:bodyPr>
          <a:lstStyle>
            <a:lvl1pPr lvl="0" algn="l">
              <a:lnSpc>
                <a:spcPct val="100000"/>
              </a:lnSpc>
              <a:spcBef>
                <a:spcPts val="0"/>
              </a:spcBef>
              <a:spcAft>
                <a:spcPts val="0"/>
              </a:spcAft>
              <a:buSzPts val="1400"/>
              <a:buNone/>
              <a:defRPr sz="384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 name="Google Shape;14;p18"/>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548640" marR="0" lvl="0" indent="-274320" algn="l" rtl="0">
              <a:spcBef>
                <a:spcPts val="0"/>
              </a:spcBef>
              <a:spcAft>
                <a:spcPts val="0"/>
              </a:spcAft>
              <a:buClr>
                <a:srgbClr val="8AC8F5"/>
              </a:buClr>
              <a:buSzPts val="800"/>
              <a:buFont typeface="Arial"/>
              <a:buNone/>
              <a:defRPr sz="960" b="0" i="0" u="none" strike="noStrike" cap="none">
                <a:solidFill>
                  <a:schemeClr val="dk1"/>
                </a:solidFill>
                <a:latin typeface="Arial"/>
                <a:ea typeface="Arial"/>
                <a:cs typeface="Arial"/>
                <a:sym typeface="Arial"/>
              </a:defRPr>
            </a:lvl1pPr>
            <a:lvl2pPr marL="1097280" marR="0" lvl="1" indent="-401345"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2pPr>
            <a:lvl3pPr marL="1645920" marR="0" lvl="2" indent="-401345"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3pPr>
            <a:lvl4pPr marL="2194560" marR="0" lvl="3" indent="-401345"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4pPr>
            <a:lvl5pPr marL="2743200" marR="0" lvl="4"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5pPr>
            <a:lvl6pPr marL="3291840" marR="0" lvl="5"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6pPr>
            <a:lvl7pPr marL="3840480" marR="0" lvl="6"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7pPr>
            <a:lvl8pPr marL="4389120" marR="0" lvl="7"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8pPr>
            <a:lvl9pPr marL="4937760" marR="0" lvl="8"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5" name="Google Shape;15;p18"/>
          <p:cNvSpPr txBox="1">
            <a:spLocks noGrp="1"/>
          </p:cNvSpPr>
          <p:nvPr>
            <p:ph type="body" idx="2"/>
          </p:nvPr>
        </p:nvSpPr>
        <p:spPr>
          <a:xfrm>
            <a:off x="6864950" y="6259600"/>
            <a:ext cx="4800000" cy="360000"/>
          </a:xfrm>
          <a:prstGeom prst="rect">
            <a:avLst/>
          </a:prstGeom>
          <a:noFill/>
          <a:ln>
            <a:noFill/>
          </a:ln>
        </p:spPr>
        <p:txBody>
          <a:bodyPr spcFirstLastPara="1" wrap="square" lIns="0" tIns="0" rIns="0" bIns="0" anchor="b" anchorCtr="0">
            <a:noAutofit/>
          </a:bodyPr>
          <a:lstStyle>
            <a:lvl1pPr marL="548640" marR="0" lvl="0" indent="-274320" algn="r" rtl="0">
              <a:spcBef>
                <a:spcPts val="0"/>
              </a:spcBef>
              <a:spcAft>
                <a:spcPts val="0"/>
              </a:spcAft>
              <a:buClr>
                <a:srgbClr val="8AC8F5"/>
              </a:buClr>
              <a:buSzPts val="800"/>
              <a:buFont typeface="Arial"/>
              <a:buNone/>
              <a:defRPr sz="960" b="0" i="0" u="none" strike="noStrike" cap="none">
                <a:solidFill>
                  <a:schemeClr val="dk1"/>
                </a:solidFill>
                <a:latin typeface="Arial"/>
                <a:ea typeface="Arial"/>
                <a:cs typeface="Arial"/>
                <a:sym typeface="Arial"/>
              </a:defRPr>
            </a:lvl1pPr>
            <a:lvl2pPr marL="1097280" marR="0" lvl="1" indent="-401345"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2pPr>
            <a:lvl3pPr marL="1645920" marR="0" lvl="2" indent="-401345"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3pPr>
            <a:lvl4pPr marL="2194560" marR="0" lvl="3" indent="-401345" algn="l" rtl="0">
              <a:spcBef>
                <a:spcPts val="300"/>
              </a:spcBef>
              <a:spcAft>
                <a:spcPts val="0"/>
              </a:spcAft>
              <a:buClr>
                <a:srgbClr val="8AC8F5"/>
              </a:buClr>
              <a:buSzPts val="1667"/>
              <a:buFont typeface="Arial"/>
              <a:buChar char="•"/>
              <a:defRPr sz="2000" b="0" i="0" u="none" strike="noStrike" cap="none">
                <a:solidFill>
                  <a:srgbClr val="003366"/>
                </a:solidFill>
                <a:latin typeface="Arial Narrow"/>
                <a:ea typeface="Arial Narrow"/>
                <a:cs typeface="Arial Narrow"/>
                <a:sym typeface="Arial Narrow"/>
              </a:defRPr>
            </a:lvl4pPr>
            <a:lvl5pPr marL="2743200" marR="0" lvl="4"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5pPr>
            <a:lvl6pPr marL="3291840" marR="0" lvl="5"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6pPr>
            <a:lvl7pPr marL="3840480" marR="0" lvl="6"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7pPr>
            <a:lvl8pPr marL="4389120" marR="0" lvl="7"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8pPr>
            <a:lvl9pPr marL="4937760" marR="0" lvl="8"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7" name="Google Shape;17;p18"/>
          <p:cNvSpPr txBox="1">
            <a:spLocks noGrp="1"/>
          </p:cNvSpPr>
          <p:nvPr>
            <p:ph type="body" idx="4"/>
          </p:nvPr>
        </p:nvSpPr>
        <p:spPr>
          <a:xfrm>
            <a:off x="527056" y="1735944"/>
            <a:ext cx="11137900" cy="4155314"/>
          </a:xfrm>
          <a:prstGeom prst="rect">
            <a:avLst/>
          </a:prstGeom>
          <a:noFill/>
          <a:ln>
            <a:noFill/>
          </a:ln>
        </p:spPr>
        <p:txBody>
          <a:bodyPr spcFirstLastPara="1" wrap="square" lIns="0" tIns="0" rIns="0" bIns="0" anchor="t" anchorCtr="0">
            <a:noAutofit/>
          </a:bodyPr>
          <a:lstStyle>
            <a:lvl1pPr marL="548640" marR="0" lvl="0" indent="-411480" algn="l" rtl="0">
              <a:spcBef>
                <a:spcPts val="0"/>
              </a:spcBef>
              <a:spcAft>
                <a:spcPts val="0"/>
              </a:spcAft>
              <a:buClr>
                <a:schemeClr val="accent6"/>
              </a:buClr>
              <a:buSzPts val="1800"/>
              <a:buFont typeface="Arial"/>
              <a:buChar char="•"/>
              <a:defRPr sz="2160" b="0" i="0" u="none" strike="noStrike" cap="none">
                <a:solidFill>
                  <a:schemeClr val="dk1"/>
                </a:solidFill>
                <a:latin typeface="Arial"/>
                <a:ea typeface="Arial"/>
                <a:cs typeface="Arial"/>
                <a:sym typeface="Arial"/>
              </a:defRPr>
            </a:lvl1pPr>
            <a:lvl2pPr marL="1097280" marR="0" lvl="1" indent="-396240" algn="l" rtl="0">
              <a:spcBef>
                <a:spcPts val="720"/>
              </a:spcBef>
              <a:spcAft>
                <a:spcPts val="0"/>
              </a:spcAft>
              <a:buClr>
                <a:schemeClr val="accent6"/>
              </a:buClr>
              <a:buSzPts val="1600"/>
              <a:buFont typeface="Arial"/>
              <a:buChar char="–"/>
              <a:defRPr sz="1920" b="0" i="0" u="none" strike="noStrike" cap="none">
                <a:solidFill>
                  <a:schemeClr val="dk1"/>
                </a:solidFill>
                <a:latin typeface="Arial"/>
                <a:ea typeface="Arial"/>
                <a:cs typeface="Arial"/>
                <a:sym typeface="Arial"/>
              </a:defRPr>
            </a:lvl2pPr>
            <a:lvl3pPr marL="1645920" marR="0" lvl="2" indent="-381000" algn="l" rtl="0">
              <a:spcBef>
                <a:spcPts val="72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3pPr>
            <a:lvl4pPr marL="2194560" marR="0" lvl="3" indent="-381000" algn="l" rtl="0">
              <a:spcBef>
                <a:spcPts val="72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4pPr>
            <a:lvl5pPr marL="2743200" marR="0" lvl="4" indent="-401345" algn="l" rtl="0">
              <a:spcBef>
                <a:spcPts val="72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5pPr>
            <a:lvl6pPr marL="3291840" marR="0" lvl="5"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6pPr>
            <a:lvl7pPr marL="3840480" marR="0" lvl="6"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7pPr>
            <a:lvl8pPr marL="4389120" marR="0" lvl="7"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8pPr>
            <a:lvl9pPr marL="4937760" marR="0" lvl="8" indent="-401345" algn="l" rtl="0">
              <a:spcBef>
                <a:spcPts val="400"/>
              </a:spcBef>
              <a:spcAft>
                <a:spcPts val="0"/>
              </a:spcAft>
              <a:buClr>
                <a:schemeClr val="dk1"/>
              </a:buClr>
              <a:buSzPts val="1667"/>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909379969"/>
      </p:ext>
    </p:extLst>
  </p:cSld>
  <p:clrMapOvr>
    <a:masterClrMapping/>
  </p:clrMapOvr>
  <p:transition>
    <p:fade/>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userDrawn="1">
  <p:cSld name="Title only w ref">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316085" y="192000"/>
            <a:ext cx="11687535" cy="672000"/>
          </a:xfrm>
          <a:prstGeom prst="rect">
            <a:avLst/>
          </a:prstGeom>
        </p:spPr>
        <p:txBody>
          <a:bodyPr vert="horz"/>
          <a:lstStyle>
            <a:lvl1pPr algn="ctr" defTabSz="609585" rtl="0" eaLnBrk="1" latinLnBrk="0" hangingPunct="1">
              <a:lnSpc>
                <a:spcPct val="100000"/>
              </a:lnSpc>
              <a:spcBef>
                <a:spcPct val="0"/>
              </a:spcBef>
              <a:buNone/>
              <a:defRPr lang="en-GB" sz="3200" b="1" kern="1200" baseline="0" noProof="0" dirty="0">
                <a:solidFill>
                  <a:schemeClr val="tx2"/>
                </a:solidFill>
                <a:latin typeface="Arial" pitchFamily="34" charset="0"/>
                <a:ea typeface="+mj-ea"/>
                <a:cs typeface="Arial" pitchFamily="34" charset="0"/>
              </a:defRPr>
            </a:lvl1pPr>
          </a:lstStyle>
          <a:p>
            <a:r>
              <a:rPr lang="en-GB" noProof="0" dirty="0"/>
              <a:t>Click to add content title</a:t>
            </a:r>
          </a:p>
        </p:txBody>
      </p:sp>
      <p:sp>
        <p:nvSpPr>
          <p:cNvPr id="6" name="Text Placeholder 6">
            <a:extLst>
              <a:ext uri="{FF2B5EF4-FFF2-40B4-BE49-F238E27FC236}">
                <a16:creationId xmlns:a16="http://schemas.microsoft.com/office/drawing/2014/main" id="{38205480-93ED-41F1-9F8D-F576A432BC4D}"/>
              </a:ext>
            </a:extLst>
          </p:cNvPr>
          <p:cNvSpPr>
            <a:spLocks noGrp="1"/>
          </p:cNvSpPr>
          <p:nvPr>
            <p:ph type="body" sz="quarter" idx="13" hasCustomPrompt="1"/>
          </p:nvPr>
        </p:nvSpPr>
        <p:spPr>
          <a:xfrm>
            <a:off x="316084" y="5994400"/>
            <a:ext cx="11687533" cy="479552"/>
          </a:xfrm>
          <a:prstGeom prst="rect">
            <a:avLst/>
          </a:prstGeom>
        </p:spPr>
        <p:txBody>
          <a:bodyPr anchor="b">
            <a:noAutofit/>
          </a:bodyPr>
          <a:lstStyle>
            <a:lvl1pPr marL="0" indent="0">
              <a:lnSpc>
                <a:spcPct val="90000"/>
              </a:lnSpc>
              <a:spcBef>
                <a:spcPts val="400"/>
              </a:spcBef>
              <a:buNone/>
              <a:defRPr sz="900"/>
            </a:lvl1pPr>
            <a:lvl2pPr marL="304792" indent="0">
              <a:buNone/>
              <a:defRPr sz="1333"/>
            </a:lvl2pPr>
            <a:lvl3pPr marL="609585" indent="0">
              <a:buNone/>
              <a:defRPr sz="1333"/>
            </a:lvl3pPr>
            <a:lvl4pPr marL="914377" indent="0">
              <a:buNone/>
              <a:defRPr sz="1333"/>
            </a:lvl4pPr>
            <a:lvl5pPr marL="1219170" indent="0">
              <a:buNone/>
              <a:defRPr sz="1333"/>
            </a:lvl5pPr>
          </a:lstStyle>
          <a:p>
            <a:pPr lvl="0"/>
            <a:r>
              <a:rPr lang="en-US" dirty="0"/>
              <a:t>Reference(s)</a:t>
            </a:r>
          </a:p>
        </p:txBody>
      </p:sp>
    </p:spTree>
    <p:extLst>
      <p:ext uri="{BB962C8B-B14F-4D97-AF65-F5344CB8AC3E}">
        <p14:creationId xmlns:p14="http://schemas.microsoft.com/office/powerpoint/2010/main" val="101275250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12775" y="1225551"/>
            <a:ext cx="10972800" cy="4811568"/>
          </a:xfrm>
        </p:spPr>
        <p:txBody>
          <a:bodyPr/>
          <a:lstStyle>
            <a:lvl1pPr marL="342900" indent="-342900">
              <a:buSzPct val="125000"/>
              <a:buFont typeface="Wingdings" panose="05000000000000000000" pitchFamily="2" charset="2"/>
              <a:buChar char="§"/>
              <a:defRPr sz="2200"/>
            </a:lvl1pPr>
            <a:lvl2pPr marL="742950" indent="-285750">
              <a:buSzPct val="125000"/>
              <a:buFont typeface="Arial" panose="020B0604020202020204" pitchFamily="34" charset="0"/>
              <a:buChar char="−"/>
              <a:defRPr sz="2000"/>
            </a:lvl2pPr>
            <a:lvl3pPr marL="1143000" indent="-228600">
              <a:buSzPct val="125000"/>
              <a:buFont typeface="Arial" panose="020B0604020202020204" pitchFamily="34" charset="0"/>
              <a:buChar char="•"/>
              <a:defRPr sz="1800"/>
            </a:lvl3pPr>
            <a:lvl4pPr marL="1371600" indent="0">
              <a:buNone/>
              <a:defRPr/>
            </a:lvl4pPr>
          </a:lstStyle>
          <a:p>
            <a:pPr lvl="0"/>
            <a:r>
              <a:rPr lang="en-US"/>
              <a:t>Click to edit Master text styles</a:t>
            </a:r>
          </a:p>
          <a:p>
            <a:pPr lvl="1"/>
            <a:r>
              <a:rPr lang="en-US"/>
              <a:t>Second level</a:t>
            </a:r>
          </a:p>
          <a:p>
            <a:pPr lvl="2"/>
            <a:r>
              <a:rPr lang="en-US"/>
              <a:t>Third level</a:t>
            </a:r>
          </a:p>
        </p:txBody>
      </p:sp>
      <p:sp>
        <p:nvSpPr>
          <p:cNvPr id="7" name="Content Placeholder 6">
            <a:extLst>
              <a:ext uri="{FF2B5EF4-FFF2-40B4-BE49-F238E27FC236}">
                <a16:creationId xmlns:a16="http://schemas.microsoft.com/office/drawing/2014/main" id="{B65896C4-002E-B4DD-BD2B-3C5B242DE899}"/>
              </a:ext>
            </a:extLst>
          </p:cNvPr>
          <p:cNvSpPr>
            <a:spLocks noGrp="1"/>
          </p:cNvSpPr>
          <p:nvPr>
            <p:ph sz="quarter" idx="10"/>
          </p:nvPr>
        </p:nvSpPr>
        <p:spPr>
          <a:xfrm>
            <a:off x="0" y="6172921"/>
            <a:ext cx="12192000" cy="674688"/>
          </a:xfrm>
        </p:spPr>
        <p:txBody>
          <a:bodyPr anchor="b"/>
          <a:lstStyle>
            <a:lvl1pPr marL="0" indent="0">
              <a:lnSpc>
                <a:spcPct val="110000"/>
              </a:lnSpc>
              <a:spcBef>
                <a:spcPts val="0"/>
              </a:spcBef>
              <a:buNone/>
              <a:defRPr sz="900"/>
            </a:lvl1pPr>
            <a:lvl2pPr marL="0" indent="0">
              <a:lnSpc>
                <a:spcPct val="110000"/>
              </a:lnSpc>
              <a:spcBef>
                <a:spcPts val="0"/>
              </a:spcBef>
              <a:buNone/>
              <a:tabLst/>
              <a:defRPr sz="900" i="1"/>
            </a:lvl2pPr>
            <a:lvl3pPr marL="914400" indent="0">
              <a:buNone/>
              <a:defRPr sz="900"/>
            </a:lvl3pPr>
            <a:lvl4pPr>
              <a:defRPr sz="900"/>
            </a:lvl4pPr>
            <a:lvl5pPr>
              <a:defRPr sz="900"/>
            </a:lvl5pPr>
          </a:lstStyle>
          <a:p>
            <a:pPr lvl="0"/>
            <a:r>
              <a:rPr lang="en-GB"/>
              <a:t>Click to edit Master text styles</a:t>
            </a:r>
          </a:p>
          <a:p>
            <a:pPr lvl="1"/>
            <a:r>
              <a:rPr lang="en-GB"/>
              <a:t>Second level</a:t>
            </a:r>
          </a:p>
        </p:txBody>
      </p:sp>
      <p:sp>
        <p:nvSpPr>
          <p:cNvPr id="8" name="Title 7">
            <a:extLst>
              <a:ext uri="{FF2B5EF4-FFF2-40B4-BE49-F238E27FC236}">
                <a16:creationId xmlns:a16="http://schemas.microsoft.com/office/drawing/2014/main" id="{CE986590-9747-F3AF-AC8D-A8228273F817}"/>
              </a:ext>
            </a:extLst>
          </p:cNvPr>
          <p:cNvSpPr>
            <a:spLocks noGrp="1"/>
          </p:cNvSpPr>
          <p:nvPr>
            <p:ph type="title"/>
          </p:nvPr>
        </p:nvSpPr>
        <p:spPr/>
        <p:txBody>
          <a:bodyPr/>
          <a:lstStyle/>
          <a:p>
            <a:r>
              <a:rPr lang="en-GB"/>
              <a:t>Click to edit Master title style</a:t>
            </a:r>
            <a:endParaRPr lang="en-US"/>
          </a:p>
        </p:txBody>
      </p:sp>
    </p:spTree>
    <p:extLst>
      <p:ext uri="{BB962C8B-B14F-4D97-AF65-F5344CB8AC3E}">
        <p14:creationId xmlns:p14="http://schemas.microsoft.com/office/powerpoint/2010/main" val="1784752992"/>
      </p:ext>
    </p:extLst>
  </p:cSld>
  <p:clrMapOvr>
    <a:masterClrMapping/>
  </p:clrMapOvr>
  <p:hf hdr="0"/>
  <p:extLst>
    <p:ext uri="{DCECCB84-F9BA-43D5-87BE-67443E8EF086}">
      <p15:sldGuideLst xmlns:p15="http://schemas.microsoft.com/office/powerpoint/2012/main">
        <p15:guide id="1" pos="386">
          <p15:clr>
            <a:srgbClr val="FBAE40"/>
          </p15:clr>
        </p15:guide>
        <p15:guide id="2" pos="7298">
          <p15:clr>
            <a:srgbClr val="FBAE40"/>
          </p15:clr>
        </p15:guide>
        <p15:guide id="3" orient="horz" pos="772">
          <p15:clr>
            <a:srgbClr val="FBAE40"/>
          </p15:clr>
        </p15:guide>
      </p15:sldGuideLst>
    </p:ext>
  </p:extLst>
</p:sldLayout>
</file>

<file path=ppt/slideLayouts/slideLayout399.xml><?xml version="1.0" encoding="utf-8"?>
<p:sldLayout xmlns:a="http://schemas.openxmlformats.org/drawingml/2006/main" xmlns:r="http://schemas.openxmlformats.org/officeDocument/2006/relationships" xmlns:p="http://schemas.openxmlformats.org/presentationml/2006/main" userDrawn="1">
  <p:cSld name="text pag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fld id="{87DE6A48-BD34-9247-8CD2-A207D07E22B4}" type="datetime1">
              <a:rPr lang="en-US"/>
              <a:pPr/>
              <a:t>3/11/26</a:t>
            </a:fld>
            <a:endParaRPr lang="en-US"/>
          </a:p>
        </p:txBody>
      </p:sp>
      <p:sp>
        <p:nvSpPr>
          <p:cNvPr id="6" name="Slide Number Placeholder 5"/>
          <p:cNvSpPr>
            <a:spLocks noGrp="1"/>
          </p:cNvSpPr>
          <p:nvPr>
            <p:ph type="sldNum" sz="quarter" idx="12"/>
          </p:nvPr>
        </p:nvSpPr>
        <p:spPr/>
        <p:txBody>
          <a:bodyPr/>
          <a:lstStyle>
            <a:lvl1pPr>
              <a:defRPr>
                <a:latin typeface="+mn-lt"/>
              </a:defRPr>
            </a:lvl1pPr>
          </a:lstStyle>
          <a:p>
            <a:fld id="{02941447-81A8-E34A-8E29-11F044513D7E}" type="slidenum">
              <a:rPr lang="en-US" smtClean="0"/>
              <a:pPr/>
              <a:t>‹#›</a:t>
            </a:fld>
            <a:endParaRPr lang="en-US"/>
          </a:p>
        </p:txBody>
      </p:sp>
      <p:sp>
        <p:nvSpPr>
          <p:cNvPr id="7" name="Title 1"/>
          <p:cNvSpPr>
            <a:spLocks noGrp="1"/>
          </p:cNvSpPr>
          <p:nvPr>
            <p:ph type="title"/>
          </p:nvPr>
        </p:nvSpPr>
        <p:spPr>
          <a:xfrm>
            <a:off x="304800" y="264669"/>
            <a:ext cx="11582400" cy="713539"/>
          </a:xfrm>
          <a:prstGeom prst="rect">
            <a:avLst/>
          </a:prstGeom>
        </p:spPr>
        <p:txBody>
          <a:bodyPr anchor="ctr"/>
          <a:lstStyle>
            <a:lvl1pPr>
              <a:defRPr sz="3200" b="1">
                <a:solidFill>
                  <a:srgbClr val="CD113B"/>
                </a:solidFill>
              </a:defRPr>
            </a:lvl1pPr>
          </a:lstStyle>
          <a:p>
            <a:r>
              <a:rPr lang="en-US"/>
              <a:t>Click to edit Master title style</a:t>
            </a:r>
          </a:p>
        </p:txBody>
      </p:sp>
      <p:sp>
        <p:nvSpPr>
          <p:cNvPr id="8" name="Content Placeholder 2"/>
          <p:cNvSpPr>
            <a:spLocks noGrp="1"/>
          </p:cNvSpPr>
          <p:nvPr>
            <p:ph idx="1"/>
          </p:nvPr>
        </p:nvSpPr>
        <p:spPr>
          <a:xfrm>
            <a:off x="304800" y="1083734"/>
            <a:ext cx="11582400" cy="4697420"/>
          </a:xfrm>
          <a:prstGeom prst="rect">
            <a:avLst/>
          </a:prstGeom>
        </p:spPr>
        <p:txBody>
          <a:bodyPr/>
          <a:lstStyle>
            <a:lvl1pPr>
              <a:defRPr sz="2133">
                <a:solidFill>
                  <a:schemeClr val="tx1"/>
                </a:solidFill>
              </a:defRPr>
            </a:lvl1pPr>
            <a:lvl2pPr>
              <a:defRPr sz="1867">
                <a:solidFill>
                  <a:schemeClr val="tx1"/>
                </a:solidFill>
              </a:defRPr>
            </a:lvl2pPr>
            <a:lvl3pPr>
              <a:defRPr sz="1600">
                <a:solidFill>
                  <a:schemeClr val="tx1"/>
                </a:solidFill>
              </a:defRPr>
            </a:lvl3pPr>
            <a:lvl4pPr>
              <a:defRPr sz="1600">
                <a:solidFill>
                  <a:schemeClr val="tx1"/>
                </a:solidFill>
              </a:defRPr>
            </a:lvl4pPr>
            <a:lvl5pPr>
              <a:defRPr sz="16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 Placeholder 2">
            <a:extLst>
              <a:ext uri="{FF2B5EF4-FFF2-40B4-BE49-F238E27FC236}">
                <a16:creationId xmlns:a16="http://schemas.microsoft.com/office/drawing/2014/main" id="{BD43B82D-07E2-9F0E-1479-AA31802D6A15}"/>
              </a:ext>
            </a:extLst>
          </p:cNvPr>
          <p:cNvSpPr>
            <a:spLocks noGrp="1"/>
          </p:cNvSpPr>
          <p:nvPr>
            <p:ph type="body" sz="quarter" idx="13"/>
          </p:nvPr>
        </p:nvSpPr>
        <p:spPr>
          <a:xfrm>
            <a:off x="304800" y="6032820"/>
            <a:ext cx="11582400" cy="364067"/>
          </a:xfrm>
          <a:prstGeom prst="rect">
            <a:avLst/>
          </a:prstGeom>
        </p:spPr>
        <p:txBody>
          <a:bodyPr anchor="b"/>
          <a:lstStyle>
            <a:lvl1pPr marL="0" indent="0">
              <a:buNone/>
              <a:defRPr sz="1067"/>
            </a:lvl1pPr>
          </a:lstStyle>
          <a:p>
            <a:pPr lvl="0"/>
            <a:r>
              <a:rPr lang="en-US"/>
              <a:t>Click to edit Master text styles</a:t>
            </a:r>
          </a:p>
        </p:txBody>
      </p:sp>
    </p:spTree>
    <p:extLst>
      <p:ext uri="{BB962C8B-B14F-4D97-AF65-F5344CB8AC3E}">
        <p14:creationId xmlns:p14="http://schemas.microsoft.com/office/powerpoint/2010/main" val="2755675328"/>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guide id="3" orient="horz" pos="132">
          <p15:clr>
            <a:srgbClr val="FBAE40"/>
          </p15:clr>
        </p15:guide>
        <p15:guide id="4" pos="1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9353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22035271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5712639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726116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0895673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80060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19779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8297403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68295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1625142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980154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83696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20282459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342472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71902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3404029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5098000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202469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6879077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5170971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userDrawn="1">
  <p:cSld name="2 Plain Croppe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10460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6614581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47265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4538588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9786231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45789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25430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Tree>
    <p:extLst>
      <p:ext uri="{BB962C8B-B14F-4D97-AF65-F5344CB8AC3E}">
        <p14:creationId xmlns:p14="http://schemas.microsoft.com/office/powerpoint/2010/main" val="22458981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41272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1898414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6886256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90502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39942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1267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41810227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8007093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573234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2.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5273379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9867739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0424442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3/11/26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6189016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07799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23811413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2943261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9417924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19882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30548473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41906893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520373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5020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0182286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49641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0986325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p:cSld name="Title Slide">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4937760"/>
            <a:ext cx="7620000" cy="54864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cxnSp>
        <p:nvCxnSpPr>
          <p:cNvPr id="11" name="Straight Connector 10"/>
          <p:cNvCxnSpPr/>
          <p:nvPr/>
        </p:nvCxnSpPr>
        <p:spPr bwMode="gray">
          <a:xfrm>
            <a:off x="0" y="6492240"/>
            <a:ext cx="12192000"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Text Placeholder 14"/>
          <p:cNvSpPr>
            <a:spLocks noGrp="1"/>
          </p:cNvSpPr>
          <p:nvPr>
            <p:ph type="body" sz="quarter" idx="10"/>
          </p:nvPr>
        </p:nvSpPr>
        <p:spPr>
          <a:xfrm>
            <a:off x="4023360" y="5547360"/>
            <a:ext cx="7620000" cy="853440"/>
          </a:xfrm>
        </p:spPr>
        <p:txBody>
          <a:bodyPr lIns="0" tIns="0" rIns="0" bIns="0">
            <a:noAutofit/>
          </a:bodyPr>
          <a:lstStyle>
            <a:lvl1pPr marL="0" indent="0">
              <a:lnSpc>
                <a:spcPct val="100000"/>
              </a:lnSpc>
              <a:spcBef>
                <a:spcPts val="0"/>
              </a:spcBef>
              <a:spcAft>
                <a:spcPts val="267"/>
              </a:spcAft>
              <a:buNone/>
              <a:defRPr sz="1733" b="1">
                <a:solidFill>
                  <a:schemeClr val="tx1"/>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853440"/>
          </a:xfrm>
        </p:spPr>
        <p:txBody>
          <a:bodyPr lIns="0" tIns="0" rIns="0" bIns="0" anchor="t" anchorCtr="0">
            <a:noAutofit/>
          </a:bodyPr>
          <a:lstStyle>
            <a:lvl1pPr algn="l">
              <a:lnSpc>
                <a:spcPct val="90000"/>
              </a:lnSpc>
              <a:defRPr sz="2933" b="1">
                <a:latin typeface="+mj-lt"/>
                <a:cs typeface="Arial" pitchFamily="34" charset="0"/>
              </a:defRPr>
            </a:lvl1pPr>
          </a:lstStyle>
          <a:p>
            <a:r>
              <a:rPr lang="en-US"/>
              <a:t>Click to edit Master title style</a:t>
            </a:r>
          </a:p>
        </p:txBody>
      </p: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19304849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77980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p:cSld name="Title Slide with Image">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4937760"/>
            <a:ext cx="7620000" cy="54864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cxnSp>
        <p:nvCxnSpPr>
          <p:cNvPr id="11" name="Straight Connector 10"/>
          <p:cNvCxnSpPr/>
          <p:nvPr/>
        </p:nvCxnSpPr>
        <p:spPr bwMode="gray">
          <a:xfrm>
            <a:off x="0" y="6492240"/>
            <a:ext cx="12192000"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Text Placeholder 14"/>
          <p:cNvSpPr>
            <a:spLocks noGrp="1"/>
          </p:cNvSpPr>
          <p:nvPr>
            <p:ph type="body" sz="quarter" idx="10"/>
          </p:nvPr>
        </p:nvSpPr>
        <p:spPr>
          <a:xfrm>
            <a:off x="4023360" y="5547360"/>
            <a:ext cx="7620000" cy="853440"/>
          </a:xfrm>
        </p:spPr>
        <p:txBody>
          <a:bodyPr lIns="0" tIns="0" rIns="0" bIns="0">
            <a:noAutofit/>
          </a:bodyPr>
          <a:lstStyle>
            <a:lvl1pPr marL="0" indent="0">
              <a:lnSpc>
                <a:spcPct val="100000"/>
              </a:lnSpc>
              <a:spcBef>
                <a:spcPts val="0"/>
              </a:spcBef>
              <a:spcAft>
                <a:spcPts val="267"/>
              </a:spcAft>
              <a:buNone/>
              <a:defRPr sz="1733" b="1">
                <a:solidFill>
                  <a:schemeClr val="tx1"/>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853440"/>
          </a:xfrm>
        </p:spPr>
        <p:txBody>
          <a:bodyPr lIns="0" tIns="0" rIns="0" bIns="0" anchor="t" anchorCtr="0">
            <a:noAutofit/>
          </a:bodyPr>
          <a:lstStyle>
            <a:lvl1pPr algn="l">
              <a:lnSpc>
                <a:spcPct val="90000"/>
              </a:lnSpc>
              <a:defRPr sz="2933" b="1">
                <a:latin typeface="+mj-lt"/>
                <a:cs typeface="Arial" pitchFamily="34" charset="0"/>
              </a:defRPr>
            </a:lvl1pPr>
          </a:lstStyle>
          <a:p>
            <a:r>
              <a:rPr lang="en-US"/>
              <a:t>Click to edit Master title style</a:t>
            </a:r>
          </a:p>
        </p:txBody>
      </p: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 xmlns:a14="http://schemas.microsoft.com/office/drawing/2010/main">
                <a:solidFill>
                  <a:srgbClr val="FFFFFF"/>
                </a:solidFill>
              </a14:hiddenFill>
            </a:ext>
          </a:extLst>
        </p:spPr>
      </p:pic>
      <p:sp>
        <p:nvSpPr>
          <p:cNvPr id="5" name="Picture Placeholder 4"/>
          <p:cNvSpPr>
            <a:spLocks noGrp="1"/>
          </p:cNvSpPr>
          <p:nvPr>
            <p:ph type="pic" sz="quarter" idx="11" hasCustomPrompt="1"/>
          </p:nvPr>
        </p:nvSpPr>
        <p:spPr>
          <a:xfrm>
            <a:off x="0" y="0"/>
            <a:ext cx="12192000" cy="3761317"/>
          </a:xfrm>
        </p:spPr>
        <p:txBody>
          <a:bodyPr/>
          <a:lstStyle/>
          <a:p>
            <a:r>
              <a:rPr lang="en-US"/>
              <a:t>Click icon to place image</a:t>
            </a:r>
          </a:p>
        </p:txBody>
      </p:sp>
    </p:spTree>
    <p:extLst>
      <p:ext uri="{BB962C8B-B14F-4D97-AF65-F5344CB8AC3E}">
        <p14:creationId xmlns:p14="http://schemas.microsoft.com/office/powerpoint/2010/main" val="346091748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a:xfrm>
            <a:off x="548643" y="975360"/>
            <a:ext cx="11094271" cy="853440"/>
          </a:xfrm>
        </p:spPr>
        <p:txBody>
          <a:bodyPr anchor="b" anchorCtr="0"/>
          <a:lstStyle>
            <a:lvl1pPr>
              <a:defRPr sz="2600"/>
            </a:lvl1pPr>
          </a:lstStyle>
          <a:p>
            <a:r>
              <a:rPr lang="en-US"/>
              <a:t>Click to edit Master title style</a:t>
            </a:r>
          </a:p>
        </p:txBody>
      </p:sp>
      <p:sp>
        <p:nvSpPr>
          <p:cNvPr id="3" name="Footer Placeholder 2"/>
          <p:cNvSpPr>
            <a:spLocks noGrp="1"/>
          </p:cNvSpPr>
          <p:nvPr>
            <p:ph type="ftr" sz="quarter" idx="10"/>
          </p:nvPr>
        </p:nvSpPr>
        <p:spPr bwMode="gray"/>
        <p:txBody>
          <a:bodyPr/>
          <a:lstStyle/>
          <a:p>
            <a:endParaRPr lang="en-US"/>
          </a:p>
        </p:txBody>
      </p:sp>
      <p:sp>
        <p:nvSpPr>
          <p:cNvPr id="4" name="Slide Number Placeholder 3"/>
          <p:cNvSpPr>
            <a:spLocks noGrp="1"/>
          </p:cNvSpPr>
          <p:nvPr>
            <p:ph type="sldNum" sz="quarter" idx="11"/>
          </p:nvPr>
        </p:nvSpPr>
        <p:spPr bwMode="gray"/>
        <p:txBody>
          <a:bodyPr/>
          <a:lstStyle/>
          <a:p>
            <a:fld id="{25E50375-54B9-4391-8450-768398012C2B}" type="slidenum">
              <a:rPr lang="en-US" smtClean="0"/>
              <a:t>‹#›</a:t>
            </a:fld>
            <a:endParaRPr lang="en-US"/>
          </a:p>
        </p:txBody>
      </p:sp>
      <p:sp>
        <p:nvSpPr>
          <p:cNvPr id="6" name="Text Placeholder 5"/>
          <p:cNvSpPr>
            <a:spLocks noGrp="1"/>
          </p:cNvSpPr>
          <p:nvPr>
            <p:ph type="body" sz="quarter" idx="12"/>
          </p:nvPr>
        </p:nvSpPr>
        <p:spPr>
          <a:xfrm>
            <a:off x="548639"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a:solidFill>
                  <a:srgbClr val="63666A"/>
                </a:solidFill>
              </a:defRPr>
            </a:lvl2pPr>
          </a:lstStyle>
          <a:p>
            <a:pPr lvl="0"/>
            <a:r>
              <a:rPr lang="en-US"/>
              <a:t>Click to edit Master text styles</a:t>
            </a:r>
          </a:p>
          <a:p>
            <a:pPr lvl="1"/>
            <a:r>
              <a:rPr lang="en-US"/>
              <a:t>Second level</a:t>
            </a:r>
          </a:p>
        </p:txBody>
      </p:sp>
      <p:sp>
        <p:nvSpPr>
          <p:cNvPr id="9" name="Text Placeholder 8"/>
          <p:cNvSpPr>
            <a:spLocks noGrp="1"/>
          </p:cNvSpPr>
          <p:nvPr>
            <p:ph type="body" sz="quarter" idx="13"/>
          </p:nvPr>
        </p:nvSpPr>
        <p:spPr>
          <a:xfrm>
            <a:off x="4363536"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a:solidFill>
                  <a:srgbClr val="63666A"/>
                </a:solidFill>
              </a:defRPr>
            </a:lvl2pPr>
          </a:lstStyle>
          <a:p>
            <a:pPr lvl="0"/>
            <a:r>
              <a:rPr lang="en-US"/>
              <a:t>Click to edit Master text styles</a:t>
            </a:r>
          </a:p>
          <a:p>
            <a:pPr lvl="1"/>
            <a:r>
              <a:rPr lang="en-US"/>
              <a:t>Second level</a:t>
            </a:r>
          </a:p>
        </p:txBody>
      </p:sp>
      <p:sp>
        <p:nvSpPr>
          <p:cNvPr id="11" name="Text Placeholder 10"/>
          <p:cNvSpPr>
            <a:spLocks noGrp="1"/>
          </p:cNvSpPr>
          <p:nvPr>
            <p:ph type="body" sz="quarter" idx="14"/>
          </p:nvPr>
        </p:nvSpPr>
        <p:spPr>
          <a:xfrm>
            <a:off x="8178433"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baseline="0">
                <a:solidFill>
                  <a:srgbClr val="63666A"/>
                </a:solidFill>
              </a:defRPr>
            </a:lvl2pPr>
            <a:lvl5pPr marL="1828709" indent="0">
              <a:buNone/>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40673503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3" name="Content Placeholder 2"/>
          <p:cNvSpPr>
            <a:spLocks noGrp="1"/>
          </p:cNvSpPr>
          <p:nvPr>
            <p:ph sz="quarter" idx="13"/>
          </p:nvPr>
        </p:nvSpPr>
        <p:spPr>
          <a:xfrm>
            <a:off x="548640" y="1950720"/>
            <a:ext cx="11094720" cy="4511040"/>
          </a:xfrm>
        </p:spPr>
        <p:txBody>
          <a:bodyPr/>
          <a:lstStyle>
            <a:lvl2pPr>
              <a:defRPr sz="2400"/>
            </a:lvl2pPr>
            <a:lvl3pPr>
              <a:defRPr sz="2133"/>
            </a:lvl3pPr>
            <a:lvl4pPr>
              <a:defRPr sz="1867" baseline="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98773687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548640" y="750933"/>
            <a:ext cx="11094720" cy="853440"/>
          </a:xfrm>
        </p:spPr>
        <p:txBody>
          <a:bodyPr/>
          <a:lstStyle/>
          <a:p>
            <a:r>
              <a:rPr lang="en-US"/>
              <a:t>Click to edit Master title style</a:t>
            </a:r>
          </a:p>
        </p:txBody>
      </p:sp>
      <p:sp>
        <p:nvSpPr>
          <p:cNvPr id="9" name="Slide Number Placeholder 8"/>
          <p:cNvSpPr>
            <a:spLocks noGrp="1"/>
          </p:cNvSpPr>
          <p:nvPr>
            <p:ph type="sldNum" sz="quarter" idx="10"/>
          </p:nvPr>
        </p:nvSpPr>
        <p:spPr/>
        <p:txBody>
          <a:bodyPr/>
          <a:lstStyle/>
          <a:p>
            <a:fld id="{25E50375-54B9-4391-8450-768398012C2B}" type="slidenum">
              <a:rPr lang="en-US" smtClean="0"/>
              <a:t>‹#›</a:t>
            </a:fld>
            <a:endParaRPr lang="en-US"/>
          </a:p>
        </p:txBody>
      </p:sp>
      <p:sp>
        <p:nvSpPr>
          <p:cNvPr id="10" name="Footer Placeholder 9"/>
          <p:cNvSpPr>
            <a:spLocks noGrp="1"/>
          </p:cNvSpPr>
          <p:nvPr>
            <p:ph type="ftr" sz="quarter" idx="11"/>
          </p:nvPr>
        </p:nvSpPr>
        <p:spPr/>
        <p:txBody>
          <a:bodyPr/>
          <a:lstStyle/>
          <a:p>
            <a:endParaRPr lang="en-US"/>
          </a:p>
        </p:txBody>
      </p:sp>
      <p:sp>
        <p:nvSpPr>
          <p:cNvPr id="6" name="Content Placeholder 5"/>
          <p:cNvSpPr>
            <a:spLocks noGrp="1"/>
          </p:cNvSpPr>
          <p:nvPr>
            <p:ph sz="quarter" idx="12"/>
          </p:nvPr>
        </p:nvSpPr>
        <p:spPr>
          <a:xfrm>
            <a:off x="548640" y="1950720"/>
            <a:ext cx="5242560" cy="4511040"/>
          </a:xfrm>
        </p:spPr>
        <p:txBody>
          <a:bodyPr rIns="137160"/>
          <a:lstStyle>
            <a:lvl1pPr>
              <a:spcBef>
                <a:spcPts val="1600"/>
              </a:spcBef>
              <a:defRPr sz="2400"/>
            </a:lvl1pPr>
            <a:lvl2pPr>
              <a:defRPr sz="2400"/>
            </a:lvl2pPr>
            <a:lvl3pPr>
              <a:defRPr sz="2133"/>
            </a:lvl3pPr>
            <a:lvl4pPr>
              <a:defRPr sz="1867"/>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Content Placeholder 7"/>
          <p:cNvSpPr>
            <a:spLocks noGrp="1"/>
          </p:cNvSpPr>
          <p:nvPr>
            <p:ph sz="quarter" idx="13"/>
          </p:nvPr>
        </p:nvSpPr>
        <p:spPr>
          <a:xfrm>
            <a:off x="6400800" y="1950720"/>
            <a:ext cx="5242560" cy="4511040"/>
          </a:xfrm>
        </p:spPr>
        <p:txBody>
          <a:bodyPr rIns="137160"/>
          <a:lstStyle>
            <a:lvl1pPr>
              <a:spcBef>
                <a:spcPts val="1600"/>
              </a:spcBef>
              <a:defRPr sz="2400"/>
            </a:lvl1pPr>
            <a:lvl2pPr>
              <a:defRPr sz="2400"/>
            </a:lvl2pPr>
            <a:lvl3pPr>
              <a:defRPr sz="2133"/>
            </a:lvl3pPr>
            <a:lvl4pPr>
              <a:defRPr sz="1867"/>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08868879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sp>
        <p:nvSpPr>
          <p:cNvPr id="12" name="Title 11"/>
          <p:cNvSpPr>
            <a:spLocks noGrp="1"/>
          </p:cNvSpPr>
          <p:nvPr>
            <p:ph type="title"/>
          </p:nvPr>
        </p:nvSpPr>
        <p:spPr>
          <a:xfrm>
            <a:off x="548640" y="750933"/>
            <a:ext cx="11094720" cy="853440"/>
          </a:xfrm>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3" name="Content Placeholder 2"/>
          <p:cNvSpPr>
            <a:spLocks noGrp="1"/>
          </p:cNvSpPr>
          <p:nvPr>
            <p:ph sz="quarter" idx="15"/>
          </p:nvPr>
        </p:nvSpPr>
        <p:spPr>
          <a:xfrm>
            <a:off x="54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Content Placeholder 4"/>
          <p:cNvSpPr>
            <a:spLocks noGrp="1"/>
          </p:cNvSpPr>
          <p:nvPr>
            <p:ph sz="quarter" idx="16"/>
          </p:nvPr>
        </p:nvSpPr>
        <p:spPr>
          <a:xfrm>
            <a:off x="435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8"/>
          <p:cNvSpPr>
            <a:spLocks noGrp="1"/>
          </p:cNvSpPr>
          <p:nvPr>
            <p:ph sz="quarter" idx="17"/>
          </p:nvPr>
        </p:nvSpPr>
        <p:spPr>
          <a:xfrm>
            <a:off x="816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69434451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Slide Number Placeholder 5"/>
          <p:cNvSpPr>
            <a:spLocks noGrp="1"/>
          </p:cNvSpPr>
          <p:nvPr>
            <p:ph type="sldNum" sz="quarter" idx="10"/>
          </p:nvPr>
        </p:nvSpPr>
        <p:spPr/>
        <p:txBody>
          <a:bodyPr/>
          <a:lstStyle/>
          <a:p>
            <a:fld id="{25E50375-54B9-4391-8450-768398012C2B}" type="slidenum">
              <a:rPr lang="en-US" smtClean="0"/>
              <a:t>‹#›</a:t>
            </a:fld>
            <a:endParaRPr lang="en-US"/>
          </a:p>
        </p:txBody>
      </p:sp>
      <p:sp>
        <p:nvSpPr>
          <p:cNvPr id="7" name="Footer Placeholder 6"/>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36057900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p:cNvSpPr>
            <a:spLocks noGrp="1"/>
          </p:cNvSpPr>
          <p:nvPr>
            <p:ph type="sldNum" sz="quarter" idx="10"/>
          </p:nvPr>
        </p:nvSpPr>
        <p:spPr/>
        <p:txBody>
          <a:bodyPr/>
          <a:lstStyle/>
          <a:p>
            <a:fld id="{25E50375-54B9-4391-8450-768398012C2B}" type="slidenum">
              <a:rPr lang="en-US" smtClean="0"/>
              <a:t>‹#›</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405058106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Single Bio">
    <p:spTree>
      <p:nvGrpSpPr>
        <p:cNvPr id="1" name=""/>
        <p:cNvGrpSpPr/>
        <p:nvPr/>
      </p:nvGrpSpPr>
      <p:grpSpPr>
        <a:xfrm>
          <a:off x="0" y="0"/>
          <a:ext cx="0" cy="0"/>
          <a:chOff x="0" y="0"/>
          <a:chExt cx="0" cy="0"/>
        </a:xfrm>
      </p:grpSpPr>
      <p:sp>
        <p:nvSpPr>
          <p:cNvPr id="13" name="Slide Number Placeholder 12"/>
          <p:cNvSpPr>
            <a:spLocks noGrp="1"/>
          </p:cNvSpPr>
          <p:nvPr>
            <p:ph type="sldNum" sz="quarter" idx="11"/>
          </p:nvPr>
        </p:nvSpPr>
        <p:spPr>
          <a:xfrm>
            <a:off x="11248253" y="307153"/>
            <a:ext cx="395111" cy="215444"/>
          </a:xfrm>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23" name="Picture Placeholder 22"/>
          <p:cNvSpPr>
            <a:spLocks noGrp="1"/>
          </p:cNvSpPr>
          <p:nvPr>
            <p:ph type="pic" sz="quarter" idx="15"/>
          </p:nvPr>
        </p:nvSpPr>
        <p:spPr>
          <a:xfrm>
            <a:off x="548640" y="1950720"/>
            <a:ext cx="2999232" cy="4511040"/>
          </a:xfrm>
        </p:spPr>
        <p:txBody>
          <a:bodyPr anchor="ctr" anchorCtr="1">
            <a:noAutofit/>
          </a:bodyPr>
          <a:lstStyle/>
          <a:p>
            <a:r>
              <a:rPr lang="en-US"/>
              <a:t>Click icon to add picture</a:t>
            </a:r>
          </a:p>
        </p:txBody>
      </p:sp>
      <p:sp>
        <p:nvSpPr>
          <p:cNvPr id="16" name="Text Placeholder 15"/>
          <p:cNvSpPr>
            <a:spLocks noGrp="1"/>
          </p:cNvSpPr>
          <p:nvPr>
            <p:ph type="body" sz="quarter" idx="16"/>
          </p:nvPr>
        </p:nvSpPr>
        <p:spPr>
          <a:xfrm>
            <a:off x="4360335" y="1950720"/>
            <a:ext cx="7283029" cy="4511040"/>
          </a:xfrm>
        </p:spPr>
        <p:txBody>
          <a:bodyPr/>
          <a:lstStyle>
            <a:lvl1pPr>
              <a:spcBef>
                <a:spcPts val="1800"/>
              </a:spcBef>
              <a:spcAft>
                <a:spcPts val="0"/>
              </a:spcAft>
              <a:defRPr sz="2400" b="1">
                <a:latin typeface="+mj-lt"/>
                <a:cs typeface="Arial" pitchFamily="34" charset="0"/>
              </a:defRPr>
            </a:lvl1pPr>
            <a:lvl2pPr marL="0" indent="0">
              <a:spcBef>
                <a:spcPts val="600"/>
              </a:spcBef>
              <a:spcAft>
                <a:spcPts val="0"/>
              </a:spcAft>
              <a:buNone/>
              <a:defRPr sz="2400"/>
            </a:lvl2pPr>
            <a:lvl3pPr marL="0" indent="0">
              <a:spcBef>
                <a:spcPts val="3000"/>
              </a:spcBef>
              <a:spcAft>
                <a:spcPts val="0"/>
              </a:spcAft>
              <a:buNone/>
              <a:defRPr sz="2133"/>
            </a:lvl3pPr>
            <a:lvl4pPr marL="0" indent="0">
              <a:spcBef>
                <a:spcPts val="1200"/>
              </a:spcBef>
              <a:spcAft>
                <a:spcPts val="0"/>
              </a:spcAft>
              <a:buNone/>
              <a:defRPr sz="1500"/>
            </a:lvl4pPr>
            <a:lvl5pPr marL="1828709" indent="0">
              <a:buNone/>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436861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Multi Bio">
    <p:spTree>
      <p:nvGrpSpPr>
        <p:cNvPr id="1" name=""/>
        <p:cNvGrpSpPr/>
        <p:nvPr/>
      </p:nvGrpSpPr>
      <p:grpSpPr>
        <a:xfrm>
          <a:off x="0" y="0"/>
          <a:ext cx="0" cy="0"/>
          <a:chOff x="0" y="0"/>
          <a:chExt cx="0" cy="0"/>
        </a:xfrm>
      </p:grpSpPr>
      <p:sp>
        <p:nvSpPr>
          <p:cNvPr id="12" name="Title 11"/>
          <p:cNvSpPr>
            <a:spLocks noGrp="1"/>
          </p:cNvSpPr>
          <p:nvPr>
            <p:ph type="title"/>
          </p:nvPr>
        </p:nvSpPr>
        <p:spPr>
          <a:xfrm>
            <a:off x="548640" y="750933"/>
            <a:ext cx="11094720" cy="853440"/>
          </a:xfrm>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9" name="Text Placeholder 8"/>
          <p:cNvSpPr>
            <a:spLocks noGrp="1"/>
          </p:cNvSpPr>
          <p:nvPr>
            <p:ph type="body" sz="quarter" idx="14" hasCustomPrompt="1"/>
          </p:nvPr>
        </p:nvSpPr>
        <p:spPr>
          <a:xfrm>
            <a:off x="54864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3" name="Picture Placeholder 22"/>
          <p:cNvSpPr>
            <a:spLocks noGrp="1"/>
          </p:cNvSpPr>
          <p:nvPr>
            <p:ph type="pic" sz="quarter" idx="15"/>
          </p:nvPr>
        </p:nvSpPr>
        <p:spPr>
          <a:xfrm>
            <a:off x="548640" y="1950720"/>
            <a:ext cx="2438400" cy="2743200"/>
          </a:xfrm>
        </p:spPr>
        <p:txBody>
          <a:bodyPr anchor="ctr" anchorCtr="1">
            <a:noAutofit/>
          </a:bodyPr>
          <a:lstStyle/>
          <a:p>
            <a:r>
              <a:rPr lang="en-US"/>
              <a:t>Click icon to add picture</a:t>
            </a:r>
          </a:p>
        </p:txBody>
      </p:sp>
      <p:sp>
        <p:nvSpPr>
          <p:cNvPr id="24" name="Picture Placeholder 22"/>
          <p:cNvSpPr>
            <a:spLocks noGrp="1"/>
          </p:cNvSpPr>
          <p:nvPr>
            <p:ph type="pic" sz="quarter" idx="16"/>
          </p:nvPr>
        </p:nvSpPr>
        <p:spPr>
          <a:xfrm>
            <a:off x="3434080" y="1950720"/>
            <a:ext cx="2438400" cy="2743200"/>
          </a:xfrm>
        </p:spPr>
        <p:txBody>
          <a:bodyPr anchor="ctr" anchorCtr="1">
            <a:noAutofit/>
          </a:bodyPr>
          <a:lstStyle/>
          <a:p>
            <a:r>
              <a:rPr lang="en-US"/>
              <a:t>Click icon to add picture</a:t>
            </a:r>
          </a:p>
        </p:txBody>
      </p:sp>
      <p:sp>
        <p:nvSpPr>
          <p:cNvPr id="25" name="Picture Placeholder 22"/>
          <p:cNvSpPr>
            <a:spLocks noGrp="1"/>
          </p:cNvSpPr>
          <p:nvPr>
            <p:ph type="pic" sz="quarter" idx="17"/>
          </p:nvPr>
        </p:nvSpPr>
        <p:spPr>
          <a:xfrm>
            <a:off x="6319520" y="1950720"/>
            <a:ext cx="2438400" cy="2743200"/>
          </a:xfrm>
        </p:spPr>
        <p:txBody>
          <a:bodyPr anchor="ctr" anchorCtr="1">
            <a:noAutofit/>
          </a:bodyPr>
          <a:lstStyle/>
          <a:p>
            <a:r>
              <a:rPr lang="en-US"/>
              <a:t>Click icon to add picture</a:t>
            </a:r>
          </a:p>
        </p:txBody>
      </p:sp>
      <p:sp>
        <p:nvSpPr>
          <p:cNvPr id="26" name="Picture Placeholder 22"/>
          <p:cNvSpPr>
            <a:spLocks noGrp="1"/>
          </p:cNvSpPr>
          <p:nvPr>
            <p:ph type="pic" sz="quarter" idx="18"/>
          </p:nvPr>
        </p:nvSpPr>
        <p:spPr>
          <a:xfrm>
            <a:off x="9204960" y="1950720"/>
            <a:ext cx="2438400" cy="2743200"/>
          </a:xfrm>
        </p:spPr>
        <p:txBody>
          <a:bodyPr anchor="ctr" anchorCtr="1">
            <a:noAutofit/>
          </a:bodyPr>
          <a:lstStyle/>
          <a:p>
            <a:r>
              <a:rPr lang="en-US"/>
              <a:t>Click icon to add picture</a:t>
            </a:r>
          </a:p>
        </p:txBody>
      </p:sp>
      <p:sp>
        <p:nvSpPr>
          <p:cNvPr id="27" name="Text Placeholder 8"/>
          <p:cNvSpPr>
            <a:spLocks noGrp="1"/>
          </p:cNvSpPr>
          <p:nvPr>
            <p:ph type="body" sz="quarter" idx="19" hasCustomPrompt="1"/>
          </p:nvPr>
        </p:nvSpPr>
        <p:spPr>
          <a:xfrm>
            <a:off x="343408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8" name="Text Placeholder 8"/>
          <p:cNvSpPr>
            <a:spLocks noGrp="1"/>
          </p:cNvSpPr>
          <p:nvPr>
            <p:ph type="body" sz="quarter" idx="20" hasCustomPrompt="1"/>
          </p:nvPr>
        </p:nvSpPr>
        <p:spPr>
          <a:xfrm>
            <a:off x="631952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9" name="Text Placeholder 8"/>
          <p:cNvSpPr>
            <a:spLocks noGrp="1"/>
          </p:cNvSpPr>
          <p:nvPr>
            <p:ph type="body" sz="quarter" idx="21" hasCustomPrompt="1"/>
          </p:nvPr>
        </p:nvSpPr>
        <p:spPr>
          <a:xfrm>
            <a:off x="920496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77760675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Content and Caption">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9" name="Text Placeholder 8"/>
          <p:cNvSpPr>
            <a:spLocks noGrp="1"/>
          </p:cNvSpPr>
          <p:nvPr>
            <p:ph type="body" sz="quarter" idx="14" hasCustomPrompt="1"/>
          </p:nvPr>
        </p:nvSpPr>
        <p:spPr>
          <a:xfrm>
            <a:off x="548640" y="5242560"/>
            <a:ext cx="11094720" cy="1219200"/>
          </a:xfrm>
        </p:spPr>
        <p:txBody>
          <a:bodyPr/>
          <a:lstStyle>
            <a:lvl1pPr>
              <a:defRPr sz="1867" b="1" cap="all">
                <a:latin typeface="+mj-lt"/>
                <a:cs typeface="Arial" pitchFamily="34" charset="0"/>
              </a:defRPr>
            </a:lvl1pPr>
            <a:lvl2pPr marL="0" indent="0">
              <a:buNone/>
              <a:defRPr sz="1867">
                <a:latin typeface="+mn-lt"/>
                <a:cs typeface="Times New Roman"/>
              </a:defRPr>
            </a:lvl2pPr>
          </a:lstStyle>
          <a:p>
            <a:pPr lvl="0"/>
            <a:r>
              <a:rPr lang="en-US"/>
              <a:t>Click to edit master text styles</a:t>
            </a:r>
          </a:p>
          <a:p>
            <a:pPr lvl="1"/>
            <a:r>
              <a:rPr lang="en-US"/>
              <a:t>Second level</a:t>
            </a:r>
          </a:p>
        </p:txBody>
      </p:sp>
      <p:sp>
        <p:nvSpPr>
          <p:cNvPr id="16" name="Content Placeholder 15"/>
          <p:cNvSpPr>
            <a:spLocks noGrp="1"/>
          </p:cNvSpPr>
          <p:nvPr>
            <p:ph sz="quarter" idx="15"/>
          </p:nvPr>
        </p:nvSpPr>
        <p:spPr>
          <a:xfrm>
            <a:off x="548643" y="1950720"/>
            <a:ext cx="11095567" cy="3048000"/>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5620812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668127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p:cSld name="Section Header">
    <p:bg bwMode="auto">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548640" y="1682496"/>
            <a:ext cx="11094720" cy="1097280"/>
          </a:xfrm>
        </p:spPr>
        <p:txBody>
          <a:bodyPr anchor="t"/>
          <a:lstStyle>
            <a:lvl1pPr algn="l">
              <a:defRPr sz="3467" b="1" cap="none">
                <a:solidFill>
                  <a:schemeClr val="bg1"/>
                </a:solidFill>
              </a:defRPr>
            </a:lvl1pPr>
          </a:lstStyle>
          <a:p>
            <a:r>
              <a:rPr lang="en-US"/>
              <a:t>Click to Edit Master Title Style</a:t>
            </a:r>
          </a:p>
        </p:txBody>
      </p:sp>
      <p:sp>
        <p:nvSpPr>
          <p:cNvPr id="11" name="Slide Number Placeholder 10"/>
          <p:cNvSpPr>
            <a:spLocks noGrp="1"/>
          </p:cNvSpPr>
          <p:nvPr>
            <p:ph type="sldNum" sz="quarter" idx="10"/>
          </p:nvPr>
        </p:nvSpPr>
        <p:spPr bwMode="gray">
          <a:xfrm>
            <a:off x="11248253" y="291273"/>
            <a:ext cx="395111" cy="215444"/>
          </a:xfrm>
        </p:spPr>
        <p:txBody>
          <a:bodyPr/>
          <a:lstStyle>
            <a:lvl1pPr>
              <a:defRPr>
                <a:solidFill>
                  <a:schemeClr val="bg1"/>
                </a:solidFill>
              </a:defRPr>
            </a:lvl1pPr>
          </a:lstStyle>
          <a:p>
            <a:fld id="{25E50375-54B9-4391-8450-768398012C2B}" type="slidenum">
              <a:rPr lang="en-US" smtClean="0"/>
              <a:t>‹#›</a:t>
            </a:fld>
            <a:endParaRPr lang="en-US"/>
          </a:p>
        </p:txBody>
      </p:sp>
      <p:sp>
        <p:nvSpPr>
          <p:cNvPr id="15" name="Text Placeholder 14"/>
          <p:cNvSpPr>
            <a:spLocks noGrp="1"/>
          </p:cNvSpPr>
          <p:nvPr>
            <p:ph type="body" sz="quarter" idx="12"/>
          </p:nvPr>
        </p:nvSpPr>
        <p:spPr bwMode="gray">
          <a:xfrm>
            <a:off x="548640" y="3048000"/>
            <a:ext cx="6096000" cy="1645920"/>
          </a:xfrm>
        </p:spPr>
        <p:txBody>
          <a:bodyPr/>
          <a:lstStyle>
            <a:lvl1pPr>
              <a:lnSpc>
                <a:spcPct val="100000"/>
              </a:lnSpc>
              <a:spcBef>
                <a:spcPts val="1600"/>
              </a:spcBef>
              <a:spcAft>
                <a:spcPts val="600"/>
              </a:spcAft>
              <a:defRPr sz="2667" b="1">
                <a:solidFill>
                  <a:schemeClr val="bg1"/>
                </a:solidFill>
                <a:latin typeface="+mj-lt"/>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styles</a:t>
            </a:r>
          </a:p>
          <a:p>
            <a:pPr lvl="1"/>
            <a:r>
              <a:rPr lang="en-US"/>
              <a:t>Second level</a:t>
            </a:r>
          </a:p>
        </p:txBody>
      </p:sp>
      <p:cxnSp>
        <p:nvCxnSpPr>
          <p:cNvPr id="17" name="Straight Connector 16"/>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20"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chemeClr val="accent6"/>
                </a:solidFill>
                <a:latin typeface="+mj-lt"/>
                <a:cs typeface="Arial" pitchFamily="34" charset="0"/>
              </a:defRPr>
            </a:lvl1pPr>
          </a:lstStyle>
          <a:p>
            <a:endParaRPr lang="en-US"/>
          </a:p>
        </p:txBody>
      </p:sp>
    </p:spTree>
    <p:extLst>
      <p:ext uri="{BB962C8B-B14F-4D97-AF65-F5344CB8AC3E}">
        <p14:creationId xmlns:p14="http://schemas.microsoft.com/office/powerpoint/2010/main" val="410476702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p:cSld name="Bold Statement">
    <p:bg bwMode="auto">
      <p:bgPr>
        <a:solidFill>
          <a:schemeClr val="accent1"/>
        </a:solidFill>
        <a:effectLst/>
      </p:bgPr>
    </p:bg>
    <p:spTree>
      <p:nvGrpSpPr>
        <p:cNvPr id="1" name=""/>
        <p:cNvGrpSpPr/>
        <p:nvPr/>
      </p:nvGrpSpPr>
      <p:grpSpPr>
        <a:xfrm>
          <a:off x="0" y="0"/>
          <a:ext cx="0" cy="0"/>
          <a:chOff x="0" y="0"/>
          <a:chExt cx="0" cy="0"/>
        </a:xfrm>
      </p:grpSpPr>
      <p:sp>
        <p:nvSpPr>
          <p:cNvPr id="13" name="Slide Number Placeholder 12"/>
          <p:cNvSpPr>
            <a:spLocks noGrp="1"/>
          </p:cNvSpPr>
          <p:nvPr>
            <p:ph type="sldNum" sz="quarter" idx="10"/>
          </p:nvPr>
        </p:nvSpPr>
        <p:spPr bwMode="gray">
          <a:xfrm>
            <a:off x="11248253" y="291273"/>
            <a:ext cx="395111" cy="215444"/>
          </a:xfrm>
        </p:spPr>
        <p:txBody>
          <a:bodyPr/>
          <a:lstStyle>
            <a:lvl1pPr>
              <a:defRPr>
                <a:solidFill>
                  <a:schemeClr val="bg1"/>
                </a:solidFill>
              </a:defRPr>
            </a:lvl1pPr>
          </a:lstStyle>
          <a:p>
            <a:fld id="{25E50375-54B9-4391-8450-768398012C2B}" type="slidenum">
              <a:rPr lang="en-US" smtClean="0"/>
              <a:t>‹#›</a:t>
            </a:fld>
            <a:endParaRPr lang="en-US"/>
          </a:p>
        </p:txBody>
      </p:sp>
      <p:sp>
        <p:nvSpPr>
          <p:cNvPr id="4" name="Text Placeholder 3"/>
          <p:cNvSpPr>
            <a:spLocks noGrp="1"/>
          </p:cNvSpPr>
          <p:nvPr>
            <p:ph type="body" sz="quarter" idx="12"/>
          </p:nvPr>
        </p:nvSpPr>
        <p:spPr bwMode="gray">
          <a:xfrm>
            <a:off x="548640" y="1621536"/>
            <a:ext cx="11094720" cy="3535680"/>
          </a:xfrm>
        </p:spPr>
        <p:txBody>
          <a:bodyPr>
            <a:noAutofit/>
          </a:bodyPr>
          <a:lstStyle>
            <a:lvl1pPr>
              <a:lnSpc>
                <a:spcPct val="120000"/>
              </a:lnSpc>
              <a:spcBef>
                <a:spcPts val="1600"/>
              </a:spcBef>
              <a:defRPr sz="3467" b="1">
                <a:solidFill>
                  <a:schemeClr val="bg1"/>
                </a:solidFill>
                <a:latin typeface="+mj-lt"/>
                <a:cs typeface="Arial"/>
              </a:defRPr>
            </a:lvl1pPr>
            <a:lvl2pPr>
              <a:spcBef>
                <a:spcPts val="800"/>
              </a:spcBef>
              <a:defRPr sz="2400">
                <a:solidFill>
                  <a:schemeClr val="bg1"/>
                </a:solidFill>
              </a:defRPr>
            </a:lvl2pPr>
          </a:lstStyle>
          <a:p>
            <a:pPr lvl="0"/>
            <a:r>
              <a:rPr lang="en-US"/>
              <a:t>Click to edit Master text styles</a:t>
            </a:r>
          </a:p>
          <a:p>
            <a:pPr lvl="1"/>
            <a:r>
              <a:rPr lang="en-US"/>
              <a:t>Second level</a:t>
            </a:r>
          </a:p>
        </p:txBody>
      </p:sp>
      <p:cxnSp>
        <p:nvCxnSpPr>
          <p:cNvPr id="15" name="Straight Connector 14"/>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18"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rgbClr val="080808"/>
                </a:solidFill>
                <a:latin typeface="+mj-lt"/>
                <a:cs typeface="Arial" pitchFamily="34" charset="0"/>
              </a:defRPr>
            </a:lvl1pPr>
          </a:lstStyle>
          <a:p>
            <a:endParaRPr lang="en-US"/>
          </a:p>
        </p:txBody>
      </p:sp>
    </p:spTree>
    <p:extLst>
      <p:ext uri="{BB962C8B-B14F-4D97-AF65-F5344CB8AC3E}">
        <p14:creationId xmlns:p14="http://schemas.microsoft.com/office/powerpoint/2010/main" val="142726940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p:cSld name="Title Slide Alt">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5151120"/>
            <a:ext cx="7620000" cy="36576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sp>
        <p:nvSpPr>
          <p:cNvPr id="15" name="Text Placeholder 14"/>
          <p:cNvSpPr>
            <a:spLocks noGrp="1"/>
          </p:cNvSpPr>
          <p:nvPr>
            <p:ph type="body" sz="quarter" idx="10"/>
          </p:nvPr>
        </p:nvSpPr>
        <p:spPr>
          <a:xfrm>
            <a:off x="4023360" y="5608320"/>
            <a:ext cx="7620000" cy="792480"/>
          </a:xfrm>
        </p:spPr>
        <p:txBody>
          <a:bodyPr lIns="0" tIns="0" rIns="0" bIns="0">
            <a:noAutofit/>
          </a:bodyPr>
          <a:lstStyle>
            <a:lvl1pPr marL="0" indent="0">
              <a:lnSpc>
                <a:spcPct val="100000"/>
              </a:lnSpc>
              <a:spcBef>
                <a:spcPts val="0"/>
              </a:spcBef>
              <a:spcAft>
                <a:spcPts val="267"/>
              </a:spcAft>
              <a:buNone/>
              <a:defRPr sz="1733" b="1">
                <a:solidFill>
                  <a:srgbClr val="413C38"/>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1036320"/>
          </a:xfrm>
        </p:spPr>
        <p:txBody>
          <a:bodyPr lIns="0" tIns="0" rIns="0" bIns="0" anchor="t" anchorCtr="0">
            <a:noAutofit/>
          </a:bodyPr>
          <a:lstStyle>
            <a:lvl1pPr algn="l">
              <a:lnSpc>
                <a:spcPct val="90000"/>
              </a:lnSpc>
              <a:defRPr sz="2400" b="1">
                <a:latin typeface="+mj-lt"/>
                <a:cs typeface="Arial" pitchFamily="34" charset="0"/>
              </a:defRPr>
            </a:lvl1pPr>
          </a:lstStyle>
          <a:p>
            <a:r>
              <a:rPr lang="en-US"/>
              <a:t>Click to edit Master title style</a:t>
            </a:r>
          </a:p>
        </p:txBody>
      </p:sp>
      <p:cxnSp>
        <p:nvCxnSpPr>
          <p:cNvPr id="11" name="Straight Connector 10"/>
          <p:cNvCxnSpPr/>
          <p:nvPr/>
        </p:nvCxnSpPr>
        <p:spPr bwMode="gray">
          <a:xfrm>
            <a:off x="0" y="6492240"/>
            <a:ext cx="12192000" cy="0"/>
          </a:xfrm>
          <a:prstGeom prst="line">
            <a:avLst/>
          </a:prstGeom>
          <a:ln w="38100" cmpd="sng">
            <a:solidFill>
              <a:schemeClr val="tx2"/>
            </a:solidFill>
          </a:ln>
        </p:spPr>
        <p:style>
          <a:lnRef idx="1">
            <a:schemeClr val="accent1"/>
          </a:lnRef>
          <a:fillRef idx="0">
            <a:schemeClr val="accent1"/>
          </a:fillRef>
          <a:effectRef idx="0">
            <a:schemeClr val="accent1"/>
          </a:effectRef>
          <a:fontRef idx="minor">
            <a:schemeClr val="tx1"/>
          </a:fontRef>
        </p:style>
      </p:cxn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80190842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8"/>
          <p:cNvSpPr>
            <a:spLocks noGrp="1"/>
          </p:cNvSpPr>
          <p:nvPr>
            <p:ph type="body" sz="quarter" idx="10" hasCustomPrompt="1"/>
          </p:nvPr>
        </p:nvSpPr>
        <p:spPr>
          <a:xfrm>
            <a:off x="838204" y="6340302"/>
            <a:ext cx="5116033" cy="327025"/>
          </a:xfrm>
        </p:spPr>
        <p:txBody>
          <a:bodyPr bIns="0" anchor="b">
            <a:noAutofit/>
          </a:bodyPr>
          <a:lstStyle>
            <a:lvl1pPr marL="0" indent="0">
              <a:buNone/>
              <a:defRPr sz="1200">
                <a:solidFill>
                  <a:schemeClr val="tx1"/>
                </a:solidFill>
              </a:defRPr>
            </a:lvl1pPr>
          </a:lstStyle>
          <a:p>
            <a:pPr lvl="0"/>
            <a:r>
              <a:rPr lang="en-GB"/>
              <a:t>Footnotes</a:t>
            </a:r>
          </a:p>
        </p:txBody>
      </p:sp>
      <p:sp>
        <p:nvSpPr>
          <p:cNvPr id="8" name="Text Placeholder 8"/>
          <p:cNvSpPr>
            <a:spLocks noGrp="1"/>
          </p:cNvSpPr>
          <p:nvPr>
            <p:ph type="body" sz="quarter" idx="11" hasCustomPrompt="1"/>
          </p:nvPr>
        </p:nvSpPr>
        <p:spPr>
          <a:xfrm>
            <a:off x="6188149" y="6340302"/>
            <a:ext cx="5165651" cy="327025"/>
          </a:xfrm>
        </p:spPr>
        <p:txBody>
          <a:bodyPr bIns="0" anchor="b">
            <a:noAutofit/>
          </a:bodyPr>
          <a:lstStyle>
            <a:lvl1pPr marL="0" indent="0" algn="r">
              <a:buNone/>
              <a:defRPr sz="1200">
                <a:solidFill>
                  <a:schemeClr val="tx1"/>
                </a:solidFill>
              </a:defRPr>
            </a:lvl1pPr>
          </a:lstStyle>
          <a:p>
            <a:pPr lvl="0"/>
            <a:r>
              <a:rPr lang="en-GB"/>
              <a:t>References</a:t>
            </a:r>
          </a:p>
        </p:txBody>
      </p:sp>
    </p:spTree>
    <p:extLst>
      <p:ext uri="{BB962C8B-B14F-4D97-AF65-F5344CB8AC3E}">
        <p14:creationId xmlns:p14="http://schemas.microsoft.com/office/powerpoint/2010/main" val="310097938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53ADEFA-1150-4368-B743-76F64A1C7395}" type="datetimeFigureOut">
              <a:rPr kumimoji="0" lang="en-US" sz="1800" b="0" i="0" u="none" strike="noStrike" kern="1200" cap="none" spc="0" normalizeH="0" baseline="0" noProof="0" smtClean="0">
                <a:ln>
                  <a:noFill/>
                </a:ln>
                <a:solidFill>
                  <a:srgbClr val="413C38"/>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3/11/26</a:t>
            </a:fld>
            <a:endParaRPr kumimoji="0" lang="en-US" sz="1800" b="0" i="0" u="none" strike="noStrike" kern="1200" cap="none" spc="0" normalizeH="0" baseline="0" noProof="0">
              <a:ln>
                <a:noFill/>
              </a:ln>
              <a:solidFill>
                <a:srgbClr val="413C38"/>
              </a:solidFill>
              <a:effectLst/>
              <a:uLnTx/>
              <a:uFillTx/>
              <a:latin typeface="Arial"/>
              <a:ea typeface="+mn-ea"/>
              <a:cs typeface="+mn-cs"/>
            </a:endParaRPr>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80808"/>
              </a:solidFill>
              <a:effectLst/>
              <a:uLnTx/>
              <a:uFillTx/>
              <a:latin typeface="Arial"/>
              <a:ea typeface="+mn-ea"/>
              <a:cs typeface="Arial" pitchFamily="34" charset="0"/>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AFAE26-EC3E-4584-ADD0-3CD03C6F9E00}" type="slidenum">
              <a:rPr kumimoji="0" lang="en-US" sz="1400" b="0" i="0" u="none" strike="noStrike" kern="1200" cap="none" spc="0" normalizeH="0" baseline="0" noProof="0" smtClean="0">
                <a:ln>
                  <a:noFill/>
                </a:ln>
                <a:solidFill>
                  <a:srgbClr val="080808"/>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080808"/>
              </a:solidFill>
              <a:effectLst/>
              <a:uLnTx/>
              <a:uFillTx/>
              <a:latin typeface="Arial"/>
              <a:ea typeface="+mn-ea"/>
              <a:cs typeface="Arial" pitchFamily="34" charset="0"/>
            </a:endParaRPr>
          </a:p>
        </p:txBody>
      </p:sp>
    </p:spTree>
    <p:extLst>
      <p:ext uri="{BB962C8B-B14F-4D97-AF65-F5344CB8AC3E}">
        <p14:creationId xmlns:p14="http://schemas.microsoft.com/office/powerpoint/2010/main" val="414401197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76200"/>
            <a:ext cx="10972800" cy="1143000"/>
          </a:xfrm>
        </p:spPr>
        <p:txBody>
          <a:bodyPr/>
          <a:lstStyle>
            <a:lvl1pPr>
              <a:defRPr sz="4000">
                <a:latin typeface="Arial" pitchFamily="34" charset="0"/>
                <a:cs typeface="Arial"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sz="2800">
                <a:latin typeface="Arial" pitchFamily="34" charset="0"/>
                <a:cs typeface="Arial" pitchFamily="34" charset="0"/>
              </a:defRPr>
            </a:lvl1pPr>
            <a:lvl2pPr>
              <a:defRPr sz="2400">
                <a:latin typeface="Arial" pitchFamily="34" charset="0"/>
                <a:cs typeface="Arial" pitchFamily="34" charset="0"/>
              </a:defRPr>
            </a:lvl2pPr>
            <a:lvl3pPr>
              <a:defRPr sz="2000">
                <a:latin typeface="Arial" pitchFamily="34" charset="0"/>
                <a:cs typeface="Arial" pitchFamily="34" charset="0"/>
              </a:defRPr>
            </a:lvl3pPr>
            <a:lvl4pPr>
              <a:defRPr sz="1800">
                <a:latin typeface="Arial" pitchFamily="34" charset="0"/>
                <a:cs typeface="Arial" pitchFamily="34" charset="0"/>
              </a:defRPr>
            </a:lvl4pPr>
            <a:lvl5pPr>
              <a:defRPr sz="1800">
                <a:latin typeface="Arial" pitchFamily="34" charset="0"/>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3"/>
          <p:cNvSpPr>
            <a:spLocks noGrp="1"/>
          </p:cNvSpPr>
          <p:nvPr>
            <p:ph type="dt" sz="half" idx="10"/>
          </p:nvPr>
        </p:nvSpPr>
        <p:spPr/>
        <p:txBody>
          <a:bodyPr/>
          <a:lstStyle>
            <a:lvl1pPr>
              <a:defRPr>
                <a:latin typeface="Arial" pitchFamily="34" charset="0"/>
                <a:cs typeface="Arial"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77777"/>
              </a:solidFill>
              <a:effectLst/>
              <a:uLnTx/>
              <a:uFillTx/>
              <a:latin typeface="Arial" pitchFamily="34" charset="0"/>
              <a:ea typeface="+mn-ea"/>
              <a:cs typeface="Arial" pitchFamily="34" charset="0"/>
            </a:endParaRPr>
          </a:p>
        </p:txBody>
      </p:sp>
      <p:sp>
        <p:nvSpPr>
          <p:cNvPr id="8" name="Slide Number Placeholder 5"/>
          <p:cNvSpPr>
            <a:spLocks noGrp="1"/>
          </p:cNvSpPr>
          <p:nvPr>
            <p:ph type="sldNum" sz="quarter" idx="12"/>
          </p:nvPr>
        </p:nvSpPr>
        <p:spPr/>
        <p:txBody>
          <a:bodyPr/>
          <a:lstStyle>
            <a:lvl1pPr>
              <a:defRPr>
                <a:latin typeface="Arial" pitchFamily="34" charset="0"/>
                <a:cs typeface="Arial"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ED0F7C0-323A-4AE6-AECC-0B407A2604A7}" type="slidenum">
              <a:rPr kumimoji="0" lang="en-US" sz="1400" b="0" i="0" u="none" strike="noStrike" kern="1200" cap="none" spc="0" normalizeH="0" baseline="0" noProof="0" smtClean="0">
                <a:ln>
                  <a:noFill/>
                </a:ln>
                <a:solidFill>
                  <a:srgbClr val="777777"/>
                </a:solidFill>
                <a:effectLst/>
                <a:uLnTx/>
                <a:uFillTx/>
                <a:latin typeface="Arial" pitchFamily="34" charset="0"/>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777777"/>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4103326174"/>
      </p:ext>
    </p:extLst>
  </p:cSld>
  <p:clrMapOvr>
    <a:masterClrMapping/>
  </p:clrMapOvr>
  <p:transition>
    <p:wipe dir="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4" name="Picture 3">
            <a:extLst>
              <a:ext uri="{FF2B5EF4-FFF2-40B4-BE49-F238E27FC236}">
                <a16:creationId xmlns:a16="http://schemas.microsoft.com/office/drawing/2014/main" id="{D0050F27-B806-D22C-63EE-AC8E0B4573BD}"/>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0" y="484195"/>
            <a:ext cx="3001282" cy="646429"/>
          </a:xfrm>
          <a:prstGeom prst="rect">
            <a:avLst/>
          </a:prstGeom>
        </p:spPr>
      </p:pic>
    </p:spTree>
    <p:extLst>
      <p:ext uri="{BB962C8B-B14F-4D97-AF65-F5344CB8AC3E}">
        <p14:creationId xmlns:p14="http://schemas.microsoft.com/office/powerpoint/2010/main" val="2990718354"/>
      </p:ext>
    </p:extLst>
  </p:cSld>
  <p:clrMapOvr>
    <a:masterClrMapping/>
  </p:clrMapOvr>
  <p:hf sldNum="0" hdr="0" ft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22505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413841541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Tree>
    <p:extLst>
      <p:ext uri="{BB962C8B-B14F-4D97-AF65-F5344CB8AC3E}">
        <p14:creationId xmlns:p14="http://schemas.microsoft.com/office/powerpoint/2010/main" val="8837488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552332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1" y="490957"/>
            <a:ext cx="2233782" cy="632905"/>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683915533"/>
      </p:ext>
    </p:extLst>
  </p:cSld>
  <p:clrMapOvr>
    <a:masterClrMapping/>
  </p:clrMapOvr>
  <p:hf sldNum="0" hdr="0" ftr="0" dt="0"/>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a:xfrm>
            <a:off x="640080" y="365124"/>
            <a:ext cx="10972800" cy="636723"/>
          </a:xfrm>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435261"/>
            <a:ext cx="10972800" cy="441689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27862829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80879522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72769986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Title Slide White logo">
    <p:bg>
      <p:bgPr>
        <a:solidFill>
          <a:schemeClr val="accent1"/>
        </a:solidFill>
        <a:effectLst/>
      </p:bgPr>
    </p:bg>
    <p:spTree>
      <p:nvGrpSpPr>
        <p:cNvPr id="1" name=""/>
        <p:cNvGrpSpPr/>
        <p:nvPr/>
      </p:nvGrpSpPr>
      <p:grpSpPr>
        <a:xfrm>
          <a:off x="0" y="0"/>
          <a:ext cx="0" cy="0"/>
          <a:chOff x="0" y="0"/>
          <a:chExt cx="0" cy="0"/>
        </a:xfrm>
      </p:grpSpPr>
      <p:pic>
        <p:nvPicPr>
          <p:cNvPr id="9" name="smid ud" hidden="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9629"/>
          </a:xfrm>
          <a:prstGeom prst="rect">
            <a:avLst/>
          </a:prstGeom>
        </p:spPr>
      </p:pic>
      <p:sp>
        <p:nvSpPr>
          <p:cNvPr id="2" name="Title 1"/>
          <p:cNvSpPr>
            <a:spLocks noGrp="1"/>
          </p:cNvSpPr>
          <p:nvPr>
            <p:ph type="ctrTitle"/>
          </p:nvPr>
        </p:nvSpPr>
        <p:spPr>
          <a:xfrm>
            <a:off x="576000" y="576000"/>
            <a:ext cx="8228275" cy="3895639"/>
          </a:xfrm>
        </p:spPr>
        <p:txBody>
          <a:bodyPr anchor="t" anchorCtr="0"/>
          <a:lstStyle>
            <a:lvl1pPr algn="l">
              <a:lnSpc>
                <a:spcPct val="83000"/>
              </a:lnSpc>
              <a:defRPr sz="6500">
                <a:solidFill>
                  <a:schemeClr val="bg1"/>
                </a:solidFill>
              </a:defRPr>
            </a:lvl1pPr>
          </a:lstStyle>
          <a:p>
            <a:r>
              <a:rPr lang="en-US"/>
              <a:t>Click to edit Master title style</a:t>
            </a:r>
          </a:p>
        </p:txBody>
      </p:sp>
      <p:sp>
        <p:nvSpPr>
          <p:cNvPr id="4" name="Date_DateCustomA" hidden="1"/>
          <p:cNvSpPr>
            <a:spLocks noGrp="1"/>
          </p:cNvSpPr>
          <p:nvPr>
            <p:ph type="dt" sz="half" idx="10"/>
          </p:nvPr>
        </p:nvSpPr>
        <p:spPr>
          <a:xfrm>
            <a:off x="0" y="7020000"/>
            <a:ext cx="0" cy="0"/>
          </a:xfrm>
          <a:prstGeom prst="rect">
            <a:avLst/>
          </a:prstGeom>
        </p:spPr>
        <p:txBody>
          <a:bodyPr/>
          <a:lstStyle>
            <a:lvl1pPr>
              <a:defRPr sz="100">
                <a:noFill/>
              </a:defRPr>
            </a:lvl1pPr>
          </a:lstStyle>
          <a:p>
            <a:fld id="{E2FECF34-1952-41E3-9D80-AE3F242E2DEC}" type="datetime1">
              <a:rPr lang="en-US" smtClean="0"/>
              <a:pPr/>
              <a:t>3/11/26</a:t>
            </a:fld>
            <a:endParaRPr lang="en-US"/>
          </a:p>
        </p:txBody>
      </p:sp>
      <p:sp>
        <p:nvSpPr>
          <p:cNvPr id="5" name="FLD_PresentationTitle" hidden="1"/>
          <p:cNvSpPr>
            <a:spLocks noGrp="1"/>
          </p:cNvSpPr>
          <p:nvPr>
            <p:ph type="ftr" sz="quarter" idx="11"/>
          </p:nvPr>
        </p:nvSpPr>
        <p:spPr>
          <a:xfrm>
            <a:off x="0" y="7020000"/>
            <a:ext cx="0" cy="0"/>
          </a:xfrm>
          <a:prstGeom prst="rect">
            <a:avLst/>
          </a:prstGeom>
        </p:spPr>
        <p:txBody>
          <a:bodyPr/>
          <a:lstStyle>
            <a:lvl1pPr>
              <a:defRPr sz="100">
                <a:noFill/>
              </a:defRPr>
            </a:lvl1pPr>
          </a:lstStyle>
          <a:p>
            <a:endParaRPr lang="en-US"/>
          </a:p>
        </p:txBody>
      </p:sp>
      <p:sp>
        <p:nvSpPr>
          <p:cNvPr id="6" name="Slide Number Placeholder 5" hidden="1"/>
          <p:cNvSpPr>
            <a:spLocks noGrp="1"/>
          </p:cNvSpPr>
          <p:nvPr>
            <p:ph type="sldNum" sz="quarter" idx="12"/>
          </p:nvPr>
        </p:nvSpPr>
        <p:spPr>
          <a:xfrm>
            <a:off x="0" y="7020000"/>
            <a:ext cx="0" cy="0"/>
          </a:xfrm>
          <a:prstGeom prst="rect">
            <a:avLst/>
          </a:prstGeom>
        </p:spPr>
        <p:txBody>
          <a:bodyPr/>
          <a:lstStyle>
            <a:lvl1pPr>
              <a:defRPr sz="100">
                <a:noFill/>
              </a:defRPr>
            </a:lvl1pPr>
          </a:lstStyle>
          <a:p>
            <a:fld id="{24C8C45C-947F-4981-8B3F-4F32E973C901}" type="slidenum">
              <a:rPr lang="en-US" smtClean="0"/>
              <a:pPr/>
              <a:t>‹#›</a:t>
            </a:fld>
            <a:endParaRPr lang="en-US"/>
          </a:p>
        </p:txBody>
      </p:sp>
      <p:pic>
        <p:nvPicPr>
          <p:cNvPr id="10" name="Logo"/>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91337" y="5385431"/>
            <a:ext cx="2592000" cy="754204"/>
          </a:xfrm>
          <a:prstGeom prst="rect">
            <a:avLst/>
          </a:prstGeom>
        </p:spPr>
      </p:pic>
      <p:pic>
        <p:nvPicPr>
          <p:cNvPr id="13" name="Picture 12">
            <a:extLst>
              <a:ext uri="{FF2B5EF4-FFF2-40B4-BE49-F238E27FC236}">
                <a16:creationId xmlns:a16="http://schemas.microsoft.com/office/drawing/2014/main" id="{2399F6A3-37A9-4137-A69B-BEFD87FF3DFF}"/>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8934536" y="5711367"/>
            <a:ext cx="2766127" cy="482588"/>
          </a:xfrm>
          <a:prstGeom prst="rect">
            <a:avLst/>
          </a:prstGeom>
        </p:spPr>
      </p:pic>
      <p:sp>
        <p:nvSpPr>
          <p:cNvPr id="12" name="TextBox 11">
            <a:extLst>
              <a:ext uri="{FF2B5EF4-FFF2-40B4-BE49-F238E27FC236}">
                <a16:creationId xmlns:a16="http://schemas.microsoft.com/office/drawing/2014/main" id="{EC737117-6487-4BA8-80B1-5B9ABDEF3A4A}"/>
              </a:ext>
            </a:extLst>
          </p:cNvPr>
          <p:cNvSpPr txBox="1"/>
          <p:nvPr userDrawn="1"/>
        </p:nvSpPr>
        <p:spPr>
          <a:xfrm>
            <a:off x="0" y="6539458"/>
            <a:ext cx="12192000" cy="341632"/>
          </a:xfrm>
          <a:prstGeom prst="rect">
            <a:avLst/>
          </a:prstGeom>
          <a:noFill/>
        </p:spPr>
        <p:txBody>
          <a:bodyPr wrap="square">
            <a:spAutoFit/>
          </a:bodyPr>
          <a:lstStyle/>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900" b="0" i="0" u="none" strike="noStrike" kern="1200" cap="none" spc="0" normalizeH="0" baseline="0" noProof="0" dirty="0">
                <a:ln>
                  <a:noFill/>
                </a:ln>
                <a:solidFill>
                  <a:schemeClr val="bg1"/>
                </a:solidFill>
                <a:effectLst/>
                <a:uLnTx/>
                <a:uFillTx/>
                <a:latin typeface="+mj-lt"/>
                <a:ea typeface="+mn-ea"/>
                <a:cs typeface="+mn-cs"/>
              </a:rPr>
              <a:t>The safety and efficacy of investigational agents and/or investigational uses of approved products have not been established.</a:t>
            </a:r>
          </a:p>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900" b="0" i="0" u="none" strike="noStrike" kern="1200" cap="none" spc="0" normalizeH="0" baseline="0" noProof="0" dirty="0">
                <a:ln>
                  <a:noFill/>
                </a:ln>
                <a:solidFill>
                  <a:schemeClr val="bg1"/>
                </a:solidFill>
                <a:effectLst/>
                <a:uLnTx/>
                <a:uFillTx/>
                <a:latin typeface="+mj-lt"/>
                <a:ea typeface="+mn-ea"/>
                <a:cs typeface="+mn-cs"/>
              </a:rPr>
              <a:t>For Reactive Use Only – Not For Distribution  |  Reused with permission from the American Society of Hematology. © 2024 The Authors. All rights reserved. Officially licensed by ASH for distribution via Genmab.</a:t>
            </a:r>
          </a:p>
        </p:txBody>
      </p:sp>
    </p:spTree>
    <p:extLst>
      <p:ext uri="{BB962C8B-B14F-4D97-AF65-F5344CB8AC3E}">
        <p14:creationId xmlns:p14="http://schemas.microsoft.com/office/powerpoint/2010/main" val="3893224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5546">
          <p15:clr>
            <a:srgbClr val="F26B43"/>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One Content">
    <p:spTree>
      <p:nvGrpSpPr>
        <p:cNvPr id="1" name=""/>
        <p:cNvGrpSpPr/>
        <p:nvPr/>
      </p:nvGrpSpPr>
      <p:grpSpPr>
        <a:xfrm>
          <a:off x="0" y="0"/>
          <a:ext cx="0" cy="0"/>
          <a:chOff x="0" y="0"/>
          <a:chExt cx="0" cy="0"/>
        </a:xfrm>
      </p:grpSpPr>
      <p:sp>
        <p:nvSpPr>
          <p:cNvPr id="10"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7" y="1806575"/>
            <a:ext cx="11036566"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5950071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5546">
          <p15:clr>
            <a:srgbClr val="F26B43"/>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wo Contents">
    <p:spTree>
      <p:nvGrpSpPr>
        <p:cNvPr id="1" name=""/>
        <p:cNvGrpSpPr/>
        <p:nvPr/>
      </p:nvGrpSpPr>
      <p:grpSpPr>
        <a:xfrm>
          <a:off x="0" y="0"/>
          <a:ext cx="0" cy="0"/>
          <a:chOff x="0" y="0"/>
          <a:chExt cx="0" cy="0"/>
        </a:xfrm>
      </p:grpSpPr>
      <p:sp>
        <p:nvSpPr>
          <p:cNvPr id="10"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8" y="1806575"/>
            <a:ext cx="54108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Content Placeholder 4"/>
          <p:cNvSpPr>
            <a:spLocks noGrp="1"/>
          </p:cNvSpPr>
          <p:nvPr>
            <p:ph idx="14"/>
          </p:nvPr>
        </p:nvSpPr>
        <p:spPr>
          <a:xfrm>
            <a:off x="6204775" y="1806575"/>
            <a:ext cx="54108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9635283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08">
          <p15:clr>
            <a:srgbClr val="F26B43"/>
          </p15:clr>
        </p15:guide>
        <p15:guide id="2" pos="3775">
          <p15:clr>
            <a:srgbClr val="F26B43"/>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hree Contents">
    <p:spTree>
      <p:nvGrpSpPr>
        <p:cNvPr id="1" name=""/>
        <p:cNvGrpSpPr/>
        <p:nvPr/>
      </p:nvGrpSpPr>
      <p:grpSpPr>
        <a:xfrm>
          <a:off x="0" y="0"/>
          <a:ext cx="0" cy="0"/>
          <a:chOff x="0" y="0"/>
          <a:chExt cx="0" cy="0"/>
        </a:xfrm>
      </p:grpSpPr>
      <p:sp>
        <p:nvSpPr>
          <p:cNvPr id="10"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8" y="1806575"/>
            <a:ext cx="35352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Content Placeholder 4"/>
          <p:cNvSpPr>
            <a:spLocks noGrp="1"/>
          </p:cNvSpPr>
          <p:nvPr>
            <p:ph idx="14"/>
          </p:nvPr>
        </p:nvSpPr>
        <p:spPr>
          <a:xfrm>
            <a:off x="4327474" y="1806575"/>
            <a:ext cx="35352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Placeholder 5"/>
          <p:cNvSpPr>
            <a:spLocks noGrp="1"/>
          </p:cNvSpPr>
          <p:nvPr>
            <p:ph idx="15"/>
          </p:nvPr>
        </p:nvSpPr>
        <p:spPr>
          <a:xfrm>
            <a:off x="8078950" y="1806575"/>
            <a:ext cx="35352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8228972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2592">
          <p15:clr>
            <a:srgbClr val="F26B43"/>
          </p15:clr>
        </p15:guide>
        <p15:guide id="2" pos="2725">
          <p15:clr>
            <a:srgbClr val="F26B43"/>
          </p15:clr>
        </p15:guide>
        <p15:guide id="3" pos="4954">
          <p15:clr>
            <a:srgbClr val="F26B43"/>
          </p15:clr>
        </p15:guide>
        <p15:guide id="4" pos="5086">
          <p15:clr>
            <a:srgbClr val="F26B43"/>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ext and Picture">
    <p:spTree>
      <p:nvGrpSpPr>
        <p:cNvPr id="1" name=""/>
        <p:cNvGrpSpPr/>
        <p:nvPr/>
      </p:nvGrpSpPr>
      <p:grpSpPr>
        <a:xfrm>
          <a:off x="0" y="0"/>
          <a:ext cx="0" cy="0"/>
          <a:chOff x="0" y="0"/>
          <a:chExt cx="0" cy="0"/>
        </a:xfrm>
      </p:grpSpPr>
      <p:sp>
        <p:nvSpPr>
          <p:cNvPr id="2" name="Title 1"/>
          <p:cNvSpPr>
            <a:spLocks noGrp="1"/>
          </p:cNvSpPr>
          <p:nvPr>
            <p:ph type="title"/>
          </p:nvPr>
        </p:nvSpPr>
        <p:spPr>
          <a:xfrm>
            <a:off x="575997" y="576000"/>
            <a:ext cx="5412053" cy="505668"/>
          </a:xfrm>
        </p:spPr>
        <p:txBody>
          <a:bodyPr/>
          <a:lstStyle/>
          <a:p>
            <a:r>
              <a:rPr lang="en-US"/>
              <a:t>Click to edit Master title style</a:t>
            </a:r>
          </a:p>
        </p:txBody>
      </p:sp>
      <p:sp>
        <p:nvSpPr>
          <p:cNvPr id="9" name="Subtitle 2"/>
          <p:cNvSpPr>
            <a:spLocks noGrp="1"/>
          </p:cNvSpPr>
          <p:nvPr>
            <p:ph type="subTitle" idx="14"/>
          </p:nvPr>
        </p:nvSpPr>
        <p:spPr>
          <a:xfrm>
            <a:off x="575998" y="1062421"/>
            <a:ext cx="5412053"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10" name="Text Placeholder 3"/>
          <p:cNvSpPr>
            <a:spLocks noGrp="1"/>
          </p:cNvSpPr>
          <p:nvPr>
            <p:ph type="body" sz="quarter" idx="13"/>
          </p:nvPr>
        </p:nvSpPr>
        <p:spPr>
          <a:xfrm>
            <a:off x="576263" y="1806575"/>
            <a:ext cx="5410200" cy="4473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Picture Placeholder 4"/>
          <p:cNvSpPr>
            <a:spLocks noGrp="1"/>
          </p:cNvSpPr>
          <p:nvPr>
            <p:ph type="pic" idx="1"/>
          </p:nvPr>
        </p:nvSpPr>
        <p:spPr>
          <a:xfrm>
            <a:off x="6203950" y="684000"/>
            <a:ext cx="5411536" cy="5596150"/>
          </a:xfrm>
        </p:spPr>
        <p:txBody>
          <a:bodyPr tIns="648000" anchor="ctr" anchorCtr="0"/>
          <a:lstStyle>
            <a:lvl1pPr marL="0" indent="0" algn="ctr">
              <a:buNone/>
              <a:defRPr sz="16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Tree>
    <p:extLst>
      <p:ext uri="{BB962C8B-B14F-4D97-AF65-F5344CB8AC3E}">
        <p14:creationId xmlns:p14="http://schemas.microsoft.com/office/powerpoint/2010/main" val="32763950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08">
          <p15:clr>
            <a:srgbClr val="F26B43"/>
          </p15:clr>
        </p15:guide>
        <p15:guide id="2" pos="3772">
          <p15:clr>
            <a:srgbClr val="F26B43"/>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ext and Content">
    <p:spTree>
      <p:nvGrpSpPr>
        <p:cNvPr id="1" name=""/>
        <p:cNvGrpSpPr/>
        <p:nvPr/>
      </p:nvGrpSpPr>
      <p:grpSpPr>
        <a:xfrm>
          <a:off x="0" y="0"/>
          <a:ext cx="0" cy="0"/>
          <a:chOff x="0" y="0"/>
          <a:chExt cx="0" cy="0"/>
        </a:xfrm>
      </p:grpSpPr>
      <p:sp>
        <p:nvSpPr>
          <p:cNvPr id="10" name="Title 1"/>
          <p:cNvSpPr>
            <a:spLocks noGrp="1"/>
          </p:cNvSpPr>
          <p:nvPr>
            <p:ph type="title"/>
          </p:nvPr>
        </p:nvSpPr>
        <p:spPr>
          <a:xfrm>
            <a:off x="575998" y="576000"/>
            <a:ext cx="5416816" cy="505668"/>
          </a:xfrm>
        </p:spPr>
        <p:txBody>
          <a:bodyPr/>
          <a:lstStyle/>
          <a:p>
            <a:r>
              <a:rPr lang="en-US"/>
              <a:t>Click to edit Master title style</a:t>
            </a:r>
          </a:p>
        </p:txBody>
      </p:sp>
      <p:sp>
        <p:nvSpPr>
          <p:cNvPr id="9" name="Subtitle 2"/>
          <p:cNvSpPr>
            <a:spLocks noGrp="1"/>
          </p:cNvSpPr>
          <p:nvPr>
            <p:ph type="subTitle" idx="13"/>
          </p:nvPr>
        </p:nvSpPr>
        <p:spPr>
          <a:xfrm>
            <a:off x="575998" y="1062421"/>
            <a:ext cx="5416815"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8" y="1806575"/>
            <a:ext cx="54108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Content Placeholder 4"/>
          <p:cNvSpPr>
            <a:spLocks noGrp="1"/>
          </p:cNvSpPr>
          <p:nvPr>
            <p:ph idx="14"/>
          </p:nvPr>
        </p:nvSpPr>
        <p:spPr>
          <a:xfrm>
            <a:off x="6204775" y="684000"/>
            <a:ext cx="5410800" cy="559615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3563815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08">
          <p15:clr>
            <a:srgbClr val="F26B43"/>
          </p15:clr>
        </p15:guide>
        <p15:guide id="2" pos="3775">
          <p15:clr>
            <a:srgbClr val="F26B43"/>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5199257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Icon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75998" y="970157"/>
            <a:ext cx="11039488" cy="2571340"/>
          </a:xfrm>
        </p:spPr>
        <p:txBody>
          <a:bodyPr anchor="ctr" anchorCtr="0"/>
          <a:lstStyle>
            <a:lvl1pPr algn="ctr">
              <a:lnSpc>
                <a:spcPct val="94000"/>
              </a:lnSpc>
              <a:defRPr sz="3000" b="0">
                <a:solidFill>
                  <a:schemeClr val="accent4"/>
                </a:solidFill>
              </a:defRPr>
            </a:lvl1pPr>
          </a:lstStyle>
          <a:p>
            <a:r>
              <a:rPr lang="en-US"/>
              <a:t>Click to edit Master title style </a:t>
            </a:r>
          </a:p>
        </p:txBody>
      </p:sp>
      <p:sp>
        <p:nvSpPr>
          <p:cNvPr id="8" name="Text Placeholder 2"/>
          <p:cNvSpPr>
            <a:spLocks noGrp="1"/>
          </p:cNvSpPr>
          <p:nvPr>
            <p:ph type="body" sz="quarter" idx="13"/>
          </p:nvPr>
        </p:nvSpPr>
        <p:spPr>
          <a:xfrm>
            <a:off x="575997"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8" name="Text Placeholder 3"/>
          <p:cNvSpPr>
            <a:spLocks noGrp="1"/>
          </p:cNvSpPr>
          <p:nvPr userDrawn="1">
            <p:ph type="body" sz="quarter" idx="15"/>
          </p:nvPr>
        </p:nvSpPr>
        <p:spPr>
          <a:xfrm>
            <a:off x="3391200"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27" name="Text Placeholder 4"/>
          <p:cNvSpPr>
            <a:spLocks noGrp="1"/>
          </p:cNvSpPr>
          <p:nvPr>
            <p:ph type="body" sz="quarter" idx="16"/>
          </p:nvPr>
        </p:nvSpPr>
        <p:spPr>
          <a:xfrm>
            <a:off x="6206400"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28" name="Text Placeholder 5"/>
          <p:cNvSpPr>
            <a:spLocks noGrp="1"/>
          </p:cNvSpPr>
          <p:nvPr>
            <p:ph type="body" sz="quarter" idx="17"/>
          </p:nvPr>
        </p:nvSpPr>
        <p:spPr>
          <a:xfrm>
            <a:off x="9021600"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6" name="Picture Placeholder 6"/>
          <p:cNvSpPr>
            <a:spLocks noGrp="1"/>
          </p:cNvSpPr>
          <p:nvPr userDrawn="1">
            <p:ph type="pic" sz="quarter" idx="14" hasCustomPrompt="1"/>
          </p:nvPr>
        </p:nvSpPr>
        <p:spPr>
          <a:xfrm>
            <a:off x="1263597" y="3649497"/>
            <a:ext cx="1224000" cy="1224000"/>
          </a:xfrm>
          <a:prstGeom prst="ellipse">
            <a:avLst/>
          </a:prstGeom>
        </p:spPr>
        <p:txBody>
          <a:bodyPr tIns="108000" anchor="b" anchorCtr="0">
            <a:normAutofit/>
          </a:bodyPr>
          <a:lstStyle>
            <a:lvl1pPr marL="0" indent="0" algn="ctr">
              <a:buNone/>
              <a:defRPr sz="900"/>
            </a:lvl1pPr>
          </a:lstStyle>
          <a:p>
            <a:r>
              <a:rPr lang="en-US"/>
              <a:t>Click icon to add picture or icon</a:t>
            </a:r>
          </a:p>
        </p:txBody>
      </p:sp>
      <p:sp>
        <p:nvSpPr>
          <p:cNvPr id="29" name="Picture Placeholder 7"/>
          <p:cNvSpPr>
            <a:spLocks noGrp="1"/>
          </p:cNvSpPr>
          <p:nvPr>
            <p:ph type="pic" sz="quarter" idx="18" hasCustomPrompt="1"/>
          </p:nvPr>
        </p:nvSpPr>
        <p:spPr>
          <a:xfrm>
            <a:off x="4078800" y="3649497"/>
            <a:ext cx="1224000" cy="1224000"/>
          </a:xfrm>
          <a:prstGeom prst="ellipse">
            <a:avLst/>
          </a:prstGeom>
        </p:spPr>
        <p:txBody>
          <a:bodyPr tIns="108000" bIns="0" anchor="b" anchorCtr="0">
            <a:normAutofit/>
          </a:bodyPr>
          <a:lstStyle>
            <a:lvl1pPr marL="0" indent="0" algn="ctr">
              <a:buNone/>
              <a:defRPr sz="900"/>
            </a:lvl1pPr>
          </a:lstStyle>
          <a:p>
            <a:r>
              <a:rPr lang="en-US"/>
              <a:t>Click icon to add picture or icon</a:t>
            </a:r>
          </a:p>
        </p:txBody>
      </p:sp>
      <p:sp>
        <p:nvSpPr>
          <p:cNvPr id="30" name="Picture Placeholder 8"/>
          <p:cNvSpPr>
            <a:spLocks noGrp="1"/>
          </p:cNvSpPr>
          <p:nvPr>
            <p:ph type="pic" sz="quarter" idx="19" hasCustomPrompt="1"/>
          </p:nvPr>
        </p:nvSpPr>
        <p:spPr>
          <a:xfrm>
            <a:off x="6894000" y="3649497"/>
            <a:ext cx="1224000" cy="1224000"/>
          </a:xfrm>
          <a:prstGeom prst="ellipse">
            <a:avLst/>
          </a:prstGeom>
        </p:spPr>
        <p:txBody>
          <a:bodyPr tIns="108000" anchor="b" anchorCtr="0">
            <a:normAutofit/>
          </a:bodyPr>
          <a:lstStyle>
            <a:lvl1pPr marL="0" indent="0" algn="ctr">
              <a:buNone/>
              <a:defRPr sz="900"/>
            </a:lvl1pPr>
          </a:lstStyle>
          <a:p>
            <a:r>
              <a:rPr lang="en-US"/>
              <a:t>Click icon to add picture or icon</a:t>
            </a:r>
          </a:p>
        </p:txBody>
      </p:sp>
      <p:sp>
        <p:nvSpPr>
          <p:cNvPr id="31" name="Picture Placeholder 9"/>
          <p:cNvSpPr>
            <a:spLocks noGrp="1"/>
          </p:cNvSpPr>
          <p:nvPr>
            <p:ph type="pic" sz="quarter" idx="20" hasCustomPrompt="1"/>
          </p:nvPr>
        </p:nvSpPr>
        <p:spPr>
          <a:xfrm>
            <a:off x="9709200" y="3649497"/>
            <a:ext cx="1224000" cy="1224000"/>
          </a:xfrm>
          <a:prstGeom prst="ellipse">
            <a:avLst/>
          </a:prstGeom>
        </p:spPr>
        <p:txBody>
          <a:bodyPr tIns="108000" anchor="b" anchorCtr="0">
            <a:normAutofit/>
          </a:bodyPr>
          <a:lstStyle>
            <a:lvl1pPr marL="0" indent="0" algn="ctr">
              <a:buNone/>
              <a:defRPr sz="900"/>
            </a:lvl1pPr>
          </a:lstStyle>
          <a:p>
            <a:r>
              <a:rPr lang="en-US"/>
              <a:t>Click icon to add picture or icon</a:t>
            </a:r>
          </a:p>
        </p:txBody>
      </p:sp>
      <p:sp>
        <p:nvSpPr>
          <p:cNvPr id="14" name="Text Placeholder 2"/>
          <p:cNvSpPr>
            <a:spLocks noGrp="1"/>
          </p:cNvSpPr>
          <p:nvPr>
            <p:ph type="body" sz="quarter" idx="21"/>
          </p:nvPr>
        </p:nvSpPr>
        <p:spPr>
          <a:xfrm>
            <a:off x="575997"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5" name="Text Placeholder 3"/>
          <p:cNvSpPr>
            <a:spLocks noGrp="1"/>
          </p:cNvSpPr>
          <p:nvPr>
            <p:ph type="body" sz="quarter" idx="22"/>
          </p:nvPr>
        </p:nvSpPr>
        <p:spPr>
          <a:xfrm>
            <a:off x="3391200"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7" name="Text Placeholder 4"/>
          <p:cNvSpPr>
            <a:spLocks noGrp="1"/>
          </p:cNvSpPr>
          <p:nvPr>
            <p:ph type="body" sz="quarter" idx="23"/>
          </p:nvPr>
        </p:nvSpPr>
        <p:spPr>
          <a:xfrm>
            <a:off x="6206400"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9" name="Text Placeholder 5"/>
          <p:cNvSpPr>
            <a:spLocks noGrp="1"/>
          </p:cNvSpPr>
          <p:nvPr>
            <p:ph type="body" sz="quarter" idx="24"/>
          </p:nvPr>
        </p:nvSpPr>
        <p:spPr>
          <a:xfrm>
            <a:off x="9021600"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Tree>
    <p:extLst>
      <p:ext uri="{BB962C8B-B14F-4D97-AF65-F5344CB8AC3E}">
        <p14:creationId xmlns:p14="http://schemas.microsoft.com/office/powerpoint/2010/main" val="34058445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62">
          <p15:clr>
            <a:srgbClr val="F26B43"/>
          </p15:clr>
        </p15:guide>
        <p15:guide id="2" pos="2000">
          <p15:clr>
            <a:srgbClr val="F26B43"/>
          </p15:clr>
        </p15:guide>
        <p15:guide id="3" pos="2136">
          <p15:clr>
            <a:srgbClr val="F26B43"/>
          </p15:clr>
        </p15:guide>
        <p15:guide id="4" pos="3773">
          <p15:clr>
            <a:srgbClr val="F26B43"/>
          </p15:clr>
        </p15:guide>
        <p15:guide id="5" pos="3909">
          <p15:clr>
            <a:srgbClr val="F26B43"/>
          </p15:clr>
        </p15:guide>
        <p15:guide id="6" pos="5546">
          <p15:clr>
            <a:srgbClr val="F26B43"/>
          </p15:clr>
        </p15:guide>
        <p15:guide id="7" pos="5682">
          <p15:clr>
            <a:srgbClr val="F26B43"/>
          </p15:clr>
        </p15:guide>
        <p15:guide id="8" pos="7315">
          <p15:clr>
            <a:srgbClr val="F26B43"/>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Tree>
    <p:extLst>
      <p:ext uri="{BB962C8B-B14F-4D97-AF65-F5344CB8AC3E}">
        <p14:creationId xmlns:p14="http://schemas.microsoft.com/office/powerpoint/2010/main" val="12913425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196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accent5"/>
        </a:solidFill>
        <a:effectLst/>
      </p:bgPr>
    </p:bg>
    <p:spTree>
      <p:nvGrpSpPr>
        <p:cNvPr id="1" name=""/>
        <p:cNvGrpSpPr/>
        <p:nvPr/>
      </p:nvGrpSpPr>
      <p:grpSpPr>
        <a:xfrm>
          <a:off x="0" y="0"/>
          <a:ext cx="0" cy="0"/>
          <a:chOff x="0" y="0"/>
          <a:chExt cx="0" cy="0"/>
        </a:xfrm>
      </p:grpSpPr>
      <p:sp>
        <p:nvSpPr>
          <p:cNvPr id="6" name="Date_DateCustomA" hidden="1"/>
          <p:cNvSpPr>
            <a:spLocks noGrp="1"/>
          </p:cNvSpPr>
          <p:nvPr>
            <p:ph type="dt" sz="half" idx="10"/>
          </p:nvPr>
        </p:nvSpPr>
        <p:spPr>
          <a:xfrm>
            <a:off x="0" y="7020000"/>
            <a:ext cx="0" cy="0"/>
          </a:xfrm>
          <a:prstGeom prst="rect">
            <a:avLst/>
          </a:prstGeom>
        </p:spPr>
        <p:txBody>
          <a:bodyPr/>
          <a:lstStyle>
            <a:lvl1pPr>
              <a:defRPr sz="100">
                <a:noFill/>
              </a:defRPr>
            </a:lvl1pPr>
          </a:lstStyle>
          <a:p>
            <a:fld id="{E2FECF34-1952-41E3-9D80-AE3F242E2DEC}" type="datetime1">
              <a:rPr lang="en-US" smtClean="0"/>
              <a:pPr/>
              <a:t>3/11/26</a:t>
            </a:fld>
            <a:endParaRPr lang="en-US"/>
          </a:p>
        </p:txBody>
      </p:sp>
      <p:sp>
        <p:nvSpPr>
          <p:cNvPr id="7" name="FLD_PresentationTitle" hidden="1"/>
          <p:cNvSpPr>
            <a:spLocks noGrp="1"/>
          </p:cNvSpPr>
          <p:nvPr>
            <p:ph type="ftr" sz="quarter" idx="11"/>
          </p:nvPr>
        </p:nvSpPr>
        <p:spPr>
          <a:xfrm>
            <a:off x="0" y="7020000"/>
            <a:ext cx="0" cy="0"/>
          </a:xfrm>
          <a:prstGeom prst="rect">
            <a:avLst/>
          </a:prstGeom>
        </p:spPr>
        <p:txBody>
          <a:bodyPr/>
          <a:lstStyle>
            <a:lvl1pPr>
              <a:defRPr sz="100">
                <a:noFill/>
              </a:defRPr>
            </a:lvl1pPr>
          </a:lstStyle>
          <a:p>
            <a:endParaRPr lang="en-US"/>
          </a:p>
        </p:txBody>
      </p:sp>
      <p:sp>
        <p:nvSpPr>
          <p:cNvPr id="8" name="Slide Number Placeholder 5" hidden="1"/>
          <p:cNvSpPr>
            <a:spLocks noGrp="1"/>
          </p:cNvSpPr>
          <p:nvPr>
            <p:ph type="sldNum" sz="quarter" idx="12"/>
          </p:nvPr>
        </p:nvSpPr>
        <p:spPr>
          <a:xfrm>
            <a:off x="0" y="7020000"/>
            <a:ext cx="0" cy="0"/>
          </a:xfrm>
          <a:prstGeom prst="rect">
            <a:avLst/>
          </a:prstGeom>
        </p:spPr>
        <p:txBody>
          <a:bodyPr/>
          <a:lstStyle>
            <a:lvl1pPr>
              <a:defRPr sz="100">
                <a:noFill/>
              </a:defRPr>
            </a:lvl1pPr>
          </a:lstStyle>
          <a:p>
            <a:fld id="{24C8C45C-947F-4981-8B3F-4F32E973C901}" type="slidenum">
              <a:rPr lang="en-US" smtClean="0"/>
              <a:pPr/>
              <a:t>‹#›</a:t>
            </a:fld>
            <a:endParaRPr lang="en-US"/>
          </a:p>
        </p:txBody>
      </p:sp>
    </p:spTree>
    <p:extLst>
      <p:ext uri="{BB962C8B-B14F-4D97-AF65-F5344CB8AC3E}">
        <p14:creationId xmlns:p14="http://schemas.microsoft.com/office/powerpoint/2010/main" val="39859631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4" name="Title Placeholder 1"/>
          <p:cNvSpPr>
            <a:spLocks noGrp="1"/>
          </p:cNvSpPr>
          <p:nvPr>
            <p:ph type="title"/>
          </p:nvPr>
        </p:nvSpPr>
        <p:spPr>
          <a:xfrm>
            <a:off x="457199" y="255585"/>
            <a:ext cx="11291889" cy="984251"/>
          </a:xfrm>
          <a:prstGeom prst="rect">
            <a:avLst/>
          </a:prstGeom>
        </p:spPr>
        <p:txBody>
          <a:bodyPr vert="horz" lIns="0" tIns="0" rIns="0" bIns="0" rtlCol="0" anchor="t">
            <a:normAutofit/>
          </a:bodyPr>
          <a:lstStyle/>
          <a:p>
            <a:r>
              <a:rPr lang="en-US"/>
              <a:t>Click to edit Master title style</a:t>
            </a:r>
            <a:endParaRPr lang="en-GB"/>
          </a:p>
        </p:txBody>
      </p:sp>
      <p:sp>
        <p:nvSpPr>
          <p:cNvPr id="26" name="Content Placeholder 7"/>
          <p:cNvSpPr>
            <a:spLocks noGrp="1"/>
          </p:cNvSpPr>
          <p:nvPr>
            <p:ph sz="quarter" idx="10"/>
          </p:nvPr>
        </p:nvSpPr>
        <p:spPr>
          <a:xfrm>
            <a:off x="457200" y="1404938"/>
            <a:ext cx="7620001" cy="46910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9053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48217" y="1143000"/>
            <a:ext cx="5444067" cy="5257800"/>
          </a:xfrm>
        </p:spPr>
        <p:txBody>
          <a:bodyPr anchor="t"/>
          <a:lstStyle>
            <a:lvl1pPr>
              <a:defRPr sz="2000">
                <a:solidFill>
                  <a:srgbClr val="070605"/>
                </a:solidFill>
              </a:defRPr>
            </a:lvl1pPr>
            <a:lvl2pPr>
              <a:defRPr sz="2000">
                <a:solidFill>
                  <a:srgbClr val="070605"/>
                </a:solidFill>
              </a:defRPr>
            </a:lvl2pPr>
            <a:lvl3pPr>
              <a:defRPr sz="2000">
                <a:solidFill>
                  <a:srgbClr val="070605"/>
                </a:solidFill>
              </a:defRPr>
            </a:lvl3pPr>
            <a:lvl4pPr>
              <a:defRPr sz="2000">
                <a:solidFill>
                  <a:srgbClr val="070605"/>
                </a:solidFill>
              </a:defRPr>
            </a:lvl4pPr>
            <a:lvl5pPr>
              <a:defRPr sz="2000">
                <a:solidFill>
                  <a:srgbClr val="070605"/>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5484" y="1143000"/>
            <a:ext cx="5444067" cy="5257800"/>
          </a:xfrm>
        </p:spPr>
        <p:txBody>
          <a:bodyPr anchor="t"/>
          <a:lstStyle>
            <a:lvl1pPr>
              <a:defRPr sz="2000">
                <a:solidFill>
                  <a:srgbClr val="070605"/>
                </a:solidFill>
              </a:defRPr>
            </a:lvl1pPr>
            <a:lvl2pPr>
              <a:defRPr sz="2000">
                <a:solidFill>
                  <a:srgbClr val="070605"/>
                </a:solidFill>
              </a:defRPr>
            </a:lvl2pPr>
            <a:lvl3pPr>
              <a:defRPr sz="2000">
                <a:solidFill>
                  <a:srgbClr val="070605"/>
                </a:solidFill>
              </a:defRPr>
            </a:lvl3pPr>
            <a:lvl4pPr>
              <a:defRPr sz="2000">
                <a:solidFill>
                  <a:srgbClr val="070605"/>
                </a:solidFill>
              </a:defRPr>
            </a:lvl4pPr>
            <a:lvl5pPr>
              <a:defRPr sz="2000">
                <a:solidFill>
                  <a:srgbClr val="070605"/>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Placeholder 1"/>
          <p:cNvSpPr>
            <a:spLocks noGrp="1"/>
          </p:cNvSpPr>
          <p:nvPr>
            <p:ph type="title"/>
          </p:nvPr>
        </p:nvSpPr>
        <p:spPr bwMode="auto">
          <a:xfrm>
            <a:off x="550334" y="205748"/>
            <a:ext cx="1109133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6207418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48640" y="1143000"/>
            <a:ext cx="5386917" cy="639762"/>
          </a:xfrm>
        </p:spPr>
        <p:txBody>
          <a:bodyPr anchor="b"/>
          <a:lstStyle>
            <a:lvl1pPr marL="0" indent="0">
              <a:buNone/>
              <a:defRPr sz="2400" b="1"/>
            </a:lvl1pPr>
            <a:lvl2pPr marL="454945" indent="0">
              <a:buNone/>
              <a:defRPr sz="2000" b="1"/>
            </a:lvl2pPr>
            <a:lvl3pPr marL="909893" indent="0">
              <a:buNone/>
              <a:defRPr sz="1800" b="1"/>
            </a:lvl3pPr>
            <a:lvl4pPr marL="1364857" indent="0">
              <a:buNone/>
              <a:defRPr sz="1600" b="1"/>
            </a:lvl4pPr>
            <a:lvl5pPr marL="1819819" indent="0">
              <a:buNone/>
              <a:defRPr sz="1600" b="1"/>
            </a:lvl5pPr>
            <a:lvl6pPr marL="2274780" indent="0">
              <a:buNone/>
              <a:defRPr sz="1600" b="1"/>
            </a:lvl6pPr>
            <a:lvl7pPr marL="2729737" indent="0">
              <a:buNone/>
              <a:defRPr sz="1600" b="1"/>
            </a:lvl7pPr>
            <a:lvl8pPr marL="3184694" indent="0">
              <a:buNone/>
              <a:defRPr sz="1600" b="1"/>
            </a:lvl8pPr>
            <a:lvl9pPr marL="3639650" indent="0">
              <a:buNone/>
              <a:defRPr sz="1600" b="1"/>
            </a:lvl9pPr>
          </a:lstStyle>
          <a:p>
            <a:pPr lvl="0"/>
            <a:r>
              <a:rPr lang="en-US"/>
              <a:t>Click to edit Master text styles</a:t>
            </a:r>
          </a:p>
        </p:txBody>
      </p:sp>
      <p:sp>
        <p:nvSpPr>
          <p:cNvPr id="4" name="Content Placeholder 3"/>
          <p:cNvSpPr>
            <a:spLocks noGrp="1"/>
          </p:cNvSpPr>
          <p:nvPr>
            <p:ph sz="half" idx="2"/>
          </p:nvPr>
        </p:nvSpPr>
        <p:spPr>
          <a:xfrm>
            <a:off x="548640" y="1823984"/>
            <a:ext cx="5386917" cy="4526280"/>
          </a:xfrm>
        </p:spPr>
        <p:txBody>
          <a:bodyPr anchor="t"/>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422" y="1143000"/>
            <a:ext cx="5389033" cy="639762"/>
          </a:xfrm>
        </p:spPr>
        <p:txBody>
          <a:bodyPr anchor="b"/>
          <a:lstStyle>
            <a:lvl1pPr marL="0" indent="0">
              <a:buNone/>
              <a:defRPr sz="2400" b="1"/>
            </a:lvl1pPr>
            <a:lvl2pPr marL="454945" indent="0">
              <a:buNone/>
              <a:defRPr sz="2000" b="1"/>
            </a:lvl2pPr>
            <a:lvl3pPr marL="909893" indent="0">
              <a:buNone/>
              <a:defRPr sz="1800" b="1"/>
            </a:lvl3pPr>
            <a:lvl4pPr marL="1364857" indent="0">
              <a:buNone/>
              <a:defRPr sz="1600" b="1"/>
            </a:lvl4pPr>
            <a:lvl5pPr marL="1819819" indent="0">
              <a:buNone/>
              <a:defRPr sz="1600" b="1"/>
            </a:lvl5pPr>
            <a:lvl6pPr marL="2274780" indent="0">
              <a:buNone/>
              <a:defRPr sz="1600" b="1"/>
            </a:lvl6pPr>
            <a:lvl7pPr marL="2729737" indent="0">
              <a:buNone/>
              <a:defRPr sz="1600" b="1"/>
            </a:lvl7pPr>
            <a:lvl8pPr marL="3184694" indent="0">
              <a:buNone/>
              <a:defRPr sz="1600" b="1"/>
            </a:lvl8pPr>
            <a:lvl9pPr marL="363965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422" y="1823984"/>
            <a:ext cx="5389033" cy="4526280"/>
          </a:xfrm>
        </p:spPr>
        <p:txBody>
          <a:bodyPr anchor="t"/>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itle Placeholder 1"/>
          <p:cNvSpPr>
            <a:spLocks noGrp="1"/>
          </p:cNvSpPr>
          <p:nvPr>
            <p:ph type="title"/>
          </p:nvPr>
        </p:nvSpPr>
        <p:spPr bwMode="auto">
          <a:xfrm>
            <a:off x="550334" y="205748"/>
            <a:ext cx="1109133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0720369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5" name="Title Placeholder 1"/>
          <p:cNvSpPr>
            <a:spLocks noGrp="1"/>
          </p:cNvSpPr>
          <p:nvPr>
            <p:ph type="title"/>
          </p:nvPr>
        </p:nvSpPr>
        <p:spPr bwMode="auto">
          <a:xfrm>
            <a:off x="550334" y="205748"/>
            <a:ext cx="1109133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7760305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userDrawn="1">
  <p:cSld name="Title Slide">
    <p:spTree>
      <p:nvGrpSpPr>
        <p:cNvPr id="1" name=""/>
        <p:cNvGrpSpPr/>
        <p:nvPr/>
      </p:nvGrpSpPr>
      <p:grpSpPr>
        <a:xfrm>
          <a:off x="0" y="0"/>
          <a:ext cx="0" cy="0"/>
          <a:chOff x="0" y="0"/>
          <a:chExt cx="0" cy="0"/>
        </a:xfrm>
      </p:grpSpPr>
      <p:sp>
        <p:nvSpPr>
          <p:cNvPr id="3" name="Subtitle"/>
          <p:cNvSpPr>
            <a:spLocks noGrp="1"/>
          </p:cNvSpPr>
          <p:nvPr userDrawn="1">
            <p:ph type="subTitle" idx="1" hasCustomPrompt="1"/>
            <p:custDataLst>
              <p:tags r:id="rId1"/>
            </p:custDataLst>
          </p:nvPr>
        </p:nvSpPr>
        <p:spPr>
          <a:xfrm>
            <a:off x="548640" y="3703320"/>
            <a:ext cx="4873752" cy="274320"/>
          </a:xfrm>
        </p:spPr>
        <p:txBody>
          <a:bodyPr/>
          <a:lstStyle>
            <a:lvl1pPr marL="0" indent="0" algn="l">
              <a:lnSpc>
                <a:spcPct val="75000"/>
              </a:lnSpc>
              <a:spcBef>
                <a:spcPts val="1344"/>
              </a:spcBef>
              <a:buNone/>
              <a:defRPr sz="1400" baseline="0">
                <a:solidFill>
                  <a:srgbClr val="002060"/>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add subtitle/contacts/date</a:t>
            </a:r>
          </a:p>
        </p:txBody>
      </p:sp>
      <p:sp>
        <p:nvSpPr>
          <p:cNvPr id="2" name="Title"/>
          <p:cNvSpPr>
            <a:spLocks noGrp="1"/>
          </p:cNvSpPr>
          <p:nvPr userDrawn="1">
            <p:ph type="ctrTitle" hasCustomPrompt="1"/>
            <p:custDataLst>
              <p:tags r:id="rId2"/>
            </p:custDataLst>
          </p:nvPr>
        </p:nvSpPr>
        <p:spPr>
          <a:xfrm>
            <a:off x="548640" y="2194560"/>
            <a:ext cx="5916168" cy="1463040"/>
          </a:xfrm>
        </p:spPr>
        <p:txBody>
          <a:bodyPr anchor="b"/>
          <a:lstStyle>
            <a:lvl1pPr algn="l">
              <a:lnSpc>
                <a:spcPct val="85000"/>
              </a:lnSpc>
              <a:spcBef>
                <a:spcPct val="0"/>
              </a:spcBef>
              <a:defRPr sz="3200" b="0">
                <a:solidFill>
                  <a:srgbClr val="002060"/>
                </a:solidFill>
              </a:defRPr>
            </a:lvl1pPr>
          </a:lstStyle>
          <a:p>
            <a:r>
              <a:rPr lang="en-US"/>
              <a:t>Click to add title</a:t>
            </a:r>
          </a:p>
        </p:txBody>
      </p:sp>
      <p:sp>
        <p:nvSpPr>
          <p:cNvPr id="6" name="btfpLayoutConfig" hidden="1"/>
          <p:cNvSpPr txBox="1"/>
          <p:nvPr userDrawn="1">
            <p:custDataLst>
              <p:tags r:id="rId3"/>
            </p:custDataLst>
          </p:nvPr>
        </p:nvSpPr>
        <p:spPr>
          <a:xfrm>
            <a:off x="12700" y="12700"/>
            <a:ext cx="611312" cy="88092"/>
          </a:xfrm>
          <a:prstGeom prst="rect">
            <a:avLst/>
          </a:prstGeom>
          <a:noFill/>
        </p:spPr>
        <p:txBody>
          <a:bodyPr vert="horz" wrap="none" lIns="36000" tIns="36000" rIns="36000" bIns="36000" rtlCol="0">
            <a:spAutoFit/>
          </a:bodyPr>
          <a:lstStyle/>
          <a:p>
            <a:r>
              <a:rPr lang="en-US" sz="100">
                <a:solidFill>
                  <a:srgbClr val="FFFFFF">
                    <a:alpha val="0"/>
                  </a:srgbClr>
                </a:solidFill>
              </a:rPr>
              <a:t>overall_0_131468226384557565 columns_1_131468226384557565 </a:t>
            </a:r>
          </a:p>
        </p:txBody>
      </p:sp>
      <p:pic>
        <p:nvPicPr>
          <p:cNvPr id="10" name="Picture 12" descr="AbbVieLogo_Standard_RGB.eps"/>
          <p:cNvPicPr>
            <a:picLocks noChangeAspect="1"/>
          </p:cNvPicPr>
          <p:nvPr userDrawn="1">
            <p:custDataLst>
              <p:tags r:id="rId4"/>
            </p:custDataLst>
          </p:nvPr>
        </p:nvPicPr>
        <p:blipFill>
          <a:blip r:embed="rId7" cstate="print">
            <a:extLst>
              <a:ext uri="{28A0092B-C50C-407E-A947-70E740481C1C}">
                <a14:useLocalDpi xmlns:a14="http://schemas.microsoft.com/office/drawing/2010/main" val="0"/>
              </a:ext>
            </a:extLst>
          </a:blip>
          <a:stretch>
            <a:fillRect/>
          </a:stretch>
        </p:blipFill>
        <p:spPr bwMode="auto">
          <a:xfrm>
            <a:off x="700617" y="453957"/>
            <a:ext cx="182880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Freeform 13"/>
          <p:cNvSpPr/>
          <p:nvPr userDrawn="1">
            <p:custDataLst>
              <p:tags r:id="rId5"/>
            </p:custDataLst>
          </p:nvPr>
        </p:nvSpPr>
        <p:spPr bwMode="gray">
          <a:xfrm>
            <a:off x="6602394" y="1530350"/>
            <a:ext cx="167216" cy="3797300"/>
          </a:xfrm>
          <a:custGeom>
            <a:avLst/>
            <a:gdLst>
              <a:gd name="T0" fmla="*/ 0 w 94692"/>
              <a:gd name="T1" fmla="*/ 0 h 3865545"/>
              <a:gd name="T2" fmla="*/ 0 w 94692"/>
              <a:gd name="T3" fmla="*/ 0 h 3865545"/>
              <a:gd name="T4" fmla="*/ 79925763 w 94692"/>
              <a:gd name="T5" fmla="*/ 0 h 3865545"/>
              <a:gd name="T6" fmla="*/ 79925763 w 94692"/>
              <a:gd name="T7" fmla="*/ 2520680 h 3865545"/>
              <a:gd name="T8" fmla="*/ 0 w 94692"/>
              <a:gd name="T9" fmla="*/ 2520680 h 3865545"/>
              <a:gd name="T10" fmla="*/ 0 w 94692"/>
              <a:gd name="T11" fmla="*/ 2520680 h 38655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692" h="3865545">
                <a:moveTo>
                  <a:pt x="0" y="0"/>
                </a:moveTo>
                <a:lnTo>
                  <a:pt x="0" y="0"/>
                </a:lnTo>
                <a:lnTo>
                  <a:pt x="94692" y="0"/>
                </a:lnTo>
                <a:lnTo>
                  <a:pt x="94692" y="3865545"/>
                </a:lnTo>
                <a:lnTo>
                  <a:pt x="0" y="3865545"/>
                </a:lnTo>
              </a:path>
            </a:pathLst>
          </a:custGeom>
          <a:noFill/>
          <a:ln w="25400" cap="flat" cmpd="sng" algn="ctr">
            <a:solidFill>
              <a:schemeClr val="accent2">
                <a:lumMod val="75000"/>
              </a:schemeClr>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marL="0" marR="0" lvl="0" indent="0" defTabSz="457200" eaLnBrk="1" fontAlgn="base"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srgbClr val="000000"/>
              </a:solidFill>
              <a:effectLst/>
              <a:uLnTx/>
              <a:uFillTx/>
              <a:cs typeface="Arial"/>
              <a:sym typeface="Calibri" pitchFamily="34" charset="0"/>
            </a:endParaRPr>
          </a:p>
        </p:txBody>
      </p:sp>
      <p:pic>
        <p:nvPicPr>
          <p:cNvPr id="8" name="Logo">
            <a:extLst>
              <a:ext uri="{FF2B5EF4-FFF2-40B4-BE49-F238E27FC236}">
                <a16:creationId xmlns:a16="http://schemas.microsoft.com/office/drawing/2014/main" id="{2014B993-5450-4435-8592-D214EC8DF9A5}"/>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9666744" y="228599"/>
            <a:ext cx="1683743" cy="489205"/>
          </a:xfrm>
          <a:prstGeom prst="rect">
            <a:avLst/>
          </a:prstGeom>
        </p:spPr>
      </p:pic>
    </p:spTree>
    <p:extLst>
      <p:ext uri="{BB962C8B-B14F-4D97-AF65-F5344CB8AC3E}">
        <p14:creationId xmlns:p14="http://schemas.microsoft.com/office/powerpoint/2010/main" val="25601101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36">
          <p15:clr>
            <a:srgbClr val="CCCCCC"/>
          </p15:clr>
        </p15:guide>
        <p15:guide id="2" pos="7344">
          <p15:clr>
            <a:srgbClr val="CCCCCC"/>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itle">
  <p:cSld name="1_Title Slide White logo">
    <p:bg>
      <p:bgPr>
        <a:solidFill>
          <a:schemeClr val="accent1"/>
        </a:solidFill>
        <a:effectLst/>
      </p:bgPr>
    </p:bg>
    <p:spTree>
      <p:nvGrpSpPr>
        <p:cNvPr id="1" name=""/>
        <p:cNvGrpSpPr/>
        <p:nvPr/>
      </p:nvGrpSpPr>
      <p:grpSpPr>
        <a:xfrm>
          <a:off x="0" y="0"/>
          <a:ext cx="0" cy="0"/>
          <a:chOff x="0" y="0"/>
          <a:chExt cx="0" cy="0"/>
        </a:xfrm>
      </p:grpSpPr>
      <p:pic>
        <p:nvPicPr>
          <p:cNvPr id="9" name="smid ud" hidden="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9629"/>
          </a:xfrm>
          <a:prstGeom prst="rect">
            <a:avLst/>
          </a:prstGeom>
        </p:spPr>
      </p:pic>
      <p:sp>
        <p:nvSpPr>
          <p:cNvPr id="2" name="Title 1"/>
          <p:cNvSpPr>
            <a:spLocks noGrp="1"/>
          </p:cNvSpPr>
          <p:nvPr>
            <p:ph type="ctrTitle"/>
          </p:nvPr>
        </p:nvSpPr>
        <p:spPr>
          <a:xfrm>
            <a:off x="576000" y="576000"/>
            <a:ext cx="8228275" cy="3895639"/>
          </a:xfrm>
        </p:spPr>
        <p:txBody>
          <a:bodyPr anchor="t" anchorCtr="0"/>
          <a:lstStyle>
            <a:lvl1pPr algn="l">
              <a:lnSpc>
                <a:spcPct val="83000"/>
              </a:lnSpc>
              <a:defRPr sz="6500">
                <a:solidFill>
                  <a:schemeClr val="bg1"/>
                </a:solidFill>
              </a:defRPr>
            </a:lvl1pPr>
          </a:lstStyle>
          <a:p>
            <a:r>
              <a:rPr lang="en-US"/>
              <a:t>Click to edit Master title style</a:t>
            </a:r>
          </a:p>
        </p:txBody>
      </p:sp>
      <p:sp>
        <p:nvSpPr>
          <p:cNvPr id="3" name="Subtitle 2"/>
          <p:cNvSpPr>
            <a:spLocks noGrp="1"/>
          </p:cNvSpPr>
          <p:nvPr>
            <p:ph type="subTitle" idx="1"/>
          </p:nvPr>
        </p:nvSpPr>
        <p:spPr>
          <a:xfrm>
            <a:off x="576000" y="4896000"/>
            <a:ext cx="8228275" cy="1462823"/>
          </a:xfrm>
        </p:spPr>
        <p:txBody>
          <a:bodyPr anchor="b" anchorCtr="0"/>
          <a:lstStyle>
            <a:lvl1pPr marL="0" indent="0" algn="l">
              <a:spcBef>
                <a:spcPts val="0"/>
              </a:spcBef>
              <a:buFont typeface="Arial" panose="020B0604020202020204" pitchFamily="34" charset="0"/>
              <a:buChar char="​"/>
              <a:defRPr sz="2000">
                <a:solidFill>
                  <a:schemeClr val="bg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4" name="Date_DateCustomA" hidden="1"/>
          <p:cNvSpPr>
            <a:spLocks noGrp="1"/>
          </p:cNvSpPr>
          <p:nvPr>
            <p:ph type="dt" sz="half" idx="10"/>
          </p:nvPr>
        </p:nvSpPr>
        <p:spPr>
          <a:xfrm>
            <a:off x="0" y="7020000"/>
            <a:ext cx="0" cy="0"/>
          </a:xfrm>
        </p:spPr>
        <p:txBody>
          <a:bodyPr/>
          <a:lstStyle>
            <a:lvl1pPr>
              <a:defRPr sz="100">
                <a:noFill/>
              </a:defRPr>
            </a:lvl1pPr>
          </a:lstStyle>
          <a:p>
            <a:fld id="{E2FECF34-1952-41E3-9D80-AE3F242E2DEC}" type="datetime1">
              <a:rPr lang="en-US" smtClean="0"/>
              <a:pPr/>
              <a:t>3/11/26</a:t>
            </a:fld>
            <a:endParaRPr lang="en-US"/>
          </a:p>
        </p:txBody>
      </p:sp>
      <p:sp>
        <p:nvSpPr>
          <p:cNvPr id="5" name="FLD_PresentationTitle" hidden="1"/>
          <p:cNvSpPr>
            <a:spLocks noGrp="1"/>
          </p:cNvSpPr>
          <p:nvPr>
            <p:ph type="ftr" sz="quarter" idx="11"/>
          </p:nvPr>
        </p:nvSpPr>
        <p:spPr>
          <a:xfrm>
            <a:off x="0" y="7020000"/>
            <a:ext cx="0" cy="0"/>
          </a:xfrm>
        </p:spPr>
        <p:txBody>
          <a:bodyPr/>
          <a:lstStyle>
            <a:lvl1pPr>
              <a:defRPr sz="100">
                <a:noFill/>
              </a:defRPr>
            </a:lvl1pPr>
          </a:lstStyle>
          <a:p>
            <a:endParaRPr lang="en-US"/>
          </a:p>
        </p:txBody>
      </p:sp>
      <p:sp>
        <p:nvSpPr>
          <p:cNvPr id="6" name="Slide Number Placeholder 5" hidden="1"/>
          <p:cNvSpPr>
            <a:spLocks noGrp="1"/>
          </p:cNvSpPr>
          <p:nvPr>
            <p:ph type="sldNum" sz="quarter" idx="12"/>
          </p:nvPr>
        </p:nvSpPr>
        <p:spPr>
          <a:xfrm>
            <a:off x="0" y="7020000"/>
            <a:ext cx="0" cy="0"/>
          </a:xfrm>
        </p:spPr>
        <p:txBody>
          <a:bodyPr/>
          <a:lstStyle>
            <a:lvl1pPr>
              <a:defRPr sz="100">
                <a:noFill/>
              </a:defRPr>
            </a:lvl1pPr>
          </a:lstStyle>
          <a:p>
            <a:fld id="{24C8C45C-947F-4981-8B3F-4F32E973C901}" type="slidenum">
              <a:rPr lang="en-US" smtClean="0"/>
              <a:pPr/>
              <a:t>‹#›</a:t>
            </a:fld>
            <a:endParaRPr lang="en-US"/>
          </a:p>
        </p:txBody>
      </p:sp>
      <p:pic>
        <p:nvPicPr>
          <p:cNvPr id="10" name="Logo"/>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21600" y="5522400"/>
            <a:ext cx="2592000" cy="754204"/>
          </a:xfrm>
          <a:prstGeom prst="rect">
            <a:avLst/>
          </a:prstGeom>
        </p:spPr>
      </p:pic>
    </p:spTree>
    <p:extLst>
      <p:ext uri="{BB962C8B-B14F-4D97-AF65-F5344CB8AC3E}">
        <p14:creationId xmlns:p14="http://schemas.microsoft.com/office/powerpoint/2010/main" val="21449671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5546">
          <p15:clr>
            <a:srgbClr val="F26B43"/>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3573321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Title and Content 18pt">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Click to edit Master title style</a:t>
            </a:r>
          </a:p>
        </p:txBody>
      </p:sp>
      <p:sp>
        <p:nvSpPr>
          <p:cNvPr id="6" name="Footer Placeholder 5"/>
          <p:cNvSpPr>
            <a:spLocks noGrp="1"/>
          </p:cNvSpPr>
          <p:nvPr>
            <p:ph type="ftr" sz="quarter" idx="10"/>
          </p:nvPr>
        </p:nvSpPr>
        <p:spPr>
          <a:xfrm>
            <a:off x="2328672" y="6591300"/>
            <a:ext cx="5645149" cy="158960"/>
          </a:xfrm>
        </p:spPr>
        <p:txBody>
          <a:bodyPr/>
          <a:lstStyle>
            <a:lvl1pPr>
              <a:defRPr sz="1000"/>
            </a:lvl1pPr>
          </a:lstStyle>
          <a:p>
            <a:endParaRPr lang="en-US">
              <a:solidFill>
                <a:prstClr val="white">
                  <a:lumMod val="50000"/>
                </a:prstClr>
              </a:solidFill>
            </a:endParaRPr>
          </a:p>
        </p:txBody>
      </p:sp>
      <p:sp>
        <p:nvSpPr>
          <p:cNvPr id="7" name="Slide Number Placeholder 6"/>
          <p:cNvSpPr>
            <a:spLocks noGrp="1"/>
          </p:cNvSpPr>
          <p:nvPr>
            <p:ph type="sldNum" sz="quarter" idx="11"/>
          </p:nvPr>
        </p:nvSpPr>
        <p:spPr/>
        <p:txBody>
          <a:bodyPr/>
          <a:lstStyle/>
          <a:p>
            <a:fld id="{604EFD81-96A7-4A01-B0C9-0C27DE28A232}" type="slidenum">
              <a:rPr lang="en-US" smtClean="0">
                <a:solidFill>
                  <a:srgbClr val="3D505A"/>
                </a:solidFill>
              </a:rPr>
              <a:pPr/>
              <a:t>‹#›</a:t>
            </a:fld>
            <a:endParaRPr lang="en-US">
              <a:solidFill>
                <a:srgbClr val="3D505A"/>
              </a:solidFill>
            </a:endParaRPr>
          </a:p>
        </p:txBody>
      </p:sp>
      <p:sp>
        <p:nvSpPr>
          <p:cNvPr id="9" name="Content Placeholder 2"/>
          <p:cNvSpPr>
            <a:spLocks noGrp="1"/>
          </p:cNvSpPr>
          <p:nvPr>
            <p:ph idx="1"/>
          </p:nvPr>
        </p:nvSpPr>
        <p:spPr>
          <a:xfrm>
            <a:off x="609600" y="1600200"/>
            <a:ext cx="11125200" cy="4648200"/>
          </a:xfrm>
          <a:prstGeom prst="rect">
            <a:avLst/>
          </a:prstGeom>
        </p:spPr>
        <p:txBody>
          <a:bodyPr lIns="0" tIns="0" rIns="0" bIns="0"/>
          <a:lstStyle>
            <a:lvl1pPr marL="261938" indent="-261938">
              <a:spcBef>
                <a:spcPts val="1200"/>
              </a:spcBef>
              <a:buClr>
                <a:srgbClr val="AD1140"/>
              </a:buClr>
              <a:defRPr sz="1800"/>
            </a:lvl1pPr>
            <a:lvl2pPr marL="487363" indent="-225425">
              <a:spcBef>
                <a:spcPts val="150"/>
              </a:spcBef>
              <a:defRPr sz="1600"/>
            </a:lvl2pPr>
            <a:lvl3pPr marL="687388" indent="-190500">
              <a:spcBef>
                <a:spcPts val="150"/>
              </a:spcBef>
              <a:spcAft>
                <a:spcPts val="250"/>
              </a:spcAft>
              <a:buClr>
                <a:schemeClr val="bg2">
                  <a:lumMod val="75000"/>
                </a:schemeClr>
              </a:buClr>
              <a:defRPr sz="1400"/>
            </a:lvl3pPr>
            <a:lvl4pPr marL="854075" indent="-165100">
              <a:spcBef>
                <a:spcPts val="150"/>
              </a:spcBef>
              <a:buClr>
                <a:schemeClr val="bg2">
                  <a:lumMod val="75000"/>
                </a:schemeClr>
              </a:buClr>
              <a:buFont typeface="Wingdings" panose="05000000000000000000" pitchFamily="2" charset="2"/>
              <a:buChar char="§"/>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3659494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Overall Slide single">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460502"/>
            <a:ext cx="11057467" cy="4691063"/>
          </a:xfrm>
        </p:spPr>
        <p:txBody>
          <a:bodyPr/>
          <a:lstStyle>
            <a:lvl3pPr marL="838179" indent="-228594">
              <a:defRPr/>
            </a:lvl3pPr>
            <a:lvl4pPr marL="1066773" indent="-228594">
              <a:defRPr/>
            </a:lvl4pPr>
            <a:lvl5pPr marL="1295368" indent="-228594">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Slide Number Placeholder 10"/>
          <p:cNvSpPr>
            <a:spLocks noGrp="1"/>
          </p:cNvSpPr>
          <p:nvPr>
            <p:ph type="sldNum" sz="quarter" idx="4"/>
          </p:nvPr>
        </p:nvSpPr>
        <p:spPr>
          <a:xfrm>
            <a:off x="11030400" y="6356351"/>
            <a:ext cx="552000" cy="366183"/>
          </a:xfrm>
          <a:prstGeom prst="rect">
            <a:avLst/>
          </a:prstGeom>
        </p:spPr>
        <p:txBody>
          <a:bodyPr vert="horz" lIns="91440" tIns="45720" rIns="91440" bIns="45720" rtlCol="0" anchor="ctr"/>
          <a:lstStyle>
            <a:lvl1pPr algn="r">
              <a:defRPr sz="1600" b="1">
                <a:solidFill>
                  <a:schemeClr val="tx1">
                    <a:tint val="75000"/>
                  </a:schemeClr>
                </a:solidFill>
              </a:defRPr>
            </a:lvl1pPr>
          </a:lstStyle>
          <a:p>
            <a:fld id="{6CAF9950-2BF5-4714-BA6C-96C7135089D3}" type="slidenum">
              <a:rPr lang="en-US" smtClean="0"/>
              <a:pPr/>
              <a:t>‹#›</a:t>
            </a:fld>
            <a:endParaRPr lang="en-US"/>
          </a:p>
        </p:txBody>
      </p:sp>
      <p:sp>
        <p:nvSpPr>
          <p:cNvPr id="20" name="Title 1">
            <a:extLst>
              <a:ext uri="{FF2B5EF4-FFF2-40B4-BE49-F238E27FC236}">
                <a16:creationId xmlns:a16="http://schemas.microsoft.com/office/drawing/2014/main" id="{D7EE4579-8D14-44BC-A0C1-AEB26396B99E}"/>
              </a:ext>
            </a:extLst>
          </p:cNvPr>
          <p:cNvSpPr>
            <a:spLocks noGrp="1"/>
          </p:cNvSpPr>
          <p:nvPr>
            <p:ph type="title"/>
          </p:nvPr>
        </p:nvSpPr>
        <p:spPr>
          <a:xfrm>
            <a:off x="457201" y="390144"/>
            <a:ext cx="7382319" cy="984251"/>
          </a:xfrm>
          <a:prstGeom prst="rect">
            <a:avLst/>
          </a:prstGeom>
        </p:spPr>
        <p:txBody>
          <a:bodyPr/>
          <a:lstStyle/>
          <a:p>
            <a:r>
              <a:rPr lang="en-US"/>
              <a:t>Click to edit Master title style</a:t>
            </a:r>
            <a:endParaRPr lang="en-GB"/>
          </a:p>
        </p:txBody>
      </p:sp>
      <p:pic>
        <p:nvPicPr>
          <p:cNvPr id="6" name="Picture 5">
            <a:hlinkClick r:id="" action="ppaction://noaction"/>
            <a:extLst>
              <a:ext uri="{FF2B5EF4-FFF2-40B4-BE49-F238E27FC236}">
                <a16:creationId xmlns:a16="http://schemas.microsoft.com/office/drawing/2014/main" id="{6ECCE101-3D15-4C88-A559-2B4782465AFA}"/>
              </a:ext>
            </a:extLst>
          </p:cNvPr>
          <p:cNvPicPr>
            <a:picLocks noChangeAspect="1"/>
          </p:cNvPicPr>
          <p:nvPr userDrawn="1"/>
        </p:nvPicPr>
        <p:blipFill rotWithShape="1">
          <a:blip r:embed="rId2"/>
          <a:srcRect l="53684" b="9452"/>
          <a:stretch/>
        </p:blipFill>
        <p:spPr>
          <a:xfrm>
            <a:off x="11291696" y="142676"/>
            <a:ext cx="520567" cy="465733"/>
          </a:xfrm>
          <a:prstGeom prst="rect">
            <a:avLst/>
          </a:prstGeom>
        </p:spPr>
      </p:pic>
    </p:spTree>
    <p:extLst>
      <p:ext uri="{BB962C8B-B14F-4D97-AF65-F5344CB8AC3E}">
        <p14:creationId xmlns:p14="http://schemas.microsoft.com/office/powerpoint/2010/main" val="1353636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2500829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910864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4435824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45834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70816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273310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422311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1574805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slideLayout" Target="../slideLayouts/slideLayout167.xml"/><Relationship Id="rId18" Type="http://schemas.openxmlformats.org/officeDocument/2006/relationships/image" Target="../media/image19.png"/><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slideLayout" Target="../slideLayouts/slideLayout166.xml"/><Relationship Id="rId17" Type="http://schemas.openxmlformats.org/officeDocument/2006/relationships/theme" Target="../theme/theme10.xml"/><Relationship Id="rId2" Type="http://schemas.openxmlformats.org/officeDocument/2006/relationships/slideLayout" Target="../slideLayouts/slideLayout156.xml"/><Relationship Id="rId16" Type="http://schemas.openxmlformats.org/officeDocument/2006/relationships/slideLayout" Target="../slideLayouts/slideLayout170.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5" Type="http://schemas.openxmlformats.org/officeDocument/2006/relationships/slideLayout" Target="../slideLayouts/slideLayout169.xml"/><Relationship Id="rId10" Type="http://schemas.openxmlformats.org/officeDocument/2006/relationships/slideLayout" Target="../slideLayouts/slideLayout164.xml"/><Relationship Id="rId19" Type="http://schemas.openxmlformats.org/officeDocument/2006/relationships/image" Target="../media/image20.jpeg"/><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slideLayout" Target="../slideLayouts/slideLayout16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78.xml"/><Relationship Id="rId13" Type="http://schemas.openxmlformats.org/officeDocument/2006/relationships/slideLayout" Target="../slideLayouts/slideLayout183.xml"/><Relationship Id="rId18" Type="http://schemas.openxmlformats.org/officeDocument/2006/relationships/image" Target="../media/image19.png"/><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slideLayout" Target="../slideLayouts/slideLayout182.xml"/><Relationship Id="rId17" Type="http://schemas.openxmlformats.org/officeDocument/2006/relationships/theme" Target="../theme/theme11.xml"/><Relationship Id="rId2" Type="http://schemas.openxmlformats.org/officeDocument/2006/relationships/slideLayout" Target="../slideLayouts/slideLayout172.xml"/><Relationship Id="rId16" Type="http://schemas.openxmlformats.org/officeDocument/2006/relationships/slideLayout" Target="../slideLayouts/slideLayout186.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5" Type="http://schemas.openxmlformats.org/officeDocument/2006/relationships/slideLayout" Target="../slideLayouts/slideLayout185.xml"/><Relationship Id="rId10" Type="http://schemas.openxmlformats.org/officeDocument/2006/relationships/slideLayout" Target="../slideLayouts/slideLayout180.xml"/><Relationship Id="rId19" Type="http://schemas.openxmlformats.org/officeDocument/2006/relationships/image" Target="../media/image20.jpeg"/><Relationship Id="rId4" Type="http://schemas.openxmlformats.org/officeDocument/2006/relationships/slideLayout" Target="../slideLayouts/slideLayout174.xml"/><Relationship Id="rId9" Type="http://schemas.openxmlformats.org/officeDocument/2006/relationships/slideLayout" Target="../slideLayouts/slideLayout179.xml"/><Relationship Id="rId14" Type="http://schemas.openxmlformats.org/officeDocument/2006/relationships/slideLayout" Target="../slideLayouts/slideLayout18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94.xml"/><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image" Target="../media/image33.jpeg"/><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theme" Target="../theme/theme12.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04.xml"/><Relationship Id="rId13" Type="http://schemas.openxmlformats.org/officeDocument/2006/relationships/slideLayout" Target="../slideLayouts/slideLayout209.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slideLayout" Target="../slideLayouts/slideLayout208.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5" Type="http://schemas.openxmlformats.org/officeDocument/2006/relationships/image" Target="../media/image35.jpeg"/><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 Id="rId1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slideLayout" Target="../slideLayouts/slideLayout222.xml"/><Relationship Id="rId18" Type="http://schemas.openxmlformats.org/officeDocument/2006/relationships/slideLayout" Target="../slideLayouts/slideLayout227.xml"/><Relationship Id="rId3" Type="http://schemas.openxmlformats.org/officeDocument/2006/relationships/slideLayout" Target="../slideLayouts/slideLayout212.xml"/><Relationship Id="rId21" Type="http://schemas.openxmlformats.org/officeDocument/2006/relationships/image" Target="../media/image36.emf"/><Relationship Id="rId7" Type="http://schemas.openxmlformats.org/officeDocument/2006/relationships/slideLayout" Target="../slideLayouts/slideLayout216.xml"/><Relationship Id="rId12" Type="http://schemas.openxmlformats.org/officeDocument/2006/relationships/slideLayout" Target="../slideLayouts/slideLayout221.xml"/><Relationship Id="rId17" Type="http://schemas.openxmlformats.org/officeDocument/2006/relationships/slideLayout" Target="../slideLayouts/slideLayout226.xml"/><Relationship Id="rId2" Type="http://schemas.openxmlformats.org/officeDocument/2006/relationships/slideLayout" Target="../slideLayouts/slideLayout211.xml"/><Relationship Id="rId16" Type="http://schemas.openxmlformats.org/officeDocument/2006/relationships/slideLayout" Target="../slideLayouts/slideLayout225.xml"/><Relationship Id="rId20" Type="http://schemas.openxmlformats.org/officeDocument/2006/relationships/theme" Target="../theme/theme14.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5" Type="http://schemas.openxmlformats.org/officeDocument/2006/relationships/slideLayout" Target="../slideLayouts/slideLayout224.xml"/><Relationship Id="rId10" Type="http://schemas.openxmlformats.org/officeDocument/2006/relationships/slideLayout" Target="../slideLayouts/slideLayout219.xml"/><Relationship Id="rId19" Type="http://schemas.openxmlformats.org/officeDocument/2006/relationships/slideLayout" Target="../slideLayouts/slideLayout228.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slideLayout" Target="../slideLayouts/slideLayout22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slideLayout" Target="../slideLayouts/slideLayout241.xml"/><Relationship Id="rId18" Type="http://schemas.openxmlformats.org/officeDocument/2006/relationships/image" Target="../media/image45.png"/><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slideLayout" Target="../slideLayouts/slideLayout240.xml"/><Relationship Id="rId17" Type="http://schemas.openxmlformats.org/officeDocument/2006/relationships/theme" Target="../theme/theme15.xml"/><Relationship Id="rId2" Type="http://schemas.openxmlformats.org/officeDocument/2006/relationships/slideLayout" Target="../slideLayouts/slideLayout230.xml"/><Relationship Id="rId16" Type="http://schemas.openxmlformats.org/officeDocument/2006/relationships/slideLayout" Target="../slideLayouts/slideLayout244.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5" Type="http://schemas.openxmlformats.org/officeDocument/2006/relationships/slideLayout" Target="../slideLayouts/slideLayout24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 Id="rId14" Type="http://schemas.openxmlformats.org/officeDocument/2006/relationships/slideLayout" Target="../slideLayouts/slideLayout24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52.xml"/><Relationship Id="rId13" Type="http://schemas.openxmlformats.org/officeDocument/2006/relationships/slideLayout" Target="../slideLayouts/slideLayout257.xml"/><Relationship Id="rId18" Type="http://schemas.openxmlformats.org/officeDocument/2006/relationships/slideLayout" Target="../slideLayouts/slideLayout262.xml"/><Relationship Id="rId3" Type="http://schemas.openxmlformats.org/officeDocument/2006/relationships/slideLayout" Target="../slideLayouts/slideLayout247.xml"/><Relationship Id="rId21" Type="http://schemas.openxmlformats.org/officeDocument/2006/relationships/image" Target="../media/image47.png"/><Relationship Id="rId7" Type="http://schemas.openxmlformats.org/officeDocument/2006/relationships/slideLayout" Target="../slideLayouts/slideLayout251.xml"/><Relationship Id="rId12" Type="http://schemas.openxmlformats.org/officeDocument/2006/relationships/slideLayout" Target="../slideLayouts/slideLayout256.xml"/><Relationship Id="rId17" Type="http://schemas.openxmlformats.org/officeDocument/2006/relationships/slideLayout" Target="../slideLayouts/slideLayout261.xml"/><Relationship Id="rId2" Type="http://schemas.openxmlformats.org/officeDocument/2006/relationships/slideLayout" Target="../slideLayouts/slideLayout246.xml"/><Relationship Id="rId16" Type="http://schemas.openxmlformats.org/officeDocument/2006/relationships/slideLayout" Target="../slideLayouts/slideLayout260.xml"/><Relationship Id="rId20" Type="http://schemas.openxmlformats.org/officeDocument/2006/relationships/theme" Target="../theme/theme1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5" Type="http://schemas.openxmlformats.org/officeDocument/2006/relationships/slideLayout" Target="../slideLayouts/slideLayout259.xml"/><Relationship Id="rId10" Type="http://schemas.openxmlformats.org/officeDocument/2006/relationships/slideLayout" Target="../slideLayouts/slideLayout254.xml"/><Relationship Id="rId19" Type="http://schemas.openxmlformats.org/officeDocument/2006/relationships/slideLayout" Target="../slideLayouts/slideLayout263.xml"/><Relationship Id="rId4" Type="http://schemas.openxmlformats.org/officeDocument/2006/relationships/slideLayout" Target="../slideLayouts/slideLayout248.xml"/><Relationship Id="rId9" Type="http://schemas.openxmlformats.org/officeDocument/2006/relationships/slideLayout" Target="../slideLayouts/slideLayout253.xml"/><Relationship Id="rId14" Type="http://schemas.openxmlformats.org/officeDocument/2006/relationships/slideLayout" Target="../slideLayouts/slideLayout25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slideLayout" Target="../slideLayouts/slideLayout276.xml"/><Relationship Id="rId18" Type="http://schemas.openxmlformats.org/officeDocument/2006/relationships/slideLayout" Target="../slideLayouts/slideLayout281.xml"/><Relationship Id="rId26" Type="http://schemas.openxmlformats.org/officeDocument/2006/relationships/slideLayout" Target="../slideLayouts/slideLayout289.xml"/><Relationship Id="rId3" Type="http://schemas.openxmlformats.org/officeDocument/2006/relationships/slideLayout" Target="../slideLayouts/slideLayout266.xml"/><Relationship Id="rId21" Type="http://schemas.openxmlformats.org/officeDocument/2006/relationships/slideLayout" Target="../slideLayouts/slideLayout284.xml"/><Relationship Id="rId7" Type="http://schemas.openxmlformats.org/officeDocument/2006/relationships/slideLayout" Target="../slideLayouts/slideLayout270.xml"/><Relationship Id="rId12" Type="http://schemas.openxmlformats.org/officeDocument/2006/relationships/slideLayout" Target="../slideLayouts/slideLayout275.xml"/><Relationship Id="rId17" Type="http://schemas.openxmlformats.org/officeDocument/2006/relationships/slideLayout" Target="../slideLayouts/slideLayout280.xml"/><Relationship Id="rId25" Type="http://schemas.openxmlformats.org/officeDocument/2006/relationships/slideLayout" Target="../slideLayouts/slideLayout288.xml"/><Relationship Id="rId2" Type="http://schemas.openxmlformats.org/officeDocument/2006/relationships/slideLayout" Target="../slideLayouts/slideLayout265.xml"/><Relationship Id="rId16" Type="http://schemas.openxmlformats.org/officeDocument/2006/relationships/slideLayout" Target="../slideLayouts/slideLayout279.xml"/><Relationship Id="rId20" Type="http://schemas.openxmlformats.org/officeDocument/2006/relationships/slideLayout" Target="../slideLayouts/slideLayout283.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24" Type="http://schemas.openxmlformats.org/officeDocument/2006/relationships/slideLayout" Target="../slideLayouts/slideLayout287.xml"/><Relationship Id="rId5" Type="http://schemas.openxmlformats.org/officeDocument/2006/relationships/slideLayout" Target="../slideLayouts/slideLayout268.xml"/><Relationship Id="rId15" Type="http://schemas.openxmlformats.org/officeDocument/2006/relationships/slideLayout" Target="../slideLayouts/slideLayout278.xml"/><Relationship Id="rId23" Type="http://schemas.openxmlformats.org/officeDocument/2006/relationships/slideLayout" Target="../slideLayouts/slideLayout286.xml"/><Relationship Id="rId28" Type="http://schemas.openxmlformats.org/officeDocument/2006/relationships/theme" Target="../theme/theme17.xml"/><Relationship Id="rId10" Type="http://schemas.openxmlformats.org/officeDocument/2006/relationships/slideLayout" Target="../slideLayouts/slideLayout273.xml"/><Relationship Id="rId19" Type="http://schemas.openxmlformats.org/officeDocument/2006/relationships/slideLayout" Target="../slideLayouts/slideLayout282.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slideLayout" Target="../slideLayouts/slideLayout277.xml"/><Relationship Id="rId22" Type="http://schemas.openxmlformats.org/officeDocument/2006/relationships/slideLayout" Target="../slideLayouts/slideLayout285.xml"/><Relationship Id="rId27" Type="http://schemas.openxmlformats.org/officeDocument/2006/relationships/slideLayout" Target="../slideLayouts/slideLayout290.xml"/></Relationships>
</file>

<file path=ppt/slideMasters/_rels/slideMaster18.xml.rels><?xml version="1.0" encoding="UTF-8" standalone="yes"?>
<Relationships xmlns="http://schemas.openxmlformats.org/package/2006/relationships"><Relationship Id="rId13" Type="http://schemas.openxmlformats.org/officeDocument/2006/relationships/slideLayout" Target="../slideLayouts/slideLayout303.xml"/><Relationship Id="rId18" Type="http://schemas.openxmlformats.org/officeDocument/2006/relationships/slideLayout" Target="../slideLayouts/slideLayout308.xml"/><Relationship Id="rId26" Type="http://schemas.openxmlformats.org/officeDocument/2006/relationships/slideLayout" Target="../slideLayouts/slideLayout316.xml"/><Relationship Id="rId39" Type="http://schemas.openxmlformats.org/officeDocument/2006/relationships/slideLayout" Target="../slideLayouts/slideLayout329.xml"/><Relationship Id="rId21" Type="http://schemas.openxmlformats.org/officeDocument/2006/relationships/slideLayout" Target="../slideLayouts/slideLayout311.xml"/><Relationship Id="rId34" Type="http://schemas.openxmlformats.org/officeDocument/2006/relationships/slideLayout" Target="../slideLayouts/slideLayout324.xml"/><Relationship Id="rId42" Type="http://schemas.openxmlformats.org/officeDocument/2006/relationships/theme" Target="../theme/theme18.xml"/><Relationship Id="rId7" Type="http://schemas.openxmlformats.org/officeDocument/2006/relationships/slideLayout" Target="../slideLayouts/slideLayout297.xml"/><Relationship Id="rId2" Type="http://schemas.openxmlformats.org/officeDocument/2006/relationships/slideLayout" Target="../slideLayouts/slideLayout292.xml"/><Relationship Id="rId16" Type="http://schemas.openxmlformats.org/officeDocument/2006/relationships/slideLayout" Target="../slideLayouts/slideLayout306.xml"/><Relationship Id="rId20" Type="http://schemas.openxmlformats.org/officeDocument/2006/relationships/slideLayout" Target="../slideLayouts/slideLayout310.xml"/><Relationship Id="rId29" Type="http://schemas.openxmlformats.org/officeDocument/2006/relationships/slideLayout" Target="../slideLayouts/slideLayout319.xml"/><Relationship Id="rId41" Type="http://schemas.openxmlformats.org/officeDocument/2006/relationships/slideLayout" Target="../slideLayouts/slideLayout331.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24" Type="http://schemas.openxmlformats.org/officeDocument/2006/relationships/slideLayout" Target="../slideLayouts/slideLayout314.xml"/><Relationship Id="rId32" Type="http://schemas.openxmlformats.org/officeDocument/2006/relationships/slideLayout" Target="../slideLayouts/slideLayout322.xml"/><Relationship Id="rId37" Type="http://schemas.openxmlformats.org/officeDocument/2006/relationships/slideLayout" Target="../slideLayouts/slideLayout327.xml"/><Relationship Id="rId40" Type="http://schemas.openxmlformats.org/officeDocument/2006/relationships/slideLayout" Target="../slideLayouts/slideLayout330.xml"/><Relationship Id="rId5" Type="http://schemas.openxmlformats.org/officeDocument/2006/relationships/slideLayout" Target="../slideLayouts/slideLayout295.xml"/><Relationship Id="rId15" Type="http://schemas.openxmlformats.org/officeDocument/2006/relationships/slideLayout" Target="../slideLayouts/slideLayout305.xml"/><Relationship Id="rId23" Type="http://schemas.openxmlformats.org/officeDocument/2006/relationships/slideLayout" Target="../slideLayouts/slideLayout313.xml"/><Relationship Id="rId28" Type="http://schemas.openxmlformats.org/officeDocument/2006/relationships/slideLayout" Target="../slideLayouts/slideLayout318.xml"/><Relationship Id="rId36" Type="http://schemas.openxmlformats.org/officeDocument/2006/relationships/slideLayout" Target="../slideLayouts/slideLayout326.xml"/><Relationship Id="rId10" Type="http://schemas.openxmlformats.org/officeDocument/2006/relationships/slideLayout" Target="../slideLayouts/slideLayout300.xml"/><Relationship Id="rId19" Type="http://schemas.openxmlformats.org/officeDocument/2006/relationships/slideLayout" Target="../slideLayouts/slideLayout309.xml"/><Relationship Id="rId31" Type="http://schemas.openxmlformats.org/officeDocument/2006/relationships/slideLayout" Target="../slideLayouts/slideLayout321.xml"/><Relationship Id="rId4" Type="http://schemas.openxmlformats.org/officeDocument/2006/relationships/slideLayout" Target="../slideLayouts/slideLayout294.xml"/><Relationship Id="rId9" Type="http://schemas.openxmlformats.org/officeDocument/2006/relationships/slideLayout" Target="../slideLayouts/slideLayout299.xml"/><Relationship Id="rId14" Type="http://schemas.openxmlformats.org/officeDocument/2006/relationships/slideLayout" Target="../slideLayouts/slideLayout304.xml"/><Relationship Id="rId22" Type="http://schemas.openxmlformats.org/officeDocument/2006/relationships/slideLayout" Target="../slideLayouts/slideLayout312.xml"/><Relationship Id="rId27" Type="http://schemas.openxmlformats.org/officeDocument/2006/relationships/slideLayout" Target="../slideLayouts/slideLayout317.xml"/><Relationship Id="rId30" Type="http://schemas.openxmlformats.org/officeDocument/2006/relationships/slideLayout" Target="../slideLayouts/slideLayout320.xml"/><Relationship Id="rId35" Type="http://schemas.openxmlformats.org/officeDocument/2006/relationships/slideLayout" Target="../slideLayouts/slideLayout325.xml"/><Relationship Id="rId43" Type="http://schemas.openxmlformats.org/officeDocument/2006/relationships/image" Target="../media/image47.png"/><Relationship Id="rId8" Type="http://schemas.openxmlformats.org/officeDocument/2006/relationships/slideLayout" Target="../slideLayouts/slideLayout298.xml"/><Relationship Id="rId3" Type="http://schemas.openxmlformats.org/officeDocument/2006/relationships/slideLayout" Target="../slideLayouts/slideLayout293.xml"/><Relationship Id="rId12" Type="http://schemas.openxmlformats.org/officeDocument/2006/relationships/slideLayout" Target="../slideLayouts/slideLayout302.xml"/><Relationship Id="rId17" Type="http://schemas.openxmlformats.org/officeDocument/2006/relationships/slideLayout" Target="../slideLayouts/slideLayout307.xml"/><Relationship Id="rId25" Type="http://schemas.openxmlformats.org/officeDocument/2006/relationships/slideLayout" Target="../slideLayouts/slideLayout315.xml"/><Relationship Id="rId33" Type="http://schemas.openxmlformats.org/officeDocument/2006/relationships/slideLayout" Target="../slideLayouts/slideLayout323.xml"/><Relationship Id="rId38" Type="http://schemas.openxmlformats.org/officeDocument/2006/relationships/slideLayout" Target="../slideLayouts/slideLayout32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339.xml"/><Relationship Id="rId13" Type="http://schemas.openxmlformats.org/officeDocument/2006/relationships/slideLayout" Target="../slideLayouts/slideLayout344.xml"/><Relationship Id="rId18" Type="http://schemas.openxmlformats.org/officeDocument/2006/relationships/slideLayout" Target="../slideLayouts/slideLayout349.xml"/><Relationship Id="rId26" Type="http://schemas.openxmlformats.org/officeDocument/2006/relationships/slideLayout" Target="../slideLayouts/slideLayout357.xml"/><Relationship Id="rId3" Type="http://schemas.openxmlformats.org/officeDocument/2006/relationships/slideLayout" Target="../slideLayouts/slideLayout334.xml"/><Relationship Id="rId21" Type="http://schemas.openxmlformats.org/officeDocument/2006/relationships/slideLayout" Target="../slideLayouts/slideLayout352.xml"/><Relationship Id="rId7" Type="http://schemas.openxmlformats.org/officeDocument/2006/relationships/slideLayout" Target="../slideLayouts/slideLayout338.xml"/><Relationship Id="rId12" Type="http://schemas.openxmlformats.org/officeDocument/2006/relationships/slideLayout" Target="../slideLayouts/slideLayout343.xml"/><Relationship Id="rId17" Type="http://schemas.openxmlformats.org/officeDocument/2006/relationships/slideLayout" Target="../slideLayouts/slideLayout348.xml"/><Relationship Id="rId25" Type="http://schemas.openxmlformats.org/officeDocument/2006/relationships/slideLayout" Target="../slideLayouts/slideLayout356.xml"/><Relationship Id="rId2" Type="http://schemas.openxmlformats.org/officeDocument/2006/relationships/slideLayout" Target="../slideLayouts/slideLayout333.xml"/><Relationship Id="rId16" Type="http://schemas.openxmlformats.org/officeDocument/2006/relationships/slideLayout" Target="../slideLayouts/slideLayout347.xml"/><Relationship Id="rId20" Type="http://schemas.openxmlformats.org/officeDocument/2006/relationships/slideLayout" Target="../slideLayouts/slideLayout351.xml"/><Relationship Id="rId29" Type="http://schemas.openxmlformats.org/officeDocument/2006/relationships/image" Target="../media/image47.png"/><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24" Type="http://schemas.openxmlformats.org/officeDocument/2006/relationships/slideLayout" Target="../slideLayouts/slideLayout355.xml"/><Relationship Id="rId5" Type="http://schemas.openxmlformats.org/officeDocument/2006/relationships/slideLayout" Target="../slideLayouts/slideLayout336.xml"/><Relationship Id="rId15" Type="http://schemas.openxmlformats.org/officeDocument/2006/relationships/slideLayout" Target="../slideLayouts/slideLayout346.xml"/><Relationship Id="rId23" Type="http://schemas.openxmlformats.org/officeDocument/2006/relationships/slideLayout" Target="../slideLayouts/slideLayout354.xml"/><Relationship Id="rId28" Type="http://schemas.openxmlformats.org/officeDocument/2006/relationships/theme" Target="../theme/theme19.xml"/><Relationship Id="rId10" Type="http://schemas.openxmlformats.org/officeDocument/2006/relationships/slideLayout" Target="../slideLayouts/slideLayout341.xml"/><Relationship Id="rId19" Type="http://schemas.openxmlformats.org/officeDocument/2006/relationships/slideLayout" Target="../slideLayouts/slideLayout350.xml"/><Relationship Id="rId4" Type="http://schemas.openxmlformats.org/officeDocument/2006/relationships/slideLayout" Target="../slideLayouts/slideLayout335.xml"/><Relationship Id="rId9" Type="http://schemas.openxmlformats.org/officeDocument/2006/relationships/slideLayout" Target="../slideLayouts/slideLayout340.xml"/><Relationship Id="rId14" Type="http://schemas.openxmlformats.org/officeDocument/2006/relationships/slideLayout" Target="../slideLayouts/slideLayout345.xml"/><Relationship Id="rId22" Type="http://schemas.openxmlformats.org/officeDocument/2006/relationships/slideLayout" Target="../slideLayouts/slideLayout353.xml"/><Relationship Id="rId27" Type="http://schemas.openxmlformats.org/officeDocument/2006/relationships/slideLayout" Target="../slideLayouts/slideLayout35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26" Type="http://schemas.openxmlformats.org/officeDocument/2006/relationships/slideLayout" Target="../slideLayouts/slideLayout46.xml"/><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slideLayout" Target="../slideLayouts/slideLayout45.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29" Type="http://schemas.openxmlformats.org/officeDocument/2006/relationships/theme" Target="../theme/theme2.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28" Type="http://schemas.openxmlformats.org/officeDocument/2006/relationships/slideLayout" Target="../slideLayouts/slideLayout48.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 Id="rId27" Type="http://schemas.openxmlformats.org/officeDocument/2006/relationships/slideLayout" Target="../slideLayouts/slideLayout47.xml"/><Relationship Id="rId30"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366.xml"/><Relationship Id="rId13" Type="http://schemas.openxmlformats.org/officeDocument/2006/relationships/slideLayout" Target="../slideLayouts/slideLayout371.xml"/><Relationship Id="rId18" Type="http://schemas.openxmlformats.org/officeDocument/2006/relationships/slideLayout" Target="../slideLayouts/slideLayout376.xml"/><Relationship Id="rId26" Type="http://schemas.openxmlformats.org/officeDocument/2006/relationships/image" Target="../media/image52.png"/><Relationship Id="rId3" Type="http://schemas.openxmlformats.org/officeDocument/2006/relationships/slideLayout" Target="../slideLayouts/slideLayout361.xml"/><Relationship Id="rId21" Type="http://schemas.openxmlformats.org/officeDocument/2006/relationships/slideLayout" Target="../slideLayouts/slideLayout379.xml"/><Relationship Id="rId7" Type="http://schemas.openxmlformats.org/officeDocument/2006/relationships/slideLayout" Target="../slideLayouts/slideLayout365.xml"/><Relationship Id="rId12" Type="http://schemas.openxmlformats.org/officeDocument/2006/relationships/slideLayout" Target="../slideLayouts/slideLayout370.xml"/><Relationship Id="rId17" Type="http://schemas.openxmlformats.org/officeDocument/2006/relationships/slideLayout" Target="../slideLayouts/slideLayout375.xml"/><Relationship Id="rId25" Type="http://schemas.openxmlformats.org/officeDocument/2006/relationships/theme" Target="../theme/theme20.xml"/><Relationship Id="rId2" Type="http://schemas.openxmlformats.org/officeDocument/2006/relationships/slideLayout" Target="../slideLayouts/slideLayout360.xml"/><Relationship Id="rId16" Type="http://schemas.openxmlformats.org/officeDocument/2006/relationships/slideLayout" Target="../slideLayouts/slideLayout374.xml"/><Relationship Id="rId20" Type="http://schemas.openxmlformats.org/officeDocument/2006/relationships/slideLayout" Target="../slideLayouts/slideLayout378.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24" Type="http://schemas.openxmlformats.org/officeDocument/2006/relationships/slideLayout" Target="../slideLayouts/slideLayout382.xml"/><Relationship Id="rId5" Type="http://schemas.openxmlformats.org/officeDocument/2006/relationships/slideLayout" Target="../slideLayouts/slideLayout363.xml"/><Relationship Id="rId15" Type="http://schemas.openxmlformats.org/officeDocument/2006/relationships/slideLayout" Target="../slideLayouts/slideLayout373.xml"/><Relationship Id="rId23" Type="http://schemas.openxmlformats.org/officeDocument/2006/relationships/slideLayout" Target="../slideLayouts/slideLayout381.xml"/><Relationship Id="rId10" Type="http://schemas.openxmlformats.org/officeDocument/2006/relationships/slideLayout" Target="../slideLayouts/slideLayout368.xml"/><Relationship Id="rId19" Type="http://schemas.openxmlformats.org/officeDocument/2006/relationships/slideLayout" Target="../slideLayouts/slideLayout377.xml"/><Relationship Id="rId4" Type="http://schemas.openxmlformats.org/officeDocument/2006/relationships/slideLayout" Target="../slideLayouts/slideLayout362.xml"/><Relationship Id="rId9" Type="http://schemas.openxmlformats.org/officeDocument/2006/relationships/slideLayout" Target="../slideLayouts/slideLayout367.xml"/><Relationship Id="rId14" Type="http://schemas.openxmlformats.org/officeDocument/2006/relationships/slideLayout" Target="../slideLayouts/slideLayout372.xml"/><Relationship Id="rId22" Type="http://schemas.openxmlformats.org/officeDocument/2006/relationships/slideLayout" Target="../slideLayouts/slideLayout38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390.xml"/><Relationship Id="rId13" Type="http://schemas.openxmlformats.org/officeDocument/2006/relationships/slideLayout" Target="../slideLayouts/slideLayout395.xml"/><Relationship Id="rId18" Type="http://schemas.openxmlformats.org/officeDocument/2006/relationships/theme" Target="../theme/theme21.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slideLayout" Target="../slideLayouts/slideLayout394.xml"/><Relationship Id="rId17" Type="http://schemas.openxmlformats.org/officeDocument/2006/relationships/slideLayout" Target="../slideLayouts/slideLayout399.xml"/><Relationship Id="rId2" Type="http://schemas.openxmlformats.org/officeDocument/2006/relationships/slideLayout" Target="../slideLayouts/slideLayout384.xml"/><Relationship Id="rId16" Type="http://schemas.openxmlformats.org/officeDocument/2006/relationships/slideLayout" Target="../slideLayouts/slideLayout398.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5" Type="http://schemas.openxmlformats.org/officeDocument/2006/relationships/slideLayout" Target="../slideLayouts/slideLayout397.xml"/><Relationship Id="rId10" Type="http://schemas.openxmlformats.org/officeDocument/2006/relationships/slideLayout" Target="../slideLayouts/slideLayout392.xml"/><Relationship Id="rId19" Type="http://schemas.openxmlformats.org/officeDocument/2006/relationships/image" Target="../media/image45.png"/><Relationship Id="rId4" Type="http://schemas.openxmlformats.org/officeDocument/2006/relationships/slideLayout" Target="../slideLayouts/slideLayout386.xml"/><Relationship Id="rId9" Type="http://schemas.openxmlformats.org/officeDocument/2006/relationships/slideLayout" Target="../slideLayouts/slideLayout391.xml"/><Relationship Id="rId14" Type="http://schemas.openxmlformats.org/officeDocument/2006/relationships/slideLayout" Target="../slideLayouts/slideLayout39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407.xml"/><Relationship Id="rId13" Type="http://schemas.openxmlformats.org/officeDocument/2006/relationships/slideLayout" Target="../slideLayouts/slideLayout412.xml"/><Relationship Id="rId18" Type="http://schemas.openxmlformats.org/officeDocument/2006/relationships/slideLayout" Target="../slideLayouts/slideLayout417.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slideLayout" Target="../slideLayouts/slideLayout411.xml"/><Relationship Id="rId17" Type="http://schemas.openxmlformats.org/officeDocument/2006/relationships/slideLayout" Target="../slideLayouts/slideLayout416.xml"/><Relationship Id="rId2" Type="http://schemas.openxmlformats.org/officeDocument/2006/relationships/slideLayout" Target="../slideLayouts/slideLayout401.xml"/><Relationship Id="rId16" Type="http://schemas.openxmlformats.org/officeDocument/2006/relationships/slideLayout" Target="../slideLayouts/slideLayout415.xml"/><Relationship Id="rId20" Type="http://schemas.openxmlformats.org/officeDocument/2006/relationships/image" Target="../media/image52.png"/><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5" Type="http://schemas.openxmlformats.org/officeDocument/2006/relationships/slideLayout" Target="../slideLayouts/slideLayout414.xml"/><Relationship Id="rId10" Type="http://schemas.openxmlformats.org/officeDocument/2006/relationships/slideLayout" Target="../slideLayouts/slideLayout409.xml"/><Relationship Id="rId19" Type="http://schemas.openxmlformats.org/officeDocument/2006/relationships/theme" Target="../theme/theme22.xml"/><Relationship Id="rId4" Type="http://schemas.openxmlformats.org/officeDocument/2006/relationships/slideLayout" Target="../slideLayouts/slideLayout403.xml"/><Relationship Id="rId9" Type="http://schemas.openxmlformats.org/officeDocument/2006/relationships/slideLayout" Target="../slideLayouts/slideLayout408.xml"/><Relationship Id="rId14" Type="http://schemas.openxmlformats.org/officeDocument/2006/relationships/slideLayout" Target="../slideLayouts/slideLayout41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425.xml"/><Relationship Id="rId13" Type="http://schemas.openxmlformats.org/officeDocument/2006/relationships/slideLayout" Target="../slideLayouts/slideLayout430.xml"/><Relationship Id="rId18" Type="http://schemas.openxmlformats.org/officeDocument/2006/relationships/slideLayout" Target="../slideLayouts/slideLayout435.xml"/><Relationship Id="rId26" Type="http://schemas.openxmlformats.org/officeDocument/2006/relationships/theme" Target="../theme/theme23.xml"/><Relationship Id="rId3" Type="http://schemas.openxmlformats.org/officeDocument/2006/relationships/slideLayout" Target="../slideLayouts/slideLayout420.xml"/><Relationship Id="rId21" Type="http://schemas.openxmlformats.org/officeDocument/2006/relationships/slideLayout" Target="../slideLayouts/slideLayout438.xml"/><Relationship Id="rId7" Type="http://schemas.openxmlformats.org/officeDocument/2006/relationships/slideLayout" Target="../slideLayouts/slideLayout424.xml"/><Relationship Id="rId12" Type="http://schemas.openxmlformats.org/officeDocument/2006/relationships/slideLayout" Target="../slideLayouts/slideLayout429.xml"/><Relationship Id="rId17" Type="http://schemas.openxmlformats.org/officeDocument/2006/relationships/slideLayout" Target="../slideLayouts/slideLayout434.xml"/><Relationship Id="rId25" Type="http://schemas.openxmlformats.org/officeDocument/2006/relationships/slideLayout" Target="../slideLayouts/slideLayout442.xml"/><Relationship Id="rId2" Type="http://schemas.openxmlformats.org/officeDocument/2006/relationships/slideLayout" Target="../slideLayouts/slideLayout419.xml"/><Relationship Id="rId16" Type="http://schemas.openxmlformats.org/officeDocument/2006/relationships/slideLayout" Target="../slideLayouts/slideLayout433.xml"/><Relationship Id="rId20" Type="http://schemas.openxmlformats.org/officeDocument/2006/relationships/slideLayout" Target="../slideLayouts/slideLayout437.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24" Type="http://schemas.openxmlformats.org/officeDocument/2006/relationships/slideLayout" Target="../slideLayouts/slideLayout441.xml"/><Relationship Id="rId5" Type="http://schemas.openxmlformats.org/officeDocument/2006/relationships/slideLayout" Target="../slideLayouts/slideLayout422.xml"/><Relationship Id="rId15" Type="http://schemas.openxmlformats.org/officeDocument/2006/relationships/slideLayout" Target="../slideLayouts/slideLayout432.xml"/><Relationship Id="rId23" Type="http://schemas.openxmlformats.org/officeDocument/2006/relationships/slideLayout" Target="../slideLayouts/slideLayout440.xml"/><Relationship Id="rId10" Type="http://schemas.openxmlformats.org/officeDocument/2006/relationships/slideLayout" Target="../slideLayouts/slideLayout427.xml"/><Relationship Id="rId19" Type="http://schemas.openxmlformats.org/officeDocument/2006/relationships/slideLayout" Target="../slideLayouts/slideLayout436.xml"/><Relationship Id="rId4" Type="http://schemas.openxmlformats.org/officeDocument/2006/relationships/slideLayout" Target="../slideLayouts/slideLayout421.xml"/><Relationship Id="rId9" Type="http://schemas.openxmlformats.org/officeDocument/2006/relationships/slideLayout" Target="../slideLayouts/slideLayout426.xml"/><Relationship Id="rId14" Type="http://schemas.openxmlformats.org/officeDocument/2006/relationships/slideLayout" Target="../slideLayouts/slideLayout431.xml"/><Relationship Id="rId22" Type="http://schemas.openxmlformats.org/officeDocument/2006/relationships/slideLayout" Target="../slideLayouts/slideLayout439.xml"/><Relationship Id="rId27" Type="http://schemas.openxmlformats.org/officeDocument/2006/relationships/image" Target="../media/image3.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slideLayout" Target="../slideLayouts/slideLayout61.xml"/><Relationship Id="rId18" Type="http://schemas.openxmlformats.org/officeDocument/2006/relationships/theme" Target="../theme/theme3.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17" Type="http://schemas.openxmlformats.org/officeDocument/2006/relationships/slideLayout" Target="../slideLayouts/slideLayout65.xml"/><Relationship Id="rId2" Type="http://schemas.openxmlformats.org/officeDocument/2006/relationships/slideLayout" Target="../slideLayouts/slideLayout50.xml"/><Relationship Id="rId16" Type="http://schemas.openxmlformats.org/officeDocument/2006/relationships/slideLayout" Target="../slideLayouts/slideLayout64.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5" Type="http://schemas.openxmlformats.org/officeDocument/2006/relationships/slideLayout" Target="../slideLayouts/slideLayout6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slideLayout" Target="../slideLayouts/slideLayout62.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68.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image" Target="../media/image6.jpeg"/><Relationship Id="rId5" Type="http://schemas.openxmlformats.org/officeDocument/2006/relationships/theme" Target="../theme/theme4.xml"/><Relationship Id="rId4" Type="http://schemas.openxmlformats.org/officeDocument/2006/relationships/slideLayout" Target="../slideLayouts/slideLayout69.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72.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image" Target="../media/image8.png"/><Relationship Id="rId5" Type="http://schemas.openxmlformats.org/officeDocument/2006/relationships/theme" Target="../theme/theme5.xml"/><Relationship Id="rId4" Type="http://schemas.openxmlformats.org/officeDocument/2006/relationships/slideLayout" Target="../slideLayouts/slideLayout7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18" Type="http://schemas.openxmlformats.org/officeDocument/2006/relationships/slideLayout" Target="../slideLayouts/slideLayout91.xml"/><Relationship Id="rId3" Type="http://schemas.openxmlformats.org/officeDocument/2006/relationships/slideLayout" Target="../slideLayouts/slideLayout76.xml"/><Relationship Id="rId21" Type="http://schemas.openxmlformats.org/officeDocument/2006/relationships/image" Target="../media/image10.emf"/><Relationship Id="rId7" Type="http://schemas.openxmlformats.org/officeDocument/2006/relationships/slideLayout" Target="../slideLayouts/slideLayout80.xml"/><Relationship Id="rId12" Type="http://schemas.openxmlformats.org/officeDocument/2006/relationships/slideLayout" Target="../slideLayouts/slideLayout85.xml"/><Relationship Id="rId17" Type="http://schemas.openxmlformats.org/officeDocument/2006/relationships/slideLayout" Target="../slideLayouts/slideLayout90.xml"/><Relationship Id="rId2" Type="http://schemas.openxmlformats.org/officeDocument/2006/relationships/slideLayout" Target="../slideLayouts/slideLayout75.xml"/><Relationship Id="rId16" Type="http://schemas.openxmlformats.org/officeDocument/2006/relationships/slideLayout" Target="../slideLayouts/slideLayout89.xml"/><Relationship Id="rId20" Type="http://schemas.openxmlformats.org/officeDocument/2006/relationships/tags" Target="../tags/tag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5" Type="http://schemas.openxmlformats.org/officeDocument/2006/relationships/slideLayout" Target="../slideLayouts/slideLayout88.xml"/><Relationship Id="rId10" Type="http://schemas.openxmlformats.org/officeDocument/2006/relationships/slideLayout" Target="../slideLayouts/slideLayout83.xml"/><Relationship Id="rId19" Type="http://schemas.openxmlformats.org/officeDocument/2006/relationships/theme" Target="../theme/theme6.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slideLayout" Target="../slideLayouts/slideLayout87.xml"/><Relationship Id="rId22" Type="http://schemas.openxmlformats.org/officeDocument/2006/relationships/image" Target="../media/image11.e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26" Type="http://schemas.openxmlformats.org/officeDocument/2006/relationships/theme" Target="../theme/theme7.xml"/><Relationship Id="rId3" Type="http://schemas.openxmlformats.org/officeDocument/2006/relationships/slideLayout" Target="../slideLayouts/slideLayout94.xml"/><Relationship Id="rId21" Type="http://schemas.openxmlformats.org/officeDocument/2006/relationships/slideLayout" Target="../slideLayouts/slideLayout112.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image" Target="../media/image3.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slideLayout" Target="../slideLayouts/slideLayout129.xml"/><Relationship Id="rId18" Type="http://schemas.openxmlformats.org/officeDocument/2006/relationships/slideLayout" Target="../slideLayouts/slideLayout134.xml"/><Relationship Id="rId26" Type="http://schemas.openxmlformats.org/officeDocument/2006/relationships/slideLayout" Target="../slideLayouts/slideLayout142.xml"/><Relationship Id="rId3" Type="http://schemas.openxmlformats.org/officeDocument/2006/relationships/slideLayout" Target="../slideLayouts/slideLayout119.xml"/><Relationship Id="rId21" Type="http://schemas.openxmlformats.org/officeDocument/2006/relationships/slideLayout" Target="../slideLayouts/slideLayout137.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17" Type="http://schemas.openxmlformats.org/officeDocument/2006/relationships/slideLayout" Target="../slideLayouts/slideLayout133.xml"/><Relationship Id="rId25" Type="http://schemas.openxmlformats.org/officeDocument/2006/relationships/slideLayout" Target="../slideLayouts/slideLayout141.xml"/><Relationship Id="rId2" Type="http://schemas.openxmlformats.org/officeDocument/2006/relationships/slideLayout" Target="../slideLayouts/slideLayout118.xml"/><Relationship Id="rId16" Type="http://schemas.openxmlformats.org/officeDocument/2006/relationships/slideLayout" Target="../slideLayouts/slideLayout132.xml"/><Relationship Id="rId20" Type="http://schemas.openxmlformats.org/officeDocument/2006/relationships/slideLayout" Target="../slideLayouts/slideLayout136.xml"/><Relationship Id="rId29" Type="http://schemas.openxmlformats.org/officeDocument/2006/relationships/theme" Target="../theme/theme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24" Type="http://schemas.openxmlformats.org/officeDocument/2006/relationships/slideLayout" Target="../slideLayouts/slideLayout140.xml"/><Relationship Id="rId5" Type="http://schemas.openxmlformats.org/officeDocument/2006/relationships/slideLayout" Target="../slideLayouts/slideLayout121.xml"/><Relationship Id="rId15" Type="http://schemas.openxmlformats.org/officeDocument/2006/relationships/slideLayout" Target="../slideLayouts/slideLayout131.xml"/><Relationship Id="rId23" Type="http://schemas.openxmlformats.org/officeDocument/2006/relationships/slideLayout" Target="../slideLayouts/slideLayout139.xml"/><Relationship Id="rId28" Type="http://schemas.openxmlformats.org/officeDocument/2006/relationships/slideLayout" Target="../slideLayouts/slideLayout144.xml"/><Relationship Id="rId10" Type="http://schemas.openxmlformats.org/officeDocument/2006/relationships/slideLayout" Target="../slideLayouts/slideLayout126.xml"/><Relationship Id="rId19" Type="http://schemas.openxmlformats.org/officeDocument/2006/relationships/slideLayout" Target="../slideLayouts/slideLayout135.xml"/><Relationship Id="rId4" Type="http://schemas.openxmlformats.org/officeDocument/2006/relationships/slideLayout" Target="../slideLayouts/slideLayout120.xml"/><Relationship Id="rId9" Type="http://schemas.openxmlformats.org/officeDocument/2006/relationships/slideLayout" Target="../slideLayouts/slideLayout125.xml"/><Relationship Id="rId14" Type="http://schemas.openxmlformats.org/officeDocument/2006/relationships/slideLayout" Target="../slideLayouts/slideLayout130.xml"/><Relationship Id="rId22" Type="http://schemas.openxmlformats.org/officeDocument/2006/relationships/slideLayout" Target="../slideLayouts/slideLayout138.xml"/><Relationship Id="rId27" Type="http://schemas.openxmlformats.org/officeDocument/2006/relationships/slideLayout" Target="../slideLayouts/slideLayout143.xml"/><Relationship Id="rId30" Type="http://schemas.openxmlformats.org/officeDocument/2006/relationships/image" Target="../media/image3.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52.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image" Target="../media/image16.jpeg"/><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theme" Target="../theme/theme9.xml"/><Relationship Id="rId5" Type="http://schemas.openxmlformats.org/officeDocument/2006/relationships/slideLayout" Target="../slideLayouts/slideLayout149.xml"/><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2" cstate="print">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1847259827"/>
      </p:ext>
    </p:extLst>
  </p:cSld>
  <p:clrMap bg1="lt1" tx1="dk1" bg2="lt2" tx2="dk2" accent1="accent1" accent2="accent2" accent3="accent3" accent4="accent4" accent5="accent5" accent6="accent6" hlink="hlink" folHlink="folHlink"/>
  <p:sldLayoutIdLst>
    <p:sldLayoutId id="2147485128" r:id="rId1"/>
    <p:sldLayoutId id="2147485129" r:id="rId2"/>
    <p:sldLayoutId id="2147485130" r:id="rId3"/>
    <p:sldLayoutId id="2147485131" r:id="rId4"/>
    <p:sldLayoutId id="2147485132" r:id="rId5"/>
    <p:sldLayoutId id="2147485133" r:id="rId6"/>
    <p:sldLayoutId id="2147485134" r:id="rId7"/>
    <p:sldLayoutId id="2147485135" r:id="rId8"/>
    <p:sldLayoutId id="2147485136" r:id="rId9"/>
    <p:sldLayoutId id="2147485137" r:id="rId10"/>
    <p:sldLayoutId id="2147485138" r:id="rId11"/>
    <p:sldLayoutId id="2147485139" r:id="rId12"/>
    <p:sldLayoutId id="2147485140" r:id="rId13"/>
    <p:sldLayoutId id="2147485141" r:id="rId14"/>
    <p:sldLayoutId id="2147485142" r:id="rId15"/>
    <p:sldLayoutId id="2147485143" r:id="rId16"/>
    <p:sldLayoutId id="2147485144" r:id="rId17"/>
    <p:sldLayoutId id="2147486541" r:id="rId18"/>
    <p:sldLayoutId id="2147486667" r:id="rId19"/>
    <p:sldLayoutId id="2147486680" r:id="rId20"/>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EE8E196-8021-BA47-72F2-06A41A42DBF2}"/>
              </a:ext>
            </a:extLst>
          </p:cNvPr>
          <p:cNvSpPr>
            <a:spLocks noGrp="1"/>
          </p:cNvSpPr>
          <p:nvPr>
            <p:ph type="title"/>
          </p:nvPr>
        </p:nvSpPr>
        <p:spPr>
          <a:xfrm>
            <a:off x="407989" y="407760"/>
            <a:ext cx="11376024" cy="941832"/>
          </a:xfrm>
          <a:prstGeom prst="rect">
            <a:avLst/>
          </a:prstGeom>
        </p:spPr>
        <p:txBody>
          <a:bodyPr vert="horz" lIns="0" tIns="0" rIns="0" bIns="0" rtlCol="0" anchor="t">
            <a:no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993CC75C-6B6B-F5E3-9A8A-DB2AB86797FC}"/>
              </a:ext>
            </a:extLst>
          </p:cNvPr>
          <p:cNvSpPr>
            <a:spLocks noGrp="1"/>
          </p:cNvSpPr>
          <p:nvPr>
            <p:ph type="body" idx="1"/>
          </p:nvPr>
        </p:nvSpPr>
        <p:spPr>
          <a:xfrm>
            <a:off x="407989" y="1664208"/>
            <a:ext cx="11376024" cy="4177792"/>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lvl="3"/>
            <a:r>
              <a:rPr lang="en-GB"/>
              <a:t>Fourth level</a:t>
            </a:r>
          </a:p>
        </p:txBody>
      </p:sp>
      <p:sp>
        <p:nvSpPr>
          <p:cNvPr id="4" name="Footer Placeholder 4">
            <a:extLst>
              <a:ext uri="{FF2B5EF4-FFF2-40B4-BE49-F238E27FC236}">
                <a16:creationId xmlns:a16="http://schemas.microsoft.com/office/drawing/2014/main" id="{D9DAEA6C-35C6-A3B0-6A1E-0916B0E72151}"/>
              </a:ext>
            </a:extLst>
          </p:cNvPr>
          <p:cNvSpPr>
            <a:spLocks noGrp="1"/>
          </p:cNvSpPr>
          <p:nvPr>
            <p:ph type="ftr" sz="quarter" idx="3"/>
          </p:nvPr>
        </p:nvSpPr>
        <p:spPr>
          <a:xfrm>
            <a:off x="407988" y="5928712"/>
            <a:ext cx="10212973" cy="701384"/>
          </a:xfrm>
          <a:prstGeom prst="rect">
            <a:avLst/>
          </a:prstGeom>
        </p:spPr>
        <p:txBody>
          <a:bodyPr vert="horz" lIns="0" tIns="0" rIns="0" bIns="0" rtlCol="0" anchor="b">
            <a:noAutofit/>
          </a:bodyPr>
          <a:lstStyle>
            <a:lvl1pPr algn="l">
              <a:lnSpc>
                <a:spcPct val="90000"/>
              </a:lnSpc>
              <a:defRPr sz="800">
                <a:solidFill>
                  <a:schemeClr val="tx1"/>
                </a:solidFill>
              </a:defRPr>
            </a:lvl1pPr>
          </a:lstStyle>
          <a:p>
            <a:r>
              <a:rPr lang="en-US"/>
              <a:t>Footer</a:t>
            </a:r>
          </a:p>
        </p:txBody>
      </p:sp>
      <p:grpSp>
        <p:nvGrpSpPr>
          <p:cNvPr id="9" name="Group 8">
            <a:extLst>
              <a:ext uri="{FF2B5EF4-FFF2-40B4-BE49-F238E27FC236}">
                <a16:creationId xmlns:a16="http://schemas.microsoft.com/office/drawing/2014/main" id="{4818A10E-DAC3-199B-289C-2B76B0834965}"/>
              </a:ext>
            </a:extLst>
          </p:cNvPr>
          <p:cNvGrpSpPr/>
          <p:nvPr userDrawn="1"/>
        </p:nvGrpSpPr>
        <p:grpSpPr>
          <a:xfrm>
            <a:off x="10620962" y="6116128"/>
            <a:ext cx="1571037" cy="741872"/>
            <a:chOff x="16068190" y="9227649"/>
            <a:chExt cx="2219810" cy="1048234"/>
          </a:xfrm>
        </p:grpSpPr>
        <p:pic>
          <p:nvPicPr>
            <p:cNvPr id="10" name="Rectangle 95">
              <a:extLst>
                <a:ext uri="{FF2B5EF4-FFF2-40B4-BE49-F238E27FC236}">
                  <a16:creationId xmlns:a16="http://schemas.microsoft.com/office/drawing/2014/main" id="{13A465B0-9A57-4381-9838-5677F7E1FC86}"/>
                </a:ext>
              </a:extLst>
            </p:cNvPr>
            <p:cNvPicPr>
              <a:picLocks noChangeAspect="1"/>
            </p:cNvPicPr>
            <p:nvPr userDrawn="1"/>
          </p:nvPicPr>
          <p:blipFill>
            <a:blip r:embed="rId18"/>
            <a:srcRect/>
            <a:stretch/>
          </p:blipFill>
          <p:spPr>
            <a:xfrm>
              <a:off x="16068190" y="9227649"/>
              <a:ext cx="2219810" cy="1048234"/>
            </a:xfrm>
            <a:prstGeom prst="rect">
              <a:avLst/>
            </a:prstGeom>
          </p:spPr>
        </p:pic>
        <p:pic>
          <p:nvPicPr>
            <p:cNvPr id="11" name="Picture 10" descr="A logo for esm&#10;&#10;AI-generated content may be incorrect.">
              <a:extLst>
                <a:ext uri="{FF2B5EF4-FFF2-40B4-BE49-F238E27FC236}">
                  <a16:creationId xmlns:a16="http://schemas.microsoft.com/office/drawing/2014/main" id="{B30E76B5-0B99-1BBE-4FBD-27B3EBC51447}"/>
                </a:ext>
              </a:extLst>
            </p:cNvPr>
            <p:cNvPicPr>
              <a:picLocks noChangeAspect="1"/>
            </p:cNvPicPr>
            <p:nvPr userDrawn="1"/>
          </p:nvPicPr>
          <p:blipFill>
            <a:blip r:embed="rId19"/>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3058426614"/>
      </p:ext>
    </p:extLst>
  </p:cSld>
  <p:clrMap bg1="lt1" tx1="dk1" bg2="lt2" tx2="dk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 id="2147486376" r:id="rId12"/>
    <p:sldLayoutId id="2147486377" r:id="rId13"/>
    <p:sldLayoutId id="2147486378" r:id="rId14"/>
    <p:sldLayoutId id="2147486379" r:id="rId15"/>
    <p:sldLayoutId id="2147486380" r:id="rId16"/>
  </p:sldLayoutIdLst>
  <p:hf sldNum="0" hdr="0" dt="0"/>
  <p:txStyles>
    <p:titleStyle>
      <a:lvl1pPr algn="l" defTabSz="609630" rtl="0" eaLnBrk="1" latinLnBrk="0" hangingPunct="1">
        <a:spcBef>
          <a:spcPct val="0"/>
        </a:spcBef>
        <a:buNone/>
        <a:defRPr sz="3200" b="1" kern="1200">
          <a:solidFill>
            <a:schemeClr val="tx1"/>
          </a:solidFill>
          <a:latin typeface="Arial Narrow" panose="020B0606020202030204" pitchFamily="34" charset="0"/>
          <a:ea typeface="+mj-ea"/>
          <a:cs typeface="+mj-cs"/>
        </a:defRPr>
      </a:lvl1pPr>
    </p:titleStyle>
    <p:bodyStyle>
      <a:lvl1pPr marL="228611" indent="-228611"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1pPr>
      <a:lvl2pPr marL="495325" indent="-190510"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2pPr>
      <a:lvl3pPr marL="762038"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3pPr>
      <a:lvl4pPr marL="1066853"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4pPr>
      <a:lvl5pPr marL="1371669"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10">
          <p15:clr>
            <a:srgbClr val="F26B43"/>
          </p15:clr>
        </p15:guide>
        <p15:guide id="2" pos="7423">
          <p15:clr>
            <a:srgbClr val="F26B43"/>
          </p15:clr>
        </p15:guide>
        <p15:guide id="3" orient="horz" pos="935">
          <p15:clr>
            <a:srgbClr val="F26B43"/>
          </p15:clr>
        </p15:guide>
        <p15:guide id="4" pos="257">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EE8E196-8021-BA47-72F2-06A41A42DBF2}"/>
              </a:ext>
            </a:extLst>
          </p:cNvPr>
          <p:cNvSpPr>
            <a:spLocks noGrp="1"/>
          </p:cNvSpPr>
          <p:nvPr>
            <p:ph type="title"/>
          </p:nvPr>
        </p:nvSpPr>
        <p:spPr>
          <a:xfrm>
            <a:off x="407989" y="407760"/>
            <a:ext cx="11376024" cy="941832"/>
          </a:xfrm>
          <a:prstGeom prst="rect">
            <a:avLst/>
          </a:prstGeom>
        </p:spPr>
        <p:txBody>
          <a:bodyPr vert="horz" lIns="0" tIns="0" rIns="0" bIns="0" rtlCol="0" anchor="t">
            <a:no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993CC75C-6B6B-F5E3-9A8A-DB2AB86797FC}"/>
              </a:ext>
            </a:extLst>
          </p:cNvPr>
          <p:cNvSpPr>
            <a:spLocks noGrp="1"/>
          </p:cNvSpPr>
          <p:nvPr>
            <p:ph type="body" idx="1"/>
          </p:nvPr>
        </p:nvSpPr>
        <p:spPr>
          <a:xfrm>
            <a:off x="407989" y="1664208"/>
            <a:ext cx="11376024" cy="4177792"/>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lvl="3"/>
            <a:r>
              <a:rPr lang="en-GB"/>
              <a:t>Fourth level</a:t>
            </a:r>
          </a:p>
        </p:txBody>
      </p:sp>
      <p:sp>
        <p:nvSpPr>
          <p:cNvPr id="4" name="Footer Placeholder 4">
            <a:extLst>
              <a:ext uri="{FF2B5EF4-FFF2-40B4-BE49-F238E27FC236}">
                <a16:creationId xmlns:a16="http://schemas.microsoft.com/office/drawing/2014/main" id="{D9DAEA6C-35C6-A3B0-6A1E-0916B0E72151}"/>
              </a:ext>
            </a:extLst>
          </p:cNvPr>
          <p:cNvSpPr>
            <a:spLocks noGrp="1"/>
          </p:cNvSpPr>
          <p:nvPr>
            <p:ph type="ftr" sz="quarter" idx="3"/>
          </p:nvPr>
        </p:nvSpPr>
        <p:spPr>
          <a:xfrm>
            <a:off x="407988" y="5928712"/>
            <a:ext cx="10212973" cy="701384"/>
          </a:xfrm>
          <a:prstGeom prst="rect">
            <a:avLst/>
          </a:prstGeom>
        </p:spPr>
        <p:txBody>
          <a:bodyPr vert="horz" lIns="0" tIns="0" rIns="0" bIns="0" rtlCol="0" anchor="b">
            <a:noAutofit/>
          </a:bodyPr>
          <a:lstStyle>
            <a:lvl1pPr algn="l">
              <a:lnSpc>
                <a:spcPct val="90000"/>
              </a:lnSpc>
              <a:defRPr sz="800">
                <a:solidFill>
                  <a:schemeClr val="tx1"/>
                </a:solidFill>
              </a:defRPr>
            </a:lvl1pPr>
          </a:lstStyle>
          <a:p>
            <a:r>
              <a:rPr lang="en-US"/>
              <a:t>Footer</a:t>
            </a:r>
          </a:p>
        </p:txBody>
      </p:sp>
      <p:grpSp>
        <p:nvGrpSpPr>
          <p:cNvPr id="9" name="Group 8">
            <a:extLst>
              <a:ext uri="{FF2B5EF4-FFF2-40B4-BE49-F238E27FC236}">
                <a16:creationId xmlns:a16="http://schemas.microsoft.com/office/drawing/2014/main" id="{4818A10E-DAC3-199B-289C-2B76B0834965}"/>
              </a:ext>
            </a:extLst>
          </p:cNvPr>
          <p:cNvGrpSpPr/>
          <p:nvPr userDrawn="1"/>
        </p:nvGrpSpPr>
        <p:grpSpPr>
          <a:xfrm>
            <a:off x="10620962" y="6116128"/>
            <a:ext cx="1571037" cy="741872"/>
            <a:chOff x="16068190" y="9227649"/>
            <a:chExt cx="2219810" cy="1048234"/>
          </a:xfrm>
        </p:grpSpPr>
        <p:pic>
          <p:nvPicPr>
            <p:cNvPr id="10" name="Rectangle 95">
              <a:extLst>
                <a:ext uri="{FF2B5EF4-FFF2-40B4-BE49-F238E27FC236}">
                  <a16:creationId xmlns:a16="http://schemas.microsoft.com/office/drawing/2014/main" id="{13A465B0-9A57-4381-9838-5677F7E1FC86}"/>
                </a:ext>
              </a:extLst>
            </p:cNvPr>
            <p:cNvPicPr>
              <a:picLocks noChangeAspect="1"/>
            </p:cNvPicPr>
            <p:nvPr userDrawn="1"/>
          </p:nvPicPr>
          <p:blipFill>
            <a:blip r:embed="rId18"/>
            <a:srcRect/>
            <a:stretch/>
          </p:blipFill>
          <p:spPr>
            <a:xfrm>
              <a:off x="16068190" y="9227649"/>
              <a:ext cx="2219810" cy="1048234"/>
            </a:xfrm>
            <a:prstGeom prst="rect">
              <a:avLst/>
            </a:prstGeom>
          </p:spPr>
        </p:pic>
        <p:pic>
          <p:nvPicPr>
            <p:cNvPr id="11" name="Picture 10" descr="A logo for esm&#10;&#10;AI-generated content may be incorrect.">
              <a:extLst>
                <a:ext uri="{FF2B5EF4-FFF2-40B4-BE49-F238E27FC236}">
                  <a16:creationId xmlns:a16="http://schemas.microsoft.com/office/drawing/2014/main" id="{B30E76B5-0B99-1BBE-4FBD-27B3EBC51447}"/>
                </a:ext>
              </a:extLst>
            </p:cNvPr>
            <p:cNvPicPr>
              <a:picLocks noChangeAspect="1"/>
            </p:cNvPicPr>
            <p:nvPr userDrawn="1"/>
          </p:nvPicPr>
          <p:blipFill>
            <a:blip r:embed="rId19"/>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3391948223"/>
      </p:ext>
    </p:extLst>
  </p:cSld>
  <p:clrMap bg1="lt1" tx1="dk1" bg2="lt2" tx2="dk2" accent1="accent1" accent2="accent2" accent3="accent3" accent4="accent4" accent5="accent5" accent6="accent6" hlink="hlink" folHlink="folHlink"/>
  <p:sldLayoutIdLst>
    <p:sldLayoutId id="2147486382" r:id="rId1"/>
    <p:sldLayoutId id="2147486383" r:id="rId2"/>
    <p:sldLayoutId id="2147486384" r:id="rId3"/>
    <p:sldLayoutId id="2147486385" r:id="rId4"/>
    <p:sldLayoutId id="2147486386" r:id="rId5"/>
    <p:sldLayoutId id="2147486387" r:id="rId6"/>
    <p:sldLayoutId id="2147486388" r:id="rId7"/>
    <p:sldLayoutId id="2147486389" r:id="rId8"/>
    <p:sldLayoutId id="2147486390" r:id="rId9"/>
    <p:sldLayoutId id="2147486391" r:id="rId10"/>
    <p:sldLayoutId id="2147486392" r:id="rId11"/>
    <p:sldLayoutId id="2147486393" r:id="rId12"/>
    <p:sldLayoutId id="2147486394" r:id="rId13"/>
    <p:sldLayoutId id="2147486395" r:id="rId14"/>
    <p:sldLayoutId id="2147486396" r:id="rId15"/>
    <p:sldLayoutId id="2147486397" r:id="rId16"/>
  </p:sldLayoutIdLst>
  <p:hf sldNum="0" hdr="0" dt="0"/>
  <p:txStyles>
    <p:titleStyle>
      <a:lvl1pPr algn="l" defTabSz="609630" rtl="0" eaLnBrk="1" latinLnBrk="0" hangingPunct="1">
        <a:spcBef>
          <a:spcPct val="0"/>
        </a:spcBef>
        <a:buNone/>
        <a:defRPr sz="3200" b="1" kern="1200">
          <a:solidFill>
            <a:schemeClr val="tx1"/>
          </a:solidFill>
          <a:latin typeface="Arial Narrow" panose="020B0606020202030204" pitchFamily="34" charset="0"/>
          <a:ea typeface="+mj-ea"/>
          <a:cs typeface="+mj-cs"/>
        </a:defRPr>
      </a:lvl1pPr>
    </p:titleStyle>
    <p:bodyStyle>
      <a:lvl1pPr marL="228611" indent="-228611"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1pPr>
      <a:lvl2pPr marL="495325" indent="-190510"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2pPr>
      <a:lvl3pPr marL="762038"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3pPr>
      <a:lvl4pPr marL="1066853"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4pPr>
      <a:lvl5pPr marL="1371669" indent="-152408" algn="l" defTabSz="609630" rtl="0" eaLnBrk="1" latinLnBrk="0" hangingPunct="1">
        <a:spcBef>
          <a:spcPct val="20000"/>
        </a:spcBef>
        <a:buFont typeface="Arial" pitchFamily="34" charset="0"/>
        <a:buChar char="»"/>
        <a:defRPr sz="2000" kern="1200">
          <a:solidFill>
            <a:schemeClr val="tx1"/>
          </a:solidFill>
          <a:latin typeface="Arial Narrow" panose="020B0606020202030204" pitchFamily="34" charset="0"/>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10">
          <p15:clr>
            <a:srgbClr val="F26B43"/>
          </p15:clr>
        </p15:guide>
        <p15:guide id="2" pos="7423">
          <p15:clr>
            <a:srgbClr val="F26B43"/>
          </p15:clr>
        </p15:guide>
        <p15:guide id="3" orient="horz" pos="935">
          <p15:clr>
            <a:srgbClr val="F26B43"/>
          </p15:clr>
        </p15:guide>
        <p15:guide id="4" pos="257">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12" cstate="print">
            <a:extLst>
              <a:ext uri="{28A0092B-C50C-407E-A947-70E740481C1C}">
                <a14:useLocalDpi xmlns:a14="http://schemas.microsoft.com/office/drawing/2010/main" val="0"/>
              </a:ext>
            </a:extLst>
          </a:blip>
          <a:srcRect/>
          <a:stretch/>
        </p:blipFill>
        <p:spPr>
          <a:xfrm>
            <a:off x="31" y="6238560"/>
            <a:ext cx="12198031" cy="628961"/>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a:solidFill>
                  <a:srgbClr val="002557"/>
                </a:solidFill>
              </a:rPr>
              <a:t>PRESENTED BY:</a:t>
            </a:r>
          </a:p>
        </p:txBody>
      </p:sp>
    </p:spTree>
    <p:extLst>
      <p:ext uri="{BB962C8B-B14F-4D97-AF65-F5344CB8AC3E}">
        <p14:creationId xmlns:p14="http://schemas.microsoft.com/office/powerpoint/2010/main" val="3637391293"/>
      </p:ext>
    </p:extLst>
  </p:cSld>
  <p:clrMap bg1="lt1" tx1="dk1" bg2="lt2" tx2="dk2" accent1="accent1" accent2="accent2" accent3="accent3" accent4="accent4" accent5="accent5" accent6="accent6" hlink="hlink" folHlink="folHlink"/>
  <p:sldLayoutIdLst>
    <p:sldLayoutId id="2147486399" r:id="rId1"/>
    <p:sldLayoutId id="2147486400" r:id="rId2"/>
    <p:sldLayoutId id="2147486401" r:id="rId3"/>
    <p:sldLayoutId id="2147486402" r:id="rId4"/>
    <p:sldLayoutId id="2147486403" r:id="rId5"/>
    <p:sldLayoutId id="2147486405" r:id="rId6"/>
    <p:sldLayoutId id="2147486406" r:id="rId7"/>
    <p:sldLayoutId id="2147486407" r:id="rId8"/>
    <p:sldLayoutId id="2147486408" r:id="rId9"/>
    <p:sldLayoutId id="2147486410" r:id="rId10"/>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bwMode="auto">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0"/>
            <a:ext cx="11429999" cy="1219200"/>
          </a:xfrm>
          <a:prstGeom prst="rect">
            <a:avLst/>
          </a:prstGeom>
        </p:spPr>
        <p:txBody>
          <a:bodyPr vert="horz" lIns="0" tIns="0" rIns="0" bIns="0" rtlCol="0" anchor="b" anchorCtr="0">
            <a:noAutofit/>
          </a:bodyPr>
          <a:lstStyle/>
          <a:p>
            <a:r>
              <a:rPr lang="en-US" dirty="0"/>
              <a:t>Click to edit Master title style</a:t>
            </a:r>
          </a:p>
        </p:txBody>
      </p:sp>
      <p:sp>
        <p:nvSpPr>
          <p:cNvPr id="4" name="Text Placeholder 3"/>
          <p:cNvSpPr>
            <a:spLocks noGrp="1"/>
          </p:cNvSpPr>
          <p:nvPr>
            <p:ph type="body" idx="1"/>
          </p:nvPr>
        </p:nvSpPr>
        <p:spPr>
          <a:xfrm>
            <a:off x="381000" y="1597152"/>
            <a:ext cx="11430000" cy="442569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2">
            <a:extLst>
              <a:ext uri="{FF2B5EF4-FFF2-40B4-BE49-F238E27FC236}">
                <a16:creationId xmlns:a16="http://schemas.microsoft.com/office/drawing/2014/main" id="{654D6411-2672-74F0-03F9-CDC4DD79F797}"/>
              </a:ext>
            </a:extLst>
          </p:cNvPr>
          <p:cNvSpPr>
            <a:spLocks noGrp="1"/>
          </p:cNvSpPr>
          <p:nvPr>
            <p:ph type="ftr" sz="quarter" idx="3"/>
          </p:nvPr>
        </p:nvSpPr>
        <p:spPr>
          <a:xfrm>
            <a:off x="-2" y="6464058"/>
            <a:ext cx="12192001" cy="389581"/>
          </a:xfrm>
          <a:prstGeom prst="rect">
            <a:avLst/>
          </a:prstGeom>
        </p:spPr>
        <p:txBody>
          <a:bodyPr vert="horz" lIns="137160" tIns="0" rIns="137160" bIns="91440" rtlCol="0" anchor="b" anchorCtr="0"/>
          <a:lstStyle>
            <a:lvl1pPr algn="l">
              <a:defRPr sz="1000">
                <a:solidFill>
                  <a:srgbClr val="000000"/>
                </a:solidFill>
                <a:latin typeface="Arial" panose="020B0604020202020204" pitchFamily="34" charset="0"/>
                <a:cs typeface="Arial" panose="020B0604020202020204" pitchFamily="34" charset="0"/>
              </a:defRPr>
            </a:lvl1pPr>
          </a:lstStyle>
          <a:p>
            <a:endParaRPr lang="en-US" dirty="0"/>
          </a:p>
        </p:txBody>
      </p:sp>
      <p:pic>
        <p:nvPicPr>
          <p:cNvPr id="3" name="Picture 2" descr="A logo with colorful letters&#10;&#10;Description automatically generated with medium confidence">
            <a:extLst>
              <a:ext uri="{FF2B5EF4-FFF2-40B4-BE49-F238E27FC236}">
                <a16:creationId xmlns:a16="http://schemas.microsoft.com/office/drawing/2014/main" id="{B56F43DD-85F9-4651-A5C3-21CC6C05AAEC}"/>
              </a:ext>
            </a:extLst>
          </p:cNvPr>
          <p:cNvPicPr>
            <a:picLocks noChangeAspect="1"/>
          </p:cNvPicPr>
          <p:nvPr userDrawn="1"/>
        </p:nvPicPr>
        <p:blipFill>
          <a:blip r:embed="rId15"/>
          <a:stretch>
            <a:fillRect/>
          </a:stretch>
        </p:blipFill>
        <p:spPr>
          <a:xfrm>
            <a:off x="9997439" y="6100627"/>
            <a:ext cx="2194560" cy="757373"/>
          </a:xfrm>
          <a:prstGeom prst="rect">
            <a:avLst/>
          </a:prstGeom>
        </p:spPr>
      </p:pic>
    </p:spTree>
    <p:extLst>
      <p:ext uri="{BB962C8B-B14F-4D97-AF65-F5344CB8AC3E}">
        <p14:creationId xmlns:p14="http://schemas.microsoft.com/office/powerpoint/2010/main" val="1701797382"/>
      </p:ext>
    </p:extLst>
  </p:cSld>
  <p:clrMap bg1="lt1" tx1="dk1" bg2="lt2" tx2="dk2" accent1="accent1" accent2="accent2" accent3="accent3" accent4="accent4" accent5="accent5" accent6="accent6" hlink="hlink" folHlink="folHlink"/>
  <p:sldLayoutIdLst>
    <p:sldLayoutId id="2147486470" r:id="rId1"/>
    <p:sldLayoutId id="2147486471" r:id="rId2"/>
    <p:sldLayoutId id="2147486472" r:id="rId3"/>
    <p:sldLayoutId id="2147486473" r:id="rId4"/>
    <p:sldLayoutId id="2147486474" r:id="rId5"/>
    <p:sldLayoutId id="2147486475" r:id="rId6"/>
    <p:sldLayoutId id="2147486476" r:id="rId7"/>
    <p:sldLayoutId id="2147486477" r:id="rId8"/>
    <p:sldLayoutId id="2147486478" r:id="rId9"/>
    <p:sldLayoutId id="2147486479" r:id="rId10"/>
    <p:sldLayoutId id="2147486481" r:id="rId11"/>
    <p:sldLayoutId id="2147486483" r:id="rId12"/>
    <p:sldLayoutId id="2147486484" r:id="rId13"/>
  </p:sldLayoutIdLst>
  <p:hf hdr="0" dt="0"/>
  <p:txStyles>
    <p:titleStyle>
      <a:lvl1pPr algn="l" defTabSz="457250" rtl="0" eaLnBrk="1" latinLnBrk="0" hangingPunct="1">
        <a:lnSpc>
          <a:spcPct val="90000"/>
        </a:lnSpc>
        <a:spcBef>
          <a:spcPct val="0"/>
        </a:spcBef>
        <a:buNone/>
        <a:defRPr sz="3200" b="0" kern="600" spc="51">
          <a:solidFill>
            <a:schemeClr val="tx1"/>
          </a:solidFill>
          <a:effectLst/>
          <a:latin typeface="Arial" panose="020B0604020202020204" pitchFamily="34" charset="0"/>
          <a:ea typeface="+mj-ea"/>
          <a:cs typeface="Arial" panose="020B0604020202020204" pitchFamily="34" charset="0"/>
        </a:defRPr>
      </a:lvl1pPr>
    </p:titleStyle>
    <p:bodyStyle>
      <a:lvl1pPr marL="225425" indent="-225425" algn="l" defTabSz="457250" rtl="0" eaLnBrk="1" latinLnBrk="0" hangingPunct="1">
        <a:lnSpc>
          <a:spcPct val="100000"/>
        </a:lnSpc>
        <a:spcBef>
          <a:spcPts val="0"/>
        </a:spcBef>
        <a:buClr>
          <a:schemeClr val="bg2"/>
        </a:buClr>
        <a:buSzPct val="95000"/>
        <a:buFont typeface="Arial Black" panose="020B0A04020102020204" pitchFamily="34" charset="0"/>
        <a:buChar char="•"/>
        <a:defRPr sz="2200" kern="600" spc="31">
          <a:solidFill>
            <a:srgbClr val="000000"/>
          </a:solidFill>
          <a:latin typeface="Arial" panose="020B0604020202020204" pitchFamily="34" charset="0"/>
          <a:ea typeface="+mn-ea"/>
          <a:cs typeface="Arial" panose="020B0604020202020204" pitchFamily="34" charset="0"/>
        </a:defRPr>
      </a:lvl1pPr>
      <a:lvl2pPr marL="517525" indent="-284163" algn="l" defTabSz="457250" rtl="0" eaLnBrk="1" latinLnBrk="0" hangingPunct="1">
        <a:lnSpc>
          <a:spcPct val="100000"/>
        </a:lnSpc>
        <a:spcBef>
          <a:spcPts val="0"/>
        </a:spcBef>
        <a:buClr>
          <a:schemeClr val="bg2"/>
        </a:buClr>
        <a:buSzPct val="100000"/>
        <a:buFont typeface="Arial Narrow" panose="020B0606020202030204" pitchFamily="34" charset="0"/>
        <a:buChar char="–"/>
        <a:defRPr sz="2200" kern="600" spc="31">
          <a:solidFill>
            <a:srgbClr val="000000"/>
          </a:solidFill>
          <a:latin typeface="Arial" panose="020B0604020202020204" pitchFamily="34" charset="0"/>
          <a:ea typeface="+mn-ea"/>
          <a:cs typeface="Arial" panose="020B0604020202020204" pitchFamily="34" charset="0"/>
        </a:defRPr>
      </a:lvl2pPr>
      <a:lvl3pPr marL="738188" indent="-220663" algn="l" defTabSz="457250" rtl="0" eaLnBrk="1" latinLnBrk="0" hangingPunct="1">
        <a:lnSpc>
          <a:spcPct val="100000"/>
        </a:lnSpc>
        <a:spcBef>
          <a:spcPts val="0"/>
        </a:spcBef>
        <a:buClr>
          <a:schemeClr val="bg2"/>
        </a:buClr>
        <a:buSzPct val="95000"/>
        <a:buFont typeface="Wingdings" panose="05000000000000000000" pitchFamily="2" charset="2"/>
        <a:buChar char="§"/>
        <a:defRPr sz="2200" kern="600" spc="31">
          <a:solidFill>
            <a:srgbClr val="000000"/>
          </a:solidFill>
          <a:latin typeface="Arial" panose="020B0604020202020204" pitchFamily="34" charset="0"/>
          <a:ea typeface="+mn-ea"/>
          <a:cs typeface="Arial" panose="020B0604020202020204" pitchFamily="34" charset="0"/>
        </a:defRPr>
      </a:lvl3pPr>
      <a:lvl4pPr marL="1025525" indent="-222250" algn="l" defTabSz="457250" rtl="0" eaLnBrk="1" latinLnBrk="0" hangingPunct="1">
        <a:lnSpc>
          <a:spcPct val="100000"/>
        </a:lnSpc>
        <a:spcBef>
          <a:spcPts val="0"/>
        </a:spcBef>
        <a:buClr>
          <a:schemeClr val="bg2"/>
        </a:buClr>
        <a:buSzPct val="100000"/>
        <a:buFont typeface="Arial Narrow" panose="020B0606020202030204" pitchFamily="34" charset="0"/>
        <a:buChar char="–"/>
        <a:tabLst/>
        <a:defRPr sz="2200" kern="600" spc="31">
          <a:solidFill>
            <a:srgbClr val="000000"/>
          </a:solidFill>
          <a:latin typeface="Arial" panose="020B0604020202020204" pitchFamily="34" charset="0"/>
          <a:ea typeface="+mn-ea"/>
          <a:cs typeface="Arial" panose="020B0604020202020204" pitchFamily="34" charset="0"/>
        </a:defRPr>
      </a:lvl4pPr>
      <a:lvl5pPr marL="1255713" indent="-165100" algn="l" defTabSz="457250" rtl="0" eaLnBrk="1" latinLnBrk="0" hangingPunct="1">
        <a:lnSpc>
          <a:spcPct val="100000"/>
        </a:lnSpc>
        <a:spcBef>
          <a:spcPts val="0"/>
        </a:spcBef>
        <a:buClr>
          <a:schemeClr val="bg2"/>
        </a:buClr>
        <a:buSzPct val="90000"/>
        <a:buFont typeface="Arial Black" panose="020B0A04020102020204" pitchFamily="34" charset="0"/>
        <a:buChar char="•"/>
        <a:defRPr sz="2200" kern="600" spc="31">
          <a:solidFill>
            <a:srgbClr val="000000"/>
          </a:solidFill>
          <a:latin typeface="Arial" panose="020B0604020202020204" pitchFamily="34" charset="0"/>
          <a:ea typeface="+mn-ea"/>
          <a:cs typeface="Arial" panose="020B0604020202020204" pitchFamily="34" charset="0"/>
        </a:defRPr>
      </a:lvl5pPr>
      <a:lvl6pPr marL="2514872" indent="-228625" algn="l" defTabSz="457250" rtl="0" eaLnBrk="1" latinLnBrk="0" hangingPunct="1">
        <a:spcBef>
          <a:spcPct val="20000"/>
        </a:spcBef>
        <a:buFont typeface="Arial"/>
        <a:buChar char="•"/>
        <a:defRPr sz="2000" kern="1200">
          <a:solidFill>
            <a:schemeClr val="tx1"/>
          </a:solidFill>
          <a:latin typeface="+mn-lt"/>
          <a:ea typeface="+mn-ea"/>
          <a:cs typeface="+mn-cs"/>
        </a:defRPr>
      </a:lvl6pPr>
      <a:lvl7pPr marL="2972122" indent="-228625" algn="l" defTabSz="457250" rtl="0" eaLnBrk="1" latinLnBrk="0" hangingPunct="1">
        <a:spcBef>
          <a:spcPct val="20000"/>
        </a:spcBef>
        <a:buFont typeface="Arial"/>
        <a:buChar char="•"/>
        <a:defRPr sz="2000" kern="1200">
          <a:solidFill>
            <a:schemeClr val="tx1"/>
          </a:solidFill>
          <a:latin typeface="+mn-lt"/>
          <a:ea typeface="+mn-ea"/>
          <a:cs typeface="+mn-cs"/>
        </a:defRPr>
      </a:lvl7pPr>
      <a:lvl8pPr marL="3429372" indent="-228625" algn="l" defTabSz="457250" rtl="0" eaLnBrk="1" latinLnBrk="0" hangingPunct="1">
        <a:spcBef>
          <a:spcPct val="20000"/>
        </a:spcBef>
        <a:buFont typeface="Arial"/>
        <a:buChar char="•"/>
        <a:defRPr sz="2000" kern="1200">
          <a:solidFill>
            <a:schemeClr val="tx1"/>
          </a:solidFill>
          <a:latin typeface="+mn-lt"/>
          <a:ea typeface="+mn-ea"/>
          <a:cs typeface="+mn-cs"/>
        </a:defRPr>
      </a:lvl8pPr>
      <a:lvl9pPr marL="3886621" indent="-228625" algn="l" defTabSz="45725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50" rtl="0" eaLnBrk="1" latinLnBrk="0" hangingPunct="1">
        <a:defRPr sz="1867" kern="1200">
          <a:solidFill>
            <a:schemeClr val="tx1"/>
          </a:solidFill>
          <a:latin typeface="+mn-lt"/>
          <a:ea typeface="+mn-ea"/>
          <a:cs typeface="+mn-cs"/>
        </a:defRPr>
      </a:lvl1pPr>
      <a:lvl2pPr marL="457250" algn="l" defTabSz="457250" rtl="0" eaLnBrk="1" latinLnBrk="0" hangingPunct="1">
        <a:defRPr sz="1867" kern="1200">
          <a:solidFill>
            <a:schemeClr val="tx1"/>
          </a:solidFill>
          <a:latin typeface="+mn-lt"/>
          <a:ea typeface="+mn-ea"/>
          <a:cs typeface="+mn-cs"/>
        </a:defRPr>
      </a:lvl2pPr>
      <a:lvl3pPr marL="914498" algn="l" defTabSz="457250" rtl="0" eaLnBrk="1" latinLnBrk="0" hangingPunct="1">
        <a:defRPr sz="1867" kern="1200">
          <a:solidFill>
            <a:schemeClr val="tx1"/>
          </a:solidFill>
          <a:latin typeface="+mn-lt"/>
          <a:ea typeface="+mn-ea"/>
          <a:cs typeface="+mn-cs"/>
        </a:defRPr>
      </a:lvl3pPr>
      <a:lvl4pPr marL="1371748" algn="l" defTabSz="457250" rtl="0" eaLnBrk="1" latinLnBrk="0" hangingPunct="1">
        <a:defRPr sz="1867" kern="1200">
          <a:solidFill>
            <a:schemeClr val="tx1"/>
          </a:solidFill>
          <a:latin typeface="+mn-lt"/>
          <a:ea typeface="+mn-ea"/>
          <a:cs typeface="+mn-cs"/>
        </a:defRPr>
      </a:lvl4pPr>
      <a:lvl5pPr marL="1828998" algn="l" defTabSz="457250" rtl="0" eaLnBrk="1" latinLnBrk="0" hangingPunct="1">
        <a:defRPr sz="1867" kern="1200">
          <a:solidFill>
            <a:schemeClr val="tx1"/>
          </a:solidFill>
          <a:latin typeface="+mn-lt"/>
          <a:ea typeface="+mn-ea"/>
          <a:cs typeface="+mn-cs"/>
        </a:defRPr>
      </a:lvl5pPr>
      <a:lvl6pPr marL="2286248" algn="l" defTabSz="457250" rtl="0" eaLnBrk="1" latinLnBrk="0" hangingPunct="1">
        <a:defRPr sz="1867" kern="1200">
          <a:solidFill>
            <a:schemeClr val="tx1"/>
          </a:solidFill>
          <a:latin typeface="+mn-lt"/>
          <a:ea typeface="+mn-ea"/>
          <a:cs typeface="+mn-cs"/>
        </a:defRPr>
      </a:lvl6pPr>
      <a:lvl7pPr marL="2743497" algn="l" defTabSz="457250" rtl="0" eaLnBrk="1" latinLnBrk="0" hangingPunct="1">
        <a:defRPr sz="1867" kern="1200">
          <a:solidFill>
            <a:schemeClr val="tx1"/>
          </a:solidFill>
          <a:latin typeface="+mn-lt"/>
          <a:ea typeface="+mn-ea"/>
          <a:cs typeface="+mn-cs"/>
        </a:defRPr>
      </a:lvl7pPr>
      <a:lvl8pPr marL="3200747" algn="l" defTabSz="457250" rtl="0" eaLnBrk="1" latinLnBrk="0" hangingPunct="1">
        <a:defRPr sz="1867" kern="1200">
          <a:solidFill>
            <a:schemeClr val="tx1"/>
          </a:solidFill>
          <a:latin typeface="+mn-lt"/>
          <a:ea typeface="+mn-ea"/>
          <a:cs typeface="+mn-cs"/>
        </a:defRPr>
      </a:lvl8pPr>
      <a:lvl9pPr marL="3657997" algn="l" defTabSz="457250"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7" pos="3840">
          <p15:clr>
            <a:srgbClr val="F26B43"/>
          </p15:clr>
        </p15:guide>
        <p15:guide id="8" orient="horz" pos="192">
          <p15:clr>
            <a:srgbClr val="F26B43"/>
          </p15:clr>
        </p15:guide>
        <p15:guide id="9" pos="240">
          <p15:clr>
            <a:srgbClr val="F26B43"/>
          </p15:clr>
        </p15:guide>
        <p15:guide id="10" pos="7440">
          <p15:clr>
            <a:srgbClr val="F26B43"/>
          </p15:clr>
        </p15:guide>
        <p15:guide id="11" orient="horz" pos="1008">
          <p15:clr>
            <a:srgbClr val="F26B43"/>
          </p15:clr>
        </p15:guide>
        <p15:guide id="12" orient="horz" pos="768">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3">
            <a:extLst>
              <a:ext uri="{FF2B5EF4-FFF2-40B4-BE49-F238E27FC236}">
                <a16:creationId xmlns:a16="http://schemas.microsoft.com/office/drawing/2014/main" id="{B60C43DA-1A5C-A446-A959-2598C0B24E77}"/>
              </a:ext>
            </a:extLst>
          </p:cNvPr>
          <p:cNvSpPr>
            <a:spLocks noGrp="1" noChangeArrowheads="1"/>
          </p:cNvSpPr>
          <p:nvPr>
            <p:ph type="body" idx="1"/>
          </p:nvPr>
        </p:nvSpPr>
        <p:spPr bwMode="auto">
          <a:xfrm>
            <a:off x="607997" y="1114750"/>
            <a:ext cx="11071946" cy="17258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97648" rIns="0" bIns="97648" numCol="1" anchor="t" anchorCtr="0" compatLnSpc="1">
            <a:prstTxWarp prst="textNoShape">
              <a:avLst/>
            </a:prstTxWarp>
            <a:spAutoFit/>
          </a:bodyPr>
          <a:lstStyle/>
          <a:p>
            <a:pPr lvl="0"/>
            <a:r>
              <a:rPr lang="en-US" altLang="en-US" dirty="0"/>
              <a:t>Level 1</a:t>
            </a:r>
          </a:p>
          <a:p>
            <a:pPr lvl="1"/>
            <a:r>
              <a:rPr lang="en-US" altLang="en-US" dirty="0"/>
              <a:t>Level two</a:t>
            </a:r>
          </a:p>
          <a:p>
            <a:pPr lvl="2"/>
            <a:r>
              <a:rPr lang="en-US" altLang="en-US" dirty="0"/>
              <a:t>Level three</a:t>
            </a:r>
          </a:p>
          <a:p>
            <a:pPr lvl="3"/>
            <a:r>
              <a:rPr lang="en-US" altLang="en-US" dirty="0"/>
              <a:t>Level four</a:t>
            </a:r>
          </a:p>
          <a:p>
            <a:pPr lvl="4"/>
            <a:r>
              <a:rPr lang="en-US" altLang="en-US" dirty="0"/>
              <a:t>Level five</a:t>
            </a:r>
          </a:p>
        </p:txBody>
      </p:sp>
      <p:sp>
        <p:nvSpPr>
          <p:cNvPr id="2" name="Rectangle 6">
            <a:extLst>
              <a:ext uri="{FF2B5EF4-FFF2-40B4-BE49-F238E27FC236}">
                <a16:creationId xmlns:a16="http://schemas.microsoft.com/office/drawing/2014/main" id="{425B6A2B-1598-5242-AF8F-0A570BD4E3F5}"/>
              </a:ext>
            </a:extLst>
          </p:cNvPr>
          <p:cNvSpPr>
            <a:spLocks noGrp="1" noChangeArrowheads="1"/>
          </p:cNvSpPr>
          <p:nvPr>
            <p:ph type="title"/>
          </p:nvPr>
        </p:nvSpPr>
        <p:spPr bwMode="auto">
          <a:xfrm>
            <a:off x="605368" y="476872"/>
            <a:ext cx="1107457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spAutoFit/>
          </a:bodyPr>
          <a:lstStyle/>
          <a:p>
            <a:pPr lvl="0"/>
            <a:r>
              <a:rPr lang="en-US" altLang="en-US" dirty="0"/>
              <a:t>Click to edit Master title style</a:t>
            </a:r>
          </a:p>
        </p:txBody>
      </p:sp>
      <p:sp>
        <p:nvSpPr>
          <p:cNvPr id="1032" name="Rectangle 8">
            <a:extLst>
              <a:ext uri="{FF2B5EF4-FFF2-40B4-BE49-F238E27FC236}">
                <a16:creationId xmlns:a16="http://schemas.microsoft.com/office/drawing/2014/main" id="{26F14E00-C21C-8644-9056-518E0CF27DF9}"/>
              </a:ext>
            </a:extLst>
          </p:cNvPr>
          <p:cNvSpPr>
            <a:spLocks noChangeArrowheads="1"/>
          </p:cNvSpPr>
          <p:nvPr/>
        </p:nvSpPr>
        <p:spPr bwMode="auto">
          <a:xfrm>
            <a:off x="3689351" y="6564313"/>
            <a:ext cx="3350683" cy="387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648" tIns="48825" rIns="97648" bIns="48825">
            <a:spAutoFit/>
          </a:bodyPr>
          <a:lstStyle>
            <a:lvl1pPr defTabSz="969963">
              <a:defRPr>
                <a:solidFill>
                  <a:schemeClr val="tx1"/>
                </a:solidFill>
                <a:latin typeface="Arial" panose="020B0604020202020204" pitchFamily="34" charset="0"/>
              </a:defRPr>
            </a:lvl1pPr>
            <a:lvl2pPr marL="484188" defTabSz="969963">
              <a:defRPr>
                <a:solidFill>
                  <a:schemeClr val="tx1"/>
                </a:solidFill>
                <a:latin typeface="Arial" panose="020B0604020202020204" pitchFamily="34" charset="0"/>
              </a:defRPr>
            </a:lvl2pPr>
            <a:lvl3pPr marL="969963" defTabSz="969963">
              <a:defRPr>
                <a:solidFill>
                  <a:schemeClr val="tx1"/>
                </a:solidFill>
                <a:latin typeface="Arial" panose="020B0604020202020204" pitchFamily="34" charset="0"/>
              </a:defRPr>
            </a:lvl3pPr>
            <a:lvl4pPr marL="1454150" defTabSz="969963">
              <a:defRPr>
                <a:solidFill>
                  <a:schemeClr val="tx1"/>
                </a:solidFill>
                <a:latin typeface="Arial" panose="020B0604020202020204" pitchFamily="34" charset="0"/>
              </a:defRPr>
            </a:lvl4pPr>
            <a:lvl5pPr marL="1939925" defTabSz="969963">
              <a:defRPr>
                <a:solidFill>
                  <a:schemeClr val="tx1"/>
                </a:solidFill>
                <a:latin typeface="Arial" panose="020B0604020202020204" pitchFamily="34" charset="0"/>
              </a:defRPr>
            </a:lvl5pPr>
            <a:lvl6pPr marL="2397125" defTabSz="969963" fontAlgn="base">
              <a:spcBef>
                <a:spcPct val="0"/>
              </a:spcBef>
              <a:spcAft>
                <a:spcPct val="0"/>
              </a:spcAft>
              <a:defRPr>
                <a:solidFill>
                  <a:schemeClr val="tx1"/>
                </a:solidFill>
                <a:latin typeface="Arial" panose="020B0604020202020204" pitchFamily="34" charset="0"/>
              </a:defRPr>
            </a:lvl6pPr>
            <a:lvl7pPr marL="2854325" defTabSz="969963" fontAlgn="base">
              <a:spcBef>
                <a:spcPct val="0"/>
              </a:spcBef>
              <a:spcAft>
                <a:spcPct val="0"/>
              </a:spcAft>
              <a:defRPr>
                <a:solidFill>
                  <a:schemeClr val="tx1"/>
                </a:solidFill>
                <a:latin typeface="Arial" panose="020B0604020202020204" pitchFamily="34" charset="0"/>
              </a:defRPr>
            </a:lvl7pPr>
            <a:lvl8pPr marL="3311525" defTabSz="969963" fontAlgn="base">
              <a:spcBef>
                <a:spcPct val="0"/>
              </a:spcBef>
              <a:spcAft>
                <a:spcPct val="0"/>
              </a:spcAft>
              <a:defRPr>
                <a:solidFill>
                  <a:schemeClr val="tx1"/>
                </a:solidFill>
                <a:latin typeface="Arial" panose="020B0604020202020204" pitchFamily="34" charset="0"/>
              </a:defRPr>
            </a:lvl8pPr>
            <a:lvl9pPr marL="3768725" defTabSz="969963" fontAlgn="base">
              <a:spcBef>
                <a:spcPct val="0"/>
              </a:spcBef>
              <a:spcAft>
                <a:spcPct val="0"/>
              </a:spcAft>
              <a:defRPr>
                <a:solidFill>
                  <a:schemeClr val="tx1"/>
                </a:solidFill>
                <a:latin typeface="Arial" panose="020B0604020202020204" pitchFamily="34" charset="0"/>
              </a:defRPr>
            </a:lvl9pPr>
          </a:lstStyle>
          <a:p>
            <a:pPr algn="ctr">
              <a:spcBef>
                <a:spcPct val="50000"/>
              </a:spcBef>
              <a:defRPr/>
            </a:pPr>
            <a:endParaRPr lang="en-US" altLang="en-US" sz="1900"/>
          </a:p>
        </p:txBody>
      </p:sp>
      <p:sp>
        <p:nvSpPr>
          <p:cNvPr id="46" name="Rectangle 45">
            <a:extLst>
              <a:ext uri="{FF2B5EF4-FFF2-40B4-BE49-F238E27FC236}">
                <a16:creationId xmlns:a16="http://schemas.microsoft.com/office/drawing/2014/main" id="{54EFA743-63F0-4B47-A850-8785F92E96BE}"/>
              </a:ext>
            </a:extLst>
          </p:cNvPr>
          <p:cNvSpPr/>
          <p:nvPr userDrawn="1"/>
        </p:nvSpPr>
        <p:spPr bwMode="auto">
          <a:xfrm>
            <a:off x="4272324" y="6073135"/>
            <a:ext cx="7919676" cy="18757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latin typeface="Arial" panose="020B0604020202020204" pitchFamily="34" charset="0"/>
            </a:endParaRPr>
          </a:p>
        </p:txBody>
      </p:sp>
      <p:sp>
        <p:nvSpPr>
          <p:cNvPr id="47" name="Rectangle 46">
            <a:extLst>
              <a:ext uri="{FF2B5EF4-FFF2-40B4-BE49-F238E27FC236}">
                <a16:creationId xmlns:a16="http://schemas.microsoft.com/office/drawing/2014/main" id="{C7E024AA-066E-4A4F-81B6-327E570F3A29}"/>
              </a:ext>
            </a:extLst>
          </p:cNvPr>
          <p:cNvSpPr/>
          <p:nvPr userDrawn="1"/>
        </p:nvSpPr>
        <p:spPr bwMode="auto">
          <a:xfrm>
            <a:off x="3626865" y="6073135"/>
            <a:ext cx="589120" cy="187570"/>
          </a:xfrm>
          <a:prstGeom prst="rect">
            <a:avLst/>
          </a:prstGeom>
          <a:solidFill>
            <a:schemeClr val="accent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48" name="Rectangle 47">
            <a:extLst>
              <a:ext uri="{FF2B5EF4-FFF2-40B4-BE49-F238E27FC236}">
                <a16:creationId xmlns:a16="http://schemas.microsoft.com/office/drawing/2014/main" id="{DFBC9060-1F5C-B745-BC70-10DC006B7B24}"/>
              </a:ext>
            </a:extLst>
          </p:cNvPr>
          <p:cNvSpPr/>
          <p:nvPr userDrawn="1"/>
        </p:nvSpPr>
        <p:spPr bwMode="auto">
          <a:xfrm>
            <a:off x="2120793" y="6073135"/>
            <a:ext cx="1449733" cy="187570"/>
          </a:xfrm>
          <a:prstGeom prst="rect">
            <a:avLst/>
          </a:prstGeom>
          <a:solidFill>
            <a:schemeClr val="tx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sp>
        <p:nvSpPr>
          <p:cNvPr id="49" name="Rectangle 48">
            <a:extLst>
              <a:ext uri="{FF2B5EF4-FFF2-40B4-BE49-F238E27FC236}">
                <a16:creationId xmlns:a16="http://schemas.microsoft.com/office/drawing/2014/main" id="{AF40AAF1-9FC3-A148-A6CA-B55E87F31084}"/>
              </a:ext>
            </a:extLst>
          </p:cNvPr>
          <p:cNvSpPr/>
          <p:nvPr userDrawn="1"/>
        </p:nvSpPr>
        <p:spPr bwMode="auto">
          <a:xfrm>
            <a:off x="605367" y="6073135"/>
            <a:ext cx="1459087" cy="187570"/>
          </a:xfrm>
          <a:prstGeom prst="rect">
            <a:avLst/>
          </a:prstGeom>
          <a:solidFill>
            <a:schemeClr val="bg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2"/>
              </a:solidFill>
              <a:effectLst/>
              <a:latin typeface="Arial" panose="020B0604020202020204" pitchFamily="34" charset="0"/>
            </a:endParaRPr>
          </a:p>
        </p:txBody>
      </p:sp>
      <p:pic>
        <p:nvPicPr>
          <p:cNvPr id="12" name="Picture 11">
            <a:extLst>
              <a:ext uri="{FF2B5EF4-FFF2-40B4-BE49-F238E27FC236}">
                <a16:creationId xmlns:a16="http://schemas.microsoft.com/office/drawing/2014/main" id="{4DF1E222-1CF9-494E-BF97-A196FF2A6BAA}"/>
              </a:ext>
            </a:extLst>
          </p:cNvPr>
          <p:cNvPicPr>
            <a:picLocks noChangeAspect="1"/>
          </p:cNvPicPr>
          <p:nvPr userDrawn="1"/>
        </p:nvPicPr>
        <p:blipFill>
          <a:blip r:embed="rId21">
            <a:extLst>
              <a:ext uri="{28A0092B-C50C-407E-A947-70E740481C1C}">
                <a14:useLocalDpi xmlns:a14="http://schemas.microsoft.com/office/drawing/2010/main" val="0"/>
              </a:ext>
            </a:extLst>
          </a:blip>
          <a:srcRect t="-1" r="-42045" b="-52958"/>
          <a:stretch>
            <a:fillRect/>
          </a:stretch>
        </p:blipFill>
        <p:spPr>
          <a:xfrm>
            <a:off x="9489756" y="6275261"/>
            <a:ext cx="2702244" cy="595720"/>
          </a:xfrm>
          <a:prstGeom prst="rect">
            <a:avLst/>
          </a:prstGeom>
        </p:spPr>
      </p:pic>
    </p:spTree>
    <p:extLst>
      <p:ext uri="{BB962C8B-B14F-4D97-AF65-F5344CB8AC3E}">
        <p14:creationId xmlns:p14="http://schemas.microsoft.com/office/powerpoint/2010/main" val="2784073853"/>
      </p:ext>
    </p:extLst>
  </p:cSld>
  <p:clrMap bg1="lt1" tx1="dk1" bg2="lt2" tx2="dk2" accent1="accent1" accent2="accent2" accent3="accent3" accent4="accent4" accent5="accent5" accent6="accent6" hlink="hlink" folHlink="folHlink"/>
  <p:sldLayoutIdLst>
    <p:sldLayoutId id="2147486569" r:id="rId1"/>
    <p:sldLayoutId id="2147486570" r:id="rId2"/>
    <p:sldLayoutId id="2147486571" r:id="rId3"/>
    <p:sldLayoutId id="2147486572" r:id="rId4"/>
    <p:sldLayoutId id="2147486573" r:id="rId5"/>
    <p:sldLayoutId id="2147486574" r:id="rId6"/>
    <p:sldLayoutId id="2147486575" r:id="rId7"/>
    <p:sldLayoutId id="2147486576" r:id="rId8"/>
    <p:sldLayoutId id="2147486577" r:id="rId9"/>
    <p:sldLayoutId id="2147486578" r:id="rId10"/>
    <p:sldLayoutId id="2147486579" r:id="rId11"/>
    <p:sldLayoutId id="2147486580" r:id="rId12"/>
    <p:sldLayoutId id="2147486581" r:id="rId13"/>
    <p:sldLayoutId id="2147486582" r:id="rId14"/>
    <p:sldLayoutId id="2147486583" r:id="rId15"/>
    <p:sldLayoutId id="2147486584" r:id="rId16"/>
    <p:sldLayoutId id="2147486585" r:id="rId17"/>
    <p:sldLayoutId id="2147486586" r:id="rId18"/>
    <p:sldLayoutId id="2147486587" r:id="rId19"/>
  </p:sldLayoutIdLst>
  <p:txStyles>
    <p:titleStyle>
      <a:lvl1pPr algn="l" defTabSz="969963" rtl="0" eaLnBrk="0" fontAlgn="base" hangingPunct="0">
        <a:spcBef>
          <a:spcPct val="0"/>
        </a:spcBef>
        <a:spcAft>
          <a:spcPct val="0"/>
        </a:spcAft>
        <a:defRPr sz="3000" b="0" i="0" kern="1200">
          <a:solidFill>
            <a:schemeClr val="tx1"/>
          </a:solidFill>
          <a:latin typeface="Arial" panose="020B0604020202020204" pitchFamily="34" charset="0"/>
          <a:ea typeface="+mj-ea"/>
          <a:cs typeface="Arial" panose="020B0604020202020204" pitchFamily="34" charset="0"/>
        </a:defRPr>
      </a:lvl1pPr>
      <a:lvl2pPr algn="l" defTabSz="969963" rtl="0" eaLnBrk="0" fontAlgn="base" hangingPunct="0">
        <a:spcBef>
          <a:spcPct val="0"/>
        </a:spcBef>
        <a:spcAft>
          <a:spcPct val="0"/>
        </a:spcAft>
        <a:defRPr sz="3200" b="1">
          <a:solidFill>
            <a:srgbClr val="AA2B3E"/>
          </a:solidFill>
          <a:latin typeface="Arial" panose="020B0604020202020204" pitchFamily="34" charset="0"/>
        </a:defRPr>
      </a:lvl2pPr>
      <a:lvl3pPr algn="l" defTabSz="969963" rtl="0" eaLnBrk="0" fontAlgn="base" hangingPunct="0">
        <a:spcBef>
          <a:spcPct val="0"/>
        </a:spcBef>
        <a:spcAft>
          <a:spcPct val="0"/>
        </a:spcAft>
        <a:defRPr sz="3200" b="1">
          <a:solidFill>
            <a:srgbClr val="AA2B3E"/>
          </a:solidFill>
          <a:latin typeface="Arial" panose="020B0604020202020204" pitchFamily="34" charset="0"/>
        </a:defRPr>
      </a:lvl3pPr>
      <a:lvl4pPr algn="l" defTabSz="969963" rtl="0" eaLnBrk="0" fontAlgn="base" hangingPunct="0">
        <a:spcBef>
          <a:spcPct val="0"/>
        </a:spcBef>
        <a:spcAft>
          <a:spcPct val="0"/>
        </a:spcAft>
        <a:defRPr sz="3200" b="1">
          <a:solidFill>
            <a:srgbClr val="AA2B3E"/>
          </a:solidFill>
          <a:latin typeface="Arial" panose="020B0604020202020204" pitchFamily="34" charset="0"/>
        </a:defRPr>
      </a:lvl4pPr>
      <a:lvl5pPr algn="l" defTabSz="969963" rtl="0" eaLnBrk="0" fontAlgn="base" hangingPunct="0">
        <a:spcBef>
          <a:spcPct val="0"/>
        </a:spcBef>
        <a:spcAft>
          <a:spcPct val="0"/>
        </a:spcAft>
        <a:defRPr sz="3200" b="1">
          <a:solidFill>
            <a:srgbClr val="AA2B3E"/>
          </a:solidFill>
          <a:latin typeface="Arial" panose="020B0604020202020204" pitchFamily="34" charset="0"/>
        </a:defRPr>
      </a:lvl5pPr>
      <a:lvl6pPr marL="457200" algn="l" defTabSz="969963" rtl="0" eaLnBrk="0" fontAlgn="base" hangingPunct="0">
        <a:spcBef>
          <a:spcPct val="0"/>
        </a:spcBef>
        <a:spcAft>
          <a:spcPct val="0"/>
        </a:spcAft>
        <a:defRPr sz="3200" b="1">
          <a:solidFill>
            <a:srgbClr val="AA2B3E"/>
          </a:solidFill>
          <a:latin typeface="Arial" panose="020B0604020202020204" pitchFamily="34" charset="0"/>
        </a:defRPr>
      </a:lvl6pPr>
      <a:lvl7pPr marL="914400" algn="l" defTabSz="969963" rtl="0" eaLnBrk="0" fontAlgn="base" hangingPunct="0">
        <a:spcBef>
          <a:spcPct val="0"/>
        </a:spcBef>
        <a:spcAft>
          <a:spcPct val="0"/>
        </a:spcAft>
        <a:defRPr sz="3200" b="1">
          <a:solidFill>
            <a:srgbClr val="AA2B3E"/>
          </a:solidFill>
          <a:latin typeface="Arial" panose="020B0604020202020204" pitchFamily="34" charset="0"/>
        </a:defRPr>
      </a:lvl7pPr>
      <a:lvl8pPr marL="1371600" algn="l" defTabSz="969963" rtl="0" eaLnBrk="0" fontAlgn="base" hangingPunct="0">
        <a:spcBef>
          <a:spcPct val="0"/>
        </a:spcBef>
        <a:spcAft>
          <a:spcPct val="0"/>
        </a:spcAft>
        <a:defRPr sz="3200" b="1">
          <a:solidFill>
            <a:srgbClr val="AA2B3E"/>
          </a:solidFill>
          <a:latin typeface="Arial" panose="020B0604020202020204" pitchFamily="34" charset="0"/>
        </a:defRPr>
      </a:lvl8pPr>
      <a:lvl9pPr marL="1828800" algn="l" defTabSz="969963" rtl="0" eaLnBrk="0" fontAlgn="base" hangingPunct="0">
        <a:spcBef>
          <a:spcPct val="0"/>
        </a:spcBef>
        <a:spcAft>
          <a:spcPct val="0"/>
        </a:spcAft>
        <a:defRPr sz="3200" b="1">
          <a:solidFill>
            <a:srgbClr val="AA2B3E"/>
          </a:solidFill>
          <a:latin typeface="Arial" panose="020B0604020202020204" pitchFamily="34" charset="0"/>
        </a:defRPr>
      </a:lvl9pPr>
    </p:titleStyle>
    <p:bodyStyle>
      <a:lvl1pPr marL="242888" indent="-242888" algn="l" defTabSz="901700" rtl="0" eaLnBrk="0" fontAlgn="base" hangingPunct="0">
        <a:spcBef>
          <a:spcPts val="400"/>
        </a:spcBef>
        <a:spcAft>
          <a:spcPts val="200"/>
        </a:spcAft>
        <a:buClr>
          <a:schemeClr val="tx2"/>
        </a:buClr>
        <a:buSzPct val="120000"/>
        <a:buFont typeface="Lucida Grande" panose="020B0600040502020204" pitchFamily="34" charset="0"/>
        <a:buChar char="‣"/>
        <a:defRPr sz="2000" b="0" kern="1200">
          <a:solidFill>
            <a:schemeClr val="tx1"/>
          </a:solidFill>
          <a:latin typeface="+mn-lt"/>
          <a:ea typeface="+mn-ea"/>
          <a:cs typeface="+mn-cs"/>
        </a:defRPr>
      </a:lvl1pPr>
      <a:lvl2pPr marL="660400" indent="-303213" algn="l" defTabSz="901700" rtl="0" eaLnBrk="0" fontAlgn="base" hangingPunct="0">
        <a:spcBef>
          <a:spcPts val="200"/>
        </a:spcBef>
        <a:spcAft>
          <a:spcPts val="200"/>
        </a:spcAft>
        <a:buClr>
          <a:schemeClr val="tx1"/>
        </a:buClr>
        <a:buSzPct val="110000"/>
        <a:buFont typeface="Arial" panose="020B0604020202020204" pitchFamily="34" charset="0"/>
        <a:buChar char="•"/>
        <a:defRPr kern="1200">
          <a:solidFill>
            <a:schemeClr val="bg1">
              <a:lumMod val="50000"/>
            </a:schemeClr>
          </a:solidFill>
          <a:latin typeface="+mn-lt"/>
          <a:ea typeface="+mn-ea"/>
          <a:cs typeface="+mn-cs"/>
        </a:defRPr>
      </a:lvl2pPr>
      <a:lvl3pPr marL="1077913" indent="-303213" algn="l" defTabSz="901700" rtl="0" eaLnBrk="0" fontAlgn="base" hangingPunct="0">
        <a:spcBef>
          <a:spcPts val="200"/>
        </a:spcBef>
        <a:spcAft>
          <a:spcPts val="200"/>
        </a:spcAft>
        <a:buClr>
          <a:schemeClr val="accent1"/>
        </a:buClr>
        <a:buFont typeface="Arial" panose="020B0604020202020204" pitchFamily="34" charset="0"/>
        <a:buChar char="–"/>
        <a:defRPr sz="1600" b="0" kern="1200">
          <a:solidFill>
            <a:schemeClr val="bg1">
              <a:lumMod val="50000"/>
            </a:schemeClr>
          </a:solidFill>
          <a:latin typeface="+mn-lt"/>
          <a:ea typeface="+mn-ea"/>
          <a:cs typeface="+mn-cs"/>
        </a:defRPr>
      </a:lvl3pPr>
      <a:lvl4pPr marL="1438275" indent="-246063" algn="l" defTabSz="901700" rtl="0" eaLnBrk="0" fontAlgn="base" hangingPunct="0">
        <a:spcBef>
          <a:spcPts val="200"/>
        </a:spcBef>
        <a:spcAft>
          <a:spcPts val="200"/>
        </a:spcAft>
        <a:buClr>
          <a:schemeClr val="tx2"/>
        </a:buClr>
        <a:buFont typeface="Arial" panose="020B0604020202020204" pitchFamily="34" charset="0"/>
        <a:buChar char="•"/>
        <a:defRPr sz="1600" kern="1200">
          <a:solidFill>
            <a:schemeClr val="bg1">
              <a:lumMod val="50000"/>
            </a:schemeClr>
          </a:solidFill>
          <a:latin typeface="+mn-lt"/>
          <a:ea typeface="+mn-ea"/>
          <a:cs typeface="+mn-cs"/>
        </a:defRPr>
      </a:lvl4pPr>
      <a:lvl5pPr marL="1795463" indent="-242888" algn="l" defTabSz="901700" rtl="0" eaLnBrk="0" fontAlgn="base" hangingPunct="0">
        <a:spcBef>
          <a:spcPts val="200"/>
        </a:spcBef>
        <a:spcAft>
          <a:spcPts val="200"/>
        </a:spcAft>
        <a:buClr>
          <a:schemeClr val="tx2"/>
        </a:buClr>
        <a:buFont typeface="Franklin Gothic Book" panose="020B0503020102020204" pitchFamily="34" charset="0"/>
        <a:buChar char="–"/>
        <a:defRPr sz="1600" kern="1200">
          <a:solidFill>
            <a:schemeClr val="bg1">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ymbol zastępczy tytułu 1"/>
          <p:cNvSpPr>
            <a:spLocks noGrp="1"/>
          </p:cNvSpPr>
          <p:nvPr>
            <p:ph type="title"/>
          </p:nvPr>
        </p:nvSpPr>
        <p:spPr>
          <a:xfrm>
            <a:off x="585447" y="168992"/>
            <a:ext cx="10972800" cy="910338"/>
          </a:xfrm>
          <a:prstGeom prst="rect">
            <a:avLst/>
          </a:prstGeom>
        </p:spPr>
        <p:txBody>
          <a:bodyPr vert="horz" lIns="91440" tIns="45720" rIns="91440" bIns="45720" rtlCol="0" anchor="ctr">
            <a:normAutofit/>
          </a:bodyPr>
          <a:lstStyle/>
          <a:p>
            <a:r>
              <a:rPr lang="pl-PL" dirty="0"/>
              <a:t>Kliknij, aby </a:t>
            </a:r>
            <a:r>
              <a:rPr lang="pl-PL" dirty="0" err="1"/>
              <a:t>edyt</a:t>
            </a:r>
            <a:r>
              <a:rPr lang="pl-PL" dirty="0"/>
              <a:t>. styl wz. tyt.</a:t>
            </a:r>
          </a:p>
        </p:txBody>
      </p:sp>
      <p:sp>
        <p:nvSpPr>
          <p:cNvPr id="3" name="Symbol zastępczy tekstu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pl-PL" dirty="0"/>
              <a:t>Kliknij, aby edytować style wzorca tekstu</a:t>
            </a:r>
          </a:p>
          <a:p>
            <a:pPr lvl="1"/>
            <a:r>
              <a:rPr lang="pl-PL" dirty="0"/>
              <a:t>Drugi poziom</a:t>
            </a:r>
          </a:p>
          <a:p>
            <a:pPr lvl="2"/>
            <a:r>
              <a:rPr lang="pl-PL" dirty="0"/>
              <a:t>Trzeci poziom</a:t>
            </a:r>
          </a:p>
          <a:p>
            <a:pPr lvl="3"/>
            <a:r>
              <a:rPr lang="pl-PL" dirty="0"/>
              <a:t>Czwarty poziom</a:t>
            </a:r>
          </a:p>
          <a:p>
            <a:pPr lvl="4"/>
            <a:r>
              <a:rPr lang="pl-PL" dirty="0"/>
              <a:t>Piąty poziom</a:t>
            </a:r>
          </a:p>
        </p:txBody>
      </p:sp>
      <p:sp>
        <p:nvSpPr>
          <p:cNvPr id="5" name="Symbol zastępczy stopki 4"/>
          <p:cNvSpPr>
            <a:spLocks noGrp="1"/>
          </p:cNvSpPr>
          <p:nvPr>
            <p:ph type="ftr" sz="quarter" idx="3"/>
          </p:nvPr>
        </p:nvSpPr>
        <p:spPr>
          <a:xfrm>
            <a:off x="606303" y="6391121"/>
            <a:ext cx="7527043" cy="365125"/>
          </a:xfrm>
          <a:prstGeom prst="rect">
            <a:avLst/>
          </a:prstGeom>
        </p:spPr>
        <p:txBody>
          <a:bodyPr vert="horz" lIns="91440" tIns="45720" rIns="91440" bIns="45720" rtlCol="0" anchor="ctr" anchorCtr="0">
            <a:noAutofit/>
          </a:bodyPr>
          <a:lstStyle>
            <a:lvl1pPr algn="ctr">
              <a:defRPr sz="1400" baseline="0">
                <a:solidFill>
                  <a:schemeClr val="tx2"/>
                </a:solidFill>
              </a:defRPr>
            </a:lvl1pPr>
          </a:lstStyle>
          <a:p>
            <a:endParaRPr lang="pl-PL"/>
          </a:p>
        </p:txBody>
      </p:sp>
      <p:cxnSp>
        <p:nvCxnSpPr>
          <p:cNvPr id="7" name="Łącznik prosty 6"/>
          <p:cNvCxnSpPr>
            <a:cxnSpLocks/>
          </p:cNvCxnSpPr>
          <p:nvPr/>
        </p:nvCxnSpPr>
        <p:spPr>
          <a:xfrm>
            <a:off x="606303" y="1184976"/>
            <a:ext cx="9486821" cy="0"/>
          </a:xfrm>
          <a:prstGeom prst="line">
            <a:avLst/>
          </a:prstGeom>
          <a:ln w="190500" cap="rnd" cmpd="sng">
            <a:solidFill>
              <a:srgbClr val="FF2600"/>
            </a:solidFill>
          </a:ln>
        </p:spPr>
        <p:style>
          <a:lnRef idx="2">
            <a:schemeClr val="accent1"/>
          </a:lnRef>
          <a:fillRef idx="0">
            <a:schemeClr val="accent1"/>
          </a:fillRef>
          <a:effectRef idx="1">
            <a:schemeClr val="accent1"/>
          </a:effectRef>
          <a:fontRef idx="minor">
            <a:schemeClr val="tx1"/>
          </a:fontRef>
        </p:style>
      </p:cxnSp>
      <p:sp>
        <p:nvSpPr>
          <p:cNvPr id="11" name="PoleTekstowe 10"/>
          <p:cNvSpPr txBox="1"/>
          <p:nvPr/>
        </p:nvSpPr>
        <p:spPr>
          <a:xfrm>
            <a:off x="8527058" y="6541389"/>
            <a:ext cx="2469084" cy="307777"/>
          </a:xfrm>
          <a:prstGeom prst="rect">
            <a:avLst/>
          </a:prstGeom>
          <a:noFill/>
        </p:spPr>
        <p:txBody>
          <a:bodyPr wrap="square" rtlCol="0">
            <a:spAutoFit/>
          </a:bodyPr>
          <a:lstStyle/>
          <a:p>
            <a:r>
              <a:rPr lang="pl-PL" sz="1400" kern="1200">
                <a:solidFill>
                  <a:schemeClr val="bg1">
                    <a:lumMod val="85000"/>
                  </a:schemeClr>
                </a:solidFill>
                <a:latin typeface="+mj-lt"/>
              </a:rPr>
              <a:t>Prof. Wojciech Jurczak MD,PhD</a:t>
            </a:r>
          </a:p>
        </p:txBody>
      </p:sp>
      <p:pic>
        <p:nvPicPr>
          <p:cNvPr id="4" name="Obraz 3">
            <a:extLst>
              <a:ext uri="{FF2B5EF4-FFF2-40B4-BE49-F238E27FC236}">
                <a16:creationId xmlns:a16="http://schemas.microsoft.com/office/drawing/2014/main" id="{54D40D2E-E9C1-ED4A-9D2B-E0664E4F026B}"/>
              </a:ext>
            </a:extLst>
          </p:cNvPr>
          <p:cNvPicPr>
            <a:picLocks noChangeAspect="1"/>
          </p:cNvPicPr>
          <p:nvPr userDrawn="1"/>
        </p:nvPicPr>
        <p:blipFill>
          <a:blip r:embed="rId18"/>
          <a:stretch>
            <a:fillRect/>
          </a:stretch>
        </p:blipFill>
        <p:spPr>
          <a:xfrm>
            <a:off x="10867340" y="6040681"/>
            <a:ext cx="1251857" cy="782411"/>
          </a:xfrm>
          <a:prstGeom prst="rect">
            <a:avLst/>
          </a:prstGeom>
        </p:spPr>
      </p:pic>
      <p:sp>
        <p:nvSpPr>
          <p:cNvPr id="10" name="Owal 9">
            <a:extLst>
              <a:ext uri="{FF2B5EF4-FFF2-40B4-BE49-F238E27FC236}">
                <a16:creationId xmlns:a16="http://schemas.microsoft.com/office/drawing/2014/main" id="{A0DEF98A-9511-966B-1BF2-CCBEEEFDBC0E}"/>
              </a:ext>
            </a:extLst>
          </p:cNvPr>
          <p:cNvSpPr/>
          <p:nvPr userDrawn="1"/>
        </p:nvSpPr>
        <p:spPr>
          <a:xfrm>
            <a:off x="10354186" y="1101046"/>
            <a:ext cx="216000" cy="216000"/>
          </a:xfrm>
          <a:prstGeom prst="ellipse">
            <a:avLst/>
          </a:prstGeom>
          <a:solidFill>
            <a:srgbClr val="FF0000"/>
          </a:solidFill>
        </p:spPr>
        <p:txBody>
          <a:bodyPr wrap="square" rtlCol="0" anchor="ctr">
            <a:spAutoFit/>
          </a:bodyPr>
          <a:lstStyle/>
          <a:p>
            <a:pPr algn="l"/>
            <a:endParaRPr lang="pl-PL" sz="2800" b="1">
              <a:solidFill>
                <a:schemeClr val="tx2"/>
              </a:solidFill>
            </a:endParaRPr>
          </a:p>
        </p:txBody>
      </p:sp>
      <p:sp>
        <p:nvSpPr>
          <p:cNvPr id="12" name="Owal 11">
            <a:extLst>
              <a:ext uri="{FF2B5EF4-FFF2-40B4-BE49-F238E27FC236}">
                <a16:creationId xmlns:a16="http://schemas.microsoft.com/office/drawing/2014/main" id="{A6941D1A-2F17-D965-9629-C909817C9102}"/>
              </a:ext>
            </a:extLst>
          </p:cNvPr>
          <p:cNvSpPr/>
          <p:nvPr userDrawn="1"/>
        </p:nvSpPr>
        <p:spPr>
          <a:xfrm>
            <a:off x="10658852" y="1097017"/>
            <a:ext cx="216000" cy="216000"/>
          </a:xfrm>
          <a:prstGeom prst="ellipse">
            <a:avLst/>
          </a:prstGeom>
          <a:solidFill>
            <a:srgbClr val="FF0000"/>
          </a:solidFill>
        </p:spPr>
        <p:txBody>
          <a:bodyPr wrap="square" rtlCol="0" anchor="ctr">
            <a:spAutoFit/>
          </a:bodyPr>
          <a:lstStyle/>
          <a:p>
            <a:pPr algn="l"/>
            <a:endParaRPr lang="pl-PL" sz="2800" b="1">
              <a:solidFill>
                <a:schemeClr val="tx2"/>
              </a:solidFill>
            </a:endParaRPr>
          </a:p>
        </p:txBody>
      </p:sp>
      <p:sp>
        <p:nvSpPr>
          <p:cNvPr id="13" name="Owal 12">
            <a:extLst>
              <a:ext uri="{FF2B5EF4-FFF2-40B4-BE49-F238E27FC236}">
                <a16:creationId xmlns:a16="http://schemas.microsoft.com/office/drawing/2014/main" id="{0A183490-8C6C-A4C2-4B13-881C97F661BA}"/>
              </a:ext>
            </a:extLst>
          </p:cNvPr>
          <p:cNvSpPr/>
          <p:nvPr userDrawn="1"/>
        </p:nvSpPr>
        <p:spPr>
          <a:xfrm>
            <a:off x="10962015" y="1097017"/>
            <a:ext cx="216000" cy="216000"/>
          </a:xfrm>
          <a:prstGeom prst="ellipse">
            <a:avLst/>
          </a:prstGeom>
          <a:solidFill>
            <a:srgbClr val="FF0000"/>
          </a:solidFill>
        </p:spPr>
        <p:txBody>
          <a:bodyPr wrap="square" rtlCol="0" anchor="ctr">
            <a:spAutoFit/>
          </a:bodyPr>
          <a:lstStyle/>
          <a:p>
            <a:pPr algn="l"/>
            <a:endParaRPr lang="pl-PL" sz="2800" b="1">
              <a:solidFill>
                <a:schemeClr val="tx2"/>
              </a:solidFill>
            </a:endParaRPr>
          </a:p>
        </p:txBody>
      </p:sp>
      <p:sp>
        <p:nvSpPr>
          <p:cNvPr id="14" name="Owal 13">
            <a:extLst>
              <a:ext uri="{FF2B5EF4-FFF2-40B4-BE49-F238E27FC236}">
                <a16:creationId xmlns:a16="http://schemas.microsoft.com/office/drawing/2014/main" id="{CFEF8124-40F0-4664-AD5C-D817D6BDE75F}"/>
              </a:ext>
            </a:extLst>
          </p:cNvPr>
          <p:cNvSpPr/>
          <p:nvPr userDrawn="1"/>
        </p:nvSpPr>
        <p:spPr>
          <a:xfrm>
            <a:off x="11266254" y="1094092"/>
            <a:ext cx="216000" cy="216000"/>
          </a:xfrm>
          <a:prstGeom prst="ellipse">
            <a:avLst/>
          </a:prstGeom>
          <a:solidFill>
            <a:srgbClr val="FF0000"/>
          </a:solidFill>
        </p:spPr>
        <p:txBody>
          <a:bodyPr wrap="square" rtlCol="0" anchor="ctr">
            <a:spAutoFit/>
          </a:bodyPr>
          <a:lstStyle/>
          <a:p>
            <a:pPr algn="l"/>
            <a:endParaRPr lang="pl-PL" sz="2800" b="1">
              <a:solidFill>
                <a:schemeClr val="tx2"/>
              </a:solidFill>
            </a:endParaRPr>
          </a:p>
        </p:txBody>
      </p:sp>
    </p:spTree>
    <p:extLst>
      <p:ext uri="{BB962C8B-B14F-4D97-AF65-F5344CB8AC3E}">
        <p14:creationId xmlns:p14="http://schemas.microsoft.com/office/powerpoint/2010/main" val="1763355982"/>
      </p:ext>
    </p:extLst>
  </p:cSld>
  <p:clrMap bg1="lt1" tx1="dk1" bg2="lt2" tx2="dk2" accent1="accent1" accent2="accent2" accent3="accent3" accent4="accent4" accent5="accent5" accent6="accent6" hlink="hlink" folHlink="folHlink"/>
  <p:sldLayoutIdLst>
    <p:sldLayoutId id="2147486599" r:id="rId1"/>
    <p:sldLayoutId id="2147486600" r:id="rId2"/>
    <p:sldLayoutId id="2147486601" r:id="rId3"/>
    <p:sldLayoutId id="2147486602" r:id="rId4"/>
    <p:sldLayoutId id="2147486603" r:id="rId5"/>
    <p:sldLayoutId id="2147486604" r:id="rId6"/>
    <p:sldLayoutId id="2147486605" r:id="rId7"/>
    <p:sldLayoutId id="2147486606" r:id="rId8"/>
    <p:sldLayoutId id="2147486607" r:id="rId9"/>
    <p:sldLayoutId id="2147486608" r:id="rId10"/>
    <p:sldLayoutId id="2147486609" r:id="rId11"/>
    <p:sldLayoutId id="2147486610" r:id="rId12"/>
    <p:sldLayoutId id="2147486611" r:id="rId13"/>
    <p:sldLayoutId id="2147486613" r:id="rId14"/>
    <p:sldLayoutId id="2147486614" r:id="rId15"/>
    <p:sldLayoutId id="2147486617" r:id="rId16"/>
  </p:sldLayoutIdLst>
  <p:hf sldNum="0" hdr="0" dt="0"/>
  <p:txStyles>
    <p:titleStyle>
      <a:lvl1pPr algn="l" defTabSz="457200" rtl="0" eaLnBrk="1" latinLnBrk="0" hangingPunct="1">
        <a:spcBef>
          <a:spcPct val="0"/>
        </a:spcBef>
        <a:buNone/>
        <a:defRPr sz="3600" b="1" i="0" kern="1200" baseline="0">
          <a:solidFill>
            <a:schemeClr val="tx2"/>
          </a:solidFill>
          <a:latin typeface="+mn-lt"/>
          <a:ea typeface="+mj-ea"/>
          <a:cs typeface="+mj-cs"/>
        </a:defRPr>
      </a:lvl1pPr>
    </p:titleStyle>
    <p:bodyStyle>
      <a:lvl1pPr marL="342900" indent="-342900" algn="l" defTabSz="457200" rtl="0" eaLnBrk="1" latinLnBrk="0" hangingPunct="1">
        <a:spcBef>
          <a:spcPct val="20000"/>
        </a:spcBef>
        <a:buFont typeface="Arial"/>
        <a:buChar char="•"/>
        <a:defRPr sz="3200" kern="1200" baseline="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baseline="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baseline="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baseline="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baseline="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pl-PL"/>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7"/>
            <a:ext cx="109728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5"/>
            <a:ext cx="109728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4" name="Picture 3">
            <a:extLst>
              <a:ext uri="{FF2B5EF4-FFF2-40B4-BE49-F238E27FC236}">
                <a16:creationId xmlns:a16="http://schemas.microsoft.com/office/drawing/2014/main" id="{602E0CBF-DECE-2944-0543-2FF26D93F255}"/>
              </a:ext>
            </a:extLst>
          </p:cNvPr>
          <p:cNvPicPr>
            <a:picLocks/>
          </p:cNvPicPr>
          <p:nvPr userDrawn="1"/>
        </p:nvPicPr>
        <p:blipFill>
          <a:blip r:embed="rId21"/>
          <a:stretch>
            <a:fillRect/>
          </a:stretch>
        </p:blipFill>
        <p:spPr>
          <a:xfrm>
            <a:off x="0" y="6803136"/>
            <a:ext cx="12192000" cy="54864"/>
          </a:xfrm>
          <a:prstGeom prst="rect">
            <a:avLst/>
          </a:prstGeom>
        </p:spPr>
      </p:pic>
      <p:pic>
        <p:nvPicPr>
          <p:cNvPr id="5" name="Picture 4">
            <a:extLst>
              <a:ext uri="{FF2B5EF4-FFF2-40B4-BE49-F238E27FC236}">
                <a16:creationId xmlns:a16="http://schemas.microsoft.com/office/drawing/2014/main" id="{DD274974-B492-F074-2BB0-F4FF436F59C4}"/>
              </a:ext>
            </a:extLst>
          </p:cNvPr>
          <p:cNvPicPr>
            <a:picLocks/>
          </p:cNvPicPr>
          <p:nvPr userDrawn="1"/>
        </p:nvPicPr>
        <p:blipFill>
          <a:blip r:embed="rId21"/>
          <a:stretch>
            <a:fillRect/>
          </a:stretch>
        </p:blipFill>
        <p:spPr>
          <a:xfrm>
            <a:off x="0" y="0"/>
            <a:ext cx="12192000" cy="54864"/>
          </a:xfrm>
          <a:prstGeom prst="rect">
            <a:avLst/>
          </a:prstGeom>
        </p:spPr>
      </p:pic>
    </p:spTree>
    <p:extLst>
      <p:ext uri="{BB962C8B-B14F-4D97-AF65-F5344CB8AC3E}">
        <p14:creationId xmlns:p14="http://schemas.microsoft.com/office/powerpoint/2010/main" val="3150847913"/>
      </p:ext>
    </p:extLst>
  </p:cSld>
  <p:clrMap bg1="lt1" tx1="dk1" bg2="lt2" tx2="dk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 id="2147486629" r:id="rId11"/>
    <p:sldLayoutId id="2147486630" r:id="rId12"/>
    <p:sldLayoutId id="2147486631" r:id="rId13"/>
    <p:sldLayoutId id="2147486632" r:id="rId14"/>
    <p:sldLayoutId id="2147486633" r:id="rId15"/>
    <p:sldLayoutId id="2147486634" r:id="rId16"/>
    <p:sldLayoutId id="2147486635" r:id="rId17"/>
    <p:sldLayoutId id="2147486636" r:id="rId18"/>
    <p:sldLayoutId id="2147486637" r:id="rId19"/>
  </p:sldLayoutIdLst>
  <p:hf sldNum="0" hdr="0" ftr="0" dt="0"/>
  <p:txStyles>
    <p:titleStyle>
      <a:lvl1pPr algn="ctr" defTabSz="1219140" rtl="0" eaLnBrk="1" latinLnBrk="0" hangingPunct="1">
        <a:spcBef>
          <a:spcPct val="0"/>
        </a:spcBef>
        <a:buNone/>
        <a:defRPr sz="5333" b="1" kern="1200">
          <a:solidFill>
            <a:schemeClr val="tx1"/>
          </a:solidFill>
          <a:latin typeface="Helvetica" pitchFamily="34" charset="0"/>
          <a:ea typeface="+mj-ea"/>
          <a:cs typeface="Helvetica" pitchFamily="34" charset="0"/>
        </a:defRPr>
      </a:lvl1pPr>
    </p:titleStyle>
    <p:bodyStyle>
      <a:lvl1pPr marL="457178" indent="-457178" algn="l" defTabSz="1219140" rtl="0" eaLnBrk="1" latinLnBrk="0" hangingPunct="1">
        <a:spcBef>
          <a:spcPct val="20000"/>
        </a:spcBef>
        <a:buFont typeface="Arial" pitchFamily="34" charset="0"/>
        <a:buChar char="•"/>
        <a:defRPr sz="3733" b="1" kern="1200">
          <a:solidFill>
            <a:schemeClr val="tx1"/>
          </a:solidFill>
          <a:latin typeface="Helvetica" pitchFamily="34" charset="0"/>
          <a:ea typeface="+mn-ea"/>
          <a:cs typeface="Helvetica" pitchFamily="34" charset="0"/>
        </a:defRPr>
      </a:lvl1pPr>
      <a:lvl2pPr marL="990550" indent="-380981" algn="l" defTabSz="1219140" rtl="0" eaLnBrk="1" latinLnBrk="0" hangingPunct="1">
        <a:spcBef>
          <a:spcPct val="20000"/>
        </a:spcBef>
        <a:buFont typeface="Arial" pitchFamily="34" charset="0"/>
        <a:buChar char="–"/>
        <a:defRPr sz="3200" b="1" kern="1200">
          <a:solidFill>
            <a:schemeClr val="tx1"/>
          </a:solidFill>
          <a:latin typeface="Helvetica" pitchFamily="34" charset="0"/>
          <a:ea typeface="+mn-ea"/>
          <a:cs typeface="Helvetica" pitchFamily="34" charset="0"/>
        </a:defRPr>
      </a:lvl2pPr>
      <a:lvl3pPr marL="1523925" indent="-304784" algn="l" defTabSz="1219140" rtl="0" eaLnBrk="1" latinLnBrk="0" hangingPunct="1">
        <a:spcBef>
          <a:spcPct val="20000"/>
        </a:spcBef>
        <a:buFont typeface="Arial" pitchFamily="34" charset="0"/>
        <a:buChar char="•"/>
        <a:defRPr sz="2667" b="1" kern="1200">
          <a:solidFill>
            <a:schemeClr val="tx1"/>
          </a:solidFill>
          <a:latin typeface="Helvetica" pitchFamily="34" charset="0"/>
          <a:ea typeface="+mn-ea"/>
          <a:cs typeface="Helvetica" pitchFamily="34" charset="0"/>
        </a:defRPr>
      </a:lvl3pPr>
      <a:lvl4pPr marL="2133493" indent="-304784" algn="l" defTabSz="1219140" rtl="0" eaLnBrk="1" latinLnBrk="0" hangingPunct="1">
        <a:spcBef>
          <a:spcPct val="20000"/>
        </a:spcBef>
        <a:buFont typeface="Arial" pitchFamily="34" charset="0"/>
        <a:buChar char="–"/>
        <a:defRPr sz="2400" b="1" kern="1200">
          <a:solidFill>
            <a:schemeClr val="tx1"/>
          </a:solidFill>
          <a:latin typeface="Helvetica" pitchFamily="34" charset="0"/>
          <a:ea typeface="+mn-ea"/>
          <a:cs typeface="Helvetica" pitchFamily="34" charset="0"/>
        </a:defRPr>
      </a:lvl4pPr>
      <a:lvl5pPr marL="2743062" indent="-304784" algn="l" defTabSz="1219140" rtl="0" eaLnBrk="1" latinLnBrk="0" hangingPunct="1">
        <a:spcBef>
          <a:spcPct val="20000"/>
        </a:spcBef>
        <a:buFont typeface="Arial" pitchFamily="34" charset="0"/>
        <a:buChar char="»"/>
        <a:defRPr sz="2400" b="1" kern="1200">
          <a:solidFill>
            <a:schemeClr val="tx1"/>
          </a:solidFill>
          <a:latin typeface="Helvetica" pitchFamily="34" charset="0"/>
          <a:ea typeface="+mn-ea"/>
          <a:cs typeface="Helvetica" pitchFamily="34" charset="0"/>
        </a:defRPr>
      </a:lvl5pPr>
      <a:lvl6pPr marL="3352632" indent="-304784" algn="l" defTabSz="121914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202" indent="-304784" algn="l" defTabSz="121914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772" indent="-304784" algn="l" defTabSz="121914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341" indent="-304784" algn="l" defTabSz="121914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40" rtl="0" eaLnBrk="1" latinLnBrk="0" hangingPunct="1">
        <a:defRPr sz="2400" kern="1200">
          <a:solidFill>
            <a:schemeClr val="tx1"/>
          </a:solidFill>
          <a:latin typeface="+mn-lt"/>
          <a:ea typeface="+mn-ea"/>
          <a:cs typeface="+mn-cs"/>
        </a:defRPr>
      </a:lvl1pPr>
      <a:lvl2pPr marL="609570" algn="l" defTabSz="1219140" rtl="0" eaLnBrk="1" latinLnBrk="0" hangingPunct="1">
        <a:defRPr sz="2400" kern="1200">
          <a:solidFill>
            <a:schemeClr val="tx1"/>
          </a:solidFill>
          <a:latin typeface="+mn-lt"/>
          <a:ea typeface="+mn-ea"/>
          <a:cs typeface="+mn-cs"/>
        </a:defRPr>
      </a:lvl2pPr>
      <a:lvl3pPr marL="1219140" algn="l" defTabSz="1219140" rtl="0" eaLnBrk="1" latinLnBrk="0" hangingPunct="1">
        <a:defRPr sz="2400" kern="1200">
          <a:solidFill>
            <a:schemeClr val="tx1"/>
          </a:solidFill>
          <a:latin typeface="+mn-lt"/>
          <a:ea typeface="+mn-ea"/>
          <a:cs typeface="+mn-cs"/>
        </a:defRPr>
      </a:lvl3pPr>
      <a:lvl4pPr marL="1828709" algn="l" defTabSz="1219140" rtl="0" eaLnBrk="1" latinLnBrk="0" hangingPunct="1">
        <a:defRPr sz="2400" kern="1200">
          <a:solidFill>
            <a:schemeClr val="tx1"/>
          </a:solidFill>
          <a:latin typeface="+mn-lt"/>
          <a:ea typeface="+mn-ea"/>
          <a:cs typeface="+mn-cs"/>
        </a:defRPr>
      </a:lvl4pPr>
      <a:lvl5pPr marL="2438278" algn="l" defTabSz="1219140" rtl="0" eaLnBrk="1" latinLnBrk="0" hangingPunct="1">
        <a:defRPr sz="2400" kern="1200">
          <a:solidFill>
            <a:schemeClr val="tx1"/>
          </a:solidFill>
          <a:latin typeface="+mn-lt"/>
          <a:ea typeface="+mn-ea"/>
          <a:cs typeface="+mn-cs"/>
        </a:defRPr>
      </a:lvl5pPr>
      <a:lvl6pPr marL="3047848" algn="l" defTabSz="1219140" rtl="0" eaLnBrk="1" latinLnBrk="0" hangingPunct="1">
        <a:defRPr sz="2400" kern="1200">
          <a:solidFill>
            <a:schemeClr val="tx1"/>
          </a:solidFill>
          <a:latin typeface="+mn-lt"/>
          <a:ea typeface="+mn-ea"/>
          <a:cs typeface="+mn-cs"/>
        </a:defRPr>
      </a:lvl6pPr>
      <a:lvl7pPr marL="3657418" algn="l" defTabSz="1219140" rtl="0" eaLnBrk="1" latinLnBrk="0" hangingPunct="1">
        <a:defRPr sz="2400" kern="1200">
          <a:solidFill>
            <a:schemeClr val="tx1"/>
          </a:solidFill>
          <a:latin typeface="+mn-lt"/>
          <a:ea typeface="+mn-ea"/>
          <a:cs typeface="+mn-cs"/>
        </a:defRPr>
      </a:lvl7pPr>
      <a:lvl8pPr marL="4266987" algn="l" defTabSz="1219140" rtl="0" eaLnBrk="1" latinLnBrk="0" hangingPunct="1">
        <a:defRPr sz="2400" kern="1200">
          <a:solidFill>
            <a:schemeClr val="tx1"/>
          </a:solidFill>
          <a:latin typeface="+mn-lt"/>
          <a:ea typeface="+mn-ea"/>
          <a:cs typeface="+mn-cs"/>
        </a:defRPr>
      </a:lvl8pPr>
      <a:lvl9pPr marL="4876557" algn="l" defTabSz="1219140" rtl="0" eaLnBrk="1" latinLnBrk="0" hangingPunct="1">
        <a:defRPr sz="24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Slide Number Placeholder 5"/>
          <p:cNvSpPr>
            <a:spLocks noGrp="1"/>
          </p:cNvSpPr>
          <p:nvPr>
            <p:ph type="sldNum" sz="quarter" idx="4"/>
          </p:nvPr>
        </p:nvSpPr>
        <p:spPr>
          <a:xfrm>
            <a:off x="422400" y="6464332"/>
            <a:ext cx="528000" cy="216000"/>
          </a:xfrm>
          <a:prstGeom prst="rect">
            <a:avLst/>
          </a:prstGeom>
        </p:spPr>
        <p:txBody>
          <a:bodyPr vert="horz" lIns="0" tIns="0" rIns="0" bIns="0" rtlCol="0" anchor="t" anchorCtr="0"/>
          <a:lstStyle>
            <a:lvl1pPr algn="l">
              <a:defRPr sz="1067"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223886199"/>
      </p:ext>
    </p:extLst>
  </p:cSld>
  <p:clrMap bg1="lt1" tx1="dk1" bg2="lt2" tx2="dk2" accent1="accent1" accent2="accent2" accent3="accent3" accent4="accent4" accent5="accent5" accent6="accent6" hlink="hlink" folHlink="folHlink"/>
  <p:sldLayoutIdLst>
    <p:sldLayoutId id="2147486639" r:id="rId1"/>
    <p:sldLayoutId id="2147486640" r:id="rId2"/>
    <p:sldLayoutId id="2147486641" r:id="rId3"/>
    <p:sldLayoutId id="2147486642" r:id="rId4"/>
    <p:sldLayoutId id="2147486643" r:id="rId5"/>
    <p:sldLayoutId id="2147486644" r:id="rId6"/>
    <p:sldLayoutId id="2147486645" r:id="rId7"/>
    <p:sldLayoutId id="2147486646" r:id="rId8"/>
    <p:sldLayoutId id="2147486647" r:id="rId9"/>
    <p:sldLayoutId id="2147486648" r:id="rId10"/>
    <p:sldLayoutId id="2147486649" r:id="rId11"/>
    <p:sldLayoutId id="2147486650" r:id="rId12"/>
    <p:sldLayoutId id="2147486651" r:id="rId13"/>
    <p:sldLayoutId id="2147486652" r:id="rId14"/>
    <p:sldLayoutId id="2147486653" r:id="rId15"/>
    <p:sldLayoutId id="2147486654" r:id="rId16"/>
    <p:sldLayoutId id="2147486655" r:id="rId17"/>
    <p:sldLayoutId id="2147486656" r:id="rId18"/>
    <p:sldLayoutId id="2147486657" r:id="rId19"/>
    <p:sldLayoutId id="2147486658" r:id="rId20"/>
    <p:sldLayoutId id="2147486659" r:id="rId21"/>
    <p:sldLayoutId id="2147486660" r:id="rId22"/>
    <p:sldLayoutId id="2147486661" r:id="rId23"/>
    <p:sldLayoutId id="2147486662" r:id="rId24"/>
    <p:sldLayoutId id="2147486663" r:id="rId25"/>
    <p:sldLayoutId id="2147486664" r:id="rId26"/>
    <p:sldLayoutId id="2147486665" r:id="rId27"/>
  </p:sldLayoutIdLst>
  <p:hf hdr="0" ftr="0" dt="0"/>
  <p:txStyles>
    <p:titleStyle>
      <a:lvl1pPr algn="ctr" defTabSz="457189" rtl="0" eaLnBrk="1" latinLnBrk="0" hangingPunct="1">
        <a:spcBef>
          <a:spcPct val="0"/>
        </a:spcBef>
        <a:buNone/>
        <a:defRPr sz="4400" kern="1200">
          <a:solidFill>
            <a:schemeClr val="tx1"/>
          </a:solidFill>
          <a:latin typeface="+mj-lt"/>
          <a:ea typeface="+mj-ea"/>
          <a:cs typeface="+mj-cs"/>
        </a:defRPr>
      </a:lvl1pPr>
    </p:titleStyle>
    <p:bodyStyle>
      <a:lvl1pPr marL="342891" indent="-342891" algn="l" defTabSz="457189" rtl="0" eaLnBrk="1" latinLnBrk="0" hangingPunct="1">
        <a:spcBef>
          <a:spcPct val="20000"/>
        </a:spcBef>
        <a:buFont typeface="Arial"/>
        <a:buChar char="•"/>
        <a:defRPr sz="3200" kern="1200">
          <a:solidFill>
            <a:schemeClr val="tx1"/>
          </a:solidFill>
          <a:latin typeface="+mn-lt"/>
          <a:ea typeface="+mn-ea"/>
          <a:cs typeface="+mn-cs"/>
        </a:defRPr>
      </a:lvl1pPr>
      <a:lvl2pPr marL="742932" indent="-285744" algn="l" defTabSz="457189" rtl="0" eaLnBrk="1" latinLnBrk="0" hangingPunct="1">
        <a:spcBef>
          <a:spcPct val="20000"/>
        </a:spcBef>
        <a:buFont typeface="Arial"/>
        <a:buChar char="–"/>
        <a:defRPr sz="2800" kern="1200">
          <a:solidFill>
            <a:schemeClr val="tx1"/>
          </a:solidFill>
          <a:latin typeface="+mn-lt"/>
          <a:ea typeface="+mn-ea"/>
          <a:cs typeface="+mn-cs"/>
        </a:defRPr>
      </a:lvl2pPr>
      <a:lvl3pPr marL="1142971" indent="-228594" algn="l" defTabSz="457189" rtl="0" eaLnBrk="1" latinLnBrk="0" hangingPunct="1">
        <a:spcBef>
          <a:spcPct val="20000"/>
        </a:spcBef>
        <a:buFont typeface="Arial"/>
        <a:buChar char="•"/>
        <a:defRPr sz="2400" kern="1200">
          <a:solidFill>
            <a:schemeClr val="tx1"/>
          </a:solidFill>
          <a:latin typeface="+mn-lt"/>
          <a:ea typeface="+mn-ea"/>
          <a:cs typeface="+mn-cs"/>
        </a:defRPr>
      </a:lvl3pPr>
      <a:lvl4pPr marL="1600160" indent="-228594" algn="l" defTabSz="457189" rtl="0" eaLnBrk="1" latinLnBrk="0" hangingPunct="1">
        <a:spcBef>
          <a:spcPct val="20000"/>
        </a:spcBef>
        <a:buFont typeface="Arial"/>
        <a:buChar char="–"/>
        <a:defRPr sz="2000" kern="1200">
          <a:solidFill>
            <a:schemeClr val="tx1"/>
          </a:solidFill>
          <a:latin typeface="+mn-lt"/>
          <a:ea typeface="+mn-ea"/>
          <a:cs typeface="+mn-cs"/>
        </a:defRPr>
      </a:lvl4pPr>
      <a:lvl5pPr marL="2057349" indent="-228594" algn="l" defTabSz="457189" rtl="0" eaLnBrk="1" latinLnBrk="0" hangingPunct="1">
        <a:spcBef>
          <a:spcPct val="20000"/>
        </a:spcBef>
        <a:buFont typeface="Arial"/>
        <a:buChar char="»"/>
        <a:defRPr sz="2000" kern="1200">
          <a:solidFill>
            <a:schemeClr val="tx1"/>
          </a:solidFill>
          <a:latin typeface="+mn-lt"/>
          <a:ea typeface="+mn-ea"/>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7"/>
            <a:ext cx="109728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5"/>
            <a:ext cx="109728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7" name="Picture 6">
            <a:extLst>
              <a:ext uri="{FF2B5EF4-FFF2-40B4-BE49-F238E27FC236}">
                <a16:creationId xmlns:a16="http://schemas.microsoft.com/office/drawing/2014/main" id="{E4006AC7-8A64-15B1-E4D9-9E63855AF006}"/>
              </a:ext>
            </a:extLst>
          </p:cNvPr>
          <p:cNvPicPr>
            <a:picLocks/>
          </p:cNvPicPr>
          <p:nvPr userDrawn="1"/>
        </p:nvPicPr>
        <p:blipFill>
          <a:blip r:embed="rId43"/>
          <a:stretch>
            <a:fillRect/>
          </a:stretch>
        </p:blipFill>
        <p:spPr>
          <a:xfrm>
            <a:off x="0" y="6803136"/>
            <a:ext cx="12188952" cy="54864"/>
          </a:xfrm>
          <a:prstGeom prst="rect">
            <a:avLst/>
          </a:prstGeom>
        </p:spPr>
      </p:pic>
      <p:pic>
        <p:nvPicPr>
          <p:cNvPr id="8" name="Picture 7">
            <a:extLst>
              <a:ext uri="{FF2B5EF4-FFF2-40B4-BE49-F238E27FC236}">
                <a16:creationId xmlns:a16="http://schemas.microsoft.com/office/drawing/2014/main" id="{4F45C466-D388-26E6-0448-FC12CC4A83C2}"/>
              </a:ext>
            </a:extLst>
          </p:cNvPr>
          <p:cNvPicPr>
            <a:picLocks/>
          </p:cNvPicPr>
          <p:nvPr userDrawn="1"/>
        </p:nvPicPr>
        <p:blipFill>
          <a:blip r:embed="rId43"/>
          <a:stretch>
            <a:fillRect/>
          </a:stretch>
        </p:blipFill>
        <p:spPr>
          <a:xfrm>
            <a:off x="1524" y="0"/>
            <a:ext cx="12188952" cy="54864"/>
          </a:xfrm>
          <a:prstGeom prst="rect">
            <a:avLst/>
          </a:prstGeom>
        </p:spPr>
      </p:pic>
    </p:spTree>
    <p:extLst>
      <p:ext uri="{BB962C8B-B14F-4D97-AF65-F5344CB8AC3E}">
        <p14:creationId xmlns:p14="http://schemas.microsoft.com/office/powerpoint/2010/main" val="1385542078"/>
      </p:ext>
    </p:extLst>
  </p:cSld>
  <p:clrMap bg1="lt1" tx1="dk1" bg2="lt2" tx2="dk2" accent1="accent1" accent2="accent2" accent3="accent3" accent4="accent4" accent5="accent5" accent6="accent6" hlink="hlink" folHlink="folHlink"/>
  <p:sldLayoutIdLst>
    <p:sldLayoutId id="2147486685" r:id="rId1"/>
    <p:sldLayoutId id="2147486686" r:id="rId2"/>
    <p:sldLayoutId id="2147486687" r:id="rId3"/>
    <p:sldLayoutId id="2147486688" r:id="rId4"/>
    <p:sldLayoutId id="2147486689" r:id="rId5"/>
    <p:sldLayoutId id="2147486690" r:id="rId6"/>
    <p:sldLayoutId id="2147486691" r:id="rId7"/>
    <p:sldLayoutId id="2147486692" r:id="rId8"/>
    <p:sldLayoutId id="2147486693" r:id="rId9"/>
    <p:sldLayoutId id="2147486694" r:id="rId10"/>
    <p:sldLayoutId id="2147486695" r:id="rId11"/>
    <p:sldLayoutId id="2147486696" r:id="rId12"/>
    <p:sldLayoutId id="2147486697" r:id="rId13"/>
    <p:sldLayoutId id="2147486698" r:id="rId14"/>
    <p:sldLayoutId id="2147486699" r:id="rId15"/>
    <p:sldLayoutId id="2147486700" r:id="rId16"/>
    <p:sldLayoutId id="2147486701" r:id="rId17"/>
    <p:sldLayoutId id="2147486712" r:id="rId18"/>
    <p:sldLayoutId id="2147486713" r:id="rId19"/>
    <p:sldLayoutId id="2147486714" r:id="rId20"/>
    <p:sldLayoutId id="2147486715" r:id="rId21"/>
    <p:sldLayoutId id="2147486716" r:id="rId22"/>
    <p:sldLayoutId id="2147486717" r:id="rId23"/>
    <p:sldLayoutId id="2147486718" r:id="rId24"/>
    <p:sldLayoutId id="2147486719" r:id="rId25"/>
    <p:sldLayoutId id="2147486720" r:id="rId26"/>
    <p:sldLayoutId id="2147486721" r:id="rId27"/>
    <p:sldLayoutId id="2147486722" r:id="rId28"/>
    <p:sldLayoutId id="2147486723" r:id="rId29"/>
    <p:sldLayoutId id="2147486724" r:id="rId30"/>
    <p:sldLayoutId id="2147486725" r:id="rId31"/>
    <p:sldLayoutId id="2147486726" r:id="rId32"/>
    <p:sldLayoutId id="2147486727" r:id="rId33"/>
    <p:sldLayoutId id="2147486728" r:id="rId34"/>
    <p:sldLayoutId id="2147486729" r:id="rId35"/>
    <p:sldLayoutId id="2147486730" r:id="rId36"/>
    <p:sldLayoutId id="2147486731" r:id="rId37"/>
    <p:sldLayoutId id="2147486732" r:id="rId38"/>
    <p:sldLayoutId id="2147486733" r:id="rId39"/>
    <p:sldLayoutId id="2147486734" r:id="rId40"/>
    <p:sldLayoutId id="2147486735" r:id="rId41"/>
  </p:sldLayoutIdLst>
  <p:hf sldNum="0" hdr="0" ftr="0" dt="0"/>
  <p:txStyles>
    <p:titleStyle>
      <a:lvl1pPr algn="ctr" defTabSz="1219140" rtl="0" eaLnBrk="1" latinLnBrk="0" hangingPunct="1">
        <a:spcBef>
          <a:spcPct val="0"/>
        </a:spcBef>
        <a:buNone/>
        <a:defRPr sz="5333" b="1" kern="1200">
          <a:solidFill>
            <a:schemeClr val="tx1"/>
          </a:solidFill>
          <a:latin typeface="Helvetica" pitchFamily="34" charset="0"/>
          <a:ea typeface="+mj-ea"/>
          <a:cs typeface="Helvetica" pitchFamily="34" charset="0"/>
        </a:defRPr>
      </a:lvl1pPr>
    </p:titleStyle>
    <p:bodyStyle>
      <a:lvl1pPr marL="457178" indent="-457178" algn="l" defTabSz="1219140" rtl="0" eaLnBrk="1" latinLnBrk="0" hangingPunct="1">
        <a:spcBef>
          <a:spcPct val="20000"/>
        </a:spcBef>
        <a:buFont typeface="Arial" pitchFamily="34" charset="0"/>
        <a:buChar char="•"/>
        <a:defRPr sz="3733" b="1" kern="1200">
          <a:solidFill>
            <a:schemeClr val="tx1"/>
          </a:solidFill>
          <a:latin typeface="Helvetica" pitchFamily="34" charset="0"/>
          <a:ea typeface="+mn-ea"/>
          <a:cs typeface="Helvetica" pitchFamily="34" charset="0"/>
        </a:defRPr>
      </a:lvl1pPr>
      <a:lvl2pPr marL="990550" indent="-380981" algn="l" defTabSz="1219140" rtl="0" eaLnBrk="1" latinLnBrk="0" hangingPunct="1">
        <a:spcBef>
          <a:spcPct val="20000"/>
        </a:spcBef>
        <a:buFont typeface="Arial" pitchFamily="34" charset="0"/>
        <a:buChar char="–"/>
        <a:defRPr sz="3200" b="1" kern="1200">
          <a:solidFill>
            <a:schemeClr val="tx1"/>
          </a:solidFill>
          <a:latin typeface="Helvetica" pitchFamily="34" charset="0"/>
          <a:ea typeface="+mn-ea"/>
          <a:cs typeface="Helvetica" pitchFamily="34" charset="0"/>
        </a:defRPr>
      </a:lvl2pPr>
      <a:lvl3pPr marL="1523925" indent="-304784" algn="l" defTabSz="1219140" rtl="0" eaLnBrk="1" latinLnBrk="0" hangingPunct="1">
        <a:spcBef>
          <a:spcPct val="20000"/>
        </a:spcBef>
        <a:buFont typeface="Arial" pitchFamily="34" charset="0"/>
        <a:buChar char="•"/>
        <a:defRPr sz="2667" b="1" kern="1200">
          <a:solidFill>
            <a:schemeClr val="tx1"/>
          </a:solidFill>
          <a:latin typeface="Helvetica" pitchFamily="34" charset="0"/>
          <a:ea typeface="+mn-ea"/>
          <a:cs typeface="Helvetica" pitchFamily="34" charset="0"/>
        </a:defRPr>
      </a:lvl3pPr>
      <a:lvl4pPr marL="2133493" indent="-304784" algn="l" defTabSz="1219140" rtl="0" eaLnBrk="1" latinLnBrk="0" hangingPunct="1">
        <a:spcBef>
          <a:spcPct val="20000"/>
        </a:spcBef>
        <a:buFont typeface="Arial" pitchFamily="34" charset="0"/>
        <a:buChar char="–"/>
        <a:defRPr sz="2400" b="1" kern="1200">
          <a:solidFill>
            <a:schemeClr val="tx1"/>
          </a:solidFill>
          <a:latin typeface="Helvetica" pitchFamily="34" charset="0"/>
          <a:ea typeface="+mn-ea"/>
          <a:cs typeface="Helvetica" pitchFamily="34" charset="0"/>
        </a:defRPr>
      </a:lvl4pPr>
      <a:lvl5pPr marL="2743062" indent="-304784" algn="l" defTabSz="1219140" rtl="0" eaLnBrk="1" latinLnBrk="0" hangingPunct="1">
        <a:spcBef>
          <a:spcPct val="20000"/>
        </a:spcBef>
        <a:buFont typeface="Arial" pitchFamily="34" charset="0"/>
        <a:buChar char="»"/>
        <a:defRPr sz="2400" b="1" kern="1200">
          <a:solidFill>
            <a:schemeClr val="tx1"/>
          </a:solidFill>
          <a:latin typeface="Helvetica" pitchFamily="34" charset="0"/>
          <a:ea typeface="+mn-ea"/>
          <a:cs typeface="Helvetica" pitchFamily="34" charset="0"/>
        </a:defRPr>
      </a:lvl5pPr>
      <a:lvl6pPr marL="3352632" indent="-304784" algn="l" defTabSz="121914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202" indent="-304784" algn="l" defTabSz="121914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772" indent="-304784" algn="l" defTabSz="121914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341" indent="-304784" algn="l" defTabSz="121914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40" rtl="0" eaLnBrk="1" latinLnBrk="0" hangingPunct="1">
        <a:defRPr sz="2400" kern="1200">
          <a:solidFill>
            <a:schemeClr val="tx1"/>
          </a:solidFill>
          <a:latin typeface="+mn-lt"/>
          <a:ea typeface="+mn-ea"/>
          <a:cs typeface="+mn-cs"/>
        </a:defRPr>
      </a:lvl1pPr>
      <a:lvl2pPr marL="609570" algn="l" defTabSz="1219140" rtl="0" eaLnBrk="1" latinLnBrk="0" hangingPunct="1">
        <a:defRPr sz="2400" kern="1200">
          <a:solidFill>
            <a:schemeClr val="tx1"/>
          </a:solidFill>
          <a:latin typeface="+mn-lt"/>
          <a:ea typeface="+mn-ea"/>
          <a:cs typeface="+mn-cs"/>
        </a:defRPr>
      </a:lvl2pPr>
      <a:lvl3pPr marL="1219140" algn="l" defTabSz="1219140" rtl="0" eaLnBrk="1" latinLnBrk="0" hangingPunct="1">
        <a:defRPr sz="2400" kern="1200">
          <a:solidFill>
            <a:schemeClr val="tx1"/>
          </a:solidFill>
          <a:latin typeface="+mn-lt"/>
          <a:ea typeface="+mn-ea"/>
          <a:cs typeface="+mn-cs"/>
        </a:defRPr>
      </a:lvl3pPr>
      <a:lvl4pPr marL="1828709" algn="l" defTabSz="1219140" rtl="0" eaLnBrk="1" latinLnBrk="0" hangingPunct="1">
        <a:defRPr sz="2400" kern="1200">
          <a:solidFill>
            <a:schemeClr val="tx1"/>
          </a:solidFill>
          <a:latin typeface="+mn-lt"/>
          <a:ea typeface="+mn-ea"/>
          <a:cs typeface="+mn-cs"/>
        </a:defRPr>
      </a:lvl4pPr>
      <a:lvl5pPr marL="2438278" algn="l" defTabSz="1219140" rtl="0" eaLnBrk="1" latinLnBrk="0" hangingPunct="1">
        <a:defRPr sz="2400" kern="1200">
          <a:solidFill>
            <a:schemeClr val="tx1"/>
          </a:solidFill>
          <a:latin typeface="+mn-lt"/>
          <a:ea typeface="+mn-ea"/>
          <a:cs typeface="+mn-cs"/>
        </a:defRPr>
      </a:lvl5pPr>
      <a:lvl6pPr marL="3047848" algn="l" defTabSz="1219140" rtl="0" eaLnBrk="1" latinLnBrk="0" hangingPunct="1">
        <a:defRPr sz="2400" kern="1200">
          <a:solidFill>
            <a:schemeClr val="tx1"/>
          </a:solidFill>
          <a:latin typeface="+mn-lt"/>
          <a:ea typeface="+mn-ea"/>
          <a:cs typeface="+mn-cs"/>
        </a:defRPr>
      </a:lvl6pPr>
      <a:lvl7pPr marL="3657418" algn="l" defTabSz="1219140" rtl="0" eaLnBrk="1" latinLnBrk="0" hangingPunct="1">
        <a:defRPr sz="2400" kern="1200">
          <a:solidFill>
            <a:schemeClr val="tx1"/>
          </a:solidFill>
          <a:latin typeface="+mn-lt"/>
          <a:ea typeface="+mn-ea"/>
          <a:cs typeface="+mn-cs"/>
        </a:defRPr>
      </a:lvl7pPr>
      <a:lvl8pPr marL="4266987" algn="l" defTabSz="1219140" rtl="0" eaLnBrk="1" latinLnBrk="0" hangingPunct="1">
        <a:defRPr sz="2400" kern="1200">
          <a:solidFill>
            <a:schemeClr val="tx1"/>
          </a:solidFill>
          <a:latin typeface="+mn-lt"/>
          <a:ea typeface="+mn-ea"/>
          <a:cs typeface="+mn-cs"/>
        </a:defRPr>
      </a:lvl8pPr>
      <a:lvl9pPr marL="4876557" algn="l" defTabSz="1219140" rtl="0" eaLnBrk="1" latinLnBrk="0" hangingPunct="1">
        <a:defRPr sz="24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5"/>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7" name="Picture 6">
            <a:extLst>
              <a:ext uri="{FF2B5EF4-FFF2-40B4-BE49-F238E27FC236}">
                <a16:creationId xmlns:a16="http://schemas.microsoft.com/office/drawing/2014/main" id="{4BCD9FF8-220D-4AC7-AB91-B4C9D081D041}"/>
              </a:ext>
            </a:extLst>
          </p:cNvPr>
          <p:cNvPicPr>
            <a:picLocks/>
          </p:cNvPicPr>
          <p:nvPr userDrawn="1"/>
        </p:nvPicPr>
        <p:blipFill>
          <a:blip r:embed="rId29"/>
          <a:stretch>
            <a:fillRect/>
          </a:stretch>
        </p:blipFill>
        <p:spPr>
          <a:xfrm>
            <a:off x="0" y="6784848"/>
            <a:ext cx="12192000" cy="73152"/>
          </a:xfrm>
          <a:prstGeom prst="rect">
            <a:avLst/>
          </a:prstGeom>
        </p:spPr>
      </p:pic>
      <p:pic>
        <p:nvPicPr>
          <p:cNvPr id="8" name="Picture 7">
            <a:extLst>
              <a:ext uri="{FF2B5EF4-FFF2-40B4-BE49-F238E27FC236}">
                <a16:creationId xmlns:a16="http://schemas.microsoft.com/office/drawing/2014/main" id="{545F8758-499E-4E00-A5B0-5A9379524A1E}"/>
              </a:ext>
            </a:extLst>
          </p:cNvPr>
          <p:cNvPicPr>
            <a:picLocks/>
          </p:cNvPicPr>
          <p:nvPr userDrawn="1"/>
        </p:nvPicPr>
        <p:blipFill>
          <a:blip r:embed="rId29"/>
          <a:stretch>
            <a:fillRect/>
          </a:stretch>
        </p:blipFill>
        <p:spPr>
          <a:xfrm>
            <a:off x="0" y="0"/>
            <a:ext cx="12192000" cy="73152"/>
          </a:xfrm>
          <a:prstGeom prst="rect">
            <a:avLst/>
          </a:prstGeom>
        </p:spPr>
      </p:pic>
    </p:spTree>
    <p:extLst>
      <p:ext uri="{BB962C8B-B14F-4D97-AF65-F5344CB8AC3E}">
        <p14:creationId xmlns:p14="http://schemas.microsoft.com/office/powerpoint/2010/main" val="2727472143"/>
      </p:ext>
    </p:extLst>
  </p:cSld>
  <p:clrMap bg1="lt1" tx1="dk1" bg2="lt2" tx2="dk2" accent1="accent1" accent2="accent2" accent3="accent3" accent4="accent4" accent5="accent5" accent6="accent6" hlink="hlink" folHlink="folHlink"/>
  <p:sldLayoutIdLst>
    <p:sldLayoutId id="2147486738" r:id="rId1"/>
    <p:sldLayoutId id="2147486739" r:id="rId2"/>
    <p:sldLayoutId id="2147486740" r:id="rId3"/>
    <p:sldLayoutId id="2147486741" r:id="rId4"/>
    <p:sldLayoutId id="2147486742" r:id="rId5"/>
    <p:sldLayoutId id="2147486743" r:id="rId6"/>
    <p:sldLayoutId id="2147486744" r:id="rId7"/>
    <p:sldLayoutId id="2147486745" r:id="rId8"/>
    <p:sldLayoutId id="2147486746" r:id="rId9"/>
    <p:sldLayoutId id="2147486747" r:id="rId10"/>
    <p:sldLayoutId id="2147486748" r:id="rId11"/>
    <p:sldLayoutId id="2147486749" r:id="rId12"/>
    <p:sldLayoutId id="2147486750" r:id="rId13"/>
    <p:sldLayoutId id="2147486751" r:id="rId14"/>
    <p:sldLayoutId id="2147486752" r:id="rId15"/>
    <p:sldLayoutId id="2147486753" r:id="rId16"/>
    <p:sldLayoutId id="2147486754" r:id="rId17"/>
    <p:sldLayoutId id="2147486755" r:id="rId18"/>
    <p:sldLayoutId id="2147486756" r:id="rId19"/>
    <p:sldLayoutId id="2147486757" r:id="rId20"/>
    <p:sldLayoutId id="2147486758" r:id="rId21"/>
    <p:sldLayoutId id="2147486759" r:id="rId22"/>
    <p:sldLayoutId id="2147486760" r:id="rId23"/>
    <p:sldLayoutId id="2147486761" r:id="rId24"/>
    <p:sldLayoutId id="2147486762" r:id="rId25"/>
    <p:sldLayoutId id="2147486763" r:id="rId26"/>
    <p:sldLayoutId id="2147486764" r:id="rId27"/>
  </p:sldLayoutIdLst>
  <p:hf sldNum="0" hdr="0" ftr="0" dt="0"/>
  <p:txStyles>
    <p:titleStyle>
      <a:lvl1pPr algn="ctr" defTabSz="1219110" rtl="0" eaLnBrk="1" latinLnBrk="0" hangingPunct="1">
        <a:spcBef>
          <a:spcPct val="0"/>
        </a:spcBef>
        <a:buNone/>
        <a:defRPr sz="5333" b="1" kern="1200">
          <a:solidFill>
            <a:schemeClr val="tx1"/>
          </a:solidFill>
          <a:latin typeface="Helvetica" pitchFamily="34" charset="0"/>
          <a:ea typeface="+mj-ea"/>
          <a:cs typeface="Helvetica" pitchFamily="34" charset="0"/>
        </a:defRPr>
      </a:lvl1pPr>
    </p:titleStyle>
    <p:bodyStyle>
      <a:lvl1pPr marL="457167" indent="-457167" algn="l" defTabSz="1219110" rtl="0" eaLnBrk="1" latinLnBrk="0" hangingPunct="1">
        <a:spcBef>
          <a:spcPct val="20000"/>
        </a:spcBef>
        <a:buFont typeface="Arial" pitchFamily="34" charset="0"/>
        <a:buChar char="•"/>
        <a:defRPr sz="3733" b="1" kern="1200">
          <a:solidFill>
            <a:schemeClr val="tx1"/>
          </a:solidFill>
          <a:latin typeface="Helvetica" pitchFamily="34" charset="0"/>
          <a:ea typeface="+mn-ea"/>
          <a:cs typeface="Helvetica" pitchFamily="34" charset="0"/>
        </a:defRPr>
      </a:lvl1pPr>
      <a:lvl2pPr marL="990526" indent="-380972" algn="l" defTabSz="1219110" rtl="0" eaLnBrk="1" latinLnBrk="0" hangingPunct="1">
        <a:spcBef>
          <a:spcPct val="20000"/>
        </a:spcBef>
        <a:buFont typeface="Arial" pitchFamily="34" charset="0"/>
        <a:buChar char="–"/>
        <a:defRPr sz="3200" b="1" kern="1200">
          <a:solidFill>
            <a:schemeClr val="tx1"/>
          </a:solidFill>
          <a:latin typeface="Helvetica" pitchFamily="34" charset="0"/>
          <a:ea typeface="+mn-ea"/>
          <a:cs typeface="Helvetica" pitchFamily="34" charset="0"/>
        </a:defRPr>
      </a:lvl2pPr>
      <a:lvl3pPr marL="1523887" indent="-304776" algn="l" defTabSz="1219110" rtl="0" eaLnBrk="1" latinLnBrk="0" hangingPunct="1">
        <a:spcBef>
          <a:spcPct val="20000"/>
        </a:spcBef>
        <a:buFont typeface="Arial" pitchFamily="34" charset="0"/>
        <a:buChar char="•"/>
        <a:defRPr sz="2667" b="1" kern="1200">
          <a:solidFill>
            <a:schemeClr val="tx1"/>
          </a:solidFill>
          <a:latin typeface="Helvetica" pitchFamily="34" charset="0"/>
          <a:ea typeface="+mn-ea"/>
          <a:cs typeface="Helvetica" pitchFamily="34" charset="0"/>
        </a:defRPr>
      </a:lvl3pPr>
      <a:lvl4pPr marL="2133440" indent="-304776" algn="l" defTabSz="1219110" rtl="0" eaLnBrk="1" latinLnBrk="0" hangingPunct="1">
        <a:spcBef>
          <a:spcPct val="20000"/>
        </a:spcBef>
        <a:buFont typeface="Arial" pitchFamily="34" charset="0"/>
        <a:buChar char="–"/>
        <a:defRPr sz="2400" b="1" kern="1200">
          <a:solidFill>
            <a:schemeClr val="tx1"/>
          </a:solidFill>
          <a:latin typeface="Helvetica" pitchFamily="34" charset="0"/>
          <a:ea typeface="+mn-ea"/>
          <a:cs typeface="Helvetica" pitchFamily="34" charset="0"/>
        </a:defRPr>
      </a:lvl4pPr>
      <a:lvl5pPr marL="2742994" indent="-304776" algn="l" defTabSz="1219110" rtl="0" eaLnBrk="1" latinLnBrk="0" hangingPunct="1">
        <a:spcBef>
          <a:spcPct val="20000"/>
        </a:spcBef>
        <a:buFont typeface="Arial" pitchFamily="34" charset="0"/>
        <a:buChar char="»"/>
        <a:defRPr sz="2400" b="1" kern="1200">
          <a:solidFill>
            <a:schemeClr val="tx1"/>
          </a:solidFill>
          <a:latin typeface="Helvetica" pitchFamily="34" charset="0"/>
          <a:ea typeface="+mn-ea"/>
          <a:cs typeface="Helvetica" pitchFamily="34" charset="0"/>
        </a:defRPr>
      </a:lvl5pPr>
      <a:lvl6pPr marL="3352548" indent="-304776" algn="l" defTabSz="121911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104" indent="-304776" algn="l" defTabSz="121911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658" indent="-304776" algn="l" defTabSz="121911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212" indent="-304776" algn="l" defTabSz="121911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10" rtl="0" eaLnBrk="1" latinLnBrk="0" hangingPunct="1">
        <a:defRPr sz="2400" kern="1200">
          <a:solidFill>
            <a:schemeClr val="tx1"/>
          </a:solidFill>
          <a:latin typeface="+mn-lt"/>
          <a:ea typeface="+mn-ea"/>
          <a:cs typeface="+mn-cs"/>
        </a:defRPr>
      </a:lvl1pPr>
      <a:lvl2pPr marL="609555" algn="l" defTabSz="1219110" rtl="0" eaLnBrk="1" latinLnBrk="0" hangingPunct="1">
        <a:defRPr sz="2400" kern="1200">
          <a:solidFill>
            <a:schemeClr val="tx1"/>
          </a:solidFill>
          <a:latin typeface="+mn-lt"/>
          <a:ea typeface="+mn-ea"/>
          <a:cs typeface="+mn-cs"/>
        </a:defRPr>
      </a:lvl2pPr>
      <a:lvl3pPr marL="1219110" algn="l" defTabSz="1219110" rtl="0" eaLnBrk="1" latinLnBrk="0" hangingPunct="1">
        <a:defRPr sz="2400" kern="1200">
          <a:solidFill>
            <a:schemeClr val="tx1"/>
          </a:solidFill>
          <a:latin typeface="+mn-lt"/>
          <a:ea typeface="+mn-ea"/>
          <a:cs typeface="+mn-cs"/>
        </a:defRPr>
      </a:lvl3pPr>
      <a:lvl4pPr marL="1828664" algn="l" defTabSz="1219110" rtl="0" eaLnBrk="1" latinLnBrk="0" hangingPunct="1">
        <a:defRPr sz="2400" kern="1200">
          <a:solidFill>
            <a:schemeClr val="tx1"/>
          </a:solidFill>
          <a:latin typeface="+mn-lt"/>
          <a:ea typeface="+mn-ea"/>
          <a:cs typeface="+mn-cs"/>
        </a:defRPr>
      </a:lvl4pPr>
      <a:lvl5pPr marL="2438218" algn="l" defTabSz="1219110" rtl="0" eaLnBrk="1" latinLnBrk="0" hangingPunct="1">
        <a:defRPr sz="2400" kern="1200">
          <a:solidFill>
            <a:schemeClr val="tx1"/>
          </a:solidFill>
          <a:latin typeface="+mn-lt"/>
          <a:ea typeface="+mn-ea"/>
          <a:cs typeface="+mn-cs"/>
        </a:defRPr>
      </a:lvl5pPr>
      <a:lvl6pPr marL="3047772" algn="l" defTabSz="1219110" rtl="0" eaLnBrk="1" latinLnBrk="0" hangingPunct="1">
        <a:defRPr sz="2400" kern="1200">
          <a:solidFill>
            <a:schemeClr val="tx1"/>
          </a:solidFill>
          <a:latin typeface="+mn-lt"/>
          <a:ea typeface="+mn-ea"/>
          <a:cs typeface="+mn-cs"/>
        </a:defRPr>
      </a:lvl6pPr>
      <a:lvl7pPr marL="3657327" algn="l" defTabSz="1219110" rtl="0" eaLnBrk="1" latinLnBrk="0" hangingPunct="1">
        <a:defRPr sz="2400" kern="1200">
          <a:solidFill>
            <a:schemeClr val="tx1"/>
          </a:solidFill>
          <a:latin typeface="+mn-lt"/>
          <a:ea typeface="+mn-ea"/>
          <a:cs typeface="+mn-cs"/>
        </a:defRPr>
      </a:lvl7pPr>
      <a:lvl8pPr marL="4266880" algn="l" defTabSz="1219110" rtl="0" eaLnBrk="1" latinLnBrk="0" hangingPunct="1">
        <a:defRPr sz="2400" kern="1200">
          <a:solidFill>
            <a:schemeClr val="tx1"/>
          </a:solidFill>
          <a:latin typeface="+mn-lt"/>
          <a:ea typeface="+mn-ea"/>
          <a:cs typeface="+mn-cs"/>
        </a:defRPr>
      </a:lvl8pPr>
      <a:lvl9pPr marL="4876435" algn="l" defTabSz="121911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2" name="Picture 1">
            <a:extLst>
              <a:ext uri="{FF2B5EF4-FFF2-40B4-BE49-F238E27FC236}">
                <a16:creationId xmlns:a16="http://schemas.microsoft.com/office/drawing/2014/main" id="{45D2B07B-90A3-0AEA-48C4-3C51F64B0A0E}"/>
              </a:ext>
            </a:extLst>
          </p:cNvPr>
          <p:cNvPicPr>
            <a:picLocks noChangeAspect="1"/>
          </p:cNvPicPr>
          <p:nvPr userDrawn="1"/>
        </p:nvPicPr>
        <p:blipFill>
          <a:blip r:embed="rId30"/>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280441036"/>
      </p:ext>
    </p:extLst>
  </p:cSld>
  <p:clrMap bg1="lt1" tx1="dk1" bg2="lt2" tx2="dk2" accent1="accent1" accent2="accent2" accent3="accent3" accent4="accent4" accent5="accent5" accent6="accent6" hlink="hlink" folHlink="folHlink"/>
  <p:sldLayoutIdLst>
    <p:sldLayoutId id="2147485908" r:id="rId1"/>
    <p:sldLayoutId id="2147485909" r:id="rId2"/>
    <p:sldLayoutId id="2147485910" r:id="rId3"/>
    <p:sldLayoutId id="2147485911" r:id="rId4"/>
    <p:sldLayoutId id="2147485912" r:id="rId5"/>
    <p:sldLayoutId id="2147485913" r:id="rId6"/>
    <p:sldLayoutId id="2147485914" r:id="rId7"/>
    <p:sldLayoutId id="2147485915" r:id="rId8"/>
    <p:sldLayoutId id="2147485916" r:id="rId9"/>
    <p:sldLayoutId id="2147485917" r:id="rId10"/>
    <p:sldLayoutId id="2147485918" r:id="rId11"/>
    <p:sldLayoutId id="2147485919" r:id="rId12"/>
    <p:sldLayoutId id="2147485920" r:id="rId13"/>
    <p:sldLayoutId id="2147485921" r:id="rId14"/>
    <p:sldLayoutId id="2147485922" r:id="rId15"/>
    <p:sldLayoutId id="2147485923" r:id="rId16"/>
    <p:sldLayoutId id="2147485924" r:id="rId17"/>
    <p:sldLayoutId id="2147485925" r:id="rId18"/>
    <p:sldLayoutId id="2147485926" r:id="rId19"/>
    <p:sldLayoutId id="2147485927" r:id="rId20"/>
    <p:sldLayoutId id="2147485928" r:id="rId21"/>
    <p:sldLayoutId id="2147485929" r:id="rId22"/>
    <p:sldLayoutId id="2147485930" r:id="rId23"/>
    <p:sldLayoutId id="2147485931" r:id="rId24"/>
    <p:sldLayoutId id="2147485932" r:id="rId25"/>
    <p:sldLayoutId id="2147485935" r:id="rId26"/>
    <p:sldLayoutId id="2147485936" r:id="rId27"/>
    <p:sldLayoutId id="2147485937" r:id="rId2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descr="A close up of a sign&#10;&#10;Description automatically generated">
            <a:extLst>
              <a:ext uri="{FF2B5EF4-FFF2-40B4-BE49-F238E27FC236}">
                <a16:creationId xmlns:a16="http://schemas.microsoft.com/office/drawing/2014/main" id="{F893BAB3-0A67-E449-9E97-D8C77B6D4DB8}"/>
              </a:ext>
            </a:extLst>
          </p:cNvPr>
          <p:cNvPicPr>
            <a:picLocks noChangeAspect="1"/>
          </p:cNvPicPr>
          <p:nvPr userDrawn="1"/>
        </p:nvPicPr>
        <p:blipFill>
          <a:blip r:embed="rId26">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422218372"/>
      </p:ext>
    </p:extLst>
  </p:cSld>
  <p:clrMap bg1="lt1" tx1="dk1" bg2="lt2" tx2="dk2" accent1="accent1" accent2="accent2" accent3="accent3" accent4="accent4" accent5="accent5" accent6="accent6" hlink="hlink" folHlink="folHlink"/>
  <p:sldLayoutIdLst>
    <p:sldLayoutId id="2147486766" r:id="rId1"/>
    <p:sldLayoutId id="2147486767" r:id="rId2"/>
    <p:sldLayoutId id="2147486768" r:id="rId3"/>
    <p:sldLayoutId id="2147486769" r:id="rId4"/>
    <p:sldLayoutId id="2147486770" r:id="rId5"/>
    <p:sldLayoutId id="2147486771" r:id="rId6"/>
    <p:sldLayoutId id="2147486772" r:id="rId7"/>
    <p:sldLayoutId id="2147486773" r:id="rId8"/>
    <p:sldLayoutId id="2147486774" r:id="rId9"/>
    <p:sldLayoutId id="2147486775" r:id="rId10"/>
    <p:sldLayoutId id="2147486776" r:id="rId11"/>
    <p:sldLayoutId id="2147486777" r:id="rId12"/>
    <p:sldLayoutId id="2147486778" r:id="rId13"/>
    <p:sldLayoutId id="2147486779" r:id="rId14"/>
    <p:sldLayoutId id="2147486780" r:id="rId15"/>
    <p:sldLayoutId id="2147486781" r:id="rId16"/>
    <p:sldLayoutId id="2147486782" r:id="rId17"/>
    <p:sldLayoutId id="2147486783" r:id="rId18"/>
    <p:sldLayoutId id="2147486784" r:id="rId19"/>
    <p:sldLayoutId id="2147486785" r:id="rId20"/>
    <p:sldLayoutId id="2147486786" r:id="rId21"/>
    <p:sldLayoutId id="2147486787" r:id="rId22"/>
    <p:sldLayoutId id="2147486788" r:id="rId23"/>
    <p:sldLayoutId id="2147486789" r:id="rId2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Symbol zastępczy tytułu 1"/>
          <p:cNvSpPr>
            <a:spLocks noGrp="1"/>
          </p:cNvSpPr>
          <p:nvPr>
            <p:ph type="title"/>
          </p:nvPr>
        </p:nvSpPr>
        <p:spPr>
          <a:xfrm>
            <a:off x="585447" y="168992"/>
            <a:ext cx="10972800" cy="910338"/>
          </a:xfrm>
          <a:prstGeom prst="rect">
            <a:avLst/>
          </a:prstGeom>
        </p:spPr>
        <p:txBody>
          <a:bodyPr vert="horz" lIns="91440" tIns="45720" rIns="91440" bIns="45720" rtlCol="0" anchor="ctr">
            <a:normAutofit/>
          </a:bodyPr>
          <a:lstStyle/>
          <a:p>
            <a:r>
              <a:rPr lang="pl-PL" dirty="0"/>
              <a:t>Kliknij, aby </a:t>
            </a:r>
            <a:r>
              <a:rPr lang="pl-PL" dirty="0" err="1"/>
              <a:t>edyt</a:t>
            </a:r>
            <a:r>
              <a:rPr lang="pl-PL" dirty="0"/>
              <a:t>. styl wz. tyt.</a:t>
            </a:r>
          </a:p>
        </p:txBody>
      </p:sp>
      <p:sp>
        <p:nvSpPr>
          <p:cNvPr id="3" name="Symbol zastępczy tekstu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pl-PL" dirty="0"/>
              <a:t>Kliknij, aby edytować style wzorca tekstu</a:t>
            </a:r>
          </a:p>
          <a:p>
            <a:pPr lvl="1"/>
            <a:r>
              <a:rPr lang="pl-PL" dirty="0"/>
              <a:t>Drugi poziom</a:t>
            </a:r>
          </a:p>
          <a:p>
            <a:pPr lvl="2"/>
            <a:r>
              <a:rPr lang="pl-PL" dirty="0"/>
              <a:t>Trzeci poziom</a:t>
            </a:r>
          </a:p>
          <a:p>
            <a:pPr lvl="3"/>
            <a:r>
              <a:rPr lang="pl-PL" dirty="0"/>
              <a:t>Czwarty poziom</a:t>
            </a:r>
          </a:p>
          <a:p>
            <a:pPr lvl="4"/>
            <a:r>
              <a:rPr lang="pl-PL" dirty="0"/>
              <a:t>Piąty poziom</a:t>
            </a:r>
          </a:p>
        </p:txBody>
      </p:sp>
      <p:sp>
        <p:nvSpPr>
          <p:cNvPr id="5" name="Symbol zastępczy stopki 4"/>
          <p:cNvSpPr>
            <a:spLocks noGrp="1"/>
          </p:cNvSpPr>
          <p:nvPr>
            <p:ph type="ftr" sz="quarter" idx="3"/>
          </p:nvPr>
        </p:nvSpPr>
        <p:spPr>
          <a:xfrm>
            <a:off x="606303" y="6391121"/>
            <a:ext cx="7527043" cy="365125"/>
          </a:xfrm>
          <a:prstGeom prst="rect">
            <a:avLst/>
          </a:prstGeom>
        </p:spPr>
        <p:txBody>
          <a:bodyPr vert="horz" lIns="91440" tIns="45720" rIns="91440" bIns="45720" rtlCol="0" anchor="ctr" anchorCtr="0">
            <a:noAutofit/>
          </a:bodyPr>
          <a:lstStyle>
            <a:lvl1pPr algn="ctr">
              <a:defRPr sz="1400" baseline="0">
                <a:solidFill>
                  <a:schemeClr val="tx2"/>
                </a:solidFill>
              </a:defRPr>
            </a:lvl1pPr>
          </a:lstStyle>
          <a:p>
            <a:endParaRPr lang="pl-PL"/>
          </a:p>
        </p:txBody>
      </p:sp>
      <p:cxnSp>
        <p:nvCxnSpPr>
          <p:cNvPr id="7" name="Łącznik prosty 6"/>
          <p:cNvCxnSpPr>
            <a:cxnSpLocks/>
          </p:cNvCxnSpPr>
          <p:nvPr/>
        </p:nvCxnSpPr>
        <p:spPr>
          <a:xfrm>
            <a:off x="606303" y="1184976"/>
            <a:ext cx="9486821" cy="0"/>
          </a:xfrm>
          <a:prstGeom prst="line">
            <a:avLst/>
          </a:prstGeom>
          <a:ln w="190500" cap="rnd" cmpd="sng">
            <a:solidFill>
              <a:srgbClr val="FF2600"/>
            </a:solidFill>
          </a:ln>
        </p:spPr>
        <p:style>
          <a:lnRef idx="2">
            <a:schemeClr val="accent1"/>
          </a:lnRef>
          <a:fillRef idx="0">
            <a:schemeClr val="accent1"/>
          </a:fillRef>
          <a:effectRef idx="1">
            <a:schemeClr val="accent1"/>
          </a:effectRef>
          <a:fontRef idx="minor">
            <a:schemeClr val="tx1"/>
          </a:fontRef>
        </p:style>
      </p:cxnSp>
      <p:sp>
        <p:nvSpPr>
          <p:cNvPr id="11" name="PoleTekstowe 10"/>
          <p:cNvSpPr txBox="1"/>
          <p:nvPr/>
        </p:nvSpPr>
        <p:spPr>
          <a:xfrm>
            <a:off x="8527058" y="6541389"/>
            <a:ext cx="2469084" cy="307777"/>
          </a:xfrm>
          <a:prstGeom prst="rect">
            <a:avLst/>
          </a:prstGeom>
          <a:noFill/>
        </p:spPr>
        <p:txBody>
          <a:bodyPr wrap="square" rtlCol="0">
            <a:spAutoFit/>
          </a:bodyPr>
          <a:lstStyle/>
          <a:p>
            <a:r>
              <a:rPr lang="pl-PL" sz="1400" kern="1200">
                <a:solidFill>
                  <a:schemeClr val="bg1">
                    <a:lumMod val="85000"/>
                  </a:schemeClr>
                </a:solidFill>
                <a:latin typeface="+mj-lt"/>
              </a:rPr>
              <a:t>Prof. Wojciech Jurczak MD,PhD</a:t>
            </a:r>
          </a:p>
        </p:txBody>
      </p:sp>
      <p:pic>
        <p:nvPicPr>
          <p:cNvPr id="4" name="Obraz 3">
            <a:extLst>
              <a:ext uri="{FF2B5EF4-FFF2-40B4-BE49-F238E27FC236}">
                <a16:creationId xmlns:a16="http://schemas.microsoft.com/office/drawing/2014/main" id="{54D40D2E-E9C1-ED4A-9D2B-E0664E4F026B}"/>
              </a:ext>
            </a:extLst>
          </p:cNvPr>
          <p:cNvPicPr>
            <a:picLocks noChangeAspect="1"/>
          </p:cNvPicPr>
          <p:nvPr userDrawn="1"/>
        </p:nvPicPr>
        <p:blipFill>
          <a:blip r:embed="rId19"/>
          <a:stretch>
            <a:fillRect/>
          </a:stretch>
        </p:blipFill>
        <p:spPr>
          <a:xfrm>
            <a:off x="10867340" y="6040681"/>
            <a:ext cx="1251857" cy="782411"/>
          </a:xfrm>
          <a:prstGeom prst="rect">
            <a:avLst/>
          </a:prstGeom>
        </p:spPr>
      </p:pic>
      <p:sp>
        <p:nvSpPr>
          <p:cNvPr id="10" name="Owal 9">
            <a:extLst>
              <a:ext uri="{FF2B5EF4-FFF2-40B4-BE49-F238E27FC236}">
                <a16:creationId xmlns:a16="http://schemas.microsoft.com/office/drawing/2014/main" id="{A0DEF98A-9511-966B-1BF2-CCBEEEFDBC0E}"/>
              </a:ext>
            </a:extLst>
          </p:cNvPr>
          <p:cNvSpPr/>
          <p:nvPr userDrawn="1"/>
        </p:nvSpPr>
        <p:spPr>
          <a:xfrm>
            <a:off x="10354186" y="1101046"/>
            <a:ext cx="216000" cy="216000"/>
          </a:xfrm>
          <a:prstGeom prst="ellipse">
            <a:avLst/>
          </a:prstGeom>
          <a:solidFill>
            <a:srgbClr val="FF0000"/>
          </a:solidFill>
        </p:spPr>
        <p:txBody>
          <a:bodyPr wrap="square" rtlCol="0" anchor="ctr">
            <a:spAutoFit/>
          </a:bodyPr>
          <a:lstStyle/>
          <a:p>
            <a:pPr algn="l"/>
            <a:endParaRPr lang="pl-PL" sz="2800" b="1">
              <a:solidFill>
                <a:schemeClr val="tx2"/>
              </a:solidFill>
            </a:endParaRPr>
          </a:p>
        </p:txBody>
      </p:sp>
      <p:sp>
        <p:nvSpPr>
          <p:cNvPr id="12" name="Owal 11">
            <a:extLst>
              <a:ext uri="{FF2B5EF4-FFF2-40B4-BE49-F238E27FC236}">
                <a16:creationId xmlns:a16="http://schemas.microsoft.com/office/drawing/2014/main" id="{A6941D1A-2F17-D965-9629-C909817C9102}"/>
              </a:ext>
            </a:extLst>
          </p:cNvPr>
          <p:cNvSpPr/>
          <p:nvPr userDrawn="1"/>
        </p:nvSpPr>
        <p:spPr>
          <a:xfrm>
            <a:off x="10658852" y="1097017"/>
            <a:ext cx="216000" cy="216000"/>
          </a:xfrm>
          <a:prstGeom prst="ellipse">
            <a:avLst/>
          </a:prstGeom>
          <a:solidFill>
            <a:srgbClr val="FF0000"/>
          </a:solidFill>
        </p:spPr>
        <p:txBody>
          <a:bodyPr wrap="square" rtlCol="0" anchor="ctr">
            <a:spAutoFit/>
          </a:bodyPr>
          <a:lstStyle/>
          <a:p>
            <a:pPr algn="l"/>
            <a:endParaRPr lang="pl-PL" sz="2800" b="1">
              <a:solidFill>
                <a:schemeClr val="tx2"/>
              </a:solidFill>
            </a:endParaRPr>
          </a:p>
        </p:txBody>
      </p:sp>
      <p:sp>
        <p:nvSpPr>
          <p:cNvPr id="13" name="Owal 12">
            <a:extLst>
              <a:ext uri="{FF2B5EF4-FFF2-40B4-BE49-F238E27FC236}">
                <a16:creationId xmlns:a16="http://schemas.microsoft.com/office/drawing/2014/main" id="{0A183490-8C6C-A4C2-4B13-881C97F661BA}"/>
              </a:ext>
            </a:extLst>
          </p:cNvPr>
          <p:cNvSpPr/>
          <p:nvPr userDrawn="1"/>
        </p:nvSpPr>
        <p:spPr>
          <a:xfrm>
            <a:off x="10962015" y="1097017"/>
            <a:ext cx="216000" cy="216000"/>
          </a:xfrm>
          <a:prstGeom prst="ellipse">
            <a:avLst/>
          </a:prstGeom>
          <a:solidFill>
            <a:srgbClr val="FF0000"/>
          </a:solidFill>
        </p:spPr>
        <p:txBody>
          <a:bodyPr wrap="square" rtlCol="0" anchor="ctr">
            <a:spAutoFit/>
          </a:bodyPr>
          <a:lstStyle/>
          <a:p>
            <a:pPr algn="l"/>
            <a:endParaRPr lang="pl-PL" sz="2800" b="1">
              <a:solidFill>
                <a:schemeClr val="tx2"/>
              </a:solidFill>
            </a:endParaRPr>
          </a:p>
        </p:txBody>
      </p:sp>
      <p:sp>
        <p:nvSpPr>
          <p:cNvPr id="14" name="Owal 13">
            <a:extLst>
              <a:ext uri="{FF2B5EF4-FFF2-40B4-BE49-F238E27FC236}">
                <a16:creationId xmlns:a16="http://schemas.microsoft.com/office/drawing/2014/main" id="{CFEF8124-40F0-4664-AD5C-D817D6BDE75F}"/>
              </a:ext>
            </a:extLst>
          </p:cNvPr>
          <p:cNvSpPr/>
          <p:nvPr userDrawn="1"/>
        </p:nvSpPr>
        <p:spPr>
          <a:xfrm>
            <a:off x="11266254" y="1094092"/>
            <a:ext cx="216000" cy="216000"/>
          </a:xfrm>
          <a:prstGeom prst="ellipse">
            <a:avLst/>
          </a:prstGeom>
          <a:solidFill>
            <a:srgbClr val="FF0000"/>
          </a:solidFill>
        </p:spPr>
        <p:txBody>
          <a:bodyPr wrap="square" rtlCol="0" anchor="ctr">
            <a:spAutoFit/>
          </a:bodyPr>
          <a:lstStyle/>
          <a:p>
            <a:pPr algn="l"/>
            <a:endParaRPr lang="pl-PL" sz="2800" b="1">
              <a:solidFill>
                <a:schemeClr val="tx2"/>
              </a:solidFill>
            </a:endParaRPr>
          </a:p>
        </p:txBody>
      </p:sp>
    </p:spTree>
    <p:extLst>
      <p:ext uri="{BB962C8B-B14F-4D97-AF65-F5344CB8AC3E}">
        <p14:creationId xmlns:p14="http://schemas.microsoft.com/office/powerpoint/2010/main" val="1488140681"/>
      </p:ext>
    </p:extLst>
  </p:cSld>
  <p:clrMap bg1="lt1" tx1="dk1" bg2="lt2" tx2="dk2" accent1="accent1" accent2="accent2" accent3="accent3" accent4="accent4" accent5="accent5" accent6="accent6" hlink="hlink" folHlink="folHlink"/>
  <p:sldLayoutIdLst>
    <p:sldLayoutId id="2147486791" r:id="rId1"/>
    <p:sldLayoutId id="2147486792" r:id="rId2"/>
    <p:sldLayoutId id="2147486793" r:id="rId3"/>
    <p:sldLayoutId id="2147486794" r:id="rId4"/>
    <p:sldLayoutId id="2147486795" r:id="rId5"/>
    <p:sldLayoutId id="2147486796" r:id="rId6"/>
    <p:sldLayoutId id="2147486797" r:id="rId7"/>
    <p:sldLayoutId id="2147486798" r:id="rId8"/>
    <p:sldLayoutId id="2147486799" r:id="rId9"/>
    <p:sldLayoutId id="2147486800" r:id="rId10"/>
    <p:sldLayoutId id="2147486801" r:id="rId11"/>
    <p:sldLayoutId id="2147486802" r:id="rId12"/>
    <p:sldLayoutId id="2147486803" r:id="rId13"/>
    <p:sldLayoutId id="2147486804" r:id="rId14"/>
    <p:sldLayoutId id="2147486805" r:id="rId15"/>
    <p:sldLayoutId id="2147486806" r:id="rId16"/>
    <p:sldLayoutId id="2147486809" r:id="rId17"/>
  </p:sldLayoutIdLst>
  <p:hf sldNum="0" hdr="0" dt="0"/>
  <p:txStyles>
    <p:titleStyle>
      <a:lvl1pPr algn="l" defTabSz="457200" rtl="0" eaLnBrk="1" latinLnBrk="0" hangingPunct="1">
        <a:spcBef>
          <a:spcPct val="0"/>
        </a:spcBef>
        <a:buNone/>
        <a:defRPr sz="3600" b="1" i="0" kern="1200" baseline="0">
          <a:solidFill>
            <a:schemeClr val="tx2"/>
          </a:solidFill>
          <a:latin typeface="+mn-lt"/>
          <a:ea typeface="+mj-ea"/>
          <a:cs typeface="+mj-cs"/>
        </a:defRPr>
      </a:lvl1pPr>
    </p:titleStyle>
    <p:bodyStyle>
      <a:lvl1pPr marL="342900" indent="-342900" algn="l" defTabSz="457200" rtl="0" eaLnBrk="1" latinLnBrk="0" hangingPunct="1">
        <a:spcBef>
          <a:spcPct val="20000"/>
        </a:spcBef>
        <a:buFont typeface="Arial"/>
        <a:buChar char="•"/>
        <a:defRPr sz="3200" kern="1200" baseline="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baseline="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baseline="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baseline="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baseline="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pl-PL"/>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0">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741511174"/>
      </p:ext>
    </p:extLst>
  </p:cSld>
  <p:clrMap bg1="lt1" tx1="dk1" bg2="lt2" tx2="dk2" accent1="accent1" accent2="accent2" accent3="accent3" accent4="accent4" accent5="accent5" accent6="accent6" hlink="hlink" folHlink="folHlink"/>
  <p:sldLayoutIdLst>
    <p:sldLayoutId id="2147486811" r:id="rId1"/>
    <p:sldLayoutId id="2147486812" r:id="rId2"/>
    <p:sldLayoutId id="2147486813" r:id="rId3"/>
    <p:sldLayoutId id="2147486814" r:id="rId4"/>
    <p:sldLayoutId id="2147486815" r:id="rId5"/>
    <p:sldLayoutId id="2147486816" r:id="rId6"/>
    <p:sldLayoutId id="2147486817" r:id="rId7"/>
    <p:sldLayoutId id="2147486818" r:id="rId8"/>
    <p:sldLayoutId id="2147486819" r:id="rId9"/>
    <p:sldLayoutId id="2147486820" r:id="rId10"/>
    <p:sldLayoutId id="2147486821" r:id="rId11"/>
    <p:sldLayoutId id="2147486822" r:id="rId12"/>
    <p:sldLayoutId id="2147486823" r:id="rId13"/>
    <p:sldLayoutId id="2147486824" r:id="rId14"/>
    <p:sldLayoutId id="2147486825" r:id="rId15"/>
    <p:sldLayoutId id="2147486826" r:id="rId16"/>
    <p:sldLayoutId id="2147486827" r:id="rId17"/>
    <p:sldLayoutId id="2147486828" r:id="rId1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47125302-5F8B-1E48-8B53-B80353F88A23}"/>
              </a:ext>
            </a:extLst>
          </p:cNvPr>
          <p:cNvPicPr>
            <a:picLocks noChangeAspect="1"/>
          </p:cNvPicPr>
          <p:nvPr userDrawn="1"/>
        </p:nvPicPr>
        <p:blipFill>
          <a:blip r:embed="rId27">
            <a:extLst>
              <a:ext uri="{28A0092B-C50C-407E-A947-70E740481C1C}">
                <a14:useLocalDpi xmlns:a14="http://schemas.microsoft.com/office/drawing/2010/main" val="0"/>
              </a:ext>
            </a:extLst>
          </a:blip>
          <a:srcRect/>
          <a:stretch/>
        </p:blipFill>
        <p:spPr>
          <a:xfrm>
            <a:off x="9798979" y="6137486"/>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461484407"/>
      </p:ext>
    </p:extLst>
  </p:cSld>
  <p:clrMap bg1="lt1" tx1="dk1" bg2="lt2" tx2="dk2" accent1="accent1" accent2="accent2" accent3="accent3" accent4="accent4" accent5="accent5" accent6="accent6" hlink="hlink" folHlink="folHlink"/>
  <p:sldLayoutIdLst>
    <p:sldLayoutId id="2147486830" r:id="rId1"/>
    <p:sldLayoutId id="2147486831" r:id="rId2"/>
    <p:sldLayoutId id="2147486832" r:id="rId3"/>
    <p:sldLayoutId id="2147486833" r:id="rId4"/>
    <p:sldLayoutId id="2147486834" r:id="rId5"/>
    <p:sldLayoutId id="2147486835" r:id="rId6"/>
    <p:sldLayoutId id="2147486836" r:id="rId7"/>
    <p:sldLayoutId id="2147486837" r:id="rId8"/>
    <p:sldLayoutId id="2147486838" r:id="rId9"/>
    <p:sldLayoutId id="2147486839" r:id="rId10"/>
    <p:sldLayoutId id="2147486840" r:id="rId11"/>
    <p:sldLayoutId id="2147486841" r:id="rId12"/>
    <p:sldLayoutId id="2147486842" r:id="rId13"/>
    <p:sldLayoutId id="2147486843" r:id="rId14"/>
    <p:sldLayoutId id="2147486844" r:id="rId15"/>
    <p:sldLayoutId id="2147486845" r:id="rId16"/>
    <p:sldLayoutId id="2147486846" r:id="rId17"/>
    <p:sldLayoutId id="2147486847" r:id="rId18"/>
    <p:sldLayoutId id="2147486848" r:id="rId19"/>
    <p:sldLayoutId id="2147486849" r:id="rId20"/>
    <p:sldLayoutId id="2147486850" r:id="rId21"/>
    <p:sldLayoutId id="2147486851" r:id="rId22"/>
    <p:sldLayoutId id="2147486852" r:id="rId23"/>
    <p:sldLayoutId id="2147486853" r:id="rId24"/>
    <p:sldLayoutId id="2147486854"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12" name="Straight Connector 11"/>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2" name="Title Placeholder 1"/>
          <p:cNvSpPr>
            <a:spLocks noGrp="1"/>
          </p:cNvSpPr>
          <p:nvPr>
            <p:ph type="title"/>
          </p:nvPr>
        </p:nvSpPr>
        <p:spPr>
          <a:xfrm>
            <a:off x="548640" y="750933"/>
            <a:ext cx="11094720" cy="853440"/>
          </a:xfrm>
          <a:prstGeom prst="rect">
            <a:avLst/>
          </a:prstGeom>
        </p:spPr>
        <p:txBody>
          <a:bodyPr vert="horz" lIns="0" tIns="0" rIns="0" bIns="0" rtlCol="0" anchor="t" anchorCtr="0">
            <a:noAutofit/>
          </a:bodyPr>
          <a:lstStyle/>
          <a:p>
            <a:r>
              <a:rPr lang="en-US"/>
              <a:t>Click to edit Master title style</a:t>
            </a:r>
          </a:p>
        </p:txBody>
      </p:sp>
      <p:sp>
        <p:nvSpPr>
          <p:cNvPr id="3" name="Text Placeholder 2"/>
          <p:cNvSpPr>
            <a:spLocks noGrp="1"/>
          </p:cNvSpPr>
          <p:nvPr>
            <p:ph type="body" idx="1"/>
          </p:nvPr>
        </p:nvSpPr>
        <p:spPr>
          <a:xfrm>
            <a:off x="548640" y="1950720"/>
            <a:ext cx="11094720" cy="451104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8" name="Straight Connector 7"/>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10"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chemeClr val="accent6"/>
                </a:solidFill>
                <a:latin typeface="+mj-lt"/>
                <a:cs typeface="Arial" pitchFamily="34" charset="0"/>
              </a:defRPr>
            </a:lvl1pPr>
          </a:lstStyle>
          <a:p>
            <a:endParaRPr lang="en-US"/>
          </a:p>
        </p:txBody>
      </p:sp>
      <p:sp>
        <p:nvSpPr>
          <p:cNvPr id="15" name="Slide Number Placeholder 14"/>
          <p:cNvSpPr>
            <a:spLocks noGrp="1"/>
          </p:cNvSpPr>
          <p:nvPr>
            <p:ph type="sldNum" sz="quarter" idx="4"/>
          </p:nvPr>
        </p:nvSpPr>
        <p:spPr bwMode="gray">
          <a:xfrm>
            <a:off x="11248253" y="289267"/>
            <a:ext cx="395111" cy="215444"/>
          </a:xfrm>
          <a:prstGeom prst="rect">
            <a:avLst/>
          </a:prstGeom>
        </p:spPr>
        <p:txBody>
          <a:bodyPr vert="horz" wrap="square" lIns="0" tIns="0" rIns="0" bIns="0" rtlCol="0" anchor="ctr">
            <a:spAutoFit/>
          </a:bodyPr>
          <a:lstStyle>
            <a:lvl1pPr algn="r">
              <a:defRPr sz="1400">
                <a:solidFill>
                  <a:schemeClr val="accent6"/>
                </a:solidFill>
                <a:latin typeface="+mj-lt"/>
                <a:cs typeface="Arial" pitchFamily="34" charset="0"/>
              </a:defRPr>
            </a:lvl1pPr>
          </a:lstStyle>
          <a:p>
            <a:fld id="{25E50375-54B9-4391-8450-768398012C2B}" type="slidenum">
              <a:rPr lang="en-US" smtClean="0"/>
              <a:t>‹#›</a:t>
            </a:fld>
            <a:endParaRPr lang="en-US"/>
          </a:p>
        </p:txBody>
      </p:sp>
    </p:spTree>
    <p:extLst>
      <p:ext uri="{BB962C8B-B14F-4D97-AF65-F5344CB8AC3E}">
        <p14:creationId xmlns:p14="http://schemas.microsoft.com/office/powerpoint/2010/main" val="3012580289"/>
      </p:ext>
    </p:extLst>
  </p:cSld>
  <p:clrMap bg1="lt1" tx1="dk1" bg2="lt2" tx2="dk2" accent1="accent1" accent2="accent2" accent3="accent3" accent4="accent4" accent5="accent5" accent6="accent6" hlink="hlink" folHlink="folHlink"/>
  <p:sldLayoutIdLst>
    <p:sldLayoutId id="2147486004" r:id="rId1"/>
    <p:sldLayoutId id="2147486005" r:id="rId2"/>
    <p:sldLayoutId id="2147486006" r:id="rId3"/>
    <p:sldLayoutId id="2147486007" r:id="rId4"/>
    <p:sldLayoutId id="2147486008" r:id="rId5"/>
    <p:sldLayoutId id="2147486009" r:id="rId6"/>
    <p:sldLayoutId id="2147486010" r:id="rId7"/>
    <p:sldLayoutId id="2147486011" r:id="rId8"/>
    <p:sldLayoutId id="2147486012" r:id="rId9"/>
    <p:sldLayoutId id="2147486013" r:id="rId10"/>
    <p:sldLayoutId id="2147486014" r:id="rId11"/>
    <p:sldLayoutId id="2147486015" r:id="rId12"/>
    <p:sldLayoutId id="2147486016" r:id="rId13"/>
    <p:sldLayoutId id="2147486017" r:id="rId14"/>
    <p:sldLayoutId id="2147486018" r:id="rId15"/>
    <p:sldLayoutId id="2147486019" r:id="rId16"/>
    <p:sldLayoutId id="2147486020" r:id="rId17"/>
  </p:sldLayoutIdLst>
  <p:txStyles>
    <p:titleStyle>
      <a:lvl1pPr algn="l" defTabSz="914354" rtl="0" eaLnBrk="1" latinLnBrk="0" hangingPunct="1">
        <a:lnSpc>
          <a:spcPct val="100000"/>
        </a:lnSpc>
        <a:spcBef>
          <a:spcPct val="0"/>
        </a:spcBef>
        <a:buNone/>
        <a:defRPr sz="2933" b="1" kern="1200">
          <a:solidFill>
            <a:schemeClr val="tx1"/>
          </a:solidFill>
          <a:latin typeface="+mj-lt"/>
          <a:ea typeface="+mj-ea"/>
          <a:cs typeface="Arial" pitchFamily="34" charset="0"/>
        </a:defRPr>
      </a:lvl1pPr>
    </p:titleStyle>
    <p:bodyStyle>
      <a:lvl1pPr marL="0" indent="0" algn="l" defTabSz="914354" rtl="0" eaLnBrk="1" latinLnBrk="0" hangingPunct="1">
        <a:lnSpc>
          <a:spcPct val="100000"/>
        </a:lnSpc>
        <a:spcBef>
          <a:spcPts val="1867"/>
        </a:spcBef>
        <a:spcAft>
          <a:spcPts val="0"/>
        </a:spcAft>
        <a:buFont typeface="Arial" pitchFamily="34" charset="0"/>
        <a:buNone/>
        <a:defRPr sz="2400" kern="1200">
          <a:solidFill>
            <a:schemeClr val="tx1"/>
          </a:solidFill>
          <a:latin typeface="+mn-lt"/>
          <a:ea typeface="+mn-ea"/>
          <a:cs typeface="Times New Roman" pitchFamily="18" charset="0"/>
        </a:defRPr>
      </a:lvl1pPr>
      <a:lvl2pPr marL="173030" indent="-173030" algn="l" defTabSz="914354" rtl="0" eaLnBrk="1" latinLnBrk="0" hangingPunct="1">
        <a:lnSpc>
          <a:spcPct val="100000"/>
        </a:lnSpc>
        <a:spcBef>
          <a:spcPts val="1200"/>
        </a:spcBef>
        <a:spcAft>
          <a:spcPts val="0"/>
        </a:spcAft>
        <a:buFont typeface="Arial" pitchFamily="34" charset="0"/>
        <a:buChar char="•"/>
        <a:defRPr sz="2400" kern="1200">
          <a:solidFill>
            <a:schemeClr val="tx1"/>
          </a:solidFill>
          <a:latin typeface="+mn-lt"/>
          <a:ea typeface="+mn-ea"/>
          <a:cs typeface="Times New Roman" pitchFamily="18" charset="0"/>
        </a:defRPr>
      </a:lvl2pPr>
      <a:lvl3pPr marL="347454" indent="-173030" algn="l" defTabSz="914354" rtl="0" eaLnBrk="1" latinLnBrk="0" hangingPunct="1">
        <a:lnSpc>
          <a:spcPct val="100000"/>
        </a:lnSpc>
        <a:spcBef>
          <a:spcPts val="800"/>
        </a:spcBef>
        <a:spcAft>
          <a:spcPts val="0"/>
        </a:spcAft>
        <a:buFont typeface="Arial" pitchFamily="34" charset="0"/>
        <a:buChar char="•"/>
        <a:defRPr sz="2133" kern="1200">
          <a:solidFill>
            <a:schemeClr val="tx1"/>
          </a:solidFill>
          <a:latin typeface="+mn-lt"/>
          <a:ea typeface="+mn-ea"/>
          <a:cs typeface="Times New Roman" pitchFamily="18" charset="0"/>
        </a:defRPr>
      </a:lvl3pPr>
      <a:lvl4pPr marL="521182" indent="-173030" algn="l" defTabSz="914354" rtl="0" eaLnBrk="1" latinLnBrk="0" hangingPunct="1">
        <a:lnSpc>
          <a:spcPct val="100000"/>
        </a:lnSpc>
        <a:spcBef>
          <a:spcPts val="800"/>
        </a:spcBef>
        <a:spcAft>
          <a:spcPts val="0"/>
        </a:spcAft>
        <a:buFont typeface="Arial" pitchFamily="34" charset="0"/>
        <a:buChar char="•"/>
        <a:defRPr sz="1867" kern="1200">
          <a:solidFill>
            <a:schemeClr val="tx1"/>
          </a:solidFill>
          <a:latin typeface="+mn-lt"/>
          <a:ea typeface="+mn-ea"/>
          <a:cs typeface="Times New Roman" pitchFamily="18" charset="0"/>
        </a:defRPr>
      </a:lvl4pPr>
      <a:lvl5pPr marL="2057298" indent="-228589" algn="l" defTabSz="914354" rtl="0" eaLnBrk="1" latinLnBrk="0" hangingPunct="1">
        <a:spcBef>
          <a:spcPct val="20000"/>
        </a:spcBef>
        <a:buFont typeface="Arial" pitchFamily="34" charset="0"/>
        <a:buChar char="»"/>
        <a:defRPr sz="1800" kern="1200">
          <a:solidFill>
            <a:schemeClr val="bg1"/>
          </a:solidFill>
          <a:latin typeface="Times New Roman" pitchFamily="18" charset="0"/>
          <a:ea typeface="+mn-ea"/>
          <a:cs typeface="Times New Roman" pitchFamily="18" charset="0"/>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AFACB92F-CA01-4752-6B59-55368DC638AF}"/>
              </a:ext>
            </a:extLst>
          </p:cNvPr>
          <p:cNvPicPr>
            <a:picLocks noChangeAspect="1"/>
          </p:cNvPicPr>
          <p:nvPr userDrawn="1"/>
        </p:nvPicPr>
        <p:blipFill>
          <a:blip r:embed="rId6" cstate="print">
            <a:extLst>
              <a:ext uri="{28A0092B-C50C-407E-A947-70E740481C1C}">
                <a14:useLocalDpi xmlns:a14="http://schemas.microsoft.com/office/drawing/2010/main" val="0"/>
              </a:ext>
            </a:extLst>
          </a:blip>
          <a:srcRect/>
          <a:stretch/>
        </p:blipFill>
        <p:spPr>
          <a:xfrm>
            <a:off x="0" y="6238050"/>
            <a:ext cx="12192000" cy="628650"/>
          </a:xfrm>
          <a:prstGeom prst="rect">
            <a:avLst/>
          </a:prstGeom>
        </p:spPr>
      </p:pic>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sp>
        <p:nvSpPr>
          <p:cNvPr id="11" name="Text Placeholder 4">
            <a:extLst>
              <a:ext uri="{FF2B5EF4-FFF2-40B4-BE49-F238E27FC236}">
                <a16:creationId xmlns:a16="http://schemas.microsoft.com/office/drawing/2014/main" id="{CF4238B1-436E-ABF8-08AB-E6364E1D7133}"/>
              </a:ext>
            </a:extLst>
          </p:cNvPr>
          <p:cNvSpPr txBox="1">
            <a:spLocks/>
          </p:cNvSpPr>
          <p:nvPr userDrawn="1"/>
        </p:nvSpPr>
        <p:spPr>
          <a:xfrm>
            <a:off x="3924300" y="6289603"/>
            <a:ext cx="5252264" cy="281354"/>
          </a:xfrm>
          <a:prstGeom prst="rect">
            <a:avLst/>
          </a:prstGeom>
        </p:spPr>
        <p:txBody>
          <a:bodyPr lIns="0" tIns="0" rIns="0" bIns="0" anchor="b" anchorCtr="0">
            <a:noAutofit/>
          </a:bodyPr>
          <a:lstStyle>
            <a:lvl1pPr marL="0" indent="0" algn="l" defTabSz="914400" rtl="0" eaLnBrk="1" latinLnBrk="0" hangingPunct="1">
              <a:lnSpc>
                <a:spcPct val="100000"/>
              </a:lnSpc>
              <a:spcBef>
                <a:spcPts val="0"/>
              </a:spcBef>
              <a:buClr>
                <a:srgbClr val="008764"/>
              </a:buClr>
              <a:buFontTx/>
              <a:buNone/>
              <a:defRPr lang="en-US" sz="1000" kern="120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900" kern="120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900" kern="120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900" kern="120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900" kern="120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000"/>
              <a:t>Scott </a:t>
            </a:r>
            <a:r>
              <a:rPr lang="en-US" sz="1000" err="1"/>
              <a:t>Kopetz</a:t>
            </a:r>
            <a:r>
              <a:rPr lang="en-US" sz="1000"/>
              <a:t>, MD, PhD</a:t>
            </a:r>
            <a:endParaRPr lang="en-US"/>
          </a:p>
        </p:txBody>
      </p:sp>
    </p:spTree>
    <p:extLst>
      <p:ext uri="{BB962C8B-B14F-4D97-AF65-F5344CB8AC3E}">
        <p14:creationId xmlns:p14="http://schemas.microsoft.com/office/powerpoint/2010/main" val="3297592790"/>
      </p:ext>
    </p:extLst>
  </p:cSld>
  <p:clrMap bg1="lt1" tx1="dk1" bg2="lt2" tx2="dk2" accent1="accent1" accent2="accent2" accent3="accent3" accent4="accent4" accent5="accent5" accent6="accent6" hlink="hlink" folHlink="folHlink"/>
  <p:sldLayoutIdLst>
    <p:sldLayoutId id="2147486023" r:id="rId1"/>
    <p:sldLayoutId id="2147486024" r:id="rId2"/>
    <p:sldLayoutId id="2147486025" r:id="rId3"/>
    <p:sldLayoutId id="2147486026" r:id="rId4"/>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6" cstate="print">
            <a:extLst>
              <a:ext uri="{28A0092B-C50C-407E-A947-70E740481C1C}">
                <a14:useLocalDpi xmlns:a14="http://schemas.microsoft.com/office/drawing/2010/main" val="0"/>
              </a:ext>
            </a:extLst>
          </a:blip>
          <a:srcRect/>
          <a:stretch/>
        </p:blipFill>
        <p:spPr>
          <a:xfrm>
            <a:off x="22" y="6238560"/>
            <a:ext cx="12198050" cy="628962"/>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a:solidFill>
                  <a:srgbClr val="002557"/>
                </a:solidFill>
              </a:rPr>
              <a:t>PRESENTED BY:</a:t>
            </a:r>
          </a:p>
        </p:txBody>
      </p:sp>
    </p:spTree>
    <p:extLst>
      <p:ext uri="{BB962C8B-B14F-4D97-AF65-F5344CB8AC3E}">
        <p14:creationId xmlns:p14="http://schemas.microsoft.com/office/powerpoint/2010/main" val="2674206347"/>
      </p:ext>
    </p:extLst>
  </p:cSld>
  <p:clrMap bg1="lt1" tx1="dk1" bg2="lt2" tx2="dk2" accent1="accent1" accent2="accent2" accent3="accent3" accent4="accent4" accent5="accent5" accent6="accent6" hlink="hlink" folHlink="folHlink"/>
  <p:sldLayoutIdLst>
    <p:sldLayoutId id="2147486118" r:id="rId1"/>
    <p:sldLayoutId id="2147486119" r:id="rId2"/>
    <p:sldLayoutId id="2147486120" r:id="rId3"/>
    <p:sldLayoutId id="2147486121" r:id="rId4"/>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5997" y="576000"/>
            <a:ext cx="8228277" cy="505668"/>
          </a:xfrm>
          <a:prstGeom prst="rect">
            <a:avLst/>
          </a:prstGeom>
        </p:spPr>
        <p:txBody>
          <a:bodyPr vert="horz" lIns="0" tIns="0" rIns="0" bIns="0" rtlCol="0" anchor="t" anchorCtr="0">
            <a:normAutofit/>
          </a:bodyPr>
          <a:lstStyle/>
          <a:p>
            <a:r>
              <a:rPr lang="en-US"/>
              <a:t>Click to edit Master title style</a:t>
            </a:r>
            <a:endParaRPr lang="en-GB"/>
          </a:p>
        </p:txBody>
      </p:sp>
      <p:sp>
        <p:nvSpPr>
          <p:cNvPr id="3" name="Text Placeholder 2"/>
          <p:cNvSpPr>
            <a:spLocks noGrp="1"/>
          </p:cNvSpPr>
          <p:nvPr>
            <p:ph type="body" idx="1"/>
          </p:nvPr>
        </p:nvSpPr>
        <p:spPr>
          <a:xfrm>
            <a:off x="575997" y="1806575"/>
            <a:ext cx="8228277" cy="4473796"/>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a:p>
        </p:txBody>
      </p:sp>
      <p:grpSp>
        <p:nvGrpSpPr>
          <p:cNvPr id="17" name="Group 16" hidden="1"/>
          <p:cNvGrpSpPr/>
          <p:nvPr/>
        </p:nvGrpSpPr>
        <p:grpSpPr>
          <a:xfrm>
            <a:off x="574675" y="-301039"/>
            <a:ext cx="11042525" cy="7560000"/>
            <a:chOff x="574675" y="-301039"/>
            <a:chExt cx="11042525" cy="7560000"/>
          </a:xfrm>
        </p:grpSpPr>
        <p:sp>
          <p:nvSpPr>
            <p:cNvPr id="12" name="Rectangle 11"/>
            <p:cNvSpPr/>
            <p:nvPr userDrawn="1"/>
          </p:nvSpPr>
          <p:spPr>
            <a:xfrm>
              <a:off x="574675"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3" name="Rectangle 12"/>
            <p:cNvSpPr/>
            <p:nvPr userDrawn="1"/>
          </p:nvSpPr>
          <p:spPr>
            <a:xfrm>
              <a:off x="3281306"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4" name="Rectangle 13"/>
            <p:cNvSpPr/>
            <p:nvPr userDrawn="1"/>
          </p:nvSpPr>
          <p:spPr>
            <a:xfrm>
              <a:off x="5987937"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5" name="Rectangle 14"/>
            <p:cNvSpPr/>
            <p:nvPr userDrawn="1"/>
          </p:nvSpPr>
          <p:spPr>
            <a:xfrm>
              <a:off x="8694568"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6" name="Rectangle 15"/>
            <p:cNvSpPr/>
            <p:nvPr userDrawn="1"/>
          </p:nvSpPr>
          <p:spPr>
            <a:xfrm>
              <a:off x="11401200"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grpSp>
      <p:sp>
        <p:nvSpPr>
          <p:cNvPr id="4" name="Rectangle 7">
            <a:extLst>
              <a:ext uri="{FF2B5EF4-FFF2-40B4-BE49-F238E27FC236}">
                <a16:creationId xmlns:a16="http://schemas.microsoft.com/office/drawing/2014/main" id="{79837DBD-15F8-AF0C-32A6-686F90C58E0A}"/>
              </a:ext>
            </a:extLst>
          </p:cNvPr>
          <p:cNvSpPr>
            <a:spLocks noChangeArrowheads="1"/>
          </p:cNvSpPr>
          <p:nvPr userDrawn="1">
            <p:custDataLst>
              <p:tags r:id="rId20"/>
            </p:custDataLst>
          </p:nvPr>
        </p:nvSpPr>
        <p:spPr bwMode="auto">
          <a:xfrm>
            <a:off x="0" y="6533024"/>
            <a:ext cx="12192000" cy="355951"/>
          </a:xfrm>
          <a:prstGeom prst="rect">
            <a:avLst/>
          </a:prstGeom>
          <a:gradFill flip="none" rotWithShape="1">
            <a:gsLst>
              <a:gs pos="50000">
                <a:schemeClr val="accent5">
                  <a:lumMod val="50000"/>
                </a:schemeClr>
              </a:gs>
              <a:gs pos="10476">
                <a:srgbClr val="25336D"/>
              </a:gs>
              <a:gs pos="0">
                <a:srgbClr val="25336D"/>
              </a:gs>
              <a:gs pos="70000">
                <a:srgbClr val="B3E2DF"/>
              </a:gs>
              <a:gs pos="27000">
                <a:srgbClr val="324492"/>
              </a:gs>
              <a:gs pos="92000">
                <a:schemeClr val="accent6">
                  <a:lumMod val="40000"/>
                  <a:lumOff val="60000"/>
                </a:schemeClr>
              </a:gs>
            </a:gsLst>
            <a:lin ang="0" scaled="1"/>
            <a:tileRect/>
          </a:gradFill>
          <a:ln>
            <a:noFill/>
          </a:ln>
          <a:effectLst/>
        </p:spPr>
        <p:txBody>
          <a:bodyPr wrap="none" lIns="91430" tIns="45718" rIns="91430" bIns="45718" anchor="ctr"/>
          <a:lstStyle>
            <a:lvl1pPr eaLnBrk="0" hangingPunct="0">
              <a:defRPr>
                <a:solidFill>
                  <a:schemeClr val="tx1"/>
                </a:solidFill>
                <a:latin typeface="Calibri" pitchFamily="34" charset="0"/>
              </a:defRPr>
            </a:lvl1pPr>
            <a:lvl2pPr marL="742950" indent="-285750" eaLnBrk="0" hangingPunct="0">
              <a:defRPr>
                <a:solidFill>
                  <a:schemeClr val="tx1"/>
                </a:solidFill>
                <a:latin typeface="Calibri" pitchFamily="34" charset="0"/>
              </a:defRPr>
            </a:lvl2pPr>
            <a:lvl3pPr marL="1143000" indent="-228600" eaLnBrk="0" hangingPunct="0">
              <a:defRPr>
                <a:solidFill>
                  <a:schemeClr val="tx1"/>
                </a:solidFill>
                <a:latin typeface="Calibri" pitchFamily="34" charset="0"/>
              </a:defRPr>
            </a:lvl3pPr>
            <a:lvl4pPr marL="1600200" indent="-228600" eaLnBrk="0" hangingPunct="0">
              <a:defRPr>
                <a:solidFill>
                  <a:schemeClr val="tx1"/>
                </a:solidFill>
                <a:latin typeface="Calibri" pitchFamily="34" charset="0"/>
              </a:defRPr>
            </a:lvl4pPr>
            <a:lvl5pPr marL="2057400" indent="-228600" eaLnBrk="0" hangingPunct="0">
              <a:defRPr>
                <a:solidFill>
                  <a:schemeClr val="tx1"/>
                </a:solidFill>
                <a:latin typeface="Calibri" pitchFamily="34" charset="0"/>
              </a:defRPr>
            </a:lvl5pPr>
            <a:lvl6pPr marL="2514600" indent="-228600" algn="ctr" defTabSz="457200" eaLnBrk="0" fontAlgn="base" hangingPunct="0">
              <a:lnSpc>
                <a:spcPct val="90000"/>
              </a:lnSpc>
              <a:spcBef>
                <a:spcPct val="0"/>
              </a:spcBef>
              <a:spcAft>
                <a:spcPct val="0"/>
              </a:spcAft>
              <a:defRPr>
                <a:solidFill>
                  <a:schemeClr val="tx1"/>
                </a:solidFill>
                <a:latin typeface="Calibri" pitchFamily="34" charset="0"/>
              </a:defRPr>
            </a:lvl6pPr>
            <a:lvl7pPr marL="2971800" indent="-228600" algn="ctr" defTabSz="457200" eaLnBrk="0" fontAlgn="base" hangingPunct="0">
              <a:lnSpc>
                <a:spcPct val="90000"/>
              </a:lnSpc>
              <a:spcBef>
                <a:spcPct val="0"/>
              </a:spcBef>
              <a:spcAft>
                <a:spcPct val="0"/>
              </a:spcAft>
              <a:defRPr>
                <a:solidFill>
                  <a:schemeClr val="tx1"/>
                </a:solidFill>
                <a:latin typeface="Calibri" pitchFamily="34" charset="0"/>
              </a:defRPr>
            </a:lvl7pPr>
            <a:lvl8pPr marL="3429000" indent="-228600" algn="ctr" defTabSz="457200" eaLnBrk="0" fontAlgn="base" hangingPunct="0">
              <a:lnSpc>
                <a:spcPct val="90000"/>
              </a:lnSpc>
              <a:spcBef>
                <a:spcPct val="0"/>
              </a:spcBef>
              <a:spcAft>
                <a:spcPct val="0"/>
              </a:spcAft>
              <a:defRPr>
                <a:solidFill>
                  <a:schemeClr val="tx1"/>
                </a:solidFill>
                <a:latin typeface="Calibri" pitchFamily="34" charset="0"/>
              </a:defRPr>
            </a:lvl8pPr>
            <a:lvl9pPr marL="3886200" indent="-228600" algn="ctr" defTabSz="457200" eaLnBrk="0" fontAlgn="base" hangingPunct="0">
              <a:lnSpc>
                <a:spcPct val="90000"/>
              </a:lnSpc>
              <a:spcBef>
                <a:spcPct val="0"/>
              </a:spcBef>
              <a:spcAft>
                <a:spcPct val="0"/>
              </a:spcAft>
              <a:defRPr>
                <a:solidFill>
                  <a:schemeClr val="tx1"/>
                </a:solidFill>
                <a:latin typeface="Calibri" pitchFamily="34" charset="0"/>
              </a:defRPr>
            </a:lvl9pPr>
          </a:lstStyle>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800" b="0" i="0" u="none" strike="noStrike" kern="1200" cap="none" spc="0" normalizeH="0" baseline="0" noProof="0" dirty="0">
                <a:ln>
                  <a:noFill/>
                </a:ln>
                <a:solidFill>
                  <a:schemeClr val="bg1"/>
                </a:solidFill>
                <a:effectLst/>
                <a:uLnTx/>
                <a:uFillTx/>
                <a:latin typeface="+mj-lt"/>
                <a:ea typeface="+mn-ea"/>
                <a:cs typeface="+mn-cs"/>
              </a:rPr>
              <a:t>The safety and efficacy of investigational agents and/or investigational uses of approved products have not been established.</a:t>
            </a:r>
          </a:p>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800" b="0" i="0" u="none" strike="noStrike" kern="1200" cap="none" spc="0" normalizeH="0" baseline="0" noProof="0" dirty="0">
                <a:ln>
                  <a:noFill/>
                </a:ln>
                <a:solidFill>
                  <a:schemeClr val="bg1"/>
                </a:solidFill>
                <a:effectLst/>
                <a:uLnTx/>
                <a:uFillTx/>
                <a:latin typeface="+mj-lt"/>
                <a:ea typeface="+mn-ea"/>
                <a:cs typeface="+mn-cs"/>
              </a:rPr>
              <a:t>For Reactive Use Only – Not For Distribution  |  Reused with permission from the American Society of Hematology. © 2024 The Authors. All rights reserved. Officially licensed by ASH for distribution via Genmab.</a:t>
            </a:r>
          </a:p>
        </p:txBody>
      </p:sp>
      <p:pic>
        <p:nvPicPr>
          <p:cNvPr id="5" name="Logo">
            <a:extLst>
              <a:ext uri="{FF2B5EF4-FFF2-40B4-BE49-F238E27FC236}">
                <a16:creationId xmlns:a16="http://schemas.microsoft.com/office/drawing/2014/main" id="{4DBA8006-B30C-35F7-9AEE-5F68EC54D3CA}"/>
              </a:ext>
            </a:extLst>
          </p:cNvPr>
          <p:cNvPicPr>
            <a:picLocks noChangeAspect="1"/>
          </p:cNvPicPr>
          <p:nvPr userDrawn="1"/>
        </p:nvPicPr>
        <p:blipFill>
          <a:blip r:embed="rId21" cstate="print">
            <a:extLst>
              <a:ext uri="{28A0092B-C50C-407E-A947-70E740481C1C}">
                <a14:useLocalDpi xmlns:a14="http://schemas.microsoft.com/office/drawing/2010/main" val="0"/>
              </a:ext>
            </a:extLst>
          </a:blip>
          <a:stretch>
            <a:fillRect/>
          </a:stretch>
        </p:blipFill>
        <p:spPr>
          <a:xfrm>
            <a:off x="360648" y="6598763"/>
            <a:ext cx="767080" cy="222250"/>
          </a:xfrm>
          <a:prstGeom prst="rect">
            <a:avLst/>
          </a:prstGeom>
        </p:spPr>
      </p:pic>
      <p:pic>
        <p:nvPicPr>
          <p:cNvPr id="6" name="Picture 5">
            <a:extLst>
              <a:ext uri="{FF2B5EF4-FFF2-40B4-BE49-F238E27FC236}">
                <a16:creationId xmlns:a16="http://schemas.microsoft.com/office/drawing/2014/main" id="{C6E21B10-AE6F-90E6-12C9-0F54AEE494A2}"/>
              </a:ext>
            </a:extLst>
          </p:cNvPr>
          <p:cNvPicPr>
            <a:picLocks noChangeAspect="1"/>
          </p:cNvPicPr>
          <p:nvPr userDrawn="1"/>
        </p:nvPicPr>
        <p:blipFill>
          <a:blip r:embed="rId22" cstate="screen">
            <a:extLst>
              <a:ext uri="{28A0092B-C50C-407E-A947-70E740481C1C}">
                <a14:useLocalDpi xmlns:a14="http://schemas.microsoft.com/office/drawing/2010/main"/>
              </a:ext>
            </a:extLst>
          </a:blip>
          <a:stretch>
            <a:fillRect/>
          </a:stretch>
        </p:blipFill>
        <p:spPr>
          <a:xfrm>
            <a:off x="10911840" y="6640606"/>
            <a:ext cx="822960" cy="143577"/>
          </a:xfrm>
          <a:prstGeom prst="rect">
            <a:avLst/>
          </a:prstGeom>
        </p:spPr>
      </p:pic>
    </p:spTree>
    <p:extLst>
      <p:ext uri="{BB962C8B-B14F-4D97-AF65-F5344CB8AC3E}">
        <p14:creationId xmlns:p14="http://schemas.microsoft.com/office/powerpoint/2010/main" val="4290883637"/>
      </p:ext>
    </p:extLst>
  </p:cSld>
  <p:clrMap bg1="lt1" tx1="dk1" bg2="lt2" tx2="dk2" accent1="accent1" accent2="accent2" accent3="accent3" accent4="accent4" accent5="accent5" accent6="accent6" hlink="hlink" folHlink="folHlink"/>
  <p:sldLayoutIdLst>
    <p:sldLayoutId id="2147486135" r:id="rId1"/>
    <p:sldLayoutId id="2147486136" r:id="rId2"/>
    <p:sldLayoutId id="2147486137" r:id="rId3"/>
    <p:sldLayoutId id="2147486138" r:id="rId4"/>
    <p:sldLayoutId id="2147486139" r:id="rId5"/>
    <p:sldLayoutId id="2147486140" r:id="rId6"/>
    <p:sldLayoutId id="2147486141" r:id="rId7"/>
    <p:sldLayoutId id="2147486142" r:id="rId8"/>
    <p:sldLayoutId id="2147486143" r:id="rId9"/>
    <p:sldLayoutId id="2147486144" r:id="rId10"/>
    <p:sldLayoutId id="2147486145" r:id="rId11"/>
    <p:sldLayoutId id="2147486146" r:id="rId12"/>
    <p:sldLayoutId id="2147486147" r:id="rId13"/>
    <p:sldLayoutId id="2147486148" r:id="rId14"/>
    <p:sldLayoutId id="2147486149" r:id="rId15"/>
    <p:sldLayoutId id="2147486150" r:id="rId16"/>
    <p:sldLayoutId id="2147486151" r:id="rId17"/>
    <p:sldLayoutId id="2147486152" r:id="rId1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5000"/>
        </a:lnSpc>
        <a:spcBef>
          <a:spcPct val="0"/>
        </a:spcBef>
        <a:buNone/>
        <a:defRPr sz="2800" b="1" kern="1200">
          <a:solidFill>
            <a:schemeClr val="accent1"/>
          </a:solidFill>
          <a:latin typeface="+mj-lt"/>
          <a:ea typeface="+mj-ea"/>
          <a:cs typeface="+mj-cs"/>
        </a:defRPr>
      </a:lvl1pPr>
    </p:titleStyle>
    <p:bodyStyle>
      <a:lvl1pPr marL="216000" indent="-2160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1pPr>
      <a:lvl2pPr marL="457200" indent="-215900" algn="l" defTabSz="914400" rtl="0" eaLnBrk="1" latinLnBrk="0" hangingPunct="1">
        <a:lnSpc>
          <a:spcPct val="101000"/>
        </a:lnSpc>
        <a:spcBef>
          <a:spcPts val="0"/>
        </a:spcBef>
        <a:buFont typeface="Arial" panose="020B0604020202020204" pitchFamily="34" charset="0"/>
        <a:buChar char="•"/>
        <a:defRPr sz="1800" b="0" kern="1200">
          <a:solidFill>
            <a:schemeClr val="tx1"/>
          </a:solidFill>
          <a:latin typeface="+mn-lt"/>
          <a:ea typeface="+mn-ea"/>
          <a:cs typeface="+mn-cs"/>
        </a:defRPr>
      </a:lvl2pPr>
      <a:lvl3pPr marL="6858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3pPr>
      <a:lvl4pPr marL="9144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4pPr>
      <a:lvl5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5pPr>
      <a:lvl6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6pPr>
      <a:lvl7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7pPr>
      <a:lvl8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8pPr>
      <a:lvl9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1138">
          <p15:clr>
            <a:srgbClr val="F26B43"/>
          </p15:clr>
        </p15:guide>
        <p15:guide id="4" orient="horz" pos="3956">
          <p15:clr>
            <a:srgbClr val="F26B43"/>
          </p15:clr>
        </p15:guide>
        <p15:guide id="8" orient="horz" pos="362">
          <p15:clr>
            <a:srgbClr val="F26B43"/>
          </p15:clr>
        </p15:guide>
        <p15:guide id="9" orient="horz" pos="1036">
          <p15:clr>
            <a:srgbClr val="F26B43"/>
          </p15:clr>
        </p15:guide>
        <p15:guide id="10" pos="362">
          <p15:clr>
            <a:srgbClr val="F26B43"/>
          </p15:clr>
        </p15:guide>
        <p15:guide id="17" pos="7315">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1742313701"/>
      </p:ext>
    </p:extLst>
  </p:cSld>
  <p:clrMap bg1="lt1" tx1="dk1" bg2="lt2" tx2="dk2" accent1="accent1" accent2="accent2" accent3="accent3" accent4="accent4" accent5="accent5" accent6="accent6" hlink="hlink" folHlink="folHlink"/>
  <p:sldLayoutIdLst>
    <p:sldLayoutId id="2147486213" r:id="rId1"/>
    <p:sldLayoutId id="2147486214" r:id="rId2"/>
    <p:sldLayoutId id="2147486215" r:id="rId3"/>
    <p:sldLayoutId id="2147486216" r:id="rId4"/>
    <p:sldLayoutId id="2147486217" r:id="rId5"/>
    <p:sldLayoutId id="2147486218" r:id="rId6"/>
    <p:sldLayoutId id="2147486219" r:id="rId7"/>
    <p:sldLayoutId id="2147486220" r:id="rId8"/>
    <p:sldLayoutId id="2147486221" r:id="rId9"/>
    <p:sldLayoutId id="2147486222" r:id="rId10"/>
    <p:sldLayoutId id="2147486223" r:id="rId11"/>
    <p:sldLayoutId id="2147486224" r:id="rId12"/>
    <p:sldLayoutId id="2147486225" r:id="rId13"/>
    <p:sldLayoutId id="2147486226" r:id="rId14"/>
    <p:sldLayoutId id="2147486227" r:id="rId15"/>
    <p:sldLayoutId id="2147486228" r:id="rId16"/>
    <p:sldLayoutId id="2147486229" r:id="rId17"/>
    <p:sldLayoutId id="2147486230" r:id="rId18"/>
    <p:sldLayoutId id="2147486231" r:id="rId19"/>
    <p:sldLayoutId id="2147486232" r:id="rId20"/>
    <p:sldLayoutId id="2147486233" r:id="rId21"/>
    <p:sldLayoutId id="2147486234" r:id="rId22"/>
    <p:sldLayoutId id="2147486235" r:id="rId23"/>
    <p:sldLayoutId id="2147486236" r:id="rId24"/>
    <p:sldLayoutId id="2147486237"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30">
            <a:extLst>
              <a:ext uri="{28A0092B-C50C-407E-A947-70E740481C1C}">
                <a14:useLocalDpi xmlns:a14="http://schemas.microsoft.com/office/drawing/2010/main" val="0"/>
              </a:ext>
            </a:extLst>
          </a:blip>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771981037"/>
      </p:ext>
    </p:extLst>
  </p:cSld>
  <p:clrMap bg1="lt1" tx1="dk1" bg2="lt2" tx2="dk2" accent1="accent1" accent2="accent2" accent3="accent3" accent4="accent4" accent5="accent5" accent6="accent6" hlink="hlink" folHlink="folHlink"/>
  <p:sldLayoutIdLst>
    <p:sldLayoutId id="2147486240" r:id="rId1"/>
    <p:sldLayoutId id="2147486241" r:id="rId2"/>
    <p:sldLayoutId id="2147486242" r:id="rId3"/>
    <p:sldLayoutId id="2147486243" r:id="rId4"/>
    <p:sldLayoutId id="2147486244" r:id="rId5"/>
    <p:sldLayoutId id="2147486245" r:id="rId6"/>
    <p:sldLayoutId id="2147486246" r:id="rId7"/>
    <p:sldLayoutId id="2147486247" r:id="rId8"/>
    <p:sldLayoutId id="2147486248" r:id="rId9"/>
    <p:sldLayoutId id="2147486249" r:id="rId10"/>
    <p:sldLayoutId id="2147486250" r:id="rId11"/>
    <p:sldLayoutId id="2147486251" r:id="rId12"/>
    <p:sldLayoutId id="2147486252" r:id="rId13"/>
    <p:sldLayoutId id="2147486253" r:id="rId14"/>
    <p:sldLayoutId id="2147486254" r:id="rId15"/>
    <p:sldLayoutId id="2147486255" r:id="rId16"/>
    <p:sldLayoutId id="2147486256" r:id="rId17"/>
    <p:sldLayoutId id="2147486257" r:id="rId18"/>
    <p:sldLayoutId id="2147486258" r:id="rId19"/>
    <p:sldLayoutId id="2147486259" r:id="rId20"/>
    <p:sldLayoutId id="2147486260" r:id="rId21"/>
    <p:sldLayoutId id="2147486261" r:id="rId22"/>
    <p:sldLayoutId id="2147486262" r:id="rId23"/>
    <p:sldLayoutId id="2147486263" r:id="rId24"/>
    <p:sldLayoutId id="2147486264" r:id="rId25"/>
    <p:sldLayoutId id="2147486543" r:id="rId26"/>
    <p:sldLayoutId id="2147486544" r:id="rId27"/>
    <p:sldLayoutId id="2147486545" r:id="rId2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12" cstate="print">
            <a:extLst>
              <a:ext uri="{28A0092B-C50C-407E-A947-70E740481C1C}">
                <a14:useLocalDpi xmlns:a14="http://schemas.microsoft.com/office/drawing/2010/main" val="0"/>
              </a:ext>
            </a:extLst>
          </a:blip>
          <a:srcRect/>
          <a:stretch/>
        </p:blipFill>
        <p:spPr>
          <a:xfrm>
            <a:off x="31" y="6238560"/>
            <a:ext cx="12198031" cy="628961"/>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a:solidFill>
                  <a:srgbClr val="002557"/>
                </a:solidFill>
              </a:rPr>
              <a:t>PRESENTED BY:</a:t>
            </a:r>
          </a:p>
        </p:txBody>
      </p:sp>
    </p:spTree>
    <p:extLst>
      <p:ext uri="{BB962C8B-B14F-4D97-AF65-F5344CB8AC3E}">
        <p14:creationId xmlns:p14="http://schemas.microsoft.com/office/powerpoint/2010/main" val="4147124123"/>
      </p:ext>
    </p:extLst>
  </p:cSld>
  <p:clrMap bg1="lt1" tx1="dk1" bg2="lt2" tx2="dk2" accent1="accent1" accent2="accent2" accent3="accent3" accent4="accent4" accent5="accent5" accent6="accent6" hlink="hlink" folHlink="folHlink"/>
  <p:sldLayoutIdLst>
    <p:sldLayoutId id="2147486325" r:id="rId1"/>
    <p:sldLayoutId id="2147486326" r:id="rId2"/>
    <p:sldLayoutId id="2147486327" r:id="rId3"/>
    <p:sldLayoutId id="2147486328" r:id="rId4"/>
    <p:sldLayoutId id="2147486329" r:id="rId5"/>
    <p:sldLayoutId id="2147486331" r:id="rId6"/>
    <p:sldLayoutId id="2147486332" r:id="rId7"/>
    <p:sldLayoutId id="2147486333" r:id="rId8"/>
    <p:sldLayoutId id="2147486334" r:id="rId9"/>
    <p:sldLayoutId id="2147486336" r:id="rId10"/>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97.xml"/><Relationship Id="rId1" Type="http://schemas.openxmlformats.org/officeDocument/2006/relationships/tags" Target="../tags/tag25.xml"/></Relationships>
</file>

<file path=ppt/slides/_rels/slide1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6.xml"/><Relationship Id="rId1" Type="http://schemas.openxmlformats.org/officeDocument/2006/relationships/slideLayout" Target="../slideLayouts/slideLayout9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9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41.xml"/></Relationships>
</file>

<file path=ppt/slides/_rels/slide10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Layout" Target="../slideLayouts/slideLayout24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41.xml"/></Relationships>
</file>

<file path=ppt/slides/_rels/slide10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76.xml"/><Relationship Id="rId1" Type="http://schemas.openxmlformats.org/officeDocument/2006/relationships/slideLayout" Target="../slideLayouts/slideLayout241.xml"/></Relationships>
</file>

<file path=ppt/slides/_rels/slide1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xml"/><Relationship Id="rId1" Type="http://schemas.openxmlformats.org/officeDocument/2006/relationships/slideLayout" Target="../slideLayouts/slideLayout9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41.xml"/></Relationships>
</file>

<file path=ppt/slides/_rels/slide111.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4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42.xml"/></Relationships>
</file>

<file path=ppt/slides/_rels/slide114.xml.rels><?xml version="1.0" encoding="UTF-8" standalone="yes"?>
<Relationships xmlns="http://schemas.openxmlformats.org/package/2006/relationships"><Relationship Id="rId3" Type="http://schemas.microsoft.com/office/2007/relationships/hdphoto" Target="../media/hdphoto10.wdp"/><Relationship Id="rId7" Type="http://schemas.openxmlformats.org/officeDocument/2006/relationships/image" Target="../media/image92.png"/><Relationship Id="rId2" Type="http://schemas.openxmlformats.org/officeDocument/2006/relationships/image" Target="../media/image89.png"/><Relationship Id="rId1" Type="http://schemas.openxmlformats.org/officeDocument/2006/relationships/slideLayout" Target="../slideLayouts/slideLayout241.xml"/><Relationship Id="rId6" Type="http://schemas.openxmlformats.org/officeDocument/2006/relationships/image" Target="../media/image91.png"/><Relationship Id="rId5" Type="http://schemas.microsoft.com/office/2007/relationships/hdphoto" Target="../media/hdphoto11.wdp"/><Relationship Id="rId4" Type="http://schemas.openxmlformats.org/officeDocument/2006/relationships/image" Target="../media/image90.png"/></Relationships>
</file>

<file path=ppt/slides/_rels/slide115.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93.png"/><Relationship Id="rId1" Type="http://schemas.openxmlformats.org/officeDocument/2006/relationships/slideLayout" Target="../slideLayouts/slideLayout241.xml"/></Relationships>
</file>

<file path=ppt/slides/_rels/slide11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78.xml"/><Relationship Id="rId1" Type="http://schemas.openxmlformats.org/officeDocument/2006/relationships/slideLayout" Target="../slideLayouts/slideLayout244.xml"/></Relationships>
</file>

<file path=ppt/slides/_rels/slide11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79.xml"/><Relationship Id="rId1" Type="http://schemas.openxmlformats.org/officeDocument/2006/relationships/slideLayout" Target="../slideLayouts/slideLayout244.xml"/><Relationship Id="rId5" Type="http://schemas.openxmlformats.org/officeDocument/2006/relationships/image" Target="../media/image97.png"/><Relationship Id="rId4" Type="http://schemas.openxmlformats.org/officeDocument/2006/relationships/image" Target="../media/image96.png"/></Relationships>
</file>

<file path=ppt/slides/_rels/slide118.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80.xml"/><Relationship Id="rId1" Type="http://schemas.openxmlformats.org/officeDocument/2006/relationships/slideLayout" Target="../slideLayouts/slideLayout244.xml"/><Relationship Id="rId4" Type="http://schemas.microsoft.com/office/2007/relationships/hdphoto" Target="../media/hdphoto13.wdp"/></Relationships>
</file>

<file path=ppt/slides/_rels/slide119.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241.xml"/></Relationships>
</file>

<file path=ppt/slides/_rels/slide1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97.xml"/></Relationships>
</file>

<file path=ppt/slides/_rels/slide120.xml.rels><?xml version="1.0" encoding="UTF-8" standalone="yes"?>
<Relationships xmlns="http://schemas.openxmlformats.org/package/2006/relationships"><Relationship Id="rId3" Type="http://schemas.microsoft.com/office/2007/relationships/hdphoto" Target="../media/hdphoto14.wdp"/><Relationship Id="rId2" Type="http://schemas.openxmlformats.org/officeDocument/2006/relationships/image" Target="../media/image100.png"/><Relationship Id="rId1" Type="http://schemas.openxmlformats.org/officeDocument/2006/relationships/slideLayout" Target="../slideLayouts/slideLayout241.xml"/><Relationship Id="rId5" Type="http://schemas.microsoft.com/office/2007/relationships/hdphoto" Target="../media/hdphoto15.wdp"/><Relationship Id="rId4" Type="http://schemas.openxmlformats.org/officeDocument/2006/relationships/image" Target="../media/image101.png"/></Relationships>
</file>

<file path=ppt/slides/_rels/slide121.xml.rels><?xml version="1.0" encoding="UTF-8" standalone="yes"?>
<Relationships xmlns="http://schemas.openxmlformats.org/package/2006/relationships"><Relationship Id="rId3" Type="http://schemas.openxmlformats.org/officeDocument/2006/relationships/image" Target="../media/image102.emf"/><Relationship Id="rId2" Type="http://schemas.openxmlformats.org/officeDocument/2006/relationships/notesSlide" Target="../notesSlides/notesSlide81.xml"/><Relationship Id="rId1" Type="http://schemas.openxmlformats.org/officeDocument/2006/relationships/slideLayout" Target="../slideLayouts/slideLayout258.xml"/><Relationship Id="rId5" Type="http://schemas.openxmlformats.org/officeDocument/2006/relationships/image" Target="../media/image104.emf"/><Relationship Id="rId4" Type="http://schemas.openxmlformats.org/officeDocument/2006/relationships/image" Target="../media/image103.emf"/></Relationships>
</file>

<file path=ppt/slides/_rels/slide122.xml.rels><?xml version="1.0" encoding="UTF-8" standalone="yes"?>
<Relationships xmlns="http://schemas.openxmlformats.org/package/2006/relationships"><Relationship Id="rId3" Type="http://schemas.openxmlformats.org/officeDocument/2006/relationships/image" Target="../media/image105.emf"/><Relationship Id="rId2" Type="http://schemas.openxmlformats.org/officeDocument/2006/relationships/notesSlide" Target="../notesSlides/notesSlide82.xml"/><Relationship Id="rId1" Type="http://schemas.openxmlformats.org/officeDocument/2006/relationships/slideLayout" Target="../slideLayouts/slideLayout258.xml"/><Relationship Id="rId5" Type="http://schemas.openxmlformats.org/officeDocument/2006/relationships/image" Target="../media/image107.emf"/><Relationship Id="rId4" Type="http://schemas.openxmlformats.org/officeDocument/2006/relationships/image" Target="../media/image106.emf"/></Relationships>
</file>

<file path=ppt/slides/_rels/slide123.xml.rels><?xml version="1.0" encoding="UTF-8" standalone="yes"?>
<Relationships xmlns="http://schemas.openxmlformats.org/package/2006/relationships"><Relationship Id="rId3" Type="http://schemas.openxmlformats.org/officeDocument/2006/relationships/image" Target="../media/image108.emf"/><Relationship Id="rId2" Type="http://schemas.openxmlformats.org/officeDocument/2006/relationships/notesSlide" Target="../notesSlides/notesSlide83.xml"/><Relationship Id="rId1" Type="http://schemas.openxmlformats.org/officeDocument/2006/relationships/slideLayout" Target="../slideLayouts/slideLayout258.xml"/><Relationship Id="rId5" Type="http://schemas.openxmlformats.org/officeDocument/2006/relationships/image" Target="../media/image110.emf"/><Relationship Id="rId4" Type="http://schemas.openxmlformats.org/officeDocument/2006/relationships/image" Target="../media/image109.emf"/></Relationships>
</file>

<file path=ppt/slides/_rels/slide124.xml.rels><?xml version="1.0" encoding="UTF-8" standalone="yes"?>
<Relationships xmlns="http://schemas.openxmlformats.org/package/2006/relationships"><Relationship Id="rId3" Type="http://schemas.openxmlformats.org/officeDocument/2006/relationships/image" Target="../media/image111.emf"/><Relationship Id="rId2" Type="http://schemas.openxmlformats.org/officeDocument/2006/relationships/notesSlide" Target="../notesSlides/notesSlide84.xml"/><Relationship Id="rId1" Type="http://schemas.openxmlformats.org/officeDocument/2006/relationships/slideLayout" Target="../slideLayouts/slideLayout258.xml"/><Relationship Id="rId5" Type="http://schemas.openxmlformats.org/officeDocument/2006/relationships/image" Target="../media/image113.emf"/><Relationship Id="rId4" Type="http://schemas.openxmlformats.org/officeDocument/2006/relationships/image" Target="../media/image112.emf"/></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45.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45.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45.xml"/></Relationships>
</file>

<file path=ppt/slides/_rels/slide128.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88.xml"/><Relationship Id="rId1" Type="http://schemas.openxmlformats.org/officeDocument/2006/relationships/slideLayout" Target="../slideLayouts/slideLayout246.xml"/><Relationship Id="rId4" Type="http://schemas.microsoft.com/office/2007/relationships/hdphoto" Target="../media/hdphoto16.wdp"/></Relationships>
</file>

<file path=ppt/slides/_rels/slide129.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89.xml"/><Relationship Id="rId1" Type="http://schemas.openxmlformats.org/officeDocument/2006/relationships/slideLayout" Target="../slideLayouts/slideLayout246.xml"/><Relationship Id="rId6" Type="http://schemas.microsoft.com/office/2007/relationships/hdphoto" Target="../media/hdphoto18.wdp"/><Relationship Id="rId5" Type="http://schemas.openxmlformats.org/officeDocument/2006/relationships/image" Target="../media/image116.png"/><Relationship Id="rId4" Type="http://schemas.microsoft.com/office/2007/relationships/hdphoto" Target="../media/hdphoto17.wdp"/></Relationships>
</file>

<file path=ppt/slides/_rels/slide13.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8.xml"/><Relationship Id="rId1" Type="http://schemas.openxmlformats.org/officeDocument/2006/relationships/slideLayout" Target="../slideLayouts/slideLayout365.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45.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6.xml"/><Relationship Id="rId1" Type="http://schemas.openxmlformats.org/officeDocument/2006/relationships/tags" Target="../tags/tag44.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7.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405.xml"/><Relationship Id="rId1" Type="http://schemas.openxmlformats.org/officeDocument/2006/relationships/tags" Target="../tags/tag28.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97.xml"/><Relationship Id="rId1" Type="http://schemas.openxmlformats.org/officeDocument/2006/relationships/tags" Target="../tags/tag29.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97.xml"/><Relationship Id="rId1" Type="http://schemas.openxmlformats.org/officeDocument/2006/relationships/tags" Target="../tags/tag30.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97.xml"/><Relationship Id="rId1" Type="http://schemas.openxmlformats.org/officeDocument/2006/relationships/tags" Target="../tags/tag31.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97.xml"/><Relationship Id="rId1" Type="http://schemas.openxmlformats.org/officeDocument/2006/relationships/tags" Target="../tags/tag32.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05.xml"/><Relationship Id="rId1" Type="http://schemas.openxmlformats.org/officeDocument/2006/relationships/tags" Target="../tags/tag33.xml"/></Relationships>
</file>

<file path=ppt/slides/_rels/slide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xml"/><Relationship Id="rId1" Type="http://schemas.openxmlformats.org/officeDocument/2006/relationships/slideLayout" Target="../slideLayouts/slideLayout97.xml"/><Relationship Id="rId5" Type="http://schemas.openxmlformats.org/officeDocument/2006/relationships/image" Target="../media/image55.png"/><Relationship Id="rId4" Type="http://schemas.openxmlformats.org/officeDocument/2006/relationships/image" Target="../media/image54.png"/></Relationships>
</file>

<file path=ppt/slides/_rels/slide2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5.xml"/><Relationship Id="rId1" Type="http://schemas.openxmlformats.org/officeDocument/2006/relationships/slideLayout" Target="../slideLayouts/slideLayout41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19.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97.xml"/><Relationship Id="rId1" Type="http://schemas.openxmlformats.org/officeDocument/2006/relationships/tags" Target="../tags/tag34.xml"/></Relationships>
</file>

<file path=ppt/slides/_rels/slide2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8.xml"/><Relationship Id="rId1" Type="http://schemas.openxmlformats.org/officeDocument/2006/relationships/slideLayout" Target="../slideLayouts/slideLayout97.xml"/><Relationship Id="rId5" Type="http://schemas.openxmlformats.org/officeDocument/2006/relationships/image" Target="../media/image55.png"/><Relationship Id="rId4" Type="http://schemas.openxmlformats.org/officeDocument/2006/relationships/image" Target="../media/image54.png"/></Relationships>
</file>

<file path=ppt/slides/_rels/slide2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9.xml"/><Relationship Id="rId1" Type="http://schemas.openxmlformats.org/officeDocument/2006/relationships/slideLayout" Target="../slideLayouts/slideLayout26.xml"/><Relationship Id="rId4" Type="http://schemas.openxmlformats.org/officeDocument/2006/relationships/image" Target="../media/image57.png"/></Relationships>
</file>

<file path=ppt/slides/_rels/slide2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0.xml"/><Relationship Id="rId1" Type="http://schemas.openxmlformats.org/officeDocument/2006/relationships/slideLayout" Target="../slideLayouts/slideLayout26.xml"/><Relationship Id="rId4" Type="http://schemas.openxmlformats.org/officeDocument/2006/relationships/image" Target="../media/image65.png"/></Relationships>
</file>

<file path=ppt/slides/_rels/slide27.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21.xml"/><Relationship Id="rId1" Type="http://schemas.openxmlformats.org/officeDocument/2006/relationships/slideLayout" Target="../slideLayouts/slideLayout365.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6.xml"/><Relationship Id="rId1" Type="http://schemas.openxmlformats.org/officeDocument/2006/relationships/tags" Target="../tags/tag35.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97.xml"/><Relationship Id="rId1" Type="http://schemas.openxmlformats.org/officeDocument/2006/relationships/tags" Target="../tags/tag3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97.xml"/><Relationship Id="rId1" Type="http://schemas.openxmlformats.org/officeDocument/2006/relationships/tags" Target="../tags/tag37.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97.xml"/><Relationship Id="rId1" Type="http://schemas.openxmlformats.org/officeDocument/2006/relationships/tags" Target="../tags/tag38.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97.xml"/><Relationship Id="rId1" Type="http://schemas.openxmlformats.org/officeDocument/2006/relationships/tags" Target="../tags/tag39.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6.xml"/><Relationship Id="rId1" Type="http://schemas.openxmlformats.org/officeDocument/2006/relationships/tags" Target="../tags/tag40.xml"/></Relationships>
</file>

<file path=ppt/slides/_rels/slide3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97.xml"/><Relationship Id="rId1" Type="http://schemas.openxmlformats.org/officeDocument/2006/relationships/tags" Target="../tags/tag4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93.xml"/></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ags" Target="../tags/tag42.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93.xml"/><Relationship Id="rId1" Type="http://schemas.openxmlformats.org/officeDocument/2006/relationships/tags" Target="../tags/tag4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9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98.xml"/></Relationships>
</file>

<file path=ppt/slides/_rels/slide4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4.xml"/><Relationship Id="rId1" Type="http://schemas.openxmlformats.org/officeDocument/2006/relationships/slideLayout" Target="../slideLayouts/slideLayout93.xml"/><Relationship Id="rId4" Type="http://schemas.openxmlformats.org/officeDocument/2006/relationships/image" Target="../media/image67.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9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9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9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9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9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93.xml"/></Relationships>
</file>

<file path=ppt/slides/_rels/slide4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8.png"/><Relationship Id="rId1" Type="http://schemas.openxmlformats.org/officeDocument/2006/relationships/slideLayout" Target="../slideLayouts/slideLayout396.xml"/><Relationship Id="rId5" Type="http://schemas.microsoft.com/office/2007/relationships/hdphoto" Target="../media/hdphoto3.wdp"/><Relationship Id="rId4" Type="http://schemas.openxmlformats.org/officeDocument/2006/relationships/image" Target="../media/image69.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9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93.xml"/><Relationship Id="rId1" Type="http://schemas.openxmlformats.org/officeDocument/2006/relationships/tags" Target="../tags/tag2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9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6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64.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93.xml"/><Relationship Id="rId1" Type="http://schemas.openxmlformats.org/officeDocument/2006/relationships/tags" Target="../tags/tag2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64.xml"/></Relationships>
</file>

<file path=ppt/slides/_rels/slide7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8.xml"/><Relationship Id="rId1" Type="http://schemas.openxmlformats.org/officeDocument/2006/relationships/slideLayout" Target="../slideLayouts/slideLayout261.xml"/></Relationships>
</file>

<file path=ppt/slides/_rels/slide7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49.xml"/><Relationship Id="rId1" Type="http://schemas.openxmlformats.org/officeDocument/2006/relationships/slideLayout" Target="../slideLayouts/slideLayout261.xml"/><Relationship Id="rId4" Type="http://schemas.microsoft.com/office/2007/relationships/hdphoto" Target="../media/hdphoto4.wdp"/></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4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63.xml"/></Relationships>
</file>

<file path=ppt/slides/_rels/slide75.xml.rels><?xml version="1.0" encoding="UTF-8" standalone="yes"?>
<Relationships xmlns="http://schemas.openxmlformats.org/package/2006/relationships"><Relationship Id="rId8" Type="http://schemas.openxmlformats.org/officeDocument/2006/relationships/chart" Target="../charts/chart6.xml"/><Relationship Id="rId3" Type="http://schemas.openxmlformats.org/officeDocument/2006/relationships/chart" Target="../charts/chart1.xml"/><Relationship Id="rId7" Type="http://schemas.openxmlformats.org/officeDocument/2006/relationships/chart" Target="../charts/chart5.xml"/><Relationship Id="rId2" Type="http://schemas.openxmlformats.org/officeDocument/2006/relationships/notesSlide" Target="../notesSlides/notesSlide52.xml"/><Relationship Id="rId1" Type="http://schemas.openxmlformats.org/officeDocument/2006/relationships/slideLayout" Target="../slideLayouts/slideLayout245.xml"/><Relationship Id="rId6" Type="http://schemas.openxmlformats.org/officeDocument/2006/relationships/chart" Target="../charts/chart4.xml"/><Relationship Id="rId11" Type="http://schemas.openxmlformats.org/officeDocument/2006/relationships/chart" Target="../charts/chart9.xml"/><Relationship Id="rId5" Type="http://schemas.openxmlformats.org/officeDocument/2006/relationships/chart" Target="../charts/chart3.xml"/><Relationship Id="rId10" Type="http://schemas.openxmlformats.org/officeDocument/2006/relationships/chart" Target="../charts/chart8.xml"/><Relationship Id="rId4" Type="http://schemas.openxmlformats.org/officeDocument/2006/relationships/chart" Target="../charts/chart2.xml"/><Relationship Id="rId9" Type="http://schemas.openxmlformats.org/officeDocument/2006/relationships/chart" Target="../charts/char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45.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45.xml"/></Relationships>
</file>

<file path=ppt/slides/_rels/slide78.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notesSlide" Target="../notesSlides/notesSlide55.xml"/><Relationship Id="rId1" Type="http://schemas.openxmlformats.org/officeDocument/2006/relationships/slideLayout" Target="../slideLayouts/slideLayout247.xml"/></Relationships>
</file>

<file path=ppt/slides/_rels/slide79.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notesSlide" Target="../notesSlides/notesSlide56.xml"/><Relationship Id="rId1" Type="http://schemas.openxmlformats.org/officeDocument/2006/relationships/slideLayout" Target="../slideLayouts/slideLayout24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45.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47.xml"/></Relationships>
</file>

<file path=ppt/slides/_rels/slide8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9.xml"/><Relationship Id="rId1" Type="http://schemas.openxmlformats.org/officeDocument/2006/relationships/slideLayout" Target="../slideLayouts/slideLayout247.xml"/><Relationship Id="rId4" Type="http://schemas.openxmlformats.org/officeDocument/2006/relationships/image" Target="../media/image75.svg"/></Relationships>
</file>

<file path=ppt/slides/_rels/slide8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60.xml"/><Relationship Id="rId1" Type="http://schemas.openxmlformats.org/officeDocument/2006/relationships/slideLayout" Target="../slideLayouts/slideLayout247.xml"/><Relationship Id="rId4" Type="http://schemas.openxmlformats.org/officeDocument/2006/relationships/image" Target="../media/image77.sv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45.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4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4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4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30.xml"/></Relationships>
</file>

<file path=ppt/slides/_rels/slide8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66.xml"/><Relationship Id="rId1" Type="http://schemas.openxmlformats.org/officeDocument/2006/relationships/slideLayout" Target="../slideLayouts/slideLayout230.xml"/><Relationship Id="rId4" Type="http://schemas.openxmlformats.org/officeDocument/2006/relationships/image" Target="../media/image79.png"/></Relationships>
</file>

<file path=ppt/slides/_rels/slide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9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5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4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45.xml"/></Relationships>
</file>

<file path=ppt/slides/_rels/slide9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70.xml"/><Relationship Id="rId1" Type="http://schemas.openxmlformats.org/officeDocument/2006/relationships/slideLayout" Target="../slideLayouts/slideLayout246.xml"/><Relationship Id="rId4" Type="http://schemas.microsoft.com/office/2007/relationships/hdphoto" Target="../media/hdphoto5.wdp"/></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45.xml"/></Relationships>
</file>

<file path=ppt/slides/_rels/slide96.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72.xml"/><Relationship Id="rId1" Type="http://schemas.openxmlformats.org/officeDocument/2006/relationships/slideLayout" Target="../slideLayouts/slideLayout246.xml"/><Relationship Id="rId6" Type="http://schemas.microsoft.com/office/2007/relationships/hdphoto" Target="../media/hdphoto7.wdp"/><Relationship Id="rId5" Type="http://schemas.openxmlformats.org/officeDocument/2006/relationships/image" Target="../media/image82.png"/><Relationship Id="rId4" Type="http://schemas.microsoft.com/office/2007/relationships/hdphoto" Target="../media/hdphoto6.wdp"/></Relationships>
</file>

<file path=ppt/slides/_rels/slide9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73.xml"/><Relationship Id="rId1" Type="http://schemas.openxmlformats.org/officeDocument/2006/relationships/slideLayout" Target="../slideLayouts/slideLayout246.xml"/><Relationship Id="rId4" Type="http://schemas.microsoft.com/office/2007/relationships/hdphoto" Target="../media/hdphoto8.wdp"/></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45.xml"/></Relationships>
</file>

<file path=ppt/slides/_rels/slide99.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84.png"/><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A424BB-B6D0-257D-80CB-96D786AA55AD}"/>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2E151254-2F75-8531-09F6-8A3CEA27674A}"/>
              </a:ext>
            </a:extLst>
          </p:cNvPr>
          <p:cNvSpPr txBox="1">
            <a:spLocks noChangeArrowheads="1"/>
          </p:cNvSpPr>
          <p:nvPr/>
        </p:nvSpPr>
        <p:spPr bwMode="auto">
          <a:xfrm>
            <a:off x="2438400" y="4648200"/>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Jennifer R Brown, MD, PhD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Wojciech Jurczak, MD, PhD</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01271141-DE63-B023-EC03-2F95B2929A0E}"/>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833525D3-AA60-20FB-EB1F-0171E7429118}"/>
              </a:ext>
            </a:extLst>
          </p:cNvPr>
          <p:cNvSpPr txBox="1">
            <a:spLocks noChangeArrowheads="1"/>
          </p:cNvSpPr>
          <p:nvPr/>
        </p:nvSpPr>
        <p:spPr bwMode="auto">
          <a:xfrm>
            <a:off x="4647392" y="4097813"/>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B0580070-90A5-734D-6F76-C4BA36643A0F}"/>
              </a:ext>
            </a:extLst>
          </p:cNvPr>
          <p:cNvSpPr>
            <a:spLocks noGrp="1" noChangeArrowheads="1"/>
          </p:cNvSpPr>
          <p:nvPr>
            <p:ph type="title"/>
          </p:nvPr>
        </p:nvSpPr>
        <p:spPr>
          <a:xfrm>
            <a:off x="0" y="197768"/>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FFAE0CF8-8C41-9EE2-F2A0-9AD8C24D1C5C}"/>
              </a:ext>
            </a:extLst>
          </p:cNvPr>
          <p:cNvSpPr txBox="1">
            <a:spLocks noChangeArrowheads="1"/>
          </p:cNvSpPr>
          <p:nvPr/>
        </p:nvSpPr>
        <p:spPr bwMode="auto">
          <a:xfrm>
            <a:off x="0" y="3009242"/>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Wednesday, March 11,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63EF1538-43DC-B804-63BA-DCF7CE3274AE}"/>
              </a:ext>
            </a:extLst>
          </p:cNvPr>
          <p:cNvSpPr txBox="1">
            <a:spLocks noChangeArrowheads="1"/>
          </p:cNvSpPr>
          <p:nvPr/>
        </p:nvSpPr>
        <p:spPr bwMode="auto">
          <a:xfrm>
            <a:off x="0" y="2326184"/>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8CCB5570-9422-327B-9CDC-BBC543529C0D}"/>
              </a:ext>
            </a:extLst>
          </p:cNvPr>
          <p:cNvSpPr txBox="1">
            <a:spLocks noChangeArrowheads="1"/>
          </p:cNvSpPr>
          <p:nvPr/>
        </p:nvSpPr>
        <p:spPr bwMode="auto">
          <a:xfrm>
            <a:off x="0" y="1558381"/>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Bruton Tyrosine Kinase Inhibitors </a:t>
            </a:r>
            <a:b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b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for Chronic Lymphocytic Leukemia</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5264608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7626B5EF-EA08-4E47-BD9D-1CDAE7383C3B}"/>
              </a:ext>
            </a:extLst>
          </p:cNvPr>
          <p:cNvSpPr txBox="1">
            <a:spLocks/>
          </p:cNvSpPr>
          <p:nvPr/>
        </p:nvSpPr>
        <p:spPr bwMode="auto">
          <a:xfrm>
            <a:off x="0" y="42222"/>
            <a:ext cx="12192000" cy="794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0432FF"/>
                </a:solidFill>
                <a:effectLst/>
                <a:uLnTx/>
                <a:uFillTx/>
                <a:latin typeface="Calibri"/>
                <a:ea typeface="+mj-ea"/>
                <a:cs typeface="+mj-cs"/>
              </a:rPr>
              <a:t>Familiarizing Yourself with the Zoom Interface</a:t>
            </a:r>
            <a:endParaRPr kumimoji="0" lang="en-US" sz="3000" b="1" i="0" u="none" strike="noStrike" kern="0" cap="none" spc="0" normalizeH="0" baseline="0" noProof="0" dirty="0">
              <a:ln>
                <a:noFill/>
              </a:ln>
              <a:solidFill>
                <a:srgbClr val="0432FF"/>
              </a:solidFill>
              <a:effectLst/>
              <a:uLnTx/>
              <a:uFillTx/>
              <a:latin typeface="Arial"/>
              <a:ea typeface="ＭＳ Ｐゴシック"/>
              <a:cs typeface="+mj-cs"/>
            </a:endParaRPr>
          </a:p>
        </p:txBody>
      </p:sp>
      <p:sp>
        <p:nvSpPr>
          <p:cNvPr id="7" name="Title 1">
            <a:extLst>
              <a:ext uri="{FF2B5EF4-FFF2-40B4-BE49-F238E27FC236}">
                <a16:creationId xmlns:a16="http://schemas.microsoft.com/office/drawing/2014/main" id="{A982FD6A-30F0-E743-B6C8-B7B9DD27512C}"/>
              </a:ext>
            </a:extLst>
          </p:cNvPr>
          <p:cNvSpPr txBox="1">
            <a:spLocks/>
          </p:cNvSpPr>
          <p:nvPr/>
        </p:nvSpPr>
        <p:spPr bwMode="auto">
          <a:xfrm>
            <a:off x="-25152" y="836712"/>
            <a:ext cx="12192000" cy="448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F5821F"/>
                </a:solidFill>
                <a:effectLst/>
                <a:uLnTx/>
                <a:uFillTx/>
                <a:latin typeface="Calibri"/>
                <a:ea typeface="+mj-ea"/>
                <a:cs typeface="+mj-cs"/>
              </a:rPr>
              <a:t>Expand chat submission box</a:t>
            </a:r>
            <a:endParaRPr kumimoji="0" lang="en-US" sz="3000" b="1" i="0" u="none" strike="noStrike" kern="0" cap="none" spc="0" normalizeH="0" baseline="0" noProof="0" dirty="0">
              <a:ln>
                <a:noFill/>
              </a:ln>
              <a:solidFill>
                <a:srgbClr val="F5821F"/>
              </a:solidFill>
              <a:effectLst/>
              <a:uLnTx/>
              <a:uFillTx/>
              <a:latin typeface="Arial"/>
              <a:ea typeface="ＭＳ Ｐゴシック"/>
              <a:cs typeface="+mj-cs"/>
            </a:endParaRPr>
          </a:p>
        </p:txBody>
      </p:sp>
      <p:pic>
        <p:nvPicPr>
          <p:cNvPr id="10" name="Picture 9">
            <a:extLst>
              <a:ext uri="{FF2B5EF4-FFF2-40B4-BE49-F238E27FC236}">
                <a16:creationId xmlns:a16="http://schemas.microsoft.com/office/drawing/2014/main" id="{4534A379-8283-764D-B6ED-63A02C9F6C9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097036" y="1384871"/>
            <a:ext cx="7997928" cy="4174918"/>
          </a:xfrm>
          <a:prstGeom prst="rect">
            <a:avLst/>
          </a:prstGeom>
          <a:effectLst>
            <a:outerShdw blurRad="50800" dist="38100" dir="2700000" algn="tl" rotWithShape="0">
              <a:prstClr val="black">
                <a:alpha val="40000"/>
              </a:prstClr>
            </a:outerShdw>
          </a:effectLst>
        </p:spPr>
      </p:pic>
      <p:sp>
        <p:nvSpPr>
          <p:cNvPr id="5" name="Down Arrow 4">
            <a:extLst>
              <a:ext uri="{FF2B5EF4-FFF2-40B4-BE49-F238E27FC236}">
                <a16:creationId xmlns:a16="http://schemas.microsoft.com/office/drawing/2014/main" id="{FFE8CDC8-59B1-D040-B4F1-4DE2C67F3286}"/>
              </a:ext>
            </a:extLst>
          </p:cNvPr>
          <p:cNvSpPr/>
          <p:nvPr/>
        </p:nvSpPr>
        <p:spPr bwMode="auto">
          <a:xfrm rot="5400000">
            <a:off x="9977576" y="4271274"/>
            <a:ext cx="582980" cy="1001317"/>
          </a:xfrm>
          <a:prstGeom prst="downArrow">
            <a:avLst/>
          </a:pr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Tx/>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11" name="Content Placeholder 2">
            <a:extLst>
              <a:ext uri="{FF2B5EF4-FFF2-40B4-BE49-F238E27FC236}">
                <a16:creationId xmlns:a16="http://schemas.microsoft.com/office/drawing/2014/main" id="{768E8494-886B-134A-BD26-E1A88C4B5FDE}"/>
              </a:ext>
            </a:extLst>
          </p:cNvPr>
          <p:cNvSpPr txBox="1">
            <a:spLocks/>
          </p:cNvSpPr>
          <p:nvPr/>
        </p:nvSpPr>
        <p:spPr>
          <a:xfrm>
            <a:off x="2097035" y="5631511"/>
            <a:ext cx="7997929" cy="787693"/>
          </a:xfrm>
          <a:prstGeom prst="rect">
            <a:avLst/>
          </a:prstGeom>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ct val="105000"/>
              </a:lnSpc>
              <a:spcBef>
                <a:spcPct val="30000"/>
              </a:spcBef>
              <a:spcAft>
                <a:spcPts val="800"/>
              </a:spcAft>
              <a:buClr>
                <a:srgbClr val="000000"/>
              </a:buClr>
              <a:buSzPct val="100000"/>
              <a:buFont typeface="Arial" pitchFamily="-72" charset="0"/>
              <a:buNone/>
              <a:tabLst/>
              <a:defRPr/>
            </a:pPr>
            <a: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t>Drag the white line above the submission box up to create </a:t>
            </a:r>
            <a:b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br>
            <a: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t>more space for your message.</a:t>
            </a:r>
          </a:p>
        </p:txBody>
      </p:sp>
    </p:spTree>
    <p:extLst>
      <p:ext uri="{BB962C8B-B14F-4D97-AF65-F5344CB8AC3E}">
        <p14:creationId xmlns:p14="http://schemas.microsoft.com/office/powerpoint/2010/main" val="38308420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9B9799-5C2C-BE15-97E9-4D4DE5C9202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C357116-15B7-9B98-2DE8-857564F6D3D2}"/>
              </a:ext>
            </a:extLst>
          </p:cNvPr>
          <p:cNvSpPr>
            <a:spLocks noGrp="1"/>
          </p:cNvSpPr>
          <p:nvPr>
            <p:ph type="title"/>
          </p:nvPr>
        </p:nvSpPr>
        <p:spPr>
          <a:xfrm>
            <a:off x="0" y="105229"/>
            <a:ext cx="12192000" cy="715963"/>
          </a:xfrm>
        </p:spPr>
        <p:txBody>
          <a:bodyPr>
            <a:normAutofit/>
          </a:bodyPr>
          <a:lstStyle/>
          <a:p>
            <a:r>
              <a:rPr lang="en-US" dirty="0"/>
              <a:t>Phase III Study of </a:t>
            </a:r>
            <a:r>
              <a:rPr lang="en-US" dirty="0" err="1"/>
              <a:t>Sonrotoclax</a:t>
            </a:r>
            <a:r>
              <a:rPr lang="en-US" dirty="0"/>
              <a:t> and Zanubrutinib</a:t>
            </a:r>
          </a:p>
        </p:txBody>
      </p:sp>
      <p:sp>
        <p:nvSpPr>
          <p:cNvPr id="28" name="TextBox 3">
            <a:extLst>
              <a:ext uri="{FF2B5EF4-FFF2-40B4-BE49-F238E27FC236}">
                <a16:creationId xmlns:a16="http://schemas.microsoft.com/office/drawing/2014/main" id="{74EB1058-D8B7-EAD2-9E19-F67717206139}"/>
              </a:ext>
            </a:extLst>
          </p:cNvPr>
          <p:cNvSpPr txBox="1"/>
          <p:nvPr/>
        </p:nvSpPr>
        <p:spPr>
          <a:xfrm>
            <a:off x="593939" y="5009208"/>
            <a:ext cx="10216767" cy="121571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5613">
              <a:spcBef>
                <a:spcPts val="300"/>
              </a:spcBef>
              <a:spcAft>
                <a:spcPts val="300"/>
              </a:spcAft>
              <a:defRPr/>
            </a:pPr>
            <a:r>
              <a:rPr lang="en-US" sz="2100" dirty="0">
                <a:solidFill>
                  <a:srgbClr val="000000"/>
                </a:solidFill>
                <a:ea typeface="Arial" charset="0"/>
                <a:cs typeface="Calibri" panose="020F0502020204030204" pitchFamily="34" charset="0"/>
              </a:rPr>
              <a:t>Primary endpoints</a:t>
            </a:r>
          </a:p>
          <a:p>
            <a:pPr marL="342900" indent="-342900" defTabSz="455613">
              <a:spcBef>
                <a:spcPts val="300"/>
              </a:spcBef>
              <a:spcAft>
                <a:spcPts val="300"/>
              </a:spcAft>
              <a:buFont typeface="Arial" panose="020B0604020202020204" pitchFamily="34" charset="0"/>
              <a:buChar char="•"/>
              <a:defRPr/>
            </a:pPr>
            <a:r>
              <a:rPr lang="en-US" sz="2100" b="0" dirty="0">
                <a:solidFill>
                  <a:srgbClr val="000000"/>
                </a:solidFill>
                <a:ea typeface="Arial" charset="0"/>
                <a:cs typeface="Calibri" panose="020F0502020204030204" pitchFamily="34" charset="0"/>
              </a:rPr>
              <a:t>Progression-free survival by independent review committee</a:t>
            </a:r>
          </a:p>
          <a:p>
            <a:pPr marL="342900" indent="-342900" defTabSz="455613">
              <a:spcBef>
                <a:spcPts val="300"/>
              </a:spcBef>
              <a:spcAft>
                <a:spcPts val="300"/>
              </a:spcAft>
              <a:buFont typeface="Arial" panose="020B0604020202020204" pitchFamily="34" charset="0"/>
              <a:buChar char="•"/>
              <a:defRPr/>
            </a:pPr>
            <a:r>
              <a:rPr lang="en-US" sz="2100" b="0" dirty="0">
                <a:solidFill>
                  <a:srgbClr val="000000"/>
                </a:solidFill>
                <a:ea typeface="Arial" charset="0"/>
                <a:cs typeface="Calibri" panose="020F0502020204030204" pitchFamily="34" charset="0"/>
              </a:rPr>
              <a:t>Rate of uMRD4</a:t>
            </a:r>
          </a:p>
        </p:txBody>
      </p:sp>
      <p:cxnSp>
        <p:nvCxnSpPr>
          <p:cNvPr id="29" name="Straight Connector 28">
            <a:extLst>
              <a:ext uri="{FF2B5EF4-FFF2-40B4-BE49-F238E27FC236}">
                <a16:creationId xmlns:a16="http://schemas.microsoft.com/office/drawing/2014/main" id="{19501D1A-69B4-5DDB-9A9D-3EB5D366EC8D}"/>
              </a:ext>
            </a:extLst>
          </p:cNvPr>
          <p:cNvCxnSpPr>
            <a:cxnSpLocks noChangeShapeType="1"/>
          </p:cNvCxnSpPr>
          <p:nvPr/>
        </p:nvCxnSpPr>
        <p:spPr bwMode="auto">
          <a:xfrm>
            <a:off x="4705850" y="3291076"/>
            <a:ext cx="457200" cy="0"/>
          </a:xfrm>
          <a:prstGeom prst="line">
            <a:avLst/>
          </a:prstGeom>
          <a:noFill/>
          <a:ln w="19050" cmpd="sng">
            <a:solidFill>
              <a:sysClr val="windowText" lastClr="000000"/>
            </a:solidFill>
            <a:round/>
            <a:headEnd/>
            <a:tailEnd/>
          </a:ln>
          <a:extLst>
            <a:ext uri="{909E8E84-426E-40DD-AFC4-6F175D3DCCD1}">
              <a14:hiddenFill xmlns:a14="http://schemas.microsoft.com/office/drawing/2010/main">
                <a:noFill/>
              </a14:hiddenFill>
            </a:ext>
          </a:extLst>
        </p:spPr>
      </p:cxnSp>
      <p:cxnSp>
        <p:nvCxnSpPr>
          <p:cNvPr id="30" name="Straight Arrow Connector 29">
            <a:extLst>
              <a:ext uri="{FF2B5EF4-FFF2-40B4-BE49-F238E27FC236}">
                <a16:creationId xmlns:a16="http://schemas.microsoft.com/office/drawing/2014/main" id="{22A5555A-D4BE-A786-38D0-532FD4FB2AC2}"/>
              </a:ext>
            </a:extLst>
          </p:cNvPr>
          <p:cNvCxnSpPr>
            <a:cxnSpLocks/>
          </p:cNvCxnSpPr>
          <p:nvPr/>
        </p:nvCxnSpPr>
        <p:spPr bwMode="auto">
          <a:xfrm flipV="1">
            <a:off x="5347851" y="2442285"/>
            <a:ext cx="0" cy="1410527"/>
          </a:xfrm>
          <a:prstGeom prst="straightConnector1">
            <a:avLst/>
          </a:prstGeom>
          <a:noFill/>
          <a:ln w="19050" cap="flat" cmpd="sng" algn="ctr">
            <a:solidFill>
              <a:sysClr val="windowText" lastClr="000000"/>
            </a:solidFill>
            <a:prstDash val="solid"/>
            <a:headEnd type="none" w="med" len="med"/>
            <a:tailEnd type="none" w="med" len="med"/>
          </a:ln>
          <a:effectLst/>
        </p:spPr>
      </p:cxnSp>
      <p:cxnSp>
        <p:nvCxnSpPr>
          <p:cNvPr id="31" name="Straight Arrow Connector 30">
            <a:extLst>
              <a:ext uri="{FF2B5EF4-FFF2-40B4-BE49-F238E27FC236}">
                <a16:creationId xmlns:a16="http://schemas.microsoft.com/office/drawing/2014/main" id="{A29B27B6-3002-1B34-1F4B-708C6C767FE9}"/>
              </a:ext>
            </a:extLst>
          </p:cNvPr>
          <p:cNvCxnSpPr/>
          <p:nvPr/>
        </p:nvCxnSpPr>
        <p:spPr bwMode="auto">
          <a:xfrm>
            <a:off x="5347853" y="3853702"/>
            <a:ext cx="529940" cy="0"/>
          </a:xfrm>
          <a:prstGeom prst="straightConnector1">
            <a:avLst/>
          </a:prstGeom>
          <a:noFill/>
          <a:ln w="19050" cap="flat" cmpd="sng" algn="ctr">
            <a:solidFill>
              <a:sysClr val="windowText" lastClr="000000"/>
            </a:solidFill>
            <a:prstDash val="solid"/>
            <a:headEnd type="none" w="med" len="med"/>
            <a:tailEnd type="triangle" w="med" len="med"/>
          </a:ln>
          <a:effectLst/>
        </p:spPr>
      </p:cxnSp>
      <p:cxnSp>
        <p:nvCxnSpPr>
          <p:cNvPr id="32" name="Straight Arrow Connector 31">
            <a:extLst>
              <a:ext uri="{FF2B5EF4-FFF2-40B4-BE49-F238E27FC236}">
                <a16:creationId xmlns:a16="http://schemas.microsoft.com/office/drawing/2014/main" id="{BB5CF956-DDD4-1897-AEFB-54898BE02D3E}"/>
              </a:ext>
            </a:extLst>
          </p:cNvPr>
          <p:cNvCxnSpPr/>
          <p:nvPr/>
        </p:nvCxnSpPr>
        <p:spPr bwMode="auto">
          <a:xfrm>
            <a:off x="5347856" y="2442285"/>
            <a:ext cx="529937" cy="0"/>
          </a:xfrm>
          <a:prstGeom prst="straightConnector1">
            <a:avLst/>
          </a:prstGeom>
          <a:noFill/>
          <a:ln w="19050" cap="flat" cmpd="sng" algn="ctr">
            <a:solidFill>
              <a:sysClr val="windowText" lastClr="000000"/>
            </a:solidFill>
            <a:prstDash val="solid"/>
            <a:headEnd type="none" w="med" len="med"/>
            <a:tailEnd type="triangle" w="med" len="med"/>
          </a:ln>
          <a:effectLst/>
        </p:spPr>
      </p:cxnSp>
      <p:sp>
        <p:nvSpPr>
          <p:cNvPr id="33" name="Rectangle 32">
            <a:extLst>
              <a:ext uri="{FF2B5EF4-FFF2-40B4-BE49-F238E27FC236}">
                <a16:creationId xmlns:a16="http://schemas.microsoft.com/office/drawing/2014/main" id="{2E0FE4E9-651E-AB19-C27A-AF4DF8DDD9CF}"/>
              </a:ext>
            </a:extLst>
          </p:cNvPr>
          <p:cNvSpPr>
            <a:spLocks noChangeArrowheads="1"/>
          </p:cNvSpPr>
          <p:nvPr/>
        </p:nvSpPr>
        <p:spPr bwMode="auto">
          <a:xfrm>
            <a:off x="5935935" y="1351384"/>
            <a:ext cx="4325117" cy="1717531"/>
          </a:xfrm>
          <a:prstGeom prst="rect">
            <a:avLst/>
          </a:prstGeom>
          <a:solidFill>
            <a:srgbClr val="F9961E"/>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5613">
              <a:spcAft>
                <a:spcPts val="1200"/>
              </a:spcAft>
              <a:defRPr/>
            </a:pPr>
            <a:r>
              <a:rPr lang="en-US" sz="2400" dirty="0" err="1">
                <a:solidFill>
                  <a:srgbClr val="000090"/>
                </a:solidFill>
                <a:ea typeface="Arial" charset="0"/>
                <a:cs typeface="Calibri" panose="020F0502020204030204" pitchFamily="34" charset="0"/>
              </a:rPr>
              <a:t>Sonrotoclax</a:t>
            </a:r>
            <a:r>
              <a:rPr lang="en-US" sz="2400" dirty="0">
                <a:solidFill>
                  <a:srgbClr val="000090"/>
                </a:solidFill>
                <a:ea typeface="Arial" charset="0"/>
                <a:cs typeface="Calibri" panose="020F0502020204030204" pitchFamily="34" charset="0"/>
              </a:rPr>
              <a:t> + </a:t>
            </a:r>
            <a:r>
              <a:rPr lang="en-US" sz="2400" dirty="0" err="1">
                <a:solidFill>
                  <a:srgbClr val="000090"/>
                </a:solidFill>
                <a:ea typeface="Arial" charset="0"/>
                <a:cs typeface="Calibri" panose="020F0502020204030204" pitchFamily="34" charset="0"/>
              </a:rPr>
              <a:t>zanubrutinib</a:t>
            </a:r>
            <a:r>
              <a:rPr lang="en-US" sz="2400" dirty="0">
                <a:solidFill>
                  <a:srgbClr val="000090"/>
                </a:solidFill>
                <a:ea typeface="Arial" charset="0"/>
                <a:cs typeface="Calibri" panose="020F0502020204030204" pitchFamily="34" charset="0"/>
              </a:rPr>
              <a:t> </a:t>
            </a:r>
          </a:p>
        </p:txBody>
      </p:sp>
      <p:sp>
        <p:nvSpPr>
          <p:cNvPr id="34" name="Rectangle 33">
            <a:extLst>
              <a:ext uri="{FF2B5EF4-FFF2-40B4-BE49-F238E27FC236}">
                <a16:creationId xmlns:a16="http://schemas.microsoft.com/office/drawing/2014/main" id="{964C6602-7EE8-93BF-8381-0BE3E6C95383}"/>
              </a:ext>
            </a:extLst>
          </p:cNvPr>
          <p:cNvSpPr>
            <a:spLocks noChangeArrowheads="1"/>
          </p:cNvSpPr>
          <p:nvPr/>
        </p:nvSpPr>
        <p:spPr bwMode="auto">
          <a:xfrm>
            <a:off x="5941915" y="3367648"/>
            <a:ext cx="4325117" cy="1717536"/>
          </a:xfrm>
          <a:prstGeom prst="rect">
            <a:avLst/>
          </a:prstGeom>
          <a:solidFill>
            <a:srgbClr val="FFFF00"/>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5613">
              <a:spcAft>
                <a:spcPts val="600"/>
              </a:spcAft>
              <a:defRPr/>
            </a:pPr>
            <a:r>
              <a:rPr lang="en-US" sz="2400" dirty="0">
                <a:solidFill>
                  <a:srgbClr val="000090"/>
                </a:solidFill>
                <a:ea typeface="Arial" charset="0"/>
                <a:cs typeface="Calibri" panose="020F0502020204030204" pitchFamily="34" charset="0"/>
              </a:rPr>
              <a:t>V</a:t>
            </a:r>
            <a:r>
              <a:rPr lang="en-US" sz="2400" dirty="0" err="1">
                <a:solidFill>
                  <a:srgbClr val="000090"/>
                </a:solidFill>
                <a:ea typeface="Arial" charset="0"/>
                <a:cs typeface="Calibri" panose="020F0502020204030204" pitchFamily="34" charset="0"/>
              </a:rPr>
              <a:t>enetoclax</a:t>
            </a:r>
            <a:r>
              <a:rPr lang="en-US" sz="2400" dirty="0">
                <a:solidFill>
                  <a:srgbClr val="000090"/>
                </a:solidFill>
                <a:ea typeface="Arial" charset="0"/>
                <a:cs typeface="Calibri" panose="020F0502020204030204" pitchFamily="34" charset="0"/>
              </a:rPr>
              <a:t> + obinutuzumab</a:t>
            </a:r>
          </a:p>
        </p:txBody>
      </p:sp>
      <p:grpSp>
        <p:nvGrpSpPr>
          <p:cNvPr id="35" name="Group 34">
            <a:extLst>
              <a:ext uri="{FF2B5EF4-FFF2-40B4-BE49-F238E27FC236}">
                <a16:creationId xmlns:a16="http://schemas.microsoft.com/office/drawing/2014/main" id="{027CCC81-41A1-2C86-43C8-CC5FB35FCAE2}"/>
              </a:ext>
            </a:extLst>
          </p:cNvPr>
          <p:cNvGrpSpPr>
            <a:grpSpLocks/>
          </p:cNvGrpSpPr>
          <p:nvPr/>
        </p:nvGrpSpPr>
        <p:grpSpPr bwMode="auto">
          <a:xfrm>
            <a:off x="4864123" y="2690861"/>
            <a:ext cx="914400" cy="914400"/>
            <a:chOff x="1872" y="1584"/>
            <a:chExt cx="576" cy="576"/>
          </a:xfrm>
        </p:grpSpPr>
        <p:sp>
          <p:nvSpPr>
            <p:cNvPr id="36" name="Oval 35">
              <a:extLst>
                <a:ext uri="{FF2B5EF4-FFF2-40B4-BE49-F238E27FC236}">
                  <a16:creationId xmlns:a16="http://schemas.microsoft.com/office/drawing/2014/main" id="{CB52F3E6-E8CF-4E27-6FF3-4D2DC613CF6B}"/>
                </a:ext>
              </a:extLst>
            </p:cNvPr>
            <p:cNvSpPr>
              <a:spLocks noChangeArrowheads="1"/>
            </p:cNvSpPr>
            <p:nvPr/>
          </p:nvSpPr>
          <p:spPr bwMode="auto">
            <a:xfrm>
              <a:off x="1872" y="1584"/>
              <a:ext cx="576" cy="576"/>
            </a:xfrm>
            <a:prstGeom prst="ellipse">
              <a:avLst/>
            </a:prstGeom>
            <a:solidFill>
              <a:srgbClr val="FE701B"/>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wrap="none" anchor="ctr"/>
            <a:lstStyle>
              <a:defPPr>
                <a:defRPr lang="en-GB"/>
              </a:defPPr>
              <a:lvl1pPr marL="0"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eaLnBrk="0" hangingPunct="0">
                <a:defRPr/>
              </a:pPr>
              <a:endParaRPr lang="en-US">
                <a:solidFill>
                  <a:srgbClr val="333399"/>
                </a:solidFill>
                <a:latin typeface="Calibri" panose="020F0502020204030204" pitchFamily="34" charset="0"/>
                <a:ea typeface="Arial" charset="0"/>
                <a:cs typeface="Calibri" panose="020F0502020204030204" pitchFamily="34" charset="0"/>
              </a:endParaRPr>
            </a:p>
          </p:txBody>
        </p:sp>
        <p:sp>
          <p:nvSpPr>
            <p:cNvPr id="37" name="Rectangle 36">
              <a:extLst>
                <a:ext uri="{FF2B5EF4-FFF2-40B4-BE49-F238E27FC236}">
                  <a16:creationId xmlns:a16="http://schemas.microsoft.com/office/drawing/2014/main" id="{A274E647-9A9D-D776-C261-B8EC66AFB20F}"/>
                </a:ext>
              </a:extLst>
            </p:cNvPr>
            <p:cNvSpPr>
              <a:spLocks noChangeArrowheads="1"/>
            </p:cNvSpPr>
            <p:nvPr/>
          </p:nvSpPr>
          <p:spPr bwMode="auto">
            <a:xfrm>
              <a:off x="1920" y="1632"/>
              <a:ext cx="480" cy="4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lIns="0" tIns="0" rIns="0" anchor="ctr"/>
            <a:lstStyle>
              <a:defPPr>
                <a:defRPr lang="en-GB"/>
              </a:defPPr>
              <a:lvl1pPr marL="0"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algn="ctr" eaLnBrk="0" hangingPunct="0">
                <a:defRPr/>
              </a:pPr>
              <a:r>
                <a:rPr lang="en-US" sz="2800" dirty="0">
                  <a:solidFill>
                    <a:srgbClr val="FFFFFF"/>
                  </a:solidFill>
                  <a:latin typeface="Calibri" panose="020F0502020204030204" pitchFamily="34" charset="0"/>
                  <a:ea typeface="Arial" charset="0"/>
                  <a:cs typeface="Calibri" panose="020F0502020204030204" pitchFamily="34" charset="0"/>
                </a:rPr>
                <a:t>R</a:t>
              </a:r>
            </a:p>
            <a:p>
              <a:pPr algn="ctr" eaLnBrk="0" hangingPunct="0">
                <a:defRPr/>
              </a:pPr>
              <a:r>
                <a:rPr lang="en-US" sz="2800" dirty="0">
                  <a:solidFill>
                    <a:srgbClr val="FFFFFF"/>
                  </a:solidFill>
                  <a:latin typeface="Calibri" panose="020F0502020204030204" pitchFamily="34" charset="0"/>
                  <a:ea typeface="Arial" charset="0"/>
                  <a:cs typeface="Calibri" panose="020F0502020204030204" pitchFamily="34" charset="0"/>
                </a:rPr>
                <a:t>1:1</a:t>
              </a:r>
            </a:p>
          </p:txBody>
        </p:sp>
      </p:grpSp>
      <p:sp>
        <p:nvSpPr>
          <p:cNvPr id="38" name="TextBox 37">
            <a:extLst>
              <a:ext uri="{FF2B5EF4-FFF2-40B4-BE49-F238E27FC236}">
                <a16:creationId xmlns:a16="http://schemas.microsoft.com/office/drawing/2014/main" id="{2F925BF6-467A-4B87-412A-CEB2BA464C08}"/>
              </a:ext>
            </a:extLst>
          </p:cNvPr>
          <p:cNvSpPr txBox="1"/>
          <p:nvPr/>
        </p:nvSpPr>
        <p:spPr>
          <a:xfrm>
            <a:off x="1703512" y="2099419"/>
            <a:ext cx="3074345" cy="1938992"/>
          </a:xfrm>
          <a:prstGeom prst="rect">
            <a:avLst/>
          </a:prstGeom>
          <a:solidFill>
            <a:srgbClr val="4F81BD"/>
          </a:solidFill>
          <a:ln>
            <a:solidFill>
              <a:srgbClr val="4F81BD"/>
            </a:solidFill>
          </a:ln>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Previously untreated CLL (N=500)</a:t>
            </a:r>
          </a:p>
          <a:p>
            <a:pPr marL="571500" marR="0" lvl="0" indent="-5715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ECOG PS of 0-2</a:t>
            </a:r>
          </a:p>
          <a:p>
            <a:pPr marL="571500" marR="0" lvl="0" indent="-5715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No </a:t>
            </a:r>
            <a:r>
              <a:rPr lang="en-US" sz="2400" b="0" kern="0" dirty="0">
                <a:solidFill>
                  <a:prstClr val="white"/>
                </a:solidFill>
                <a:latin typeface="Calibri" panose="020F0502020204030204" pitchFamily="34" charset="0"/>
                <a:ea typeface="Calibri" panose="020F0502020204030204" pitchFamily="34" charset="0"/>
                <a:cs typeface="Calibri" panose="020F0502020204030204" pitchFamily="34" charset="0"/>
              </a:rPr>
              <a:t>Richter's transformation</a:t>
            </a:r>
            <a:endParaRPr kumimoji="0" lang="en-US" sz="2400" b="0" i="0" u="none" strike="noStrike" kern="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39" name="TextBox 38">
            <a:extLst>
              <a:ext uri="{FF2B5EF4-FFF2-40B4-BE49-F238E27FC236}">
                <a16:creationId xmlns:a16="http://schemas.microsoft.com/office/drawing/2014/main" id="{9FA57E48-17DB-A39A-BB64-E8BDF189A9A1}"/>
              </a:ext>
            </a:extLst>
          </p:cNvPr>
          <p:cNvSpPr txBox="1"/>
          <p:nvPr/>
        </p:nvSpPr>
        <p:spPr>
          <a:xfrm>
            <a:off x="134607" y="6487876"/>
            <a:ext cx="9459032" cy="323165"/>
          </a:xfrm>
          <a:prstGeom prst="rect">
            <a:avLst/>
          </a:prstGeom>
          <a:noFill/>
        </p:spPr>
        <p:txBody>
          <a:bodyPr wrap="square" rtlCol="0" anchor="b">
            <a:spAutoFit/>
          </a:bodyPr>
          <a:lstStyle/>
          <a:p>
            <a:pPr lvl="0">
              <a:defRPr/>
            </a:pPr>
            <a:r>
              <a:rPr lang="en-US" sz="1500" b="0" dirty="0" err="1">
                <a:solidFill>
                  <a:srgbClr val="000000"/>
                </a:solidFill>
                <a:latin typeface="Calibri" panose="020F0502020204030204" pitchFamily="34" charset="0"/>
                <a:ea typeface="Arial" charset="0"/>
                <a:cs typeface="Calibri" panose="020F0502020204030204" pitchFamily="34" charset="0"/>
              </a:rPr>
              <a:t>www.clinicaltrials.gov</a:t>
            </a:r>
            <a:r>
              <a:rPr lang="en-US" sz="1500" b="0" dirty="0">
                <a:solidFill>
                  <a:srgbClr val="000000"/>
                </a:solidFill>
                <a:latin typeface="Calibri" panose="020F0502020204030204" pitchFamily="34" charset="0"/>
                <a:ea typeface="Arial" charset="0"/>
                <a:cs typeface="Calibri" panose="020F0502020204030204" pitchFamily="34" charset="0"/>
              </a:rPr>
              <a:t>. NCT07277231. Accessed March 2026.</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Tree>
    <p:extLst>
      <p:ext uri="{BB962C8B-B14F-4D97-AF65-F5344CB8AC3E}">
        <p14:creationId xmlns:p14="http://schemas.microsoft.com/office/powerpoint/2010/main" val="317017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CC8D9C-0B56-6112-C0D8-8EB2051E7B4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86BFDBC-8DEE-9DAC-9E20-8CCFC172C967}"/>
              </a:ext>
            </a:extLst>
          </p:cNvPr>
          <p:cNvSpPr>
            <a:spLocks noGrp="1"/>
          </p:cNvSpPr>
          <p:nvPr>
            <p:ph type="title"/>
          </p:nvPr>
        </p:nvSpPr>
        <p:spPr>
          <a:xfrm>
            <a:off x="0" y="105229"/>
            <a:ext cx="12192000" cy="715963"/>
          </a:xfrm>
        </p:spPr>
        <p:txBody>
          <a:bodyPr>
            <a:normAutofit/>
          </a:bodyPr>
          <a:lstStyle/>
          <a:p>
            <a:r>
              <a:rPr lang="en-US" dirty="0"/>
              <a:t>Phase III Study of </a:t>
            </a:r>
            <a:r>
              <a:rPr lang="en-US" dirty="0" err="1"/>
              <a:t>Sonrotoclax</a:t>
            </a:r>
            <a:r>
              <a:rPr lang="en-US" dirty="0"/>
              <a:t> and Zanubrutinib</a:t>
            </a:r>
          </a:p>
        </p:txBody>
      </p:sp>
      <p:cxnSp>
        <p:nvCxnSpPr>
          <p:cNvPr id="14" name="Straight Connector 13">
            <a:extLst>
              <a:ext uri="{FF2B5EF4-FFF2-40B4-BE49-F238E27FC236}">
                <a16:creationId xmlns:a16="http://schemas.microsoft.com/office/drawing/2014/main" id="{A07E2180-3A63-9750-D069-087F0AE4A1CA}"/>
              </a:ext>
            </a:extLst>
          </p:cNvPr>
          <p:cNvCxnSpPr>
            <a:cxnSpLocks noChangeShapeType="1"/>
          </p:cNvCxnSpPr>
          <p:nvPr/>
        </p:nvCxnSpPr>
        <p:spPr bwMode="auto">
          <a:xfrm>
            <a:off x="4705850" y="3291076"/>
            <a:ext cx="457200" cy="0"/>
          </a:xfrm>
          <a:prstGeom prst="line">
            <a:avLst/>
          </a:prstGeom>
          <a:noFill/>
          <a:ln w="19050" cmpd="sng">
            <a:solidFill>
              <a:sysClr val="windowText" lastClr="000000"/>
            </a:solidFill>
            <a:round/>
            <a:headEnd/>
            <a:tailEnd/>
          </a:ln>
          <a:extLst>
            <a:ext uri="{909E8E84-426E-40DD-AFC4-6F175D3DCCD1}">
              <a14:hiddenFill xmlns:a14="http://schemas.microsoft.com/office/drawing/2010/main">
                <a:noFill/>
              </a14:hiddenFill>
            </a:ext>
          </a:extLst>
        </p:spPr>
      </p:cxnSp>
      <p:cxnSp>
        <p:nvCxnSpPr>
          <p:cNvPr id="15" name="Straight Arrow Connector 14">
            <a:extLst>
              <a:ext uri="{FF2B5EF4-FFF2-40B4-BE49-F238E27FC236}">
                <a16:creationId xmlns:a16="http://schemas.microsoft.com/office/drawing/2014/main" id="{185B15F3-FB48-92B6-8637-37E6DBDF8569}"/>
              </a:ext>
            </a:extLst>
          </p:cNvPr>
          <p:cNvCxnSpPr>
            <a:cxnSpLocks/>
          </p:cNvCxnSpPr>
          <p:nvPr/>
        </p:nvCxnSpPr>
        <p:spPr bwMode="auto">
          <a:xfrm flipV="1">
            <a:off x="5347851" y="2442285"/>
            <a:ext cx="0" cy="1410527"/>
          </a:xfrm>
          <a:prstGeom prst="straightConnector1">
            <a:avLst/>
          </a:prstGeom>
          <a:noFill/>
          <a:ln w="19050" cap="flat" cmpd="sng" algn="ctr">
            <a:solidFill>
              <a:sysClr val="windowText" lastClr="000000"/>
            </a:solidFill>
            <a:prstDash val="solid"/>
            <a:headEnd type="none" w="med" len="med"/>
            <a:tailEnd type="none" w="med" len="med"/>
          </a:ln>
          <a:effectLst/>
        </p:spPr>
      </p:cxnSp>
      <p:cxnSp>
        <p:nvCxnSpPr>
          <p:cNvPr id="16" name="Straight Arrow Connector 15">
            <a:extLst>
              <a:ext uri="{FF2B5EF4-FFF2-40B4-BE49-F238E27FC236}">
                <a16:creationId xmlns:a16="http://schemas.microsoft.com/office/drawing/2014/main" id="{29B480EA-9BE5-4178-336A-7391E2E27554}"/>
              </a:ext>
            </a:extLst>
          </p:cNvPr>
          <p:cNvCxnSpPr/>
          <p:nvPr/>
        </p:nvCxnSpPr>
        <p:spPr bwMode="auto">
          <a:xfrm>
            <a:off x="5347853" y="3853702"/>
            <a:ext cx="529940" cy="0"/>
          </a:xfrm>
          <a:prstGeom prst="straightConnector1">
            <a:avLst/>
          </a:prstGeom>
          <a:noFill/>
          <a:ln w="19050" cap="flat" cmpd="sng" algn="ctr">
            <a:solidFill>
              <a:sysClr val="windowText" lastClr="000000"/>
            </a:solidFill>
            <a:prstDash val="solid"/>
            <a:headEnd type="none" w="med" len="med"/>
            <a:tailEnd type="triangle" w="med" len="med"/>
          </a:ln>
          <a:effectLst/>
        </p:spPr>
      </p:cxnSp>
      <p:cxnSp>
        <p:nvCxnSpPr>
          <p:cNvPr id="17" name="Straight Arrow Connector 16">
            <a:extLst>
              <a:ext uri="{FF2B5EF4-FFF2-40B4-BE49-F238E27FC236}">
                <a16:creationId xmlns:a16="http://schemas.microsoft.com/office/drawing/2014/main" id="{C8394123-5413-A27F-4E89-6CB3198574E2}"/>
              </a:ext>
            </a:extLst>
          </p:cNvPr>
          <p:cNvCxnSpPr/>
          <p:nvPr/>
        </p:nvCxnSpPr>
        <p:spPr bwMode="auto">
          <a:xfrm>
            <a:off x="5347856" y="2442285"/>
            <a:ext cx="529937" cy="0"/>
          </a:xfrm>
          <a:prstGeom prst="straightConnector1">
            <a:avLst/>
          </a:prstGeom>
          <a:noFill/>
          <a:ln w="19050" cap="flat" cmpd="sng" algn="ctr">
            <a:solidFill>
              <a:sysClr val="windowText" lastClr="000000"/>
            </a:solidFill>
            <a:prstDash val="solid"/>
            <a:headEnd type="none" w="med" len="med"/>
            <a:tailEnd type="triangle" w="med" len="med"/>
          </a:ln>
          <a:effectLst/>
        </p:spPr>
      </p:cxnSp>
      <p:sp>
        <p:nvSpPr>
          <p:cNvPr id="18" name="Rectangle 17">
            <a:extLst>
              <a:ext uri="{FF2B5EF4-FFF2-40B4-BE49-F238E27FC236}">
                <a16:creationId xmlns:a16="http://schemas.microsoft.com/office/drawing/2014/main" id="{CD85004A-41EB-0C68-299F-F08AAEC37A00}"/>
              </a:ext>
            </a:extLst>
          </p:cNvPr>
          <p:cNvSpPr>
            <a:spLocks noChangeArrowheads="1"/>
          </p:cNvSpPr>
          <p:nvPr/>
        </p:nvSpPr>
        <p:spPr bwMode="auto">
          <a:xfrm>
            <a:off x="5935935" y="1351384"/>
            <a:ext cx="4325117" cy="1717531"/>
          </a:xfrm>
          <a:prstGeom prst="rect">
            <a:avLst/>
          </a:prstGeom>
          <a:solidFill>
            <a:srgbClr val="F9961E"/>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5613">
              <a:spcAft>
                <a:spcPts val="1200"/>
              </a:spcAft>
              <a:defRPr/>
            </a:pPr>
            <a:r>
              <a:rPr lang="en-US" sz="2400" dirty="0">
                <a:solidFill>
                  <a:srgbClr val="000090"/>
                </a:solidFill>
                <a:ea typeface="Arial" charset="0"/>
                <a:cs typeface="Calibri" panose="020F0502020204030204" pitchFamily="34" charset="0"/>
              </a:rPr>
              <a:t>S</a:t>
            </a:r>
            <a:r>
              <a:rPr lang="en-US" sz="2400" dirty="0" err="1">
                <a:solidFill>
                  <a:srgbClr val="000090"/>
                </a:solidFill>
                <a:ea typeface="Arial" charset="0"/>
                <a:cs typeface="Calibri" panose="020F0502020204030204" pitchFamily="34" charset="0"/>
              </a:rPr>
              <a:t>onrotoclax</a:t>
            </a:r>
            <a:r>
              <a:rPr lang="en-US" sz="2400" dirty="0">
                <a:solidFill>
                  <a:srgbClr val="000090"/>
                </a:solidFill>
                <a:ea typeface="Arial" charset="0"/>
                <a:cs typeface="Calibri" panose="020F0502020204030204" pitchFamily="34" charset="0"/>
              </a:rPr>
              <a:t> + </a:t>
            </a:r>
            <a:r>
              <a:rPr lang="en-US" sz="2400" dirty="0" err="1">
                <a:solidFill>
                  <a:srgbClr val="000090"/>
                </a:solidFill>
                <a:ea typeface="Arial" charset="0"/>
                <a:cs typeface="Calibri" panose="020F0502020204030204" pitchFamily="34" charset="0"/>
              </a:rPr>
              <a:t>zanubrutinib</a:t>
            </a:r>
            <a:r>
              <a:rPr lang="en-US" sz="2400" dirty="0">
                <a:solidFill>
                  <a:srgbClr val="000090"/>
                </a:solidFill>
                <a:ea typeface="Arial" charset="0"/>
                <a:cs typeface="Calibri" panose="020F0502020204030204" pitchFamily="34" charset="0"/>
              </a:rPr>
              <a:t> </a:t>
            </a:r>
          </a:p>
        </p:txBody>
      </p:sp>
      <p:sp>
        <p:nvSpPr>
          <p:cNvPr id="19" name="Rectangle 18">
            <a:extLst>
              <a:ext uri="{FF2B5EF4-FFF2-40B4-BE49-F238E27FC236}">
                <a16:creationId xmlns:a16="http://schemas.microsoft.com/office/drawing/2014/main" id="{7DC52457-84AF-8F3A-3FEB-D42761005B94}"/>
              </a:ext>
            </a:extLst>
          </p:cNvPr>
          <p:cNvSpPr>
            <a:spLocks noChangeArrowheads="1"/>
          </p:cNvSpPr>
          <p:nvPr/>
        </p:nvSpPr>
        <p:spPr bwMode="auto">
          <a:xfrm>
            <a:off x="5941915" y="3367648"/>
            <a:ext cx="4325117" cy="1717536"/>
          </a:xfrm>
          <a:prstGeom prst="rect">
            <a:avLst/>
          </a:prstGeom>
          <a:solidFill>
            <a:srgbClr val="99CD13"/>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5613">
              <a:spcAft>
                <a:spcPts val="600"/>
              </a:spcAft>
              <a:defRPr/>
            </a:pPr>
            <a:r>
              <a:rPr lang="en-US" sz="2400" dirty="0">
                <a:solidFill>
                  <a:srgbClr val="000090"/>
                </a:solidFill>
                <a:ea typeface="Arial" charset="0"/>
                <a:cs typeface="Calibri" panose="020F0502020204030204" pitchFamily="34" charset="0"/>
              </a:rPr>
              <a:t>Venetoclax + acalabrutinib</a:t>
            </a:r>
          </a:p>
        </p:txBody>
      </p:sp>
      <p:grpSp>
        <p:nvGrpSpPr>
          <p:cNvPr id="20" name="Group 19">
            <a:extLst>
              <a:ext uri="{FF2B5EF4-FFF2-40B4-BE49-F238E27FC236}">
                <a16:creationId xmlns:a16="http://schemas.microsoft.com/office/drawing/2014/main" id="{FE68677F-8E9C-44D5-2777-ABFA7D4A4DF4}"/>
              </a:ext>
            </a:extLst>
          </p:cNvPr>
          <p:cNvGrpSpPr>
            <a:grpSpLocks/>
          </p:cNvGrpSpPr>
          <p:nvPr/>
        </p:nvGrpSpPr>
        <p:grpSpPr bwMode="auto">
          <a:xfrm>
            <a:off x="4864123" y="2690861"/>
            <a:ext cx="914400" cy="914400"/>
            <a:chOff x="1872" y="1584"/>
            <a:chExt cx="576" cy="576"/>
          </a:xfrm>
        </p:grpSpPr>
        <p:sp>
          <p:nvSpPr>
            <p:cNvPr id="21" name="Oval 20">
              <a:extLst>
                <a:ext uri="{FF2B5EF4-FFF2-40B4-BE49-F238E27FC236}">
                  <a16:creationId xmlns:a16="http://schemas.microsoft.com/office/drawing/2014/main" id="{06DA4ED9-FE19-E69C-C699-20F81644D487}"/>
                </a:ext>
              </a:extLst>
            </p:cNvPr>
            <p:cNvSpPr>
              <a:spLocks noChangeArrowheads="1"/>
            </p:cNvSpPr>
            <p:nvPr/>
          </p:nvSpPr>
          <p:spPr bwMode="auto">
            <a:xfrm>
              <a:off x="1872" y="1584"/>
              <a:ext cx="576" cy="576"/>
            </a:xfrm>
            <a:prstGeom prst="ellipse">
              <a:avLst/>
            </a:prstGeom>
            <a:solidFill>
              <a:srgbClr val="FE701B"/>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wrap="none" anchor="ctr"/>
            <a:lstStyle>
              <a:defPPr>
                <a:defRPr lang="en-GB"/>
              </a:defPPr>
              <a:lvl1pPr marL="0"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eaLnBrk="0" hangingPunct="0">
                <a:defRPr/>
              </a:pPr>
              <a:endParaRPr lang="en-US">
                <a:solidFill>
                  <a:srgbClr val="333399"/>
                </a:solidFill>
                <a:latin typeface="Calibri" panose="020F0502020204030204" pitchFamily="34" charset="0"/>
                <a:ea typeface="Arial" charset="0"/>
                <a:cs typeface="Calibri" panose="020F0502020204030204" pitchFamily="34" charset="0"/>
              </a:endParaRPr>
            </a:p>
          </p:txBody>
        </p:sp>
        <p:sp>
          <p:nvSpPr>
            <p:cNvPr id="22" name="Rectangle 21">
              <a:extLst>
                <a:ext uri="{FF2B5EF4-FFF2-40B4-BE49-F238E27FC236}">
                  <a16:creationId xmlns:a16="http://schemas.microsoft.com/office/drawing/2014/main" id="{19D2808A-1072-F17B-00D0-5B445B30EC55}"/>
                </a:ext>
              </a:extLst>
            </p:cNvPr>
            <p:cNvSpPr>
              <a:spLocks noChangeArrowheads="1"/>
            </p:cNvSpPr>
            <p:nvPr/>
          </p:nvSpPr>
          <p:spPr bwMode="auto">
            <a:xfrm>
              <a:off x="1920" y="1632"/>
              <a:ext cx="480" cy="4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lIns="0" tIns="0" rIns="0" anchor="ctr"/>
            <a:lstStyle>
              <a:defPPr>
                <a:defRPr lang="en-GB"/>
              </a:defPPr>
              <a:lvl1pPr marL="0"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algn="ctr" eaLnBrk="0" hangingPunct="0">
                <a:defRPr/>
              </a:pPr>
              <a:r>
                <a:rPr lang="en-US" sz="2800" dirty="0">
                  <a:solidFill>
                    <a:srgbClr val="FFFFFF"/>
                  </a:solidFill>
                  <a:latin typeface="Calibri" panose="020F0502020204030204" pitchFamily="34" charset="0"/>
                  <a:ea typeface="Arial" charset="0"/>
                  <a:cs typeface="Calibri" panose="020F0502020204030204" pitchFamily="34" charset="0"/>
                </a:rPr>
                <a:t>R</a:t>
              </a:r>
            </a:p>
            <a:p>
              <a:pPr algn="ctr" eaLnBrk="0" hangingPunct="0">
                <a:defRPr/>
              </a:pPr>
              <a:r>
                <a:rPr lang="en-US" sz="2800" dirty="0">
                  <a:solidFill>
                    <a:srgbClr val="FFFFFF"/>
                  </a:solidFill>
                  <a:latin typeface="Calibri" panose="020F0502020204030204" pitchFamily="34" charset="0"/>
                  <a:ea typeface="Arial" charset="0"/>
                  <a:cs typeface="Calibri" panose="020F0502020204030204" pitchFamily="34" charset="0"/>
                </a:rPr>
                <a:t>1:1</a:t>
              </a:r>
            </a:p>
          </p:txBody>
        </p:sp>
      </p:grpSp>
      <p:sp>
        <p:nvSpPr>
          <p:cNvPr id="23" name="TextBox 22">
            <a:extLst>
              <a:ext uri="{FF2B5EF4-FFF2-40B4-BE49-F238E27FC236}">
                <a16:creationId xmlns:a16="http://schemas.microsoft.com/office/drawing/2014/main" id="{767E0FC9-AE08-C899-E4BD-5B16E689B4C1}"/>
              </a:ext>
            </a:extLst>
          </p:cNvPr>
          <p:cNvSpPr txBox="1"/>
          <p:nvPr/>
        </p:nvSpPr>
        <p:spPr>
          <a:xfrm>
            <a:off x="1703512" y="2099419"/>
            <a:ext cx="3074345" cy="1938992"/>
          </a:xfrm>
          <a:prstGeom prst="rect">
            <a:avLst/>
          </a:prstGeom>
          <a:solidFill>
            <a:srgbClr val="4F81BD"/>
          </a:solidFill>
          <a:ln>
            <a:solidFill>
              <a:srgbClr val="4F81BD"/>
            </a:solidFill>
          </a:ln>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Previously untreated CLL </a:t>
            </a:r>
          </a:p>
          <a:p>
            <a:pPr marL="571500" marR="0" lvl="0" indent="-5715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ECOG PS of 0-2</a:t>
            </a:r>
          </a:p>
          <a:p>
            <a:pPr marL="571500" marR="0" lvl="0" indent="-5715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No </a:t>
            </a:r>
            <a:r>
              <a:rPr lang="en-US" sz="2400" b="0" kern="0" dirty="0">
                <a:solidFill>
                  <a:prstClr val="white"/>
                </a:solidFill>
                <a:latin typeface="Calibri" panose="020F0502020204030204" pitchFamily="34" charset="0"/>
                <a:ea typeface="Calibri" panose="020F0502020204030204" pitchFamily="34" charset="0"/>
                <a:cs typeface="Calibri" panose="020F0502020204030204" pitchFamily="34" charset="0"/>
              </a:rPr>
              <a:t>Richter's transformation</a:t>
            </a:r>
            <a:endParaRPr kumimoji="0" lang="en-US" sz="2400" b="0" i="0" u="none" strike="noStrike" kern="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24" name="TextBox 3">
            <a:extLst>
              <a:ext uri="{FF2B5EF4-FFF2-40B4-BE49-F238E27FC236}">
                <a16:creationId xmlns:a16="http://schemas.microsoft.com/office/drawing/2014/main" id="{41B79A13-34FC-4024-0114-4C6CD865533E}"/>
              </a:ext>
            </a:extLst>
          </p:cNvPr>
          <p:cNvSpPr txBox="1"/>
          <p:nvPr/>
        </p:nvSpPr>
        <p:spPr>
          <a:xfrm>
            <a:off x="593939" y="5009208"/>
            <a:ext cx="10216767" cy="121571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5613">
              <a:spcBef>
                <a:spcPts val="300"/>
              </a:spcBef>
              <a:spcAft>
                <a:spcPts val="300"/>
              </a:spcAft>
              <a:defRPr/>
            </a:pPr>
            <a:r>
              <a:rPr lang="en-US" sz="2100" dirty="0">
                <a:solidFill>
                  <a:srgbClr val="000000"/>
                </a:solidFill>
                <a:ea typeface="Arial" charset="0"/>
                <a:cs typeface="Calibri" panose="020F0502020204030204" pitchFamily="34" charset="0"/>
              </a:rPr>
              <a:t>Primary endpoints</a:t>
            </a:r>
          </a:p>
          <a:p>
            <a:pPr marL="342900" indent="-342900" defTabSz="455613">
              <a:spcBef>
                <a:spcPts val="300"/>
              </a:spcBef>
              <a:spcAft>
                <a:spcPts val="300"/>
              </a:spcAft>
              <a:buFont typeface="Arial" panose="020B0604020202020204" pitchFamily="34" charset="0"/>
              <a:buChar char="•"/>
              <a:defRPr/>
            </a:pPr>
            <a:r>
              <a:rPr lang="en-US" sz="2100" b="0" dirty="0">
                <a:solidFill>
                  <a:srgbClr val="000000"/>
                </a:solidFill>
                <a:ea typeface="Arial" charset="0"/>
                <a:cs typeface="Calibri" panose="020F0502020204030204" pitchFamily="34" charset="0"/>
              </a:rPr>
              <a:t>Progression-free survival by independent review committee</a:t>
            </a:r>
          </a:p>
          <a:p>
            <a:pPr marL="342900" indent="-342900" defTabSz="455613">
              <a:spcBef>
                <a:spcPts val="300"/>
              </a:spcBef>
              <a:spcAft>
                <a:spcPts val="300"/>
              </a:spcAft>
              <a:buFont typeface="Arial" panose="020B0604020202020204" pitchFamily="34" charset="0"/>
              <a:buChar char="•"/>
              <a:defRPr/>
            </a:pPr>
            <a:r>
              <a:rPr lang="en-US" sz="2100" b="0" dirty="0">
                <a:solidFill>
                  <a:srgbClr val="000000"/>
                </a:solidFill>
                <a:ea typeface="Arial" charset="0"/>
                <a:cs typeface="Calibri" panose="020F0502020204030204" pitchFamily="34" charset="0"/>
              </a:rPr>
              <a:t>Rate of uMRD4</a:t>
            </a:r>
          </a:p>
        </p:txBody>
      </p:sp>
      <p:sp>
        <p:nvSpPr>
          <p:cNvPr id="25" name="TextBox 24">
            <a:extLst>
              <a:ext uri="{FF2B5EF4-FFF2-40B4-BE49-F238E27FC236}">
                <a16:creationId xmlns:a16="http://schemas.microsoft.com/office/drawing/2014/main" id="{6D58A38E-FBA6-019C-67A1-0DA03187F984}"/>
              </a:ext>
            </a:extLst>
          </p:cNvPr>
          <p:cNvSpPr txBox="1"/>
          <p:nvPr/>
        </p:nvSpPr>
        <p:spPr>
          <a:xfrm>
            <a:off x="134607" y="6451988"/>
            <a:ext cx="9459032" cy="323165"/>
          </a:xfrm>
          <a:prstGeom prst="rect">
            <a:avLst/>
          </a:prstGeom>
          <a:noFill/>
        </p:spPr>
        <p:txBody>
          <a:bodyPr wrap="square" rtlCol="0" anchor="b">
            <a:spAutoFit/>
          </a:bodyPr>
          <a:lstStyle/>
          <a:p>
            <a:pPr lvl="0">
              <a:defRPr/>
            </a:pPr>
            <a:r>
              <a:rPr lang="en-US" sz="1500" b="0" dirty="0" err="1">
                <a:solidFill>
                  <a:srgbClr val="000000"/>
                </a:solidFill>
                <a:latin typeface="Calibri" panose="020F0502020204030204" pitchFamily="34" charset="0"/>
                <a:ea typeface="Arial" charset="0"/>
                <a:cs typeface="Calibri" panose="020F0502020204030204" pitchFamily="34" charset="0"/>
              </a:rPr>
              <a:t>www.clinicaltrials.gov</a:t>
            </a:r>
            <a:r>
              <a:rPr lang="en-US" sz="1500" b="0" dirty="0">
                <a:solidFill>
                  <a:srgbClr val="000000"/>
                </a:solidFill>
                <a:latin typeface="Calibri" panose="020F0502020204030204" pitchFamily="34" charset="0"/>
                <a:ea typeface="Arial" charset="0"/>
                <a:cs typeface="Calibri" panose="020F0502020204030204" pitchFamily="34" charset="0"/>
              </a:rPr>
              <a:t>. NCT07277231. Accessed March 2026.</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Tree>
    <p:extLst>
      <p:ext uri="{BB962C8B-B14F-4D97-AF65-F5344CB8AC3E}">
        <p14:creationId xmlns:p14="http://schemas.microsoft.com/office/powerpoint/2010/main" val="24656655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F799EC-1EBD-8DE1-5F94-27D4303DDF9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EF11D56-883E-7F2A-F014-F68CB61861E0}"/>
              </a:ext>
            </a:extLst>
          </p:cNvPr>
          <p:cNvSpPr>
            <a:spLocks noGrp="1"/>
          </p:cNvSpPr>
          <p:nvPr>
            <p:ph type="title"/>
          </p:nvPr>
        </p:nvSpPr>
        <p:spPr>
          <a:xfrm>
            <a:off x="0" y="105229"/>
            <a:ext cx="12192000" cy="715963"/>
          </a:xfrm>
        </p:spPr>
        <p:txBody>
          <a:bodyPr>
            <a:normAutofit/>
          </a:bodyPr>
          <a:lstStyle/>
          <a:p>
            <a:r>
              <a:rPr lang="en-US" dirty="0"/>
              <a:t>Phase III Study of </a:t>
            </a:r>
            <a:r>
              <a:rPr lang="en-US" dirty="0" err="1"/>
              <a:t>Sonrotoclax</a:t>
            </a:r>
            <a:r>
              <a:rPr lang="en-US" dirty="0"/>
              <a:t> and Zanubrutinib</a:t>
            </a:r>
          </a:p>
        </p:txBody>
      </p:sp>
      <p:sp>
        <p:nvSpPr>
          <p:cNvPr id="12" name="TextBox 3">
            <a:extLst>
              <a:ext uri="{FF2B5EF4-FFF2-40B4-BE49-F238E27FC236}">
                <a16:creationId xmlns:a16="http://schemas.microsoft.com/office/drawing/2014/main" id="{7A29843C-C6DB-53F2-C223-C6AA45C51A1C}"/>
              </a:ext>
            </a:extLst>
          </p:cNvPr>
          <p:cNvSpPr txBox="1"/>
          <p:nvPr/>
        </p:nvSpPr>
        <p:spPr>
          <a:xfrm>
            <a:off x="333519" y="5117145"/>
            <a:ext cx="3096344" cy="815608"/>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5613">
              <a:spcBef>
                <a:spcPts val="300"/>
              </a:spcBef>
              <a:spcAft>
                <a:spcPts val="300"/>
              </a:spcAft>
              <a:defRPr/>
            </a:pPr>
            <a:r>
              <a:rPr lang="en-US" sz="2100" dirty="0">
                <a:solidFill>
                  <a:srgbClr val="000000"/>
                </a:solidFill>
                <a:ea typeface="Arial" charset="0"/>
                <a:cs typeface="Calibri" panose="020F0502020204030204" pitchFamily="34" charset="0"/>
              </a:rPr>
              <a:t>Primary endpoint: </a:t>
            </a:r>
          </a:p>
          <a:p>
            <a:pPr defTabSz="455613">
              <a:spcBef>
                <a:spcPts val="300"/>
              </a:spcBef>
              <a:spcAft>
                <a:spcPts val="300"/>
              </a:spcAft>
              <a:defRPr/>
            </a:pPr>
            <a:r>
              <a:rPr lang="en-US" sz="2100" b="0" dirty="0">
                <a:solidFill>
                  <a:srgbClr val="000000"/>
                </a:solidFill>
                <a:ea typeface="Arial" charset="0"/>
                <a:cs typeface="Calibri" panose="020F0502020204030204" pitchFamily="34" charset="0"/>
              </a:rPr>
              <a:t>Progression-free survival </a:t>
            </a:r>
          </a:p>
        </p:txBody>
      </p:sp>
      <p:sp>
        <p:nvSpPr>
          <p:cNvPr id="13" name="Rectangle 12">
            <a:extLst>
              <a:ext uri="{FF2B5EF4-FFF2-40B4-BE49-F238E27FC236}">
                <a16:creationId xmlns:a16="http://schemas.microsoft.com/office/drawing/2014/main" id="{E2D633E9-9A07-A892-939B-C0412916202C}"/>
              </a:ext>
            </a:extLst>
          </p:cNvPr>
          <p:cNvSpPr>
            <a:spLocks noChangeArrowheads="1"/>
          </p:cNvSpPr>
          <p:nvPr/>
        </p:nvSpPr>
        <p:spPr bwMode="auto">
          <a:xfrm>
            <a:off x="1718105" y="836712"/>
            <a:ext cx="4325117" cy="1685873"/>
          </a:xfrm>
          <a:prstGeom prst="rect">
            <a:avLst/>
          </a:prstGeom>
          <a:solidFill>
            <a:srgbClr val="92D050"/>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5613">
              <a:lnSpc>
                <a:spcPts val="2380"/>
              </a:lnSpc>
              <a:spcAft>
                <a:spcPts val="1200"/>
              </a:spcAft>
              <a:defRPr/>
            </a:pPr>
            <a:r>
              <a:rPr lang="en-US" sz="2400" dirty="0">
                <a:solidFill>
                  <a:srgbClr val="000090"/>
                </a:solidFill>
                <a:ea typeface="Arial" charset="0"/>
                <a:cs typeface="Calibri" panose="020F0502020204030204" pitchFamily="34" charset="0"/>
              </a:rPr>
              <a:t>Arm 1: </a:t>
            </a:r>
          </a:p>
          <a:p>
            <a:pPr algn="ctr" defTabSz="455613">
              <a:lnSpc>
                <a:spcPts val="2380"/>
              </a:lnSpc>
              <a:spcAft>
                <a:spcPts val="1200"/>
              </a:spcAft>
              <a:defRPr/>
            </a:pPr>
            <a:r>
              <a:rPr lang="en-US" sz="2400" dirty="0">
                <a:solidFill>
                  <a:srgbClr val="000090"/>
                </a:solidFill>
                <a:ea typeface="Arial" charset="0"/>
                <a:cs typeface="Calibri" panose="020F0502020204030204" pitchFamily="34" charset="0"/>
              </a:rPr>
              <a:t>Zanubrutinib PO BID on days </a:t>
            </a:r>
            <a:br>
              <a:rPr lang="en-US" sz="2400" dirty="0">
                <a:solidFill>
                  <a:srgbClr val="000090"/>
                </a:solidFill>
                <a:ea typeface="Arial" charset="0"/>
                <a:cs typeface="Calibri" panose="020F0502020204030204" pitchFamily="34" charset="0"/>
              </a:rPr>
            </a:br>
            <a:r>
              <a:rPr lang="en-US" sz="2400" dirty="0">
                <a:solidFill>
                  <a:srgbClr val="000090"/>
                </a:solidFill>
                <a:ea typeface="Arial" charset="0"/>
                <a:cs typeface="Calibri" panose="020F0502020204030204" pitchFamily="34" charset="0"/>
              </a:rPr>
              <a:t>1-28 of each cycle</a:t>
            </a:r>
          </a:p>
        </p:txBody>
      </p:sp>
      <p:sp>
        <p:nvSpPr>
          <p:cNvPr id="26" name="TextBox 25">
            <a:extLst>
              <a:ext uri="{FF2B5EF4-FFF2-40B4-BE49-F238E27FC236}">
                <a16:creationId xmlns:a16="http://schemas.microsoft.com/office/drawing/2014/main" id="{7581DC3C-1150-1DC9-3F91-A5225D28155A}"/>
              </a:ext>
            </a:extLst>
          </p:cNvPr>
          <p:cNvSpPr txBox="1"/>
          <p:nvPr/>
        </p:nvSpPr>
        <p:spPr>
          <a:xfrm>
            <a:off x="117495" y="2612976"/>
            <a:ext cx="1550428" cy="1019959"/>
          </a:xfrm>
          <a:prstGeom prst="rect">
            <a:avLst/>
          </a:prstGeom>
          <a:solidFill>
            <a:srgbClr val="4F81BD"/>
          </a:solidFill>
          <a:ln>
            <a:solidFill>
              <a:srgbClr val="4F81BD"/>
            </a:solidFill>
          </a:ln>
        </p:spPr>
        <p:txBody>
          <a:bodyPr wrap="square" rtlCol="0">
            <a:spAutoFit/>
          </a:bodyPr>
          <a:lstStyle/>
          <a:p>
            <a:pPr marL="0" marR="0" lvl="0" indent="0" defTabSz="914400" eaLnBrk="1" fontAlgn="auto" latinLnBrk="0" hangingPunct="1">
              <a:lnSpc>
                <a:spcPts val="238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Previously untreated CLL/SLL </a:t>
            </a:r>
          </a:p>
        </p:txBody>
      </p:sp>
      <p:sp>
        <p:nvSpPr>
          <p:cNvPr id="27" name="Rectangle 26">
            <a:extLst>
              <a:ext uri="{FF2B5EF4-FFF2-40B4-BE49-F238E27FC236}">
                <a16:creationId xmlns:a16="http://schemas.microsoft.com/office/drawing/2014/main" id="{62C1B365-2DDD-62E0-B13C-38FC7DDA02A2}"/>
              </a:ext>
            </a:extLst>
          </p:cNvPr>
          <p:cNvSpPr>
            <a:spLocks noChangeArrowheads="1"/>
          </p:cNvSpPr>
          <p:nvPr/>
        </p:nvSpPr>
        <p:spPr bwMode="auto">
          <a:xfrm>
            <a:off x="1751713" y="3014251"/>
            <a:ext cx="4325117" cy="1963449"/>
          </a:xfrm>
          <a:prstGeom prst="rect">
            <a:avLst/>
          </a:prstGeom>
          <a:solidFill>
            <a:srgbClr val="F9961E"/>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5613">
              <a:lnSpc>
                <a:spcPts val="2380"/>
              </a:lnSpc>
              <a:spcAft>
                <a:spcPts val="1200"/>
              </a:spcAft>
              <a:defRPr/>
            </a:pPr>
            <a:r>
              <a:rPr lang="en-US" sz="2400" dirty="0">
                <a:solidFill>
                  <a:srgbClr val="000090"/>
                </a:solidFill>
                <a:ea typeface="Arial" charset="0"/>
                <a:cs typeface="Calibri" panose="020F0502020204030204" pitchFamily="34" charset="0"/>
              </a:rPr>
              <a:t>Arm 2:</a:t>
            </a:r>
          </a:p>
          <a:p>
            <a:pPr algn="ctr" defTabSz="455613">
              <a:lnSpc>
                <a:spcPts val="2380"/>
              </a:lnSpc>
              <a:spcAft>
                <a:spcPts val="1200"/>
              </a:spcAft>
              <a:defRPr/>
            </a:pPr>
            <a:r>
              <a:rPr lang="en-US" sz="2400" dirty="0">
                <a:solidFill>
                  <a:srgbClr val="000090"/>
                </a:solidFill>
                <a:ea typeface="Arial" charset="0"/>
                <a:cs typeface="Calibri" panose="020F0502020204030204" pitchFamily="34" charset="0"/>
              </a:rPr>
              <a:t>Zanubrutinib PO BID on days </a:t>
            </a:r>
            <a:br>
              <a:rPr lang="en-US" sz="2400" dirty="0">
                <a:solidFill>
                  <a:srgbClr val="000090"/>
                </a:solidFill>
                <a:ea typeface="Arial" charset="0"/>
                <a:cs typeface="Calibri" panose="020F0502020204030204" pitchFamily="34" charset="0"/>
              </a:rPr>
            </a:br>
            <a:r>
              <a:rPr lang="en-US" sz="2400" dirty="0">
                <a:solidFill>
                  <a:srgbClr val="000090"/>
                </a:solidFill>
                <a:ea typeface="Arial" charset="0"/>
                <a:cs typeface="Calibri" panose="020F0502020204030204" pitchFamily="34" charset="0"/>
              </a:rPr>
              <a:t>1-28 of each cycle; </a:t>
            </a:r>
            <a:r>
              <a:rPr lang="en-US" sz="2400" dirty="0" err="1">
                <a:solidFill>
                  <a:srgbClr val="000090"/>
                </a:solidFill>
                <a:ea typeface="Arial" charset="0"/>
                <a:cs typeface="Calibri" panose="020F0502020204030204" pitchFamily="34" charset="0"/>
              </a:rPr>
              <a:t>sonrotoclax</a:t>
            </a:r>
            <a:r>
              <a:rPr lang="en-US" sz="2400" dirty="0">
                <a:solidFill>
                  <a:srgbClr val="000090"/>
                </a:solidFill>
                <a:ea typeface="Arial" charset="0"/>
                <a:cs typeface="Calibri" panose="020F0502020204030204" pitchFamily="34" charset="0"/>
              </a:rPr>
              <a:t> PO QD on days 1-28 of each cycle beginning at cycle 4</a:t>
            </a:r>
          </a:p>
        </p:txBody>
      </p:sp>
      <p:sp>
        <p:nvSpPr>
          <p:cNvPr id="28" name="Rectangle 27">
            <a:extLst>
              <a:ext uri="{FF2B5EF4-FFF2-40B4-BE49-F238E27FC236}">
                <a16:creationId xmlns:a16="http://schemas.microsoft.com/office/drawing/2014/main" id="{20766473-52C3-83C0-8AA1-17B0AB4D7475}"/>
              </a:ext>
            </a:extLst>
          </p:cNvPr>
          <p:cNvSpPr>
            <a:spLocks noChangeArrowheads="1"/>
          </p:cNvSpPr>
          <p:nvPr/>
        </p:nvSpPr>
        <p:spPr bwMode="auto">
          <a:xfrm>
            <a:off x="7531523" y="2961585"/>
            <a:ext cx="4325117" cy="1177897"/>
          </a:xfrm>
          <a:prstGeom prst="rect">
            <a:avLst/>
          </a:prstGeom>
          <a:solidFill>
            <a:srgbClr val="FFFF00"/>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5613">
              <a:lnSpc>
                <a:spcPts val="2380"/>
              </a:lnSpc>
              <a:spcAft>
                <a:spcPts val="1200"/>
              </a:spcAft>
              <a:defRPr/>
            </a:pPr>
            <a:r>
              <a:rPr lang="en-US" sz="2400" dirty="0">
                <a:solidFill>
                  <a:srgbClr val="000090"/>
                </a:solidFill>
                <a:ea typeface="Arial" charset="0"/>
                <a:cs typeface="Calibri" panose="020F0502020204030204" pitchFamily="34" charset="0"/>
              </a:rPr>
              <a:t>Arm 2B: Continue </a:t>
            </a:r>
            <a:r>
              <a:rPr lang="en-US" sz="2400" dirty="0" err="1">
                <a:solidFill>
                  <a:srgbClr val="000090"/>
                </a:solidFill>
                <a:ea typeface="Arial" charset="0"/>
                <a:cs typeface="Calibri" panose="020F0502020204030204" pitchFamily="34" charset="0"/>
              </a:rPr>
              <a:t>zanubrutinib</a:t>
            </a:r>
            <a:r>
              <a:rPr lang="en-US" sz="2400" dirty="0">
                <a:solidFill>
                  <a:srgbClr val="000090"/>
                </a:solidFill>
                <a:ea typeface="Arial" charset="0"/>
                <a:cs typeface="Calibri" panose="020F0502020204030204" pitchFamily="34" charset="0"/>
              </a:rPr>
              <a:t> PO BID </a:t>
            </a:r>
            <a:r>
              <a:rPr lang="en-US" sz="2400" dirty="0" err="1">
                <a:solidFill>
                  <a:srgbClr val="000090"/>
                </a:solidFill>
                <a:ea typeface="Arial" charset="0"/>
                <a:cs typeface="Calibri" panose="020F0502020204030204" pitchFamily="34" charset="0"/>
              </a:rPr>
              <a:t>sonrotoclax</a:t>
            </a:r>
            <a:r>
              <a:rPr lang="en-US" sz="2400" dirty="0">
                <a:solidFill>
                  <a:srgbClr val="000090"/>
                </a:solidFill>
                <a:ea typeface="Arial" charset="0"/>
                <a:cs typeface="Calibri" panose="020F0502020204030204" pitchFamily="34" charset="0"/>
              </a:rPr>
              <a:t> PO QD  + </a:t>
            </a:r>
            <a:r>
              <a:rPr lang="en-US" sz="2400" dirty="0" err="1">
                <a:solidFill>
                  <a:srgbClr val="000090"/>
                </a:solidFill>
                <a:ea typeface="Arial" charset="0"/>
                <a:cs typeface="Calibri" panose="020F0502020204030204" pitchFamily="34" charset="0"/>
              </a:rPr>
              <a:t>sonrotoclax</a:t>
            </a:r>
            <a:endParaRPr lang="en-US" sz="2400" dirty="0">
              <a:solidFill>
                <a:srgbClr val="000090"/>
              </a:solidFill>
              <a:ea typeface="Arial" charset="0"/>
              <a:cs typeface="Calibri" panose="020F0502020204030204" pitchFamily="34" charset="0"/>
            </a:endParaRPr>
          </a:p>
        </p:txBody>
      </p:sp>
      <p:sp>
        <p:nvSpPr>
          <p:cNvPr id="29" name="TextBox 28">
            <a:extLst>
              <a:ext uri="{FF2B5EF4-FFF2-40B4-BE49-F238E27FC236}">
                <a16:creationId xmlns:a16="http://schemas.microsoft.com/office/drawing/2014/main" id="{89C01746-6FBE-A87A-8EAE-CC8E1D96076C}"/>
              </a:ext>
            </a:extLst>
          </p:cNvPr>
          <p:cNvSpPr txBox="1"/>
          <p:nvPr/>
        </p:nvSpPr>
        <p:spPr>
          <a:xfrm>
            <a:off x="6076829" y="1217983"/>
            <a:ext cx="1241465" cy="646331"/>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R</a:t>
            </a:r>
            <a:r>
              <a:rPr kumimoji="0" lang="en-US" sz="1800" b="0" i="0" u="none" strike="noStrike" kern="0" cap="none" spc="0" normalizeH="0" baseline="0" noProof="0" dirty="0" err="1">
                <a:ln>
                  <a:noFill/>
                </a:ln>
                <a:solidFill>
                  <a:srgbClr val="000090"/>
                </a:solidFill>
                <a:effectLst/>
                <a:uLnTx/>
                <a:uFillTx/>
                <a:latin typeface="Calibri" panose="020F0502020204030204" pitchFamily="34" charset="0"/>
                <a:ea typeface="Arial" charset="0"/>
                <a:cs typeface="Calibri" panose="020F0502020204030204" pitchFamily="34" charset="0"/>
              </a:rPr>
              <a:t>estaging</a:t>
            </a:r>
            <a:r>
              <a:rPr kumimoji="0" lang="en-US" sz="1800" b="0" i="0" u="none" strike="noStrike" kern="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 at C15 D1</a:t>
            </a:r>
            <a:endParaRPr kumimoji="0" lang="en-US" sz="1800" b="0" i="0" u="none" strike="noStrike" kern="0" cap="none" spc="0" normalizeH="0" baseline="0" noProof="0" dirty="0">
              <a:ln>
                <a:noFill/>
              </a:ln>
              <a:solidFill>
                <a:srgbClr val="C0504D"/>
              </a:solidFill>
              <a:effectLst/>
              <a:uLnTx/>
              <a:uFillTx/>
            </a:endParaRPr>
          </a:p>
        </p:txBody>
      </p:sp>
      <p:sp>
        <p:nvSpPr>
          <p:cNvPr id="30" name="TextBox 29">
            <a:extLst>
              <a:ext uri="{FF2B5EF4-FFF2-40B4-BE49-F238E27FC236}">
                <a16:creationId xmlns:a16="http://schemas.microsoft.com/office/drawing/2014/main" id="{5736DC22-2DF9-2C4C-9E9E-E8E5667BC85E}"/>
              </a:ext>
            </a:extLst>
          </p:cNvPr>
          <p:cNvSpPr txBox="1"/>
          <p:nvPr/>
        </p:nvSpPr>
        <p:spPr>
          <a:xfrm>
            <a:off x="6076830" y="3008313"/>
            <a:ext cx="1334404" cy="203132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Restaging at C15 D1: Detectable MRD, objective response to therapy</a:t>
            </a:r>
            <a:endParaRPr kumimoji="0" lang="en-US" sz="1800" b="0" i="0" u="none" strike="noStrike" kern="0" cap="none" spc="0" normalizeH="0" baseline="0" noProof="0" dirty="0">
              <a:ln>
                <a:noFill/>
              </a:ln>
              <a:solidFill>
                <a:srgbClr val="C0504D"/>
              </a:solidFill>
              <a:effectLst/>
              <a:uLnTx/>
              <a:uFillTx/>
            </a:endParaRPr>
          </a:p>
        </p:txBody>
      </p:sp>
      <p:sp>
        <p:nvSpPr>
          <p:cNvPr id="31" name="Rectangle 30">
            <a:extLst>
              <a:ext uri="{FF2B5EF4-FFF2-40B4-BE49-F238E27FC236}">
                <a16:creationId xmlns:a16="http://schemas.microsoft.com/office/drawing/2014/main" id="{BA6F1AB7-EECD-08E6-518E-015F59544FC9}"/>
              </a:ext>
            </a:extLst>
          </p:cNvPr>
          <p:cNvSpPr>
            <a:spLocks noChangeArrowheads="1"/>
          </p:cNvSpPr>
          <p:nvPr/>
        </p:nvSpPr>
        <p:spPr bwMode="auto">
          <a:xfrm>
            <a:off x="7531523" y="4684346"/>
            <a:ext cx="4325117" cy="1177897"/>
          </a:xfrm>
          <a:prstGeom prst="rect">
            <a:avLst/>
          </a:prstGeom>
          <a:solidFill>
            <a:srgbClr val="00B0F0"/>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5613">
              <a:lnSpc>
                <a:spcPts val="2380"/>
              </a:lnSpc>
              <a:spcAft>
                <a:spcPts val="1200"/>
              </a:spcAft>
              <a:defRPr/>
            </a:pPr>
            <a:r>
              <a:rPr lang="en-US" sz="2400" dirty="0">
                <a:solidFill>
                  <a:srgbClr val="000090"/>
                </a:solidFill>
                <a:ea typeface="Arial" charset="0"/>
                <a:cs typeface="Calibri" panose="020F0502020204030204" pitchFamily="34" charset="0"/>
              </a:rPr>
              <a:t>Arm 2C: Discontinue therapy on C15, D28; Proceed to follow-up</a:t>
            </a:r>
          </a:p>
        </p:txBody>
      </p:sp>
      <p:sp>
        <p:nvSpPr>
          <p:cNvPr id="32" name="Rectangle 31">
            <a:extLst>
              <a:ext uri="{FF2B5EF4-FFF2-40B4-BE49-F238E27FC236}">
                <a16:creationId xmlns:a16="http://schemas.microsoft.com/office/drawing/2014/main" id="{26E9E61E-45FF-0979-1DE0-909A0139AAB8}"/>
              </a:ext>
            </a:extLst>
          </p:cNvPr>
          <p:cNvSpPr>
            <a:spLocks noChangeArrowheads="1"/>
          </p:cNvSpPr>
          <p:nvPr/>
        </p:nvSpPr>
        <p:spPr bwMode="auto">
          <a:xfrm>
            <a:off x="7502923" y="1217983"/>
            <a:ext cx="4325117" cy="1177897"/>
          </a:xfrm>
          <a:prstGeom prst="rect">
            <a:avLst/>
          </a:prstGeom>
          <a:solidFill>
            <a:srgbClr val="F79646">
              <a:lumMod val="75000"/>
            </a:srgbClr>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455613" rtl="0" eaLnBrk="1" fontAlgn="auto" latinLnBrk="0" hangingPunct="1">
              <a:lnSpc>
                <a:spcPts val="2380"/>
              </a:lnSpc>
              <a:spcBef>
                <a:spcPts val="0"/>
              </a:spcBef>
              <a:spcAft>
                <a:spcPts val="1200"/>
              </a:spcAft>
              <a:buClrTx/>
              <a:buSzTx/>
              <a:buFontTx/>
              <a:buNone/>
              <a:tabLst/>
              <a:defRPr/>
            </a:pPr>
            <a:r>
              <a:rPr kumimoji="0" lang="en-US" sz="2400" i="0" u="none" strike="noStrike" kern="1200" cap="none" spc="0" normalizeH="0" baseline="0" noProof="0" dirty="0">
                <a:ln>
                  <a:noFill/>
                </a:ln>
                <a:solidFill>
                  <a:srgbClr val="000090"/>
                </a:solidFill>
                <a:effectLst/>
                <a:uLnTx/>
                <a:uFillTx/>
                <a:latin typeface="Calibri"/>
                <a:ea typeface="Arial" charset="0"/>
                <a:cs typeface="Calibri" panose="020F0502020204030204" pitchFamily="34" charset="0"/>
              </a:rPr>
              <a:t>Continue therapy if at least partial remission vs </a:t>
            </a:r>
            <a:br>
              <a:rPr kumimoji="0" lang="en-US" sz="2400" i="0" u="none" strike="noStrike" kern="1200" cap="none" spc="0" normalizeH="0" baseline="0" noProof="0" dirty="0">
                <a:ln>
                  <a:noFill/>
                </a:ln>
                <a:solidFill>
                  <a:srgbClr val="000090"/>
                </a:solidFill>
                <a:effectLst/>
                <a:uLnTx/>
                <a:uFillTx/>
                <a:latin typeface="Calibri"/>
                <a:ea typeface="Arial" charset="0"/>
                <a:cs typeface="Calibri" panose="020F0502020204030204" pitchFamily="34" charset="0"/>
              </a:rPr>
            </a:br>
            <a:r>
              <a:rPr kumimoji="0" lang="en-US" sz="2400" i="0" u="none" strike="noStrike" kern="1200" cap="none" spc="0" normalizeH="0" baseline="0" noProof="0" dirty="0">
                <a:ln>
                  <a:noFill/>
                </a:ln>
                <a:solidFill>
                  <a:srgbClr val="000090"/>
                </a:solidFill>
                <a:effectLst/>
                <a:uLnTx/>
                <a:uFillTx/>
                <a:latin typeface="Calibri"/>
                <a:ea typeface="Arial" charset="0"/>
                <a:cs typeface="Calibri" panose="020F0502020204030204" pitchFamily="34" charset="0"/>
              </a:rPr>
              <a:t>proceed to follow-up</a:t>
            </a:r>
          </a:p>
        </p:txBody>
      </p:sp>
    </p:spTree>
    <p:extLst>
      <p:ext uri="{BB962C8B-B14F-4D97-AF65-F5344CB8AC3E}">
        <p14:creationId xmlns:p14="http://schemas.microsoft.com/office/powerpoint/2010/main" val="8630277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9B9799-5C2C-BE15-97E9-4D4DE5C92028}"/>
            </a:ext>
          </a:extLst>
        </p:cNvPr>
        <p:cNvGrpSpPr/>
        <p:nvPr/>
      </p:nvGrpSpPr>
      <p:grpSpPr>
        <a:xfrm>
          <a:off x="0" y="0"/>
          <a:ext cx="0" cy="0"/>
          <a:chOff x="0" y="0"/>
          <a:chExt cx="0" cy="0"/>
        </a:xfrm>
      </p:grpSpPr>
      <p:sp>
        <p:nvSpPr>
          <p:cNvPr id="5" name="Title 1">
            <a:extLst>
              <a:ext uri="{FF2B5EF4-FFF2-40B4-BE49-F238E27FC236}">
                <a16:creationId xmlns:a16="http://schemas.microsoft.com/office/drawing/2014/main" id="{AB7C39FF-9C0B-6380-F868-58D65A2B2FFC}"/>
              </a:ext>
            </a:extLst>
          </p:cNvPr>
          <p:cNvSpPr>
            <a:spLocks noGrp="1"/>
          </p:cNvSpPr>
          <p:nvPr>
            <p:ph type="title"/>
          </p:nvPr>
        </p:nvSpPr>
        <p:spPr>
          <a:xfrm>
            <a:off x="0" y="105229"/>
            <a:ext cx="12192000" cy="715963"/>
          </a:xfrm>
        </p:spPr>
        <p:txBody>
          <a:bodyPr>
            <a:normAutofit/>
          </a:bodyPr>
          <a:lstStyle/>
          <a:p>
            <a:r>
              <a:rPr lang="en-US"/>
              <a:t>Phase III </a:t>
            </a:r>
            <a:r>
              <a:rPr lang="en-US" dirty="0"/>
              <a:t>Study of Acalabrutinib/</a:t>
            </a:r>
            <a:r>
              <a:rPr lang="en-US" dirty="0" err="1"/>
              <a:t>Venetoclax</a:t>
            </a:r>
            <a:r>
              <a:rPr lang="en-US" dirty="0"/>
              <a:t>/Obinutuzumab</a:t>
            </a:r>
          </a:p>
        </p:txBody>
      </p:sp>
      <p:sp>
        <p:nvSpPr>
          <p:cNvPr id="6" name="TextBox 3">
            <a:extLst>
              <a:ext uri="{FF2B5EF4-FFF2-40B4-BE49-F238E27FC236}">
                <a16:creationId xmlns:a16="http://schemas.microsoft.com/office/drawing/2014/main" id="{DB99947A-B98C-4AFD-F6C3-BED8BCB0886E}"/>
              </a:ext>
            </a:extLst>
          </p:cNvPr>
          <p:cNvSpPr txBox="1"/>
          <p:nvPr/>
        </p:nvSpPr>
        <p:spPr>
          <a:xfrm>
            <a:off x="593939" y="5229914"/>
            <a:ext cx="10216767" cy="415498"/>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defTabSz="455613">
              <a:spcBef>
                <a:spcPts val="300"/>
              </a:spcBef>
              <a:spcAft>
                <a:spcPts val="300"/>
              </a:spcAf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rPr>
              <a:t>Primary endpoint: </a:t>
            </a:r>
            <a:r>
              <a:rPr lang="en-US" sz="2100" b="0" dirty="0">
                <a:solidFill>
                  <a:srgbClr val="000000"/>
                </a:solidFill>
                <a:latin typeface="Calibri" panose="020F0502020204030204" pitchFamily="34" charset="0"/>
                <a:ea typeface="Arial" charset="0"/>
                <a:cs typeface="Calibri" panose="020F0502020204030204" pitchFamily="34" charset="0"/>
              </a:rPr>
              <a:t>Progression-free survival</a:t>
            </a:r>
            <a:endParaRPr kumimoji="0" lang="en-US" sz="2100" b="0" i="0" u="none" strike="noStrike" kern="1200" cap="none" spc="0" normalizeH="0" baseline="0" noProof="0" dirty="0">
              <a:ln>
                <a:noFill/>
              </a:ln>
              <a:solidFill>
                <a:srgbClr val="000000"/>
              </a:solidFill>
              <a:effectLst/>
              <a:uLnTx/>
              <a:uFillTx/>
              <a:latin typeface="Calibri" panose="020F0502020204030204" pitchFamily="34" charset="0"/>
              <a:ea typeface="Arial" charset="0"/>
              <a:cs typeface="Calibri" panose="020F0502020204030204" pitchFamily="34" charset="0"/>
            </a:endParaRPr>
          </a:p>
        </p:txBody>
      </p:sp>
      <p:cxnSp>
        <p:nvCxnSpPr>
          <p:cNvPr id="7" name="Straight Connector 6">
            <a:extLst>
              <a:ext uri="{FF2B5EF4-FFF2-40B4-BE49-F238E27FC236}">
                <a16:creationId xmlns:a16="http://schemas.microsoft.com/office/drawing/2014/main" id="{E7C63AE4-1549-488C-5790-A836776460B4}"/>
              </a:ext>
            </a:extLst>
          </p:cNvPr>
          <p:cNvCxnSpPr>
            <a:cxnSpLocks noChangeShapeType="1"/>
          </p:cNvCxnSpPr>
          <p:nvPr/>
        </p:nvCxnSpPr>
        <p:spPr bwMode="auto">
          <a:xfrm>
            <a:off x="4705850" y="3291076"/>
            <a:ext cx="457200" cy="0"/>
          </a:xfrm>
          <a:prstGeom prst="line">
            <a:avLst/>
          </a:prstGeom>
          <a:noFill/>
          <a:ln w="19050" cmpd="sng">
            <a:solidFill>
              <a:schemeClr val="tx1"/>
            </a:solidFill>
            <a:round/>
            <a:headEnd/>
            <a:tailEnd/>
          </a:ln>
          <a:extLst>
            <a:ext uri="{909E8E84-426E-40DD-AFC4-6F175D3DCCD1}">
              <a14:hiddenFill xmlns:a14="http://schemas.microsoft.com/office/drawing/2010/main">
                <a:noFill/>
              </a14:hiddenFill>
            </a:ext>
          </a:extLst>
        </p:spPr>
      </p:cxnSp>
      <p:cxnSp>
        <p:nvCxnSpPr>
          <p:cNvPr id="8" name="Straight Arrow Connector 7">
            <a:extLst>
              <a:ext uri="{FF2B5EF4-FFF2-40B4-BE49-F238E27FC236}">
                <a16:creationId xmlns:a16="http://schemas.microsoft.com/office/drawing/2014/main" id="{2F164DB2-190D-B046-EF46-4E30906348E6}"/>
              </a:ext>
            </a:extLst>
          </p:cNvPr>
          <p:cNvCxnSpPr>
            <a:cxnSpLocks/>
          </p:cNvCxnSpPr>
          <p:nvPr/>
        </p:nvCxnSpPr>
        <p:spPr bwMode="auto">
          <a:xfrm flipV="1">
            <a:off x="5347851" y="2442285"/>
            <a:ext cx="0" cy="1410527"/>
          </a:xfrm>
          <a:prstGeom prst="straightConnector1">
            <a:avLst/>
          </a:prstGeom>
          <a:ln w="1905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7B4A67E8-C322-E0FD-2889-E3AFA57C8C70}"/>
              </a:ext>
            </a:extLst>
          </p:cNvPr>
          <p:cNvCxnSpPr/>
          <p:nvPr/>
        </p:nvCxnSpPr>
        <p:spPr bwMode="auto">
          <a:xfrm>
            <a:off x="5347853" y="3853702"/>
            <a:ext cx="529940" cy="0"/>
          </a:xfrm>
          <a:prstGeom prst="straightConnector1">
            <a:avLst/>
          </a:prstGeom>
          <a:ln w="19050" cmpd="sng">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57FB5E62-38B0-E26A-B6E6-DDAC42E17B06}"/>
              </a:ext>
            </a:extLst>
          </p:cNvPr>
          <p:cNvCxnSpPr/>
          <p:nvPr/>
        </p:nvCxnSpPr>
        <p:spPr bwMode="auto">
          <a:xfrm>
            <a:off x="5347856" y="2442285"/>
            <a:ext cx="529937" cy="0"/>
          </a:xfrm>
          <a:prstGeom prst="straightConnector1">
            <a:avLst/>
          </a:prstGeom>
          <a:ln w="19050" cmpd="sng">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6E9AAF63-2333-10C7-B2C2-62A591F1D170}"/>
              </a:ext>
            </a:extLst>
          </p:cNvPr>
          <p:cNvSpPr>
            <a:spLocks noChangeArrowheads="1"/>
          </p:cNvSpPr>
          <p:nvPr/>
        </p:nvSpPr>
        <p:spPr bwMode="auto">
          <a:xfrm>
            <a:off x="5935935" y="1351384"/>
            <a:ext cx="4325117" cy="1717531"/>
          </a:xfrm>
          <a:prstGeom prst="rect">
            <a:avLst/>
          </a:prstGeom>
          <a:solidFill>
            <a:srgbClr val="FA961D"/>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455613" rtl="0" eaLnBrk="1" fontAlgn="base" latinLnBrk="0" hangingPunct="1">
              <a:lnSpc>
                <a:spcPct val="100000"/>
              </a:lnSpc>
              <a:spcBef>
                <a:spcPct val="0"/>
              </a:spcBef>
              <a:spcAft>
                <a:spcPts val="12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Acalabrutinib + obinutuzumab + venetoclax</a:t>
            </a:r>
          </a:p>
        </p:txBody>
      </p:sp>
      <p:sp>
        <p:nvSpPr>
          <p:cNvPr id="12" name="Rectangle 11">
            <a:extLst>
              <a:ext uri="{FF2B5EF4-FFF2-40B4-BE49-F238E27FC236}">
                <a16:creationId xmlns:a16="http://schemas.microsoft.com/office/drawing/2014/main" id="{B7FCE818-1964-5361-6924-54BD08853867}"/>
              </a:ext>
            </a:extLst>
          </p:cNvPr>
          <p:cNvSpPr>
            <a:spLocks noChangeArrowheads="1"/>
          </p:cNvSpPr>
          <p:nvPr/>
        </p:nvSpPr>
        <p:spPr bwMode="auto">
          <a:xfrm>
            <a:off x="5941915" y="3367648"/>
            <a:ext cx="4325117" cy="1717536"/>
          </a:xfrm>
          <a:prstGeom prst="rect">
            <a:avLst/>
          </a:prstGeom>
          <a:solidFill>
            <a:srgbClr val="92D050"/>
          </a:solidFill>
          <a:ln w="12700" cmpd="sng">
            <a:solidFill>
              <a:srgbClr val="FFFFFF"/>
            </a:solidFill>
            <a:round/>
            <a:headEnd/>
            <a:tailEnd/>
          </a:ln>
          <a:effectLst>
            <a:outerShdw blurRad="50800" dist="38100" dir="2700000" algn="tl" rotWithShape="0">
              <a:prstClr val="black">
                <a:alpha val="40000"/>
              </a:prstClr>
            </a:outerShdw>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455613" rtl="0" eaLnBrk="1" fontAlgn="base" latinLnBrk="0" hangingPunct="1">
              <a:lnSpc>
                <a:spcPct val="100000"/>
              </a:lnSpc>
              <a:spcBef>
                <a:spcPct val="0"/>
              </a:spcBef>
              <a:spcAft>
                <a:spcPts val="600"/>
              </a:spcAft>
              <a:buClrTx/>
              <a:buSzTx/>
              <a:buFontTx/>
              <a:buNone/>
              <a:tabLst/>
              <a:defRPr/>
            </a:pPr>
            <a:r>
              <a:rPr kumimoji="0" lang="en-US" sz="2400" b="1" i="0" u="none" strike="noStrike" kern="1200" cap="none" spc="0" normalizeH="0" baseline="0" noProof="0" dirty="0">
                <a:ln>
                  <a:noFill/>
                </a:ln>
                <a:solidFill>
                  <a:srgbClr val="000090"/>
                </a:solidFill>
                <a:effectLst/>
                <a:uLnTx/>
                <a:uFillTx/>
                <a:latin typeface="Calibri" panose="020F0502020204030204" pitchFamily="34" charset="0"/>
                <a:ea typeface="Arial" charset="0"/>
                <a:cs typeface="Calibri" panose="020F0502020204030204" pitchFamily="34" charset="0"/>
              </a:rPr>
              <a:t>Obinutuzumab + venetoclax</a:t>
            </a:r>
          </a:p>
        </p:txBody>
      </p:sp>
      <p:grpSp>
        <p:nvGrpSpPr>
          <p:cNvPr id="13" name="Group 12">
            <a:extLst>
              <a:ext uri="{FF2B5EF4-FFF2-40B4-BE49-F238E27FC236}">
                <a16:creationId xmlns:a16="http://schemas.microsoft.com/office/drawing/2014/main" id="{E830E150-6827-88C3-EFB1-A71B7A88EE48}"/>
              </a:ext>
            </a:extLst>
          </p:cNvPr>
          <p:cNvGrpSpPr>
            <a:grpSpLocks/>
          </p:cNvGrpSpPr>
          <p:nvPr/>
        </p:nvGrpSpPr>
        <p:grpSpPr bwMode="auto">
          <a:xfrm>
            <a:off x="4864123" y="2690861"/>
            <a:ext cx="914400" cy="914400"/>
            <a:chOff x="1872" y="1584"/>
            <a:chExt cx="576" cy="576"/>
          </a:xfrm>
        </p:grpSpPr>
        <p:sp>
          <p:nvSpPr>
            <p:cNvPr id="14" name="Oval 13">
              <a:extLst>
                <a:ext uri="{FF2B5EF4-FFF2-40B4-BE49-F238E27FC236}">
                  <a16:creationId xmlns:a16="http://schemas.microsoft.com/office/drawing/2014/main" id="{9F98CCBD-777E-0D1F-49E7-14B14B2400AE}"/>
                </a:ext>
              </a:extLst>
            </p:cNvPr>
            <p:cNvSpPr>
              <a:spLocks noChangeArrowheads="1"/>
            </p:cNvSpPr>
            <p:nvPr/>
          </p:nvSpPr>
          <p:spPr bwMode="auto">
            <a:xfrm>
              <a:off x="1872" y="1584"/>
              <a:ext cx="576" cy="576"/>
            </a:xfrm>
            <a:prstGeom prst="ellipse">
              <a:avLst/>
            </a:prstGeom>
            <a:solidFill>
              <a:srgbClr val="FE701B"/>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wrap="none" anchor="ctr"/>
            <a:lstStyle>
              <a:defPPr>
                <a:defRPr lang="en-GB"/>
              </a:defPPr>
              <a:lvl1pPr marL="0"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marL="0" marR="0" lvl="0" indent="0" algn="l" defTabSz="455613"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333399"/>
                </a:solidFill>
                <a:effectLst/>
                <a:uLnTx/>
                <a:uFillTx/>
                <a:latin typeface="Calibri" panose="020F0502020204030204" pitchFamily="34" charset="0"/>
                <a:ea typeface="Arial" charset="0"/>
                <a:cs typeface="Calibri" panose="020F0502020204030204" pitchFamily="34" charset="0"/>
              </a:endParaRPr>
            </a:p>
          </p:txBody>
        </p:sp>
        <p:sp>
          <p:nvSpPr>
            <p:cNvPr id="15" name="Rectangle 14">
              <a:extLst>
                <a:ext uri="{FF2B5EF4-FFF2-40B4-BE49-F238E27FC236}">
                  <a16:creationId xmlns:a16="http://schemas.microsoft.com/office/drawing/2014/main" id="{9DD861B3-8AD1-07DB-6175-4AAE45144EE2}"/>
                </a:ext>
              </a:extLst>
            </p:cNvPr>
            <p:cNvSpPr>
              <a:spLocks noChangeArrowheads="1"/>
            </p:cNvSpPr>
            <p:nvPr/>
          </p:nvSpPr>
          <p:spPr bwMode="auto">
            <a:xfrm>
              <a:off x="1920" y="1632"/>
              <a:ext cx="480" cy="4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63500" dir="2700000" algn="ctr" rotWithShape="0">
                      <a:schemeClr val="tx1">
                        <a:alpha val="39998"/>
                      </a:schemeClr>
                    </a:outerShdw>
                  </a:effectLst>
                </a14:hiddenEffects>
              </a:ext>
            </a:extLst>
          </p:spPr>
          <p:txBody>
            <a:bodyPr lIns="0" tIns="0" rIns="0" anchor="ctr"/>
            <a:lstStyle>
              <a:defPPr>
                <a:defRPr lang="en-GB"/>
              </a:defPPr>
              <a:lvl1pPr marL="0"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eaLnBrk="1" fontAlgn="base" latinLnBrk="0" hangingPunct="1">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a:lstStyle>
            <a:p>
              <a:pPr marL="0" marR="0" lvl="0" indent="0" algn="ctr" defTabSz="455613"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rPr>
                <a:t>R</a:t>
              </a:r>
            </a:p>
            <a:p>
              <a:pPr marL="0" marR="0" lvl="0" indent="0" algn="ctr" defTabSz="455613"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rPr>
                <a:t>1:1</a:t>
              </a:r>
            </a:p>
          </p:txBody>
        </p:sp>
      </p:grpSp>
      <p:sp>
        <p:nvSpPr>
          <p:cNvPr id="16" name="TextBox 15">
            <a:extLst>
              <a:ext uri="{FF2B5EF4-FFF2-40B4-BE49-F238E27FC236}">
                <a16:creationId xmlns:a16="http://schemas.microsoft.com/office/drawing/2014/main" id="{9876AA14-0135-D8F6-593F-818D54CAB772}"/>
              </a:ext>
            </a:extLst>
          </p:cNvPr>
          <p:cNvSpPr txBox="1"/>
          <p:nvPr/>
        </p:nvSpPr>
        <p:spPr>
          <a:xfrm>
            <a:off x="1302175" y="2616330"/>
            <a:ext cx="3434384" cy="1200329"/>
          </a:xfrm>
          <a:prstGeom prst="rect">
            <a:avLst/>
          </a:prstGeom>
          <a:solidFill>
            <a:srgbClr val="4E81BD"/>
          </a:solidFill>
          <a:ln>
            <a:solidFill>
              <a:schemeClr val="accent1"/>
            </a:solidFill>
          </a:ln>
        </p:spPr>
        <p:txBody>
          <a:bodyPr wrap="squar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Previously untreated CLL</a:t>
            </a:r>
          </a:p>
          <a:p>
            <a:pPr marL="571500" lvl="0" indent="-571500">
              <a:buFont typeface="Arial" panose="020B0604020202020204" pitchFamily="34" charset="0"/>
              <a:buChar char="•"/>
              <a:defRPr/>
            </a:pPr>
            <a:r>
              <a:rPr lang="en-US" sz="2400" dirty="0">
                <a:solidFill>
                  <a:prstClr val="white"/>
                </a:solidFill>
                <a:latin typeface="Calibri" panose="020F0502020204030204" pitchFamily="34" charset="0"/>
                <a:ea typeface="Calibri" panose="020F0502020204030204" pitchFamily="34" charset="0"/>
                <a:cs typeface="Calibri" panose="020F0502020204030204" pitchFamily="34" charset="0"/>
              </a:rPr>
              <a:t>High-risk </a:t>
            </a:r>
            <a:r>
              <a:rPr kumimoji="0" lang="en-US" sz="24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disease* </a:t>
            </a:r>
          </a:p>
          <a:p>
            <a:pPr marL="571500" marR="0" lvl="0" indent="-571500" algn="l" defTabSz="4556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ECOG PS 0-2</a:t>
            </a:r>
          </a:p>
        </p:txBody>
      </p:sp>
      <p:sp>
        <p:nvSpPr>
          <p:cNvPr id="17" name="TextBox 16">
            <a:extLst>
              <a:ext uri="{FF2B5EF4-FFF2-40B4-BE49-F238E27FC236}">
                <a16:creationId xmlns:a16="http://schemas.microsoft.com/office/drawing/2014/main" id="{6B440364-ACD2-2E33-B90F-07546524248A}"/>
              </a:ext>
            </a:extLst>
          </p:cNvPr>
          <p:cNvSpPr txBox="1"/>
          <p:nvPr/>
        </p:nvSpPr>
        <p:spPr>
          <a:xfrm>
            <a:off x="433534" y="6399268"/>
            <a:ext cx="9459032" cy="323165"/>
          </a:xfrm>
          <a:prstGeom prst="rect">
            <a:avLst/>
          </a:prstGeom>
          <a:noFill/>
        </p:spPr>
        <p:txBody>
          <a:bodyPr wrap="square" rtlCol="0" anchor="b">
            <a:spAutoFit/>
          </a:bodyPr>
          <a:lstStyle/>
          <a:p>
            <a:pPr lvl="0">
              <a:defRPr/>
            </a:pPr>
            <a:r>
              <a:rPr lang="en-US" sz="1500" b="0" dirty="0" err="1">
                <a:solidFill>
                  <a:srgbClr val="000000"/>
                </a:solidFill>
                <a:latin typeface="Calibri" panose="020F0502020204030204" pitchFamily="34" charset="0"/>
                <a:ea typeface="Arial" charset="0"/>
                <a:cs typeface="Calibri" panose="020F0502020204030204" pitchFamily="34" charset="0"/>
              </a:rPr>
              <a:t>www.clinicaltrials.gov</a:t>
            </a:r>
            <a:r>
              <a:rPr lang="en-US" sz="1500" b="0" dirty="0">
                <a:solidFill>
                  <a:srgbClr val="000000"/>
                </a:solidFill>
                <a:latin typeface="Calibri" panose="020F0502020204030204" pitchFamily="34" charset="0"/>
                <a:ea typeface="Arial" charset="0"/>
                <a:cs typeface="Calibri" panose="020F0502020204030204" pitchFamily="34" charset="0"/>
              </a:rPr>
              <a:t>. NCT05197192. Accessed March 2026.</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
        <p:nvSpPr>
          <p:cNvPr id="18" name="TextBox 17">
            <a:extLst>
              <a:ext uri="{FF2B5EF4-FFF2-40B4-BE49-F238E27FC236}">
                <a16:creationId xmlns:a16="http://schemas.microsoft.com/office/drawing/2014/main" id="{466C1CB0-2D5D-C1DD-7EFC-55768A2E4B26}"/>
              </a:ext>
            </a:extLst>
          </p:cNvPr>
          <p:cNvSpPr txBox="1"/>
          <p:nvPr/>
        </p:nvSpPr>
        <p:spPr>
          <a:xfrm>
            <a:off x="1196910" y="3961389"/>
            <a:ext cx="3644913" cy="923330"/>
          </a:xfrm>
          <a:prstGeom prst="rect">
            <a:avLst/>
          </a:prstGeom>
          <a:noFill/>
        </p:spPr>
        <p:txBody>
          <a:bodyPr wrap="square" rtlCol="0">
            <a:spAutoFit/>
          </a:bodyPr>
          <a:lstStyle/>
          <a:p>
            <a:pPr lvl="0" defTabSz="914400" fontAlgn="auto">
              <a:spcBef>
                <a:spcPts val="0"/>
              </a:spcBef>
              <a:spcAft>
                <a:spcPts val="0"/>
              </a:spcAf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*≥1 </a:t>
            </a:r>
            <a:r>
              <a:rPr lang="en-US" sz="1800" b="0" dirty="0">
                <a:solidFill>
                  <a:srgbClr val="000000"/>
                </a:solidFill>
                <a:latin typeface="Calibri"/>
                <a:ea typeface="+mn-ea"/>
                <a:cs typeface="+mn-cs"/>
              </a:rPr>
              <a:t>risk factor: 17p deletion, TP53 mutation, </a:t>
            </a:r>
            <a:r>
              <a:rPr kumimoji="0" lang="en-US" sz="1800" b="0" i="0" u="none" strike="noStrike" kern="1200" cap="none" spc="0" normalizeH="0" baseline="0" noProof="0" dirty="0">
                <a:ln>
                  <a:noFill/>
                </a:ln>
                <a:solidFill>
                  <a:srgbClr val="000000"/>
                </a:solidFill>
                <a:effectLst/>
                <a:uLnTx/>
                <a:uFillTx/>
                <a:latin typeface="Calibri"/>
                <a:ea typeface="+mn-ea"/>
                <a:cs typeface="+mn-cs"/>
              </a:rPr>
              <a:t>complex karyotype, unmutated IGHV</a:t>
            </a:r>
          </a:p>
        </p:txBody>
      </p:sp>
    </p:spTree>
    <p:extLst>
      <p:ext uri="{BB962C8B-B14F-4D97-AF65-F5344CB8AC3E}">
        <p14:creationId xmlns:p14="http://schemas.microsoft.com/office/powerpoint/2010/main" val="40356107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17A3B3-1180-C574-C243-568DD8B5CA99}"/>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325B5758-995A-3F2C-C531-41A5CB0AE04E}"/>
              </a:ext>
            </a:extLst>
          </p:cNvPr>
          <p:cNvSpPr/>
          <p:nvPr/>
        </p:nvSpPr>
        <p:spPr bwMode="auto">
          <a:xfrm>
            <a:off x="619161" y="4438751"/>
            <a:ext cx="10945216" cy="360040"/>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05B09650-10B2-8EC8-27CD-17B04E7A02E4}"/>
              </a:ext>
            </a:extLst>
          </p:cNvPr>
          <p:cNvSpPr>
            <a:spLocks noGrp="1"/>
          </p:cNvSpPr>
          <p:nvPr>
            <p:ph type="title"/>
          </p:nvPr>
        </p:nvSpPr>
        <p:spPr>
          <a:xfrm>
            <a:off x="916516" y="6134"/>
            <a:ext cx="10358967" cy="960365"/>
          </a:xfrm>
        </p:spPr>
        <p:txBody>
          <a:bodyPr/>
          <a:lstStyle/>
          <a:p>
            <a:pPr>
              <a:spcBef>
                <a:spcPts val="1200"/>
              </a:spcBef>
            </a:pPr>
            <a:r>
              <a:rPr lang="en-US" sz="2600" dirty="0"/>
              <a:t>Agenda</a:t>
            </a:r>
            <a:br>
              <a:rPr lang="en-US" sz="2600" dirty="0"/>
            </a:br>
            <a:r>
              <a:rPr lang="en-US" sz="2600" dirty="0"/>
              <a:t>BTKi for CLL</a:t>
            </a:r>
          </a:p>
        </p:txBody>
      </p:sp>
      <p:sp>
        <p:nvSpPr>
          <p:cNvPr id="3" name="Content Placeholder 2">
            <a:extLst>
              <a:ext uri="{FF2B5EF4-FFF2-40B4-BE49-F238E27FC236}">
                <a16:creationId xmlns:a16="http://schemas.microsoft.com/office/drawing/2014/main" id="{4D950B76-5C3A-857F-3027-36E73D821F81}"/>
              </a:ext>
            </a:extLst>
          </p:cNvPr>
          <p:cNvSpPr>
            <a:spLocks noGrp="1"/>
          </p:cNvSpPr>
          <p:nvPr>
            <p:ph idx="1"/>
          </p:nvPr>
        </p:nvSpPr>
        <p:spPr>
          <a:xfrm>
            <a:off x="1055440" y="1126383"/>
            <a:ext cx="10081120" cy="4246833"/>
          </a:xfrm>
        </p:spPr>
        <p:txBody>
          <a:bodyPr/>
          <a:lstStyle/>
          <a:p>
            <a:pPr marL="98425" indent="0">
              <a:lnSpc>
                <a:spcPts val="2600"/>
              </a:lnSpc>
              <a:spcBef>
                <a:spcPts val="1400"/>
              </a:spcBef>
              <a:spcAft>
                <a:spcPts val="0"/>
              </a:spcAft>
              <a:buNone/>
            </a:pPr>
            <a:r>
              <a:rPr lang="en-US" sz="2200" dirty="0">
                <a:solidFill>
                  <a:srgbClr val="3233FF"/>
                </a:solidFill>
                <a:latin typeface="Calibri" panose="020F0502020204030204" pitchFamily="34" charset="0"/>
                <a:cs typeface="Calibri" panose="020F0502020204030204" pitchFamily="34" charset="0"/>
              </a:rPr>
              <a:t>INTRODUCTION: </a:t>
            </a:r>
            <a:r>
              <a:rPr lang="en-US" sz="2200" dirty="0">
                <a:solidFill>
                  <a:schemeClr val="tx1"/>
                </a:solidFill>
                <a:latin typeface="Calibri" panose="020F0502020204030204" pitchFamily="34" charset="0"/>
                <a:cs typeface="Calibri" panose="020F0502020204030204" pitchFamily="34" charset="0"/>
              </a:rPr>
              <a:t>I think I missed that day in med school (BTK biology)</a:t>
            </a:r>
            <a:endParaRPr lang="en-US" sz="2200" b="0" dirty="0">
              <a:solidFill>
                <a:schemeClr val="tx1"/>
              </a:solidFill>
              <a:latin typeface="Calibri" panose="020F0502020204030204" pitchFamily="34" charset="0"/>
              <a:cs typeface="Calibri" panose="020F0502020204030204" pitchFamily="34" charset="0"/>
            </a:endParaRPr>
          </a:p>
          <a:p>
            <a:pPr marL="98425" indent="0">
              <a:lnSpc>
                <a:spcPts val="2600"/>
              </a:lnSpc>
              <a:spcBef>
                <a:spcPts val="1400"/>
              </a:spcBef>
              <a:spcAft>
                <a:spcPts val="0"/>
              </a:spcAft>
              <a:buNone/>
            </a:pPr>
            <a:r>
              <a:rPr lang="en-US" sz="2200" dirty="0">
                <a:solidFill>
                  <a:srgbClr val="0432FF"/>
                </a:solidFill>
                <a:latin typeface="Calibri" panose="020F0502020204030204" pitchFamily="34" charset="0"/>
                <a:cs typeface="Calibri" panose="020F0502020204030204" pitchFamily="34" charset="0"/>
              </a:rPr>
              <a:t>MODULE 1: </a:t>
            </a:r>
            <a:r>
              <a:rPr lang="en-US" sz="2200" dirty="0">
                <a:solidFill>
                  <a:schemeClr val="tx1"/>
                </a:solidFill>
                <a:latin typeface="Calibri" panose="020F0502020204030204" pitchFamily="34" charset="0"/>
                <a:ea typeface="Calibri" panose="020F0502020204030204" pitchFamily="34" charset="0"/>
                <a:cs typeface="Calibri" panose="020F0502020204030204" pitchFamily="34" charset="0"/>
              </a:rPr>
              <a:t>First-line treatment</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Time-limited therapy; minimal residual disease assays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reported trials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planned and ongoing trials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clinical questions</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High risk: double versus single hit, complex karyotype</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Standard risk: IGVH mutated vs unmutated</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Older/frail/comorbidities</a:t>
            </a:r>
          </a:p>
          <a:p>
            <a:pPr marL="130175" indent="0">
              <a:lnSpc>
                <a:spcPts val="2600"/>
              </a:lnSpc>
              <a:spcBef>
                <a:spcPts val="1400"/>
              </a:spcBef>
              <a:spcAft>
                <a:spcPts val="0"/>
              </a:spcAft>
              <a:buNone/>
            </a:pPr>
            <a:r>
              <a:rPr lang="en-US" sz="2200" dirty="0">
                <a:solidFill>
                  <a:schemeClr val="bg1"/>
                </a:solidFill>
                <a:latin typeface="Calibri" panose="020F0502020204030204" pitchFamily="34" charset="0"/>
                <a:cs typeface="Calibri" panose="020F0502020204030204" pitchFamily="34" charset="0"/>
              </a:rPr>
              <a:t>MODULE 2: Relapsed/refractory disease </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Progression on BTKi, </a:t>
            </a: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venetoclax</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/anti-CD20</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Double exposed and refractory</a:t>
            </a:r>
          </a:p>
          <a:p>
            <a:pPr>
              <a:lnSpc>
                <a:spcPts val="2600"/>
              </a:lnSpc>
              <a:spcBef>
                <a:spcPts val="0"/>
              </a:spcBef>
              <a:spcAft>
                <a:spcPts val="0"/>
              </a:spcAft>
            </a:pP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Pirtobrutinib</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CAR T, bispecific antibodies, other</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BTK degraders</a:t>
            </a:r>
            <a:endParaRPr lang="en-US" sz="1800" b="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674071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1F2CFD-6BAA-F3EC-7F95-19E431342E13}"/>
              </a:ext>
            </a:extLst>
          </p:cNvPr>
          <p:cNvSpPr>
            <a:spLocks noGrp="1"/>
          </p:cNvSpPr>
          <p:nvPr>
            <p:ph type="title"/>
          </p:nvPr>
        </p:nvSpPr>
        <p:spPr>
          <a:xfrm>
            <a:off x="912286" y="84635"/>
            <a:ext cx="10358967" cy="1143000"/>
          </a:xfrm>
        </p:spPr>
        <p:txBody>
          <a:bodyPr/>
          <a:lstStyle/>
          <a:p>
            <a:r>
              <a:rPr lang="en-US" dirty="0"/>
              <a:t>Questions About Relapsed/Refractory Disease</a:t>
            </a:r>
          </a:p>
        </p:txBody>
      </p:sp>
      <p:sp>
        <p:nvSpPr>
          <p:cNvPr id="3" name="Content Placeholder 2">
            <a:extLst>
              <a:ext uri="{FF2B5EF4-FFF2-40B4-BE49-F238E27FC236}">
                <a16:creationId xmlns:a16="http://schemas.microsoft.com/office/drawing/2014/main" id="{08E4B49A-F071-8289-AF91-6E95D562FD5B}"/>
              </a:ext>
            </a:extLst>
          </p:cNvPr>
          <p:cNvSpPr>
            <a:spLocks noGrp="1"/>
          </p:cNvSpPr>
          <p:nvPr>
            <p:ph idx="1"/>
          </p:nvPr>
        </p:nvSpPr>
        <p:spPr>
          <a:xfrm>
            <a:off x="912287" y="1126382"/>
            <a:ext cx="10224274" cy="4605235"/>
          </a:xfrm>
        </p:spPr>
        <p:txBody>
          <a:bodyPr/>
          <a:lstStyle/>
          <a:p>
            <a:r>
              <a:rPr lang="en-US" dirty="0"/>
              <a:t>What is your current approach to patients with double-exposed or double-refractory disease? </a:t>
            </a:r>
          </a:p>
          <a:p>
            <a:r>
              <a:rPr lang="en-US" dirty="0"/>
              <a:t>How would you currently compare indirectly the benefits of pirtobrutinib to BTK degraders for patients whose disease is refractory to covalent BTKis? </a:t>
            </a:r>
          </a:p>
          <a:p>
            <a:r>
              <a:rPr lang="en-US" dirty="0"/>
              <a:t>Do you see BTK degraders (versus pirtobrutinib) being incorporated for patients who experience disease progression on a covalent BTKi?</a:t>
            </a:r>
          </a:p>
          <a:p>
            <a:r>
              <a:rPr lang="en-US" dirty="0"/>
              <a:t>What is your current approach to patients with Richter’s transformation?</a:t>
            </a:r>
          </a:p>
          <a:p>
            <a:endParaRPr lang="en-US" dirty="0"/>
          </a:p>
        </p:txBody>
      </p:sp>
    </p:spTree>
    <p:extLst>
      <p:ext uri="{BB962C8B-B14F-4D97-AF65-F5344CB8AC3E}">
        <p14:creationId xmlns:p14="http://schemas.microsoft.com/office/powerpoint/2010/main" val="1397656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8FAD00-1437-0D8E-5FA1-0DCB7939BD40}"/>
            </a:ext>
          </a:extLst>
        </p:cNvPr>
        <p:cNvGrpSpPr/>
        <p:nvPr/>
      </p:nvGrpSpPr>
      <p:grpSpPr>
        <a:xfrm>
          <a:off x="0" y="0"/>
          <a:ext cx="0" cy="0"/>
          <a:chOff x="0" y="0"/>
          <a:chExt cx="0" cy="0"/>
        </a:xfrm>
      </p:grpSpPr>
      <p:sp>
        <p:nvSpPr>
          <p:cNvPr id="3" name="Title 1">
            <a:extLst>
              <a:ext uri="{FF2B5EF4-FFF2-40B4-BE49-F238E27FC236}">
                <a16:creationId xmlns:a16="http://schemas.microsoft.com/office/drawing/2014/main" id="{ABBF2D2A-1BCE-706C-1F32-DEFFEA944844}"/>
              </a:ext>
            </a:extLst>
          </p:cNvPr>
          <p:cNvSpPr txBox="1">
            <a:spLocks/>
          </p:cNvSpPr>
          <p:nvPr/>
        </p:nvSpPr>
        <p:spPr bwMode="auto">
          <a:xfrm>
            <a:off x="498080" y="334123"/>
            <a:ext cx="10776056" cy="56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18288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2600"/>
                </a:solidFill>
                <a:effectLst/>
                <a:uLnTx/>
                <a:uFillTx/>
                <a:latin typeface="Calibri"/>
                <a:cs typeface="Times New Roman"/>
              </a:rPr>
              <a:t>ALPINE: </a:t>
            </a:r>
            <a:r>
              <a:rPr kumimoji="0" lang="en-US" sz="3600" b="1" i="0" u="none" strike="noStrike" kern="1200" cap="none" spc="0" normalizeH="0" baseline="0" noProof="0" dirty="0">
                <a:ln>
                  <a:noFill/>
                </a:ln>
                <a:solidFill>
                  <a:srgbClr val="1F497D"/>
                </a:solidFill>
                <a:effectLst/>
                <a:uLnTx/>
                <a:uFillTx/>
                <a:latin typeface="Calibri"/>
                <a:cs typeface="Times New Roman"/>
              </a:rPr>
              <a:t>Study design</a:t>
            </a:r>
            <a:endParaRPr kumimoji="0" lang="en-GB" sz="3600" b="1" i="0" u="none" strike="noStrike" kern="0" cap="none" spc="0" normalizeH="0" baseline="0" noProof="0" dirty="0">
              <a:ln>
                <a:noFill/>
              </a:ln>
              <a:solidFill>
                <a:srgbClr val="1F497D"/>
              </a:solidFill>
              <a:effectLst/>
              <a:uLnTx/>
              <a:uFillTx/>
              <a:latin typeface="Calibri"/>
              <a:cs typeface="Times New Roman"/>
            </a:endParaRPr>
          </a:p>
        </p:txBody>
      </p:sp>
      <p:sp>
        <p:nvSpPr>
          <p:cNvPr id="4" name="pole tekstowe 3">
            <a:extLst>
              <a:ext uri="{FF2B5EF4-FFF2-40B4-BE49-F238E27FC236}">
                <a16:creationId xmlns:a16="http://schemas.microsoft.com/office/drawing/2014/main" id="{BEF5FEF2-9BCE-1334-73E4-4CC7DDE7BC4E}"/>
              </a:ext>
            </a:extLst>
          </p:cNvPr>
          <p:cNvSpPr txBox="1"/>
          <p:nvPr/>
        </p:nvSpPr>
        <p:spPr>
          <a:xfrm>
            <a:off x="673100" y="6339211"/>
            <a:ext cx="45085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a:ln>
                  <a:noFill/>
                </a:ln>
                <a:solidFill>
                  <a:prstClr val="black"/>
                </a:solidFill>
                <a:effectLst/>
                <a:uLnTx/>
                <a:uFillTx/>
                <a:latin typeface="Calibri"/>
                <a:ea typeface="+mn-ea"/>
                <a:cs typeface="+mn-cs"/>
              </a:rPr>
              <a:t>Brown et al., NEJM 2023, Tam et al., ASH 2025</a:t>
            </a:r>
          </a:p>
        </p:txBody>
      </p:sp>
      <p:grpSp>
        <p:nvGrpSpPr>
          <p:cNvPr id="2" name="Group 30">
            <a:extLst>
              <a:ext uri="{FF2B5EF4-FFF2-40B4-BE49-F238E27FC236}">
                <a16:creationId xmlns:a16="http://schemas.microsoft.com/office/drawing/2014/main" id="{012D71DD-8DD8-9C89-F952-E0AFEDE4FB09}"/>
              </a:ext>
            </a:extLst>
          </p:cNvPr>
          <p:cNvGrpSpPr/>
          <p:nvPr/>
        </p:nvGrpSpPr>
        <p:grpSpPr>
          <a:xfrm>
            <a:off x="344424" y="1895724"/>
            <a:ext cx="11503152" cy="3751448"/>
            <a:chOff x="344424" y="2196442"/>
            <a:chExt cx="11503152" cy="3470318"/>
          </a:xfrm>
        </p:grpSpPr>
        <p:sp>
          <p:nvSpPr>
            <p:cNvPr id="5" name="object 15">
              <a:extLst>
                <a:ext uri="{FF2B5EF4-FFF2-40B4-BE49-F238E27FC236}">
                  <a16:creationId xmlns:a16="http://schemas.microsoft.com/office/drawing/2014/main" id="{0F7F8FC6-B2A0-01AA-EA23-5424D91135F9}"/>
                </a:ext>
              </a:extLst>
            </p:cNvPr>
            <p:cNvSpPr/>
            <p:nvPr/>
          </p:nvSpPr>
          <p:spPr>
            <a:xfrm>
              <a:off x="2119606" y="5493469"/>
              <a:ext cx="193220" cy="173291"/>
            </a:xfrm>
            <a:custGeom>
              <a:avLst/>
              <a:gdLst/>
              <a:ahLst/>
              <a:cxnLst/>
              <a:rect l="l" t="t" r="r" b="b"/>
              <a:pathLst>
                <a:path w="424814" h="381000">
                  <a:moveTo>
                    <a:pt x="216741" y="94603"/>
                  </a:moveTo>
                  <a:lnTo>
                    <a:pt x="207974" y="94603"/>
                  </a:lnTo>
                  <a:lnTo>
                    <a:pt x="205046" y="99176"/>
                  </a:lnTo>
                  <a:lnTo>
                    <a:pt x="73112" y="212294"/>
                  </a:lnTo>
                  <a:lnTo>
                    <a:pt x="65427" y="216875"/>
                  </a:lnTo>
                  <a:lnTo>
                    <a:pt x="61038" y="226298"/>
                  </a:lnTo>
                  <a:lnTo>
                    <a:pt x="61016" y="374715"/>
                  </a:lnTo>
                  <a:lnTo>
                    <a:pt x="66763" y="380454"/>
                  </a:lnTo>
                  <a:lnTo>
                    <a:pt x="153612" y="380454"/>
                  </a:lnTo>
                  <a:lnTo>
                    <a:pt x="159343" y="374715"/>
                  </a:lnTo>
                  <a:lnTo>
                    <a:pt x="159343" y="246419"/>
                  </a:lnTo>
                  <a:lnTo>
                    <a:pt x="165098" y="240688"/>
                  </a:lnTo>
                  <a:lnTo>
                    <a:pt x="363659" y="240688"/>
                  </a:lnTo>
                  <a:lnTo>
                    <a:pt x="363659" y="226298"/>
                  </a:lnTo>
                  <a:lnTo>
                    <a:pt x="359272" y="216836"/>
                  </a:lnTo>
                  <a:lnTo>
                    <a:pt x="346417" y="205791"/>
                  </a:lnTo>
                  <a:lnTo>
                    <a:pt x="216741" y="94603"/>
                  </a:lnTo>
                  <a:close/>
                </a:path>
                <a:path w="424814" h="381000">
                  <a:moveTo>
                    <a:pt x="363659" y="240688"/>
                  </a:moveTo>
                  <a:lnTo>
                    <a:pt x="261756" y="240688"/>
                  </a:lnTo>
                  <a:lnTo>
                    <a:pt x="267511" y="246419"/>
                  </a:lnTo>
                  <a:lnTo>
                    <a:pt x="267511" y="374715"/>
                  </a:lnTo>
                  <a:lnTo>
                    <a:pt x="273226" y="380454"/>
                  </a:lnTo>
                  <a:lnTo>
                    <a:pt x="357897" y="380454"/>
                  </a:lnTo>
                  <a:lnTo>
                    <a:pt x="363659" y="374715"/>
                  </a:lnTo>
                  <a:lnTo>
                    <a:pt x="363659" y="240688"/>
                  </a:lnTo>
                  <a:close/>
                </a:path>
                <a:path w="424814" h="381000">
                  <a:moveTo>
                    <a:pt x="292346" y="60734"/>
                  </a:moveTo>
                  <a:lnTo>
                    <a:pt x="212338" y="60734"/>
                  </a:lnTo>
                  <a:lnTo>
                    <a:pt x="381594" y="205814"/>
                  </a:lnTo>
                  <a:lnTo>
                    <a:pt x="390328" y="211055"/>
                  </a:lnTo>
                  <a:lnTo>
                    <a:pt x="400114" y="212484"/>
                  </a:lnTo>
                  <a:lnTo>
                    <a:pt x="409733" y="210129"/>
                  </a:lnTo>
                  <a:lnTo>
                    <a:pt x="418006" y="204045"/>
                  </a:lnTo>
                  <a:lnTo>
                    <a:pt x="423270" y="195236"/>
                  </a:lnTo>
                  <a:lnTo>
                    <a:pt x="424690" y="185440"/>
                  </a:lnTo>
                  <a:lnTo>
                    <a:pt x="422325" y="175826"/>
                  </a:lnTo>
                  <a:lnTo>
                    <a:pt x="416237" y="167565"/>
                  </a:lnTo>
                  <a:lnTo>
                    <a:pt x="364625" y="123090"/>
                  </a:lnTo>
                  <a:lnTo>
                    <a:pt x="364625" y="72837"/>
                  </a:lnTo>
                  <a:lnTo>
                    <a:pt x="306378" y="72837"/>
                  </a:lnTo>
                  <a:lnTo>
                    <a:pt x="292346" y="60734"/>
                  </a:lnTo>
                  <a:close/>
                </a:path>
                <a:path w="424814" h="381000">
                  <a:moveTo>
                    <a:pt x="212346" y="0"/>
                  </a:moveTo>
                  <a:lnTo>
                    <a:pt x="8431" y="167565"/>
                  </a:lnTo>
                  <a:lnTo>
                    <a:pt x="0" y="185440"/>
                  </a:lnTo>
                  <a:lnTo>
                    <a:pt x="1418" y="195236"/>
                  </a:lnTo>
                  <a:lnTo>
                    <a:pt x="6670" y="204045"/>
                  </a:lnTo>
                  <a:lnTo>
                    <a:pt x="12826" y="208385"/>
                  </a:lnTo>
                  <a:lnTo>
                    <a:pt x="22314" y="211548"/>
                  </a:lnTo>
                  <a:lnTo>
                    <a:pt x="33098" y="211402"/>
                  </a:lnTo>
                  <a:lnTo>
                    <a:pt x="43170" y="205791"/>
                  </a:lnTo>
                  <a:lnTo>
                    <a:pt x="212338" y="60734"/>
                  </a:lnTo>
                  <a:lnTo>
                    <a:pt x="292346" y="60734"/>
                  </a:lnTo>
                  <a:lnTo>
                    <a:pt x="229701" y="6696"/>
                  </a:lnTo>
                  <a:lnTo>
                    <a:pt x="221501" y="1674"/>
                  </a:lnTo>
                  <a:lnTo>
                    <a:pt x="212346" y="0"/>
                  </a:lnTo>
                  <a:close/>
                </a:path>
                <a:path w="424814" h="381000">
                  <a:moveTo>
                    <a:pt x="358924" y="24886"/>
                  </a:moveTo>
                  <a:lnTo>
                    <a:pt x="312117" y="24886"/>
                  </a:lnTo>
                  <a:lnTo>
                    <a:pt x="306378" y="30648"/>
                  </a:lnTo>
                  <a:lnTo>
                    <a:pt x="306378" y="72837"/>
                  </a:lnTo>
                  <a:lnTo>
                    <a:pt x="364625" y="72837"/>
                  </a:lnTo>
                  <a:lnTo>
                    <a:pt x="364625" y="30648"/>
                  </a:lnTo>
                  <a:lnTo>
                    <a:pt x="358924" y="24886"/>
                  </a:lnTo>
                  <a:close/>
                </a:path>
              </a:pathLst>
            </a:custGeom>
            <a:solidFill>
              <a:srgbClr val="FFFFFF"/>
            </a:solidFill>
          </p:spPr>
          <p:txBody>
            <a:bodyPr wrap="square" lIns="0" tIns="0" rIns="0" bIns="0" rtlCol="0"/>
            <a:lstStyle/>
            <a:p>
              <a:pPr marL="0" marR="0" lvl="0" indent="0" algn="l" defTabSz="415848" rtl="0" eaLnBrk="1" fontAlgn="auto" latinLnBrk="0" hangingPunct="1">
                <a:lnSpc>
                  <a:spcPct val="100000"/>
                </a:lnSpc>
                <a:spcBef>
                  <a:spcPts val="0"/>
                </a:spcBef>
                <a:spcAft>
                  <a:spcPts val="0"/>
                </a:spcAft>
                <a:buClrTx/>
                <a:buSzTx/>
                <a:buFontTx/>
                <a:buNone/>
                <a:tabLst/>
                <a:defRPr/>
              </a:pPr>
              <a:endParaRPr kumimoji="0" sz="819"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object 22">
              <a:extLst>
                <a:ext uri="{FF2B5EF4-FFF2-40B4-BE49-F238E27FC236}">
                  <a16:creationId xmlns:a16="http://schemas.microsoft.com/office/drawing/2014/main" id="{E05F6754-0B1F-F109-6516-8E9E2D8A2326}"/>
                </a:ext>
              </a:extLst>
            </p:cNvPr>
            <p:cNvSpPr/>
            <p:nvPr/>
          </p:nvSpPr>
          <p:spPr>
            <a:xfrm>
              <a:off x="344424" y="2196442"/>
              <a:ext cx="11503152" cy="3443524"/>
            </a:xfrm>
            <a:custGeom>
              <a:avLst/>
              <a:gdLst/>
              <a:ahLst/>
              <a:cxnLst/>
              <a:rect l="l" t="t" r="r" b="b"/>
              <a:pathLst>
                <a:path w="18214340" h="4848225">
                  <a:moveTo>
                    <a:pt x="18102966" y="4848194"/>
                  </a:moveTo>
                  <a:lnTo>
                    <a:pt x="111226" y="4848194"/>
                  </a:lnTo>
                  <a:lnTo>
                    <a:pt x="67931" y="4839455"/>
                  </a:lnTo>
                  <a:lnTo>
                    <a:pt x="32577" y="4815621"/>
                  </a:lnTo>
                  <a:lnTo>
                    <a:pt x="8740" y="4780269"/>
                  </a:lnTo>
                  <a:lnTo>
                    <a:pt x="0" y="4736976"/>
                  </a:lnTo>
                  <a:lnTo>
                    <a:pt x="0" y="0"/>
                  </a:lnTo>
                  <a:lnTo>
                    <a:pt x="18102966" y="0"/>
                  </a:lnTo>
                  <a:lnTo>
                    <a:pt x="18146261" y="8741"/>
                  </a:lnTo>
                  <a:lnTo>
                    <a:pt x="18181615" y="32580"/>
                  </a:lnTo>
                  <a:lnTo>
                    <a:pt x="18205452" y="67938"/>
                  </a:lnTo>
                  <a:lnTo>
                    <a:pt x="18214192" y="111233"/>
                  </a:lnTo>
                  <a:lnTo>
                    <a:pt x="18214192" y="4736976"/>
                  </a:lnTo>
                  <a:lnTo>
                    <a:pt x="18205452" y="4780269"/>
                  </a:lnTo>
                  <a:lnTo>
                    <a:pt x="18181615" y="4815621"/>
                  </a:lnTo>
                  <a:lnTo>
                    <a:pt x="18146261" y="4839455"/>
                  </a:lnTo>
                  <a:lnTo>
                    <a:pt x="18102966" y="4848194"/>
                  </a:lnTo>
                  <a:close/>
                </a:path>
              </a:pathLst>
            </a:custGeom>
            <a:noFill/>
            <a:ln w="3175">
              <a:solidFill>
                <a:srgbClr val="231F20"/>
              </a:solidFill>
            </a:ln>
          </p:spPr>
          <p:txBody>
            <a:bodyPr wrap="square" lIns="0" tIns="0" rIns="0" bIns="0" rtlCol="0"/>
            <a:lstStyle/>
            <a:p>
              <a:pPr marL="0" marR="0" lvl="0" indent="0" algn="l" defTabSz="609570" rtl="0" eaLnBrk="1" fontAlgn="auto" latinLnBrk="0" hangingPunct="1">
                <a:lnSpc>
                  <a:spcPct val="100000"/>
                </a:lnSpc>
                <a:spcBef>
                  <a:spcPts val="0"/>
                </a:spcBef>
                <a:spcAft>
                  <a:spcPts val="0"/>
                </a:spcAft>
                <a:buClrTx/>
                <a:buSzTx/>
                <a:buFontTx/>
                <a:buNone/>
                <a:tabLst/>
                <a:defRPr/>
              </a:pPr>
              <a:endParaRPr kumimoji="0" sz="900" b="0" i="0" u="none" strike="noStrike" kern="1200" cap="none" spc="0" normalizeH="0" baseline="0" noProof="0" dirty="0">
                <a:ln>
                  <a:noFill/>
                </a:ln>
                <a:solidFill>
                  <a:srgbClr val="333F48"/>
                </a:solidFill>
                <a:effectLst/>
                <a:uLnTx/>
                <a:uFillTx/>
                <a:latin typeface="Gill Sans MT" panose="020B0502020104020203"/>
                <a:ea typeface="+mn-ea"/>
                <a:cs typeface="Arial" panose="020B0604020202020204" pitchFamily="34" charset="0"/>
              </a:endParaRPr>
            </a:p>
          </p:txBody>
        </p:sp>
        <p:sp>
          <p:nvSpPr>
            <p:cNvPr id="8" name="object 26">
              <a:extLst>
                <a:ext uri="{FF2B5EF4-FFF2-40B4-BE49-F238E27FC236}">
                  <a16:creationId xmlns:a16="http://schemas.microsoft.com/office/drawing/2014/main" id="{B6FC40CA-BEF7-3869-7079-00C0A383A2C5}"/>
                </a:ext>
              </a:extLst>
            </p:cNvPr>
            <p:cNvSpPr txBox="1"/>
            <p:nvPr/>
          </p:nvSpPr>
          <p:spPr>
            <a:xfrm>
              <a:off x="3398194" y="2315513"/>
              <a:ext cx="7566481" cy="518957"/>
            </a:xfrm>
            <a:prstGeom prst="rect">
              <a:avLst/>
            </a:prstGeom>
          </p:spPr>
          <p:txBody>
            <a:bodyPr vert="horz" wrap="square" lIns="0" tIns="6932" rIns="0" bIns="0" rtlCol="0">
              <a:spAutoFit/>
            </a:bodyPr>
            <a:lstStyle/>
            <a:p>
              <a:pPr marL="5776" marR="0" lvl="0" indent="0" algn="l" defTabSz="609570" rtl="0" eaLnBrk="1" fontAlgn="auto" latinLnBrk="0" hangingPunct="1">
                <a:lnSpc>
                  <a:spcPct val="100000"/>
                </a:lnSpc>
                <a:spcBef>
                  <a:spcPts val="55"/>
                </a:spcBef>
                <a:spcAft>
                  <a:spcPts val="0"/>
                </a:spcAft>
                <a:buClrTx/>
                <a:buSzTx/>
                <a:buFontTx/>
                <a:buNone/>
                <a:tabLst/>
                <a:defRPr/>
              </a:pPr>
              <a:r>
                <a:rPr kumimoji="0" sz="1200" b="1"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Primary Endpoint:</a:t>
              </a:r>
              <a:r>
                <a:rPr kumimoji="0" sz="12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 </a:t>
              </a:r>
              <a:r>
                <a:rPr kumimoji="0" lang="en-GB" sz="12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ORR </a:t>
              </a:r>
              <a:r>
                <a:rPr kumimoji="0" lang="en-US" sz="12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(PR+CR) noninferiority and superiority as assessed by investigator</a:t>
              </a:r>
              <a:endParaRPr kumimoji="0" sz="1200" b="0" i="0" u="none" strike="noStrike" kern="1200" cap="none" spc="0" normalizeH="0" baseline="0" noProof="0" dirty="0">
                <a:ln>
                  <a:noFill/>
                </a:ln>
                <a:solidFill>
                  <a:srgbClr val="333F48"/>
                </a:solidFill>
                <a:effectLst/>
                <a:uLnTx/>
                <a:uFillTx/>
                <a:latin typeface="Gill Sans MT" panose="020B0502020104020203"/>
                <a:ea typeface="+mn-ea"/>
                <a:cs typeface="Arial" panose="020B0604020202020204" pitchFamily="34" charset="0"/>
              </a:endParaRPr>
            </a:p>
            <a:p>
              <a:pPr marL="5776" marR="0" lvl="0" indent="0" algn="l" defTabSz="609570" rtl="0" eaLnBrk="1" fontAlgn="auto" latinLnBrk="0" hangingPunct="1">
                <a:lnSpc>
                  <a:spcPct val="100000"/>
                </a:lnSpc>
                <a:spcBef>
                  <a:spcPts val="9"/>
                </a:spcBef>
                <a:spcAft>
                  <a:spcPts val="0"/>
                </a:spcAft>
                <a:buClrTx/>
                <a:buSzTx/>
                <a:buFontTx/>
                <a:buNone/>
                <a:tabLst/>
                <a:defRPr/>
              </a:pPr>
              <a:r>
                <a:rPr kumimoji="0" sz="1200" b="1"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Key Secondary Endpoint: </a:t>
              </a:r>
              <a:r>
                <a:rPr kumimoji="0" lang="en-GB" sz="12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PFS, incidence of atrial fibrillation</a:t>
              </a:r>
            </a:p>
            <a:p>
              <a:pPr marL="5776" marR="0" lvl="0" indent="0" algn="l" defTabSz="609570" rtl="0" eaLnBrk="1" fontAlgn="auto" latinLnBrk="0" hangingPunct="1">
                <a:lnSpc>
                  <a:spcPct val="100000"/>
                </a:lnSpc>
                <a:spcBef>
                  <a:spcPts val="9"/>
                </a:spcBef>
                <a:spcAft>
                  <a:spcPts val="0"/>
                </a:spcAft>
                <a:buClrTx/>
                <a:buSzTx/>
                <a:buFontTx/>
                <a:buNone/>
                <a:tabLst/>
                <a:defRPr/>
              </a:pPr>
              <a:r>
                <a:rPr kumimoji="0" lang="en-GB" sz="1200" b="1"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Other Secondary Endpoints: </a:t>
              </a:r>
              <a:r>
                <a:rPr kumimoji="0" lang="en-GB" sz="12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OS, DoR, time to treatment failure, PR-L or higher, PRO, safety</a:t>
              </a:r>
            </a:p>
          </p:txBody>
        </p:sp>
        <p:sp>
          <p:nvSpPr>
            <p:cNvPr id="9" name="object 27">
              <a:extLst>
                <a:ext uri="{FF2B5EF4-FFF2-40B4-BE49-F238E27FC236}">
                  <a16:creationId xmlns:a16="http://schemas.microsoft.com/office/drawing/2014/main" id="{A7B204A1-2B28-8727-223F-8AC47EE87540}"/>
                </a:ext>
              </a:extLst>
            </p:cNvPr>
            <p:cNvSpPr/>
            <p:nvPr/>
          </p:nvSpPr>
          <p:spPr>
            <a:xfrm>
              <a:off x="3277766" y="2334322"/>
              <a:ext cx="120428" cy="340407"/>
            </a:xfrm>
            <a:custGeom>
              <a:avLst/>
              <a:gdLst/>
              <a:ahLst/>
              <a:cxnLst/>
              <a:rect l="l" t="t" r="r" b="b"/>
              <a:pathLst>
                <a:path h="492125">
                  <a:moveTo>
                    <a:pt x="0" y="0"/>
                  </a:moveTo>
                  <a:lnTo>
                    <a:pt x="0" y="491835"/>
                  </a:lnTo>
                </a:path>
              </a:pathLst>
            </a:custGeom>
            <a:ln w="8195">
              <a:solidFill>
                <a:srgbClr val="231F20"/>
              </a:solidFill>
            </a:ln>
          </p:spPr>
          <p:txBody>
            <a:bodyPr wrap="square" lIns="0" tIns="0" rIns="0" bIns="0" rtlCol="0"/>
            <a:lstStyle/>
            <a:p>
              <a:pPr marL="0" marR="0" lvl="0" indent="0" algn="l" defTabSz="609570" rtl="0" eaLnBrk="1" fontAlgn="auto" latinLnBrk="0" hangingPunct="1">
                <a:lnSpc>
                  <a:spcPct val="100000"/>
                </a:lnSpc>
                <a:spcBef>
                  <a:spcPts val="0"/>
                </a:spcBef>
                <a:spcAft>
                  <a:spcPts val="0"/>
                </a:spcAft>
                <a:buClrTx/>
                <a:buSzTx/>
                <a:buFontTx/>
                <a:buNone/>
                <a:tabLst/>
                <a:defRPr/>
              </a:pPr>
              <a:endParaRPr kumimoji="0" sz="900" b="0" i="0" u="none" strike="noStrike" kern="1200" cap="none" spc="0" normalizeH="0" baseline="0" noProof="0" dirty="0">
                <a:ln>
                  <a:noFill/>
                </a:ln>
                <a:solidFill>
                  <a:srgbClr val="333F48"/>
                </a:solidFill>
                <a:effectLst/>
                <a:uLnTx/>
                <a:uFillTx/>
                <a:latin typeface="Gill Sans MT" panose="020B0502020104020203"/>
                <a:ea typeface="+mn-ea"/>
                <a:cs typeface="Arial" panose="020B0604020202020204" pitchFamily="34" charset="0"/>
              </a:endParaRPr>
            </a:p>
          </p:txBody>
        </p:sp>
        <p:sp>
          <p:nvSpPr>
            <p:cNvPr id="10" name="Rectangle 36">
              <a:extLst>
                <a:ext uri="{FF2B5EF4-FFF2-40B4-BE49-F238E27FC236}">
                  <a16:creationId xmlns:a16="http://schemas.microsoft.com/office/drawing/2014/main" id="{2F8E449B-97E6-9BA9-04D0-58C9E24C2959}"/>
                </a:ext>
              </a:extLst>
            </p:cNvPr>
            <p:cNvSpPr/>
            <p:nvPr/>
          </p:nvSpPr>
          <p:spPr>
            <a:xfrm>
              <a:off x="471377" y="2321361"/>
              <a:ext cx="2286000" cy="369332"/>
            </a:xfrm>
            <a:prstGeom prst="rect">
              <a:avLst/>
            </a:prstGeom>
          </p:spPr>
          <p:txBody>
            <a:bodyPr wrap="square" lIns="0" tIns="0" rIns="0" bIns="0">
              <a:spAutoFit/>
            </a:bodyPr>
            <a:lstStyle/>
            <a:p>
              <a:pPr marL="5776" marR="0" lvl="0" indent="0" algn="l" defTabSz="609570" rtl="0" eaLnBrk="1" fontAlgn="auto" latinLnBrk="0" hangingPunct="1">
                <a:lnSpc>
                  <a:spcPct val="100000"/>
                </a:lnSpc>
                <a:spcBef>
                  <a:spcPts val="3"/>
                </a:spcBef>
                <a:spcAft>
                  <a:spcPts val="0"/>
                </a:spcAft>
                <a:buClrTx/>
                <a:buSzTx/>
                <a:buFontTx/>
                <a:buNone/>
                <a:tabLst/>
                <a:defRPr/>
              </a:pPr>
              <a:r>
                <a:rPr kumimoji="0" lang="en-US" sz="1200" b="1"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Study Identifier: </a:t>
              </a:r>
              <a:r>
                <a:rPr kumimoji="0" lang="en-US" sz="12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BGB-3111-305, </a:t>
              </a:r>
              <a:br>
                <a:rPr kumimoji="0" lang="en-US" sz="12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br>
              <a:r>
                <a:rPr kumimoji="0" lang="en-US" sz="12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NCT03734016</a:t>
              </a:r>
              <a:endParaRPr kumimoji="0" lang="en-US" sz="1200" b="0" i="0" u="none" strike="noStrike" kern="1200" cap="none" spc="0" normalizeH="0" baseline="0" noProof="0" dirty="0">
                <a:ln>
                  <a:noFill/>
                </a:ln>
                <a:solidFill>
                  <a:srgbClr val="333F48"/>
                </a:solidFill>
                <a:effectLst/>
                <a:uLnTx/>
                <a:uFillTx/>
                <a:latin typeface="Gill Sans MT" panose="020B0502020104020203"/>
                <a:ea typeface="+mn-ea"/>
                <a:cs typeface="Arial" panose="020B0604020202020204" pitchFamily="34" charset="0"/>
              </a:endParaRPr>
            </a:p>
          </p:txBody>
        </p:sp>
        <p:sp>
          <p:nvSpPr>
            <p:cNvPr id="11" name="object 37">
              <a:extLst>
                <a:ext uri="{FF2B5EF4-FFF2-40B4-BE49-F238E27FC236}">
                  <a16:creationId xmlns:a16="http://schemas.microsoft.com/office/drawing/2014/main" id="{6905E72B-1604-0F21-CA45-3CE7C9692D64}"/>
                </a:ext>
              </a:extLst>
            </p:cNvPr>
            <p:cNvSpPr/>
            <p:nvPr/>
          </p:nvSpPr>
          <p:spPr>
            <a:xfrm>
              <a:off x="5427213" y="3635425"/>
              <a:ext cx="291779" cy="1489292"/>
            </a:xfrm>
            <a:prstGeom prst="rect">
              <a:avLst/>
            </a:prstGeom>
            <a:solidFill>
              <a:srgbClr val="33424D"/>
            </a:solidFill>
          </p:spPr>
          <p:txBody>
            <a:bodyPr vert="vert270" wrap="square" lIns="0" tIns="0" rIns="0" bIns="0" rtlCol="0" anchor="ctr" anchorCtr="1"/>
            <a:lstStyle/>
            <a:p>
              <a:pPr marL="0" marR="0" lvl="0" indent="0" algn="l" defTabSz="609570" rtl="0" eaLnBrk="1" fontAlgn="auto" latinLnBrk="0" hangingPunct="1">
                <a:lnSpc>
                  <a:spcPct val="100000"/>
                </a:lnSpc>
                <a:spcBef>
                  <a:spcPts val="0"/>
                </a:spcBef>
                <a:spcAft>
                  <a:spcPts val="0"/>
                </a:spcAft>
                <a:buClrTx/>
                <a:buSzTx/>
                <a:buFontTx/>
                <a:buNone/>
                <a:tabLst/>
                <a:defRPr/>
              </a:pPr>
              <a:r>
                <a:rPr kumimoji="0" lang="en-US" sz="1000" b="0" i="0" u="none" strike="noStrike" kern="1200" cap="all" spc="0" normalizeH="0" baseline="0" noProof="0" dirty="0">
                  <a:ln>
                    <a:noFill/>
                  </a:ln>
                  <a:solidFill>
                    <a:srgbClr val="FFFFFF"/>
                  </a:solidFill>
                  <a:effectLst/>
                  <a:uLnTx/>
                  <a:uFillTx/>
                  <a:latin typeface="Gill Sans MT" panose="020B0502020104020203"/>
                  <a:ea typeface="+mn-ea"/>
                  <a:cs typeface="Arial" panose="020B0604020202020204" pitchFamily="34" charset="0"/>
                </a:rPr>
                <a:t>Screening</a:t>
              </a:r>
              <a:endParaRPr kumimoji="0" lang="en-US" sz="1000" b="0" i="0" u="none" strike="noStrike" kern="1200" cap="all"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sp>
          <p:nvSpPr>
            <p:cNvPr id="12" name="object 59">
              <a:extLst>
                <a:ext uri="{FF2B5EF4-FFF2-40B4-BE49-F238E27FC236}">
                  <a16:creationId xmlns:a16="http://schemas.microsoft.com/office/drawing/2014/main" id="{212D5084-E767-032C-87AC-939462923FF8}"/>
                </a:ext>
              </a:extLst>
            </p:cNvPr>
            <p:cNvSpPr txBox="1"/>
            <p:nvPr/>
          </p:nvSpPr>
          <p:spPr>
            <a:xfrm>
              <a:off x="6571059" y="3276071"/>
              <a:ext cx="3200400" cy="804672"/>
            </a:xfrm>
            <a:prstGeom prst="rect">
              <a:avLst/>
            </a:prstGeom>
            <a:solidFill>
              <a:srgbClr val="37BCE5"/>
            </a:solidFill>
            <a:ln w="3175">
              <a:solidFill>
                <a:schemeClr val="tx1"/>
              </a:solidFill>
            </a:ln>
          </p:spPr>
          <p:txBody>
            <a:bodyPr vert="horz" wrap="square" lIns="18288" tIns="0" rIns="18288" bIns="0" rtlCol="0" anchor="ctr" anchorCtr="0">
              <a:no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Arm A:</a:t>
              </a:r>
            </a:p>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Zanubrutinib 160 mg PO BID</a:t>
              </a:r>
            </a:p>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Gill Sans MT" panose="020B0502020104020203"/>
                  <a:ea typeface="+mn-ea"/>
                  <a:cs typeface="Arial" panose="020B0604020202020204" pitchFamily="34" charset="0"/>
                </a:rPr>
                <a:t>(n=300)</a:t>
              </a:r>
            </a:p>
          </p:txBody>
        </p:sp>
        <p:sp>
          <p:nvSpPr>
            <p:cNvPr id="13" name="object 62">
              <a:extLst>
                <a:ext uri="{FF2B5EF4-FFF2-40B4-BE49-F238E27FC236}">
                  <a16:creationId xmlns:a16="http://schemas.microsoft.com/office/drawing/2014/main" id="{C2926904-B633-5BD2-49A1-DE0CDF068661}"/>
                </a:ext>
              </a:extLst>
            </p:cNvPr>
            <p:cNvSpPr txBox="1"/>
            <p:nvPr/>
          </p:nvSpPr>
          <p:spPr>
            <a:xfrm>
              <a:off x="10623526" y="3808571"/>
              <a:ext cx="1143000" cy="1143000"/>
            </a:xfrm>
            <a:prstGeom prst="rect">
              <a:avLst/>
            </a:prstGeom>
            <a:solidFill>
              <a:srgbClr val="F4F3F6"/>
            </a:solidFill>
            <a:ln w="3175">
              <a:solidFill>
                <a:srgbClr val="231F20"/>
              </a:solidFill>
            </a:ln>
          </p:spPr>
          <p:txBody>
            <a:bodyPr vert="horz" wrap="square" lIns="18288" tIns="0" rIns="18288" bIns="0" rtlCol="0" anchor="ctr" anchorCtr="0">
              <a:no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Patients treated until PD or unacceptable toxicity</a:t>
              </a:r>
              <a:endParaRPr kumimoji="0" sz="1200" b="0" i="0" u="none" strike="noStrike" kern="1200" cap="none" spc="0" normalizeH="0" baseline="0" noProof="0" dirty="0">
                <a:ln>
                  <a:noFill/>
                </a:ln>
                <a:solidFill>
                  <a:srgbClr val="333F48"/>
                </a:solidFill>
                <a:effectLst/>
                <a:uLnTx/>
                <a:uFillTx/>
                <a:latin typeface="Gill Sans MT" panose="020B0502020104020203"/>
                <a:ea typeface="+mn-ea"/>
                <a:cs typeface="Arial" panose="020B0604020202020204" pitchFamily="34" charset="0"/>
              </a:endParaRPr>
            </a:p>
          </p:txBody>
        </p:sp>
        <p:sp>
          <p:nvSpPr>
            <p:cNvPr id="14" name="object 60">
              <a:extLst>
                <a:ext uri="{FF2B5EF4-FFF2-40B4-BE49-F238E27FC236}">
                  <a16:creationId xmlns:a16="http://schemas.microsoft.com/office/drawing/2014/main" id="{3255B45C-0650-488C-61C9-E625F1B61799}"/>
                </a:ext>
              </a:extLst>
            </p:cNvPr>
            <p:cNvSpPr txBox="1"/>
            <p:nvPr/>
          </p:nvSpPr>
          <p:spPr>
            <a:xfrm>
              <a:off x="6571059" y="4679399"/>
              <a:ext cx="3200400" cy="804672"/>
            </a:xfrm>
            <a:prstGeom prst="rect">
              <a:avLst/>
            </a:prstGeom>
            <a:solidFill>
              <a:srgbClr val="F4F3F6"/>
            </a:solidFill>
            <a:ln w="3175">
              <a:solidFill>
                <a:srgbClr val="231F20"/>
              </a:solidFill>
            </a:ln>
          </p:spPr>
          <p:txBody>
            <a:bodyPr vert="horz" wrap="square" lIns="18288" tIns="0" rIns="18288" bIns="0" rtlCol="0" anchor="ctr" anchorCtr="0">
              <a:noAutofit/>
            </a:bodyPr>
            <a:lstStyle/>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3424D"/>
                  </a:solidFill>
                  <a:effectLst/>
                  <a:uLnTx/>
                  <a:uFillTx/>
                  <a:latin typeface="Gill Sans MT" panose="020B0502020104020203"/>
                  <a:ea typeface="+mn-ea"/>
                  <a:cs typeface="Arial" panose="020B0604020202020204" pitchFamily="34" charset="0"/>
                </a:rPr>
                <a:t>Arm B: </a:t>
              </a:r>
            </a:p>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3424D"/>
                  </a:solidFill>
                  <a:effectLst/>
                  <a:uLnTx/>
                  <a:uFillTx/>
                  <a:latin typeface="Gill Sans MT" panose="020B0502020104020203"/>
                  <a:ea typeface="+mn-ea"/>
                  <a:cs typeface="Arial" panose="020B0604020202020204" pitchFamily="34" charset="0"/>
                </a:rPr>
                <a:t>Ibrutinib 420 mg QD </a:t>
              </a:r>
            </a:p>
            <a:p>
              <a:pPr marL="0" marR="0" lvl="0" indent="0" algn="ctr" defTabSz="60957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33424D"/>
                  </a:solidFill>
                  <a:effectLst/>
                  <a:uLnTx/>
                  <a:uFillTx/>
                  <a:latin typeface="Gill Sans MT" panose="020B0502020104020203"/>
                  <a:ea typeface="+mn-ea"/>
                  <a:cs typeface="Arial" panose="020B0604020202020204" pitchFamily="34" charset="0"/>
                </a:rPr>
                <a:t>(n=300)</a:t>
              </a:r>
            </a:p>
          </p:txBody>
        </p:sp>
        <p:sp>
          <p:nvSpPr>
            <p:cNvPr id="15" name="object 40">
              <a:extLst>
                <a:ext uri="{FF2B5EF4-FFF2-40B4-BE49-F238E27FC236}">
                  <a16:creationId xmlns:a16="http://schemas.microsoft.com/office/drawing/2014/main" id="{D38D972E-9AA4-1955-A74E-F0DF6B20D29C}"/>
                </a:ext>
              </a:extLst>
            </p:cNvPr>
            <p:cNvSpPr txBox="1"/>
            <p:nvPr/>
          </p:nvSpPr>
          <p:spPr>
            <a:xfrm>
              <a:off x="429451" y="3275775"/>
              <a:ext cx="2286000" cy="2208592"/>
            </a:xfrm>
            <a:prstGeom prst="rect">
              <a:avLst/>
            </a:prstGeom>
            <a:solidFill>
              <a:srgbClr val="F4F3F6"/>
            </a:solidFill>
            <a:ln w="3175">
              <a:solidFill>
                <a:srgbClr val="231F20"/>
              </a:solidFill>
            </a:ln>
          </p:spPr>
          <p:txBody>
            <a:bodyPr vert="horz" wrap="square" lIns="91440" tIns="45720" rIns="45720" bIns="45720" rtlCol="0" anchor="ctr" anchorCtr="0">
              <a:noAutofit/>
            </a:bodyPr>
            <a:lstStyle/>
            <a:p>
              <a:pPr marL="137160" marR="0" lvl="0" indent="-137160" algn="l" defTabSz="609570" rtl="0" eaLnBrk="1" fontAlgn="auto" latinLnBrk="0" hangingPunct="1">
                <a:lnSpc>
                  <a:spcPct val="100000"/>
                </a:lnSpc>
                <a:spcBef>
                  <a:spcPts val="600"/>
                </a:spcBef>
                <a:spcAft>
                  <a:spcPts val="0"/>
                </a:spcAft>
                <a:buClrTx/>
                <a:buSzTx/>
                <a:buFont typeface="System Font Regular"/>
                <a:buChar char="‣"/>
                <a:tabLst>
                  <a:tab pos="241289" algn="l"/>
                </a:tabLst>
                <a:defRPr/>
              </a:pPr>
              <a:r>
                <a:rPr kumimoji="0" lang="en-GB" sz="14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R/R CLL/SLL requiring treatment</a:t>
              </a:r>
            </a:p>
            <a:p>
              <a:pPr marL="137160" marR="0" lvl="0" indent="-137160" algn="l" defTabSz="609570" rtl="0" eaLnBrk="1" fontAlgn="auto" latinLnBrk="0" hangingPunct="1">
                <a:lnSpc>
                  <a:spcPct val="100000"/>
                </a:lnSpc>
                <a:spcBef>
                  <a:spcPts val="600"/>
                </a:spcBef>
                <a:spcAft>
                  <a:spcPts val="0"/>
                </a:spcAft>
                <a:buClrTx/>
                <a:buSzTx/>
                <a:buFont typeface="System Font Regular"/>
                <a:buChar char="‣"/>
                <a:tabLst>
                  <a:tab pos="241289" algn="l"/>
                </a:tabLst>
                <a:defRPr/>
              </a:pPr>
              <a:r>
                <a:rPr kumimoji="0" lang="en-GB" sz="14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Measurable disease by CT/MRI</a:t>
              </a:r>
            </a:p>
            <a:p>
              <a:pPr marL="137160" marR="0" lvl="0" indent="-137160" algn="l" defTabSz="609570" rtl="0" eaLnBrk="1" fontAlgn="auto" latinLnBrk="0" hangingPunct="1">
                <a:lnSpc>
                  <a:spcPct val="100000"/>
                </a:lnSpc>
                <a:spcBef>
                  <a:spcPts val="600"/>
                </a:spcBef>
                <a:spcAft>
                  <a:spcPts val="0"/>
                </a:spcAft>
                <a:buClrTx/>
                <a:buSzTx/>
                <a:buFont typeface="System Font Regular"/>
                <a:buChar char="‣"/>
                <a:tabLst>
                  <a:tab pos="241289" algn="l"/>
                </a:tabLst>
                <a:defRPr/>
              </a:pPr>
              <a:r>
                <a:rPr kumimoji="0" lang="en-GB" sz="14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No current or past history of Richter’s transformation</a:t>
              </a:r>
            </a:p>
            <a:p>
              <a:pPr marL="137160" marR="0" lvl="0" indent="-137160" algn="l" defTabSz="609570" rtl="0" eaLnBrk="1" fontAlgn="auto" latinLnBrk="0" hangingPunct="1">
                <a:lnSpc>
                  <a:spcPct val="100000"/>
                </a:lnSpc>
                <a:spcBef>
                  <a:spcPts val="600"/>
                </a:spcBef>
                <a:spcAft>
                  <a:spcPts val="0"/>
                </a:spcAft>
                <a:buClrTx/>
                <a:buSzTx/>
                <a:buFont typeface="System Font Regular"/>
                <a:buChar char="‣"/>
                <a:tabLst>
                  <a:tab pos="241289" algn="l"/>
                </a:tabLst>
                <a:defRPr/>
              </a:pPr>
              <a:r>
                <a:rPr kumimoji="0" lang="en-GB" sz="14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No prior treatment with a BTK inhibitor</a:t>
              </a:r>
            </a:p>
          </p:txBody>
        </p:sp>
        <p:sp>
          <p:nvSpPr>
            <p:cNvPr id="16" name="object 42">
              <a:extLst>
                <a:ext uri="{FF2B5EF4-FFF2-40B4-BE49-F238E27FC236}">
                  <a16:creationId xmlns:a16="http://schemas.microsoft.com/office/drawing/2014/main" id="{39F17E48-C95A-9183-0393-2A912585F22C}"/>
                </a:ext>
              </a:extLst>
            </p:cNvPr>
            <p:cNvSpPr txBox="1"/>
            <p:nvPr/>
          </p:nvSpPr>
          <p:spPr>
            <a:xfrm>
              <a:off x="2930992" y="3276071"/>
              <a:ext cx="2286000" cy="2208000"/>
            </a:xfrm>
            <a:prstGeom prst="rect">
              <a:avLst/>
            </a:prstGeom>
            <a:solidFill>
              <a:srgbClr val="F4F3F6"/>
            </a:solidFill>
            <a:ln w="3175">
              <a:solidFill>
                <a:srgbClr val="231F20"/>
              </a:solidFill>
            </a:ln>
          </p:spPr>
          <p:txBody>
            <a:bodyPr vert="horz" wrap="square" lIns="91440" tIns="45720" rIns="18288" bIns="45720" rtlCol="0" anchor="ctr" anchorCtr="0">
              <a:noAutofit/>
            </a:bodyPr>
            <a:lstStyle/>
            <a:p>
              <a:pPr marL="137160" marR="0" lvl="0" indent="-137160" algn="l" defTabSz="609570" rtl="0" eaLnBrk="1" fontAlgn="auto" latinLnBrk="0" hangingPunct="1">
                <a:lnSpc>
                  <a:spcPct val="100000"/>
                </a:lnSpc>
                <a:spcBef>
                  <a:spcPts val="600"/>
                </a:spcBef>
                <a:spcAft>
                  <a:spcPts val="0"/>
                </a:spcAft>
                <a:buClrTx/>
                <a:buSzTx/>
                <a:buFont typeface="System Font Regular"/>
                <a:buChar char="‣"/>
                <a:tabLst>
                  <a:tab pos="241289" algn="l"/>
                </a:tabLst>
                <a:defRPr/>
              </a:pPr>
              <a:r>
                <a:rPr kumimoji="0" lang="en-GB" sz="14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Age (&lt;65 vs ≥65 years)</a:t>
              </a:r>
            </a:p>
            <a:p>
              <a:pPr marL="137160" marR="0" lvl="0" indent="-137160" algn="l" defTabSz="609570" rtl="0" eaLnBrk="1" fontAlgn="auto" latinLnBrk="0" hangingPunct="1">
                <a:lnSpc>
                  <a:spcPct val="100000"/>
                </a:lnSpc>
                <a:spcBef>
                  <a:spcPts val="600"/>
                </a:spcBef>
                <a:spcAft>
                  <a:spcPts val="0"/>
                </a:spcAft>
                <a:buClrTx/>
                <a:buSzTx/>
                <a:buFont typeface="System Font Regular"/>
                <a:buChar char="‣"/>
                <a:tabLst>
                  <a:tab pos="241289" algn="l"/>
                </a:tabLst>
                <a:defRPr/>
              </a:pPr>
              <a:r>
                <a:rPr kumimoji="0" lang="en-GB" sz="14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Geographic Region</a:t>
              </a:r>
            </a:p>
            <a:p>
              <a:pPr marL="137160" marR="0" lvl="0" indent="-137160" algn="l" defTabSz="609570" rtl="0" eaLnBrk="1" fontAlgn="auto" latinLnBrk="0" hangingPunct="1">
                <a:lnSpc>
                  <a:spcPct val="100000"/>
                </a:lnSpc>
                <a:spcBef>
                  <a:spcPts val="600"/>
                </a:spcBef>
                <a:spcAft>
                  <a:spcPts val="0"/>
                </a:spcAft>
                <a:buClrTx/>
                <a:buSzTx/>
                <a:buFont typeface="System Font Regular"/>
                <a:buChar char="‣"/>
                <a:tabLst>
                  <a:tab pos="241289" algn="l"/>
                </a:tabLst>
                <a:defRPr/>
              </a:pPr>
              <a:r>
                <a:rPr kumimoji="0" lang="en-GB" sz="14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Refractory status (yes/no)</a:t>
              </a:r>
            </a:p>
            <a:p>
              <a:pPr marL="137160" marR="0" lvl="0" indent="-137160" algn="l" defTabSz="609570" rtl="0" eaLnBrk="1" fontAlgn="auto" latinLnBrk="0" hangingPunct="1">
                <a:lnSpc>
                  <a:spcPct val="100000"/>
                </a:lnSpc>
                <a:spcBef>
                  <a:spcPts val="600"/>
                </a:spcBef>
                <a:spcAft>
                  <a:spcPts val="0"/>
                </a:spcAft>
                <a:buClrTx/>
                <a:buSzTx/>
                <a:buFont typeface="System Font Regular"/>
                <a:buChar char="‣"/>
                <a:tabLst>
                  <a:tab pos="241289" algn="l"/>
                </a:tabLst>
                <a:defRPr/>
              </a:pPr>
              <a:r>
                <a:rPr kumimoji="0" lang="en-GB" sz="14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del(17p)/p53 (present vs. absent)</a:t>
              </a:r>
            </a:p>
          </p:txBody>
        </p:sp>
        <p:sp>
          <p:nvSpPr>
            <p:cNvPr id="17" name="object 28">
              <a:extLst>
                <a:ext uri="{FF2B5EF4-FFF2-40B4-BE49-F238E27FC236}">
                  <a16:creationId xmlns:a16="http://schemas.microsoft.com/office/drawing/2014/main" id="{9972A6B8-469A-449A-7D20-BC421C1B390E}"/>
                </a:ext>
              </a:extLst>
            </p:cNvPr>
            <p:cNvSpPr/>
            <p:nvPr/>
          </p:nvSpPr>
          <p:spPr>
            <a:xfrm>
              <a:off x="429451" y="2928527"/>
              <a:ext cx="2286000" cy="274320"/>
            </a:xfrm>
            <a:prstGeom prst="homePlate">
              <a:avLst/>
            </a:prstGeom>
            <a:solidFill>
              <a:schemeClr val="accent1"/>
            </a:solidFill>
          </p:spPr>
          <p:txBody>
            <a:bodyPr wrap="square" lIns="68580" tIns="0" rIns="0" bIns="0" rtlCol="0" anchor="ctr" anchorCtr="0"/>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1000" b="1" i="0" u="none" strike="noStrike" kern="1200" cap="all" spc="0" normalizeH="0" baseline="0" noProof="0" dirty="0">
                  <a:ln>
                    <a:noFill/>
                  </a:ln>
                  <a:solidFill>
                    <a:srgbClr val="FFFFFF"/>
                  </a:solidFill>
                  <a:effectLst/>
                  <a:uLnTx/>
                  <a:uFillTx/>
                  <a:latin typeface="Gill Sans MT" panose="020B0502020104020203"/>
                  <a:ea typeface="+mn-ea"/>
                  <a:cs typeface="Arial" panose="020B0604020202020204" pitchFamily="34" charset="0"/>
                </a:rPr>
                <a:t>Key eligibility criteria</a:t>
              </a:r>
            </a:p>
          </p:txBody>
        </p:sp>
        <p:sp>
          <p:nvSpPr>
            <p:cNvPr id="18" name="object 30">
              <a:extLst>
                <a:ext uri="{FF2B5EF4-FFF2-40B4-BE49-F238E27FC236}">
                  <a16:creationId xmlns:a16="http://schemas.microsoft.com/office/drawing/2014/main" id="{BA4AC36D-CFCA-BFAA-9799-BD7E30D0A08B}"/>
                </a:ext>
              </a:extLst>
            </p:cNvPr>
            <p:cNvSpPr/>
            <p:nvPr/>
          </p:nvSpPr>
          <p:spPr>
            <a:xfrm>
              <a:off x="5427213" y="2928527"/>
              <a:ext cx="6335336" cy="274320"/>
            </a:xfrm>
            <a:prstGeom prst="homePlate">
              <a:avLst/>
            </a:prstGeom>
            <a:gradFill flip="none" rotWithShape="1">
              <a:gsLst>
                <a:gs pos="0">
                  <a:schemeClr val="accent1"/>
                </a:gs>
                <a:gs pos="90000">
                  <a:schemeClr val="accent4">
                    <a:lumMod val="75000"/>
                  </a:schemeClr>
                </a:gs>
              </a:gsLst>
              <a:lin ang="0" scaled="1"/>
              <a:tileRect/>
            </a:gradFill>
          </p:spPr>
          <p:txBody>
            <a:bodyPr wrap="square" lIns="68580" tIns="0" rIns="0" bIns="0" rtlCol="0" anchor="ctr" anchorCtr="0"/>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1000" b="1" i="0" u="none" strike="noStrike" kern="1200" cap="all" spc="0" normalizeH="0" baseline="0" noProof="0" dirty="0">
                  <a:ln>
                    <a:noFill/>
                  </a:ln>
                  <a:solidFill>
                    <a:srgbClr val="FFFFFF"/>
                  </a:solidFill>
                  <a:effectLst/>
                  <a:uLnTx/>
                  <a:uFillTx/>
                  <a:latin typeface="Gill Sans MT" panose="020B0502020104020203"/>
                  <a:ea typeface="+mn-ea"/>
                  <a:cs typeface="Arial" panose="020B0604020202020204" pitchFamily="34" charset="0"/>
                </a:rPr>
                <a:t>Treatment</a:t>
              </a:r>
              <a:endParaRPr kumimoji="0" sz="1000" b="1" i="0" u="none" strike="noStrike" kern="1200" cap="all" spc="0" normalizeH="0" baseline="0" noProof="0" dirty="0">
                <a:ln>
                  <a:noFill/>
                </a:ln>
                <a:solidFill>
                  <a:srgbClr val="FFFFFF"/>
                </a:solidFill>
                <a:effectLst/>
                <a:uLnTx/>
                <a:uFillTx/>
                <a:latin typeface="Gill Sans MT" panose="020B0502020104020203"/>
                <a:ea typeface="+mn-ea"/>
                <a:cs typeface="Arial" panose="020B0604020202020204" pitchFamily="34" charset="0"/>
              </a:endParaRPr>
            </a:p>
          </p:txBody>
        </p:sp>
        <p:sp>
          <p:nvSpPr>
            <p:cNvPr id="19" name="object 30">
              <a:extLst>
                <a:ext uri="{FF2B5EF4-FFF2-40B4-BE49-F238E27FC236}">
                  <a16:creationId xmlns:a16="http://schemas.microsoft.com/office/drawing/2014/main" id="{BC4F29F0-637B-B39E-AD98-5EFF99F62514}"/>
                </a:ext>
              </a:extLst>
            </p:cNvPr>
            <p:cNvSpPr/>
            <p:nvPr/>
          </p:nvSpPr>
          <p:spPr>
            <a:xfrm>
              <a:off x="2930992" y="2928527"/>
              <a:ext cx="2286000" cy="274320"/>
            </a:xfrm>
            <a:prstGeom prst="homePlate">
              <a:avLst/>
            </a:prstGeom>
            <a:gradFill flip="none" rotWithShape="1">
              <a:gsLst>
                <a:gs pos="0">
                  <a:schemeClr val="accent1"/>
                </a:gs>
                <a:gs pos="90000">
                  <a:schemeClr val="accent4">
                    <a:lumMod val="75000"/>
                  </a:schemeClr>
                </a:gs>
              </a:gsLst>
              <a:lin ang="0" scaled="1"/>
              <a:tileRect/>
            </a:gradFill>
          </p:spPr>
          <p:txBody>
            <a:bodyPr wrap="square" lIns="68580" tIns="0" rIns="0" bIns="0" rtlCol="0" anchor="ctr" anchorCtr="0"/>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1000" b="1" i="0" u="none" strike="noStrike" kern="1200" cap="all" spc="0" normalizeH="0" baseline="0" noProof="0" dirty="0">
                  <a:ln>
                    <a:noFill/>
                  </a:ln>
                  <a:solidFill>
                    <a:srgbClr val="FFFFFF"/>
                  </a:solidFill>
                  <a:effectLst/>
                  <a:uLnTx/>
                  <a:uFillTx/>
                  <a:latin typeface="Gill Sans MT" panose="020B0502020104020203"/>
                  <a:ea typeface="+mn-ea"/>
                  <a:cs typeface="Arial" panose="020B0604020202020204" pitchFamily="34" charset="0"/>
                </a:rPr>
                <a:t>Stratification factors</a:t>
              </a:r>
            </a:p>
          </p:txBody>
        </p:sp>
        <p:cxnSp>
          <p:nvCxnSpPr>
            <p:cNvPr id="20" name="Straight Arrow Connector 46">
              <a:extLst>
                <a:ext uri="{FF2B5EF4-FFF2-40B4-BE49-F238E27FC236}">
                  <a16:creationId xmlns:a16="http://schemas.microsoft.com/office/drawing/2014/main" id="{C1B5E8D6-8377-9374-9BCD-6635B52F8772}"/>
                </a:ext>
              </a:extLst>
            </p:cNvPr>
            <p:cNvCxnSpPr>
              <a:cxnSpLocks/>
              <a:stCxn id="15" idx="3"/>
              <a:endCxn id="16" idx="1"/>
            </p:cNvCxnSpPr>
            <p:nvPr/>
          </p:nvCxnSpPr>
          <p:spPr>
            <a:xfrm>
              <a:off x="2715451" y="4380071"/>
              <a:ext cx="215541" cy="0"/>
            </a:xfrm>
            <a:prstGeom prst="straightConnector1">
              <a:avLst/>
            </a:prstGeom>
            <a:ln w="190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1" name="Straight Arrow Connector 47">
              <a:extLst>
                <a:ext uri="{FF2B5EF4-FFF2-40B4-BE49-F238E27FC236}">
                  <a16:creationId xmlns:a16="http://schemas.microsoft.com/office/drawing/2014/main" id="{9B95189E-EBFA-0383-851B-2AF82093B1CF}"/>
                </a:ext>
              </a:extLst>
            </p:cNvPr>
            <p:cNvCxnSpPr>
              <a:cxnSpLocks/>
              <a:stCxn id="16" idx="3"/>
              <a:endCxn id="11" idx="1"/>
            </p:cNvCxnSpPr>
            <p:nvPr/>
          </p:nvCxnSpPr>
          <p:spPr>
            <a:xfrm>
              <a:off x="5216992" y="4380071"/>
              <a:ext cx="210221" cy="0"/>
            </a:xfrm>
            <a:prstGeom prst="straightConnector1">
              <a:avLst/>
            </a:prstGeom>
            <a:ln w="190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Elbow Connector 51">
              <a:extLst>
                <a:ext uri="{FF2B5EF4-FFF2-40B4-BE49-F238E27FC236}">
                  <a16:creationId xmlns:a16="http://schemas.microsoft.com/office/drawing/2014/main" id="{CBD657F3-3B90-0ABC-9962-F884B8AD9B08}"/>
                </a:ext>
              </a:extLst>
            </p:cNvPr>
            <p:cNvCxnSpPr>
              <a:cxnSpLocks/>
              <a:stCxn id="11" idx="3"/>
              <a:endCxn id="14" idx="1"/>
            </p:cNvCxnSpPr>
            <p:nvPr/>
          </p:nvCxnSpPr>
          <p:spPr>
            <a:xfrm>
              <a:off x="5718992" y="4380071"/>
              <a:ext cx="852067" cy="701664"/>
            </a:xfrm>
            <a:prstGeom prst="bentConnector3">
              <a:avLst>
                <a:gd name="adj1" fmla="val 50000"/>
              </a:avLst>
            </a:prstGeom>
            <a:ln w="190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3" name="Elbow Connector 52">
              <a:extLst>
                <a:ext uri="{FF2B5EF4-FFF2-40B4-BE49-F238E27FC236}">
                  <a16:creationId xmlns:a16="http://schemas.microsoft.com/office/drawing/2014/main" id="{6A205481-5FD2-9955-974A-14D71EEFB16D}"/>
                </a:ext>
              </a:extLst>
            </p:cNvPr>
            <p:cNvCxnSpPr>
              <a:cxnSpLocks/>
              <a:stCxn id="11" idx="3"/>
              <a:endCxn id="12" idx="1"/>
            </p:cNvCxnSpPr>
            <p:nvPr/>
          </p:nvCxnSpPr>
          <p:spPr>
            <a:xfrm flipV="1">
              <a:off x="5718992" y="3678407"/>
              <a:ext cx="852067" cy="701664"/>
            </a:xfrm>
            <a:prstGeom prst="bentConnector3">
              <a:avLst>
                <a:gd name="adj1" fmla="val 50000"/>
              </a:avLst>
            </a:prstGeom>
            <a:ln w="190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24" name="object 54">
              <a:extLst>
                <a:ext uri="{FF2B5EF4-FFF2-40B4-BE49-F238E27FC236}">
                  <a16:creationId xmlns:a16="http://schemas.microsoft.com/office/drawing/2014/main" id="{A52D7783-F707-9F72-9F94-920B0CD04221}"/>
                </a:ext>
              </a:extLst>
            </p:cNvPr>
            <p:cNvSpPr txBox="1"/>
            <p:nvPr/>
          </p:nvSpPr>
          <p:spPr>
            <a:xfrm>
              <a:off x="5971289" y="4206335"/>
              <a:ext cx="347472" cy="347472"/>
            </a:xfrm>
            <a:prstGeom prst="ellipse">
              <a:avLst/>
            </a:prstGeom>
            <a:solidFill>
              <a:schemeClr val="bg1">
                <a:lumMod val="85000"/>
              </a:schemeClr>
            </a:solidFill>
            <a:ln w="3175">
              <a:solidFill>
                <a:schemeClr val="tx1"/>
              </a:solidFill>
            </a:ln>
          </p:spPr>
          <p:txBody>
            <a:bodyPr vert="horz" wrap="square" lIns="0" tIns="5199" rIns="0" bIns="0" rtlCol="0" anchor="ctr" anchorCtr="0">
              <a:noAutofit/>
            </a:bodyPr>
            <a:lstStyle/>
            <a:p>
              <a:pPr marL="4332" marR="0" lvl="0" indent="0" algn="ctr" defTabSz="311887" rtl="0" eaLnBrk="1" fontAlgn="auto" latinLnBrk="0" hangingPunct="1">
                <a:lnSpc>
                  <a:spcPct val="100000"/>
                </a:lnSpc>
                <a:spcBef>
                  <a:spcPts val="0"/>
                </a:spcBef>
                <a:spcAft>
                  <a:spcPts val="0"/>
                </a:spcAft>
                <a:buClrTx/>
                <a:buSzTx/>
                <a:buFontTx/>
                <a:buNone/>
                <a:tabLst/>
                <a:defRPr/>
              </a:pPr>
              <a:r>
                <a:rPr kumimoji="0" sz="900" b="1"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R</a:t>
              </a:r>
              <a:endParaRPr kumimoji="0" lang="en-US" sz="900" b="1"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endParaRPr>
            </a:p>
            <a:p>
              <a:pPr marL="4332" marR="0" lvl="0" indent="0" algn="ctr" defTabSz="311887" rtl="0" eaLnBrk="1" fontAlgn="auto" latinLnBrk="0" hangingPunct="1">
                <a:lnSpc>
                  <a:spcPct val="100000"/>
                </a:lnSpc>
                <a:spcBef>
                  <a:spcPts val="0"/>
                </a:spcBef>
                <a:spcAft>
                  <a:spcPts val="0"/>
                </a:spcAft>
                <a:buClrTx/>
                <a:buSzTx/>
                <a:buFontTx/>
                <a:buNone/>
                <a:tabLst/>
                <a:defRPr/>
              </a:pPr>
              <a:r>
                <a:rPr kumimoji="0" sz="900" b="0" i="0" u="none" strike="noStrike" kern="1200" cap="none" spc="0" normalizeH="0" baseline="0" noProof="0" dirty="0">
                  <a:ln>
                    <a:noFill/>
                  </a:ln>
                  <a:solidFill>
                    <a:srgbClr val="231F20"/>
                  </a:solidFill>
                  <a:effectLst/>
                  <a:uLnTx/>
                  <a:uFillTx/>
                  <a:latin typeface="Gill Sans MT" panose="020B0502020104020203"/>
                  <a:ea typeface="+mn-ea"/>
                  <a:cs typeface="Arial" panose="020B0604020202020204" pitchFamily="34" charset="0"/>
                </a:rPr>
                <a:t>1:1</a:t>
              </a:r>
              <a:endParaRPr kumimoji="0" sz="900" b="0" i="0" u="none" strike="noStrike" kern="1200" cap="none" spc="0" normalizeH="0" baseline="0" noProof="0" dirty="0">
                <a:ln>
                  <a:noFill/>
                </a:ln>
                <a:solidFill>
                  <a:prstClr val="black"/>
                </a:solidFill>
                <a:effectLst/>
                <a:uLnTx/>
                <a:uFillTx/>
                <a:latin typeface="Gill Sans MT" panose="020B0502020104020203"/>
                <a:ea typeface="+mn-ea"/>
                <a:cs typeface="Arial" panose="020B0604020202020204" pitchFamily="34" charset="0"/>
              </a:endParaRPr>
            </a:p>
          </p:txBody>
        </p:sp>
        <p:cxnSp>
          <p:nvCxnSpPr>
            <p:cNvPr id="25" name="Elbow Connector 53">
              <a:extLst>
                <a:ext uri="{FF2B5EF4-FFF2-40B4-BE49-F238E27FC236}">
                  <a16:creationId xmlns:a16="http://schemas.microsoft.com/office/drawing/2014/main" id="{71A5641C-FD18-18C8-1DAC-A5FA0F4CB2C0}"/>
                </a:ext>
              </a:extLst>
            </p:cNvPr>
            <p:cNvCxnSpPr>
              <a:cxnSpLocks/>
              <a:stCxn id="12" idx="3"/>
              <a:endCxn id="13" idx="1"/>
            </p:cNvCxnSpPr>
            <p:nvPr/>
          </p:nvCxnSpPr>
          <p:spPr>
            <a:xfrm>
              <a:off x="9771459" y="3678407"/>
              <a:ext cx="852067" cy="701664"/>
            </a:xfrm>
            <a:prstGeom prst="bentConnector3">
              <a:avLst>
                <a:gd name="adj1" fmla="val 50000"/>
              </a:avLst>
            </a:prstGeom>
            <a:ln w="190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6" name="Elbow Connector 55">
              <a:extLst>
                <a:ext uri="{FF2B5EF4-FFF2-40B4-BE49-F238E27FC236}">
                  <a16:creationId xmlns:a16="http://schemas.microsoft.com/office/drawing/2014/main" id="{0D340C57-D81F-54DB-3DAF-697B3100639D}"/>
                </a:ext>
              </a:extLst>
            </p:cNvPr>
            <p:cNvCxnSpPr>
              <a:cxnSpLocks/>
              <a:stCxn id="14" idx="3"/>
              <a:endCxn id="13" idx="1"/>
            </p:cNvCxnSpPr>
            <p:nvPr/>
          </p:nvCxnSpPr>
          <p:spPr>
            <a:xfrm flipV="1">
              <a:off x="9771459" y="4380071"/>
              <a:ext cx="852067" cy="701664"/>
            </a:xfrm>
            <a:prstGeom prst="bentConnector3">
              <a:avLst>
                <a:gd name="adj1" fmla="val 50000"/>
              </a:avLst>
            </a:prstGeom>
            <a:ln w="190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587563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raz 1">
            <a:extLst>
              <a:ext uri="{FF2B5EF4-FFF2-40B4-BE49-F238E27FC236}">
                <a16:creationId xmlns:a16="http://schemas.microsoft.com/office/drawing/2014/main" id="{68CBDC99-F9BD-0B5D-7FDC-B82B8E191193}"/>
              </a:ext>
            </a:extLst>
          </p:cNvPr>
          <p:cNvPicPr>
            <a:picLocks noChangeAspect="1"/>
          </p:cNvPicPr>
          <p:nvPr/>
        </p:nvPicPr>
        <p:blipFill>
          <a:blip r:embed="rId2"/>
          <a:stretch>
            <a:fillRect/>
          </a:stretch>
        </p:blipFill>
        <p:spPr>
          <a:xfrm>
            <a:off x="1295400" y="1764578"/>
            <a:ext cx="8648700" cy="4121872"/>
          </a:xfrm>
          <a:prstGeom prst="rect">
            <a:avLst/>
          </a:prstGeom>
        </p:spPr>
      </p:pic>
      <p:sp>
        <p:nvSpPr>
          <p:cNvPr id="3" name="Title 1">
            <a:extLst>
              <a:ext uri="{FF2B5EF4-FFF2-40B4-BE49-F238E27FC236}">
                <a16:creationId xmlns:a16="http://schemas.microsoft.com/office/drawing/2014/main" id="{AAE00016-EEEB-CC38-B3B3-1A5585950455}"/>
              </a:ext>
            </a:extLst>
          </p:cNvPr>
          <p:cNvSpPr txBox="1">
            <a:spLocks/>
          </p:cNvSpPr>
          <p:nvPr/>
        </p:nvSpPr>
        <p:spPr bwMode="auto">
          <a:xfrm>
            <a:off x="498080" y="334123"/>
            <a:ext cx="10474720" cy="56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18288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2600"/>
                </a:solidFill>
                <a:effectLst/>
                <a:uLnTx/>
                <a:uFillTx/>
                <a:latin typeface="Calibri"/>
                <a:cs typeface="Times New Roman"/>
              </a:rPr>
              <a:t>ALPINE: </a:t>
            </a:r>
            <a:r>
              <a:rPr kumimoji="0" lang="en-US" sz="3600" b="1" i="0" u="none" strike="noStrike" kern="1200" cap="none" spc="0" normalizeH="0" baseline="0" noProof="0" dirty="0">
                <a:ln>
                  <a:noFill/>
                </a:ln>
                <a:solidFill>
                  <a:srgbClr val="1F497D"/>
                </a:solidFill>
                <a:effectLst/>
                <a:uLnTx/>
                <a:uFillTx/>
                <a:latin typeface="Calibri"/>
                <a:cs typeface="Times New Roman"/>
              </a:rPr>
              <a:t>Efficacy</a:t>
            </a:r>
            <a:r>
              <a:rPr kumimoji="0" lang="pl-PL" sz="3600" b="1" i="0" u="none" strike="noStrike" kern="1200" cap="none" spc="0" normalizeH="0" baseline="0" noProof="0" dirty="0">
                <a:ln>
                  <a:noFill/>
                </a:ln>
                <a:solidFill>
                  <a:srgbClr val="1F497D"/>
                </a:solidFill>
                <a:effectLst/>
                <a:uLnTx/>
                <a:uFillTx/>
                <a:latin typeface="Calibri"/>
                <a:cs typeface="Times New Roman"/>
              </a:rPr>
              <a:t> (</a:t>
            </a:r>
            <a:r>
              <a:rPr kumimoji="0" lang="pl-PL" sz="3600" b="1" i="0" u="none" strike="noStrike" kern="1200" cap="none" spc="0" normalizeH="0" baseline="0" noProof="0" dirty="0" err="1">
                <a:ln>
                  <a:noFill/>
                </a:ln>
                <a:solidFill>
                  <a:srgbClr val="1F497D"/>
                </a:solidFill>
                <a:effectLst/>
                <a:uLnTx/>
                <a:uFillTx/>
                <a:latin typeface="Calibri"/>
                <a:cs typeface="Times New Roman"/>
              </a:rPr>
              <a:t>initial</a:t>
            </a:r>
            <a:r>
              <a:rPr kumimoji="0" lang="pl-PL" sz="3600" b="1" i="0" u="none" strike="noStrike" kern="1200" cap="none" spc="0" normalizeH="0" baseline="0" noProof="0" dirty="0">
                <a:ln>
                  <a:noFill/>
                </a:ln>
                <a:solidFill>
                  <a:srgbClr val="1F497D"/>
                </a:solidFill>
                <a:effectLst/>
                <a:uLnTx/>
                <a:uFillTx/>
                <a:latin typeface="Calibri"/>
                <a:cs typeface="Times New Roman"/>
              </a:rPr>
              <a:t> &amp; </a:t>
            </a:r>
            <a:r>
              <a:rPr kumimoji="0" lang="pl-PL" sz="3600" b="1" i="0" u="none" strike="noStrike" kern="1200" cap="none" spc="0" normalizeH="0" baseline="0" noProof="0" dirty="0" err="1">
                <a:ln>
                  <a:noFill/>
                </a:ln>
                <a:solidFill>
                  <a:srgbClr val="1F497D"/>
                </a:solidFill>
                <a:effectLst/>
                <a:uLnTx/>
                <a:uFillTx/>
                <a:latin typeface="Calibri"/>
                <a:cs typeface="Times New Roman"/>
              </a:rPr>
              <a:t>subsequent</a:t>
            </a:r>
            <a:r>
              <a:rPr kumimoji="0" lang="pl-PL" sz="3600" b="1" i="0" u="none" strike="noStrike" kern="1200" cap="none" spc="0" normalizeH="0" baseline="0" noProof="0" dirty="0">
                <a:ln>
                  <a:noFill/>
                </a:ln>
                <a:solidFill>
                  <a:srgbClr val="1F497D"/>
                </a:solidFill>
                <a:effectLst/>
                <a:uLnTx/>
                <a:uFillTx/>
                <a:latin typeface="Calibri"/>
                <a:cs typeface="Times New Roman"/>
              </a:rPr>
              <a:t> </a:t>
            </a:r>
            <a:r>
              <a:rPr kumimoji="0" lang="pl-PL" sz="3600" b="1" i="0" u="none" strike="noStrike" kern="1200" cap="none" spc="0" normalizeH="0" baseline="0" noProof="0" dirty="0" err="1">
                <a:ln>
                  <a:noFill/>
                </a:ln>
                <a:solidFill>
                  <a:srgbClr val="1F497D"/>
                </a:solidFill>
                <a:effectLst/>
                <a:uLnTx/>
                <a:uFillTx/>
                <a:latin typeface="Calibri"/>
                <a:cs typeface="Times New Roman"/>
              </a:rPr>
              <a:t>analysis</a:t>
            </a:r>
            <a:r>
              <a:rPr kumimoji="0" lang="pl-PL" sz="3600" b="1" i="0" u="none" strike="noStrike" kern="1200" cap="none" spc="0" normalizeH="0" baseline="0" noProof="0" dirty="0">
                <a:ln>
                  <a:noFill/>
                </a:ln>
                <a:solidFill>
                  <a:srgbClr val="1F497D"/>
                </a:solidFill>
                <a:effectLst/>
                <a:uLnTx/>
                <a:uFillTx/>
                <a:latin typeface="Calibri"/>
                <a:cs typeface="Times New Roman"/>
              </a:rPr>
              <a:t>)</a:t>
            </a:r>
            <a:endParaRPr kumimoji="0" lang="en-GB" sz="3600" b="1" i="0" u="none" strike="noStrike" kern="0" cap="none" spc="0" normalizeH="0" baseline="0" noProof="0" dirty="0">
              <a:ln>
                <a:noFill/>
              </a:ln>
              <a:solidFill>
                <a:srgbClr val="1F497D"/>
              </a:solidFill>
              <a:effectLst/>
              <a:uLnTx/>
              <a:uFillTx/>
              <a:latin typeface="Calibri"/>
              <a:cs typeface="Times New Roman"/>
            </a:endParaRPr>
          </a:p>
        </p:txBody>
      </p:sp>
      <p:sp>
        <p:nvSpPr>
          <p:cNvPr id="4" name="pole tekstowe 3">
            <a:extLst>
              <a:ext uri="{FF2B5EF4-FFF2-40B4-BE49-F238E27FC236}">
                <a16:creationId xmlns:a16="http://schemas.microsoft.com/office/drawing/2014/main" id="{DD747F14-DB75-B15F-C2FB-C74DC7AC1F83}"/>
              </a:ext>
            </a:extLst>
          </p:cNvPr>
          <p:cNvSpPr txBox="1"/>
          <p:nvPr/>
        </p:nvSpPr>
        <p:spPr>
          <a:xfrm>
            <a:off x="-24680" y="6444044"/>
            <a:ext cx="45085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a:ln>
                  <a:noFill/>
                </a:ln>
                <a:solidFill>
                  <a:prstClr val="black"/>
                </a:solidFill>
                <a:effectLst/>
                <a:uLnTx/>
                <a:uFillTx/>
                <a:latin typeface="Calibri"/>
                <a:ea typeface="+mn-ea"/>
                <a:cs typeface="+mn-cs"/>
              </a:rPr>
              <a:t>Brown et al., NEJM 2023, Tam et al., ASH 2025</a:t>
            </a:r>
          </a:p>
        </p:txBody>
      </p:sp>
      <p:pic>
        <p:nvPicPr>
          <p:cNvPr id="6" name="Obraz 5" descr="Obraz zawierający tekst, linia, Wykres, diagram&#10;&#10;Zawartość wygenerowana przez AI może być niepoprawna.">
            <a:extLst>
              <a:ext uri="{FF2B5EF4-FFF2-40B4-BE49-F238E27FC236}">
                <a16:creationId xmlns:a16="http://schemas.microsoft.com/office/drawing/2014/main" id="{4F01CD92-1D00-244D-1B95-5C8DD707D9E8}"/>
              </a:ext>
            </a:extLst>
          </p:cNvPr>
          <p:cNvPicPr>
            <a:picLocks noChangeAspect="1"/>
          </p:cNvPicPr>
          <p:nvPr/>
        </p:nvPicPr>
        <p:blipFill>
          <a:blip r:embed="rId3"/>
          <a:stretch>
            <a:fillRect/>
          </a:stretch>
        </p:blipFill>
        <p:spPr>
          <a:xfrm>
            <a:off x="1494783" y="1733313"/>
            <a:ext cx="9202434" cy="3391373"/>
          </a:xfrm>
          <a:prstGeom prst="rect">
            <a:avLst/>
          </a:prstGeom>
        </p:spPr>
      </p:pic>
      <p:sp>
        <p:nvSpPr>
          <p:cNvPr id="5" name="TextBox 4">
            <a:extLst>
              <a:ext uri="{FF2B5EF4-FFF2-40B4-BE49-F238E27FC236}">
                <a16:creationId xmlns:a16="http://schemas.microsoft.com/office/drawing/2014/main" id="{8574B633-B8E3-3A56-B34E-78F5123C5C3F}"/>
              </a:ext>
            </a:extLst>
          </p:cNvPr>
          <p:cNvSpPr txBox="1"/>
          <p:nvPr/>
        </p:nvSpPr>
        <p:spPr>
          <a:xfrm>
            <a:off x="4584718"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8758923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9CF536-F43A-AA3D-4828-EAEBD77DC00B}"/>
            </a:ext>
          </a:extLst>
        </p:cNvPr>
        <p:cNvGrpSpPr/>
        <p:nvPr/>
      </p:nvGrpSpPr>
      <p:grpSpPr>
        <a:xfrm>
          <a:off x="0" y="0"/>
          <a:ext cx="0" cy="0"/>
          <a:chOff x="0" y="0"/>
          <a:chExt cx="0" cy="0"/>
        </a:xfrm>
      </p:grpSpPr>
      <p:sp>
        <p:nvSpPr>
          <p:cNvPr id="3" name="Title 1">
            <a:extLst>
              <a:ext uri="{FF2B5EF4-FFF2-40B4-BE49-F238E27FC236}">
                <a16:creationId xmlns:a16="http://schemas.microsoft.com/office/drawing/2014/main" id="{02E3FDEE-EA0E-035C-1605-B59D7617DBDA}"/>
              </a:ext>
            </a:extLst>
          </p:cNvPr>
          <p:cNvSpPr txBox="1">
            <a:spLocks/>
          </p:cNvSpPr>
          <p:nvPr/>
        </p:nvSpPr>
        <p:spPr bwMode="auto">
          <a:xfrm>
            <a:off x="498080" y="334123"/>
            <a:ext cx="11035829" cy="56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18288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2600"/>
                </a:solidFill>
                <a:effectLst/>
                <a:uLnTx/>
                <a:uFillTx/>
                <a:latin typeface="Calibri"/>
                <a:cs typeface="Times New Roman"/>
              </a:rPr>
              <a:t>ALPINE: </a:t>
            </a:r>
            <a:r>
              <a:rPr kumimoji="0" lang="en-US" sz="3600" b="1" i="0" u="none" strike="noStrike" kern="1200" cap="none" spc="0" normalizeH="0" baseline="0" noProof="0" dirty="0">
                <a:ln>
                  <a:noFill/>
                </a:ln>
                <a:solidFill>
                  <a:srgbClr val="1F497D"/>
                </a:solidFill>
                <a:effectLst/>
                <a:uLnTx/>
                <a:uFillTx/>
                <a:latin typeface="Calibri"/>
                <a:cs typeface="Times New Roman"/>
              </a:rPr>
              <a:t>Efficacy </a:t>
            </a:r>
            <a:r>
              <a:rPr kumimoji="0" lang="pl-PL" sz="3600" b="1" i="0" u="none" strike="noStrike" kern="1200" cap="none" spc="0" normalizeH="0" baseline="0" noProof="0" dirty="0">
                <a:ln>
                  <a:noFill/>
                </a:ln>
                <a:solidFill>
                  <a:srgbClr val="1F497D"/>
                </a:solidFill>
                <a:effectLst/>
                <a:uLnTx/>
                <a:uFillTx/>
                <a:latin typeface="Calibri"/>
                <a:cs typeface="Times New Roman"/>
              </a:rPr>
              <a:t>(</a:t>
            </a:r>
            <a:r>
              <a:rPr kumimoji="0" lang="en-US" sz="3600" b="1" i="0" u="none" strike="noStrike" kern="1200" cap="none" spc="0" normalizeH="0" baseline="0" noProof="0" dirty="0">
                <a:ln>
                  <a:noFill/>
                </a:ln>
                <a:solidFill>
                  <a:srgbClr val="1F497D"/>
                </a:solidFill>
                <a:effectLst/>
                <a:uLnTx/>
                <a:uFillTx/>
                <a:latin typeface="Calibri"/>
                <a:cs typeface="Times New Roman"/>
              </a:rPr>
              <a:t>5 year follow-up</a:t>
            </a:r>
            <a:r>
              <a:rPr kumimoji="0" lang="pl-PL" sz="3600" b="1" i="0" u="none" strike="noStrike" kern="1200" cap="none" spc="0" normalizeH="0" baseline="0" noProof="0" dirty="0">
                <a:ln>
                  <a:noFill/>
                </a:ln>
                <a:solidFill>
                  <a:srgbClr val="1F497D"/>
                </a:solidFill>
                <a:effectLst/>
                <a:uLnTx/>
                <a:uFillTx/>
                <a:latin typeface="Calibri"/>
                <a:cs typeface="Times New Roman"/>
              </a:rPr>
              <a:t>)</a:t>
            </a:r>
            <a:endParaRPr kumimoji="0" lang="en-GB" sz="3600" b="1" i="0" u="none" strike="noStrike" kern="0" cap="none" spc="0" normalizeH="0" baseline="0" noProof="0" dirty="0">
              <a:ln>
                <a:noFill/>
              </a:ln>
              <a:solidFill>
                <a:srgbClr val="1F497D"/>
              </a:solidFill>
              <a:effectLst/>
              <a:uLnTx/>
              <a:uFillTx/>
              <a:latin typeface="Calibri"/>
              <a:cs typeface="Times New Roman"/>
            </a:endParaRPr>
          </a:p>
        </p:txBody>
      </p:sp>
      <p:sp>
        <p:nvSpPr>
          <p:cNvPr id="4" name="pole tekstowe 3">
            <a:extLst>
              <a:ext uri="{FF2B5EF4-FFF2-40B4-BE49-F238E27FC236}">
                <a16:creationId xmlns:a16="http://schemas.microsoft.com/office/drawing/2014/main" id="{4759F8AC-80DF-2BFF-75C3-161328483F2F}"/>
              </a:ext>
            </a:extLst>
          </p:cNvPr>
          <p:cNvSpPr txBox="1"/>
          <p:nvPr/>
        </p:nvSpPr>
        <p:spPr>
          <a:xfrm>
            <a:off x="-24680" y="6444044"/>
            <a:ext cx="45085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a:ln>
                  <a:noFill/>
                </a:ln>
                <a:solidFill>
                  <a:prstClr val="black"/>
                </a:solidFill>
                <a:effectLst/>
                <a:uLnTx/>
                <a:uFillTx/>
                <a:latin typeface="Calibri"/>
                <a:ea typeface="+mn-ea"/>
                <a:cs typeface="+mn-cs"/>
              </a:rPr>
              <a:t>Brown et al., NEJM 2023, Tam et al., ASH 2025</a:t>
            </a:r>
          </a:p>
        </p:txBody>
      </p:sp>
      <p:sp>
        <p:nvSpPr>
          <p:cNvPr id="6" name="TextBox 4">
            <a:extLst>
              <a:ext uri="{FF2B5EF4-FFF2-40B4-BE49-F238E27FC236}">
                <a16:creationId xmlns:a16="http://schemas.microsoft.com/office/drawing/2014/main" id="{03D79140-4FA3-20E4-B74A-C8284EC784F7}"/>
              </a:ext>
            </a:extLst>
          </p:cNvPr>
          <p:cNvSpPr txBox="1"/>
          <p:nvPr/>
        </p:nvSpPr>
        <p:spPr>
          <a:xfrm>
            <a:off x="2222983" y="1998921"/>
            <a:ext cx="82296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Median follow-up (ALPINE + LTE1): 63.4 months (95% CI: 57.3-64.5)</a:t>
            </a:r>
            <a:endParaRPr kumimoji="0" lang="en-GB" sz="1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56">
            <a:extLst>
              <a:ext uri="{FF2B5EF4-FFF2-40B4-BE49-F238E27FC236}">
                <a16:creationId xmlns:a16="http://schemas.microsoft.com/office/drawing/2014/main" id="{3C3B90BA-C1D0-A0F9-26FE-007DFA47CA10}"/>
              </a:ext>
            </a:extLst>
          </p:cNvPr>
          <p:cNvSpPr txBox="1"/>
          <p:nvPr/>
        </p:nvSpPr>
        <p:spPr>
          <a:xfrm>
            <a:off x="2481889" y="5179756"/>
            <a:ext cx="91082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solidFill>
                  <a:srgbClr val="231F20"/>
                </a:solidFill>
                <a:effectLst/>
                <a:uLnTx/>
                <a:uFillTx/>
                <a:latin typeface="Arial"/>
                <a:ea typeface="+mn-ea"/>
                <a:cs typeface="Arial"/>
                <a:sym typeface="Arial"/>
                <a:rtl val="0"/>
              </a:rPr>
              <a:t>No. at risk:</a:t>
            </a:r>
          </a:p>
        </p:txBody>
      </p:sp>
      <p:sp>
        <p:nvSpPr>
          <p:cNvPr id="8" name="Freeform: Shape 57">
            <a:extLst>
              <a:ext uri="{FF2B5EF4-FFF2-40B4-BE49-F238E27FC236}">
                <a16:creationId xmlns:a16="http://schemas.microsoft.com/office/drawing/2014/main" id="{9E298BAB-1D41-EA4A-9C83-14CB2A04D2CA}"/>
              </a:ext>
            </a:extLst>
          </p:cNvPr>
          <p:cNvSpPr/>
          <p:nvPr/>
        </p:nvSpPr>
        <p:spPr>
          <a:xfrm>
            <a:off x="3514054" y="4721948"/>
            <a:ext cx="5533165" cy="7086"/>
          </a:xfrm>
          <a:custGeom>
            <a:avLst/>
            <a:gdLst>
              <a:gd name="connsiteX0" fmla="*/ 0 w 5533165"/>
              <a:gd name="connsiteY0" fmla="*/ 0 h 7086"/>
              <a:gd name="connsiteX1" fmla="*/ 5533166 w 5533165"/>
              <a:gd name="connsiteY1" fmla="*/ 0 h 7086"/>
            </a:gdLst>
            <a:ahLst/>
            <a:cxnLst>
              <a:cxn ang="0">
                <a:pos x="connsiteX0" y="connsiteY0"/>
              </a:cxn>
              <a:cxn ang="0">
                <a:pos x="connsiteX1" y="connsiteY1"/>
              </a:cxn>
            </a:cxnLst>
            <a:rect l="l" t="t" r="r" b="b"/>
            <a:pathLst>
              <a:path w="5533165" h="7086">
                <a:moveTo>
                  <a:pt x="0" y="0"/>
                </a:moveTo>
                <a:lnTo>
                  <a:pt x="5533166"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Freeform: Shape 58">
            <a:extLst>
              <a:ext uri="{FF2B5EF4-FFF2-40B4-BE49-F238E27FC236}">
                <a16:creationId xmlns:a16="http://schemas.microsoft.com/office/drawing/2014/main" id="{C27C5A39-A797-9977-841F-D040922863EF}"/>
              </a:ext>
            </a:extLst>
          </p:cNvPr>
          <p:cNvSpPr/>
          <p:nvPr/>
        </p:nvSpPr>
        <p:spPr>
          <a:xfrm>
            <a:off x="3514054"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Freeform: Shape 60">
            <a:extLst>
              <a:ext uri="{FF2B5EF4-FFF2-40B4-BE49-F238E27FC236}">
                <a16:creationId xmlns:a16="http://schemas.microsoft.com/office/drawing/2014/main" id="{2F78C425-3715-1D5E-7498-BC2D973B1F67}"/>
              </a:ext>
            </a:extLst>
          </p:cNvPr>
          <p:cNvSpPr/>
          <p:nvPr/>
        </p:nvSpPr>
        <p:spPr>
          <a:xfrm>
            <a:off x="3937185"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1" name="Freeform: Shape 62">
            <a:extLst>
              <a:ext uri="{FF2B5EF4-FFF2-40B4-BE49-F238E27FC236}">
                <a16:creationId xmlns:a16="http://schemas.microsoft.com/office/drawing/2014/main" id="{E32A4ABE-7D11-AB2F-06F6-E1E628BCB6FD}"/>
              </a:ext>
            </a:extLst>
          </p:cNvPr>
          <p:cNvSpPr/>
          <p:nvPr/>
        </p:nvSpPr>
        <p:spPr>
          <a:xfrm>
            <a:off x="4360388"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Freeform: Shape 65">
            <a:extLst>
              <a:ext uri="{FF2B5EF4-FFF2-40B4-BE49-F238E27FC236}">
                <a16:creationId xmlns:a16="http://schemas.microsoft.com/office/drawing/2014/main" id="{1A8D3B17-29BA-3C7C-75F3-B03AD82ED8C0}"/>
              </a:ext>
            </a:extLst>
          </p:cNvPr>
          <p:cNvSpPr/>
          <p:nvPr/>
        </p:nvSpPr>
        <p:spPr>
          <a:xfrm>
            <a:off x="4783590"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3" name="Freeform: Shape 68">
            <a:extLst>
              <a:ext uri="{FF2B5EF4-FFF2-40B4-BE49-F238E27FC236}">
                <a16:creationId xmlns:a16="http://schemas.microsoft.com/office/drawing/2014/main" id="{85B3551B-31CC-FA78-D14A-E7FC45C272AE}"/>
              </a:ext>
            </a:extLst>
          </p:cNvPr>
          <p:cNvSpPr/>
          <p:nvPr/>
        </p:nvSpPr>
        <p:spPr>
          <a:xfrm>
            <a:off x="5206793"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Freeform: Shape 71">
            <a:extLst>
              <a:ext uri="{FF2B5EF4-FFF2-40B4-BE49-F238E27FC236}">
                <a16:creationId xmlns:a16="http://schemas.microsoft.com/office/drawing/2014/main" id="{3D0A9789-6A24-EEB8-2A82-D305AA895465}"/>
              </a:ext>
            </a:extLst>
          </p:cNvPr>
          <p:cNvSpPr/>
          <p:nvPr/>
        </p:nvSpPr>
        <p:spPr>
          <a:xfrm>
            <a:off x="5630066"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Freeform: Shape 74">
            <a:extLst>
              <a:ext uri="{FF2B5EF4-FFF2-40B4-BE49-F238E27FC236}">
                <a16:creationId xmlns:a16="http://schemas.microsoft.com/office/drawing/2014/main" id="{440D34EC-B482-8A39-2655-3E15F6E7C6CF}"/>
              </a:ext>
            </a:extLst>
          </p:cNvPr>
          <p:cNvSpPr/>
          <p:nvPr/>
        </p:nvSpPr>
        <p:spPr>
          <a:xfrm>
            <a:off x="6053197"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Shape 77">
            <a:extLst>
              <a:ext uri="{FF2B5EF4-FFF2-40B4-BE49-F238E27FC236}">
                <a16:creationId xmlns:a16="http://schemas.microsoft.com/office/drawing/2014/main" id="{A3535AD8-9CD8-FB24-FA65-1C444DD294CA}"/>
              </a:ext>
            </a:extLst>
          </p:cNvPr>
          <p:cNvSpPr/>
          <p:nvPr/>
        </p:nvSpPr>
        <p:spPr>
          <a:xfrm>
            <a:off x="6476400"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Freeform: Shape 80">
            <a:extLst>
              <a:ext uri="{FF2B5EF4-FFF2-40B4-BE49-F238E27FC236}">
                <a16:creationId xmlns:a16="http://schemas.microsoft.com/office/drawing/2014/main" id="{FBD68C2A-6C51-A1B5-ABF5-E769C78CA301}"/>
              </a:ext>
            </a:extLst>
          </p:cNvPr>
          <p:cNvSpPr/>
          <p:nvPr/>
        </p:nvSpPr>
        <p:spPr>
          <a:xfrm>
            <a:off x="6899602"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Shape 83">
            <a:extLst>
              <a:ext uri="{FF2B5EF4-FFF2-40B4-BE49-F238E27FC236}">
                <a16:creationId xmlns:a16="http://schemas.microsoft.com/office/drawing/2014/main" id="{93E67FD2-1623-996C-261F-18E1A5D39FC8}"/>
              </a:ext>
            </a:extLst>
          </p:cNvPr>
          <p:cNvSpPr/>
          <p:nvPr/>
        </p:nvSpPr>
        <p:spPr>
          <a:xfrm>
            <a:off x="7322734"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Freeform: Shape 86">
            <a:extLst>
              <a:ext uri="{FF2B5EF4-FFF2-40B4-BE49-F238E27FC236}">
                <a16:creationId xmlns:a16="http://schemas.microsoft.com/office/drawing/2014/main" id="{F0C0C8C3-11C7-6055-2E86-D7089256A52F}"/>
              </a:ext>
            </a:extLst>
          </p:cNvPr>
          <p:cNvSpPr/>
          <p:nvPr/>
        </p:nvSpPr>
        <p:spPr>
          <a:xfrm>
            <a:off x="7745936"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Freeform: Shape 89">
            <a:extLst>
              <a:ext uri="{FF2B5EF4-FFF2-40B4-BE49-F238E27FC236}">
                <a16:creationId xmlns:a16="http://schemas.microsoft.com/office/drawing/2014/main" id="{36FDEBF7-4904-A0EA-A4E0-01A001F98B5C}"/>
              </a:ext>
            </a:extLst>
          </p:cNvPr>
          <p:cNvSpPr/>
          <p:nvPr/>
        </p:nvSpPr>
        <p:spPr>
          <a:xfrm>
            <a:off x="8169209"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Freeform: Shape 92">
            <a:extLst>
              <a:ext uri="{FF2B5EF4-FFF2-40B4-BE49-F238E27FC236}">
                <a16:creationId xmlns:a16="http://schemas.microsoft.com/office/drawing/2014/main" id="{9834E086-44CA-07BF-8A0D-678797153905}"/>
              </a:ext>
            </a:extLst>
          </p:cNvPr>
          <p:cNvSpPr/>
          <p:nvPr/>
        </p:nvSpPr>
        <p:spPr>
          <a:xfrm>
            <a:off x="8592412"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Shape 95">
            <a:extLst>
              <a:ext uri="{FF2B5EF4-FFF2-40B4-BE49-F238E27FC236}">
                <a16:creationId xmlns:a16="http://schemas.microsoft.com/office/drawing/2014/main" id="{D44C2217-A458-A63B-C00A-DACB626E4CDE}"/>
              </a:ext>
            </a:extLst>
          </p:cNvPr>
          <p:cNvSpPr/>
          <p:nvPr/>
        </p:nvSpPr>
        <p:spPr>
          <a:xfrm>
            <a:off x="9015614" y="4721948"/>
            <a:ext cx="7086" cy="57258"/>
          </a:xfrm>
          <a:custGeom>
            <a:avLst/>
            <a:gdLst>
              <a:gd name="connsiteX0" fmla="*/ 0 w 7086"/>
              <a:gd name="connsiteY0" fmla="*/ 0 h 57258"/>
              <a:gd name="connsiteX1" fmla="*/ 0 w 7086"/>
              <a:gd name="connsiteY1" fmla="*/ 57259 h 57258"/>
            </a:gdLst>
            <a:ahLst/>
            <a:cxnLst>
              <a:cxn ang="0">
                <a:pos x="connsiteX0" y="connsiteY0"/>
              </a:cxn>
              <a:cxn ang="0">
                <a:pos x="connsiteX1" y="connsiteY1"/>
              </a:cxn>
            </a:cxnLst>
            <a:rect l="l" t="t" r="r" b="b"/>
            <a:pathLst>
              <a:path w="7086" h="57258">
                <a:moveTo>
                  <a:pt x="0" y="0"/>
                </a:moveTo>
                <a:lnTo>
                  <a:pt x="0" y="57259"/>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3" name="Freeform: Shape 102">
            <a:extLst>
              <a:ext uri="{FF2B5EF4-FFF2-40B4-BE49-F238E27FC236}">
                <a16:creationId xmlns:a16="http://schemas.microsoft.com/office/drawing/2014/main" id="{1319A4D6-CD0D-8BD0-E5BA-85325F566FEF}"/>
              </a:ext>
            </a:extLst>
          </p:cNvPr>
          <p:cNvSpPr/>
          <p:nvPr/>
        </p:nvSpPr>
        <p:spPr>
          <a:xfrm>
            <a:off x="3514054" y="2558599"/>
            <a:ext cx="7086" cy="2163349"/>
          </a:xfrm>
          <a:custGeom>
            <a:avLst/>
            <a:gdLst>
              <a:gd name="connsiteX0" fmla="*/ 0 w 7086"/>
              <a:gd name="connsiteY0" fmla="*/ 2163350 h 2163349"/>
              <a:gd name="connsiteX1" fmla="*/ 0 w 7086"/>
              <a:gd name="connsiteY1" fmla="*/ 0 h 2163349"/>
            </a:gdLst>
            <a:ahLst/>
            <a:cxnLst>
              <a:cxn ang="0">
                <a:pos x="connsiteX0" y="connsiteY0"/>
              </a:cxn>
              <a:cxn ang="0">
                <a:pos x="connsiteX1" y="connsiteY1"/>
              </a:cxn>
            </a:cxnLst>
            <a:rect l="l" t="t" r="r" b="b"/>
            <a:pathLst>
              <a:path w="7086" h="2163349">
                <a:moveTo>
                  <a:pt x="0" y="2163350"/>
                </a:moveTo>
                <a:lnTo>
                  <a:pt x="0" y="0"/>
                </a:lnTo>
              </a:path>
            </a:pathLst>
          </a:custGeom>
          <a:ln w="12700" cap="sq">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Freeform: Shape 103">
            <a:extLst>
              <a:ext uri="{FF2B5EF4-FFF2-40B4-BE49-F238E27FC236}">
                <a16:creationId xmlns:a16="http://schemas.microsoft.com/office/drawing/2014/main" id="{04CD85CF-DA20-4088-FB5F-F65BE7876CFC}"/>
              </a:ext>
            </a:extLst>
          </p:cNvPr>
          <p:cNvSpPr/>
          <p:nvPr/>
        </p:nvSpPr>
        <p:spPr>
          <a:xfrm>
            <a:off x="7745936" y="3630211"/>
            <a:ext cx="7086" cy="1091737"/>
          </a:xfrm>
          <a:custGeom>
            <a:avLst/>
            <a:gdLst>
              <a:gd name="connsiteX0" fmla="*/ 0 w 7086"/>
              <a:gd name="connsiteY0" fmla="*/ 1091737 h 1091737"/>
              <a:gd name="connsiteX1" fmla="*/ 0 w 7086"/>
              <a:gd name="connsiteY1" fmla="*/ 0 h 1091737"/>
            </a:gdLst>
            <a:ahLst/>
            <a:cxnLst>
              <a:cxn ang="0">
                <a:pos x="connsiteX0" y="connsiteY0"/>
              </a:cxn>
              <a:cxn ang="0">
                <a:pos x="connsiteX1" y="connsiteY1"/>
              </a:cxn>
            </a:cxnLst>
            <a:rect l="l" t="t" r="r" b="b"/>
            <a:pathLst>
              <a:path w="7086" h="1091737">
                <a:moveTo>
                  <a:pt x="0" y="1091737"/>
                </a:moveTo>
                <a:lnTo>
                  <a:pt x="0" y="0"/>
                </a:lnTo>
              </a:path>
            </a:pathLst>
          </a:custGeom>
          <a:ln w="12700" cap="sq">
            <a:solidFill>
              <a:srgbClr val="231F20"/>
            </a:solidFill>
            <a:custDash>
              <a:ds d="225000" sp="42525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5" name="Freeform: Shape 104">
            <a:extLst>
              <a:ext uri="{FF2B5EF4-FFF2-40B4-BE49-F238E27FC236}">
                <a16:creationId xmlns:a16="http://schemas.microsoft.com/office/drawing/2014/main" id="{D5502E94-9461-A649-BDE1-D1F44A90025B}"/>
              </a:ext>
            </a:extLst>
          </p:cNvPr>
          <p:cNvSpPr/>
          <p:nvPr/>
        </p:nvSpPr>
        <p:spPr>
          <a:xfrm>
            <a:off x="3456795" y="4721948"/>
            <a:ext cx="57258" cy="7086"/>
          </a:xfrm>
          <a:custGeom>
            <a:avLst/>
            <a:gdLst>
              <a:gd name="connsiteX0" fmla="*/ 57258 w 57258"/>
              <a:gd name="connsiteY0" fmla="*/ 0 h 7086"/>
              <a:gd name="connsiteX1" fmla="*/ 0 w 57258"/>
              <a:gd name="connsiteY1" fmla="*/ 0 h 7086"/>
            </a:gdLst>
            <a:ahLst/>
            <a:cxnLst>
              <a:cxn ang="0">
                <a:pos x="connsiteX0" y="connsiteY0"/>
              </a:cxn>
              <a:cxn ang="0">
                <a:pos x="connsiteX1" y="connsiteY1"/>
              </a:cxn>
            </a:cxnLst>
            <a:rect l="l" t="t" r="r" b="b"/>
            <a:pathLst>
              <a:path w="57258" h="7086">
                <a:moveTo>
                  <a:pt x="57258"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Freeform: Shape 106">
            <a:extLst>
              <a:ext uri="{FF2B5EF4-FFF2-40B4-BE49-F238E27FC236}">
                <a16:creationId xmlns:a16="http://schemas.microsoft.com/office/drawing/2014/main" id="{B41B7D07-89DA-831C-8C86-56569DBB5DEC}"/>
              </a:ext>
            </a:extLst>
          </p:cNvPr>
          <p:cNvSpPr/>
          <p:nvPr/>
        </p:nvSpPr>
        <p:spPr>
          <a:xfrm>
            <a:off x="3456795" y="4505670"/>
            <a:ext cx="57258" cy="7086"/>
          </a:xfrm>
          <a:custGeom>
            <a:avLst/>
            <a:gdLst>
              <a:gd name="connsiteX0" fmla="*/ 57258 w 57258"/>
              <a:gd name="connsiteY0" fmla="*/ 0 h 7086"/>
              <a:gd name="connsiteX1" fmla="*/ 0 w 57258"/>
              <a:gd name="connsiteY1" fmla="*/ 0 h 7086"/>
            </a:gdLst>
            <a:ahLst/>
            <a:cxnLst>
              <a:cxn ang="0">
                <a:pos x="connsiteX0" y="connsiteY0"/>
              </a:cxn>
              <a:cxn ang="0">
                <a:pos x="connsiteX1" y="connsiteY1"/>
              </a:cxn>
            </a:cxnLst>
            <a:rect l="l" t="t" r="r" b="b"/>
            <a:pathLst>
              <a:path w="57258" h="7086">
                <a:moveTo>
                  <a:pt x="57258"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Freeform: Shape 109">
            <a:extLst>
              <a:ext uri="{FF2B5EF4-FFF2-40B4-BE49-F238E27FC236}">
                <a16:creationId xmlns:a16="http://schemas.microsoft.com/office/drawing/2014/main" id="{005B1ED8-1C5B-8D58-1C9B-22EA5F614497}"/>
              </a:ext>
            </a:extLst>
          </p:cNvPr>
          <p:cNvSpPr/>
          <p:nvPr/>
        </p:nvSpPr>
        <p:spPr>
          <a:xfrm>
            <a:off x="3456795" y="4289250"/>
            <a:ext cx="57258" cy="7086"/>
          </a:xfrm>
          <a:custGeom>
            <a:avLst/>
            <a:gdLst>
              <a:gd name="connsiteX0" fmla="*/ 57258 w 57258"/>
              <a:gd name="connsiteY0" fmla="*/ 0 h 7086"/>
              <a:gd name="connsiteX1" fmla="*/ 0 w 57258"/>
              <a:gd name="connsiteY1" fmla="*/ 0 h 7086"/>
            </a:gdLst>
            <a:ahLst/>
            <a:cxnLst>
              <a:cxn ang="0">
                <a:pos x="connsiteX0" y="connsiteY0"/>
              </a:cxn>
              <a:cxn ang="0">
                <a:pos x="connsiteX1" y="connsiteY1"/>
              </a:cxn>
            </a:cxnLst>
            <a:rect l="l" t="t" r="r" b="b"/>
            <a:pathLst>
              <a:path w="57258" h="7086">
                <a:moveTo>
                  <a:pt x="57258"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Freeform: Shape 112">
            <a:extLst>
              <a:ext uri="{FF2B5EF4-FFF2-40B4-BE49-F238E27FC236}">
                <a16:creationId xmlns:a16="http://schemas.microsoft.com/office/drawing/2014/main" id="{7C5FC0D9-932E-F9F5-F2F2-277A149DE393}"/>
              </a:ext>
            </a:extLst>
          </p:cNvPr>
          <p:cNvSpPr/>
          <p:nvPr/>
        </p:nvSpPr>
        <p:spPr>
          <a:xfrm>
            <a:off x="3456795" y="4072972"/>
            <a:ext cx="57258" cy="7086"/>
          </a:xfrm>
          <a:custGeom>
            <a:avLst/>
            <a:gdLst>
              <a:gd name="connsiteX0" fmla="*/ 57258 w 57258"/>
              <a:gd name="connsiteY0" fmla="*/ 0 h 7086"/>
              <a:gd name="connsiteX1" fmla="*/ 0 w 57258"/>
              <a:gd name="connsiteY1" fmla="*/ 0 h 7086"/>
            </a:gdLst>
            <a:ahLst/>
            <a:cxnLst>
              <a:cxn ang="0">
                <a:pos x="connsiteX0" y="connsiteY0"/>
              </a:cxn>
              <a:cxn ang="0">
                <a:pos x="connsiteX1" y="connsiteY1"/>
              </a:cxn>
            </a:cxnLst>
            <a:rect l="l" t="t" r="r" b="b"/>
            <a:pathLst>
              <a:path w="57258" h="7086">
                <a:moveTo>
                  <a:pt x="57258"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Freeform: Shape 115">
            <a:extLst>
              <a:ext uri="{FF2B5EF4-FFF2-40B4-BE49-F238E27FC236}">
                <a16:creationId xmlns:a16="http://schemas.microsoft.com/office/drawing/2014/main" id="{66D33F4B-FFAD-E520-2C2E-8F318DA41A65}"/>
              </a:ext>
            </a:extLst>
          </p:cNvPr>
          <p:cNvSpPr/>
          <p:nvPr/>
        </p:nvSpPr>
        <p:spPr>
          <a:xfrm>
            <a:off x="3456795" y="3856623"/>
            <a:ext cx="57258" cy="7086"/>
          </a:xfrm>
          <a:custGeom>
            <a:avLst/>
            <a:gdLst>
              <a:gd name="connsiteX0" fmla="*/ 57258 w 57258"/>
              <a:gd name="connsiteY0" fmla="*/ 0 h 7086"/>
              <a:gd name="connsiteX1" fmla="*/ 0 w 57258"/>
              <a:gd name="connsiteY1" fmla="*/ 0 h 7086"/>
            </a:gdLst>
            <a:ahLst/>
            <a:cxnLst>
              <a:cxn ang="0">
                <a:pos x="connsiteX0" y="connsiteY0"/>
              </a:cxn>
              <a:cxn ang="0">
                <a:pos x="connsiteX1" y="connsiteY1"/>
              </a:cxn>
            </a:cxnLst>
            <a:rect l="l" t="t" r="r" b="b"/>
            <a:pathLst>
              <a:path w="57258" h="7086">
                <a:moveTo>
                  <a:pt x="57258"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Freeform: Shape 118">
            <a:extLst>
              <a:ext uri="{FF2B5EF4-FFF2-40B4-BE49-F238E27FC236}">
                <a16:creationId xmlns:a16="http://schemas.microsoft.com/office/drawing/2014/main" id="{B2A267F8-6E2C-0171-BABB-F4BDE68B9391}"/>
              </a:ext>
            </a:extLst>
          </p:cNvPr>
          <p:cNvSpPr/>
          <p:nvPr/>
        </p:nvSpPr>
        <p:spPr>
          <a:xfrm>
            <a:off x="3456795" y="3640274"/>
            <a:ext cx="57258" cy="7086"/>
          </a:xfrm>
          <a:custGeom>
            <a:avLst/>
            <a:gdLst>
              <a:gd name="connsiteX0" fmla="*/ 57258 w 57258"/>
              <a:gd name="connsiteY0" fmla="*/ 0 h 7086"/>
              <a:gd name="connsiteX1" fmla="*/ 0 w 57258"/>
              <a:gd name="connsiteY1" fmla="*/ 0 h 7086"/>
            </a:gdLst>
            <a:ahLst/>
            <a:cxnLst>
              <a:cxn ang="0">
                <a:pos x="connsiteX0" y="connsiteY0"/>
              </a:cxn>
              <a:cxn ang="0">
                <a:pos x="connsiteX1" y="connsiteY1"/>
              </a:cxn>
            </a:cxnLst>
            <a:rect l="l" t="t" r="r" b="b"/>
            <a:pathLst>
              <a:path w="57258" h="7086">
                <a:moveTo>
                  <a:pt x="57258"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Freeform: Shape 121">
            <a:extLst>
              <a:ext uri="{FF2B5EF4-FFF2-40B4-BE49-F238E27FC236}">
                <a16:creationId xmlns:a16="http://schemas.microsoft.com/office/drawing/2014/main" id="{88A276EE-07CC-D3BD-87BF-4015C8FA252B}"/>
              </a:ext>
            </a:extLst>
          </p:cNvPr>
          <p:cNvSpPr/>
          <p:nvPr/>
        </p:nvSpPr>
        <p:spPr>
          <a:xfrm>
            <a:off x="3456795" y="3423925"/>
            <a:ext cx="57258" cy="7086"/>
          </a:xfrm>
          <a:custGeom>
            <a:avLst/>
            <a:gdLst>
              <a:gd name="connsiteX0" fmla="*/ 57258 w 57258"/>
              <a:gd name="connsiteY0" fmla="*/ 0 h 7086"/>
              <a:gd name="connsiteX1" fmla="*/ 0 w 57258"/>
              <a:gd name="connsiteY1" fmla="*/ 0 h 7086"/>
            </a:gdLst>
            <a:ahLst/>
            <a:cxnLst>
              <a:cxn ang="0">
                <a:pos x="connsiteX0" y="connsiteY0"/>
              </a:cxn>
              <a:cxn ang="0">
                <a:pos x="connsiteX1" y="connsiteY1"/>
              </a:cxn>
            </a:cxnLst>
            <a:rect l="l" t="t" r="r" b="b"/>
            <a:pathLst>
              <a:path w="57258" h="7086">
                <a:moveTo>
                  <a:pt x="57258"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Freeform: Shape 124">
            <a:extLst>
              <a:ext uri="{FF2B5EF4-FFF2-40B4-BE49-F238E27FC236}">
                <a16:creationId xmlns:a16="http://schemas.microsoft.com/office/drawing/2014/main" id="{B056143E-45F1-F630-B0BD-139C7A755949}"/>
              </a:ext>
            </a:extLst>
          </p:cNvPr>
          <p:cNvSpPr/>
          <p:nvPr/>
        </p:nvSpPr>
        <p:spPr>
          <a:xfrm>
            <a:off x="3456795" y="3207646"/>
            <a:ext cx="57258" cy="7086"/>
          </a:xfrm>
          <a:custGeom>
            <a:avLst/>
            <a:gdLst>
              <a:gd name="connsiteX0" fmla="*/ 57258 w 57258"/>
              <a:gd name="connsiteY0" fmla="*/ 0 h 7086"/>
              <a:gd name="connsiteX1" fmla="*/ 0 w 57258"/>
              <a:gd name="connsiteY1" fmla="*/ 0 h 7086"/>
            </a:gdLst>
            <a:ahLst/>
            <a:cxnLst>
              <a:cxn ang="0">
                <a:pos x="connsiteX0" y="connsiteY0"/>
              </a:cxn>
              <a:cxn ang="0">
                <a:pos x="connsiteX1" y="connsiteY1"/>
              </a:cxn>
            </a:cxnLst>
            <a:rect l="l" t="t" r="r" b="b"/>
            <a:pathLst>
              <a:path w="57258" h="7086">
                <a:moveTo>
                  <a:pt x="57258"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Freeform: Shape 127">
            <a:extLst>
              <a:ext uri="{FF2B5EF4-FFF2-40B4-BE49-F238E27FC236}">
                <a16:creationId xmlns:a16="http://schemas.microsoft.com/office/drawing/2014/main" id="{0BAF7AFB-220B-1A0D-A082-92D0A1BB5C6F}"/>
              </a:ext>
            </a:extLst>
          </p:cNvPr>
          <p:cNvSpPr/>
          <p:nvPr/>
        </p:nvSpPr>
        <p:spPr>
          <a:xfrm>
            <a:off x="3456795" y="2991226"/>
            <a:ext cx="57258" cy="7086"/>
          </a:xfrm>
          <a:custGeom>
            <a:avLst/>
            <a:gdLst>
              <a:gd name="connsiteX0" fmla="*/ 57258 w 57258"/>
              <a:gd name="connsiteY0" fmla="*/ 0 h 7086"/>
              <a:gd name="connsiteX1" fmla="*/ 0 w 57258"/>
              <a:gd name="connsiteY1" fmla="*/ 0 h 7086"/>
            </a:gdLst>
            <a:ahLst/>
            <a:cxnLst>
              <a:cxn ang="0">
                <a:pos x="connsiteX0" y="connsiteY0"/>
              </a:cxn>
              <a:cxn ang="0">
                <a:pos x="connsiteX1" y="connsiteY1"/>
              </a:cxn>
            </a:cxnLst>
            <a:rect l="l" t="t" r="r" b="b"/>
            <a:pathLst>
              <a:path w="57258" h="7086">
                <a:moveTo>
                  <a:pt x="57258"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Freeform: Shape 130">
            <a:extLst>
              <a:ext uri="{FF2B5EF4-FFF2-40B4-BE49-F238E27FC236}">
                <a16:creationId xmlns:a16="http://schemas.microsoft.com/office/drawing/2014/main" id="{26E99855-A859-559D-2393-CF7F8DF49636}"/>
              </a:ext>
            </a:extLst>
          </p:cNvPr>
          <p:cNvSpPr/>
          <p:nvPr/>
        </p:nvSpPr>
        <p:spPr>
          <a:xfrm>
            <a:off x="3456795" y="2774948"/>
            <a:ext cx="57258" cy="7086"/>
          </a:xfrm>
          <a:custGeom>
            <a:avLst/>
            <a:gdLst>
              <a:gd name="connsiteX0" fmla="*/ 57258 w 57258"/>
              <a:gd name="connsiteY0" fmla="*/ 0 h 7086"/>
              <a:gd name="connsiteX1" fmla="*/ 0 w 57258"/>
              <a:gd name="connsiteY1" fmla="*/ 0 h 7086"/>
            </a:gdLst>
            <a:ahLst/>
            <a:cxnLst>
              <a:cxn ang="0">
                <a:pos x="connsiteX0" y="connsiteY0"/>
              </a:cxn>
              <a:cxn ang="0">
                <a:pos x="connsiteX1" y="connsiteY1"/>
              </a:cxn>
            </a:cxnLst>
            <a:rect l="l" t="t" r="r" b="b"/>
            <a:pathLst>
              <a:path w="57258" h="7086">
                <a:moveTo>
                  <a:pt x="57258"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Freeform: Shape 133">
            <a:extLst>
              <a:ext uri="{FF2B5EF4-FFF2-40B4-BE49-F238E27FC236}">
                <a16:creationId xmlns:a16="http://schemas.microsoft.com/office/drawing/2014/main" id="{10A5EC4C-F7C2-2309-9FC7-394BFBE6BA33}"/>
              </a:ext>
            </a:extLst>
          </p:cNvPr>
          <p:cNvSpPr/>
          <p:nvPr/>
        </p:nvSpPr>
        <p:spPr>
          <a:xfrm>
            <a:off x="3456795" y="2558599"/>
            <a:ext cx="57258" cy="7086"/>
          </a:xfrm>
          <a:custGeom>
            <a:avLst/>
            <a:gdLst>
              <a:gd name="connsiteX0" fmla="*/ 57258 w 57258"/>
              <a:gd name="connsiteY0" fmla="*/ 0 h 7086"/>
              <a:gd name="connsiteX1" fmla="*/ 0 w 57258"/>
              <a:gd name="connsiteY1" fmla="*/ 0 h 7086"/>
            </a:gdLst>
            <a:ahLst/>
            <a:cxnLst>
              <a:cxn ang="0">
                <a:pos x="connsiteX0" y="connsiteY0"/>
              </a:cxn>
              <a:cxn ang="0">
                <a:pos x="connsiteX1" y="connsiteY1"/>
              </a:cxn>
            </a:cxnLst>
            <a:rect l="l" t="t" r="r" b="b"/>
            <a:pathLst>
              <a:path w="57258" h="7086">
                <a:moveTo>
                  <a:pt x="57258"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TextBox 136">
            <a:extLst>
              <a:ext uri="{FF2B5EF4-FFF2-40B4-BE49-F238E27FC236}">
                <a16:creationId xmlns:a16="http://schemas.microsoft.com/office/drawing/2014/main" id="{A51E9642-8C9C-9A73-6234-1FE5353FE082}"/>
              </a:ext>
            </a:extLst>
          </p:cNvPr>
          <p:cNvSpPr txBox="1"/>
          <p:nvPr/>
        </p:nvSpPr>
        <p:spPr>
          <a:xfrm>
            <a:off x="3919940" y="4199981"/>
            <a:ext cx="97013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225595"/>
                </a:solidFill>
                <a:effectLst/>
                <a:uLnTx/>
                <a:uFillTx/>
                <a:latin typeface="Arial"/>
                <a:ea typeface="+mn-ea"/>
                <a:cs typeface="Arial"/>
                <a:sym typeface="Arial"/>
                <a:rtl val="0"/>
              </a:rPr>
              <a:t>Zanubrutinib</a:t>
            </a:r>
          </a:p>
        </p:txBody>
      </p:sp>
      <p:sp>
        <p:nvSpPr>
          <p:cNvPr id="37" name="Freeform: Shape 137">
            <a:extLst>
              <a:ext uri="{FF2B5EF4-FFF2-40B4-BE49-F238E27FC236}">
                <a16:creationId xmlns:a16="http://schemas.microsoft.com/office/drawing/2014/main" id="{7440D8EB-434B-7617-E177-366D7EA995E3}"/>
              </a:ext>
            </a:extLst>
          </p:cNvPr>
          <p:cNvSpPr/>
          <p:nvPr/>
        </p:nvSpPr>
        <p:spPr>
          <a:xfrm>
            <a:off x="3622122" y="4331627"/>
            <a:ext cx="312157" cy="7086"/>
          </a:xfrm>
          <a:custGeom>
            <a:avLst/>
            <a:gdLst>
              <a:gd name="connsiteX0" fmla="*/ 0 w 312157"/>
              <a:gd name="connsiteY0" fmla="*/ 0 h 7086"/>
              <a:gd name="connsiteX1" fmla="*/ 312158 w 312157"/>
              <a:gd name="connsiteY1" fmla="*/ 0 h 7086"/>
            </a:gdLst>
            <a:ahLst/>
            <a:cxnLst>
              <a:cxn ang="0">
                <a:pos x="connsiteX0" y="connsiteY0"/>
              </a:cxn>
              <a:cxn ang="0">
                <a:pos x="connsiteX1" y="connsiteY1"/>
              </a:cxn>
            </a:cxnLst>
            <a:rect l="l" t="t" r="r" b="b"/>
            <a:pathLst>
              <a:path w="312157" h="7086">
                <a:moveTo>
                  <a:pt x="0" y="0"/>
                </a:moveTo>
                <a:lnTo>
                  <a:pt x="312158" y="0"/>
                </a:lnTo>
              </a:path>
            </a:pathLst>
          </a:custGeom>
          <a:ln w="14163" cap="sq">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Freeform: Shape 138">
            <a:extLst>
              <a:ext uri="{FF2B5EF4-FFF2-40B4-BE49-F238E27FC236}">
                <a16:creationId xmlns:a16="http://schemas.microsoft.com/office/drawing/2014/main" id="{D1E9B803-1F9F-B6F5-B4DD-07AC64CB14FE}"/>
              </a:ext>
            </a:extLst>
          </p:cNvPr>
          <p:cNvSpPr/>
          <p:nvPr/>
        </p:nvSpPr>
        <p:spPr>
          <a:xfrm>
            <a:off x="3758749" y="431001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TextBox 139">
            <a:extLst>
              <a:ext uri="{FF2B5EF4-FFF2-40B4-BE49-F238E27FC236}">
                <a16:creationId xmlns:a16="http://schemas.microsoft.com/office/drawing/2014/main" id="{8815E670-B094-6C1F-7661-123706835DBF}"/>
              </a:ext>
            </a:extLst>
          </p:cNvPr>
          <p:cNvSpPr txBox="1"/>
          <p:nvPr/>
        </p:nvSpPr>
        <p:spPr>
          <a:xfrm>
            <a:off x="3919940" y="4433054"/>
            <a:ext cx="270619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E77623"/>
                </a:solidFill>
                <a:effectLst/>
                <a:uLnTx/>
                <a:uFillTx/>
                <a:latin typeface="Arial"/>
                <a:ea typeface="+mn-ea"/>
                <a:cs typeface="Arial"/>
                <a:sym typeface="Arial"/>
                <a:rtl val="0"/>
              </a:rPr>
              <a:t>Zanubrutinib after COVID-19 adjustment</a:t>
            </a:r>
          </a:p>
        </p:txBody>
      </p:sp>
      <p:sp>
        <p:nvSpPr>
          <p:cNvPr id="40" name="Freeform: Shape 140">
            <a:extLst>
              <a:ext uri="{FF2B5EF4-FFF2-40B4-BE49-F238E27FC236}">
                <a16:creationId xmlns:a16="http://schemas.microsoft.com/office/drawing/2014/main" id="{795285D2-732E-9D77-535F-E760EBC730A8}"/>
              </a:ext>
            </a:extLst>
          </p:cNvPr>
          <p:cNvSpPr/>
          <p:nvPr/>
        </p:nvSpPr>
        <p:spPr>
          <a:xfrm>
            <a:off x="3622122" y="4564700"/>
            <a:ext cx="312157" cy="7086"/>
          </a:xfrm>
          <a:custGeom>
            <a:avLst/>
            <a:gdLst>
              <a:gd name="connsiteX0" fmla="*/ 0 w 312157"/>
              <a:gd name="connsiteY0" fmla="*/ 0 h 7086"/>
              <a:gd name="connsiteX1" fmla="*/ 312158 w 312157"/>
              <a:gd name="connsiteY1" fmla="*/ 0 h 7086"/>
            </a:gdLst>
            <a:ahLst/>
            <a:cxnLst>
              <a:cxn ang="0">
                <a:pos x="connsiteX0" y="connsiteY0"/>
              </a:cxn>
              <a:cxn ang="0">
                <a:pos x="connsiteX1" y="connsiteY1"/>
              </a:cxn>
            </a:cxnLst>
            <a:rect l="l" t="t" r="r" b="b"/>
            <a:pathLst>
              <a:path w="312157" h="7086">
                <a:moveTo>
                  <a:pt x="0" y="0"/>
                </a:moveTo>
                <a:lnTo>
                  <a:pt x="312158" y="0"/>
                </a:lnTo>
              </a:path>
            </a:pathLst>
          </a:custGeom>
          <a:ln w="14163" cap="sq">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Shape 141">
            <a:extLst>
              <a:ext uri="{FF2B5EF4-FFF2-40B4-BE49-F238E27FC236}">
                <a16:creationId xmlns:a16="http://schemas.microsoft.com/office/drawing/2014/main" id="{9F25BC2A-AE85-6602-F7BF-5BE0EEACBB70}"/>
              </a:ext>
            </a:extLst>
          </p:cNvPr>
          <p:cNvSpPr/>
          <p:nvPr/>
        </p:nvSpPr>
        <p:spPr>
          <a:xfrm>
            <a:off x="3758749" y="4543087"/>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TextBox 151">
            <a:extLst>
              <a:ext uri="{FF2B5EF4-FFF2-40B4-BE49-F238E27FC236}">
                <a16:creationId xmlns:a16="http://schemas.microsoft.com/office/drawing/2014/main" id="{AEA2DE9F-BAAC-B4A9-46FF-132CBFEEE981}"/>
              </a:ext>
            </a:extLst>
          </p:cNvPr>
          <p:cNvSpPr txBox="1"/>
          <p:nvPr/>
        </p:nvSpPr>
        <p:spPr>
          <a:xfrm>
            <a:off x="7468902" y="3403181"/>
            <a:ext cx="5838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solidFill>
                  <a:srgbClr val="225595"/>
                </a:solidFill>
                <a:effectLst/>
                <a:uLnTx/>
                <a:uFillTx/>
                <a:latin typeface="Arial"/>
                <a:ea typeface="+mn-ea"/>
                <a:cs typeface="Arial"/>
                <a:sym typeface="Arial"/>
                <a:rtl val="0"/>
              </a:rPr>
              <a:t>47.3%</a:t>
            </a:r>
          </a:p>
        </p:txBody>
      </p:sp>
      <p:sp>
        <p:nvSpPr>
          <p:cNvPr id="43" name="TextBox 152">
            <a:extLst>
              <a:ext uri="{FF2B5EF4-FFF2-40B4-BE49-F238E27FC236}">
                <a16:creationId xmlns:a16="http://schemas.microsoft.com/office/drawing/2014/main" id="{962024ED-25EA-D2DD-90E0-4C923955B6B7}"/>
              </a:ext>
            </a:extLst>
          </p:cNvPr>
          <p:cNvSpPr txBox="1"/>
          <p:nvPr/>
        </p:nvSpPr>
        <p:spPr>
          <a:xfrm>
            <a:off x="7462099" y="3250752"/>
            <a:ext cx="5838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solidFill>
                  <a:srgbClr val="E77623"/>
                </a:solidFill>
                <a:effectLst/>
                <a:uLnTx/>
                <a:uFillTx/>
                <a:latin typeface="Arial"/>
                <a:ea typeface="+mn-ea"/>
                <a:cs typeface="Arial"/>
                <a:sym typeface="Arial"/>
                <a:rtl val="0"/>
              </a:rPr>
              <a:t>50.4%</a:t>
            </a:r>
          </a:p>
        </p:txBody>
      </p:sp>
      <p:sp>
        <p:nvSpPr>
          <p:cNvPr id="44" name="TextBox 153">
            <a:extLst>
              <a:ext uri="{FF2B5EF4-FFF2-40B4-BE49-F238E27FC236}">
                <a16:creationId xmlns:a16="http://schemas.microsoft.com/office/drawing/2014/main" id="{4DEB5EFF-15FD-C5D0-93E1-F6A30E402F1D}"/>
              </a:ext>
            </a:extLst>
          </p:cNvPr>
          <p:cNvSpPr txBox="1"/>
          <p:nvPr/>
        </p:nvSpPr>
        <p:spPr>
          <a:xfrm>
            <a:off x="7157803" y="2617156"/>
            <a:ext cx="82586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225595"/>
                </a:solidFill>
                <a:effectLst/>
                <a:uLnTx/>
                <a:uFillTx/>
                <a:latin typeface="Arial"/>
                <a:ea typeface="+mn-ea"/>
                <a:cs typeface="Arial"/>
                <a:sym typeface="Arial"/>
                <a:rtl val="0"/>
              </a:rPr>
              <a:t>166 (50.8)</a:t>
            </a:r>
          </a:p>
        </p:txBody>
      </p:sp>
      <p:sp>
        <p:nvSpPr>
          <p:cNvPr id="45" name="TextBox 154">
            <a:extLst>
              <a:ext uri="{FF2B5EF4-FFF2-40B4-BE49-F238E27FC236}">
                <a16:creationId xmlns:a16="http://schemas.microsoft.com/office/drawing/2014/main" id="{65D3B521-F9E0-CB21-71C5-4EAA12036BD7}"/>
              </a:ext>
            </a:extLst>
          </p:cNvPr>
          <p:cNvSpPr txBox="1"/>
          <p:nvPr/>
        </p:nvSpPr>
        <p:spPr>
          <a:xfrm>
            <a:off x="8107716" y="2617156"/>
            <a:ext cx="118494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solidFill>
                  <a:srgbClr val="225595"/>
                </a:solidFill>
                <a:effectLst/>
                <a:uLnTx/>
                <a:uFillTx/>
                <a:latin typeface="Arial"/>
                <a:ea typeface="+mn-ea"/>
                <a:cs typeface="Arial"/>
                <a:sym typeface="Arial"/>
                <a:rtl val="0"/>
              </a:rPr>
              <a:t>52.5 (49.7-65.8)</a:t>
            </a:r>
          </a:p>
        </p:txBody>
      </p:sp>
      <p:sp>
        <p:nvSpPr>
          <p:cNvPr id="46" name="TextBox 155">
            <a:extLst>
              <a:ext uri="{FF2B5EF4-FFF2-40B4-BE49-F238E27FC236}">
                <a16:creationId xmlns:a16="http://schemas.microsoft.com/office/drawing/2014/main" id="{74CE571E-EE5A-AFE7-92DC-28C0F18FD403}"/>
              </a:ext>
            </a:extLst>
          </p:cNvPr>
          <p:cNvSpPr txBox="1"/>
          <p:nvPr/>
        </p:nvSpPr>
        <p:spPr>
          <a:xfrm>
            <a:off x="7157803" y="2818341"/>
            <a:ext cx="82586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E77623"/>
                </a:solidFill>
                <a:effectLst/>
                <a:uLnTx/>
                <a:uFillTx/>
                <a:latin typeface="Arial"/>
                <a:ea typeface="+mn-ea"/>
                <a:cs typeface="Arial"/>
                <a:sym typeface="Arial"/>
                <a:rtl val="0"/>
              </a:rPr>
              <a:t>150 (45.9)</a:t>
            </a:r>
          </a:p>
        </p:txBody>
      </p:sp>
      <p:sp>
        <p:nvSpPr>
          <p:cNvPr id="47" name="TextBox 156">
            <a:extLst>
              <a:ext uri="{FF2B5EF4-FFF2-40B4-BE49-F238E27FC236}">
                <a16:creationId xmlns:a16="http://schemas.microsoft.com/office/drawing/2014/main" id="{1EED8055-25C9-7A72-A4E6-EE6CF836CB48}"/>
              </a:ext>
            </a:extLst>
          </p:cNvPr>
          <p:cNvSpPr txBox="1"/>
          <p:nvPr/>
        </p:nvSpPr>
        <p:spPr>
          <a:xfrm>
            <a:off x="8146337" y="2818341"/>
            <a:ext cx="1116011"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E77623"/>
                </a:solidFill>
                <a:effectLst/>
                <a:uLnTx/>
                <a:uFillTx/>
                <a:latin typeface="Arial"/>
                <a:ea typeface="+mn-ea"/>
                <a:cs typeface="Arial"/>
                <a:sym typeface="Arial"/>
                <a:rtl val="0"/>
              </a:rPr>
              <a:t>60.3 (49.9-NR)</a:t>
            </a:r>
          </a:p>
        </p:txBody>
      </p:sp>
      <p:sp>
        <p:nvSpPr>
          <p:cNvPr id="48" name="TextBox 157">
            <a:extLst>
              <a:ext uri="{FF2B5EF4-FFF2-40B4-BE49-F238E27FC236}">
                <a16:creationId xmlns:a16="http://schemas.microsoft.com/office/drawing/2014/main" id="{821BC2DA-81D5-2951-867E-FAD83BC774D5}"/>
              </a:ext>
            </a:extLst>
          </p:cNvPr>
          <p:cNvSpPr txBox="1"/>
          <p:nvPr/>
        </p:nvSpPr>
        <p:spPr>
          <a:xfrm>
            <a:off x="6969450" y="2426602"/>
            <a:ext cx="120257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solidFill>
                  <a:srgbClr val="231F20"/>
                </a:solidFill>
                <a:effectLst/>
                <a:uLnTx/>
                <a:uFillTx/>
                <a:latin typeface="Arial"/>
                <a:ea typeface="+mn-ea"/>
                <a:cs typeface="Arial"/>
                <a:sym typeface="Arial"/>
                <a:rtl val="0"/>
              </a:rPr>
              <a:t>PFS events (%)</a:t>
            </a:r>
          </a:p>
        </p:txBody>
      </p:sp>
      <p:sp>
        <p:nvSpPr>
          <p:cNvPr id="49" name="TextBox 158">
            <a:extLst>
              <a:ext uri="{FF2B5EF4-FFF2-40B4-BE49-F238E27FC236}">
                <a16:creationId xmlns:a16="http://schemas.microsoft.com/office/drawing/2014/main" id="{04DD233A-2A28-EC35-9298-5323F9FB7171}"/>
              </a:ext>
            </a:extLst>
          </p:cNvPr>
          <p:cNvSpPr txBox="1"/>
          <p:nvPr/>
        </p:nvSpPr>
        <p:spPr>
          <a:xfrm>
            <a:off x="8093968" y="2426602"/>
            <a:ext cx="126348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solidFill>
                  <a:srgbClr val="231F20"/>
                </a:solidFill>
                <a:effectLst/>
                <a:uLnTx/>
                <a:uFillTx/>
                <a:latin typeface="Arial"/>
                <a:ea typeface="+mn-ea"/>
                <a:cs typeface="Arial"/>
                <a:sym typeface="Arial"/>
                <a:rtl val="0"/>
              </a:rPr>
              <a:t>Median (95% CI)</a:t>
            </a:r>
          </a:p>
        </p:txBody>
      </p:sp>
      <p:sp>
        <p:nvSpPr>
          <p:cNvPr id="50" name="Freeform: Shape 159">
            <a:extLst>
              <a:ext uri="{FF2B5EF4-FFF2-40B4-BE49-F238E27FC236}">
                <a16:creationId xmlns:a16="http://schemas.microsoft.com/office/drawing/2014/main" id="{5C2179B3-7016-683D-1D21-4C0CE8D6A415}"/>
              </a:ext>
            </a:extLst>
          </p:cNvPr>
          <p:cNvSpPr/>
          <p:nvPr/>
        </p:nvSpPr>
        <p:spPr>
          <a:xfrm>
            <a:off x="6675175" y="2734768"/>
            <a:ext cx="312157" cy="7086"/>
          </a:xfrm>
          <a:custGeom>
            <a:avLst/>
            <a:gdLst>
              <a:gd name="connsiteX0" fmla="*/ 0 w 312157"/>
              <a:gd name="connsiteY0" fmla="*/ 0 h 7086"/>
              <a:gd name="connsiteX1" fmla="*/ 312158 w 312157"/>
              <a:gd name="connsiteY1" fmla="*/ 0 h 7086"/>
            </a:gdLst>
            <a:ahLst/>
            <a:cxnLst>
              <a:cxn ang="0">
                <a:pos x="connsiteX0" y="connsiteY0"/>
              </a:cxn>
              <a:cxn ang="0">
                <a:pos x="connsiteX1" y="connsiteY1"/>
              </a:cxn>
            </a:cxnLst>
            <a:rect l="l" t="t" r="r" b="b"/>
            <a:pathLst>
              <a:path w="312157" h="7086">
                <a:moveTo>
                  <a:pt x="0" y="0"/>
                </a:moveTo>
                <a:lnTo>
                  <a:pt x="312158" y="0"/>
                </a:lnTo>
              </a:path>
            </a:pathLst>
          </a:custGeom>
          <a:ln w="10622" cap="sq">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Freeform: Shape 160">
            <a:extLst>
              <a:ext uri="{FF2B5EF4-FFF2-40B4-BE49-F238E27FC236}">
                <a16:creationId xmlns:a16="http://schemas.microsoft.com/office/drawing/2014/main" id="{93CF7A8D-8981-58DC-CE47-959FDF4BEA20}"/>
              </a:ext>
            </a:extLst>
          </p:cNvPr>
          <p:cNvSpPr/>
          <p:nvPr/>
        </p:nvSpPr>
        <p:spPr>
          <a:xfrm>
            <a:off x="6811801" y="2713154"/>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Freeform: Shape 161">
            <a:extLst>
              <a:ext uri="{FF2B5EF4-FFF2-40B4-BE49-F238E27FC236}">
                <a16:creationId xmlns:a16="http://schemas.microsoft.com/office/drawing/2014/main" id="{1A5E1462-B63A-B922-F335-14379B856E5C}"/>
              </a:ext>
            </a:extLst>
          </p:cNvPr>
          <p:cNvSpPr/>
          <p:nvPr/>
        </p:nvSpPr>
        <p:spPr>
          <a:xfrm>
            <a:off x="6675175" y="2934889"/>
            <a:ext cx="312157" cy="7086"/>
          </a:xfrm>
          <a:custGeom>
            <a:avLst/>
            <a:gdLst>
              <a:gd name="connsiteX0" fmla="*/ 0 w 312157"/>
              <a:gd name="connsiteY0" fmla="*/ 0 h 7086"/>
              <a:gd name="connsiteX1" fmla="*/ 312158 w 312157"/>
              <a:gd name="connsiteY1" fmla="*/ 0 h 7086"/>
            </a:gdLst>
            <a:ahLst/>
            <a:cxnLst>
              <a:cxn ang="0">
                <a:pos x="connsiteX0" y="connsiteY0"/>
              </a:cxn>
              <a:cxn ang="0">
                <a:pos x="connsiteX1" y="connsiteY1"/>
              </a:cxn>
            </a:cxnLst>
            <a:rect l="l" t="t" r="r" b="b"/>
            <a:pathLst>
              <a:path w="312157" h="7086">
                <a:moveTo>
                  <a:pt x="0" y="0"/>
                </a:moveTo>
                <a:lnTo>
                  <a:pt x="312158" y="0"/>
                </a:lnTo>
              </a:path>
            </a:pathLst>
          </a:custGeom>
          <a:ln w="10622" cap="sq">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Freeform: Shape 162">
            <a:extLst>
              <a:ext uri="{FF2B5EF4-FFF2-40B4-BE49-F238E27FC236}">
                <a16:creationId xmlns:a16="http://schemas.microsoft.com/office/drawing/2014/main" id="{81D7EBC5-D614-3086-43EF-84EEE6CF8DB3}"/>
              </a:ext>
            </a:extLst>
          </p:cNvPr>
          <p:cNvSpPr/>
          <p:nvPr/>
        </p:nvSpPr>
        <p:spPr>
          <a:xfrm>
            <a:off x="6811801" y="2913275"/>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Freeform: Shape 163">
            <a:extLst>
              <a:ext uri="{FF2B5EF4-FFF2-40B4-BE49-F238E27FC236}">
                <a16:creationId xmlns:a16="http://schemas.microsoft.com/office/drawing/2014/main" id="{F3472A11-BF43-6367-A874-E63DCDCB1B45}"/>
              </a:ext>
            </a:extLst>
          </p:cNvPr>
          <p:cNvSpPr/>
          <p:nvPr/>
        </p:nvSpPr>
        <p:spPr>
          <a:xfrm>
            <a:off x="2962516" y="5494938"/>
            <a:ext cx="312157" cy="7086"/>
          </a:xfrm>
          <a:custGeom>
            <a:avLst/>
            <a:gdLst>
              <a:gd name="connsiteX0" fmla="*/ 0 w 312157"/>
              <a:gd name="connsiteY0" fmla="*/ 0 h 7086"/>
              <a:gd name="connsiteX1" fmla="*/ 312158 w 312157"/>
              <a:gd name="connsiteY1" fmla="*/ 0 h 7086"/>
            </a:gdLst>
            <a:ahLst/>
            <a:cxnLst>
              <a:cxn ang="0">
                <a:pos x="connsiteX0" y="connsiteY0"/>
              </a:cxn>
              <a:cxn ang="0">
                <a:pos x="connsiteX1" y="connsiteY1"/>
              </a:cxn>
            </a:cxnLst>
            <a:rect l="l" t="t" r="r" b="b"/>
            <a:pathLst>
              <a:path w="312157" h="7086">
                <a:moveTo>
                  <a:pt x="0" y="0"/>
                </a:moveTo>
                <a:lnTo>
                  <a:pt x="312158" y="0"/>
                </a:lnTo>
              </a:path>
            </a:pathLst>
          </a:custGeom>
          <a:ln w="14163" cap="sq">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Freeform: Shape 164">
            <a:extLst>
              <a:ext uri="{FF2B5EF4-FFF2-40B4-BE49-F238E27FC236}">
                <a16:creationId xmlns:a16="http://schemas.microsoft.com/office/drawing/2014/main" id="{60B2AD52-99E4-95DD-A706-C81A6347E7B4}"/>
              </a:ext>
            </a:extLst>
          </p:cNvPr>
          <p:cNvSpPr/>
          <p:nvPr/>
        </p:nvSpPr>
        <p:spPr>
          <a:xfrm>
            <a:off x="3099143" y="5473324"/>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Freeform: Shape 165">
            <a:extLst>
              <a:ext uri="{FF2B5EF4-FFF2-40B4-BE49-F238E27FC236}">
                <a16:creationId xmlns:a16="http://schemas.microsoft.com/office/drawing/2014/main" id="{7E01C3A6-7483-3037-D307-5214C6FE331B}"/>
              </a:ext>
            </a:extLst>
          </p:cNvPr>
          <p:cNvSpPr/>
          <p:nvPr/>
        </p:nvSpPr>
        <p:spPr>
          <a:xfrm>
            <a:off x="2962516" y="5656225"/>
            <a:ext cx="312157" cy="7086"/>
          </a:xfrm>
          <a:custGeom>
            <a:avLst/>
            <a:gdLst>
              <a:gd name="connsiteX0" fmla="*/ 0 w 312157"/>
              <a:gd name="connsiteY0" fmla="*/ 0 h 7086"/>
              <a:gd name="connsiteX1" fmla="*/ 312158 w 312157"/>
              <a:gd name="connsiteY1" fmla="*/ 0 h 7086"/>
            </a:gdLst>
            <a:ahLst/>
            <a:cxnLst>
              <a:cxn ang="0">
                <a:pos x="connsiteX0" y="connsiteY0"/>
              </a:cxn>
              <a:cxn ang="0">
                <a:pos x="connsiteX1" y="connsiteY1"/>
              </a:cxn>
            </a:cxnLst>
            <a:rect l="l" t="t" r="r" b="b"/>
            <a:pathLst>
              <a:path w="312157" h="7086">
                <a:moveTo>
                  <a:pt x="0" y="0"/>
                </a:moveTo>
                <a:lnTo>
                  <a:pt x="312158" y="0"/>
                </a:lnTo>
              </a:path>
            </a:pathLst>
          </a:custGeom>
          <a:ln w="14163" cap="sq">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Freeform: Shape 166">
            <a:extLst>
              <a:ext uri="{FF2B5EF4-FFF2-40B4-BE49-F238E27FC236}">
                <a16:creationId xmlns:a16="http://schemas.microsoft.com/office/drawing/2014/main" id="{3DF1D458-9BED-72A0-93FC-0DB93312DE63}"/>
              </a:ext>
            </a:extLst>
          </p:cNvPr>
          <p:cNvSpPr/>
          <p:nvPr/>
        </p:nvSpPr>
        <p:spPr>
          <a:xfrm>
            <a:off x="3099143" y="563461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58" name="Graphic 5">
            <a:extLst>
              <a:ext uri="{FF2B5EF4-FFF2-40B4-BE49-F238E27FC236}">
                <a16:creationId xmlns:a16="http://schemas.microsoft.com/office/drawing/2014/main" id="{C509345F-0184-79D5-1988-7A2AAB2F6BB6}"/>
              </a:ext>
            </a:extLst>
          </p:cNvPr>
          <p:cNvGrpSpPr/>
          <p:nvPr/>
        </p:nvGrpSpPr>
        <p:grpSpPr>
          <a:xfrm>
            <a:off x="3489110" y="2532379"/>
            <a:ext cx="5213779" cy="1208025"/>
            <a:chOff x="1956888" y="1313179"/>
            <a:chExt cx="5213779" cy="1208025"/>
          </a:xfrm>
          <a:noFill/>
        </p:grpSpPr>
        <p:sp>
          <p:nvSpPr>
            <p:cNvPr id="59" name="Freeform: Shape 168">
              <a:extLst>
                <a:ext uri="{FF2B5EF4-FFF2-40B4-BE49-F238E27FC236}">
                  <a16:creationId xmlns:a16="http://schemas.microsoft.com/office/drawing/2014/main" id="{B060182D-6FEA-41CA-9EA1-F62E00EE3DE8}"/>
                </a:ext>
              </a:extLst>
            </p:cNvPr>
            <p:cNvSpPr/>
            <p:nvPr/>
          </p:nvSpPr>
          <p:spPr>
            <a:xfrm>
              <a:off x="1976304" y="1334864"/>
              <a:ext cx="5172678" cy="1164656"/>
            </a:xfrm>
            <a:custGeom>
              <a:avLst/>
              <a:gdLst>
                <a:gd name="connsiteX0" fmla="*/ 0 w 5172678"/>
                <a:gd name="connsiteY0" fmla="*/ 0 h 1164656"/>
                <a:gd name="connsiteX1" fmla="*/ 0 w 5172678"/>
                <a:gd name="connsiteY1" fmla="*/ 0 h 1164656"/>
                <a:gd name="connsiteX2" fmla="*/ 2268 w 5172678"/>
                <a:gd name="connsiteY2" fmla="*/ 0 h 1164656"/>
                <a:gd name="connsiteX3" fmla="*/ 106722 w 5172678"/>
                <a:gd name="connsiteY3" fmla="*/ 0 h 1164656"/>
                <a:gd name="connsiteX4" fmla="*/ 106722 w 5172678"/>
                <a:gd name="connsiteY4" fmla="*/ 6661 h 1164656"/>
                <a:gd name="connsiteX5" fmla="*/ 118344 w 5172678"/>
                <a:gd name="connsiteY5" fmla="*/ 6661 h 1164656"/>
                <a:gd name="connsiteX6" fmla="*/ 118344 w 5172678"/>
                <a:gd name="connsiteY6" fmla="*/ 13464 h 1164656"/>
                <a:gd name="connsiteX7" fmla="*/ 153138 w 5172678"/>
                <a:gd name="connsiteY7" fmla="*/ 13464 h 1164656"/>
                <a:gd name="connsiteX8" fmla="*/ 153138 w 5172678"/>
                <a:gd name="connsiteY8" fmla="*/ 20196 h 1164656"/>
                <a:gd name="connsiteX9" fmla="*/ 194806 w 5172678"/>
                <a:gd name="connsiteY9" fmla="*/ 20196 h 1164656"/>
                <a:gd name="connsiteX10" fmla="*/ 194806 w 5172678"/>
                <a:gd name="connsiteY10" fmla="*/ 26999 h 1164656"/>
                <a:gd name="connsiteX11" fmla="*/ 199483 w 5172678"/>
                <a:gd name="connsiteY11" fmla="*/ 26999 h 1164656"/>
                <a:gd name="connsiteX12" fmla="*/ 201822 w 5172678"/>
                <a:gd name="connsiteY12" fmla="*/ 26999 h 1164656"/>
                <a:gd name="connsiteX13" fmla="*/ 206428 w 5172678"/>
                <a:gd name="connsiteY13" fmla="*/ 26999 h 1164656"/>
                <a:gd name="connsiteX14" fmla="*/ 206428 w 5172678"/>
                <a:gd name="connsiteY14" fmla="*/ 33802 h 1164656"/>
                <a:gd name="connsiteX15" fmla="*/ 266734 w 5172678"/>
                <a:gd name="connsiteY15" fmla="*/ 33802 h 1164656"/>
                <a:gd name="connsiteX16" fmla="*/ 266734 w 5172678"/>
                <a:gd name="connsiteY16" fmla="*/ 40605 h 1164656"/>
                <a:gd name="connsiteX17" fmla="*/ 299260 w 5172678"/>
                <a:gd name="connsiteY17" fmla="*/ 40605 h 1164656"/>
                <a:gd name="connsiteX18" fmla="*/ 299260 w 5172678"/>
                <a:gd name="connsiteY18" fmla="*/ 47337 h 1164656"/>
                <a:gd name="connsiteX19" fmla="*/ 354960 w 5172678"/>
                <a:gd name="connsiteY19" fmla="*/ 47337 h 1164656"/>
                <a:gd name="connsiteX20" fmla="*/ 354960 w 5172678"/>
                <a:gd name="connsiteY20" fmla="*/ 54140 h 1164656"/>
                <a:gd name="connsiteX21" fmla="*/ 373456 w 5172678"/>
                <a:gd name="connsiteY21" fmla="*/ 54140 h 1164656"/>
                <a:gd name="connsiteX22" fmla="*/ 373456 w 5172678"/>
                <a:gd name="connsiteY22" fmla="*/ 67817 h 1164656"/>
                <a:gd name="connsiteX23" fmla="*/ 378062 w 5172678"/>
                <a:gd name="connsiteY23" fmla="*/ 67817 h 1164656"/>
                <a:gd name="connsiteX24" fmla="*/ 378062 w 5172678"/>
                <a:gd name="connsiteY24" fmla="*/ 74620 h 1164656"/>
                <a:gd name="connsiteX25" fmla="*/ 382739 w 5172678"/>
                <a:gd name="connsiteY25" fmla="*/ 74620 h 1164656"/>
                <a:gd name="connsiteX26" fmla="*/ 382739 w 5172678"/>
                <a:gd name="connsiteY26" fmla="*/ 81423 h 1164656"/>
                <a:gd name="connsiteX27" fmla="*/ 394361 w 5172678"/>
                <a:gd name="connsiteY27" fmla="*/ 81423 h 1164656"/>
                <a:gd name="connsiteX28" fmla="*/ 394361 w 5172678"/>
                <a:gd name="connsiteY28" fmla="*/ 95100 h 1164656"/>
                <a:gd name="connsiteX29" fmla="*/ 398967 w 5172678"/>
                <a:gd name="connsiteY29" fmla="*/ 95100 h 1164656"/>
                <a:gd name="connsiteX30" fmla="*/ 398967 w 5172678"/>
                <a:gd name="connsiteY30" fmla="*/ 101832 h 1164656"/>
                <a:gd name="connsiteX31" fmla="*/ 401234 w 5172678"/>
                <a:gd name="connsiteY31" fmla="*/ 101832 h 1164656"/>
                <a:gd name="connsiteX32" fmla="*/ 401234 w 5172678"/>
                <a:gd name="connsiteY32" fmla="*/ 108635 h 1164656"/>
                <a:gd name="connsiteX33" fmla="*/ 415195 w 5172678"/>
                <a:gd name="connsiteY33" fmla="*/ 108635 h 1164656"/>
                <a:gd name="connsiteX34" fmla="*/ 423628 w 5172678"/>
                <a:gd name="connsiteY34" fmla="*/ 108635 h 1164656"/>
                <a:gd name="connsiteX35" fmla="*/ 480107 w 5172678"/>
                <a:gd name="connsiteY35" fmla="*/ 108635 h 1164656"/>
                <a:gd name="connsiteX36" fmla="*/ 480107 w 5172678"/>
                <a:gd name="connsiteY36" fmla="*/ 115438 h 1164656"/>
                <a:gd name="connsiteX37" fmla="*/ 572939 w 5172678"/>
                <a:gd name="connsiteY37" fmla="*/ 115438 h 1164656"/>
                <a:gd name="connsiteX38" fmla="*/ 572939 w 5172678"/>
                <a:gd name="connsiteY38" fmla="*/ 122312 h 1164656"/>
                <a:gd name="connsiteX39" fmla="*/ 586828 w 5172678"/>
                <a:gd name="connsiteY39" fmla="*/ 122312 h 1164656"/>
                <a:gd name="connsiteX40" fmla="*/ 586828 w 5172678"/>
                <a:gd name="connsiteY40" fmla="*/ 129115 h 1164656"/>
                <a:gd name="connsiteX41" fmla="*/ 600789 w 5172678"/>
                <a:gd name="connsiteY41" fmla="*/ 129115 h 1164656"/>
                <a:gd name="connsiteX42" fmla="*/ 600789 w 5172678"/>
                <a:gd name="connsiteY42" fmla="*/ 135989 h 1164656"/>
                <a:gd name="connsiteX43" fmla="*/ 614678 w 5172678"/>
                <a:gd name="connsiteY43" fmla="*/ 135989 h 1164656"/>
                <a:gd name="connsiteX44" fmla="*/ 614678 w 5172678"/>
                <a:gd name="connsiteY44" fmla="*/ 142792 h 1164656"/>
                <a:gd name="connsiteX45" fmla="*/ 626300 w 5172678"/>
                <a:gd name="connsiteY45" fmla="*/ 142792 h 1164656"/>
                <a:gd name="connsiteX46" fmla="*/ 642528 w 5172678"/>
                <a:gd name="connsiteY46" fmla="*/ 142792 h 1164656"/>
                <a:gd name="connsiteX47" fmla="*/ 642528 w 5172678"/>
                <a:gd name="connsiteY47" fmla="*/ 149666 h 1164656"/>
                <a:gd name="connsiteX48" fmla="*/ 661094 w 5172678"/>
                <a:gd name="connsiteY48" fmla="*/ 149666 h 1164656"/>
                <a:gd name="connsiteX49" fmla="*/ 767816 w 5172678"/>
                <a:gd name="connsiteY49" fmla="*/ 149666 h 1164656"/>
                <a:gd name="connsiteX50" fmla="*/ 767816 w 5172678"/>
                <a:gd name="connsiteY50" fmla="*/ 156469 h 1164656"/>
                <a:gd name="connsiteX51" fmla="*/ 770155 w 5172678"/>
                <a:gd name="connsiteY51" fmla="*/ 156469 h 1164656"/>
                <a:gd name="connsiteX52" fmla="*/ 770155 w 5172678"/>
                <a:gd name="connsiteY52" fmla="*/ 163343 h 1164656"/>
                <a:gd name="connsiteX53" fmla="*/ 779367 w 5172678"/>
                <a:gd name="connsiteY53" fmla="*/ 163343 h 1164656"/>
                <a:gd name="connsiteX54" fmla="*/ 781776 w 5172678"/>
                <a:gd name="connsiteY54" fmla="*/ 163343 h 1164656"/>
                <a:gd name="connsiteX55" fmla="*/ 807217 w 5172678"/>
                <a:gd name="connsiteY55" fmla="*/ 163343 h 1164656"/>
                <a:gd name="connsiteX56" fmla="*/ 807217 w 5172678"/>
                <a:gd name="connsiteY56" fmla="*/ 170358 h 1164656"/>
                <a:gd name="connsiteX57" fmla="*/ 818839 w 5172678"/>
                <a:gd name="connsiteY57" fmla="*/ 170358 h 1164656"/>
                <a:gd name="connsiteX58" fmla="*/ 818839 w 5172678"/>
                <a:gd name="connsiteY58" fmla="*/ 177232 h 1164656"/>
                <a:gd name="connsiteX59" fmla="*/ 832657 w 5172678"/>
                <a:gd name="connsiteY59" fmla="*/ 177232 h 1164656"/>
                <a:gd name="connsiteX60" fmla="*/ 832657 w 5172678"/>
                <a:gd name="connsiteY60" fmla="*/ 184106 h 1164656"/>
                <a:gd name="connsiteX61" fmla="*/ 847255 w 5172678"/>
                <a:gd name="connsiteY61" fmla="*/ 184106 h 1164656"/>
                <a:gd name="connsiteX62" fmla="*/ 911529 w 5172678"/>
                <a:gd name="connsiteY62" fmla="*/ 184106 h 1164656"/>
                <a:gd name="connsiteX63" fmla="*/ 911529 w 5172678"/>
                <a:gd name="connsiteY63" fmla="*/ 191121 h 1164656"/>
                <a:gd name="connsiteX64" fmla="*/ 918545 w 5172678"/>
                <a:gd name="connsiteY64" fmla="*/ 191121 h 1164656"/>
                <a:gd name="connsiteX65" fmla="*/ 918545 w 5172678"/>
                <a:gd name="connsiteY65" fmla="*/ 197995 h 1164656"/>
                <a:gd name="connsiteX66" fmla="*/ 927899 w 5172678"/>
                <a:gd name="connsiteY66" fmla="*/ 197995 h 1164656"/>
                <a:gd name="connsiteX67" fmla="*/ 927899 w 5172678"/>
                <a:gd name="connsiteY67" fmla="*/ 204869 h 1164656"/>
                <a:gd name="connsiteX68" fmla="*/ 964961 w 5172678"/>
                <a:gd name="connsiteY68" fmla="*/ 204869 h 1164656"/>
                <a:gd name="connsiteX69" fmla="*/ 964961 w 5172678"/>
                <a:gd name="connsiteY69" fmla="*/ 225703 h 1164656"/>
                <a:gd name="connsiteX70" fmla="*/ 971977 w 5172678"/>
                <a:gd name="connsiteY70" fmla="*/ 225703 h 1164656"/>
                <a:gd name="connsiteX71" fmla="*/ 971977 w 5172678"/>
                <a:gd name="connsiteY71" fmla="*/ 232577 h 1164656"/>
                <a:gd name="connsiteX72" fmla="*/ 976583 w 5172678"/>
                <a:gd name="connsiteY72" fmla="*/ 232577 h 1164656"/>
                <a:gd name="connsiteX73" fmla="*/ 978851 w 5172678"/>
                <a:gd name="connsiteY73" fmla="*/ 232577 h 1164656"/>
                <a:gd name="connsiteX74" fmla="*/ 978851 w 5172678"/>
                <a:gd name="connsiteY74" fmla="*/ 239522 h 1164656"/>
                <a:gd name="connsiteX75" fmla="*/ 981189 w 5172678"/>
                <a:gd name="connsiteY75" fmla="*/ 239522 h 1164656"/>
                <a:gd name="connsiteX76" fmla="*/ 983528 w 5172678"/>
                <a:gd name="connsiteY76" fmla="*/ 239522 h 1164656"/>
                <a:gd name="connsiteX77" fmla="*/ 983528 w 5172678"/>
                <a:gd name="connsiteY77" fmla="*/ 246537 h 1164656"/>
                <a:gd name="connsiteX78" fmla="*/ 985795 w 5172678"/>
                <a:gd name="connsiteY78" fmla="*/ 246537 h 1164656"/>
                <a:gd name="connsiteX79" fmla="*/ 985795 w 5172678"/>
                <a:gd name="connsiteY79" fmla="*/ 253624 h 1164656"/>
                <a:gd name="connsiteX80" fmla="*/ 992811 w 5172678"/>
                <a:gd name="connsiteY80" fmla="*/ 253624 h 1164656"/>
                <a:gd name="connsiteX81" fmla="*/ 992811 w 5172678"/>
                <a:gd name="connsiteY81" fmla="*/ 260639 h 1164656"/>
                <a:gd name="connsiteX82" fmla="*/ 997417 w 5172678"/>
                <a:gd name="connsiteY82" fmla="*/ 260639 h 1164656"/>
                <a:gd name="connsiteX83" fmla="*/ 1050849 w 5172678"/>
                <a:gd name="connsiteY83" fmla="*/ 260639 h 1164656"/>
                <a:gd name="connsiteX84" fmla="*/ 1050849 w 5172678"/>
                <a:gd name="connsiteY84" fmla="*/ 267726 h 1164656"/>
                <a:gd name="connsiteX85" fmla="*/ 1090249 w 5172678"/>
                <a:gd name="connsiteY85" fmla="*/ 267726 h 1164656"/>
                <a:gd name="connsiteX86" fmla="*/ 1090249 w 5172678"/>
                <a:gd name="connsiteY86" fmla="*/ 274812 h 1164656"/>
                <a:gd name="connsiteX87" fmla="*/ 1111084 w 5172678"/>
                <a:gd name="connsiteY87" fmla="*/ 274812 h 1164656"/>
                <a:gd name="connsiteX88" fmla="*/ 1111084 w 5172678"/>
                <a:gd name="connsiteY88" fmla="*/ 281970 h 1164656"/>
                <a:gd name="connsiteX89" fmla="*/ 1162106 w 5172678"/>
                <a:gd name="connsiteY89" fmla="*/ 281970 h 1164656"/>
                <a:gd name="connsiteX90" fmla="*/ 1162106 w 5172678"/>
                <a:gd name="connsiteY90" fmla="*/ 288914 h 1164656"/>
                <a:gd name="connsiteX91" fmla="*/ 1169122 w 5172678"/>
                <a:gd name="connsiteY91" fmla="*/ 288914 h 1164656"/>
                <a:gd name="connsiteX92" fmla="*/ 1169122 w 5172678"/>
                <a:gd name="connsiteY92" fmla="*/ 296001 h 1164656"/>
                <a:gd name="connsiteX93" fmla="*/ 1173728 w 5172678"/>
                <a:gd name="connsiteY93" fmla="*/ 296001 h 1164656"/>
                <a:gd name="connsiteX94" fmla="*/ 1178334 w 5172678"/>
                <a:gd name="connsiteY94" fmla="*/ 296001 h 1164656"/>
                <a:gd name="connsiteX95" fmla="*/ 1178334 w 5172678"/>
                <a:gd name="connsiteY95" fmla="*/ 303158 h 1164656"/>
                <a:gd name="connsiteX96" fmla="*/ 1180602 w 5172678"/>
                <a:gd name="connsiteY96" fmla="*/ 303158 h 1164656"/>
                <a:gd name="connsiteX97" fmla="*/ 1180602 w 5172678"/>
                <a:gd name="connsiteY97" fmla="*/ 310245 h 1164656"/>
                <a:gd name="connsiteX98" fmla="*/ 1206184 w 5172678"/>
                <a:gd name="connsiteY98" fmla="*/ 310245 h 1164656"/>
                <a:gd name="connsiteX99" fmla="*/ 1206184 w 5172678"/>
                <a:gd name="connsiteY99" fmla="*/ 317331 h 1164656"/>
                <a:gd name="connsiteX100" fmla="*/ 1215467 w 5172678"/>
                <a:gd name="connsiteY100" fmla="*/ 317331 h 1164656"/>
                <a:gd name="connsiteX101" fmla="*/ 1215467 w 5172678"/>
                <a:gd name="connsiteY101" fmla="*/ 324417 h 1164656"/>
                <a:gd name="connsiteX102" fmla="*/ 1231695 w 5172678"/>
                <a:gd name="connsiteY102" fmla="*/ 324417 h 1164656"/>
                <a:gd name="connsiteX103" fmla="*/ 1231695 w 5172678"/>
                <a:gd name="connsiteY103" fmla="*/ 331504 h 1164656"/>
                <a:gd name="connsiteX104" fmla="*/ 1266489 w 5172678"/>
                <a:gd name="connsiteY104" fmla="*/ 331504 h 1164656"/>
                <a:gd name="connsiteX105" fmla="*/ 1270812 w 5172678"/>
                <a:gd name="connsiteY105" fmla="*/ 331504 h 1164656"/>
                <a:gd name="connsiteX106" fmla="*/ 1356983 w 5172678"/>
                <a:gd name="connsiteY106" fmla="*/ 331504 h 1164656"/>
                <a:gd name="connsiteX107" fmla="*/ 1356983 w 5172678"/>
                <a:gd name="connsiteY107" fmla="*/ 338732 h 1164656"/>
                <a:gd name="connsiteX108" fmla="*/ 1366196 w 5172678"/>
                <a:gd name="connsiteY108" fmla="*/ 338732 h 1164656"/>
                <a:gd name="connsiteX109" fmla="*/ 1368534 w 5172678"/>
                <a:gd name="connsiteY109" fmla="*/ 338732 h 1164656"/>
                <a:gd name="connsiteX110" fmla="*/ 1368534 w 5172678"/>
                <a:gd name="connsiteY110" fmla="*/ 360133 h 1164656"/>
                <a:gd name="connsiteX111" fmla="*/ 1370943 w 5172678"/>
                <a:gd name="connsiteY111" fmla="*/ 360133 h 1164656"/>
                <a:gd name="connsiteX112" fmla="*/ 1370943 w 5172678"/>
                <a:gd name="connsiteY112" fmla="*/ 367361 h 1164656"/>
                <a:gd name="connsiteX113" fmla="*/ 1377817 w 5172678"/>
                <a:gd name="connsiteY113" fmla="*/ 367361 h 1164656"/>
                <a:gd name="connsiteX114" fmla="*/ 1377817 w 5172678"/>
                <a:gd name="connsiteY114" fmla="*/ 374448 h 1164656"/>
                <a:gd name="connsiteX115" fmla="*/ 1405667 w 5172678"/>
                <a:gd name="connsiteY115" fmla="*/ 374448 h 1164656"/>
                <a:gd name="connsiteX116" fmla="*/ 1405667 w 5172678"/>
                <a:gd name="connsiteY116" fmla="*/ 381605 h 1164656"/>
                <a:gd name="connsiteX117" fmla="*/ 1414950 w 5172678"/>
                <a:gd name="connsiteY117" fmla="*/ 381605 h 1164656"/>
                <a:gd name="connsiteX118" fmla="*/ 1414950 w 5172678"/>
                <a:gd name="connsiteY118" fmla="*/ 388833 h 1164656"/>
                <a:gd name="connsiteX119" fmla="*/ 1433446 w 5172678"/>
                <a:gd name="connsiteY119" fmla="*/ 388833 h 1164656"/>
                <a:gd name="connsiteX120" fmla="*/ 1433446 w 5172678"/>
                <a:gd name="connsiteY120" fmla="*/ 395920 h 1164656"/>
                <a:gd name="connsiteX121" fmla="*/ 1549522 w 5172678"/>
                <a:gd name="connsiteY121" fmla="*/ 395920 h 1164656"/>
                <a:gd name="connsiteX122" fmla="*/ 1556466 w 5172678"/>
                <a:gd name="connsiteY122" fmla="*/ 395920 h 1164656"/>
                <a:gd name="connsiteX123" fmla="*/ 1581978 w 5172678"/>
                <a:gd name="connsiteY123" fmla="*/ 395920 h 1164656"/>
                <a:gd name="connsiteX124" fmla="*/ 1581978 w 5172678"/>
                <a:gd name="connsiteY124" fmla="*/ 403148 h 1164656"/>
                <a:gd name="connsiteX125" fmla="*/ 1616772 w 5172678"/>
                <a:gd name="connsiteY125" fmla="*/ 403148 h 1164656"/>
                <a:gd name="connsiteX126" fmla="*/ 1616772 w 5172678"/>
                <a:gd name="connsiteY126" fmla="*/ 410305 h 1164656"/>
                <a:gd name="connsiteX127" fmla="*/ 1626055 w 5172678"/>
                <a:gd name="connsiteY127" fmla="*/ 410305 h 1164656"/>
                <a:gd name="connsiteX128" fmla="*/ 1626055 w 5172678"/>
                <a:gd name="connsiteY128" fmla="*/ 417533 h 1164656"/>
                <a:gd name="connsiteX129" fmla="*/ 1684022 w 5172678"/>
                <a:gd name="connsiteY129" fmla="*/ 417533 h 1164656"/>
                <a:gd name="connsiteX130" fmla="*/ 1694439 w 5172678"/>
                <a:gd name="connsiteY130" fmla="*/ 417533 h 1164656"/>
                <a:gd name="connsiteX131" fmla="*/ 1709534 w 5172678"/>
                <a:gd name="connsiteY131" fmla="*/ 417533 h 1164656"/>
                <a:gd name="connsiteX132" fmla="*/ 1709534 w 5172678"/>
                <a:gd name="connsiteY132" fmla="*/ 424832 h 1164656"/>
                <a:gd name="connsiteX133" fmla="*/ 1760556 w 5172678"/>
                <a:gd name="connsiteY133" fmla="*/ 424832 h 1164656"/>
                <a:gd name="connsiteX134" fmla="*/ 1760556 w 5172678"/>
                <a:gd name="connsiteY134" fmla="*/ 432060 h 1164656"/>
                <a:gd name="connsiteX135" fmla="*/ 1779123 w 5172678"/>
                <a:gd name="connsiteY135" fmla="*/ 432060 h 1164656"/>
                <a:gd name="connsiteX136" fmla="*/ 1779123 w 5172678"/>
                <a:gd name="connsiteY136" fmla="*/ 439360 h 1164656"/>
                <a:gd name="connsiteX137" fmla="*/ 1830216 w 5172678"/>
                <a:gd name="connsiteY137" fmla="*/ 439360 h 1164656"/>
                <a:gd name="connsiteX138" fmla="*/ 1830216 w 5172678"/>
                <a:gd name="connsiteY138" fmla="*/ 446588 h 1164656"/>
                <a:gd name="connsiteX139" fmla="*/ 1881238 w 5172678"/>
                <a:gd name="connsiteY139" fmla="*/ 446588 h 1164656"/>
                <a:gd name="connsiteX140" fmla="*/ 1881238 w 5172678"/>
                <a:gd name="connsiteY140" fmla="*/ 453745 h 1164656"/>
                <a:gd name="connsiteX141" fmla="*/ 1939134 w 5172678"/>
                <a:gd name="connsiteY141" fmla="*/ 453745 h 1164656"/>
                <a:gd name="connsiteX142" fmla="*/ 1939134 w 5172678"/>
                <a:gd name="connsiteY142" fmla="*/ 461044 h 1164656"/>
                <a:gd name="connsiteX143" fmla="*/ 1946150 w 5172678"/>
                <a:gd name="connsiteY143" fmla="*/ 461044 h 1164656"/>
                <a:gd name="connsiteX144" fmla="*/ 1946150 w 5172678"/>
                <a:gd name="connsiteY144" fmla="*/ 468272 h 1164656"/>
                <a:gd name="connsiteX145" fmla="*/ 1950756 w 5172678"/>
                <a:gd name="connsiteY145" fmla="*/ 468272 h 1164656"/>
                <a:gd name="connsiteX146" fmla="*/ 1953095 w 5172678"/>
                <a:gd name="connsiteY146" fmla="*/ 468272 h 1164656"/>
                <a:gd name="connsiteX147" fmla="*/ 1953095 w 5172678"/>
                <a:gd name="connsiteY147" fmla="*/ 482870 h 1164656"/>
                <a:gd name="connsiteX148" fmla="*/ 1955362 w 5172678"/>
                <a:gd name="connsiteY148" fmla="*/ 482870 h 1164656"/>
                <a:gd name="connsiteX149" fmla="*/ 1955362 w 5172678"/>
                <a:gd name="connsiteY149" fmla="*/ 504697 h 1164656"/>
                <a:gd name="connsiteX150" fmla="*/ 1957701 w 5172678"/>
                <a:gd name="connsiteY150" fmla="*/ 504697 h 1164656"/>
                <a:gd name="connsiteX151" fmla="*/ 1957701 w 5172678"/>
                <a:gd name="connsiteY151" fmla="*/ 512137 h 1164656"/>
                <a:gd name="connsiteX152" fmla="*/ 1962378 w 5172678"/>
                <a:gd name="connsiteY152" fmla="*/ 512137 h 1164656"/>
                <a:gd name="connsiteX153" fmla="*/ 1966984 w 5172678"/>
                <a:gd name="connsiteY153" fmla="*/ 512137 h 1164656"/>
                <a:gd name="connsiteX154" fmla="*/ 1966984 w 5172678"/>
                <a:gd name="connsiteY154" fmla="*/ 519507 h 1164656"/>
                <a:gd name="connsiteX155" fmla="*/ 2006385 w 5172678"/>
                <a:gd name="connsiteY155" fmla="*/ 519507 h 1164656"/>
                <a:gd name="connsiteX156" fmla="*/ 2006385 w 5172678"/>
                <a:gd name="connsiteY156" fmla="*/ 526948 h 1164656"/>
                <a:gd name="connsiteX157" fmla="*/ 2013400 w 5172678"/>
                <a:gd name="connsiteY157" fmla="*/ 526948 h 1164656"/>
                <a:gd name="connsiteX158" fmla="*/ 2013400 w 5172678"/>
                <a:gd name="connsiteY158" fmla="*/ 534318 h 1164656"/>
                <a:gd name="connsiteX159" fmla="*/ 2022613 w 5172678"/>
                <a:gd name="connsiteY159" fmla="*/ 534318 h 1164656"/>
                <a:gd name="connsiteX160" fmla="*/ 2022613 w 5172678"/>
                <a:gd name="connsiteY160" fmla="*/ 541759 h 1164656"/>
                <a:gd name="connsiteX161" fmla="*/ 2064423 w 5172678"/>
                <a:gd name="connsiteY161" fmla="*/ 541759 h 1164656"/>
                <a:gd name="connsiteX162" fmla="*/ 2064423 w 5172678"/>
                <a:gd name="connsiteY162" fmla="*/ 549058 h 1164656"/>
                <a:gd name="connsiteX163" fmla="*/ 2089934 w 5172678"/>
                <a:gd name="connsiteY163" fmla="*/ 549058 h 1164656"/>
                <a:gd name="connsiteX164" fmla="*/ 2089934 w 5172678"/>
                <a:gd name="connsiteY164" fmla="*/ 556498 h 1164656"/>
                <a:gd name="connsiteX165" fmla="*/ 2092272 w 5172678"/>
                <a:gd name="connsiteY165" fmla="*/ 556498 h 1164656"/>
                <a:gd name="connsiteX166" fmla="*/ 2092272 w 5172678"/>
                <a:gd name="connsiteY166" fmla="*/ 563868 h 1164656"/>
                <a:gd name="connsiteX167" fmla="*/ 2101485 w 5172678"/>
                <a:gd name="connsiteY167" fmla="*/ 563868 h 1164656"/>
                <a:gd name="connsiteX168" fmla="*/ 2101485 w 5172678"/>
                <a:gd name="connsiteY168" fmla="*/ 571309 h 1164656"/>
                <a:gd name="connsiteX169" fmla="*/ 2118138 w 5172678"/>
                <a:gd name="connsiteY169" fmla="*/ 571309 h 1164656"/>
                <a:gd name="connsiteX170" fmla="*/ 2134083 w 5172678"/>
                <a:gd name="connsiteY170" fmla="*/ 571309 h 1164656"/>
                <a:gd name="connsiteX171" fmla="*/ 2161861 w 5172678"/>
                <a:gd name="connsiteY171" fmla="*/ 571309 h 1164656"/>
                <a:gd name="connsiteX172" fmla="*/ 2161861 w 5172678"/>
                <a:gd name="connsiteY172" fmla="*/ 578679 h 1164656"/>
                <a:gd name="connsiteX173" fmla="*/ 2236057 w 5172678"/>
                <a:gd name="connsiteY173" fmla="*/ 578679 h 1164656"/>
                <a:gd name="connsiteX174" fmla="*/ 2236057 w 5172678"/>
                <a:gd name="connsiteY174" fmla="*/ 586262 h 1164656"/>
                <a:gd name="connsiteX175" fmla="*/ 2298701 w 5172678"/>
                <a:gd name="connsiteY175" fmla="*/ 586262 h 1164656"/>
                <a:gd name="connsiteX176" fmla="*/ 2298701 w 5172678"/>
                <a:gd name="connsiteY176" fmla="*/ 593631 h 1164656"/>
                <a:gd name="connsiteX177" fmla="*/ 2308055 w 5172678"/>
                <a:gd name="connsiteY177" fmla="*/ 593631 h 1164656"/>
                <a:gd name="connsiteX178" fmla="*/ 2308055 w 5172678"/>
                <a:gd name="connsiteY178" fmla="*/ 601072 h 1164656"/>
                <a:gd name="connsiteX179" fmla="*/ 2333495 w 5172678"/>
                <a:gd name="connsiteY179" fmla="*/ 601072 h 1164656"/>
                <a:gd name="connsiteX180" fmla="*/ 2333495 w 5172678"/>
                <a:gd name="connsiteY180" fmla="*/ 608584 h 1164656"/>
                <a:gd name="connsiteX181" fmla="*/ 2335834 w 5172678"/>
                <a:gd name="connsiteY181" fmla="*/ 608584 h 1164656"/>
                <a:gd name="connsiteX182" fmla="*/ 2335834 w 5172678"/>
                <a:gd name="connsiteY182" fmla="*/ 615954 h 1164656"/>
                <a:gd name="connsiteX183" fmla="*/ 2340511 w 5172678"/>
                <a:gd name="connsiteY183" fmla="*/ 615954 h 1164656"/>
                <a:gd name="connsiteX184" fmla="*/ 2340511 w 5172678"/>
                <a:gd name="connsiteY184" fmla="*/ 630835 h 1164656"/>
                <a:gd name="connsiteX185" fmla="*/ 2342778 w 5172678"/>
                <a:gd name="connsiteY185" fmla="*/ 630835 h 1164656"/>
                <a:gd name="connsiteX186" fmla="*/ 2342778 w 5172678"/>
                <a:gd name="connsiteY186" fmla="*/ 638347 h 1164656"/>
                <a:gd name="connsiteX187" fmla="*/ 2354329 w 5172678"/>
                <a:gd name="connsiteY187" fmla="*/ 638347 h 1164656"/>
                <a:gd name="connsiteX188" fmla="*/ 2354329 w 5172678"/>
                <a:gd name="connsiteY188" fmla="*/ 660527 h 1164656"/>
                <a:gd name="connsiteX189" fmla="*/ 2356739 w 5172678"/>
                <a:gd name="connsiteY189" fmla="*/ 660527 h 1164656"/>
                <a:gd name="connsiteX190" fmla="*/ 2359077 w 5172678"/>
                <a:gd name="connsiteY190" fmla="*/ 660527 h 1164656"/>
                <a:gd name="connsiteX191" fmla="*/ 2440217 w 5172678"/>
                <a:gd name="connsiteY191" fmla="*/ 660527 h 1164656"/>
                <a:gd name="connsiteX192" fmla="*/ 2541695 w 5172678"/>
                <a:gd name="connsiteY192" fmla="*/ 660527 h 1164656"/>
                <a:gd name="connsiteX193" fmla="*/ 2581733 w 5172678"/>
                <a:gd name="connsiteY193" fmla="*/ 660527 h 1164656"/>
                <a:gd name="connsiteX194" fmla="*/ 2693061 w 5172678"/>
                <a:gd name="connsiteY194" fmla="*/ 660527 h 1164656"/>
                <a:gd name="connsiteX195" fmla="*/ 2693061 w 5172678"/>
                <a:gd name="connsiteY195" fmla="*/ 668252 h 1164656"/>
                <a:gd name="connsiteX196" fmla="*/ 2709289 w 5172678"/>
                <a:gd name="connsiteY196" fmla="*/ 668252 h 1164656"/>
                <a:gd name="connsiteX197" fmla="*/ 2709289 w 5172678"/>
                <a:gd name="connsiteY197" fmla="*/ 675905 h 1164656"/>
                <a:gd name="connsiteX198" fmla="*/ 2718502 w 5172678"/>
                <a:gd name="connsiteY198" fmla="*/ 675905 h 1164656"/>
                <a:gd name="connsiteX199" fmla="*/ 2718502 w 5172678"/>
                <a:gd name="connsiteY199" fmla="*/ 683629 h 1164656"/>
                <a:gd name="connsiteX200" fmla="*/ 2720911 w 5172678"/>
                <a:gd name="connsiteY200" fmla="*/ 683629 h 1164656"/>
                <a:gd name="connsiteX201" fmla="*/ 2720911 w 5172678"/>
                <a:gd name="connsiteY201" fmla="*/ 691212 h 1164656"/>
                <a:gd name="connsiteX202" fmla="*/ 2723250 w 5172678"/>
                <a:gd name="connsiteY202" fmla="*/ 691212 h 1164656"/>
                <a:gd name="connsiteX203" fmla="*/ 2723250 w 5172678"/>
                <a:gd name="connsiteY203" fmla="*/ 698865 h 1164656"/>
                <a:gd name="connsiteX204" fmla="*/ 2725517 w 5172678"/>
                <a:gd name="connsiteY204" fmla="*/ 698865 h 1164656"/>
                <a:gd name="connsiteX205" fmla="*/ 2725517 w 5172678"/>
                <a:gd name="connsiteY205" fmla="*/ 706589 h 1164656"/>
                <a:gd name="connsiteX206" fmla="*/ 2730123 w 5172678"/>
                <a:gd name="connsiteY206" fmla="*/ 706589 h 1164656"/>
                <a:gd name="connsiteX207" fmla="*/ 2730123 w 5172678"/>
                <a:gd name="connsiteY207" fmla="*/ 714243 h 1164656"/>
                <a:gd name="connsiteX208" fmla="*/ 2732462 w 5172678"/>
                <a:gd name="connsiteY208" fmla="*/ 714243 h 1164656"/>
                <a:gd name="connsiteX209" fmla="*/ 2732462 w 5172678"/>
                <a:gd name="connsiteY209" fmla="*/ 721967 h 1164656"/>
                <a:gd name="connsiteX210" fmla="*/ 2734871 w 5172678"/>
                <a:gd name="connsiteY210" fmla="*/ 721967 h 1164656"/>
                <a:gd name="connsiteX211" fmla="*/ 2739477 w 5172678"/>
                <a:gd name="connsiteY211" fmla="*/ 721967 h 1164656"/>
                <a:gd name="connsiteX212" fmla="*/ 2739477 w 5172678"/>
                <a:gd name="connsiteY212" fmla="*/ 729691 h 1164656"/>
                <a:gd name="connsiteX213" fmla="*/ 2744084 w 5172678"/>
                <a:gd name="connsiteY213" fmla="*/ 729691 h 1164656"/>
                <a:gd name="connsiteX214" fmla="*/ 2746422 w 5172678"/>
                <a:gd name="connsiteY214" fmla="*/ 729691 h 1164656"/>
                <a:gd name="connsiteX215" fmla="*/ 2746422 w 5172678"/>
                <a:gd name="connsiteY215" fmla="*/ 737415 h 1164656"/>
                <a:gd name="connsiteX216" fmla="*/ 2760312 w 5172678"/>
                <a:gd name="connsiteY216" fmla="*/ 737415 h 1164656"/>
                <a:gd name="connsiteX217" fmla="*/ 2760312 w 5172678"/>
                <a:gd name="connsiteY217" fmla="*/ 745140 h 1164656"/>
                <a:gd name="connsiteX218" fmla="*/ 2762650 w 5172678"/>
                <a:gd name="connsiteY218" fmla="*/ 745140 h 1164656"/>
                <a:gd name="connsiteX219" fmla="*/ 2762650 w 5172678"/>
                <a:gd name="connsiteY219" fmla="*/ 752864 h 1164656"/>
                <a:gd name="connsiteX220" fmla="*/ 2776540 w 5172678"/>
                <a:gd name="connsiteY220" fmla="*/ 752864 h 1164656"/>
                <a:gd name="connsiteX221" fmla="*/ 2785893 w 5172678"/>
                <a:gd name="connsiteY221" fmla="*/ 752864 h 1164656"/>
                <a:gd name="connsiteX222" fmla="*/ 2785893 w 5172678"/>
                <a:gd name="connsiteY222" fmla="*/ 760659 h 1164656"/>
                <a:gd name="connsiteX223" fmla="*/ 2834577 w 5172678"/>
                <a:gd name="connsiteY223" fmla="*/ 760659 h 1164656"/>
                <a:gd name="connsiteX224" fmla="*/ 2834577 w 5172678"/>
                <a:gd name="connsiteY224" fmla="*/ 768383 h 1164656"/>
                <a:gd name="connsiteX225" fmla="*/ 2965322 w 5172678"/>
                <a:gd name="connsiteY225" fmla="*/ 768383 h 1164656"/>
                <a:gd name="connsiteX226" fmla="*/ 2976094 w 5172678"/>
                <a:gd name="connsiteY226" fmla="*/ 768383 h 1164656"/>
                <a:gd name="connsiteX227" fmla="*/ 2976094 w 5172678"/>
                <a:gd name="connsiteY227" fmla="*/ 776249 h 1164656"/>
                <a:gd name="connsiteX228" fmla="*/ 3013156 w 5172678"/>
                <a:gd name="connsiteY228" fmla="*/ 776249 h 1164656"/>
                <a:gd name="connsiteX229" fmla="*/ 3115201 w 5172678"/>
                <a:gd name="connsiteY229" fmla="*/ 776249 h 1164656"/>
                <a:gd name="connsiteX230" fmla="*/ 3115201 w 5172678"/>
                <a:gd name="connsiteY230" fmla="*/ 784044 h 1164656"/>
                <a:gd name="connsiteX231" fmla="*/ 3117468 w 5172678"/>
                <a:gd name="connsiteY231" fmla="*/ 784044 h 1164656"/>
                <a:gd name="connsiteX232" fmla="*/ 3117468 w 5172678"/>
                <a:gd name="connsiteY232" fmla="*/ 791910 h 1164656"/>
                <a:gd name="connsiteX233" fmla="*/ 3119878 w 5172678"/>
                <a:gd name="connsiteY233" fmla="*/ 791910 h 1164656"/>
                <a:gd name="connsiteX234" fmla="*/ 3119878 w 5172678"/>
                <a:gd name="connsiteY234" fmla="*/ 799705 h 1164656"/>
                <a:gd name="connsiteX235" fmla="*/ 3122216 w 5172678"/>
                <a:gd name="connsiteY235" fmla="*/ 799705 h 1164656"/>
                <a:gd name="connsiteX236" fmla="*/ 3122216 w 5172678"/>
                <a:gd name="connsiteY236" fmla="*/ 807571 h 1164656"/>
                <a:gd name="connsiteX237" fmla="*/ 3124484 w 5172678"/>
                <a:gd name="connsiteY237" fmla="*/ 807571 h 1164656"/>
                <a:gd name="connsiteX238" fmla="*/ 3124484 w 5172678"/>
                <a:gd name="connsiteY238" fmla="*/ 823303 h 1164656"/>
                <a:gd name="connsiteX239" fmla="*/ 3126823 w 5172678"/>
                <a:gd name="connsiteY239" fmla="*/ 823303 h 1164656"/>
                <a:gd name="connsiteX240" fmla="*/ 3126823 w 5172678"/>
                <a:gd name="connsiteY240" fmla="*/ 831240 h 1164656"/>
                <a:gd name="connsiteX241" fmla="*/ 3131429 w 5172678"/>
                <a:gd name="connsiteY241" fmla="*/ 831240 h 1164656"/>
                <a:gd name="connsiteX242" fmla="*/ 3131429 w 5172678"/>
                <a:gd name="connsiteY242" fmla="*/ 839035 h 1164656"/>
                <a:gd name="connsiteX243" fmla="*/ 3133838 w 5172678"/>
                <a:gd name="connsiteY243" fmla="*/ 839035 h 1164656"/>
                <a:gd name="connsiteX244" fmla="*/ 3133838 w 5172678"/>
                <a:gd name="connsiteY244" fmla="*/ 846972 h 1164656"/>
                <a:gd name="connsiteX245" fmla="*/ 3214978 w 5172678"/>
                <a:gd name="connsiteY245" fmla="*/ 846972 h 1164656"/>
                <a:gd name="connsiteX246" fmla="*/ 3214978 w 5172678"/>
                <a:gd name="connsiteY246" fmla="*/ 854838 h 1164656"/>
                <a:gd name="connsiteX247" fmla="*/ 3252040 w 5172678"/>
                <a:gd name="connsiteY247" fmla="*/ 854838 h 1164656"/>
                <a:gd name="connsiteX248" fmla="*/ 3363439 w 5172678"/>
                <a:gd name="connsiteY248" fmla="*/ 854838 h 1164656"/>
                <a:gd name="connsiteX249" fmla="*/ 3363439 w 5172678"/>
                <a:gd name="connsiteY249" fmla="*/ 862775 h 1164656"/>
                <a:gd name="connsiteX250" fmla="*/ 3388950 w 5172678"/>
                <a:gd name="connsiteY250" fmla="*/ 862775 h 1164656"/>
                <a:gd name="connsiteX251" fmla="*/ 3456200 w 5172678"/>
                <a:gd name="connsiteY251" fmla="*/ 862775 h 1164656"/>
                <a:gd name="connsiteX252" fmla="*/ 3456200 w 5172678"/>
                <a:gd name="connsiteY252" fmla="*/ 870711 h 1164656"/>
                <a:gd name="connsiteX253" fmla="*/ 3493262 w 5172678"/>
                <a:gd name="connsiteY253" fmla="*/ 870711 h 1164656"/>
                <a:gd name="connsiteX254" fmla="*/ 3500278 w 5172678"/>
                <a:gd name="connsiteY254" fmla="*/ 870711 h 1164656"/>
                <a:gd name="connsiteX255" fmla="*/ 3500278 w 5172678"/>
                <a:gd name="connsiteY255" fmla="*/ 878648 h 1164656"/>
                <a:gd name="connsiteX256" fmla="*/ 3507223 w 5172678"/>
                <a:gd name="connsiteY256" fmla="*/ 878648 h 1164656"/>
                <a:gd name="connsiteX257" fmla="*/ 3507223 w 5172678"/>
                <a:gd name="connsiteY257" fmla="*/ 886656 h 1164656"/>
                <a:gd name="connsiteX258" fmla="*/ 3509561 w 5172678"/>
                <a:gd name="connsiteY258" fmla="*/ 886656 h 1164656"/>
                <a:gd name="connsiteX259" fmla="*/ 3509561 w 5172678"/>
                <a:gd name="connsiteY259" fmla="*/ 918474 h 1164656"/>
                <a:gd name="connsiteX260" fmla="*/ 3518845 w 5172678"/>
                <a:gd name="connsiteY260" fmla="*/ 918474 h 1164656"/>
                <a:gd name="connsiteX261" fmla="*/ 3518845 w 5172678"/>
                <a:gd name="connsiteY261" fmla="*/ 926553 h 1164656"/>
                <a:gd name="connsiteX262" fmla="*/ 3521183 w 5172678"/>
                <a:gd name="connsiteY262" fmla="*/ 926553 h 1164656"/>
                <a:gd name="connsiteX263" fmla="*/ 3521183 w 5172678"/>
                <a:gd name="connsiteY263" fmla="*/ 934560 h 1164656"/>
                <a:gd name="connsiteX264" fmla="*/ 3525789 w 5172678"/>
                <a:gd name="connsiteY264" fmla="*/ 934560 h 1164656"/>
                <a:gd name="connsiteX265" fmla="*/ 3525789 w 5172678"/>
                <a:gd name="connsiteY265" fmla="*/ 958583 h 1164656"/>
                <a:gd name="connsiteX266" fmla="*/ 3528057 w 5172678"/>
                <a:gd name="connsiteY266" fmla="*/ 958583 h 1164656"/>
                <a:gd name="connsiteX267" fmla="*/ 3528057 w 5172678"/>
                <a:gd name="connsiteY267" fmla="*/ 966591 h 1164656"/>
                <a:gd name="connsiteX268" fmla="*/ 3532734 w 5172678"/>
                <a:gd name="connsiteY268" fmla="*/ 966591 h 1164656"/>
                <a:gd name="connsiteX269" fmla="*/ 3542017 w 5172678"/>
                <a:gd name="connsiteY269" fmla="*/ 966591 h 1164656"/>
                <a:gd name="connsiteX270" fmla="*/ 3542017 w 5172678"/>
                <a:gd name="connsiteY270" fmla="*/ 974740 h 1164656"/>
                <a:gd name="connsiteX271" fmla="*/ 3572134 w 5172678"/>
                <a:gd name="connsiteY271" fmla="*/ 974740 h 1164656"/>
                <a:gd name="connsiteX272" fmla="*/ 3572134 w 5172678"/>
                <a:gd name="connsiteY272" fmla="*/ 982819 h 1164656"/>
                <a:gd name="connsiteX273" fmla="*/ 3588433 w 5172678"/>
                <a:gd name="connsiteY273" fmla="*/ 982819 h 1164656"/>
                <a:gd name="connsiteX274" fmla="*/ 3597716 w 5172678"/>
                <a:gd name="connsiteY274" fmla="*/ 982819 h 1164656"/>
                <a:gd name="connsiteX275" fmla="*/ 3613945 w 5172678"/>
                <a:gd name="connsiteY275" fmla="*/ 982819 h 1164656"/>
                <a:gd name="connsiteX276" fmla="*/ 3613945 w 5172678"/>
                <a:gd name="connsiteY276" fmla="*/ 990968 h 1164656"/>
                <a:gd name="connsiteX277" fmla="*/ 3625567 w 5172678"/>
                <a:gd name="connsiteY277" fmla="*/ 990968 h 1164656"/>
                <a:gd name="connsiteX278" fmla="*/ 3644133 w 5172678"/>
                <a:gd name="connsiteY278" fmla="*/ 990968 h 1164656"/>
                <a:gd name="connsiteX279" fmla="*/ 3644133 w 5172678"/>
                <a:gd name="connsiteY279" fmla="*/ 999330 h 1164656"/>
                <a:gd name="connsiteX280" fmla="*/ 3685801 w 5172678"/>
                <a:gd name="connsiteY280" fmla="*/ 999330 h 1164656"/>
                <a:gd name="connsiteX281" fmla="*/ 3685801 w 5172678"/>
                <a:gd name="connsiteY281" fmla="*/ 1007551 h 1164656"/>
                <a:gd name="connsiteX282" fmla="*/ 3688210 w 5172678"/>
                <a:gd name="connsiteY282" fmla="*/ 1007551 h 1164656"/>
                <a:gd name="connsiteX283" fmla="*/ 3695155 w 5172678"/>
                <a:gd name="connsiteY283" fmla="*/ 1007551 h 1164656"/>
                <a:gd name="connsiteX284" fmla="*/ 3706635 w 5172678"/>
                <a:gd name="connsiteY284" fmla="*/ 1007551 h 1164656"/>
                <a:gd name="connsiteX285" fmla="*/ 3706635 w 5172678"/>
                <a:gd name="connsiteY285" fmla="*/ 1015913 h 1164656"/>
                <a:gd name="connsiteX286" fmla="*/ 3709045 w 5172678"/>
                <a:gd name="connsiteY286" fmla="*/ 1015913 h 1164656"/>
                <a:gd name="connsiteX287" fmla="*/ 3713651 w 5172678"/>
                <a:gd name="connsiteY287" fmla="*/ 1015913 h 1164656"/>
                <a:gd name="connsiteX288" fmla="*/ 3729879 w 5172678"/>
                <a:gd name="connsiteY288" fmla="*/ 1015913 h 1164656"/>
                <a:gd name="connsiteX289" fmla="*/ 3732217 w 5172678"/>
                <a:gd name="connsiteY289" fmla="*/ 1015913 h 1164656"/>
                <a:gd name="connsiteX290" fmla="*/ 3734485 w 5172678"/>
                <a:gd name="connsiteY290" fmla="*/ 1015913 h 1164656"/>
                <a:gd name="connsiteX291" fmla="*/ 3741501 w 5172678"/>
                <a:gd name="connsiteY291" fmla="*/ 1015913 h 1164656"/>
                <a:gd name="connsiteX292" fmla="*/ 3743839 w 5172678"/>
                <a:gd name="connsiteY292" fmla="*/ 1015913 h 1164656"/>
                <a:gd name="connsiteX293" fmla="*/ 3746107 w 5172678"/>
                <a:gd name="connsiteY293" fmla="*/ 1015913 h 1164656"/>
                <a:gd name="connsiteX294" fmla="*/ 3750855 w 5172678"/>
                <a:gd name="connsiteY294" fmla="*/ 1015913 h 1164656"/>
                <a:gd name="connsiteX295" fmla="*/ 3769279 w 5172678"/>
                <a:gd name="connsiteY295" fmla="*/ 1015913 h 1164656"/>
                <a:gd name="connsiteX296" fmla="*/ 3799539 w 5172678"/>
                <a:gd name="connsiteY296" fmla="*/ 1015913 h 1164656"/>
                <a:gd name="connsiteX297" fmla="*/ 3801877 w 5172678"/>
                <a:gd name="connsiteY297" fmla="*/ 1015913 h 1164656"/>
                <a:gd name="connsiteX298" fmla="*/ 3811090 w 5172678"/>
                <a:gd name="connsiteY298" fmla="*/ 1015913 h 1164656"/>
                <a:gd name="connsiteX299" fmla="*/ 3811090 w 5172678"/>
                <a:gd name="connsiteY299" fmla="*/ 1025267 h 1164656"/>
                <a:gd name="connsiteX300" fmla="*/ 3812507 w 5172678"/>
                <a:gd name="connsiteY300" fmla="*/ 1025267 h 1164656"/>
                <a:gd name="connsiteX301" fmla="*/ 3813357 w 5172678"/>
                <a:gd name="connsiteY301" fmla="*/ 1025267 h 1164656"/>
                <a:gd name="connsiteX302" fmla="*/ 3813357 w 5172678"/>
                <a:gd name="connsiteY302" fmla="*/ 1034692 h 1164656"/>
                <a:gd name="connsiteX303" fmla="*/ 3815766 w 5172678"/>
                <a:gd name="connsiteY303" fmla="*/ 1034692 h 1164656"/>
                <a:gd name="connsiteX304" fmla="*/ 3820373 w 5172678"/>
                <a:gd name="connsiteY304" fmla="*/ 1034692 h 1164656"/>
                <a:gd name="connsiteX305" fmla="*/ 3843545 w 5172678"/>
                <a:gd name="connsiteY305" fmla="*/ 1034692 h 1164656"/>
                <a:gd name="connsiteX306" fmla="*/ 3862183 w 5172678"/>
                <a:gd name="connsiteY306" fmla="*/ 1034692 h 1164656"/>
                <a:gd name="connsiteX307" fmla="*/ 3864379 w 5172678"/>
                <a:gd name="connsiteY307" fmla="*/ 1034692 h 1164656"/>
                <a:gd name="connsiteX308" fmla="*/ 3866789 w 5172678"/>
                <a:gd name="connsiteY308" fmla="*/ 1034692 h 1164656"/>
                <a:gd name="connsiteX309" fmla="*/ 3873733 w 5172678"/>
                <a:gd name="connsiteY309" fmla="*/ 1034692 h 1164656"/>
                <a:gd name="connsiteX310" fmla="*/ 3876001 w 5172678"/>
                <a:gd name="connsiteY310" fmla="*/ 1034692 h 1164656"/>
                <a:gd name="connsiteX311" fmla="*/ 3876001 w 5172678"/>
                <a:gd name="connsiteY311" fmla="*/ 1044825 h 1164656"/>
                <a:gd name="connsiteX312" fmla="*/ 3883017 w 5172678"/>
                <a:gd name="connsiteY312" fmla="*/ 1044825 h 1164656"/>
                <a:gd name="connsiteX313" fmla="*/ 3885355 w 5172678"/>
                <a:gd name="connsiteY313" fmla="*/ 1044825 h 1164656"/>
                <a:gd name="connsiteX314" fmla="*/ 3889962 w 5172678"/>
                <a:gd name="connsiteY314" fmla="*/ 1044825 h 1164656"/>
                <a:gd name="connsiteX315" fmla="*/ 3889962 w 5172678"/>
                <a:gd name="connsiteY315" fmla="*/ 1055172 h 1164656"/>
                <a:gd name="connsiteX316" fmla="*/ 3892229 w 5172678"/>
                <a:gd name="connsiteY316" fmla="*/ 1055172 h 1164656"/>
                <a:gd name="connsiteX317" fmla="*/ 3892229 w 5172678"/>
                <a:gd name="connsiteY317" fmla="*/ 1065447 h 1164656"/>
                <a:gd name="connsiteX318" fmla="*/ 3894568 w 5172678"/>
                <a:gd name="connsiteY318" fmla="*/ 1065447 h 1164656"/>
                <a:gd name="connsiteX319" fmla="*/ 3899245 w 5172678"/>
                <a:gd name="connsiteY319" fmla="*/ 1065447 h 1164656"/>
                <a:gd name="connsiteX320" fmla="*/ 3913205 w 5172678"/>
                <a:gd name="connsiteY320" fmla="*/ 1065447 h 1164656"/>
                <a:gd name="connsiteX321" fmla="*/ 3931701 w 5172678"/>
                <a:gd name="connsiteY321" fmla="*/ 1065447 h 1164656"/>
                <a:gd name="connsiteX322" fmla="*/ 3934039 w 5172678"/>
                <a:gd name="connsiteY322" fmla="*/ 1065447 h 1164656"/>
                <a:gd name="connsiteX323" fmla="*/ 3934039 w 5172678"/>
                <a:gd name="connsiteY323" fmla="*/ 1076147 h 1164656"/>
                <a:gd name="connsiteX324" fmla="*/ 3945661 w 5172678"/>
                <a:gd name="connsiteY324" fmla="*/ 1076147 h 1164656"/>
                <a:gd name="connsiteX325" fmla="*/ 3952606 w 5172678"/>
                <a:gd name="connsiteY325" fmla="*/ 1076147 h 1164656"/>
                <a:gd name="connsiteX326" fmla="*/ 3994345 w 5172678"/>
                <a:gd name="connsiteY326" fmla="*/ 1076147 h 1164656"/>
                <a:gd name="connsiteX327" fmla="*/ 3996684 w 5172678"/>
                <a:gd name="connsiteY327" fmla="*/ 1076147 h 1164656"/>
                <a:gd name="connsiteX328" fmla="*/ 3998951 w 5172678"/>
                <a:gd name="connsiteY328" fmla="*/ 1076147 h 1164656"/>
                <a:gd name="connsiteX329" fmla="*/ 4001289 w 5172678"/>
                <a:gd name="connsiteY329" fmla="*/ 1076147 h 1164656"/>
                <a:gd name="connsiteX330" fmla="*/ 4003699 w 5172678"/>
                <a:gd name="connsiteY330" fmla="*/ 1076147 h 1164656"/>
                <a:gd name="connsiteX331" fmla="*/ 4010573 w 5172678"/>
                <a:gd name="connsiteY331" fmla="*/ 1076147 h 1164656"/>
                <a:gd name="connsiteX332" fmla="*/ 4017518 w 5172678"/>
                <a:gd name="connsiteY332" fmla="*/ 1076147 h 1164656"/>
                <a:gd name="connsiteX333" fmla="*/ 4047706 w 5172678"/>
                <a:gd name="connsiteY333" fmla="*/ 1076147 h 1164656"/>
                <a:gd name="connsiteX334" fmla="*/ 4054580 w 5172678"/>
                <a:gd name="connsiteY334" fmla="*/ 1076147 h 1164656"/>
                <a:gd name="connsiteX335" fmla="*/ 4059327 w 5172678"/>
                <a:gd name="connsiteY335" fmla="*/ 1076147 h 1164656"/>
                <a:gd name="connsiteX336" fmla="*/ 4063934 w 5172678"/>
                <a:gd name="connsiteY336" fmla="*/ 1076147 h 1164656"/>
                <a:gd name="connsiteX337" fmla="*/ 4070949 w 5172678"/>
                <a:gd name="connsiteY337" fmla="*/ 1076147 h 1164656"/>
                <a:gd name="connsiteX338" fmla="*/ 4098728 w 5172678"/>
                <a:gd name="connsiteY338" fmla="*/ 1076147 h 1164656"/>
                <a:gd name="connsiteX339" fmla="*/ 4128845 w 5172678"/>
                <a:gd name="connsiteY339" fmla="*/ 1076147 h 1164656"/>
                <a:gd name="connsiteX340" fmla="*/ 4236134 w 5172678"/>
                <a:gd name="connsiteY340" fmla="*/ 1076147 h 1164656"/>
                <a:gd name="connsiteX341" fmla="*/ 4256472 w 5172678"/>
                <a:gd name="connsiteY341" fmla="*/ 1076147 h 1164656"/>
                <a:gd name="connsiteX342" fmla="*/ 4256472 w 5172678"/>
                <a:gd name="connsiteY342" fmla="*/ 1089399 h 1164656"/>
                <a:gd name="connsiteX343" fmla="*/ 4288929 w 5172678"/>
                <a:gd name="connsiteY343" fmla="*/ 1089399 h 1164656"/>
                <a:gd name="connsiteX344" fmla="*/ 4288929 w 5172678"/>
                <a:gd name="connsiteY344" fmla="*/ 1102509 h 1164656"/>
                <a:gd name="connsiteX345" fmla="*/ 4323794 w 5172678"/>
                <a:gd name="connsiteY345" fmla="*/ 1102509 h 1164656"/>
                <a:gd name="connsiteX346" fmla="*/ 4323794 w 5172678"/>
                <a:gd name="connsiteY346" fmla="*/ 1115690 h 1164656"/>
                <a:gd name="connsiteX347" fmla="*/ 4340021 w 5172678"/>
                <a:gd name="connsiteY347" fmla="*/ 1115690 h 1164656"/>
                <a:gd name="connsiteX348" fmla="*/ 4340021 w 5172678"/>
                <a:gd name="connsiteY348" fmla="*/ 1128941 h 1164656"/>
                <a:gd name="connsiteX349" fmla="*/ 4370068 w 5172678"/>
                <a:gd name="connsiteY349" fmla="*/ 1128941 h 1164656"/>
                <a:gd name="connsiteX350" fmla="*/ 4374745 w 5172678"/>
                <a:gd name="connsiteY350" fmla="*/ 1128941 h 1164656"/>
                <a:gd name="connsiteX351" fmla="*/ 4444334 w 5172678"/>
                <a:gd name="connsiteY351" fmla="*/ 1128941 h 1164656"/>
                <a:gd name="connsiteX352" fmla="*/ 4469845 w 5172678"/>
                <a:gd name="connsiteY352" fmla="*/ 1128941 h 1164656"/>
                <a:gd name="connsiteX353" fmla="*/ 4472184 w 5172678"/>
                <a:gd name="connsiteY353" fmla="*/ 1128941 h 1164656"/>
                <a:gd name="connsiteX354" fmla="*/ 4474522 w 5172678"/>
                <a:gd name="connsiteY354" fmla="*/ 1128941 h 1164656"/>
                <a:gd name="connsiteX355" fmla="*/ 4481396 w 5172678"/>
                <a:gd name="connsiteY355" fmla="*/ 1128941 h 1164656"/>
                <a:gd name="connsiteX356" fmla="*/ 4483806 w 5172678"/>
                <a:gd name="connsiteY356" fmla="*/ 1128941 h 1164656"/>
                <a:gd name="connsiteX357" fmla="*/ 4495357 w 5172678"/>
                <a:gd name="connsiteY357" fmla="*/ 1128941 h 1164656"/>
                <a:gd name="connsiteX358" fmla="*/ 4504640 w 5172678"/>
                <a:gd name="connsiteY358" fmla="*/ 1128941 h 1164656"/>
                <a:gd name="connsiteX359" fmla="*/ 4518600 w 5172678"/>
                <a:gd name="connsiteY359" fmla="*/ 1128941 h 1164656"/>
                <a:gd name="connsiteX360" fmla="*/ 4525545 w 5172678"/>
                <a:gd name="connsiteY360" fmla="*/ 1128941 h 1164656"/>
                <a:gd name="connsiteX361" fmla="*/ 4534828 w 5172678"/>
                <a:gd name="connsiteY361" fmla="*/ 1128941 h 1164656"/>
                <a:gd name="connsiteX362" fmla="*/ 4537095 w 5172678"/>
                <a:gd name="connsiteY362" fmla="*/ 1128941 h 1164656"/>
                <a:gd name="connsiteX363" fmla="*/ 4546450 w 5172678"/>
                <a:gd name="connsiteY363" fmla="*/ 1128941 h 1164656"/>
                <a:gd name="connsiteX364" fmla="*/ 4551056 w 5172678"/>
                <a:gd name="connsiteY364" fmla="*/ 1128941 h 1164656"/>
                <a:gd name="connsiteX365" fmla="*/ 4553395 w 5172678"/>
                <a:gd name="connsiteY365" fmla="*/ 1128941 h 1164656"/>
                <a:gd name="connsiteX366" fmla="*/ 4565016 w 5172678"/>
                <a:gd name="connsiteY366" fmla="*/ 1128941 h 1164656"/>
                <a:gd name="connsiteX367" fmla="*/ 4565016 w 5172678"/>
                <a:gd name="connsiteY367" fmla="*/ 1145736 h 1164656"/>
                <a:gd name="connsiteX368" fmla="*/ 4578906 w 5172678"/>
                <a:gd name="connsiteY368" fmla="*/ 1145736 h 1164656"/>
                <a:gd name="connsiteX369" fmla="*/ 4597472 w 5172678"/>
                <a:gd name="connsiteY369" fmla="*/ 1145736 h 1164656"/>
                <a:gd name="connsiteX370" fmla="*/ 4599740 w 5172678"/>
                <a:gd name="connsiteY370" fmla="*/ 1145736 h 1164656"/>
                <a:gd name="connsiteX371" fmla="*/ 4620645 w 5172678"/>
                <a:gd name="connsiteY371" fmla="*/ 1145736 h 1164656"/>
                <a:gd name="connsiteX372" fmla="*/ 4625322 w 5172678"/>
                <a:gd name="connsiteY372" fmla="*/ 1145736 h 1164656"/>
                <a:gd name="connsiteX373" fmla="*/ 4641550 w 5172678"/>
                <a:gd name="connsiteY373" fmla="*/ 1145736 h 1164656"/>
                <a:gd name="connsiteX374" fmla="*/ 4643818 w 5172678"/>
                <a:gd name="connsiteY374" fmla="*/ 1145736 h 1164656"/>
                <a:gd name="connsiteX375" fmla="*/ 4646156 w 5172678"/>
                <a:gd name="connsiteY375" fmla="*/ 1145736 h 1164656"/>
                <a:gd name="connsiteX376" fmla="*/ 4646156 w 5172678"/>
                <a:gd name="connsiteY376" fmla="*/ 1164657 h 1164656"/>
                <a:gd name="connsiteX377" fmla="*/ 4648495 w 5172678"/>
                <a:gd name="connsiteY377" fmla="*/ 1164657 h 1164656"/>
                <a:gd name="connsiteX378" fmla="*/ 4655368 w 5172678"/>
                <a:gd name="connsiteY378" fmla="*/ 1164657 h 1164656"/>
                <a:gd name="connsiteX379" fmla="*/ 4659833 w 5172678"/>
                <a:gd name="connsiteY379" fmla="*/ 1164657 h 1164656"/>
                <a:gd name="connsiteX380" fmla="*/ 4660116 w 5172678"/>
                <a:gd name="connsiteY380" fmla="*/ 1164657 h 1164656"/>
                <a:gd name="connsiteX381" fmla="*/ 4662384 w 5172678"/>
                <a:gd name="connsiteY381" fmla="*/ 1164657 h 1164656"/>
                <a:gd name="connsiteX382" fmla="*/ 4664722 w 5172678"/>
                <a:gd name="connsiteY382" fmla="*/ 1164657 h 1164656"/>
                <a:gd name="connsiteX383" fmla="*/ 4669329 w 5172678"/>
                <a:gd name="connsiteY383" fmla="*/ 1164657 h 1164656"/>
                <a:gd name="connsiteX384" fmla="*/ 4674006 w 5172678"/>
                <a:gd name="connsiteY384" fmla="*/ 1164657 h 1164656"/>
                <a:gd name="connsiteX385" fmla="*/ 4678612 w 5172678"/>
                <a:gd name="connsiteY385" fmla="*/ 1164657 h 1164656"/>
                <a:gd name="connsiteX386" fmla="*/ 4680951 w 5172678"/>
                <a:gd name="connsiteY386" fmla="*/ 1164657 h 1164656"/>
                <a:gd name="connsiteX387" fmla="*/ 4683218 w 5172678"/>
                <a:gd name="connsiteY387" fmla="*/ 1164657 h 1164656"/>
                <a:gd name="connsiteX388" fmla="*/ 4685557 w 5172678"/>
                <a:gd name="connsiteY388" fmla="*/ 1164657 h 1164656"/>
                <a:gd name="connsiteX389" fmla="*/ 4687966 w 5172678"/>
                <a:gd name="connsiteY389" fmla="*/ 1164657 h 1164656"/>
                <a:gd name="connsiteX390" fmla="*/ 4708800 w 5172678"/>
                <a:gd name="connsiteY390" fmla="*/ 1164657 h 1164656"/>
                <a:gd name="connsiteX391" fmla="*/ 4736650 w 5172678"/>
                <a:gd name="connsiteY391" fmla="*/ 1164657 h 1164656"/>
                <a:gd name="connsiteX392" fmla="*/ 4743595 w 5172678"/>
                <a:gd name="connsiteY392" fmla="*/ 1164657 h 1164656"/>
                <a:gd name="connsiteX393" fmla="*/ 4762090 w 5172678"/>
                <a:gd name="connsiteY393" fmla="*/ 1164657 h 1164656"/>
                <a:gd name="connsiteX394" fmla="*/ 4769106 w 5172678"/>
                <a:gd name="connsiteY394" fmla="*/ 1164657 h 1164656"/>
                <a:gd name="connsiteX395" fmla="*/ 4778389 w 5172678"/>
                <a:gd name="connsiteY395" fmla="*/ 1164657 h 1164656"/>
                <a:gd name="connsiteX396" fmla="*/ 4787672 w 5172678"/>
                <a:gd name="connsiteY396" fmla="*/ 1164657 h 1164656"/>
                <a:gd name="connsiteX397" fmla="*/ 4803900 w 5172678"/>
                <a:gd name="connsiteY397" fmla="*/ 1164657 h 1164656"/>
                <a:gd name="connsiteX398" fmla="*/ 4808507 w 5172678"/>
                <a:gd name="connsiteY398" fmla="*/ 1164657 h 1164656"/>
                <a:gd name="connsiteX399" fmla="*/ 4810845 w 5172678"/>
                <a:gd name="connsiteY399" fmla="*/ 1164657 h 1164656"/>
                <a:gd name="connsiteX400" fmla="*/ 4817719 w 5172678"/>
                <a:gd name="connsiteY400" fmla="*/ 1164657 h 1164656"/>
                <a:gd name="connsiteX401" fmla="*/ 4836356 w 5172678"/>
                <a:gd name="connsiteY401" fmla="*/ 1164657 h 1164656"/>
                <a:gd name="connsiteX402" fmla="*/ 4843301 w 5172678"/>
                <a:gd name="connsiteY402" fmla="*/ 1164657 h 1164656"/>
                <a:gd name="connsiteX403" fmla="*/ 4859529 w 5172678"/>
                <a:gd name="connsiteY403" fmla="*/ 1164657 h 1164656"/>
                <a:gd name="connsiteX404" fmla="*/ 4871151 w 5172678"/>
                <a:gd name="connsiteY404" fmla="*/ 1164657 h 1164656"/>
                <a:gd name="connsiteX405" fmla="*/ 4875757 w 5172678"/>
                <a:gd name="connsiteY405" fmla="*/ 1164657 h 1164656"/>
                <a:gd name="connsiteX406" fmla="*/ 4878166 w 5172678"/>
                <a:gd name="connsiteY406" fmla="*/ 1164657 h 1164656"/>
                <a:gd name="connsiteX407" fmla="*/ 4882772 w 5172678"/>
                <a:gd name="connsiteY407" fmla="*/ 1164657 h 1164656"/>
                <a:gd name="connsiteX408" fmla="*/ 4901339 w 5172678"/>
                <a:gd name="connsiteY408" fmla="*/ 1164657 h 1164656"/>
                <a:gd name="connsiteX409" fmla="*/ 4908213 w 5172678"/>
                <a:gd name="connsiteY409" fmla="*/ 1164657 h 1164656"/>
                <a:gd name="connsiteX410" fmla="*/ 4924441 w 5172678"/>
                <a:gd name="connsiteY410" fmla="*/ 1164657 h 1164656"/>
                <a:gd name="connsiteX411" fmla="*/ 4936063 w 5172678"/>
                <a:gd name="connsiteY411" fmla="*/ 1164657 h 1164656"/>
                <a:gd name="connsiteX412" fmla="*/ 4966251 w 5172678"/>
                <a:gd name="connsiteY412" fmla="*/ 1164657 h 1164656"/>
                <a:gd name="connsiteX413" fmla="*/ 4973195 w 5172678"/>
                <a:gd name="connsiteY413" fmla="*/ 1164657 h 1164656"/>
                <a:gd name="connsiteX414" fmla="*/ 4982479 w 5172678"/>
                <a:gd name="connsiteY414" fmla="*/ 1164657 h 1164656"/>
                <a:gd name="connsiteX415" fmla="*/ 5003313 w 5172678"/>
                <a:gd name="connsiteY415" fmla="*/ 1164657 h 1164656"/>
                <a:gd name="connsiteX416" fmla="*/ 5005652 w 5172678"/>
                <a:gd name="connsiteY416" fmla="*/ 1164657 h 1164656"/>
                <a:gd name="connsiteX417" fmla="*/ 5083390 w 5172678"/>
                <a:gd name="connsiteY417" fmla="*/ 1164657 h 1164656"/>
                <a:gd name="connsiteX418" fmla="*/ 5112373 w 5172678"/>
                <a:gd name="connsiteY418" fmla="*/ 1164657 h 1164656"/>
                <a:gd name="connsiteX419" fmla="*/ 5140223 w 5172678"/>
                <a:gd name="connsiteY419" fmla="*/ 1164657 h 1164656"/>
                <a:gd name="connsiteX420" fmla="*/ 5172679 w 5172678"/>
                <a:gd name="connsiteY420" fmla="*/ 1164657 h 116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5172678" h="1164656">
                  <a:moveTo>
                    <a:pt x="0" y="0"/>
                  </a:moveTo>
                  <a:lnTo>
                    <a:pt x="0" y="0"/>
                  </a:lnTo>
                  <a:lnTo>
                    <a:pt x="2268" y="0"/>
                  </a:lnTo>
                  <a:lnTo>
                    <a:pt x="106722" y="0"/>
                  </a:lnTo>
                  <a:lnTo>
                    <a:pt x="106722" y="6661"/>
                  </a:lnTo>
                  <a:lnTo>
                    <a:pt x="118344" y="6661"/>
                  </a:lnTo>
                  <a:lnTo>
                    <a:pt x="118344" y="13464"/>
                  </a:lnTo>
                  <a:lnTo>
                    <a:pt x="153138" y="13464"/>
                  </a:lnTo>
                  <a:lnTo>
                    <a:pt x="153138" y="20196"/>
                  </a:lnTo>
                  <a:lnTo>
                    <a:pt x="194806" y="20196"/>
                  </a:lnTo>
                  <a:lnTo>
                    <a:pt x="194806" y="26999"/>
                  </a:lnTo>
                  <a:lnTo>
                    <a:pt x="199483" y="26999"/>
                  </a:lnTo>
                  <a:lnTo>
                    <a:pt x="201822" y="26999"/>
                  </a:lnTo>
                  <a:lnTo>
                    <a:pt x="206428" y="26999"/>
                  </a:lnTo>
                  <a:lnTo>
                    <a:pt x="206428" y="33802"/>
                  </a:lnTo>
                  <a:lnTo>
                    <a:pt x="266734" y="33802"/>
                  </a:lnTo>
                  <a:lnTo>
                    <a:pt x="266734" y="40605"/>
                  </a:lnTo>
                  <a:lnTo>
                    <a:pt x="299260" y="40605"/>
                  </a:lnTo>
                  <a:lnTo>
                    <a:pt x="299260" y="47337"/>
                  </a:lnTo>
                  <a:lnTo>
                    <a:pt x="354960" y="47337"/>
                  </a:lnTo>
                  <a:lnTo>
                    <a:pt x="354960" y="54140"/>
                  </a:lnTo>
                  <a:lnTo>
                    <a:pt x="373456" y="54140"/>
                  </a:lnTo>
                  <a:lnTo>
                    <a:pt x="373456" y="67817"/>
                  </a:lnTo>
                  <a:lnTo>
                    <a:pt x="378062" y="67817"/>
                  </a:lnTo>
                  <a:lnTo>
                    <a:pt x="378062" y="74620"/>
                  </a:lnTo>
                  <a:lnTo>
                    <a:pt x="382739" y="74620"/>
                  </a:lnTo>
                  <a:lnTo>
                    <a:pt x="382739" y="81423"/>
                  </a:lnTo>
                  <a:lnTo>
                    <a:pt x="394361" y="81423"/>
                  </a:lnTo>
                  <a:lnTo>
                    <a:pt x="394361" y="95100"/>
                  </a:lnTo>
                  <a:lnTo>
                    <a:pt x="398967" y="95100"/>
                  </a:lnTo>
                  <a:lnTo>
                    <a:pt x="398967" y="101832"/>
                  </a:lnTo>
                  <a:lnTo>
                    <a:pt x="401234" y="101832"/>
                  </a:lnTo>
                  <a:lnTo>
                    <a:pt x="401234" y="108635"/>
                  </a:lnTo>
                  <a:lnTo>
                    <a:pt x="415195" y="108635"/>
                  </a:lnTo>
                  <a:lnTo>
                    <a:pt x="423628" y="108635"/>
                  </a:lnTo>
                  <a:lnTo>
                    <a:pt x="480107" y="108635"/>
                  </a:lnTo>
                  <a:lnTo>
                    <a:pt x="480107" y="115438"/>
                  </a:lnTo>
                  <a:lnTo>
                    <a:pt x="572939" y="115438"/>
                  </a:lnTo>
                  <a:lnTo>
                    <a:pt x="572939" y="122312"/>
                  </a:lnTo>
                  <a:lnTo>
                    <a:pt x="586828" y="122312"/>
                  </a:lnTo>
                  <a:lnTo>
                    <a:pt x="586828" y="129115"/>
                  </a:lnTo>
                  <a:lnTo>
                    <a:pt x="600789" y="129115"/>
                  </a:lnTo>
                  <a:lnTo>
                    <a:pt x="600789" y="135989"/>
                  </a:lnTo>
                  <a:lnTo>
                    <a:pt x="614678" y="135989"/>
                  </a:lnTo>
                  <a:lnTo>
                    <a:pt x="614678" y="142792"/>
                  </a:lnTo>
                  <a:lnTo>
                    <a:pt x="626300" y="142792"/>
                  </a:lnTo>
                  <a:lnTo>
                    <a:pt x="642528" y="142792"/>
                  </a:lnTo>
                  <a:lnTo>
                    <a:pt x="642528" y="149666"/>
                  </a:lnTo>
                  <a:lnTo>
                    <a:pt x="661094" y="149666"/>
                  </a:lnTo>
                  <a:lnTo>
                    <a:pt x="767816" y="149666"/>
                  </a:lnTo>
                  <a:lnTo>
                    <a:pt x="767816" y="156469"/>
                  </a:lnTo>
                  <a:lnTo>
                    <a:pt x="770155" y="156469"/>
                  </a:lnTo>
                  <a:lnTo>
                    <a:pt x="770155" y="163343"/>
                  </a:lnTo>
                  <a:lnTo>
                    <a:pt x="779367" y="163343"/>
                  </a:lnTo>
                  <a:lnTo>
                    <a:pt x="781776" y="163343"/>
                  </a:lnTo>
                  <a:lnTo>
                    <a:pt x="807217" y="163343"/>
                  </a:lnTo>
                  <a:lnTo>
                    <a:pt x="807217" y="170358"/>
                  </a:lnTo>
                  <a:lnTo>
                    <a:pt x="818839" y="170358"/>
                  </a:lnTo>
                  <a:lnTo>
                    <a:pt x="818839" y="177232"/>
                  </a:lnTo>
                  <a:lnTo>
                    <a:pt x="832657" y="177232"/>
                  </a:lnTo>
                  <a:lnTo>
                    <a:pt x="832657" y="184106"/>
                  </a:lnTo>
                  <a:lnTo>
                    <a:pt x="847255" y="184106"/>
                  </a:lnTo>
                  <a:lnTo>
                    <a:pt x="911529" y="184106"/>
                  </a:lnTo>
                  <a:lnTo>
                    <a:pt x="911529" y="191121"/>
                  </a:lnTo>
                  <a:lnTo>
                    <a:pt x="918545" y="191121"/>
                  </a:lnTo>
                  <a:lnTo>
                    <a:pt x="918545" y="197995"/>
                  </a:lnTo>
                  <a:lnTo>
                    <a:pt x="927899" y="197995"/>
                  </a:lnTo>
                  <a:lnTo>
                    <a:pt x="927899" y="204869"/>
                  </a:lnTo>
                  <a:lnTo>
                    <a:pt x="964961" y="204869"/>
                  </a:lnTo>
                  <a:lnTo>
                    <a:pt x="964961" y="225703"/>
                  </a:lnTo>
                  <a:lnTo>
                    <a:pt x="971977" y="225703"/>
                  </a:lnTo>
                  <a:lnTo>
                    <a:pt x="971977" y="232577"/>
                  </a:lnTo>
                  <a:lnTo>
                    <a:pt x="976583" y="232577"/>
                  </a:lnTo>
                  <a:lnTo>
                    <a:pt x="978851" y="232577"/>
                  </a:lnTo>
                  <a:lnTo>
                    <a:pt x="978851" y="239522"/>
                  </a:lnTo>
                  <a:lnTo>
                    <a:pt x="981189" y="239522"/>
                  </a:lnTo>
                  <a:lnTo>
                    <a:pt x="983528" y="239522"/>
                  </a:lnTo>
                  <a:lnTo>
                    <a:pt x="983528" y="246537"/>
                  </a:lnTo>
                  <a:lnTo>
                    <a:pt x="985795" y="246537"/>
                  </a:lnTo>
                  <a:lnTo>
                    <a:pt x="985795" y="253624"/>
                  </a:lnTo>
                  <a:lnTo>
                    <a:pt x="992811" y="253624"/>
                  </a:lnTo>
                  <a:lnTo>
                    <a:pt x="992811" y="260639"/>
                  </a:lnTo>
                  <a:lnTo>
                    <a:pt x="997417" y="260639"/>
                  </a:lnTo>
                  <a:lnTo>
                    <a:pt x="1050849" y="260639"/>
                  </a:lnTo>
                  <a:lnTo>
                    <a:pt x="1050849" y="267726"/>
                  </a:lnTo>
                  <a:lnTo>
                    <a:pt x="1090249" y="267726"/>
                  </a:lnTo>
                  <a:lnTo>
                    <a:pt x="1090249" y="274812"/>
                  </a:lnTo>
                  <a:lnTo>
                    <a:pt x="1111084" y="274812"/>
                  </a:lnTo>
                  <a:lnTo>
                    <a:pt x="1111084" y="281970"/>
                  </a:lnTo>
                  <a:lnTo>
                    <a:pt x="1162106" y="281970"/>
                  </a:lnTo>
                  <a:lnTo>
                    <a:pt x="1162106" y="288914"/>
                  </a:lnTo>
                  <a:lnTo>
                    <a:pt x="1169122" y="288914"/>
                  </a:lnTo>
                  <a:lnTo>
                    <a:pt x="1169122" y="296001"/>
                  </a:lnTo>
                  <a:lnTo>
                    <a:pt x="1173728" y="296001"/>
                  </a:lnTo>
                  <a:lnTo>
                    <a:pt x="1178334" y="296001"/>
                  </a:lnTo>
                  <a:lnTo>
                    <a:pt x="1178334" y="303158"/>
                  </a:lnTo>
                  <a:lnTo>
                    <a:pt x="1180602" y="303158"/>
                  </a:lnTo>
                  <a:lnTo>
                    <a:pt x="1180602" y="310245"/>
                  </a:lnTo>
                  <a:lnTo>
                    <a:pt x="1206184" y="310245"/>
                  </a:lnTo>
                  <a:lnTo>
                    <a:pt x="1206184" y="317331"/>
                  </a:lnTo>
                  <a:lnTo>
                    <a:pt x="1215467" y="317331"/>
                  </a:lnTo>
                  <a:lnTo>
                    <a:pt x="1215467" y="324417"/>
                  </a:lnTo>
                  <a:lnTo>
                    <a:pt x="1231695" y="324417"/>
                  </a:lnTo>
                  <a:lnTo>
                    <a:pt x="1231695" y="331504"/>
                  </a:lnTo>
                  <a:lnTo>
                    <a:pt x="1266489" y="331504"/>
                  </a:lnTo>
                  <a:lnTo>
                    <a:pt x="1270812" y="331504"/>
                  </a:lnTo>
                  <a:lnTo>
                    <a:pt x="1356983" y="331504"/>
                  </a:lnTo>
                  <a:lnTo>
                    <a:pt x="1356983" y="338732"/>
                  </a:lnTo>
                  <a:lnTo>
                    <a:pt x="1366196" y="338732"/>
                  </a:lnTo>
                  <a:lnTo>
                    <a:pt x="1368534" y="338732"/>
                  </a:lnTo>
                  <a:lnTo>
                    <a:pt x="1368534" y="360133"/>
                  </a:lnTo>
                  <a:lnTo>
                    <a:pt x="1370943" y="360133"/>
                  </a:lnTo>
                  <a:lnTo>
                    <a:pt x="1370943" y="367361"/>
                  </a:lnTo>
                  <a:lnTo>
                    <a:pt x="1377817" y="367361"/>
                  </a:lnTo>
                  <a:lnTo>
                    <a:pt x="1377817" y="374448"/>
                  </a:lnTo>
                  <a:lnTo>
                    <a:pt x="1405667" y="374448"/>
                  </a:lnTo>
                  <a:lnTo>
                    <a:pt x="1405667" y="381605"/>
                  </a:lnTo>
                  <a:lnTo>
                    <a:pt x="1414950" y="381605"/>
                  </a:lnTo>
                  <a:lnTo>
                    <a:pt x="1414950" y="388833"/>
                  </a:lnTo>
                  <a:lnTo>
                    <a:pt x="1433446" y="388833"/>
                  </a:lnTo>
                  <a:lnTo>
                    <a:pt x="1433446" y="395920"/>
                  </a:lnTo>
                  <a:lnTo>
                    <a:pt x="1549522" y="395920"/>
                  </a:lnTo>
                  <a:lnTo>
                    <a:pt x="1556466" y="395920"/>
                  </a:lnTo>
                  <a:lnTo>
                    <a:pt x="1581978" y="395920"/>
                  </a:lnTo>
                  <a:lnTo>
                    <a:pt x="1581978" y="403148"/>
                  </a:lnTo>
                  <a:lnTo>
                    <a:pt x="1616772" y="403148"/>
                  </a:lnTo>
                  <a:lnTo>
                    <a:pt x="1616772" y="410305"/>
                  </a:lnTo>
                  <a:lnTo>
                    <a:pt x="1626055" y="410305"/>
                  </a:lnTo>
                  <a:lnTo>
                    <a:pt x="1626055" y="417533"/>
                  </a:lnTo>
                  <a:lnTo>
                    <a:pt x="1684022" y="417533"/>
                  </a:lnTo>
                  <a:lnTo>
                    <a:pt x="1694439" y="417533"/>
                  </a:lnTo>
                  <a:lnTo>
                    <a:pt x="1709534" y="417533"/>
                  </a:lnTo>
                  <a:lnTo>
                    <a:pt x="1709534" y="424832"/>
                  </a:lnTo>
                  <a:lnTo>
                    <a:pt x="1760556" y="424832"/>
                  </a:lnTo>
                  <a:lnTo>
                    <a:pt x="1760556" y="432060"/>
                  </a:lnTo>
                  <a:lnTo>
                    <a:pt x="1779123" y="432060"/>
                  </a:lnTo>
                  <a:lnTo>
                    <a:pt x="1779123" y="439360"/>
                  </a:lnTo>
                  <a:lnTo>
                    <a:pt x="1830216" y="439360"/>
                  </a:lnTo>
                  <a:lnTo>
                    <a:pt x="1830216" y="446588"/>
                  </a:lnTo>
                  <a:lnTo>
                    <a:pt x="1881238" y="446588"/>
                  </a:lnTo>
                  <a:lnTo>
                    <a:pt x="1881238" y="453745"/>
                  </a:lnTo>
                  <a:lnTo>
                    <a:pt x="1939134" y="453745"/>
                  </a:lnTo>
                  <a:lnTo>
                    <a:pt x="1939134" y="461044"/>
                  </a:lnTo>
                  <a:lnTo>
                    <a:pt x="1946150" y="461044"/>
                  </a:lnTo>
                  <a:lnTo>
                    <a:pt x="1946150" y="468272"/>
                  </a:lnTo>
                  <a:lnTo>
                    <a:pt x="1950756" y="468272"/>
                  </a:lnTo>
                  <a:lnTo>
                    <a:pt x="1953095" y="468272"/>
                  </a:lnTo>
                  <a:lnTo>
                    <a:pt x="1953095" y="482870"/>
                  </a:lnTo>
                  <a:lnTo>
                    <a:pt x="1955362" y="482870"/>
                  </a:lnTo>
                  <a:lnTo>
                    <a:pt x="1955362" y="504697"/>
                  </a:lnTo>
                  <a:lnTo>
                    <a:pt x="1957701" y="504697"/>
                  </a:lnTo>
                  <a:lnTo>
                    <a:pt x="1957701" y="512137"/>
                  </a:lnTo>
                  <a:lnTo>
                    <a:pt x="1962378" y="512137"/>
                  </a:lnTo>
                  <a:lnTo>
                    <a:pt x="1966984" y="512137"/>
                  </a:lnTo>
                  <a:lnTo>
                    <a:pt x="1966984" y="519507"/>
                  </a:lnTo>
                  <a:lnTo>
                    <a:pt x="2006385" y="519507"/>
                  </a:lnTo>
                  <a:lnTo>
                    <a:pt x="2006385" y="526948"/>
                  </a:lnTo>
                  <a:lnTo>
                    <a:pt x="2013400" y="526948"/>
                  </a:lnTo>
                  <a:lnTo>
                    <a:pt x="2013400" y="534318"/>
                  </a:lnTo>
                  <a:lnTo>
                    <a:pt x="2022613" y="534318"/>
                  </a:lnTo>
                  <a:lnTo>
                    <a:pt x="2022613" y="541759"/>
                  </a:lnTo>
                  <a:lnTo>
                    <a:pt x="2064423" y="541759"/>
                  </a:lnTo>
                  <a:lnTo>
                    <a:pt x="2064423" y="549058"/>
                  </a:lnTo>
                  <a:lnTo>
                    <a:pt x="2089934" y="549058"/>
                  </a:lnTo>
                  <a:lnTo>
                    <a:pt x="2089934" y="556498"/>
                  </a:lnTo>
                  <a:lnTo>
                    <a:pt x="2092272" y="556498"/>
                  </a:lnTo>
                  <a:lnTo>
                    <a:pt x="2092272" y="563868"/>
                  </a:lnTo>
                  <a:lnTo>
                    <a:pt x="2101485" y="563868"/>
                  </a:lnTo>
                  <a:lnTo>
                    <a:pt x="2101485" y="571309"/>
                  </a:lnTo>
                  <a:lnTo>
                    <a:pt x="2118138" y="571309"/>
                  </a:lnTo>
                  <a:lnTo>
                    <a:pt x="2134083" y="571309"/>
                  </a:lnTo>
                  <a:lnTo>
                    <a:pt x="2161861" y="571309"/>
                  </a:lnTo>
                  <a:lnTo>
                    <a:pt x="2161861" y="578679"/>
                  </a:lnTo>
                  <a:lnTo>
                    <a:pt x="2236057" y="578679"/>
                  </a:lnTo>
                  <a:lnTo>
                    <a:pt x="2236057" y="586262"/>
                  </a:lnTo>
                  <a:lnTo>
                    <a:pt x="2298701" y="586262"/>
                  </a:lnTo>
                  <a:lnTo>
                    <a:pt x="2298701" y="593631"/>
                  </a:lnTo>
                  <a:lnTo>
                    <a:pt x="2308055" y="593631"/>
                  </a:lnTo>
                  <a:lnTo>
                    <a:pt x="2308055" y="601072"/>
                  </a:lnTo>
                  <a:lnTo>
                    <a:pt x="2333495" y="601072"/>
                  </a:lnTo>
                  <a:lnTo>
                    <a:pt x="2333495" y="608584"/>
                  </a:lnTo>
                  <a:lnTo>
                    <a:pt x="2335834" y="608584"/>
                  </a:lnTo>
                  <a:lnTo>
                    <a:pt x="2335834" y="615954"/>
                  </a:lnTo>
                  <a:lnTo>
                    <a:pt x="2340511" y="615954"/>
                  </a:lnTo>
                  <a:lnTo>
                    <a:pt x="2340511" y="630835"/>
                  </a:lnTo>
                  <a:lnTo>
                    <a:pt x="2342778" y="630835"/>
                  </a:lnTo>
                  <a:lnTo>
                    <a:pt x="2342778" y="638347"/>
                  </a:lnTo>
                  <a:lnTo>
                    <a:pt x="2354329" y="638347"/>
                  </a:lnTo>
                  <a:lnTo>
                    <a:pt x="2354329" y="660527"/>
                  </a:lnTo>
                  <a:lnTo>
                    <a:pt x="2356739" y="660527"/>
                  </a:lnTo>
                  <a:lnTo>
                    <a:pt x="2359077" y="660527"/>
                  </a:lnTo>
                  <a:lnTo>
                    <a:pt x="2440217" y="660527"/>
                  </a:lnTo>
                  <a:lnTo>
                    <a:pt x="2541695" y="660527"/>
                  </a:lnTo>
                  <a:lnTo>
                    <a:pt x="2581733" y="660527"/>
                  </a:lnTo>
                  <a:lnTo>
                    <a:pt x="2693061" y="660527"/>
                  </a:lnTo>
                  <a:lnTo>
                    <a:pt x="2693061" y="668252"/>
                  </a:lnTo>
                  <a:lnTo>
                    <a:pt x="2709289" y="668252"/>
                  </a:lnTo>
                  <a:lnTo>
                    <a:pt x="2709289" y="675905"/>
                  </a:lnTo>
                  <a:lnTo>
                    <a:pt x="2718502" y="675905"/>
                  </a:lnTo>
                  <a:lnTo>
                    <a:pt x="2718502" y="683629"/>
                  </a:lnTo>
                  <a:lnTo>
                    <a:pt x="2720911" y="683629"/>
                  </a:lnTo>
                  <a:lnTo>
                    <a:pt x="2720911" y="691212"/>
                  </a:lnTo>
                  <a:lnTo>
                    <a:pt x="2723250" y="691212"/>
                  </a:lnTo>
                  <a:lnTo>
                    <a:pt x="2723250" y="698865"/>
                  </a:lnTo>
                  <a:lnTo>
                    <a:pt x="2725517" y="698865"/>
                  </a:lnTo>
                  <a:lnTo>
                    <a:pt x="2725517" y="706589"/>
                  </a:lnTo>
                  <a:lnTo>
                    <a:pt x="2730123" y="706589"/>
                  </a:lnTo>
                  <a:lnTo>
                    <a:pt x="2730123" y="714243"/>
                  </a:lnTo>
                  <a:lnTo>
                    <a:pt x="2732462" y="714243"/>
                  </a:lnTo>
                  <a:lnTo>
                    <a:pt x="2732462" y="721967"/>
                  </a:lnTo>
                  <a:lnTo>
                    <a:pt x="2734871" y="721967"/>
                  </a:lnTo>
                  <a:lnTo>
                    <a:pt x="2739477" y="721967"/>
                  </a:lnTo>
                  <a:lnTo>
                    <a:pt x="2739477" y="729691"/>
                  </a:lnTo>
                  <a:lnTo>
                    <a:pt x="2744084" y="729691"/>
                  </a:lnTo>
                  <a:lnTo>
                    <a:pt x="2746422" y="729691"/>
                  </a:lnTo>
                  <a:lnTo>
                    <a:pt x="2746422" y="737415"/>
                  </a:lnTo>
                  <a:lnTo>
                    <a:pt x="2760312" y="737415"/>
                  </a:lnTo>
                  <a:lnTo>
                    <a:pt x="2760312" y="745140"/>
                  </a:lnTo>
                  <a:lnTo>
                    <a:pt x="2762650" y="745140"/>
                  </a:lnTo>
                  <a:lnTo>
                    <a:pt x="2762650" y="752864"/>
                  </a:lnTo>
                  <a:lnTo>
                    <a:pt x="2776540" y="752864"/>
                  </a:lnTo>
                  <a:lnTo>
                    <a:pt x="2785893" y="752864"/>
                  </a:lnTo>
                  <a:lnTo>
                    <a:pt x="2785893" y="760659"/>
                  </a:lnTo>
                  <a:lnTo>
                    <a:pt x="2834577" y="760659"/>
                  </a:lnTo>
                  <a:lnTo>
                    <a:pt x="2834577" y="768383"/>
                  </a:lnTo>
                  <a:lnTo>
                    <a:pt x="2965322" y="768383"/>
                  </a:lnTo>
                  <a:lnTo>
                    <a:pt x="2976094" y="768383"/>
                  </a:lnTo>
                  <a:lnTo>
                    <a:pt x="2976094" y="776249"/>
                  </a:lnTo>
                  <a:lnTo>
                    <a:pt x="3013156" y="776249"/>
                  </a:lnTo>
                  <a:lnTo>
                    <a:pt x="3115201" y="776249"/>
                  </a:lnTo>
                  <a:lnTo>
                    <a:pt x="3115201" y="784044"/>
                  </a:lnTo>
                  <a:lnTo>
                    <a:pt x="3117468" y="784044"/>
                  </a:lnTo>
                  <a:lnTo>
                    <a:pt x="3117468" y="791910"/>
                  </a:lnTo>
                  <a:lnTo>
                    <a:pt x="3119878" y="791910"/>
                  </a:lnTo>
                  <a:lnTo>
                    <a:pt x="3119878" y="799705"/>
                  </a:lnTo>
                  <a:lnTo>
                    <a:pt x="3122216" y="799705"/>
                  </a:lnTo>
                  <a:lnTo>
                    <a:pt x="3122216" y="807571"/>
                  </a:lnTo>
                  <a:lnTo>
                    <a:pt x="3124484" y="807571"/>
                  </a:lnTo>
                  <a:lnTo>
                    <a:pt x="3124484" y="823303"/>
                  </a:lnTo>
                  <a:lnTo>
                    <a:pt x="3126823" y="823303"/>
                  </a:lnTo>
                  <a:lnTo>
                    <a:pt x="3126823" y="831240"/>
                  </a:lnTo>
                  <a:lnTo>
                    <a:pt x="3131429" y="831240"/>
                  </a:lnTo>
                  <a:lnTo>
                    <a:pt x="3131429" y="839035"/>
                  </a:lnTo>
                  <a:lnTo>
                    <a:pt x="3133838" y="839035"/>
                  </a:lnTo>
                  <a:lnTo>
                    <a:pt x="3133838" y="846972"/>
                  </a:lnTo>
                  <a:lnTo>
                    <a:pt x="3214978" y="846972"/>
                  </a:lnTo>
                  <a:lnTo>
                    <a:pt x="3214978" y="854838"/>
                  </a:lnTo>
                  <a:lnTo>
                    <a:pt x="3252040" y="854838"/>
                  </a:lnTo>
                  <a:lnTo>
                    <a:pt x="3363439" y="854838"/>
                  </a:lnTo>
                  <a:lnTo>
                    <a:pt x="3363439" y="862775"/>
                  </a:lnTo>
                  <a:lnTo>
                    <a:pt x="3388950" y="862775"/>
                  </a:lnTo>
                  <a:lnTo>
                    <a:pt x="3456200" y="862775"/>
                  </a:lnTo>
                  <a:lnTo>
                    <a:pt x="3456200" y="870711"/>
                  </a:lnTo>
                  <a:lnTo>
                    <a:pt x="3493262" y="870711"/>
                  </a:lnTo>
                  <a:lnTo>
                    <a:pt x="3500278" y="870711"/>
                  </a:lnTo>
                  <a:lnTo>
                    <a:pt x="3500278" y="878648"/>
                  </a:lnTo>
                  <a:lnTo>
                    <a:pt x="3507223" y="878648"/>
                  </a:lnTo>
                  <a:lnTo>
                    <a:pt x="3507223" y="886656"/>
                  </a:lnTo>
                  <a:lnTo>
                    <a:pt x="3509561" y="886656"/>
                  </a:lnTo>
                  <a:lnTo>
                    <a:pt x="3509561" y="918474"/>
                  </a:lnTo>
                  <a:lnTo>
                    <a:pt x="3518845" y="918474"/>
                  </a:lnTo>
                  <a:lnTo>
                    <a:pt x="3518845" y="926553"/>
                  </a:lnTo>
                  <a:lnTo>
                    <a:pt x="3521183" y="926553"/>
                  </a:lnTo>
                  <a:lnTo>
                    <a:pt x="3521183" y="934560"/>
                  </a:lnTo>
                  <a:lnTo>
                    <a:pt x="3525789" y="934560"/>
                  </a:lnTo>
                  <a:lnTo>
                    <a:pt x="3525789" y="958583"/>
                  </a:lnTo>
                  <a:lnTo>
                    <a:pt x="3528057" y="958583"/>
                  </a:lnTo>
                  <a:lnTo>
                    <a:pt x="3528057" y="966591"/>
                  </a:lnTo>
                  <a:lnTo>
                    <a:pt x="3532734" y="966591"/>
                  </a:lnTo>
                  <a:lnTo>
                    <a:pt x="3542017" y="966591"/>
                  </a:lnTo>
                  <a:lnTo>
                    <a:pt x="3542017" y="974740"/>
                  </a:lnTo>
                  <a:lnTo>
                    <a:pt x="3572134" y="974740"/>
                  </a:lnTo>
                  <a:lnTo>
                    <a:pt x="3572134" y="982819"/>
                  </a:lnTo>
                  <a:lnTo>
                    <a:pt x="3588433" y="982819"/>
                  </a:lnTo>
                  <a:lnTo>
                    <a:pt x="3597716" y="982819"/>
                  </a:lnTo>
                  <a:lnTo>
                    <a:pt x="3613945" y="982819"/>
                  </a:lnTo>
                  <a:lnTo>
                    <a:pt x="3613945" y="990968"/>
                  </a:lnTo>
                  <a:lnTo>
                    <a:pt x="3625567" y="990968"/>
                  </a:lnTo>
                  <a:lnTo>
                    <a:pt x="3644133" y="990968"/>
                  </a:lnTo>
                  <a:lnTo>
                    <a:pt x="3644133" y="999330"/>
                  </a:lnTo>
                  <a:lnTo>
                    <a:pt x="3685801" y="999330"/>
                  </a:lnTo>
                  <a:lnTo>
                    <a:pt x="3685801" y="1007551"/>
                  </a:lnTo>
                  <a:lnTo>
                    <a:pt x="3688210" y="1007551"/>
                  </a:lnTo>
                  <a:lnTo>
                    <a:pt x="3695155" y="1007551"/>
                  </a:lnTo>
                  <a:lnTo>
                    <a:pt x="3706635" y="1007551"/>
                  </a:lnTo>
                  <a:lnTo>
                    <a:pt x="3706635" y="1015913"/>
                  </a:lnTo>
                  <a:lnTo>
                    <a:pt x="3709045" y="1015913"/>
                  </a:lnTo>
                  <a:lnTo>
                    <a:pt x="3713651" y="1015913"/>
                  </a:lnTo>
                  <a:lnTo>
                    <a:pt x="3729879" y="1015913"/>
                  </a:lnTo>
                  <a:lnTo>
                    <a:pt x="3732217" y="1015913"/>
                  </a:lnTo>
                  <a:lnTo>
                    <a:pt x="3734485" y="1015913"/>
                  </a:lnTo>
                  <a:lnTo>
                    <a:pt x="3741501" y="1015913"/>
                  </a:lnTo>
                  <a:lnTo>
                    <a:pt x="3743839" y="1015913"/>
                  </a:lnTo>
                  <a:lnTo>
                    <a:pt x="3746107" y="1015913"/>
                  </a:lnTo>
                  <a:lnTo>
                    <a:pt x="3750855" y="1015913"/>
                  </a:lnTo>
                  <a:lnTo>
                    <a:pt x="3769279" y="1015913"/>
                  </a:lnTo>
                  <a:lnTo>
                    <a:pt x="3799539" y="1015913"/>
                  </a:lnTo>
                  <a:lnTo>
                    <a:pt x="3801877" y="1015913"/>
                  </a:lnTo>
                  <a:lnTo>
                    <a:pt x="3811090" y="1015913"/>
                  </a:lnTo>
                  <a:lnTo>
                    <a:pt x="3811090" y="1025267"/>
                  </a:lnTo>
                  <a:lnTo>
                    <a:pt x="3812507" y="1025267"/>
                  </a:lnTo>
                  <a:lnTo>
                    <a:pt x="3813357" y="1025267"/>
                  </a:lnTo>
                  <a:lnTo>
                    <a:pt x="3813357" y="1034692"/>
                  </a:lnTo>
                  <a:lnTo>
                    <a:pt x="3815766" y="1034692"/>
                  </a:lnTo>
                  <a:lnTo>
                    <a:pt x="3820373" y="1034692"/>
                  </a:lnTo>
                  <a:lnTo>
                    <a:pt x="3843545" y="1034692"/>
                  </a:lnTo>
                  <a:lnTo>
                    <a:pt x="3862183" y="1034692"/>
                  </a:lnTo>
                  <a:lnTo>
                    <a:pt x="3864379" y="1034692"/>
                  </a:lnTo>
                  <a:lnTo>
                    <a:pt x="3866789" y="1034692"/>
                  </a:lnTo>
                  <a:lnTo>
                    <a:pt x="3873733" y="1034692"/>
                  </a:lnTo>
                  <a:lnTo>
                    <a:pt x="3876001" y="1034692"/>
                  </a:lnTo>
                  <a:lnTo>
                    <a:pt x="3876001" y="1044825"/>
                  </a:lnTo>
                  <a:lnTo>
                    <a:pt x="3883017" y="1044825"/>
                  </a:lnTo>
                  <a:lnTo>
                    <a:pt x="3885355" y="1044825"/>
                  </a:lnTo>
                  <a:lnTo>
                    <a:pt x="3889962" y="1044825"/>
                  </a:lnTo>
                  <a:lnTo>
                    <a:pt x="3889962" y="1055172"/>
                  </a:lnTo>
                  <a:lnTo>
                    <a:pt x="3892229" y="1055172"/>
                  </a:lnTo>
                  <a:lnTo>
                    <a:pt x="3892229" y="1065447"/>
                  </a:lnTo>
                  <a:lnTo>
                    <a:pt x="3894568" y="1065447"/>
                  </a:lnTo>
                  <a:lnTo>
                    <a:pt x="3899245" y="1065447"/>
                  </a:lnTo>
                  <a:lnTo>
                    <a:pt x="3913205" y="1065447"/>
                  </a:lnTo>
                  <a:lnTo>
                    <a:pt x="3931701" y="1065447"/>
                  </a:lnTo>
                  <a:lnTo>
                    <a:pt x="3934039" y="1065447"/>
                  </a:lnTo>
                  <a:lnTo>
                    <a:pt x="3934039" y="1076147"/>
                  </a:lnTo>
                  <a:lnTo>
                    <a:pt x="3945661" y="1076147"/>
                  </a:lnTo>
                  <a:lnTo>
                    <a:pt x="3952606" y="1076147"/>
                  </a:lnTo>
                  <a:lnTo>
                    <a:pt x="3994345" y="1076147"/>
                  </a:lnTo>
                  <a:lnTo>
                    <a:pt x="3996684" y="1076147"/>
                  </a:lnTo>
                  <a:lnTo>
                    <a:pt x="3998951" y="1076147"/>
                  </a:lnTo>
                  <a:lnTo>
                    <a:pt x="4001289" y="1076147"/>
                  </a:lnTo>
                  <a:lnTo>
                    <a:pt x="4003699" y="1076147"/>
                  </a:lnTo>
                  <a:lnTo>
                    <a:pt x="4010573" y="1076147"/>
                  </a:lnTo>
                  <a:lnTo>
                    <a:pt x="4017518" y="1076147"/>
                  </a:lnTo>
                  <a:lnTo>
                    <a:pt x="4047706" y="1076147"/>
                  </a:lnTo>
                  <a:lnTo>
                    <a:pt x="4054580" y="1076147"/>
                  </a:lnTo>
                  <a:lnTo>
                    <a:pt x="4059327" y="1076147"/>
                  </a:lnTo>
                  <a:lnTo>
                    <a:pt x="4063934" y="1076147"/>
                  </a:lnTo>
                  <a:lnTo>
                    <a:pt x="4070949" y="1076147"/>
                  </a:lnTo>
                  <a:lnTo>
                    <a:pt x="4098728" y="1076147"/>
                  </a:lnTo>
                  <a:lnTo>
                    <a:pt x="4128845" y="1076147"/>
                  </a:lnTo>
                  <a:lnTo>
                    <a:pt x="4236134" y="1076147"/>
                  </a:lnTo>
                  <a:lnTo>
                    <a:pt x="4256472" y="1076147"/>
                  </a:lnTo>
                  <a:lnTo>
                    <a:pt x="4256472" y="1089399"/>
                  </a:lnTo>
                  <a:lnTo>
                    <a:pt x="4288929" y="1089399"/>
                  </a:lnTo>
                  <a:lnTo>
                    <a:pt x="4288929" y="1102509"/>
                  </a:lnTo>
                  <a:lnTo>
                    <a:pt x="4323794" y="1102509"/>
                  </a:lnTo>
                  <a:lnTo>
                    <a:pt x="4323794" y="1115690"/>
                  </a:lnTo>
                  <a:lnTo>
                    <a:pt x="4340021" y="1115690"/>
                  </a:lnTo>
                  <a:lnTo>
                    <a:pt x="4340021" y="1128941"/>
                  </a:lnTo>
                  <a:lnTo>
                    <a:pt x="4370068" y="1128941"/>
                  </a:lnTo>
                  <a:lnTo>
                    <a:pt x="4374745" y="1128941"/>
                  </a:lnTo>
                  <a:lnTo>
                    <a:pt x="4444334" y="1128941"/>
                  </a:lnTo>
                  <a:lnTo>
                    <a:pt x="4469845" y="1128941"/>
                  </a:lnTo>
                  <a:lnTo>
                    <a:pt x="4472184" y="1128941"/>
                  </a:lnTo>
                  <a:lnTo>
                    <a:pt x="4474522" y="1128941"/>
                  </a:lnTo>
                  <a:lnTo>
                    <a:pt x="4481396" y="1128941"/>
                  </a:lnTo>
                  <a:lnTo>
                    <a:pt x="4483806" y="1128941"/>
                  </a:lnTo>
                  <a:lnTo>
                    <a:pt x="4495357" y="1128941"/>
                  </a:lnTo>
                  <a:lnTo>
                    <a:pt x="4504640" y="1128941"/>
                  </a:lnTo>
                  <a:lnTo>
                    <a:pt x="4518600" y="1128941"/>
                  </a:lnTo>
                  <a:lnTo>
                    <a:pt x="4525545" y="1128941"/>
                  </a:lnTo>
                  <a:lnTo>
                    <a:pt x="4534828" y="1128941"/>
                  </a:lnTo>
                  <a:lnTo>
                    <a:pt x="4537095" y="1128941"/>
                  </a:lnTo>
                  <a:lnTo>
                    <a:pt x="4546450" y="1128941"/>
                  </a:lnTo>
                  <a:lnTo>
                    <a:pt x="4551056" y="1128941"/>
                  </a:lnTo>
                  <a:lnTo>
                    <a:pt x="4553395" y="1128941"/>
                  </a:lnTo>
                  <a:lnTo>
                    <a:pt x="4565016" y="1128941"/>
                  </a:lnTo>
                  <a:lnTo>
                    <a:pt x="4565016" y="1145736"/>
                  </a:lnTo>
                  <a:lnTo>
                    <a:pt x="4578906" y="1145736"/>
                  </a:lnTo>
                  <a:lnTo>
                    <a:pt x="4597472" y="1145736"/>
                  </a:lnTo>
                  <a:lnTo>
                    <a:pt x="4599740" y="1145736"/>
                  </a:lnTo>
                  <a:lnTo>
                    <a:pt x="4620645" y="1145736"/>
                  </a:lnTo>
                  <a:lnTo>
                    <a:pt x="4625322" y="1145736"/>
                  </a:lnTo>
                  <a:lnTo>
                    <a:pt x="4641550" y="1145736"/>
                  </a:lnTo>
                  <a:lnTo>
                    <a:pt x="4643818" y="1145736"/>
                  </a:lnTo>
                  <a:lnTo>
                    <a:pt x="4646156" y="1145736"/>
                  </a:lnTo>
                  <a:lnTo>
                    <a:pt x="4646156" y="1164657"/>
                  </a:lnTo>
                  <a:lnTo>
                    <a:pt x="4648495" y="1164657"/>
                  </a:lnTo>
                  <a:lnTo>
                    <a:pt x="4655368" y="1164657"/>
                  </a:lnTo>
                  <a:lnTo>
                    <a:pt x="4659833" y="1164657"/>
                  </a:lnTo>
                  <a:lnTo>
                    <a:pt x="4660116" y="1164657"/>
                  </a:lnTo>
                  <a:lnTo>
                    <a:pt x="4662384" y="1164657"/>
                  </a:lnTo>
                  <a:lnTo>
                    <a:pt x="4664722" y="1164657"/>
                  </a:lnTo>
                  <a:lnTo>
                    <a:pt x="4669329" y="1164657"/>
                  </a:lnTo>
                  <a:lnTo>
                    <a:pt x="4674006" y="1164657"/>
                  </a:lnTo>
                  <a:lnTo>
                    <a:pt x="4678612" y="1164657"/>
                  </a:lnTo>
                  <a:lnTo>
                    <a:pt x="4680951" y="1164657"/>
                  </a:lnTo>
                  <a:lnTo>
                    <a:pt x="4683218" y="1164657"/>
                  </a:lnTo>
                  <a:lnTo>
                    <a:pt x="4685557" y="1164657"/>
                  </a:lnTo>
                  <a:lnTo>
                    <a:pt x="4687966" y="1164657"/>
                  </a:lnTo>
                  <a:lnTo>
                    <a:pt x="4708800" y="1164657"/>
                  </a:lnTo>
                  <a:lnTo>
                    <a:pt x="4736650" y="1164657"/>
                  </a:lnTo>
                  <a:lnTo>
                    <a:pt x="4743595" y="1164657"/>
                  </a:lnTo>
                  <a:lnTo>
                    <a:pt x="4762090" y="1164657"/>
                  </a:lnTo>
                  <a:lnTo>
                    <a:pt x="4769106" y="1164657"/>
                  </a:lnTo>
                  <a:lnTo>
                    <a:pt x="4778389" y="1164657"/>
                  </a:lnTo>
                  <a:lnTo>
                    <a:pt x="4787672" y="1164657"/>
                  </a:lnTo>
                  <a:lnTo>
                    <a:pt x="4803900" y="1164657"/>
                  </a:lnTo>
                  <a:lnTo>
                    <a:pt x="4808507" y="1164657"/>
                  </a:lnTo>
                  <a:lnTo>
                    <a:pt x="4810845" y="1164657"/>
                  </a:lnTo>
                  <a:lnTo>
                    <a:pt x="4817719" y="1164657"/>
                  </a:lnTo>
                  <a:lnTo>
                    <a:pt x="4836356" y="1164657"/>
                  </a:lnTo>
                  <a:lnTo>
                    <a:pt x="4843301" y="1164657"/>
                  </a:lnTo>
                  <a:lnTo>
                    <a:pt x="4859529" y="1164657"/>
                  </a:lnTo>
                  <a:lnTo>
                    <a:pt x="4871151" y="1164657"/>
                  </a:lnTo>
                  <a:lnTo>
                    <a:pt x="4875757" y="1164657"/>
                  </a:lnTo>
                  <a:lnTo>
                    <a:pt x="4878166" y="1164657"/>
                  </a:lnTo>
                  <a:lnTo>
                    <a:pt x="4882772" y="1164657"/>
                  </a:lnTo>
                  <a:lnTo>
                    <a:pt x="4901339" y="1164657"/>
                  </a:lnTo>
                  <a:lnTo>
                    <a:pt x="4908213" y="1164657"/>
                  </a:lnTo>
                  <a:lnTo>
                    <a:pt x="4924441" y="1164657"/>
                  </a:lnTo>
                  <a:lnTo>
                    <a:pt x="4936063" y="1164657"/>
                  </a:lnTo>
                  <a:lnTo>
                    <a:pt x="4966251" y="1164657"/>
                  </a:lnTo>
                  <a:lnTo>
                    <a:pt x="4973195" y="1164657"/>
                  </a:lnTo>
                  <a:lnTo>
                    <a:pt x="4982479" y="1164657"/>
                  </a:lnTo>
                  <a:lnTo>
                    <a:pt x="5003313" y="1164657"/>
                  </a:lnTo>
                  <a:lnTo>
                    <a:pt x="5005652" y="1164657"/>
                  </a:lnTo>
                  <a:lnTo>
                    <a:pt x="5083390" y="1164657"/>
                  </a:lnTo>
                  <a:lnTo>
                    <a:pt x="5112373" y="1164657"/>
                  </a:lnTo>
                  <a:lnTo>
                    <a:pt x="5140223" y="1164657"/>
                  </a:lnTo>
                  <a:lnTo>
                    <a:pt x="5172679" y="1164657"/>
                  </a:lnTo>
                </a:path>
              </a:pathLst>
            </a:custGeom>
            <a:noFill/>
            <a:ln w="10622" cap="sq">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Freeform: Shape 169">
              <a:extLst>
                <a:ext uri="{FF2B5EF4-FFF2-40B4-BE49-F238E27FC236}">
                  <a16:creationId xmlns:a16="http://schemas.microsoft.com/office/drawing/2014/main" id="{BBEE6C03-A647-9AA7-4866-47A5FC213588}"/>
                </a:ext>
              </a:extLst>
            </p:cNvPr>
            <p:cNvSpPr/>
            <p:nvPr/>
          </p:nvSpPr>
          <p:spPr>
            <a:xfrm>
              <a:off x="3905376" y="1781451"/>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Freeform: Shape 170">
              <a:extLst>
                <a:ext uri="{FF2B5EF4-FFF2-40B4-BE49-F238E27FC236}">
                  <a16:creationId xmlns:a16="http://schemas.microsoft.com/office/drawing/2014/main" id="{18A6A049-E401-AC74-B4A3-D814C7BDF8EE}"/>
                </a:ext>
              </a:extLst>
            </p:cNvPr>
            <p:cNvSpPr/>
            <p:nvPr/>
          </p:nvSpPr>
          <p:spPr>
            <a:xfrm>
              <a:off x="3907715" y="1796049"/>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Freeform: Shape 171">
              <a:extLst>
                <a:ext uri="{FF2B5EF4-FFF2-40B4-BE49-F238E27FC236}">
                  <a16:creationId xmlns:a16="http://schemas.microsoft.com/office/drawing/2014/main" id="{6CFE05E6-5B27-5A1D-B50D-2218032EEDD2}"/>
                </a:ext>
              </a:extLst>
            </p:cNvPr>
            <p:cNvSpPr/>
            <p:nvPr/>
          </p:nvSpPr>
          <p:spPr>
            <a:xfrm>
              <a:off x="3909982" y="181787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Freeform: Shape 172">
              <a:extLst>
                <a:ext uri="{FF2B5EF4-FFF2-40B4-BE49-F238E27FC236}">
                  <a16:creationId xmlns:a16="http://schemas.microsoft.com/office/drawing/2014/main" id="{C26F848E-2F1B-12E9-D59E-4F2CCB3473F8}"/>
                </a:ext>
              </a:extLst>
            </p:cNvPr>
            <p:cNvSpPr/>
            <p:nvPr/>
          </p:nvSpPr>
          <p:spPr>
            <a:xfrm>
              <a:off x="3916927" y="182531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Freeform: Shape 173">
              <a:extLst>
                <a:ext uri="{FF2B5EF4-FFF2-40B4-BE49-F238E27FC236}">
                  <a16:creationId xmlns:a16="http://schemas.microsoft.com/office/drawing/2014/main" id="{DCE7CC15-D620-F5E4-0A23-F0998D8AD243}"/>
                </a:ext>
              </a:extLst>
            </p:cNvPr>
            <p:cNvSpPr/>
            <p:nvPr/>
          </p:nvSpPr>
          <p:spPr>
            <a:xfrm>
              <a:off x="3916927" y="182531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Freeform: Shape 174">
              <a:extLst>
                <a:ext uri="{FF2B5EF4-FFF2-40B4-BE49-F238E27FC236}">
                  <a16:creationId xmlns:a16="http://schemas.microsoft.com/office/drawing/2014/main" id="{F0B9CA19-FB9F-A952-1846-CD83EA944DEE}"/>
                </a:ext>
              </a:extLst>
            </p:cNvPr>
            <p:cNvSpPr/>
            <p:nvPr/>
          </p:nvSpPr>
          <p:spPr>
            <a:xfrm>
              <a:off x="5543053" y="2295998"/>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Freeform: Shape 175">
              <a:extLst>
                <a:ext uri="{FF2B5EF4-FFF2-40B4-BE49-F238E27FC236}">
                  <a16:creationId xmlns:a16="http://schemas.microsoft.com/office/drawing/2014/main" id="{9B059089-C574-D5E9-5C6C-55DBBC48E258}"/>
                </a:ext>
              </a:extLst>
            </p:cNvPr>
            <p:cNvSpPr/>
            <p:nvPr/>
          </p:nvSpPr>
          <p:spPr>
            <a:xfrm>
              <a:off x="5552336" y="2295998"/>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Freeform: Shape 176">
              <a:extLst>
                <a:ext uri="{FF2B5EF4-FFF2-40B4-BE49-F238E27FC236}">
                  <a16:creationId xmlns:a16="http://schemas.microsoft.com/office/drawing/2014/main" id="{AFEBA04E-9822-0359-3B9F-C3368372DF2B}"/>
                </a:ext>
              </a:extLst>
            </p:cNvPr>
            <p:cNvSpPr/>
            <p:nvPr/>
          </p:nvSpPr>
          <p:spPr>
            <a:xfrm>
              <a:off x="5580115" y="2304147"/>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Freeform: Shape 177">
              <a:extLst>
                <a:ext uri="{FF2B5EF4-FFF2-40B4-BE49-F238E27FC236}">
                  <a16:creationId xmlns:a16="http://schemas.microsoft.com/office/drawing/2014/main" id="{8752CADE-0A23-A03C-023D-2F70C833F74D}"/>
                </a:ext>
              </a:extLst>
            </p:cNvPr>
            <p:cNvSpPr/>
            <p:nvPr/>
          </p:nvSpPr>
          <p:spPr>
            <a:xfrm>
              <a:off x="5642759" y="2320730"/>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Freeform: Shape 178">
              <a:extLst>
                <a:ext uri="{FF2B5EF4-FFF2-40B4-BE49-F238E27FC236}">
                  <a16:creationId xmlns:a16="http://schemas.microsoft.com/office/drawing/2014/main" id="{E0FCF4E8-867B-343B-062F-A5DAC7257BCB}"/>
                </a:ext>
              </a:extLst>
            </p:cNvPr>
            <p:cNvSpPr/>
            <p:nvPr/>
          </p:nvSpPr>
          <p:spPr>
            <a:xfrm>
              <a:off x="5649775" y="232073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Freeform: Shape 179">
              <a:extLst>
                <a:ext uri="{FF2B5EF4-FFF2-40B4-BE49-F238E27FC236}">
                  <a16:creationId xmlns:a16="http://schemas.microsoft.com/office/drawing/2014/main" id="{4011626E-8A88-3E33-7279-1C968196B7DA}"/>
                </a:ext>
              </a:extLst>
            </p:cNvPr>
            <p:cNvSpPr/>
            <p:nvPr/>
          </p:nvSpPr>
          <p:spPr>
            <a:xfrm>
              <a:off x="5661255" y="2329092"/>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71" name="Freeform: Shape 180">
              <a:extLst>
                <a:ext uri="{FF2B5EF4-FFF2-40B4-BE49-F238E27FC236}">
                  <a16:creationId xmlns:a16="http://schemas.microsoft.com/office/drawing/2014/main" id="{8AE1ED33-5F2E-9997-1AAD-074F55531CF6}"/>
                </a:ext>
              </a:extLst>
            </p:cNvPr>
            <p:cNvSpPr/>
            <p:nvPr/>
          </p:nvSpPr>
          <p:spPr>
            <a:xfrm>
              <a:off x="5663664"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Freeform: Shape 181">
              <a:extLst>
                <a:ext uri="{FF2B5EF4-FFF2-40B4-BE49-F238E27FC236}">
                  <a16:creationId xmlns:a16="http://schemas.microsoft.com/office/drawing/2014/main" id="{B45234B9-7DBD-0A70-0234-4BFB9889CF28}"/>
                </a:ext>
              </a:extLst>
            </p:cNvPr>
            <p:cNvSpPr/>
            <p:nvPr/>
          </p:nvSpPr>
          <p:spPr>
            <a:xfrm>
              <a:off x="5668271"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Freeform: Shape 182">
              <a:extLst>
                <a:ext uri="{FF2B5EF4-FFF2-40B4-BE49-F238E27FC236}">
                  <a16:creationId xmlns:a16="http://schemas.microsoft.com/office/drawing/2014/main" id="{19649D53-85FF-F4EC-4F3C-6D5470D8FD65}"/>
                </a:ext>
              </a:extLst>
            </p:cNvPr>
            <p:cNvSpPr/>
            <p:nvPr/>
          </p:nvSpPr>
          <p:spPr>
            <a:xfrm>
              <a:off x="5668271"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74" name="Freeform: Shape 183">
              <a:extLst>
                <a:ext uri="{FF2B5EF4-FFF2-40B4-BE49-F238E27FC236}">
                  <a16:creationId xmlns:a16="http://schemas.microsoft.com/office/drawing/2014/main" id="{DA174E5B-0B1F-6A30-71B4-8341B368862C}"/>
                </a:ext>
              </a:extLst>
            </p:cNvPr>
            <p:cNvSpPr/>
            <p:nvPr/>
          </p:nvSpPr>
          <p:spPr>
            <a:xfrm>
              <a:off x="5684499"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Freeform: Shape 184">
              <a:extLst>
                <a:ext uri="{FF2B5EF4-FFF2-40B4-BE49-F238E27FC236}">
                  <a16:creationId xmlns:a16="http://schemas.microsoft.com/office/drawing/2014/main" id="{CAF4499E-38A1-4B2A-4828-D79F4DCFA097}"/>
                </a:ext>
              </a:extLst>
            </p:cNvPr>
            <p:cNvSpPr/>
            <p:nvPr/>
          </p:nvSpPr>
          <p:spPr>
            <a:xfrm>
              <a:off x="5686837" y="2329092"/>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Freeform: Shape 185">
              <a:extLst>
                <a:ext uri="{FF2B5EF4-FFF2-40B4-BE49-F238E27FC236}">
                  <a16:creationId xmlns:a16="http://schemas.microsoft.com/office/drawing/2014/main" id="{FA409D0D-4CEE-3A41-C804-963F25954234}"/>
                </a:ext>
              </a:extLst>
            </p:cNvPr>
            <p:cNvSpPr/>
            <p:nvPr/>
          </p:nvSpPr>
          <p:spPr>
            <a:xfrm>
              <a:off x="5689105"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Freeform: Shape 186">
              <a:extLst>
                <a:ext uri="{FF2B5EF4-FFF2-40B4-BE49-F238E27FC236}">
                  <a16:creationId xmlns:a16="http://schemas.microsoft.com/office/drawing/2014/main" id="{54965D0C-10C9-D691-2863-A95F96957872}"/>
                </a:ext>
              </a:extLst>
            </p:cNvPr>
            <p:cNvSpPr/>
            <p:nvPr/>
          </p:nvSpPr>
          <p:spPr>
            <a:xfrm>
              <a:off x="5696120"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Freeform: Shape 187">
              <a:extLst>
                <a:ext uri="{FF2B5EF4-FFF2-40B4-BE49-F238E27FC236}">
                  <a16:creationId xmlns:a16="http://schemas.microsoft.com/office/drawing/2014/main" id="{95B8E834-4EF4-3F5C-31FB-9B49C496DB99}"/>
                </a:ext>
              </a:extLst>
            </p:cNvPr>
            <p:cNvSpPr/>
            <p:nvPr/>
          </p:nvSpPr>
          <p:spPr>
            <a:xfrm>
              <a:off x="5698459" y="2329092"/>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Freeform: Shape 188">
              <a:extLst>
                <a:ext uri="{FF2B5EF4-FFF2-40B4-BE49-F238E27FC236}">
                  <a16:creationId xmlns:a16="http://schemas.microsoft.com/office/drawing/2014/main" id="{6F75E8B1-684F-7641-B1FC-6B044AA40696}"/>
                </a:ext>
              </a:extLst>
            </p:cNvPr>
            <p:cNvSpPr/>
            <p:nvPr/>
          </p:nvSpPr>
          <p:spPr>
            <a:xfrm>
              <a:off x="5698459" y="2329092"/>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Freeform: Shape 189">
              <a:extLst>
                <a:ext uri="{FF2B5EF4-FFF2-40B4-BE49-F238E27FC236}">
                  <a16:creationId xmlns:a16="http://schemas.microsoft.com/office/drawing/2014/main" id="{7E86D97D-D00E-68B5-4169-11073D390293}"/>
                </a:ext>
              </a:extLst>
            </p:cNvPr>
            <p:cNvSpPr/>
            <p:nvPr/>
          </p:nvSpPr>
          <p:spPr>
            <a:xfrm>
              <a:off x="5700726"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Freeform: Shape 190">
              <a:extLst>
                <a:ext uri="{FF2B5EF4-FFF2-40B4-BE49-F238E27FC236}">
                  <a16:creationId xmlns:a16="http://schemas.microsoft.com/office/drawing/2014/main" id="{C50B678A-36F7-C7E7-4037-9E98A19EE6A3}"/>
                </a:ext>
              </a:extLst>
            </p:cNvPr>
            <p:cNvSpPr/>
            <p:nvPr/>
          </p:nvSpPr>
          <p:spPr>
            <a:xfrm>
              <a:off x="5705404" y="2329092"/>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Freeform: Shape 191">
              <a:extLst>
                <a:ext uri="{FF2B5EF4-FFF2-40B4-BE49-F238E27FC236}">
                  <a16:creationId xmlns:a16="http://schemas.microsoft.com/office/drawing/2014/main" id="{FB5D81A5-863F-2BFE-214A-5A632D60FFA4}"/>
                </a:ext>
              </a:extLst>
            </p:cNvPr>
            <p:cNvSpPr/>
            <p:nvPr/>
          </p:nvSpPr>
          <p:spPr>
            <a:xfrm>
              <a:off x="5723899" y="2329092"/>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Freeform: Shape 192">
              <a:extLst>
                <a:ext uri="{FF2B5EF4-FFF2-40B4-BE49-F238E27FC236}">
                  <a16:creationId xmlns:a16="http://schemas.microsoft.com/office/drawing/2014/main" id="{FEBF432C-FEC8-30EC-CD1C-D1A98D1B9630}"/>
                </a:ext>
              </a:extLst>
            </p:cNvPr>
            <p:cNvSpPr/>
            <p:nvPr/>
          </p:nvSpPr>
          <p:spPr>
            <a:xfrm>
              <a:off x="5754088" y="2329092"/>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Freeform: Shape 193">
              <a:extLst>
                <a:ext uri="{FF2B5EF4-FFF2-40B4-BE49-F238E27FC236}">
                  <a16:creationId xmlns:a16="http://schemas.microsoft.com/office/drawing/2014/main" id="{E4BA1C5F-7DF5-DF55-15FE-7A313DED23EC}"/>
                </a:ext>
              </a:extLst>
            </p:cNvPr>
            <p:cNvSpPr/>
            <p:nvPr/>
          </p:nvSpPr>
          <p:spPr>
            <a:xfrm>
              <a:off x="5756497" y="2329092"/>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Freeform: Shape 194">
              <a:extLst>
                <a:ext uri="{FF2B5EF4-FFF2-40B4-BE49-F238E27FC236}">
                  <a16:creationId xmlns:a16="http://schemas.microsoft.com/office/drawing/2014/main" id="{F0FEE0B0-3085-BABF-C583-08534ABE6182}"/>
                </a:ext>
              </a:extLst>
            </p:cNvPr>
            <p:cNvSpPr/>
            <p:nvPr/>
          </p:nvSpPr>
          <p:spPr>
            <a:xfrm>
              <a:off x="5770315" y="2347871"/>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86" name="Freeform: Shape 195">
              <a:extLst>
                <a:ext uri="{FF2B5EF4-FFF2-40B4-BE49-F238E27FC236}">
                  <a16:creationId xmlns:a16="http://schemas.microsoft.com/office/drawing/2014/main" id="{B238AD7C-4284-3783-A6C1-E2DA5AFED2F8}"/>
                </a:ext>
              </a:extLst>
            </p:cNvPr>
            <p:cNvSpPr/>
            <p:nvPr/>
          </p:nvSpPr>
          <p:spPr>
            <a:xfrm>
              <a:off x="5774993"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87" name="Freeform: Shape 196">
              <a:extLst>
                <a:ext uri="{FF2B5EF4-FFF2-40B4-BE49-F238E27FC236}">
                  <a16:creationId xmlns:a16="http://schemas.microsoft.com/office/drawing/2014/main" id="{9A0EB8AC-DA55-C4D0-8F53-AA51BE75AC7C}"/>
                </a:ext>
              </a:extLst>
            </p:cNvPr>
            <p:cNvSpPr/>
            <p:nvPr/>
          </p:nvSpPr>
          <p:spPr>
            <a:xfrm>
              <a:off x="5774993"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Freeform: Shape 197">
              <a:extLst>
                <a:ext uri="{FF2B5EF4-FFF2-40B4-BE49-F238E27FC236}">
                  <a16:creationId xmlns:a16="http://schemas.microsoft.com/office/drawing/2014/main" id="{95E69D9C-FB72-914E-E643-0B5DD55B17AE}"/>
                </a:ext>
              </a:extLst>
            </p:cNvPr>
            <p:cNvSpPr/>
            <p:nvPr/>
          </p:nvSpPr>
          <p:spPr>
            <a:xfrm>
              <a:off x="5774993"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Freeform: Shape 198">
              <a:extLst>
                <a:ext uri="{FF2B5EF4-FFF2-40B4-BE49-F238E27FC236}">
                  <a16:creationId xmlns:a16="http://schemas.microsoft.com/office/drawing/2014/main" id="{C8D359A4-D626-D9A3-EB8F-11F4953F59A9}"/>
                </a:ext>
              </a:extLst>
            </p:cNvPr>
            <p:cNvSpPr/>
            <p:nvPr/>
          </p:nvSpPr>
          <p:spPr>
            <a:xfrm>
              <a:off x="5798165"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90" name="Freeform: Shape 199">
              <a:extLst>
                <a:ext uri="{FF2B5EF4-FFF2-40B4-BE49-F238E27FC236}">
                  <a16:creationId xmlns:a16="http://schemas.microsoft.com/office/drawing/2014/main" id="{0BD308E4-9D28-F14E-22C4-CA63BC42A88B}"/>
                </a:ext>
              </a:extLst>
            </p:cNvPr>
            <p:cNvSpPr/>
            <p:nvPr/>
          </p:nvSpPr>
          <p:spPr>
            <a:xfrm>
              <a:off x="5816731" y="2347871"/>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Freeform: Shape 200">
              <a:extLst>
                <a:ext uri="{FF2B5EF4-FFF2-40B4-BE49-F238E27FC236}">
                  <a16:creationId xmlns:a16="http://schemas.microsoft.com/office/drawing/2014/main" id="{3D273FD6-E37D-4D18-FBEC-068260F08D4E}"/>
                </a:ext>
              </a:extLst>
            </p:cNvPr>
            <p:cNvSpPr/>
            <p:nvPr/>
          </p:nvSpPr>
          <p:spPr>
            <a:xfrm>
              <a:off x="5818999" y="2347871"/>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Freeform: Shape 201">
              <a:extLst>
                <a:ext uri="{FF2B5EF4-FFF2-40B4-BE49-F238E27FC236}">
                  <a16:creationId xmlns:a16="http://schemas.microsoft.com/office/drawing/2014/main" id="{F14A7E76-5271-AE3B-D98A-728DDFF4C46B}"/>
                </a:ext>
              </a:extLst>
            </p:cNvPr>
            <p:cNvSpPr/>
            <p:nvPr/>
          </p:nvSpPr>
          <p:spPr>
            <a:xfrm>
              <a:off x="5821409"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Freeform: Shape 202">
              <a:extLst>
                <a:ext uri="{FF2B5EF4-FFF2-40B4-BE49-F238E27FC236}">
                  <a16:creationId xmlns:a16="http://schemas.microsoft.com/office/drawing/2014/main" id="{2C48D09A-5301-59A9-2438-B3E76DBA18B3}"/>
                </a:ext>
              </a:extLst>
            </p:cNvPr>
            <p:cNvSpPr/>
            <p:nvPr/>
          </p:nvSpPr>
          <p:spPr>
            <a:xfrm>
              <a:off x="5828353"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94" name="Freeform: Shape 203">
              <a:extLst>
                <a:ext uri="{FF2B5EF4-FFF2-40B4-BE49-F238E27FC236}">
                  <a16:creationId xmlns:a16="http://schemas.microsoft.com/office/drawing/2014/main" id="{9BCC7B80-7048-8DE9-1A4C-D7F7F6A8A05A}"/>
                </a:ext>
              </a:extLst>
            </p:cNvPr>
            <p:cNvSpPr/>
            <p:nvPr/>
          </p:nvSpPr>
          <p:spPr>
            <a:xfrm>
              <a:off x="5837637" y="2358004"/>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Freeform: Shape 204">
              <a:extLst>
                <a:ext uri="{FF2B5EF4-FFF2-40B4-BE49-F238E27FC236}">
                  <a16:creationId xmlns:a16="http://schemas.microsoft.com/office/drawing/2014/main" id="{79316EAF-7ADF-3C3F-202A-5BDC6BF7AF05}"/>
                </a:ext>
              </a:extLst>
            </p:cNvPr>
            <p:cNvSpPr/>
            <p:nvPr/>
          </p:nvSpPr>
          <p:spPr>
            <a:xfrm>
              <a:off x="5839975" y="2358004"/>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96" name="Freeform: Shape 205">
              <a:extLst>
                <a:ext uri="{FF2B5EF4-FFF2-40B4-BE49-F238E27FC236}">
                  <a16:creationId xmlns:a16="http://schemas.microsoft.com/office/drawing/2014/main" id="{7D55CE72-AE65-12AE-6F34-3C2AEFB6AB89}"/>
                </a:ext>
              </a:extLst>
            </p:cNvPr>
            <p:cNvSpPr/>
            <p:nvPr/>
          </p:nvSpPr>
          <p:spPr>
            <a:xfrm>
              <a:off x="5886249" y="2378626"/>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97" name="Freeform: Shape 206">
              <a:extLst>
                <a:ext uri="{FF2B5EF4-FFF2-40B4-BE49-F238E27FC236}">
                  <a16:creationId xmlns:a16="http://schemas.microsoft.com/office/drawing/2014/main" id="{A22F1CC7-3F87-1A2E-C41E-D1DAE59E940C}"/>
                </a:ext>
              </a:extLst>
            </p:cNvPr>
            <p:cNvSpPr/>
            <p:nvPr/>
          </p:nvSpPr>
          <p:spPr>
            <a:xfrm>
              <a:off x="5900281"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Freeform: Shape 207">
              <a:extLst>
                <a:ext uri="{FF2B5EF4-FFF2-40B4-BE49-F238E27FC236}">
                  <a16:creationId xmlns:a16="http://schemas.microsoft.com/office/drawing/2014/main" id="{EDA5B3C7-03E7-B9BD-4A7C-E900EDD326E0}"/>
                </a:ext>
              </a:extLst>
            </p:cNvPr>
            <p:cNvSpPr/>
            <p:nvPr/>
          </p:nvSpPr>
          <p:spPr>
            <a:xfrm>
              <a:off x="5907225"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99" name="Freeform: Shape 208">
              <a:extLst>
                <a:ext uri="{FF2B5EF4-FFF2-40B4-BE49-F238E27FC236}">
                  <a16:creationId xmlns:a16="http://schemas.microsoft.com/office/drawing/2014/main" id="{59FE3B50-0AB8-5F81-8235-B1AD0E9D060B}"/>
                </a:ext>
              </a:extLst>
            </p:cNvPr>
            <p:cNvSpPr/>
            <p:nvPr/>
          </p:nvSpPr>
          <p:spPr>
            <a:xfrm>
              <a:off x="5948894" y="238932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Freeform: Shape 209">
              <a:extLst>
                <a:ext uri="{FF2B5EF4-FFF2-40B4-BE49-F238E27FC236}">
                  <a16:creationId xmlns:a16="http://schemas.microsoft.com/office/drawing/2014/main" id="{A4771306-DAD5-2B93-8746-EDDF40107061}"/>
                </a:ext>
              </a:extLst>
            </p:cNvPr>
            <p:cNvSpPr/>
            <p:nvPr/>
          </p:nvSpPr>
          <p:spPr>
            <a:xfrm>
              <a:off x="5951303"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Freeform: Shape 210">
              <a:extLst>
                <a:ext uri="{FF2B5EF4-FFF2-40B4-BE49-F238E27FC236}">
                  <a16:creationId xmlns:a16="http://schemas.microsoft.com/office/drawing/2014/main" id="{C80AE3CD-59B9-E689-0FD3-46A92700589D}"/>
                </a:ext>
              </a:extLst>
            </p:cNvPr>
            <p:cNvSpPr/>
            <p:nvPr/>
          </p:nvSpPr>
          <p:spPr>
            <a:xfrm>
              <a:off x="5951303"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Freeform: Shape 211">
              <a:extLst>
                <a:ext uri="{FF2B5EF4-FFF2-40B4-BE49-F238E27FC236}">
                  <a16:creationId xmlns:a16="http://schemas.microsoft.com/office/drawing/2014/main" id="{B40A4E29-B318-CA19-0503-98386775AB46}"/>
                </a:ext>
              </a:extLst>
            </p:cNvPr>
            <p:cNvSpPr/>
            <p:nvPr/>
          </p:nvSpPr>
          <p:spPr>
            <a:xfrm>
              <a:off x="5953571" y="2389326"/>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Freeform: Shape 212">
              <a:extLst>
                <a:ext uri="{FF2B5EF4-FFF2-40B4-BE49-F238E27FC236}">
                  <a16:creationId xmlns:a16="http://schemas.microsoft.com/office/drawing/2014/main" id="{3D10C88B-21A1-CF87-B599-F7D4A0CA44F9}"/>
                </a:ext>
              </a:extLst>
            </p:cNvPr>
            <p:cNvSpPr/>
            <p:nvPr/>
          </p:nvSpPr>
          <p:spPr>
            <a:xfrm>
              <a:off x="5955909"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Freeform: Shape 213">
              <a:extLst>
                <a:ext uri="{FF2B5EF4-FFF2-40B4-BE49-F238E27FC236}">
                  <a16:creationId xmlns:a16="http://schemas.microsoft.com/office/drawing/2014/main" id="{FA229573-1F2E-FF3D-1665-A3077B58CBB3}"/>
                </a:ext>
              </a:extLst>
            </p:cNvPr>
            <p:cNvSpPr/>
            <p:nvPr/>
          </p:nvSpPr>
          <p:spPr>
            <a:xfrm>
              <a:off x="5958248" y="238932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Freeform: Shape 214">
              <a:extLst>
                <a:ext uri="{FF2B5EF4-FFF2-40B4-BE49-F238E27FC236}">
                  <a16:creationId xmlns:a16="http://schemas.microsoft.com/office/drawing/2014/main" id="{F9A7A2DF-1E79-4873-1AB7-44C2BC195CFA}"/>
                </a:ext>
              </a:extLst>
            </p:cNvPr>
            <p:cNvSpPr/>
            <p:nvPr/>
          </p:nvSpPr>
          <p:spPr>
            <a:xfrm>
              <a:off x="5965122" y="238932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Freeform: Shape 215">
              <a:extLst>
                <a:ext uri="{FF2B5EF4-FFF2-40B4-BE49-F238E27FC236}">
                  <a16:creationId xmlns:a16="http://schemas.microsoft.com/office/drawing/2014/main" id="{783F3D25-F62E-28E0-636E-F8FB0D8D8E66}"/>
                </a:ext>
              </a:extLst>
            </p:cNvPr>
            <p:cNvSpPr/>
            <p:nvPr/>
          </p:nvSpPr>
          <p:spPr>
            <a:xfrm>
              <a:off x="5965122" y="238932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Freeform: Shape 216">
              <a:extLst>
                <a:ext uri="{FF2B5EF4-FFF2-40B4-BE49-F238E27FC236}">
                  <a16:creationId xmlns:a16="http://schemas.microsoft.com/office/drawing/2014/main" id="{4E53B2E4-23F3-35A3-85CF-00DF8E74A572}"/>
                </a:ext>
              </a:extLst>
            </p:cNvPr>
            <p:cNvSpPr/>
            <p:nvPr/>
          </p:nvSpPr>
          <p:spPr>
            <a:xfrm>
              <a:off x="5972138"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Freeform: Shape 217">
              <a:extLst>
                <a:ext uri="{FF2B5EF4-FFF2-40B4-BE49-F238E27FC236}">
                  <a16:creationId xmlns:a16="http://schemas.microsoft.com/office/drawing/2014/main" id="{5A805AE1-6F36-EF91-C178-A0AD0C0208CA}"/>
                </a:ext>
              </a:extLst>
            </p:cNvPr>
            <p:cNvSpPr/>
            <p:nvPr/>
          </p:nvSpPr>
          <p:spPr>
            <a:xfrm>
              <a:off x="6002325"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Freeform: Shape 218">
              <a:extLst>
                <a:ext uri="{FF2B5EF4-FFF2-40B4-BE49-F238E27FC236}">
                  <a16:creationId xmlns:a16="http://schemas.microsoft.com/office/drawing/2014/main" id="{A2D0394A-3D9B-1AAA-FBE3-5330B34BF83C}"/>
                </a:ext>
              </a:extLst>
            </p:cNvPr>
            <p:cNvSpPr/>
            <p:nvPr/>
          </p:nvSpPr>
          <p:spPr>
            <a:xfrm>
              <a:off x="6002325"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Freeform: Shape 219">
              <a:extLst>
                <a:ext uri="{FF2B5EF4-FFF2-40B4-BE49-F238E27FC236}">
                  <a16:creationId xmlns:a16="http://schemas.microsoft.com/office/drawing/2014/main" id="{61FCADE7-2D53-3A7A-EE3A-9D39002B3195}"/>
                </a:ext>
              </a:extLst>
            </p:cNvPr>
            <p:cNvSpPr/>
            <p:nvPr/>
          </p:nvSpPr>
          <p:spPr>
            <a:xfrm>
              <a:off x="6009199" y="2389326"/>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Freeform: Shape 220">
              <a:extLst>
                <a:ext uri="{FF2B5EF4-FFF2-40B4-BE49-F238E27FC236}">
                  <a16:creationId xmlns:a16="http://schemas.microsoft.com/office/drawing/2014/main" id="{B5FEF997-6F4C-52A6-9893-F9F342DDEF05}"/>
                </a:ext>
              </a:extLst>
            </p:cNvPr>
            <p:cNvSpPr/>
            <p:nvPr/>
          </p:nvSpPr>
          <p:spPr>
            <a:xfrm>
              <a:off x="6013947"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Freeform: Shape 221">
              <a:extLst>
                <a:ext uri="{FF2B5EF4-FFF2-40B4-BE49-F238E27FC236}">
                  <a16:creationId xmlns:a16="http://schemas.microsoft.com/office/drawing/2014/main" id="{58BAC544-F5C0-B624-15B0-CEB3917DBD01}"/>
                </a:ext>
              </a:extLst>
            </p:cNvPr>
            <p:cNvSpPr/>
            <p:nvPr/>
          </p:nvSpPr>
          <p:spPr>
            <a:xfrm>
              <a:off x="6018554"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Freeform: Shape 222">
              <a:extLst>
                <a:ext uri="{FF2B5EF4-FFF2-40B4-BE49-F238E27FC236}">
                  <a16:creationId xmlns:a16="http://schemas.microsoft.com/office/drawing/2014/main" id="{30D122BA-BF1A-68E5-7CF8-195EC0862CBB}"/>
                </a:ext>
              </a:extLst>
            </p:cNvPr>
            <p:cNvSpPr/>
            <p:nvPr/>
          </p:nvSpPr>
          <p:spPr>
            <a:xfrm>
              <a:off x="6025569"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Freeform: Shape 223">
              <a:extLst>
                <a:ext uri="{FF2B5EF4-FFF2-40B4-BE49-F238E27FC236}">
                  <a16:creationId xmlns:a16="http://schemas.microsoft.com/office/drawing/2014/main" id="{2DCCF019-BBB5-8E14-C0E0-9D645FCA94DF}"/>
                </a:ext>
              </a:extLst>
            </p:cNvPr>
            <p:cNvSpPr/>
            <p:nvPr/>
          </p:nvSpPr>
          <p:spPr>
            <a:xfrm>
              <a:off x="6053348" y="2389326"/>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Freeform: Shape 224">
              <a:extLst>
                <a:ext uri="{FF2B5EF4-FFF2-40B4-BE49-F238E27FC236}">
                  <a16:creationId xmlns:a16="http://schemas.microsoft.com/office/drawing/2014/main" id="{9D0B1FAE-4240-54BE-89F0-66DABEF8997E}"/>
                </a:ext>
              </a:extLst>
            </p:cNvPr>
            <p:cNvSpPr/>
            <p:nvPr/>
          </p:nvSpPr>
          <p:spPr>
            <a:xfrm>
              <a:off x="6083465"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Freeform: Shape 225">
              <a:extLst>
                <a:ext uri="{FF2B5EF4-FFF2-40B4-BE49-F238E27FC236}">
                  <a16:creationId xmlns:a16="http://schemas.microsoft.com/office/drawing/2014/main" id="{C2917192-A25E-7CC2-57BE-516852159E28}"/>
                </a:ext>
              </a:extLst>
            </p:cNvPr>
            <p:cNvSpPr/>
            <p:nvPr/>
          </p:nvSpPr>
          <p:spPr>
            <a:xfrm>
              <a:off x="6324688" y="2442120"/>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Freeform: Shape 226">
              <a:extLst>
                <a:ext uri="{FF2B5EF4-FFF2-40B4-BE49-F238E27FC236}">
                  <a16:creationId xmlns:a16="http://schemas.microsoft.com/office/drawing/2014/main" id="{8EBB533F-6A1C-2240-BCE6-A291C2527DCB}"/>
                </a:ext>
              </a:extLst>
            </p:cNvPr>
            <p:cNvSpPr/>
            <p:nvPr/>
          </p:nvSpPr>
          <p:spPr>
            <a:xfrm>
              <a:off x="6329294" y="2442120"/>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Freeform: Shape 227">
              <a:extLst>
                <a:ext uri="{FF2B5EF4-FFF2-40B4-BE49-F238E27FC236}">
                  <a16:creationId xmlns:a16="http://schemas.microsoft.com/office/drawing/2014/main" id="{CE09EF75-C32A-3D57-8A08-EE28D14CB32B}"/>
                </a:ext>
              </a:extLst>
            </p:cNvPr>
            <p:cNvSpPr/>
            <p:nvPr/>
          </p:nvSpPr>
          <p:spPr>
            <a:xfrm>
              <a:off x="6398954"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Freeform: Shape 228">
              <a:extLst>
                <a:ext uri="{FF2B5EF4-FFF2-40B4-BE49-F238E27FC236}">
                  <a16:creationId xmlns:a16="http://schemas.microsoft.com/office/drawing/2014/main" id="{BF550E6A-817B-D5A5-64B6-87AE651510BE}"/>
                </a:ext>
              </a:extLst>
            </p:cNvPr>
            <p:cNvSpPr/>
            <p:nvPr/>
          </p:nvSpPr>
          <p:spPr>
            <a:xfrm>
              <a:off x="6424394" y="2442120"/>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Freeform: Shape 229">
              <a:extLst>
                <a:ext uri="{FF2B5EF4-FFF2-40B4-BE49-F238E27FC236}">
                  <a16:creationId xmlns:a16="http://schemas.microsoft.com/office/drawing/2014/main" id="{B0CA0F5E-07E9-D7C3-09FD-F7B1FF434B65}"/>
                </a:ext>
              </a:extLst>
            </p:cNvPr>
            <p:cNvSpPr/>
            <p:nvPr/>
          </p:nvSpPr>
          <p:spPr>
            <a:xfrm>
              <a:off x="6426804"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Freeform: Shape 230">
              <a:extLst>
                <a:ext uri="{FF2B5EF4-FFF2-40B4-BE49-F238E27FC236}">
                  <a16:creationId xmlns:a16="http://schemas.microsoft.com/office/drawing/2014/main" id="{A114918A-E86B-F21D-27EC-328582A00693}"/>
                </a:ext>
              </a:extLst>
            </p:cNvPr>
            <p:cNvSpPr/>
            <p:nvPr/>
          </p:nvSpPr>
          <p:spPr>
            <a:xfrm>
              <a:off x="6429142"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Freeform: Shape 231">
              <a:extLst>
                <a:ext uri="{FF2B5EF4-FFF2-40B4-BE49-F238E27FC236}">
                  <a16:creationId xmlns:a16="http://schemas.microsoft.com/office/drawing/2014/main" id="{07336B77-CC29-A57A-E4BE-AE8702E6A5ED}"/>
                </a:ext>
              </a:extLst>
            </p:cNvPr>
            <p:cNvSpPr/>
            <p:nvPr/>
          </p:nvSpPr>
          <p:spPr>
            <a:xfrm>
              <a:off x="6436016" y="2442120"/>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Freeform: Shape 232">
              <a:extLst>
                <a:ext uri="{FF2B5EF4-FFF2-40B4-BE49-F238E27FC236}">
                  <a16:creationId xmlns:a16="http://schemas.microsoft.com/office/drawing/2014/main" id="{27777806-513C-A7FE-38DC-8F63AD4BB1FB}"/>
                </a:ext>
              </a:extLst>
            </p:cNvPr>
            <p:cNvSpPr/>
            <p:nvPr/>
          </p:nvSpPr>
          <p:spPr>
            <a:xfrm>
              <a:off x="6438354" y="2442120"/>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Freeform: Shape 233">
              <a:extLst>
                <a:ext uri="{FF2B5EF4-FFF2-40B4-BE49-F238E27FC236}">
                  <a16:creationId xmlns:a16="http://schemas.microsoft.com/office/drawing/2014/main" id="{1327C214-0976-6823-99A5-96603F77B3C7}"/>
                </a:ext>
              </a:extLst>
            </p:cNvPr>
            <p:cNvSpPr/>
            <p:nvPr/>
          </p:nvSpPr>
          <p:spPr>
            <a:xfrm>
              <a:off x="6449976" y="2442120"/>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Freeform: Shape 234">
              <a:extLst>
                <a:ext uri="{FF2B5EF4-FFF2-40B4-BE49-F238E27FC236}">
                  <a16:creationId xmlns:a16="http://schemas.microsoft.com/office/drawing/2014/main" id="{1E6C1AC9-5B57-584E-FBD5-A94F78D0FB67}"/>
                </a:ext>
              </a:extLst>
            </p:cNvPr>
            <p:cNvSpPr/>
            <p:nvPr/>
          </p:nvSpPr>
          <p:spPr>
            <a:xfrm>
              <a:off x="6459260"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Freeform: Shape 235">
              <a:extLst>
                <a:ext uri="{FF2B5EF4-FFF2-40B4-BE49-F238E27FC236}">
                  <a16:creationId xmlns:a16="http://schemas.microsoft.com/office/drawing/2014/main" id="{D207E5F4-3CE9-0607-BCD7-7403C95E6A14}"/>
                </a:ext>
              </a:extLst>
            </p:cNvPr>
            <p:cNvSpPr/>
            <p:nvPr/>
          </p:nvSpPr>
          <p:spPr>
            <a:xfrm>
              <a:off x="6473220"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Freeform: Shape 236">
              <a:extLst>
                <a:ext uri="{FF2B5EF4-FFF2-40B4-BE49-F238E27FC236}">
                  <a16:creationId xmlns:a16="http://schemas.microsoft.com/office/drawing/2014/main" id="{53F4CDF5-7668-EFA2-9662-1BBD9A36E680}"/>
                </a:ext>
              </a:extLst>
            </p:cNvPr>
            <p:cNvSpPr/>
            <p:nvPr/>
          </p:nvSpPr>
          <p:spPr>
            <a:xfrm>
              <a:off x="6480165" y="2442120"/>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Freeform: Shape 237">
              <a:extLst>
                <a:ext uri="{FF2B5EF4-FFF2-40B4-BE49-F238E27FC236}">
                  <a16:creationId xmlns:a16="http://schemas.microsoft.com/office/drawing/2014/main" id="{376901AA-62B2-4483-445C-B71F6730C820}"/>
                </a:ext>
              </a:extLst>
            </p:cNvPr>
            <p:cNvSpPr/>
            <p:nvPr/>
          </p:nvSpPr>
          <p:spPr>
            <a:xfrm>
              <a:off x="6489448"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Freeform: Shape 238">
              <a:extLst>
                <a:ext uri="{FF2B5EF4-FFF2-40B4-BE49-F238E27FC236}">
                  <a16:creationId xmlns:a16="http://schemas.microsoft.com/office/drawing/2014/main" id="{470B5F47-5F15-B3C7-C291-944A3BF40109}"/>
                </a:ext>
              </a:extLst>
            </p:cNvPr>
            <p:cNvSpPr/>
            <p:nvPr/>
          </p:nvSpPr>
          <p:spPr>
            <a:xfrm>
              <a:off x="6491715" y="2442120"/>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Freeform: Shape 239">
              <a:extLst>
                <a:ext uri="{FF2B5EF4-FFF2-40B4-BE49-F238E27FC236}">
                  <a16:creationId xmlns:a16="http://schemas.microsoft.com/office/drawing/2014/main" id="{F3F58167-7549-96F6-B2DA-45138520EFA5}"/>
                </a:ext>
              </a:extLst>
            </p:cNvPr>
            <p:cNvSpPr/>
            <p:nvPr/>
          </p:nvSpPr>
          <p:spPr>
            <a:xfrm>
              <a:off x="6500998" y="2442120"/>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Freeform: Shape 240">
              <a:extLst>
                <a:ext uri="{FF2B5EF4-FFF2-40B4-BE49-F238E27FC236}">
                  <a16:creationId xmlns:a16="http://schemas.microsoft.com/office/drawing/2014/main" id="{DE5B6C73-A65C-D7D3-B379-3B0B1711B299}"/>
                </a:ext>
              </a:extLst>
            </p:cNvPr>
            <p:cNvSpPr/>
            <p:nvPr/>
          </p:nvSpPr>
          <p:spPr>
            <a:xfrm>
              <a:off x="6505676"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Freeform: Shape 241">
              <a:extLst>
                <a:ext uri="{FF2B5EF4-FFF2-40B4-BE49-F238E27FC236}">
                  <a16:creationId xmlns:a16="http://schemas.microsoft.com/office/drawing/2014/main" id="{570459F6-2804-DB3F-425A-1493004F14DE}"/>
                </a:ext>
              </a:extLst>
            </p:cNvPr>
            <p:cNvSpPr/>
            <p:nvPr/>
          </p:nvSpPr>
          <p:spPr>
            <a:xfrm>
              <a:off x="6508014"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Freeform: Shape 242">
              <a:extLst>
                <a:ext uri="{FF2B5EF4-FFF2-40B4-BE49-F238E27FC236}">
                  <a16:creationId xmlns:a16="http://schemas.microsoft.com/office/drawing/2014/main" id="{83D5F0D1-DDB2-A401-2001-3AF2338861B9}"/>
                </a:ext>
              </a:extLst>
            </p:cNvPr>
            <p:cNvSpPr/>
            <p:nvPr/>
          </p:nvSpPr>
          <p:spPr>
            <a:xfrm>
              <a:off x="6533454" y="2458915"/>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Freeform: Shape 243">
              <a:extLst>
                <a:ext uri="{FF2B5EF4-FFF2-40B4-BE49-F238E27FC236}">
                  <a16:creationId xmlns:a16="http://schemas.microsoft.com/office/drawing/2014/main" id="{DA89A27F-219B-72CF-5ACD-FE6A959196B4}"/>
                </a:ext>
              </a:extLst>
            </p:cNvPr>
            <p:cNvSpPr/>
            <p:nvPr/>
          </p:nvSpPr>
          <p:spPr>
            <a:xfrm>
              <a:off x="6552092" y="2458915"/>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Freeform: Shape 244">
              <a:extLst>
                <a:ext uri="{FF2B5EF4-FFF2-40B4-BE49-F238E27FC236}">
                  <a16:creationId xmlns:a16="http://schemas.microsoft.com/office/drawing/2014/main" id="{8D766146-F221-58E3-AB87-CDBC7585E947}"/>
                </a:ext>
              </a:extLst>
            </p:cNvPr>
            <p:cNvSpPr/>
            <p:nvPr/>
          </p:nvSpPr>
          <p:spPr>
            <a:xfrm>
              <a:off x="6554360" y="2458915"/>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36" name="Freeform: Shape 245">
              <a:extLst>
                <a:ext uri="{FF2B5EF4-FFF2-40B4-BE49-F238E27FC236}">
                  <a16:creationId xmlns:a16="http://schemas.microsoft.com/office/drawing/2014/main" id="{B6ECE553-5D1F-2D5B-44A4-C6B693A0DB29}"/>
                </a:ext>
              </a:extLst>
            </p:cNvPr>
            <p:cNvSpPr/>
            <p:nvPr/>
          </p:nvSpPr>
          <p:spPr>
            <a:xfrm>
              <a:off x="6575265" y="2458915"/>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37" name="Freeform: Shape 246">
              <a:extLst>
                <a:ext uri="{FF2B5EF4-FFF2-40B4-BE49-F238E27FC236}">
                  <a16:creationId xmlns:a16="http://schemas.microsoft.com/office/drawing/2014/main" id="{85CD4151-F3F0-9047-AFA5-448458A43D64}"/>
                </a:ext>
              </a:extLst>
            </p:cNvPr>
            <p:cNvSpPr/>
            <p:nvPr/>
          </p:nvSpPr>
          <p:spPr>
            <a:xfrm>
              <a:off x="6579871" y="2458915"/>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38" name="Freeform: Shape 247">
              <a:extLst>
                <a:ext uri="{FF2B5EF4-FFF2-40B4-BE49-F238E27FC236}">
                  <a16:creationId xmlns:a16="http://schemas.microsoft.com/office/drawing/2014/main" id="{8C0DD577-1365-B530-CAC6-ED716FFCC389}"/>
                </a:ext>
              </a:extLst>
            </p:cNvPr>
            <p:cNvSpPr/>
            <p:nvPr/>
          </p:nvSpPr>
          <p:spPr>
            <a:xfrm>
              <a:off x="6596099" y="2458915"/>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Freeform: Shape 248">
              <a:extLst>
                <a:ext uri="{FF2B5EF4-FFF2-40B4-BE49-F238E27FC236}">
                  <a16:creationId xmlns:a16="http://schemas.microsoft.com/office/drawing/2014/main" id="{5A588D3A-40D8-1995-CE00-EAA0A36D2008}"/>
                </a:ext>
              </a:extLst>
            </p:cNvPr>
            <p:cNvSpPr/>
            <p:nvPr/>
          </p:nvSpPr>
          <p:spPr>
            <a:xfrm>
              <a:off x="6598366" y="2458915"/>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Freeform: Shape 249">
              <a:extLst>
                <a:ext uri="{FF2B5EF4-FFF2-40B4-BE49-F238E27FC236}">
                  <a16:creationId xmlns:a16="http://schemas.microsoft.com/office/drawing/2014/main" id="{224B4BEC-F060-821F-8947-ECEA43AB5FCD}"/>
                </a:ext>
              </a:extLst>
            </p:cNvPr>
            <p:cNvSpPr/>
            <p:nvPr/>
          </p:nvSpPr>
          <p:spPr>
            <a:xfrm>
              <a:off x="6600776"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Freeform: Shape 250">
              <a:extLst>
                <a:ext uri="{FF2B5EF4-FFF2-40B4-BE49-F238E27FC236}">
                  <a16:creationId xmlns:a16="http://schemas.microsoft.com/office/drawing/2014/main" id="{7CFFDCEE-945D-7E28-29FA-A81CACD7EEFE}"/>
                </a:ext>
              </a:extLst>
            </p:cNvPr>
            <p:cNvSpPr/>
            <p:nvPr/>
          </p:nvSpPr>
          <p:spPr>
            <a:xfrm>
              <a:off x="6603114"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Freeform: Shape 251">
              <a:extLst>
                <a:ext uri="{FF2B5EF4-FFF2-40B4-BE49-F238E27FC236}">
                  <a16:creationId xmlns:a16="http://schemas.microsoft.com/office/drawing/2014/main" id="{361DC684-AD26-8AD3-BEC7-E6995DB148A8}"/>
                </a:ext>
              </a:extLst>
            </p:cNvPr>
            <p:cNvSpPr/>
            <p:nvPr/>
          </p:nvSpPr>
          <p:spPr>
            <a:xfrm>
              <a:off x="6609988"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43" name="Freeform: Shape 252">
              <a:extLst>
                <a:ext uri="{FF2B5EF4-FFF2-40B4-BE49-F238E27FC236}">
                  <a16:creationId xmlns:a16="http://schemas.microsoft.com/office/drawing/2014/main" id="{0CD095D1-F0F3-DAB2-20F8-DDF302030CD5}"/>
                </a:ext>
              </a:extLst>
            </p:cNvPr>
            <p:cNvSpPr/>
            <p:nvPr/>
          </p:nvSpPr>
          <p:spPr>
            <a:xfrm>
              <a:off x="6609988"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44" name="Freeform: Shape 253">
              <a:extLst>
                <a:ext uri="{FF2B5EF4-FFF2-40B4-BE49-F238E27FC236}">
                  <a16:creationId xmlns:a16="http://schemas.microsoft.com/office/drawing/2014/main" id="{0DA1DFFA-443B-6B54-DAA1-1A4791E60832}"/>
                </a:ext>
              </a:extLst>
            </p:cNvPr>
            <p:cNvSpPr/>
            <p:nvPr/>
          </p:nvSpPr>
          <p:spPr>
            <a:xfrm>
              <a:off x="6614736"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Freeform: Shape 254">
              <a:extLst>
                <a:ext uri="{FF2B5EF4-FFF2-40B4-BE49-F238E27FC236}">
                  <a16:creationId xmlns:a16="http://schemas.microsoft.com/office/drawing/2014/main" id="{21D5612B-37C1-2655-EE7F-40527B3C0802}"/>
                </a:ext>
              </a:extLst>
            </p:cNvPr>
            <p:cNvSpPr/>
            <p:nvPr/>
          </p:nvSpPr>
          <p:spPr>
            <a:xfrm>
              <a:off x="6617004"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Freeform: Shape 255">
              <a:extLst>
                <a:ext uri="{FF2B5EF4-FFF2-40B4-BE49-F238E27FC236}">
                  <a16:creationId xmlns:a16="http://schemas.microsoft.com/office/drawing/2014/main" id="{023769DE-E4AF-2EAA-9776-C8673CF26512}"/>
                </a:ext>
              </a:extLst>
            </p:cNvPr>
            <p:cNvSpPr/>
            <p:nvPr/>
          </p:nvSpPr>
          <p:spPr>
            <a:xfrm>
              <a:off x="661934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Freeform: Shape 256">
              <a:extLst>
                <a:ext uri="{FF2B5EF4-FFF2-40B4-BE49-F238E27FC236}">
                  <a16:creationId xmlns:a16="http://schemas.microsoft.com/office/drawing/2014/main" id="{1F70B31A-E8B6-9F9A-286D-C241393B52E3}"/>
                </a:ext>
              </a:extLst>
            </p:cNvPr>
            <p:cNvSpPr/>
            <p:nvPr/>
          </p:nvSpPr>
          <p:spPr>
            <a:xfrm>
              <a:off x="6623948"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Freeform: Shape 257">
              <a:extLst>
                <a:ext uri="{FF2B5EF4-FFF2-40B4-BE49-F238E27FC236}">
                  <a16:creationId xmlns:a16="http://schemas.microsoft.com/office/drawing/2014/main" id="{E0B45D33-BB95-8166-332F-4E7CE8659970}"/>
                </a:ext>
              </a:extLst>
            </p:cNvPr>
            <p:cNvSpPr/>
            <p:nvPr/>
          </p:nvSpPr>
          <p:spPr>
            <a:xfrm>
              <a:off x="6628554"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Freeform: Shape 258">
              <a:extLst>
                <a:ext uri="{FF2B5EF4-FFF2-40B4-BE49-F238E27FC236}">
                  <a16:creationId xmlns:a16="http://schemas.microsoft.com/office/drawing/2014/main" id="{F1851385-11AE-52CF-FDC3-AE515AB5A8B7}"/>
                </a:ext>
              </a:extLst>
            </p:cNvPr>
            <p:cNvSpPr/>
            <p:nvPr/>
          </p:nvSpPr>
          <p:spPr>
            <a:xfrm>
              <a:off x="663323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Freeform: Shape 259">
              <a:extLst>
                <a:ext uri="{FF2B5EF4-FFF2-40B4-BE49-F238E27FC236}">
                  <a16:creationId xmlns:a16="http://schemas.microsoft.com/office/drawing/2014/main" id="{FD9E153D-EF77-1A46-C252-9A24DE84FAF8}"/>
                </a:ext>
              </a:extLst>
            </p:cNvPr>
            <p:cNvSpPr/>
            <p:nvPr/>
          </p:nvSpPr>
          <p:spPr>
            <a:xfrm>
              <a:off x="663323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Freeform: Shape 260">
              <a:extLst>
                <a:ext uri="{FF2B5EF4-FFF2-40B4-BE49-F238E27FC236}">
                  <a16:creationId xmlns:a16="http://schemas.microsoft.com/office/drawing/2014/main" id="{560F06FF-3D50-34D1-FE9B-C2D5A74EC70C}"/>
                </a:ext>
              </a:extLst>
            </p:cNvPr>
            <p:cNvSpPr/>
            <p:nvPr/>
          </p:nvSpPr>
          <p:spPr>
            <a:xfrm>
              <a:off x="663557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52" name="Freeform: Shape 261">
              <a:extLst>
                <a:ext uri="{FF2B5EF4-FFF2-40B4-BE49-F238E27FC236}">
                  <a16:creationId xmlns:a16="http://schemas.microsoft.com/office/drawing/2014/main" id="{B663C865-F4CA-316F-79B2-C16D06347593}"/>
                </a:ext>
              </a:extLst>
            </p:cNvPr>
            <p:cNvSpPr/>
            <p:nvPr/>
          </p:nvSpPr>
          <p:spPr>
            <a:xfrm>
              <a:off x="663557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Freeform: Shape 262">
              <a:extLst>
                <a:ext uri="{FF2B5EF4-FFF2-40B4-BE49-F238E27FC236}">
                  <a16:creationId xmlns:a16="http://schemas.microsoft.com/office/drawing/2014/main" id="{E4FB566A-C7E6-EC23-DC4F-2BD20063151C}"/>
                </a:ext>
              </a:extLst>
            </p:cNvPr>
            <p:cNvSpPr/>
            <p:nvPr/>
          </p:nvSpPr>
          <p:spPr>
            <a:xfrm>
              <a:off x="6637838"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Freeform: Shape 263">
              <a:extLst>
                <a:ext uri="{FF2B5EF4-FFF2-40B4-BE49-F238E27FC236}">
                  <a16:creationId xmlns:a16="http://schemas.microsoft.com/office/drawing/2014/main" id="{04133608-995E-E425-3A6B-97411EB6AFFB}"/>
                </a:ext>
              </a:extLst>
            </p:cNvPr>
            <p:cNvSpPr/>
            <p:nvPr/>
          </p:nvSpPr>
          <p:spPr>
            <a:xfrm>
              <a:off x="6640176"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Freeform: Shape 264">
              <a:extLst>
                <a:ext uri="{FF2B5EF4-FFF2-40B4-BE49-F238E27FC236}">
                  <a16:creationId xmlns:a16="http://schemas.microsoft.com/office/drawing/2014/main" id="{8CDB0DE2-2B63-6AF6-340E-253DDD33B1D2}"/>
                </a:ext>
              </a:extLst>
            </p:cNvPr>
            <p:cNvSpPr/>
            <p:nvPr/>
          </p:nvSpPr>
          <p:spPr>
            <a:xfrm>
              <a:off x="6642515"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Freeform: Shape 265">
              <a:extLst>
                <a:ext uri="{FF2B5EF4-FFF2-40B4-BE49-F238E27FC236}">
                  <a16:creationId xmlns:a16="http://schemas.microsoft.com/office/drawing/2014/main" id="{410033E1-4205-238B-3531-2447AA694505}"/>
                </a:ext>
              </a:extLst>
            </p:cNvPr>
            <p:cNvSpPr/>
            <p:nvPr/>
          </p:nvSpPr>
          <p:spPr>
            <a:xfrm>
              <a:off x="666342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Freeform: Shape 266">
              <a:extLst>
                <a:ext uri="{FF2B5EF4-FFF2-40B4-BE49-F238E27FC236}">
                  <a16:creationId xmlns:a16="http://schemas.microsoft.com/office/drawing/2014/main" id="{E6DA70B5-F9FC-5865-CFE0-787287C44DAC}"/>
                </a:ext>
              </a:extLst>
            </p:cNvPr>
            <p:cNvSpPr/>
            <p:nvPr/>
          </p:nvSpPr>
          <p:spPr>
            <a:xfrm>
              <a:off x="6691199"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Freeform: Shape 267">
              <a:extLst>
                <a:ext uri="{FF2B5EF4-FFF2-40B4-BE49-F238E27FC236}">
                  <a16:creationId xmlns:a16="http://schemas.microsoft.com/office/drawing/2014/main" id="{3398A2E1-BEE2-743E-FF8E-86E25ACA407A}"/>
                </a:ext>
              </a:extLst>
            </p:cNvPr>
            <p:cNvSpPr/>
            <p:nvPr/>
          </p:nvSpPr>
          <p:spPr>
            <a:xfrm>
              <a:off x="6698214"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Freeform: Shape 268">
              <a:extLst>
                <a:ext uri="{FF2B5EF4-FFF2-40B4-BE49-F238E27FC236}">
                  <a16:creationId xmlns:a16="http://schemas.microsoft.com/office/drawing/2014/main" id="{8CEC5E36-4491-BBEF-731C-825B9F70C5DC}"/>
                </a:ext>
              </a:extLst>
            </p:cNvPr>
            <p:cNvSpPr/>
            <p:nvPr/>
          </p:nvSpPr>
          <p:spPr>
            <a:xfrm>
              <a:off x="6716710"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Freeform: Shape 269">
              <a:extLst>
                <a:ext uri="{FF2B5EF4-FFF2-40B4-BE49-F238E27FC236}">
                  <a16:creationId xmlns:a16="http://schemas.microsoft.com/office/drawing/2014/main" id="{0C3A8CB3-90F6-F199-D563-D9BE2CE6D3A4}"/>
                </a:ext>
              </a:extLst>
            </p:cNvPr>
            <p:cNvSpPr/>
            <p:nvPr/>
          </p:nvSpPr>
          <p:spPr>
            <a:xfrm>
              <a:off x="6716710"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Freeform: Shape 270">
              <a:extLst>
                <a:ext uri="{FF2B5EF4-FFF2-40B4-BE49-F238E27FC236}">
                  <a16:creationId xmlns:a16="http://schemas.microsoft.com/office/drawing/2014/main" id="{222E15A1-057E-14E2-B667-54C39150F044}"/>
                </a:ext>
              </a:extLst>
            </p:cNvPr>
            <p:cNvSpPr/>
            <p:nvPr/>
          </p:nvSpPr>
          <p:spPr>
            <a:xfrm>
              <a:off x="6723655"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Freeform: Shape 271">
              <a:extLst>
                <a:ext uri="{FF2B5EF4-FFF2-40B4-BE49-F238E27FC236}">
                  <a16:creationId xmlns:a16="http://schemas.microsoft.com/office/drawing/2014/main" id="{2BE055D8-BA94-3654-85C4-BE4AFF5959E1}"/>
                </a:ext>
              </a:extLst>
            </p:cNvPr>
            <p:cNvSpPr/>
            <p:nvPr/>
          </p:nvSpPr>
          <p:spPr>
            <a:xfrm>
              <a:off x="6733009"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Freeform: Shape 272">
              <a:extLst>
                <a:ext uri="{FF2B5EF4-FFF2-40B4-BE49-F238E27FC236}">
                  <a16:creationId xmlns:a16="http://schemas.microsoft.com/office/drawing/2014/main" id="{BDBF98E5-BC11-8A1B-3CBC-FF85388CC7CA}"/>
                </a:ext>
              </a:extLst>
            </p:cNvPr>
            <p:cNvSpPr/>
            <p:nvPr/>
          </p:nvSpPr>
          <p:spPr>
            <a:xfrm>
              <a:off x="674229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Freeform: Shape 273">
              <a:extLst>
                <a:ext uri="{FF2B5EF4-FFF2-40B4-BE49-F238E27FC236}">
                  <a16:creationId xmlns:a16="http://schemas.microsoft.com/office/drawing/2014/main" id="{F7F58953-BB14-DC55-7517-6D5165596EDF}"/>
                </a:ext>
              </a:extLst>
            </p:cNvPr>
            <p:cNvSpPr/>
            <p:nvPr/>
          </p:nvSpPr>
          <p:spPr>
            <a:xfrm>
              <a:off x="675852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Freeform: Shape 274">
              <a:extLst>
                <a:ext uri="{FF2B5EF4-FFF2-40B4-BE49-F238E27FC236}">
                  <a16:creationId xmlns:a16="http://schemas.microsoft.com/office/drawing/2014/main" id="{3C0B12EA-237E-B412-48E3-6D4AD7F36DF7}"/>
                </a:ext>
              </a:extLst>
            </p:cNvPr>
            <p:cNvSpPr/>
            <p:nvPr/>
          </p:nvSpPr>
          <p:spPr>
            <a:xfrm>
              <a:off x="6763126"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Freeform: Shape 275">
              <a:extLst>
                <a:ext uri="{FF2B5EF4-FFF2-40B4-BE49-F238E27FC236}">
                  <a16:creationId xmlns:a16="http://schemas.microsoft.com/office/drawing/2014/main" id="{4B950CED-5361-4F51-E271-655F1EFD20A8}"/>
                </a:ext>
              </a:extLst>
            </p:cNvPr>
            <p:cNvSpPr/>
            <p:nvPr/>
          </p:nvSpPr>
          <p:spPr>
            <a:xfrm>
              <a:off x="6765465"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Freeform: Shape 276">
              <a:extLst>
                <a:ext uri="{FF2B5EF4-FFF2-40B4-BE49-F238E27FC236}">
                  <a16:creationId xmlns:a16="http://schemas.microsoft.com/office/drawing/2014/main" id="{920F728D-5D6E-C96C-8BDF-2D0929B67487}"/>
                </a:ext>
              </a:extLst>
            </p:cNvPr>
            <p:cNvSpPr/>
            <p:nvPr/>
          </p:nvSpPr>
          <p:spPr>
            <a:xfrm>
              <a:off x="6765465"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Freeform: Shape 277">
              <a:extLst>
                <a:ext uri="{FF2B5EF4-FFF2-40B4-BE49-F238E27FC236}">
                  <a16:creationId xmlns:a16="http://schemas.microsoft.com/office/drawing/2014/main" id="{F0897687-1B0A-DBE6-9AAE-630C929B90CC}"/>
                </a:ext>
              </a:extLst>
            </p:cNvPr>
            <p:cNvSpPr/>
            <p:nvPr/>
          </p:nvSpPr>
          <p:spPr>
            <a:xfrm>
              <a:off x="6772339"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Freeform: Shape 278">
              <a:extLst>
                <a:ext uri="{FF2B5EF4-FFF2-40B4-BE49-F238E27FC236}">
                  <a16:creationId xmlns:a16="http://schemas.microsoft.com/office/drawing/2014/main" id="{480343E2-F71B-381D-1562-67FC94A403D0}"/>
                </a:ext>
              </a:extLst>
            </p:cNvPr>
            <p:cNvSpPr/>
            <p:nvPr/>
          </p:nvSpPr>
          <p:spPr>
            <a:xfrm>
              <a:off x="6790976"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Freeform: Shape 279">
              <a:extLst>
                <a:ext uri="{FF2B5EF4-FFF2-40B4-BE49-F238E27FC236}">
                  <a16:creationId xmlns:a16="http://schemas.microsoft.com/office/drawing/2014/main" id="{12B8B1AD-4495-A0B4-A7C2-5CCF5D3DD507}"/>
                </a:ext>
              </a:extLst>
            </p:cNvPr>
            <p:cNvSpPr/>
            <p:nvPr/>
          </p:nvSpPr>
          <p:spPr>
            <a:xfrm>
              <a:off x="6797921"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Freeform: Shape 280">
              <a:extLst>
                <a:ext uri="{FF2B5EF4-FFF2-40B4-BE49-F238E27FC236}">
                  <a16:creationId xmlns:a16="http://schemas.microsoft.com/office/drawing/2014/main" id="{12398348-DE50-C6D6-2550-46E8A07392E9}"/>
                </a:ext>
              </a:extLst>
            </p:cNvPr>
            <p:cNvSpPr/>
            <p:nvPr/>
          </p:nvSpPr>
          <p:spPr>
            <a:xfrm>
              <a:off x="6797921"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Freeform: Shape 281">
              <a:extLst>
                <a:ext uri="{FF2B5EF4-FFF2-40B4-BE49-F238E27FC236}">
                  <a16:creationId xmlns:a16="http://schemas.microsoft.com/office/drawing/2014/main" id="{29BA1624-3937-9CBD-807B-C05EDD2E90E0}"/>
                </a:ext>
              </a:extLst>
            </p:cNvPr>
            <p:cNvSpPr/>
            <p:nvPr/>
          </p:nvSpPr>
          <p:spPr>
            <a:xfrm>
              <a:off x="6797921"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Freeform: Shape 282">
              <a:extLst>
                <a:ext uri="{FF2B5EF4-FFF2-40B4-BE49-F238E27FC236}">
                  <a16:creationId xmlns:a16="http://schemas.microsoft.com/office/drawing/2014/main" id="{C2AB97FD-02D7-0C1B-AD2B-4ED20E4C9C0A}"/>
                </a:ext>
              </a:extLst>
            </p:cNvPr>
            <p:cNvSpPr/>
            <p:nvPr/>
          </p:nvSpPr>
          <p:spPr>
            <a:xfrm>
              <a:off x="6814148"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Freeform: Shape 283">
              <a:extLst>
                <a:ext uri="{FF2B5EF4-FFF2-40B4-BE49-F238E27FC236}">
                  <a16:creationId xmlns:a16="http://schemas.microsoft.com/office/drawing/2014/main" id="{A661B59D-6596-69A7-C648-7E06DA8C07C2}"/>
                </a:ext>
              </a:extLst>
            </p:cNvPr>
            <p:cNvSpPr/>
            <p:nvPr/>
          </p:nvSpPr>
          <p:spPr>
            <a:xfrm>
              <a:off x="6814148"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Freeform: Shape 284">
              <a:extLst>
                <a:ext uri="{FF2B5EF4-FFF2-40B4-BE49-F238E27FC236}">
                  <a16:creationId xmlns:a16="http://schemas.microsoft.com/office/drawing/2014/main" id="{7A383DA7-38E5-A283-0E7B-8008C999F38B}"/>
                </a:ext>
              </a:extLst>
            </p:cNvPr>
            <p:cNvSpPr/>
            <p:nvPr/>
          </p:nvSpPr>
          <p:spPr>
            <a:xfrm>
              <a:off x="6814148"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Freeform: Shape 285">
              <a:extLst>
                <a:ext uri="{FF2B5EF4-FFF2-40B4-BE49-F238E27FC236}">
                  <a16:creationId xmlns:a16="http://schemas.microsoft.com/office/drawing/2014/main" id="{07A4CAD6-B9E5-6819-9125-3D396EA4A73C}"/>
                </a:ext>
              </a:extLst>
            </p:cNvPr>
            <p:cNvSpPr/>
            <p:nvPr/>
          </p:nvSpPr>
          <p:spPr>
            <a:xfrm>
              <a:off x="682577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Freeform: Shape 286">
              <a:extLst>
                <a:ext uri="{FF2B5EF4-FFF2-40B4-BE49-F238E27FC236}">
                  <a16:creationId xmlns:a16="http://schemas.microsoft.com/office/drawing/2014/main" id="{8D2468B8-6533-B6A1-5923-27AF209CE9B0}"/>
                </a:ext>
              </a:extLst>
            </p:cNvPr>
            <p:cNvSpPr/>
            <p:nvPr/>
          </p:nvSpPr>
          <p:spPr>
            <a:xfrm>
              <a:off x="6830377"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Freeform: Shape 287">
              <a:extLst>
                <a:ext uri="{FF2B5EF4-FFF2-40B4-BE49-F238E27FC236}">
                  <a16:creationId xmlns:a16="http://schemas.microsoft.com/office/drawing/2014/main" id="{5494D5C0-7D3D-B2E7-AE85-344D643EA5D2}"/>
                </a:ext>
              </a:extLst>
            </p:cNvPr>
            <p:cNvSpPr/>
            <p:nvPr/>
          </p:nvSpPr>
          <p:spPr>
            <a:xfrm>
              <a:off x="6832715"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Freeform: Shape 288">
              <a:extLst>
                <a:ext uri="{FF2B5EF4-FFF2-40B4-BE49-F238E27FC236}">
                  <a16:creationId xmlns:a16="http://schemas.microsoft.com/office/drawing/2014/main" id="{1AEC4CD1-EB10-A8C5-22FE-74F62166BF14}"/>
                </a:ext>
              </a:extLst>
            </p:cNvPr>
            <p:cNvSpPr/>
            <p:nvPr/>
          </p:nvSpPr>
          <p:spPr>
            <a:xfrm>
              <a:off x="6832715"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80" name="Freeform: Shape 289">
              <a:extLst>
                <a:ext uri="{FF2B5EF4-FFF2-40B4-BE49-F238E27FC236}">
                  <a16:creationId xmlns:a16="http://schemas.microsoft.com/office/drawing/2014/main" id="{AC2B9713-89A6-0821-18A1-D7EAD9AED542}"/>
                </a:ext>
              </a:extLst>
            </p:cNvPr>
            <p:cNvSpPr/>
            <p:nvPr/>
          </p:nvSpPr>
          <p:spPr>
            <a:xfrm>
              <a:off x="683739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Freeform: Shape 290">
              <a:extLst>
                <a:ext uri="{FF2B5EF4-FFF2-40B4-BE49-F238E27FC236}">
                  <a16:creationId xmlns:a16="http://schemas.microsoft.com/office/drawing/2014/main" id="{0CF3B442-1DF9-71C7-27CD-8A7F070F18C7}"/>
                </a:ext>
              </a:extLst>
            </p:cNvPr>
            <p:cNvSpPr/>
            <p:nvPr/>
          </p:nvSpPr>
          <p:spPr>
            <a:xfrm>
              <a:off x="6855959"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82" name="Freeform: Shape 291">
              <a:extLst>
                <a:ext uri="{FF2B5EF4-FFF2-40B4-BE49-F238E27FC236}">
                  <a16:creationId xmlns:a16="http://schemas.microsoft.com/office/drawing/2014/main" id="{6DCCBCD0-B08D-880B-B1A8-CDF1DDA5576D}"/>
                </a:ext>
              </a:extLst>
            </p:cNvPr>
            <p:cNvSpPr/>
            <p:nvPr/>
          </p:nvSpPr>
          <p:spPr>
            <a:xfrm>
              <a:off x="6862833"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83" name="Freeform: Shape 292">
              <a:extLst>
                <a:ext uri="{FF2B5EF4-FFF2-40B4-BE49-F238E27FC236}">
                  <a16:creationId xmlns:a16="http://schemas.microsoft.com/office/drawing/2014/main" id="{639693A9-4069-77C0-1BD6-244FA3193AA7}"/>
                </a:ext>
              </a:extLst>
            </p:cNvPr>
            <p:cNvSpPr/>
            <p:nvPr/>
          </p:nvSpPr>
          <p:spPr>
            <a:xfrm>
              <a:off x="687906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Freeform: Shape 293">
              <a:extLst>
                <a:ext uri="{FF2B5EF4-FFF2-40B4-BE49-F238E27FC236}">
                  <a16:creationId xmlns:a16="http://schemas.microsoft.com/office/drawing/2014/main" id="{FBFA43F6-B68B-569C-B6EB-8D5C43AEC3A9}"/>
                </a:ext>
              </a:extLst>
            </p:cNvPr>
            <p:cNvSpPr/>
            <p:nvPr/>
          </p:nvSpPr>
          <p:spPr>
            <a:xfrm>
              <a:off x="689068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Freeform: Shape 294">
              <a:extLst>
                <a:ext uri="{FF2B5EF4-FFF2-40B4-BE49-F238E27FC236}">
                  <a16:creationId xmlns:a16="http://schemas.microsoft.com/office/drawing/2014/main" id="{B39F1381-2924-86B9-76F3-82D591A48899}"/>
                </a:ext>
              </a:extLst>
            </p:cNvPr>
            <p:cNvSpPr/>
            <p:nvPr/>
          </p:nvSpPr>
          <p:spPr>
            <a:xfrm>
              <a:off x="6920870"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Freeform: Shape 295">
              <a:extLst>
                <a:ext uri="{FF2B5EF4-FFF2-40B4-BE49-F238E27FC236}">
                  <a16:creationId xmlns:a16="http://schemas.microsoft.com/office/drawing/2014/main" id="{CB8A08AE-9D63-020D-3592-9B34C155CDC1}"/>
                </a:ext>
              </a:extLst>
            </p:cNvPr>
            <p:cNvSpPr/>
            <p:nvPr/>
          </p:nvSpPr>
          <p:spPr>
            <a:xfrm>
              <a:off x="6927815"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Freeform: Shape 296">
              <a:extLst>
                <a:ext uri="{FF2B5EF4-FFF2-40B4-BE49-F238E27FC236}">
                  <a16:creationId xmlns:a16="http://schemas.microsoft.com/office/drawing/2014/main" id="{63A7CC3E-D883-3B10-2696-B2556D76D6BC}"/>
                </a:ext>
              </a:extLst>
            </p:cNvPr>
            <p:cNvSpPr/>
            <p:nvPr/>
          </p:nvSpPr>
          <p:spPr>
            <a:xfrm>
              <a:off x="6937098"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Freeform: Shape 297">
              <a:extLst>
                <a:ext uri="{FF2B5EF4-FFF2-40B4-BE49-F238E27FC236}">
                  <a16:creationId xmlns:a16="http://schemas.microsoft.com/office/drawing/2014/main" id="{13A86C98-1C30-5DDA-AA57-62BBFD1A8A8D}"/>
                </a:ext>
              </a:extLst>
            </p:cNvPr>
            <p:cNvSpPr/>
            <p:nvPr/>
          </p:nvSpPr>
          <p:spPr>
            <a:xfrm>
              <a:off x="6957933"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Freeform: Shape 298">
              <a:extLst>
                <a:ext uri="{FF2B5EF4-FFF2-40B4-BE49-F238E27FC236}">
                  <a16:creationId xmlns:a16="http://schemas.microsoft.com/office/drawing/2014/main" id="{B477D3E0-0F0A-5E2E-8E63-373E8914F421}"/>
                </a:ext>
              </a:extLst>
            </p:cNvPr>
            <p:cNvSpPr/>
            <p:nvPr/>
          </p:nvSpPr>
          <p:spPr>
            <a:xfrm>
              <a:off x="6960271"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90" name="Freeform: Shape 299">
              <a:extLst>
                <a:ext uri="{FF2B5EF4-FFF2-40B4-BE49-F238E27FC236}">
                  <a16:creationId xmlns:a16="http://schemas.microsoft.com/office/drawing/2014/main" id="{97CE2F94-6E2F-F179-A252-916315090B15}"/>
                </a:ext>
              </a:extLst>
            </p:cNvPr>
            <p:cNvSpPr/>
            <p:nvPr/>
          </p:nvSpPr>
          <p:spPr>
            <a:xfrm>
              <a:off x="7066993"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Freeform: Shape 300">
              <a:extLst>
                <a:ext uri="{FF2B5EF4-FFF2-40B4-BE49-F238E27FC236}">
                  <a16:creationId xmlns:a16="http://schemas.microsoft.com/office/drawing/2014/main" id="{1B17320B-ADCA-3A81-82F5-1F1CBE4D025A}"/>
                </a:ext>
              </a:extLst>
            </p:cNvPr>
            <p:cNvSpPr/>
            <p:nvPr/>
          </p:nvSpPr>
          <p:spPr>
            <a:xfrm>
              <a:off x="7094843"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Freeform: Shape 301">
              <a:extLst>
                <a:ext uri="{FF2B5EF4-FFF2-40B4-BE49-F238E27FC236}">
                  <a16:creationId xmlns:a16="http://schemas.microsoft.com/office/drawing/2014/main" id="{D8FC1A5E-D15E-C2DC-FAA2-C4D2B9C098FD}"/>
                </a:ext>
              </a:extLst>
            </p:cNvPr>
            <p:cNvSpPr/>
            <p:nvPr/>
          </p:nvSpPr>
          <p:spPr>
            <a:xfrm>
              <a:off x="7127298"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Freeform: Shape 302">
              <a:extLst>
                <a:ext uri="{FF2B5EF4-FFF2-40B4-BE49-F238E27FC236}">
                  <a16:creationId xmlns:a16="http://schemas.microsoft.com/office/drawing/2014/main" id="{0C79E43E-5A2C-3968-1DDD-901EF37C2327}"/>
                </a:ext>
              </a:extLst>
            </p:cNvPr>
            <p:cNvSpPr/>
            <p:nvPr/>
          </p:nvSpPr>
          <p:spPr>
            <a:xfrm>
              <a:off x="1956888" y="1313179"/>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94" name="Freeform: Shape 303">
              <a:extLst>
                <a:ext uri="{FF2B5EF4-FFF2-40B4-BE49-F238E27FC236}">
                  <a16:creationId xmlns:a16="http://schemas.microsoft.com/office/drawing/2014/main" id="{FEE1570B-A8A0-9A48-67F8-195D9FC20711}"/>
                </a:ext>
              </a:extLst>
            </p:cNvPr>
            <p:cNvSpPr/>
            <p:nvPr/>
          </p:nvSpPr>
          <p:spPr>
            <a:xfrm>
              <a:off x="2156442" y="1340178"/>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95" name="Freeform: Shape 304">
              <a:extLst>
                <a:ext uri="{FF2B5EF4-FFF2-40B4-BE49-F238E27FC236}">
                  <a16:creationId xmlns:a16="http://schemas.microsoft.com/office/drawing/2014/main" id="{958F4728-4D64-8A91-8550-70AEEE7B4E0A}"/>
                </a:ext>
              </a:extLst>
            </p:cNvPr>
            <p:cNvSpPr/>
            <p:nvPr/>
          </p:nvSpPr>
          <p:spPr>
            <a:xfrm>
              <a:off x="2369815" y="1421814"/>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Freeform: Shape 305">
              <a:extLst>
                <a:ext uri="{FF2B5EF4-FFF2-40B4-BE49-F238E27FC236}">
                  <a16:creationId xmlns:a16="http://schemas.microsoft.com/office/drawing/2014/main" id="{4B611755-999B-22DB-8309-3A67F9037B1F}"/>
                </a:ext>
              </a:extLst>
            </p:cNvPr>
            <p:cNvSpPr/>
            <p:nvPr/>
          </p:nvSpPr>
          <p:spPr>
            <a:xfrm>
              <a:off x="2580849" y="1455971"/>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Freeform: Shape 306">
              <a:extLst>
                <a:ext uri="{FF2B5EF4-FFF2-40B4-BE49-F238E27FC236}">
                  <a16:creationId xmlns:a16="http://schemas.microsoft.com/office/drawing/2014/main" id="{A448DCD6-FC6C-925D-747E-E031DBC46105}"/>
                </a:ext>
              </a:extLst>
            </p:cNvPr>
            <p:cNvSpPr/>
            <p:nvPr/>
          </p:nvSpPr>
          <p:spPr>
            <a:xfrm>
              <a:off x="2615714" y="1462845"/>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Freeform: Shape 307">
              <a:extLst>
                <a:ext uri="{FF2B5EF4-FFF2-40B4-BE49-F238E27FC236}">
                  <a16:creationId xmlns:a16="http://schemas.microsoft.com/office/drawing/2014/main" id="{4C671B5F-B39C-0E6D-E302-9BC2382751DC}"/>
                </a:ext>
              </a:extLst>
            </p:cNvPr>
            <p:cNvSpPr/>
            <p:nvPr/>
          </p:nvSpPr>
          <p:spPr>
            <a:xfrm>
              <a:off x="2736326" y="1476522"/>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Freeform: Shape 308">
              <a:extLst>
                <a:ext uri="{FF2B5EF4-FFF2-40B4-BE49-F238E27FC236}">
                  <a16:creationId xmlns:a16="http://schemas.microsoft.com/office/drawing/2014/main" id="{84DD4660-22C2-FF92-0809-6BA126F14433}"/>
                </a:ext>
              </a:extLst>
            </p:cNvPr>
            <p:cNvSpPr/>
            <p:nvPr/>
          </p:nvSpPr>
          <p:spPr>
            <a:xfrm>
              <a:off x="2931203" y="154575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Freeform: Shape 309">
              <a:extLst>
                <a:ext uri="{FF2B5EF4-FFF2-40B4-BE49-F238E27FC236}">
                  <a16:creationId xmlns:a16="http://schemas.microsoft.com/office/drawing/2014/main" id="{278D0BB6-A8B7-33BC-00FD-AACFAC489F34}"/>
                </a:ext>
              </a:extLst>
            </p:cNvPr>
            <p:cNvSpPr/>
            <p:nvPr/>
          </p:nvSpPr>
          <p:spPr>
            <a:xfrm>
              <a:off x="2935809" y="1552701"/>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Freeform: Shape 310">
              <a:extLst>
                <a:ext uri="{FF2B5EF4-FFF2-40B4-BE49-F238E27FC236}">
                  <a16:creationId xmlns:a16="http://schemas.microsoft.com/office/drawing/2014/main" id="{8DD596AF-3E42-21E6-E7F5-EE5DCACC21D9}"/>
                </a:ext>
              </a:extLst>
            </p:cNvPr>
            <p:cNvSpPr/>
            <p:nvPr/>
          </p:nvSpPr>
          <p:spPr>
            <a:xfrm>
              <a:off x="2938148" y="155971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Freeform: Shape 311">
              <a:extLst>
                <a:ext uri="{FF2B5EF4-FFF2-40B4-BE49-F238E27FC236}">
                  <a16:creationId xmlns:a16="http://schemas.microsoft.com/office/drawing/2014/main" id="{6670AF92-844D-EB8A-B3B0-877EF498A5C6}"/>
                </a:ext>
              </a:extLst>
            </p:cNvPr>
            <p:cNvSpPr/>
            <p:nvPr/>
          </p:nvSpPr>
          <p:spPr>
            <a:xfrm>
              <a:off x="2952037" y="1573818"/>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Freeform: Shape 312">
              <a:extLst>
                <a:ext uri="{FF2B5EF4-FFF2-40B4-BE49-F238E27FC236}">
                  <a16:creationId xmlns:a16="http://schemas.microsoft.com/office/drawing/2014/main" id="{224D00E7-9C6D-2DAF-9E4B-8979C26FB722}"/>
                </a:ext>
              </a:extLst>
            </p:cNvPr>
            <p:cNvSpPr/>
            <p:nvPr/>
          </p:nvSpPr>
          <p:spPr>
            <a:xfrm>
              <a:off x="3128348" y="1609180"/>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Freeform: Shape 313">
              <a:extLst>
                <a:ext uri="{FF2B5EF4-FFF2-40B4-BE49-F238E27FC236}">
                  <a16:creationId xmlns:a16="http://schemas.microsoft.com/office/drawing/2014/main" id="{F1C457B6-5AFD-A70D-A475-332C0580004F}"/>
                </a:ext>
              </a:extLst>
            </p:cNvPr>
            <p:cNvSpPr/>
            <p:nvPr/>
          </p:nvSpPr>
          <p:spPr>
            <a:xfrm>
              <a:off x="3221109" y="1644683"/>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Freeform: Shape 314">
              <a:extLst>
                <a:ext uri="{FF2B5EF4-FFF2-40B4-BE49-F238E27FC236}">
                  <a16:creationId xmlns:a16="http://schemas.microsoft.com/office/drawing/2014/main" id="{F22FB408-826F-137B-BC36-B7DAC5CD2C84}"/>
                </a:ext>
              </a:extLst>
            </p:cNvPr>
            <p:cNvSpPr/>
            <p:nvPr/>
          </p:nvSpPr>
          <p:spPr>
            <a:xfrm>
              <a:off x="3320815" y="1651911"/>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06" name="Freeform: Shape 315">
              <a:extLst>
                <a:ext uri="{FF2B5EF4-FFF2-40B4-BE49-F238E27FC236}">
                  <a16:creationId xmlns:a16="http://schemas.microsoft.com/office/drawing/2014/main" id="{AD534969-7E53-D04A-5EFC-ED87E3447280}"/>
                </a:ext>
              </a:extLst>
            </p:cNvPr>
            <p:cNvSpPr/>
            <p:nvPr/>
          </p:nvSpPr>
          <p:spPr>
            <a:xfrm>
              <a:off x="3504142" y="1709099"/>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07" name="Freeform: Shape 316">
              <a:extLst>
                <a:ext uri="{FF2B5EF4-FFF2-40B4-BE49-F238E27FC236}">
                  <a16:creationId xmlns:a16="http://schemas.microsoft.com/office/drawing/2014/main" id="{69093498-96D9-BBAC-E2D9-764AA5BC30B9}"/>
                </a:ext>
              </a:extLst>
            </p:cNvPr>
            <p:cNvSpPr/>
            <p:nvPr/>
          </p:nvSpPr>
          <p:spPr>
            <a:xfrm>
              <a:off x="3511086" y="1709099"/>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08" name="Freeform: Shape 317">
              <a:extLst>
                <a:ext uri="{FF2B5EF4-FFF2-40B4-BE49-F238E27FC236}">
                  <a16:creationId xmlns:a16="http://schemas.microsoft.com/office/drawing/2014/main" id="{2F29C675-25F7-1771-B2E7-D055712A127B}"/>
                </a:ext>
              </a:extLst>
            </p:cNvPr>
            <p:cNvSpPr/>
            <p:nvPr/>
          </p:nvSpPr>
          <p:spPr>
            <a:xfrm>
              <a:off x="3638642" y="1730712"/>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09" name="Freeform: Shape 318">
              <a:extLst>
                <a:ext uri="{FF2B5EF4-FFF2-40B4-BE49-F238E27FC236}">
                  <a16:creationId xmlns:a16="http://schemas.microsoft.com/office/drawing/2014/main" id="{96E5E4BB-61C3-911C-49D0-663401252B53}"/>
                </a:ext>
              </a:extLst>
            </p:cNvPr>
            <p:cNvSpPr/>
            <p:nvPr/>
          </p:nvSpPr>
          <p:spPr>
            <a:xfrm>
              <a:off x="3905376" y="1781451"/>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10" name="Freeform: Shape 319">
              <a:extLst>
                <a:ext uri="{FF2B5EF4-FFF2-40B4-BE49-F238E27FC236}">
                  <a16:creationId xmlns:a16="http://schemas.microsoft.com/office/drawing/2014/main" id="{6625E0FC-A210-F26F-4D66-46BA44F1BF86}"/>
                </a:ext>
              </a:extLst>
            </p:cNvPr>
            <p:cNvSpPr/>
            <p:nvPr/>
          </p:nvSpPr>
          <p:spPr>
            <a:xfrm>
              <a:off x="3907715" y="1796049"/>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11" name="Freeform: Shape 320">
              <a:extLst>
                <a:ext uri="{FF2B5EF4-FFF2-40B4-BE49-F238E27FC236}">
                  <a16:creationId xmlns:a16="http://schemas.microsoft.com/office/drawing/2014/main" id="{1D3E43A4-655C-EA8C-1417-B1D1E3AC9190}"/>
                </a:ext>
              </a:extLst>
            </p:cNvPr>
            <p:cNvSpPr/>
            <p:nvPr/>
          </p:nvSpPr>
          <p:spPr>
            <a:xfrm>
              <a:off x="3909982" y="181787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12" name="Freeform: Shape 321">
              <a:extLst>
                <a:ext uri="{FF2B5EF4-FFF2-40B4-BE49-F238E27FC236}">
                  <a16:creationId xmlns:a16="http://schemas.microsoft.com/office/drawing/2014/main" id="{2DC6590C-BDD2-9FA2-5E94-460FEEAA559F}"/>
                </a:ext>
              </a:extLst>
            </p:cNvPr>
            <p:cNvSpPr/>
            <p:nvPr/>
          </p:nvSpPr>
          <p:spPr>
            <a:xfrm>
              <a:off x="3916927" y="182531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13" name="Freeform: Shape 322">
              <a:extLst>
                <a:ext uri="{FF2B5EF4-FFF2-40B4-BE49-F238E27FC236}">
                  <a16:creationId xmlns:a16="http://schemas.microsoft.com/office/drawing/2014/main" id="{3871F7BF-D8D3-3C4D-83D3-3FB8DCC2993C}"/>
                </a:ext>
              </a:extLst>
            </p:cNvPr>
            <p:cNvSpPr/>
            <p:nvPr/>
          </p:nvSpPr>
          <p:spPr>
            <a:xfrm>
              <a:off x="3916927" y="182531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14" name="Freeform: Shape 323">
              <a:extLst>
                <a:ext uri="{FF2B5EF4-FFF2-40B4-BE49-F238E27FC236}">
                  <a16:creationId xmlns:a16="http://schemas.microsoft.com/office/drawing/2014/main" id="{2184A9E3-5911-A7B4-00F1-6CB54032780D}"/>
                </a:ext>
              </a:extLst>
            </p:cNvPr>
            <p:cNvSpPr/>
            <p:nvPr/>
          </p:nvSpPr>
          <p:spPr>
            <a:xfrm>
              <a:off x="4088702" y="1884488"/>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15" name="Freeform: Shape 324">
              <a:extLst>
                <a:ext uri="{FF2B5EF4-FFF2-40B4-BE49-F238E27FC236}">
                  <a16:creationId xmlns:a16="http://schemas.microsoft.com/office/drawing/2014/main" id="{1B95716B-16BD-B383-0C60-E9A44554A853}"/>
                </a:ext>
              </a:extLst>
            </p:cNvPr>
            <p:cNvSpPr/>
            <p:nvPr/>
          </p:nvSpPr>
          <p:spPr>
            <a:xfrm>
              <a:off x="4313697" y="197370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16" name="Freeform: Shape 325">
              <a:extLst>
                <a:ext uri="{FF2B5EF4-FFF2-40B4-BE49-F238E27FC236}">
                  <a16:creationId xmlns:a16="http://schemas.microsoft.com/office/drawing/2014/main" id="{29576DFE-53DE-AC7C-964A-60D3E08D2AFF}"/>
                </a:ext>
              </a:extLst>
            </p:cNvPr>
            <p:cNvSpPr/>
            <p:nvPr/>
          </p:nvSpPr>
          <p:spPr>
            <a:xfrm>
              <a:off x="4394837" y="197370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17" name="Freeform: Shape 326">
              <a:extLst>
                <a:ext uri="{FF2B5EF4-FFF2-40B4-BE49-F238E27FC236}">
                  <a16:creationId xmlns:a16="http://schemas.microsoft.com/office/drawing/2014/main" id="{0340F997-72BD-3D9F-2D95-56346E42C86D}"/>
                </a:ext>
              </a:extLst>
            </p:cNvPr>
            <p:cNvSpPr/>
            <p:nvPr/>
          </p:nvSpPr>
          <p:spPr>
            <a:xfrm>
              <a:off x="4536353" y="197370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18" name="Freeform: Shape 327">
              <a:extLst>
                <a:ext uri="{FF2B5EF4-FFF2-40B4-BE49-F238E27FC236}">
                  <a16:creationId xmlns:a16="http://schemas.microsoft.com/office/drawing/2014/main" id="{9778B1B2-A3F9-FFBC-D571-F0EA53B0A87A}"/>
                </a:ext>
              </a:extLst>
            </p:cNvPr>
            <p:cNvSpPr/>
            <p:nvPr/>
          </p:nvSpPr>
          <p:spPr>
            <a:xfrm>
              <a:off x="4689420" y="203514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19" name="Freeform: Shape 328">
              <a:extLst>
                <a:ext uri="{FF2B5EF4-FFF2-40B4-BE49-F238E27FC236}">
                  <a16:creationId xmlns:a16="http://schemas.microsoft.com/office/drawing/2014/main" id="{D4158CFE-990E-20C3-E788-C43C5E08AFA8}"/>
                </a:ext>
              </a:extLst>
            </p:cNvPr>
            <p:cNvSpPr/>
            <p:nvPr/>
          </p:nvSpPr>
          <p:spPr>
            <a:xfrm>
              <a:off x="4698704" y="204287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20" name="Freeform: Shape 329">
              <a:extLst>
                <a:ext uri="{FF2B5EF4-FFF2-40B4-BE49-F238E27FC236}">
                  <a16:creationId xmlns:a16="http://schemas.microsoft.com/office/drawing/2014/main" id="{3A6C3AEE-1247-36E3-71D2-972A87F2D0E6}"/>
                </a:ext>
              </a:extLst>
            </p:cNvPr>
            <p:cNvSpPr/>
            <p:nvPr/>
          </p:nvSpPr>
          <p:spPr>
            <a:xfrm>
              <a:off x="4731159" y="2066043"/>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21" name="Freeform: Shape 330">
              <a:extLst>
                <a:ext uri="{FF2B5EF4-FFF2-40B4-BE49-F238E27FC236}">
                  <a16:creationId xmlns:a16="http://schemas.microsoft.com/office/drawing/2014/main" id="{B4403546-8F5B-8203-DD32-B67FFBFD5837}"/>
                </a:ext>
              </a:extLst>
            </p:cNvPr>
            <p:cNvSpPr/>
            <p:nvPr/>
          </p:nvSpPr>
          <p:spPr>
            <a:xfrm>
              <a:off x="4967776" y="2089428"/>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22" name="Freeform: Shape 331">
              <a:extLst>
                <a:ext uri="{FF2B5EF4-FFF2-40B4-BE49-F238E27FC236}">
                  <a16:creationId xmlns:a16="http://schemas.microsoft.com/office/drawing/2014/main" id="{5A9A8ABF-1978-CE90-5159-0D08B6E6033D}"/>
                </a:ext>
              </a:extLst>
            </p:cNvPr>
            <p:cNvSpPr/>
            <p:nvPr/>
          </p:nvSpPr>
          <p:spPr>
            <a:xfrm>
              <a:off x="5076836" y="2120679"/>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23" name="Freeform: Shape 332">
              <a:extLst>
                <a:ext uri="{FF2B5EF4-FFF2-40B4-BE49-F238E27FC236}">
                  <a16:creationId xmlns:a16="http://schemas.microsoft.com/office/drawing/2014/main" id="{23584830-F580-92C4-61B9-C64557953CA2}"/>
                </a:ext>
              </a:extLst>
            </p:cNvPr>
            <p:cNvSpPr/>
            <p:nvPr/>
          </p:nvSpPr>
          <p:spPr>
            <a:xfrm>
              <a:off x="5206660" y="2168017"/>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24" name="Freeform: Shape 333">
              <a:extLst>
                <a:ext uri="{FF2B5EF4-FFF2-40B4-BE49-F238E27FC236}">
                  <a16:creationId xmlns:a16="http://schemas.microsoft.com/office/drawing/2014/main" id="{235D80DE-06E8-E197-80F4-D48C7CC4872B}"/>
                </a:ext>
              </a:extLst>
            </p:cNvPr>
            <p:cNvSpPr/>
            <p:nvPr/>
          </p:nvSpPr>
          <p:spPr>
            <a:xfrm>
              <a:off x="5447882" y="218389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25" name="Freeform: Shape 334">
              <a:extLst>
                <a:ext uri="{FF2B5EF4-FFF2-40B4-BE49-F238E27FC236}">
                  <a16:creationId xmlns:a16="http://schemas.microsoft.com/office/drawing/2014/main" id="{3AE24A63-93D0-A512-994C-0CAE4B5C59A2}"/>
                </a:ext>
              </a:extLst>
            </p:cNvPr>
            <p:cNvSpPr/>
            <p:nvPr/>
          </p:nvSpPr>
          <p:spPr>
            <a:xfrm>
              <a:off x="5473464" y="2239732"/>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26" name="Freeform: Shape 335">
              <a:extLst>
                <a:ext uri="{FF2B5EF4-FFF2-40B4-BE49-F238E27FC236}">
                  <a16:creationId xmlns:a16="http://schemas.microsoft.com/office/drawing/2014/main" id="{C359EDE8-EE29-FFD2-1BCE-7AFF76E3EFF8}"/>
                </a:ext>
              </a:extLst>
            </p:cNvPr>
            <p:cNvSpPr/>
            <p:nvPr/>
          </p:nvSpPr>
          <p:spPr>
            <a:xfrm>
              <a:off x="5487283" y="227977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27" name="Freeform: Shape 336">
              <a:extLst>
                <a:ext uri="{FF2B5EF4-FFF2-40B4-BE49-F238E27FC236}">
                  <a16:creationId xmlns:a16="http://schemas.microsoft.com/office/drawing/2014/main" id="{3B3DCD1F-6E1A-F7D5-88B1-97BAB0E8A02E}"/>
                </a:ext>
              </a:extLst>
            </p:cNvPr>
            <p:cNvSpPr/>
            <p:nvPr/>
          </p:nvSpPr>
          <p:spPr>
            <a:xfrm>
              <a:off x="5543053" y="2295998"/>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28" name="Freeform: Shape 337">
              <a:extLst>
                <a:ext uri="{FF2B5EF4-FFF2-40B4-BE49-F238E27FC236}">
                  <a16:creationId xmlns:a16="http://schemas.microsoft.com/office/drawing/2014/main" id="{762E0578-E418-8707-BC0E-99ACC6075FC0}"/>
                </a:ext>
              </a:extLst>
            </p:cNvPr>
            <p:cNvSpPr/>
            <p:nvPr/>
          </p:nvSpPr>
          <p:spPr>
            <a:xfrm>
              <a:off x="5552336" y="2295998"/>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29" name="Freeform: Shape 338">
              <a:extLst>
                <a:ext uri="{FF2B5EF4-FFF2-40B4-BE49-F238E27FC236}">
                  <a16:creationId xmlns:a16="http://schemas.microsoft.com/office/drawing/2014/main" id="{CC705AE5-0917-08CE-CE97-D82EE6A4DAEB}"/>
                </a:ext>
              </a:extLst>
            </p:cNvPr>
            <p:cNvSpPr/>
            <p:nvPr/>
          </p:nvSpPr>
          <p:spPr>
            <a:xfrm>
              <a:off x="5580115" y="2304147"/>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30" name="Freeform: Shape 339">
              <a:extLst>
                <a:ext uri="{FF2B5EF4-FFF2-40B4-BE49-F238E27FC236}">
                  <a16:creationId xmlns:a16="http://schemas.microsoft.com/office/drawing/2014/main" id="{2C5A975C-C9A4-7104-8A55-FA111270F169}"/>
                </a:ext>
              </a:extLst>
            </p:cNvPr>
            <p:cNvSpPr/>
            <p:nvPr/>
          </p:nvSpPr>
          <p:spPr>
            <a:xfrm>
              <a:off x="5642759" y="2320730"/>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31" name="Freeform: Shape 340">
              <a:extLst>
                <a:ext uri="{FF2B5EF4-FFF2-40B4-BE49-F238E27FC236}">
                  <a16:creationId xmlns:a16="http://schemas.microsoft.com/office/drawing/2014/main" id="{0944ECA8-733B-FCBA-4DEE-BE48F7D05D66}"/>
                </a:ext>
              </a:extLst>
            </p:cNvPr>
            <p:cNvSpPr/>
            <p:nvPr/>
          </p:nvSpPr>
          <p:spPr>
            <a:xfrm>
              <a:off x="5649775" y="232073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32" name="Freeform: Shape 341">
              <a:extLst>
                <a:ext uri="{FF2B5EF4-FFF2-40B4-BE49-F238E27FC236}">
                  <a16:creationId xmlns:a16="http://schemas.microsoft.com/office/drawing/2014/main" id="{B233B801-6E81-023B-DB09-391DD48AD14A}"/>
                </a:ext>
              </a:extLst>
            </p:cNvPr>
            <p:cNvSpPr/>
            <p:nvPr/>
          </p:nvSpPr>
          <p:spPr>
            <a:xfrm>
              <a:off x="5661255" y="2329092"/>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33" name="Freeform: Shape 342">
              <a:extLst>
                <a:ext uri="{FF2B5EF4-FFF2-40B4-BE49-F238E27FC236}">
                  <a16:creationId xmlns:a16="http://schemas.microsoft.com/office/drawing/2014/main" id="{7C8A7077-198D-368D-D5D2-8E6B86CCBF25}"/>
                </a:ext>
              </a:extLst>
            </p:cNvPr>
            <p:cNvSpPr/>
            <p:nvPr/>
          </p:nvSpPr>
          <p:spPr>
            <a:xfrm>
              <a:off x="5663664"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34" name="Freeform: Shape 343">
              <a:extLst>
                <a:ext uri="{FF2B5EF4-FFF2-40B4-BE49-F238E27FC236}">
                  <a16:creationId xmlns:a16="http://schemas.microsoft.com/office/drawing/2014/main" id="{45663B1B-693E-710F-DAFF-969CF4858257}"/>
                </a:ext>
              </a:extLst>
            </p:cNvPr>
            <p:cNvSpPr/>
            <p:nvPr/>
          </p:nvSpPr>
          <p:spPr>
            <a:xfrm>
              <a:off x="5668271"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35" name="Freeform: Shape 344">
              <a:extLst>
                <a:ext uri="{FF2B5EF4-FFF2-40B4-BE49-F238E27FC236}">
                  <a16:creationId xmlns:a16="http://schemas.microsoft.com/office/drawing/2014/main" id="{31BB98F7-3874-C1A8-2DDB-62759C208D0F}"/>
                </a:ext>
              </a:extLst>
            </p:cNvPr>
            <p:cNvSpPr/>
            <p:nvPr/>
          </p:nvSpPr>
          <p:spPr>
            <a:xfrm>
              <a:off x="5668271"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36" name="Freeform: Shape 345">
              <a:extLst>
                <a:ext uri="{FF2B5EF4-FFF2-40B4-BE49-F238E27FC236}">
                  <a16:creationId xmlns:a16="http://schemas.microsoft.com/office/drawing/2014/main" id="{DD6E8757-EC22-3082-B2B9-6093B5F70D05}"/>
                </a:ext>
              </a:extLst>
            </p:cNvPr>
            <p:cNvSpPr/>
            <p:nvPr/>
          </p:nvSpPr>
          <p:spPr>
            <a:xfrm>
              <a:off x="5684499"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37" name="Freeform: Shape 346">
              <a:extLst>
                <a:ext uri="{FF2B5EF4-FFF2-40B4-BE49-F238E27FC236}">
                  <a16:creationId xmlns:a16="http://schemas.microsoft.com/office/drawing/2014/main" id="{4CAC229F-6574-019C-A462-DC06168C8FDD}"/>
                </a:ext>
              </a:extLst>
            </p:cNvPr>
            <p:cNvSpPr/>
            <p:nvPr/>
          </p:nvSpPr>
          <p:spPr>
            <a:xfrm>
              <a:off x="5686837" y="2329092"/>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38" name="Freeform: Shape 347">
              <a:extLst>
                <a:ext uri="{FF2B5EF4-FFF2-40B4-BE49-F238E27FC236}">
                  <a16:creationId xmlns:a16="http://schemas.microsoft.com/office/drawing/2014/main" id="{68D5A735-008A-E402-1B12-6B73885AEA75}"/>
                </a:ext>
              </a:extLst>
            </p:cNvPr>
            <p:cNvSpPr/>
            <p:nvPr/>
          </p:nvSpPr>
          <p:spPr>
            <a:xfrm>
              <a:off x="5689105"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39" name="Freeform: Shape 348">
              <a:extLst>
                <a:ext uri="{FF2B5EF4-FFF2-40B4-BE49-F238E27FC236}">
                  <a16:creationId xmlns:a16="http://schemas.microsoft.com/office/drawing/2014/main" id="{9188CC89-6E28-ECEA-0AE3-BC3EB54AC787}"/>
                </a:ext>
              </a:extLst>
            </p:cNvPr>
            <p:cNvSpPr/>
            <p:nvPr/>
          </p:nvSpPr>
          <p:spPr>
            <a:xfrm>
              <a:off x="5696120"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40" name="Freeform: Shape 349">
              <a:extLst>
                <a:ext uri="{FF2B5EF4-FFF2-40B4-BE49-F238E27FC236}">
                  <a16:creationId xmlns:a16="http://schemas.microsoft.com/office/drawing/2014/main" id="{1822DCB4-C5DF-2180-020B-E3061B2178AE}"/>
                </a:ext>
              </a:extLst>
            </p:cNvPr>
            <p:cNvSpPr/>
            <p:nvPr/>
          </p:nvSpPr>
          <p:spPr>
            <a:xfrm>
              <a:off x="5698459" y="2329092"/>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41" name="Freeform: Shape 350">
              <a:extLst>
                <a:ext uri="{FF2B5EF4-FFF2-40B4-BE49-F238E27FC236}">
                  <a16:creationId xmlns:a16="http://schemas.microsoft.com/office/drawing/2014/main" id="{82B32527-702F-4E02-8F4D-E63AB3D811C1}"/>
                </a:ext>
              </a:extLst>
            </p:cNvPr>
            <p:cNvSpPr/>
            <p:nvPr/>
          </p:nvSpPr>
          <p:spPr>
            <a:xfrm>
              <a:off x="5698459" y="2329092"/>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42" name="Freeform: Shape 351">
              <a:extLst>
                <a:ext uri="{FF2B5EF4-FFF2-40B4-BE49-F238E27FC236}">
                  <a16:creationId xmlns:a16="http://schemas.microsoft.com/office/drawing/2014/main" id="{5D97AC0E-5F6F-23E9-64BA-3153170020E6}"/>
                </a:ext>
              </a:extLst>
            </p:cNvPr>
            <p:cNvSpPr/>
            <p:nvPr/>
          </p:nvSpPr>
          <p:spPr>
            <a:xfrm>
              <a:off x="5700726" y="2329092"/>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43" name="Freeform: Shape 352">
              <a:extLst>
                <a:ext uri="{FF2B5EF4-FFF2-40B4-BE49-F238E27FC236}">
                  <a16:creationId xmlns:a16="http://schemas.microsoft.com/office/drawing/2014/main" id="{15303FF4-AD36-D279-51DC-929B4E15F136}"/>
                </a:ext>
              </a:extLst>
            </p:cNvPr>
            <p:cNvSpPr/>
            <p:nvPr/>
          </p:nvSpPr>
          <p:spPr>
            <a:xfrm>
              <a:off x="5705404" y="2329092"/>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44" name="Freeform: Shape 353">
              <a:extLst>
                <a:ext uri="{FF2B5EF4-FFF2-40B4-BE49-F238E27FC236}">
                  <a16:creationId xmlns:a16="http://schemas.microsoft.com/office/drawing/2014/main" id="{0B58A82E-15C6-83C4-FD8D-759FBCD8F2B7}"/>
                </a:ext>
              </a:extLst>
            </p:cNvPr>
            <p:cNvSpPr/>
            <p:nvPr/>
          </p:nvSpPr>
          <p:spPr>
            <a:xfrm>
              <a:off x="5723899" y="2329092"/>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45" name="Freeform: Shape 354">
              <a:extLst>
                <a:ext uri="{FF2B5EF4-FFF2-40B4-BE49-F238E27FC236}">
                  <a16:creationId xmlns:a16="http://schemas.microsoft.com/office/drawing/2014/main" id="{1A1E6D51-65B9-BEEF-A8D0-9733EE8BD99A}"/>
                </a:ext>
              </a:extLst>
            </p:cNvPr>
            <p:cNvSpPr/>
            <p:nvPr/>
          </p:nvSpPr>
          <p:spPr>
            <a:xfrm>
              <a:off x="5754088" y="2329092"/>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46" name="Freeform: Shape 355">
              <a:extLst>
                <a:ext uri="{FF2B5EF4-FFF2-40B4-BE49-F238E27FC236}">
                  <a16:creationId xmlns:a16="http://schemas.microsoft.com/office/drawing/2014/main" id="{4A30517C-EE83-48AD-2580-1C17D45818E6}"/>
                </a:ext>
              </a:extLst>
            </p:cNvPr>
            <p:cNvSpPr/>
            <p:nvPr/>
          </p:nvSpPr>
          <p:spPr>
            <a:xfrm>
              <a:off x="5756497" y="2329092"/>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47" name="Freeform: Shape 356">
              <a:extLst>
                <a:ext uri="{FF2B5EF4-FFF2-40B4-BE49-F238E27FC236}">
                  <a16:creationId xmlns:a16="http://schemas.microsoft.com/office/drawing/2014/main" id="{F6A4048C-5EE9-921B-5974-B3510AC82C88}"/>
                </a:ext>
              </a:extLst>
            </p:cNvPr>
            <p:cNvSpPr/>
            <p:nvPr/>
          </p:nvSpPr>
          <p:spPr>
            <a:xfrm>
              <a:off x="5770315" y="2347871"/>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48" name="Freeform: Shape 357">
              <a:extLst>
                <a:ext uri="{FF2B5EF4-FFF2-40B4-BE49-F238E27FC236}">
                  <a16:creationId xmlns:a16="http://schemas.microsoft.com/office/drawing/2014/main" id="{F4EADA75-E210-012A-A856-A41493772FE4}"/>
                </a:ext>
              </a:extLst>
            </p:cNvPr>
            <p:cNvSpPr/>
            <p:nvPr/>
          </p:nvSpPr>
          <p:spPr>
            <a:xfrm>
              <a:off x="5774993"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49" name="Freeform: Shape 358">
              <a:extLst>
                <a:ext uri="{FF2B5EF4-FFF2-40B4-BE49-F238E27FC236}">
                  <a16:creationId xmlns:a16="http://schemas.microsoft.com/office/drawing/2014/main" id="{50C48403-9CAE-2464-FD68-BF8183085E2E}"/>
                </a:ext>
              </a:extLst>
            </p:cNvPr>
            <p:cNvSpPr/>
            <p:nvPr/>
          </p:nvSpPr>
          <p:spPr>
            <a:xfrm>
              <a:off x="5774993"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50" name="Freeform: Shape 359">
              <a:extLst>
                <a:ext uri="{FF2B5EF4-FFF2-40B4-BE49-F238E27FC236}">
                  <a16:creationId xmlns:a16="http://schemas.microsoft.com/office/drawing/2014/main" id="{CB0C0629-7137-1199-845A-7A9811DA260C}"/>
                </a:ext>
              </a:extLst>
            </p:cNvPr>
            <p:cNvSpPr/>
            <p:nvPr/>
          </p:nvSpPr>
          <p:spPr>
            <a:xfrm>
              <a:off x="5774993"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51" name="Freeform: Shape 360">
              <a:extLst>
                <a:ext uri="{FF2B5EF4-FFF2-40B4-BE49-F238E27FC236}">
                  <a16:creationId xmlns:a16="http://schemas.microsoft.com/office/drawing/2014/main" id="{98C7FA06-C217-33F7-2780-8B75657A8A47}"/>
                </a:ext>
              </a:extLst>
            </p:cNvPr>
            <p:cNvSpPr/>
            <p:nvPr/>
          </p:nvSpPr>
          <p:spPr>
            <a:xfrm>
              <a:off x="5798165"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52" name="Freeform: Shape 361">
              <a:extLst>
                <a:ext uri="{FF2B5EF4-FFF2-40B4-BE49-F238E27FC236}">
                  <a16:creationId xmlns:a16="http://schemas.microsoft.com/office/drawing/2014/main" id="{25D580B8-4D0F-C7CB-7BAA-B439DEEE6BC5}"/>
                </a:ext>
              </a:extLst>
            </p:cNvPr>
            <p:cNvSpPr/>
            <p:nvPr/>
          </p:nvSpPr>
          <p:spPr>
            <a:xfrm>
              <a:off x="5816731" y="2347871"/>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53" name="Freeform: Shape 362">
              <a:extLst>
                <a:ext uri="{FF2B5EF4-FFF2-40B4-BE49-F238E27FC236}">
                  <a16:creationId xmlns:a16="http://schemas.microsoft.com/office/drawing/2014/main" id="{B3193187-7FD9-DF67-AAB8-D528BF37B303}"/>
                </a:ext>
              </a:extLst>
            </p:cNvPr>
            <p:cNvSpPr/>
            <p:nvPr/>
          </p:nvSpPr>
          <p:spPr>
            <a:xfrm>
              <a:off x="5818999" y="2347871"/>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54" name="Freeform: Shape 363">
              <a:extLst>
                <a:ext uri="{FF2B5EF4-FFF2-40B4-BE49-F238E27FC236}">
                  <a16:creationId xmlns:a16="http://schemas.microsoft.com/office/drawing/2014/main" id="{FB34566F-0553-9C74-9E47-BC47065246C2}"/>
                </a:ext>
              </a:extLst>
            </p:cNvPr>
            <p:cNvSpPr/>
            <p:nvPr/>
          </p:nvSpPr>
          <p:spPr>
            <a:xfrm>
              <a:off x="5821409"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55" name="Freeform: Shape 364">
              <a:extLst>
                <a:ext uri="{FF2B5EF4-FFF2-40B4-BE49-F238E27FC236}">
                  <a16:creationId xmlns:a16="http://schemas.microsoft.com/office/drawing/2014/main" id="{D74510E7-C78B-9681-2395-1941E40D8C3B}"/>
                </a:ext>
              </a:extLst>
            </p:cNvPr>
            <p:cNvSpPr/>
            <p:nvPr/>
          </p:nvSpPr>
          <p:spPr>
            <a:xfrm>
              <a:off x="5828353" y="2347871"/>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56" name="Freeform: Shape 365">
              <a:extLst>
                <a:ext uri="{FF2B5EF4-FFF2-40B4-BE49-F238E27FC236}">
                  <a16:creationId xmlns:a16="http://schemas.microsoft.com/office/drawing/2014/main" id="{05A748AC-B433-56E5-9C89-524CFAB737FC}"/>
                </a:ext>
              </a:extLst>
            </p:cNvPr>
            <p:cNvSpPr/>
            <p:nvPr/>
          </p:nvSpPr>
          <p:spPr>
            <a:xfrm>
              <a:off x="5837637" y="2358004"/>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57" name="Freeform: Shape 366">
              <a:extLst>
                <a:ext uri="{FF2B5EF4-FFF2-40B4-BE49-F238E27FC236}">
                  <a16:creationId xmlns:a16="http://schemas.microsoft.com/office/drawing/2014/main" id="{DBA59B07-5309-6593-D239-5417DA1F9F79}"/>
                </a:ext>
              </a:extLst>
            </p:cNvPr>
            <p:cNvSpPr/>
            <p:nvPr/>
          </p:nvSpPr>
          <p:spPr>
            <a:xfrm>
              <a:off x="5839975" y="2358004"/>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58" name="Freeform: Shape 367">
              <a:extLst>
                <a:ext uri="{FF2B5EF4-FFF2-40B4-BE49-F238E27FC236}">
                  <a16:creationId xmlns:a16="http://schemas.microsoft.com/office/drawing/2014/main" id="{90C7A3D2-9EE4-98FE-6E5E-2DA28C131B29}"/>
                </a:ext>
              </a:extLst>
            </p:cNvPr>
            <p:cNvSpPr/>
            <p:nvPr/>
          </p:nvSpPr>
          <p:spPr>
            <a:xfrm>
              <a:off x="5849187" y="2378626"/>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59" name="Freeform: Shape 368">
              <a:extLst>
                <a:ext uri="{FF2B5EF4-FFF2-40B4-BE49-F238E27FC236}">
                  <a16:creationId xmlns:a16="http://schemas.microsoft.com/office/drawing/2014/main" id="{1F73A338-F636-CA0E-9FB9-A01323F2CCF6}"/>
                </a:ext>
              </a:extLst>
            </p:cNvPr>
            <p:cNvSpPr/>
            <p:nvPr/>
          </p:nvSpPr>
          <p:spPr>
            <a:xfrm>
              <a:off x="5853794" y="2378626"/>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60" name="Freeform: Shape 369">
              <a:extLst>
                <a:ext uri="{FF2B5EF4-FFF2-40B4-BE49-F238E27FC236}">
                  <a16:creationId xmlns:a16="http://schemas.microsoft.com/office/drawing/2014/main" id="{62E46226-689C-CB1A-4983-B81931FD5C40}"/>
                </a:ext>
              </a:extLst>
            </p:cNvPr>
            <p:cNvSpPr/>
            <p:nvPr/>
          </p:nvSpPr>
          <p:spPr>
            <a:xfrm>
              <a:off x="5867825" y="2378626"/>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61" name="Freeform: Shape 370">
              <a:extLst>
                <a:ext uri="{FF2B5EF4-FFF2-40B4-BE49-F238E27FC236}">
                  <a16:creationId xmlns:a16="http://schemas.microsoft.com/office/drawing/2014/main" id="{BB75D8D8-082E-8061-3D5B-F8C47AAC120F}"/>
                </a:ext>
              </a:extLst>
            </p:cNvPr>
            <p:cNvSpPr/>
            <p:nvPr/>
          </p:nvSpPr>
          <p:spPr>
            <a:xfrm>
              <a:off x="5886249" y="2378626"/>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62" name="Freeform: Shape 371">
              <a:extLst>
                <a:ext uri="{FF2B5EF4-FFF2-40B4-BE49-F238E27FC236}">
                  <a16:creationId xmlns:a16="http://schemas.microsoft.com/office/drawing/2014/main" id="{7ADE1EDD-2D6B-1219-A5E9-0C907FF15419}"/>
                </a:ext>
              </a:extLst>
            </p:cNvPr>
            <p:cNvSpPr/>
            <p:nvPr/>
          </p:nvSpPr>
          <p:spPr>
            <a:xfrm>
              <a:off x="5900281"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63" name="Freeform: Shape 372">
              <a:extLst>
                <a:ext uri="{FF2B5EF4-FFF2-40B4-BE49-F238E27FC236}">
                  <a16:creationId xmlns:a16="http://schemas.microsoft.com/office/drawing/2014/main" id="{135C6898-CB99-8CC9-D955-233FDBF10162}"/>
                </a:ext>
              </a:extLst>
            </p:cNvPr>
            <p:cNvSpPr/>
            <p:nvPr/>
          </p:nvSpPr>
          <p:spPr>
            <a:xfrm>
              <a:off x="5907225"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64" name="Freeform: Shape 373">
              <a:extLst>
                <a:ext uri="{FF2B5EF4-FFF2-40B4-BE49-F238E27FC236}">
                  <a16:creationId xmlns:a16="http://schemas.microsoft.com/office/drawing/2014/main" id="{AC452CAF-85D2-6B8D-B844-DF47898B5067}"/>
                </a:ext>
              </a:extLst>
            </p:cNvPr>
            <p:cNvSpPr/>
            <p:nvPr/>
          </p:nvSpPr>
          <p:spPr>
            <a:xfrm>
              <a:off x="5948894" y="238932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65" name="Freeform: Shape 374">
              <a:extLst>
                <a:ext uri="{FF2B5EF4-FFF2-40B4-BE49-F238E27FC236}">
                  <a16:creationId xmlns:a16="http://schemas.microsoft.com/office/drawing/2014/main" id="{68C16B9C-F8F8-55EB-C18E-0A8F1E202A34}"/>
                </a:ext>
              </a:extLst>
            </p:cNvPr>
            <p:cNvSpPr/>
            <p:nvPr/>
          </p:nvSpPr>
          <p:spPr>
            <a:xfrm>
              <a:off x="5951303"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66" name="Freeform: Shape 375">
              <a:extLst>
                <a:ext uri="{FF2B5EF4-FFF2-40B4-BE49-F238E27FC236}">
                  <a16:creationId xmlns:a16="http://schemas.microsoft.com/office/drawing/2014/main" id="{42C70A4B-9BB3-C86A-A63F-5D2B31DF16CE}"/>
                </a:ext>
              </a:extLst>
            </p:cNvPr>
            <p:cNvSpPr/>
            <p:nvPr/>
          </p:nvSpPr>
          <p:spPr>
            <a:xfrm>
              <a:off x="5951303"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67" name="Freeform: Shape 376">
              <a:extLst>
                <a:ext uri="{FF2B5EF4-FFF2-40B4-BE49-F238E27FC236}">
                  <a16:creationId xmlns:a16="http://schemas.microsoft.com/office/drawing/2014/main" id="{08511B3B-B5E4-8625-51D4-CC4FCAFA1470}"/>
                </a:ext>
              </a:extLst>
            </p:cNvPr>
            <p:cNvSpPr/>
            <p:nvPr/>
          </p:nvSpPr>
          <p:spPr>
            <a:xfrm>
              <a:off x="5953571" y="2389326"/>
              <a:ext cx="43369" cy="43369"/>
            </a:xfrm>
            <a:custGeom>
              <a:avLst/>
              <a:gdLst>
                <a:gd name="connsiteX0" fmla="*/ 21685 w 43369"/>
                <a:gd name="connsiteY0" fmla="*/ 0 h 43369"/>
                <a:gd name="connsiteX1" fmla="*/ 43369 w 43369"/>
                <a:gd name="connsiteY1" fmla="*/ 0 h 43369"/>
                <a:gd name="connsiteX2" fmla="*/ 43369 w 43369"/>
                <a:gd name="connsiteY2" fmla="*/ 43369 h 43369"/>
                <a:gd name="connsiteX3" fmla="*/ 0 w 43369"/>
                <a:gd name="connsiteY3" fmla="*/ 43369 h 43369"/>
                <a:gd name="connsiteX4" fmla="*/ 0 w 43369"/>
                <a:gd name="connsiteY4" fmla="*/ 0 h 43369"/>
                <a:gd name="connsiteX5" fmla="*/ 21685 w 4336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68" name="Freeform: Shape 377">
              <a:extLst>
                <a:ext uri="{FF2B5EF4-FFF2-40B4-BE49-F238E27FC236}">
                  <a16:creationId xmlns:a16="http://schemas.microsoft.com/office/drawing/2014/main" id="{0F41FD08-F74B-E69B-E42A-876537E26AEB}"/>
                </a:ext>
              </a:extLst>
            </p:cNvPr>
            <p:cNvSpPr/>
            <p:nvPr/>
          </p:nvSpPr>
          <p:spPr>
            <a:xfrm>
              <a:off x="5955909"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69" name="Freeform: Shape 378">
              <a:extLst>
                <a:ext uri="{FF2B5EF4-FFF2-40B4-BE49-F238E27FC236}">
                  <a16:creationId xmlns:a16="http://schemas.microsoft.com/office/drawing/2014/main" id="{B525C651-B649-3240-B832-895AC30702AA}"/>
                </a:ext>
              </a:extLst>
            </p:cNvPr>
            <p:cNvSpPr/>
            <p:nvPr/>
          </p:nvSpPr>
          <p:spPr>
            <a:xfrm>
              <a:off x="5958248" y="238932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70" name="Freeform: Shape 379">
              <a:extLst>
                <a:ext uri="{FF2B5EF4-FFF2-40B4-BE49-F238E27FC236}">
                  <a16:creationId xmlns:a16="http://schemas.microsoft.com/office/drawing/2014/main" id="{12EB9157-EA87-F73A-EE8C-6670FDA3887F}"/>
                </a:ext>
              </a:extLst>
            </p:cNvPr>
            <p:cNvSpPr/>
            <p:nvPr/>
          </p:nvSpPr>
          <p:spPr>
            <a:xfrm>
              <a:off x="5965122" y="238932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71" name="Freeform: Shape 380">
              <a:extLst>
                <a:ext uri="{FF2B5EF4-FFF2-40B4-BE49-F238E27FC236}">
                  <a16:creationId xmlns:a16="http://schemas.microsoft.com/office/drawing/2014/main" id="{4C83077C-733E-07F0-1B22-90091B121A2C}"/>
                </a:ext>
              </a:extLst>
            </p:cNvPr>
            <p:cNvSpPr/>
            <p:nvPr/>
          </p:nvSpPr>
          <p:spPr>
            <a:xfrm>
              <a:off x="5965122" y="2389326"/>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72" name="Freeform: Shape 381">
              <a:extLst>
                <a:ext uri="{FF2B5EF4-FFF2-40B4-BE49-F238E27FC236}">
                  <a16:creationId xmlns:a16="http://schemas.microsoft.com/office/drawing/2014/main" id="{823243D5-15C0-A36F-03EF-7A9F8912C066}"/>
                </a:ext>
              </a:extLst>
            </p:cNvPr>
            <p:cNvSpPr/>
            <p:nvPr/>
          </p:nvSpPr>
          <p:spPr>
            <a:xfrm>
              <a:off x="5972138"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73" name="Freeform: Shape 382">
              <a:extLst>
                <a:ext uri="{FF2B5EF4-FFF2-40B4-BE49-F238E27FC236}">
                  <a16:creationId xmlns:a16="http://schemas.microsoft.com/office/drawing/2014/main" id="{2E69B1BE-7DA5-5895-A8DE-1E5103FAE1B4}"/>
                </a:ext>
              </a:extLst>
            </p:cNvPr>
            <p:cNvSpPr/>
            <p:nvPr/>
          </p:nvSpPr>
          <p:spPr>
            <a:xfrm>
              <a:off x="6002325"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74" name="Freeform: Shape 383">
              <a:extLst>
                <a:ext uri="{FF2B5EF4-FFF2-40B4-BE49-F238E27FC236}">
                  <a16:creationId xmlns:a16="http://schemas.microsoft.com/office/drawing/2014/main" id="{6F3E3B87-39EA-55D3-1194-189070787FF5}"/>
                </a:ext>
              </a:extLst>
            </p:cNvPr>
            <p:cNvSpPr/>
            <p:nvPr/>
          </p:nvSpPr>
          <p:spPr>
            <a:xfrm>
              <a:off x="6002325"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75" name="Freeform: Shape 384">
              <a:extLst>
                <a:ext uri="{FF2B5EF4-FFF2-40B4-BE49-F238E27FC236}">
                  <a16:creationId xmlns:a16="http://schemas.microsoft.com/office/drawing/2014/main" id="{7A7EDB67-5634-2E47-50DB-9E8C04BB459A}"/>
                </a:ext>
              </a:extLst>
            </p:cNvPr>
            <p:cNvSpPr/>
            <p:nvPr/>
          </p:nvSpPr>
          <p:spPr>
            <a:xfrm>
              <a:off x="6009199" y="2389326"/>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76" name="Freeform: Shape 385">
              <a:extLst>
                <a:ext uri="{FF2B5EF4-FFF2-40B4-BE49-F238E27FC236}">
                  <a16:creationId xmlns:a16="http://schemas.microsoft.com/office/drawing/2014/main" id="{AD9DB6A3-FA8A-5622-4F8E-34C612E2A1C3}"/>
                </a:ext>
              </a:extLst>
            </p:cNvPr>
            <p:cNvSpPr/>
            <p:nvPr/>
          </p:nvSpPr>
          <p:spPr>
            <a:xfrm>
              <a:off x="6013947"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77" name="Freeform: Shape 386">
              <a:extLst>
                <a:ext uri="{FF2B5EF4-FFF2-40B4-BE49-F238E27FC236}">
                  <a16:creationId xmlns:a16="http://schemas.microsoft.com/office/drawing/2014/main" id="{306706E3-D2F7-4F32-02DF-7FC7DC0DD06B}"/>
                </a:ext>
              </a:extLst>
            </p:cNvPr>
            <p:cNvSpPr/>
            <p:nvPr/>
          </p:nvSpPr>
          <p:spPr>
            <a:xfrm>
              <a:off x="6018554"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78" name="Freeform: Shape 387">
              <a:extLst>
                <a:ext uri="{FF2B5EF4-FFF2-40B4-BE49-F238E27FC236}">
                  <a16:creationId xmlns:a16="http://schemas.microsoft.com/office/drawing/2014/main" id="{00B93B6F-AD23-AD1E-6FA2-F227317D383D}"/>
                </a:ext>
              </a:extLst>
            </p:cNvPr>
            <p:cNvSpPr/>
            <p:nvPr/>
          </p:nvSpPr>
          <p:spPr>
            <a:xfrm>
              <a:off x="6025569"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79" name="Freeform: Shape 388">
              <a:extLst>
                <a:ext uri="{FF2B5EF4-FFF2-40B4-BE49-F238E27FC236}">
                  <a16:creationId xmlns:a16="http://schemas.microsoft.com/office/drawing/2014/main" id="{EF319843-F399-44A7-171A-112B8744A088}"/>
                </a:ext>
              </a:extLst>
            </p:cNvPr>
            <p:cNvSpPr/>
            <p:nvPr/>
          </p:nvSpPr>
          <p:spPr>
            <a:xfrm>
              <a:off x="6053348" y="2389326"/>
              <a:ext cx="43439" cy="43369"/>
            </a:xfrm>
            <a:custGeom>
              <a:avLst/>
              <a:gdLst>
                <a:gd name="connsiteX0" fmla="*/ 2168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68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80" name="Freeform: Shape 389">
              <a:extLst>
                <a:ext uri="{FF2B5EF4-FFF2-40B4-BE49-F238E27FC236}">
                  <a16:creationId xmlns:a16="http://schemas.microsoft.com/office/drawing/2014/main" id="{4FF2A341-6671-83A3-CE5C-102459A37A16}"/>
                </a:ext>
              </a:extLst>
            </p:cNvPr>
            <p:cNvSpPr/>
            <p:nvPr/>
          </p:nvSpPr>
          <p:spPr>
            <a:xfrm>
              <a:off x="6083465" y="2389326"/>
              <a:ext cx="43368" cy="43369"/>
            </a:xfrm>
            <a:custGeom>
              <a:avLst/>
              <a:gdLst>
                <a:gd name="connsiteX0" fmla="*/ 21685 w 43368"/>
                <a:gd name="connsiteY0" fmla="*/ 0 h 43369"/>
                <a:gd name="connsiteX1" fmla="*/ 43369 w 43368"/>
                <a:gd name="connsiteY1" fmla="*/ 0 h 43369"/>
                <a:gd name="connsiteX2" fmla="*/ 43369 w 43368"/>
                <a:gd name="connsiteY2" fmla="*/ 43369 h 43369"/>
                <a:gd name="connsiteX3" fmla="*/ 0 w 43368"/>
                <a:gd name="connsiteY3" fmla="*/ 43369 h 43369"/>
                <a:gd name="connsiteX4" fmla="*/ 0 w 43368"/>
                <a:gd name="connsiteY4" fmla="*/ 0 h 43369"/>
                <a:gd name="connsiteX5" fmla="*/ 21685 w 43368"/>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9">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81" name="Freeform: Shape 390">
              <a:extLst>
                <a:ext uri="{FF2B5EF4-FFF2-40B4-BE49-F238E27FC236}">
                  <a16:creationId xmlns:a16="http://schemas.microsoft.com/office/drawing/2014/main" id="{4193164C-39A7-D71D-000D-EC833A41C97D}"/>
                </a:ext>
              </a:extLst>
            </p:cNvPr>
            <p:cNvSpPr/>
            <p:nvPr/>
          </p:nvSpPr>
          <p:spPr>
            <a:xfrm>
              <a:off x="6324688" y="2442120"/>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82" name="Freeform: Shape 391">
              <a:extLst>
                <a:ext uri="{FF2B5EF4-FFF2-40B4-BE49-F238E27FC236}">
                  <a16:creationId xmlns:a16="http://schemas.microsoft.com/office/drawing/2014/main" id="{E59201B0-E8DF-068C-28BC-6F9EC39A0C41}"/>
                </a:ext>
              </a:extLst>
            </p:cNvPr>
            <p:cNvSpPr/>
            <p:nvPr/>
          </p:nvSpPr>
          <p:spPr>
            <a:xfrm>
              <a:off x="6329294" y="2442120"/>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83" name="Freeform: Shape 392">
              <a:extLst>
                <a:ext uri="{FF2B5EF4-FFF2-40B4-BE49-F238E27FC236}">
                  <a16:creationId xmlns:a16="http://schemas.microsoft.com/office/drawing/2014/main" id="{1FEF0BD3-B994-B895-2ED8-8C11431894DB}"/>
                </a:ext>
              </a:extLst>
            </p:cNvPr>
            <p:cNvSpPr/>
            <p:nvPr/>
          </p:nvSpPr>
          <p:spPr>
            <a:xfrm>
              <a:off x="6398954"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84" name="Freeform: Shape 393">
              <a:extLst>
                <a:ext uri="{FF2B5EF4-FFF2-40B4-BE49-F238E27FC236}">
                  <a16:creationId xmlns:a16="http://schemas.microsoft.com/office/drawing/2014/main" id="{83FC1C50-AF90-8DBE-B420-817252438171}"/>
                </a:ext>
              </a:extLst>
            </p:cNvPr>
            <p:cNvSpPr/>
            <p:nvPr/>
          </p:nvSpPr>
          <p:spPr>
            <a:xfrm>
              <a:off x="6424394" y="2442120"/>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85" name="Freeform: Shape 394">
              <a:extLst>
                <a:ext uri="{FF2B5EF4-FFF2-40B4-BE49-F238E27FC236}">
                  <a16:creationId xmlns:a16="http://schemas.microsoft.com/office/drawing/2014/main" id="{94FE8D4D-A146-D41F-0916-C0BCA2DF65C3}"/>
                </a:ext>
              </a:extLst>
            </p:cNvPr>
            <p:cNvSpPr/>
            <p:nvPr/>
          </p:nvSpPr>
          <p:spPr>
            <a:xfrm>
              <a:off x="6426804"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86" name="Freeform: Shape 395">
              <a:extLst>
                <a:ext uri="{FF2B5EF4-FFF2-40B4-BE49-F238E27FC236}">
                  <a16:creationId xmlns:a16="http://schemas.microsoft.com/office/drawing/2014/main" id="{5AE1DCC7-51E2-3057-614C-1C584D0621DE}"/>
                </a:ext>
              </a:extLst>
            </p:cNvPr>
            <p:cNvSpPr/>
            <p:nvPr/>
          </p:nvSpPr>
          <p:spPr>
            <a:xfrm>
              <a:off x="6429142"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87" name="Freeform: Shape 396">
              <a:extLst>
                <a:ext uri="{FF2B5EF4-FFF2-40B4-BE49-F238E27FC236}">
                  <a16:creationId xmlns:a16="http://schemas.microsoft.com/office/drawing/2014/main" id="{60D755F3-D832-64B6-BAFB-27F2162D1A20}"/>
                </a:ext>
              </a:extLst>
            </p:cNvPr>
            <p:cNvSpPr/>
            <p:nvPr/>
          </p:nvSpPr>
          <p:spPr>
            <a:xfrm>
              <a:off x="6436016" y="2442120"/>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88" name="Freeform: Shape 397">
              <a:extLst>
                <a:ext uri="{FF2B5EF4-FFF2-40B4-BE49-F238E27FC236}">
                  <a16:creationId xmlns:a16="http://schemas.microsoft.com/office/drawing/2014/main" id="{A5EF6EE6-CDD3-F57D-F136-2FD556E2904E}"/>
                </a:ext>
              </a:extLst>
            </p:cNvPr>
            <p:cNvSpPr/>
            <p:nvPr/>
          </p:nvSpPr>
          <p:spPr>
            <a:xfrm>
              <a:off x="6438354" y="2442120"/>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89" name="Freeform: Shape 398">
              <a:extLst>
                <a:ext uri="{FF2B5EF4-FFF2-40B4-BE49-F238E27FC236}">
                  <a16:creationId xmlns:a16="http://schemas.microsoft.com/office/drawing/2014/main" id="{28BB8990-9057-6F65-07B7-73BB05623476}"/>
                </a:ext>
              </a:extLst>
            </p:cNvPr>
            <p:cNvSpPr/>
            <p:nvPr/>
          </p:nvSpPr>
          <p:spPr>
            <a:xfrm>
              <a:off x="6449976" y="2442120"/>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90" name="Freeform: Shape 399">
              <a:extLst>
                <a:ext uri="{FF2B5EF4-FFF2-40B4-BE49-F238E27FC236}">
                  <a16:creationId xmlns:a16="http://schemas.microsoft.com/office/drawing/2014/main" id="{0B23F1C0-83FB-2E0F-D33C-6B4AC2C005CC}"/>
                </a:ext>
              </a:extLst>
            </p:cNvPr>
            <p:cNvSpPr/>
            <p:nvPr/>
          </p:nvSpPr>
          <p:spPr>
            <a:xfrm>
              <a:off x="6459260"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91" name="Freeform: Shape 400">
              <a:extLst>
                <a:ext uri="{FF2B5EF4-FFF2-40B4-BE49-F238E27FC236}">
                  <a16:creationId xmlns:a16="http://schemas.microsoft.com/office/drawing/2014/main" id="{E23B50B0-6BF6-A097-F71C-BA372B07D9B6}"/>
                </a:ext>
              </a:extLst>
            </p:cNvPr>
            <p:cNvSpPr/>
            <p:nvPr/>
          </p:nvSpPr>
          <p:spPr>
            <a:xfrm>
              <a:off x="6473220"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92" name="Freeform: Shape 401">
              <a:extLst>
                <a:ext uri="{FF2B5EF4-FFF2-40B4-BE49-F238E27FC236}">
                  <a16:creationId xmlns:a16="http://schemas.microsoft.com/office/drawing/2014/main" id="{FC588A6A-5E68-D125-F15D-1D67C361F0B5}"/>
                </a:ext>
              </a:extLst>
            </p:cNvPr>
            <p:cNvSpPr/>
            <p:nvPr/>
          </p:nvSpPr>
          <p:spPr>
            <a:xfrm>
              <a:off x="6480165" y="2442120"/>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93" name="Freeform: Shape 402">
              <a:extLst>
                <a:ext uri="{FF2B5EF4-FFF2-40B4-BE49-F238E27FC236}">
                  <a16:creationId xmlns:a16="http://schemas.microsoft.com/office/drawing/2014/main" id="{BDE6781F-7F9B-F6A4-F93A-E46C3182C9F9}"/>
                </a:ext>
              </a:extLst>
            </p:cNvPr>
            <p:cNvSpPr/>
            <p:nvPr/>
          </p:nvSpPr>
          <p:spPr>
            <a:xfrm>
              <a:off x="6489448"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94" name="Freeform: Shape 403">
              <a:extLst>
                <a:ext uri="{FF2B5EF4-FFF2-40B4-BE49-F238E27FC236}">
                  <a16:creationId xmlns:a16="http://schemas.microsoft.com/office/drawing/2014/main" id="{F5A878C0-671E-DAA3-0531-8D10261EB571}"/>
                </a:ext>
              </a:extLst>
            </p:cNvPr>
            <p:cNvSpPr/>
            <p:nvPr/>
          </p:nvSpPr>
          <p:spPr>
            <a:xfrm>
              <a:off x="6491715" y="2442120"/>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95" name="Freeform: Shape 404">
              <a:extLst>
                <a:ext uri="{FF2B5EF4-FFF2-40B4-BE49-F238E27FC236}">
                  <a16:creationId xmlns:a16="http://schemas.microsoft.com/office/drawing/2014/main" id="{1CB51BA2-8B38-F668-F9BE-5C6950131124}"/>
                </a:ext>
              </a:extLst>
            </p:cNvPr>
            <p:cNvSpPr/>
            <p:nvPr/>
          </p:nvSpPr>
          <p:spPr>
            <a:xfrm>
              <a:off x="6500998" y="2442120"/>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96" name="Freeform: Shape 405">
              <a:extLst>
                <a:ext uri="{FF2B5EF4-FFF2-40B4-BE49-F238E27FC236}">
                  <a16:creationId xmlns:a16="http://schemas.microsoft.com/office/drawing/2014/main" id="{7D28497C-6298-226B-1483-57EDD4F38C02}"/>
                </a:ext>
              </a:extLst>
            </p:cNvPr>
            <p:cNvSpPr/>
            <p:nvPr/>
          </p:nvSpPr>
          <p:spPr>
            <a:xfrm>
              <a:off x="6505676"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97" name="Freeform: Shape 406">
              <a:extLst>
                <a:ext uri="{FF2B5EF4-FFF2-40B4-BE49-F238E27FC236}">
                  <a16:creationId xmlns:a16="http://schemas.microsoft.com/office/drawing/2014/main" id="{975AB08D-E045-3057-6CFE-8340442E92C1}"/>
                </a:ext>
              </a:extLst>
            </p:cNvPr>
            <p:cNvSpPr/>
            <p:nvPr/>
          </p:nvSpPr>
          <p:spPr>
            <a:xfrm>
              <a:off x="6508014" y="2442120"/>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98" name="Freeform: Shape 407">
              <a:extLst>
                <a:ext uri="{FF2B5EF4-FFF2-40B4-BE49-F238E27FC236}">
                  <a16:creationId xmlns:a16="http://schemas.microsoft.com/office/drawing/2014/main" id="{1CD9869D-36C9-950B-7CE0-B1A3C99A4C07}"/>
                </a:ext>
              </a:extLst>
            </p:cNvPr>
            <p:cNvSpPr/>
            <p:nvPr/>
          </p:nvSpPr>
          <p:spPr>
            <a:xfrm>
              <a:off x="6533454" y="2458915"/>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299" name="Freeform: Shape 408">
              <a:extLst>
                <a:ext uri="{FF2B5EF4-FFF2-40B4-BE49-F238E27FC236}">
                  <a16:creationId xmlns:a16="http://schemas.microsoft.com/office/drawing/2014/main" id="{6B1D2D58-6AC3-97D3-E204-028FD143A915}"/>
                </a:ext>
              </a:extLst>
            </p:cNvPr>
            <p:cNvSpPr/>
            <p:nvPr/>
          </p:nvSpPr>
          <p:spPr>
            <a:xfrm>
              <a:off x="6552092" y="2458915"/>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00" name="Freeform: Shape 409">
              <a:extLst>
                <a:ext uri="{FF2B5EF4-FFF2-40B4-BE49-F238E27FC236}">
                  <a16:creationId xmlns:a16="http://schemas.microsoft.com/office/drawing/2014/main" id="{C1053FB2-26E0-BD79-ABC8-82C6363A608D}"/>
                </a:ext>
              </a:extLst>
            </p:cNvPr>
            <p:cNvSpPr/>
            <p:nvPr/>
          </p:nvSpPr>
          <p:spPr>
            <a:xfrm>
              <a:off x="6554360" y="2458915"/>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01" name="Freeform: Shape 410">
              <a:extLst>
                <a:ext uri="{FF2B5EF4-FFF2-40B4-BE49-F238E27FC236}">
                  <a16:creationId xmlns:a16="http://schemas.microsoft.com/office/drawing/2014/main" id="{AD8A00B2-5D40-E895-9381-B94BC7116D02}"/>
                </a:ext>
              </a:extLst>
            </p:cNvPr>
            <p:cNvSpPr/>
            <p:nvPr/>
          </p:nvSpPr>
          <p:spPr>
            <a:xfrm>
              <a:off x="6575265" y="2458915"/>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02" name="Freeform: Shape 411">
              <a:extLst>
                <a:ext uri="{FF2B5EF4-FFF2-40B4-BE49-F238E27FC236}">
                  <a16:creationId xmlns:a16="http://schemas.microsoft.com/office/drawing/2014/main" id="{874A29C2-FB0D-ABB5-C943-10D00DBB2853}"/>
                </a:ext>
              </a:extLst>
            </p:cNvPr>
            <p:cNvSpPr/>
            <p:nvPr/>
          </p:nvSpPr>
          <p:spPr>
            <a:xfrm>
              <a:off x="6579871" y="2458915"/>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03" name="Freeform: Shape 412">
              <a:extLst>
                <a:ext uri="{FF2B5EF4-FFF2-40B4-BE49-F238E27FC236}">
                  <a16:creationId xmlns:a16="http://schemas.microsoft.com/office/drawing/2014/main" id="{A191A746-F416-5AB9-56A9-519BA1CA4CEF}"/>
                </a:ext>
              </a:extLst>
            </p:cNvPr>
            <p:cNvSpPr/>
            <p:nvPr/>
          </p:nvSpPr>
          <p:spPr>
            <a:xfrm>
              <a:off x="6596099" y="2458915"/>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04" name="Freeform: Shape 413">
              <a:extLst>
                <a:ext uri="{FF2B5EF4-FFF2-40B4-BE49-F238E27FC236}">
                  <a16:creationId xmlns:a16="http://schemas.microsoft.com/office/drawing/2014/main" id="{0747489B-8C16-CF8D-3BE4-061116C6A383}"/>
                </a:ext>
              </a:extLst>
            </p:cNvPr>
            <p:cNvSpPr/>
            <p:nvPr/>
          </p:nvSpPr>
          <p:spPr>
            <a:xfrm>
              <a:off x="6598366" y="2458915"/>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05" name="Freeform: Shape 414">
              <a:extLst>
                <a:ext uri="{FF2B5EF4-FFF2-40B4-BE49-F238E27FC236}">
                  <a16:creationId xmlns:a16="http://schemas.microsoft.com/office/drawing/2014/main" id="{CC426E8A-B581-A793-60BA-53496BB2E1C3}"/>
                </a:ext>
              </a:extLst>
            </p:cNvPr>
            <p:cNvSpPr/>
            <p:nvPr/>
          </p:nvSpPr>
          <p:spPr>
            <a:xfrm>
              <a:off x="6600776"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06" name="Freeform: Shape 415">
              <a:extLst>
                <a:ext uri="{FF2B5EF4-FFF2-40B4-BE49-F238E27FC236}">
                  <a16:creationId xmlns:a16="http://schemas.microsoft.com/office/drawing/2014/main" id="{9FF15A3C-DCDB-9133-2A64-236750CBD358}"/>
                </a:ext>
              </a:extLst>
            </p:cNvPr>
            <p:cNvSpPr/>
            <p:nvPr/>
          </p:nvSpPr>
          <p:spPr>
            <a:xfrm>
              <a:off x="6603114"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07" name="Freeform: Shape 416">
              <a:extLst>
                <a:ext uri="{FF2B5EF4-FFF2-40B4-BE49-F238E27FC236}">
                  <a16:creationId xmlns:a16="http://schemas.microsoft.com/office/drawing/2014/main" id="{47BB798E-3F0C-E1C6-6151-EEA4B49F74D8}"/>
                </a:ext>
              </a:extLst>
            </p:cNvPr>
            <p:cNvSpPr/>
            <p:nvPr/>
          </p:nvSpPr>
          <p:spPr>
            <a:xfrm>
              <a:off x="6609988"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08" name="Freeform: Shape 417">
              <a:extLst>
                <a:ext uri="{FF2B5EF4-FFF2-40B4-BE49-F238E27FC236}">
                  <a16:creationId xmlns:a16="http://schemas.microsoft.com/office/drawing/2014/main" id="{3719CFB4-E61F-4EB2-BF5B-34065FAD6586}"/>
                </a:ext>
              </a:extLst>
            </p:cNvPr>
            <p:cNvSpPr/>
            <p:nvPr/>
          </p:nvSpPr>
          <p:spPr>
            <a:xfrm>
              <a:off x="6609988"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09" name="Freeform: Shape 418">
              <a:extLst>
                <a:ext uri="{FF2B5EF4-FFF2-40B4-BE49-F238E27FC236}">
                  <a16:creationId xmlns:a16="http://schemas.microsoft.com/office/drawing/2014/main" id="{EFF6D88C-1BC8-D999-3273-DE7720FB87A4}"/>
                </a:ext>
              </a:extLst>
            </p:cNvPr>
            <p:cNvSpPr/>
            <p:nvPr/>
          </p:nvSpPr>
          <p:spPr>
            <a:xfrm>
              <a:off x="6614736"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10" name="Freeform: Shape 419">
              <a:extLst>
                <a:ext uri="{FF2B5EF4-FFF2-40B4-BE49-F238E27FC236}">
                  <a16:creationId xmlns:a16="http://schemas.microsoft.com/office/drawing/2014/main" id="{571F4939-3E95-1BE1-42AD-B75F25B6E824}"/>
                </a:ext>
              </a:extLst>
            </p:cNvPr>
            <p:cNvSpPr/>
            <p:nvPr/>
          </p:nvSpPr>
          <p:spPr>
            <a:xfrm>
              <a:off x="6617004"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11" name="Freeform: Shape 420">
              <a:extLst>
                <a:ext uri="{FF2B5EF4-FFF2-40B4-BE49-F238E27FC236}">
                  <a16:creationId xmlns:a16="http://schemas.microsoft.com/office/drawing/2014/main" id="{D4757413-E8CD-803E-0F2E-EE19F6332068}"/>
                </a:ext>
              </a:extLst>
            </p:cNvPr>
            <p:cNvSpPr/>
            <p:nvPr/>
          </p:nvSpPr>
          <p:spPr>
            <a:xfrm>
              <a:off x="661934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12" name="Freeform: Shape 421">
              <a:extLst>
                <a:ext uri="{FF2B5EF4-FFF2-40B4-BE49-F238E27FC236}">
                  <a16:creationId xmlns:a16="http://schemas.microsoft.com/office/drawing/2014/main" id="{2EF623C5-84A8-8E44-B991-2AB63F83BA55}"/>
                </a:ext>
              </a:extLst>
            </p:cNvPr>
            <p:cNvSpPr/>
            <p:nvPr/>
          </p:nvSpPr>
          <p:spPr>
            <a:xfrm>
              <a:off x="6623948"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13" name="Freeform: Shape 422">
              <a:extLst>
                <a:ext uri="{FF2B5EF4-FFF2-40B4-BE49-F238E27FC236}">
                  <a16:creationId xmlns:a16="http://schemas.microsoft.com/office/drawing/2014/main" id="{8656F27A-2FC6-0AEE-20EA-8FB10018AB19}"/>
                </a:ext>
              </a:extLst>
            </p:cNvPr>
            <p:cNvSpPr/>
            <p:nvPr/>
          </p:nvSpPr>
          <p:spPr>
            <a:xfrm>
              <a:off x="6628554"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14" name="Freeform: Shape 423">
              <a:extLst>
                <a:ext uri="{FF2B5EF4-FFF2-40B4-BE49-F238E27FC236}">
                  <a16:creationId xmlns:a16="http://schemas.microsoft.com/office/drawing/2014/main" id="{5BE23F8A-5C22-2ED8-3752-FA998018A900}"/>
                </a:ext>
              </a:extLst>
            </p:cNvPr>
            <p:cNvSpPr/>
            <p:nvPr/>
          </p:nvSpPr>
          <p:spPr>
            <a:xfrm>
              <a:off x="663323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15" name="Freeform: Shape 424">
              <a:extLst>
                <a:ext uri="{FF2B5EF4-FFF2-40B4-BE49-F238E27FC236}">
                  <a16:creationId xmlns:a16="http://schemas.microsoft.com/office/drawing/2014/main" id="{4BE43042-8927-FB88-9431-785DDA24BC86}"/>
                </a:ext>
              </a:extLst>
            </p:cNvPr>
            <p:cNvSpPr/>
            <p:nvPr/>
          </p:nvSpPr>
          <p:spPr>
            <a:xfrm>
              <a:off x="663323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16" name="Freeform: Shape 425">
              <a:extLst>
                <a:ext uri="{FF2B5EF4-FFF2-40B4-BE49-F238E27FC236}">
                  <a16:creationId xmlns:a16="http://schemas.microsoft.com/office/drawing/2014/main" id="{AA877BB5-093E-A0BD-0917-29D7B1F9CF60}"/>
                </a:ext>
              </a:extLst>
            </p:cNvPr>
            <p:cNvSpPr/>
            <p:nvPr/>
          </p:nvSpPr>
          <p:spPr>
            <a:xfrm>
              <a:off x="663557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17" name="Freeform: Shape 426">
              <a:extLst>
                <a:ext uri="{FF2B5EF4-FFF2-40B4-BE49-F238E27FC236}">
                  <a16:creationId xmlns:a16="http://schemas.microsoft.com/office/drawing/2014/main" id="{330324BC-A835-34BE-92E5-4663F688F6EC}"/>
                </a:ext>
              </a:extLst>
            </p:cNvPr>
            <p:cNvSpPr/>
            <p:nvPr/>
          </p:nvSpPr>
          <p:spPr>
            <a:xfrm>
              <a:off x="663557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18" name="Freeform: Shape 427">
              <a:extLst>
                <a:ext uri="{FF2B5EF4-FFF2-40B4-BE49-F238E27FC236}">
                  <a16:creationId xmlns:a16="http://schemas.microsoft.com/office/drawing/2014/main" id="{784C5F93-34DF-E1AE-E081-C286705FDFA0}"/>
                </a:ext>
              </a:extLst>
            </p:cNvPr>
            <p:cNvSpPr/>
            <p:nvPr/>
          </p:nvSpPr>
          <p:spPr>
            <a:xfrm>
              <a:off x="6637838"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19" name="Freeform: Shape 428">
              <a:extLst>
                <a:ext uri="{FF2B5EF4-FFF2-40B4-BE49-F238E27FC236}">
                  <a16:creationId xmlns:a16="http://schemas.microsoft.com/office/drawing/2014/main" id="{6A4A7BD5-9E67-F82B-7C70-56C6C53DF06B}"/>
                </a:ext>
              </a:extLst>
            </p:cNvPr>
            <p:cNvSpPr/>
            <p:nvPr/>
          </p:nvSpPr>
          <p:spPr>
            <a:xfrm>
              <a:off x="6640176"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20" name="Freeform: Shape 429">
              <a:extLst>
                <a:ext uri="{FF2B5EF4-FFF2-40B4-BE49-F238E27FC236}">
                  <a16:creationId xmlns:a16="http://schemas.microsoft.com/office/drawing/2014/main" id="{9C9817FB-5BBD-FA4B-164B-B68E8990089A}"/>
                </a:ext>
              </a:extLst>
            </p:cNvPr>
            <p:cNvSpPr/>
            <p:nvPr/>
          </p:nvSpPr>
          <p:spPr>
            <a:xfrm>
              <a:off x="6642515"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21" name="Freeform: Shape 430">
              <a:extLst>
                <a:ext uri="{FF2B5EF4-FFF2-40B4-BE49-F238E27FC236}">
                  <a16:creationId xmlns:a16="http://schemas.microsoft.com/office/drawing/2014/main" id="{BDDE26EE-5E83-9E94-0997-D578A170B024}"/>
                </a:ext>
              </a:extLst>
            </p:cNvPr>
            <p:cNvSpPr/>
            <p:nvPr/>
          </p:nvSpPr>
          <p:spPr>
            <a:xfrm>
              <a:off x="666342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22" name="Freeform: Shape 431">
              <a:extLst>
                <a:ext uri="{FF2B5EF4-FFF2-40B4-BE49-F238E27FC236}">
                  <a16:creationId xmlns:a16="http://schemas.microsoft.com/office/drawing/2014/main" id="{AF0BA305-7E3D-0C92-92D4-012E4E336C89}"/>
                </a:ext>
              </a:extLst>
            </p:cNvPr>
            <p:cNvSpPr/>
            <p:nvPr/>
          </p:nvSpPr>
          <p:spPr>
            <a:xfrm>
              <a:off x="6691199"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23" name="Freeform: Shape 432">
              <a:extLst>
                <a:ext uri="{FF2B5EF4-FFF2-40B4-BE49-F238E27FC236}">
                  <a16:creationId xmlns:a16="http://schemas.microsoft.com/office/drawing/2014/main" id="{0D795159-04C3-AEB6-3DA9-EA477F02FAF2}"/>
                </a:ext>
              </a:extLst>
            </p:cNvPr>
            <p:cNvSpPr/>
            <p:nvPr/>
          </p:nvSpPr>
          <p:spPr>
            <a:xfrm>
              <a:off x="6698214"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24" name="Freeform: Shape 433">
              <a:extLst>
                <a:ext uri="{FF2B5EF4-FFF2-40B4-BE49-F238E27FC236}">
                  <a16:creationId xmlns:a16="http://schemas.microsoft.com/office/drawing/2014/main" id="{A4E97356-CDCC-E9DF-3D2D-E38918979DE1}"/>
                </a:ext>
              </a:extLst>
            </p:cNvPr>
            <p:cNvSpPr/>
            <p:nvPr/>
          </p:nvSpPr>
          <p:spPr>
            <a:xfrm>
              <a:off x="6716710"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25" name="Freeform: Shape 434">
              <a:extLst>
                <a:ext uri="{FF2B5EF4-FFF2-40B4-BE49-F238E27FC236}">
                  <a16:creationId xmlns:a16="http://schemas.microsoft.com/office/drawing/2014/main" id="{D87D347C-A0CD-AF5B-3672-4B8BAEFF435A}"/>
                </a:ext>
              </a:extLst>
            </p:cNvPr>
            <p:cNvSpPr/>
            <p:nvPr/>
          </p:nvSpPr>
          <p:spPr>
            <a:xfrm>
              <a:off x="6716710"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26" name="Freeform: Shape 435">
              <a:extLst>
                <a:ext uri="{FF2B5EF4-FFF2-40B4-BE49-F238E27FC236}">
                  <a16:creationId xmlns:a16="http://schemas.microsoft.com/office/drawing/2014/main" id="{F8C03FB2-F5F3-35E6-D4DA-B62D8D96FCAE}"/>
                </a:ext>
              </a:extLst>
            </p:cNvPr>
            <p:cNvSpPr/>
            <p:nvPr/>
          </p:nvSpPr>
          <p:spPr>
            <a:xfrm>
              <a:off x="6723655"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27" name="Freeform: Shape 436">
              <a:extLst>
                <a:ext uri="{FF2B5EF4-FFF2-40B4-BE49-F238E27FC236}">
                  <a16:creationId xmlns:a16="http://schemas.microsoft.com/office/drawing/2014/main" id="{C7870F9F-31A5-0989-8D7C-155B2C8AD1FC}"/>
                </a:ext>
              </a:extLst>
            </p:cNvPr>
            <p:cNvSpPr/>
            <p:nvPr/>
          </p:nvSpPr>
          <p:spPr>
            <a:xfrm>
              <a:off x="6733009"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28" name="Freeform: Shape 437">
              <a:extLst>
                <a:ext uri="{FF2B5EF4-FFF2-40B4-BE49-F238E27FC236}">
                  <a16:creationId xmlns:a16="http://schemas.microsoft.com/office/drawing/2014/main" id="{95C7E5DA-291A-D87E-EBBF-4A6572044C25}"/>
                </a:ext>
              </a:extLst>
            </p:cNvPr>
            <p:cNvSpPr/>
            <p:nvPr/>
          </p:nvSpPr>
          <p:spPr>
            <a:xfrm>
              <a:off x="674229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29" name="Freeform: Shape 438">
              <a:extLst>
                <a:ext uri="{FF2B5EF4-FFF2-40B4-BE49-F238E27FC236}">
                  <a16:creationId xmlns:a16="http://schemas.microsoft.com/office/drawing/2014/main" id="{488D61B0-F53F-018D-6FE4-11DF5B55A03D}"/>
                </a:ext>
              </a:extLst>
            </p:cNvPr>
            <p:cNvSpPr/>
            <p:nvPr/>
          </p:nvSpPr>
          <p:spPr>
            <a:xfrm>
              <a:off x="675852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30" name="Freeform: Shape 439">
              <a:extLst>
                <a:ext uri="{FF2B5EF4-FFF2-40B4-BE49-F238E27FC236}">
                  <a16:creationId xmlns:a16="http://schemas.microsoft.com/office/drawing/2014/main" id="{F4783A21-AC9A-FA3D-18B3-67D2875F0BA1}"/>
                </a:ext>
              </a:extLst>
            </p:cNvPr>
            <p:cNvSpPr/>
            <p:nvPr/>
          </p:nvSpPr>
          <p:spPr>
            <a:xfrm>
              <a:off x="6763126"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31" name="Freeform: Shape 440">
              <a:extLst>
                <a:ext uri="{FF2B5EF4-FFF2-40B4-BE49-F238E27FC236}">
                  <a16:creationId xmlns:a16="http://schemas.microsoft.com/office/drawing/2014/main" id="{EF844750-B99F-0E04-F6DF-65A45B8477C1}"/>
                </a:ext>
              </a:extLst>
            </p:cNvPr>
            <p:cNvSpPr/>
            <p:nvPr/>
          </p:nvSpPr>
          <p:spPr>
            <a:xfrm>
              <a:off x="6765465"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32" name="Freeform: Shape 441">
              <a:extLst>
                <a:ext uri="{FF2B5EF4-FFF2-40B4-BE49-F238E27FC236}">
                  <a16:creationId xmlns:a16="http://schemas.microsoft.com/office/drawing/2014/main" id="{BA12C8FD-A6E7-645D-9A6E-4E955BAE6388}"/>
                </a:ext>
              </a:extLst>
            </p:cNvPr>
            <p:cNvSpPr/>
            <p:nvPr/>
          </p:nvSpPr>
          <p:spPr>
            <a:xfrm>
              <a:off x="6765465"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33" name="Freeform: Shape 442">
              <a:extLst>
                <a:ext uri="{FF2B5EF4-FFF2-40B4-BE49-F238E27FC236}">
                  <a16:creationId xmlns:a16="http://schemas.microsoft.com/office/drawing/2014/main" id="{6EABE78F-27AE-D91A-9885-EA284BD07C0A}"/>
                </a:ext>
              </a:extLst>
            </p:cNvPr>
            <p:cNvSpPr/>
            <p:nvPr/>
          </p:nvSpPr>
          <p:spPr>
            <a:xfrm>
              <a:off x="6772339"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34" name="Freeform: Shape 443">
              <a:extLst>
                <a:ext uri="{FF2B5EF4-FFF2-40B4-BE49-F238E27FC236}">
                  <a16:creationId xmlns:a16="http://schemas.microsoft.com/office/drawing/2014/main" id="{43EF9CAF-AA0F-4AA0-33B5-64971D4E4EFF}"/>
                </a:ext>
              </a:extLst>
            </p:cNvPr>
            <p:cNvSpPr/>
            <p:nvPr/>
          </p:nvSpPr>
          <p:spPr>
            <a:xfrm>
              <a:off x="6790976"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35" name="Freeform: Shape 444">
              <a:extLst>
                <a:ext uri="{FF2B5EF4-FFF2-40B4-BE49-F238E27FC236}">
                  <a16:creationId xmlns:a16="http://schemas.microsoft.com/office/drawing/2014/main" id="{57312372-D1BC-4E8E-580F-AEB0C681680E}"/>
                </a:ext>
              </a:extLst>
            </p:cNvPr>
            <p:cNvSpPr/>
            <p:nvPr/>
          </p:nvSpPr>
          <p:spPr>
            <a:xfrm>
              <a:off x="6797921"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36" name="Freeform: Shape 445">
              <a:extLst>
                <a:ext uri="{FF2B5EF4-FFF2-40B4-BE49-F238E27FC236}">
                  <a16:creationId xmlns:a16="http://schemas.microsoft.com/office/drawing/2014/main" id="{24FCC1FB-3CD3-C46C-D275-14935B1944C0}"/>
                </a:ext>
              </a:extLst>
            </p:cNvPr>
            <p:cNvSpPr/>
            <p:nvPr/>
          </p:nvSpPr>
          <p:spPr>
            <a:xfrm>
              <a:off x="6797921"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37" name="Freeform: Shape 446">
              <a:extLst>
                <a:ext uri="{FF2B5EF4-FFF2-40B4-BE49-F238E27FC236}">
                  <a16:creationId xmlns:a16="http://schemas.microsoft.com/office/drawing/2014/main" id="{0B04B5EE-CEB9-57E4-4C5E-4668927F7545}"/>
                </a:ext>
              </a:extLst>
            </p:cNvPr>
            <p:cNvSpPr/>
            <p:nvPr/>
          </p:nvSpPr>
          <p:spPr>
            <a:xfrm>
              <a:off x="6797921"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38" name="Freeform: Shape 447">
              <a:extLst>
                <a:ext uri="{FF2B5EF4-FFF2-40B4-BE49-F238E27FC236}">
                  <a16:creationId xmlns:a16="http://schemas.microsoft.com/office/drawing/2014/main" id="{51B489F8-5262-1997-B8F7-E9DFF0D714E7}"/>
                </a:ext>
              </a:extLst>
            </p:cNvPr>
            <p:cNvSpPr/>
            <p:nvPr/>
          </p:nvSpPr>
          <p:spPr>
            <a:xfrm>
              <a:off x="6814148"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39" name="Freeform: Shape 448">
              <a:extLst>
                <a:ext uri="{FF2B5EF4-FFF2-40B4-BE49-F238E27FC236}">
                  <a16:creationId xmlns:a16="http://schemas.microsoft.com/office/drawing/2014/main" id="{EE722140-1D83-2D7B-CA0C-CCB669CC9D39}"/>
                </a:ext>
              </a:extLst>
            </p:cNvPr>
            <p:cNvSpPr/>
            <p:nvPr/>
          </p:nvSpPr>
          <p:spPr>
            <a:xfrm>
              <a:off x="6814148"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40" name="Freeform: Shape 449">
              <a:extLst>
                <a:ext uri="{FF2B5EF4-FFF2-40B4-BE49-F238E27FC236}">
                  <a16:creationId xmlns:a16="http://schemas.microsoft.com/office/drawing/2014/main" id="{2C04F3D9-3CC7-03D5-AD7E-A7844C58A054}"/>
                </a:ext>
              </a:extLst>
            </p:cNvPr>
            <p:cNvSpPr/>
            <p:nvPr/>
          </p:nvSpPr>
          <p:spPr>
            <a:xfrm>
              <a:off x="6814148"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41" name="Freeform: Shape 450">
              <a:extLst>
                <a:ext uri="{FF2B5EF4-FFF2-40B4-BE49-F238E27FC236}">
                  <a16:creationId xmlns:a16="http://schemas.microsoft.com/office/drawing/2014/main" id="{4A17DAE4-6538-CECD-69CD-1D68B1999355}"/>
                </a:ext>
              </a:extLst>
            </p:cNvPr>
            <p:cNvSpPr/>
            <p:nvPr/>
          </p:nvSpPr>
          <p:spPr>
            <a:xfrm>
              <a:off x="682577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42" name="Freeform: Shape 451">
              <a:extLst>
                <a:ext uri="{FF2B5EF4-FFF2-40B4-BE49-F238E27FC236}">
                  <a16:creationId xmlns:a16="http://schemas.microsoft.com/office/drawing/2014/main" id="{D7B89D15-3510-6FDA-07CD-D91292F502D0}"/>
                </a:ext>
              </a:extLst>
            </p:cNvPr>
            <p:cNvSpPr/>
            <p:nvPr/>
          </p:nvSpPr>
          <p:spPr>
            <a:xfrm>
              <a:off x="6830377"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43" name="Freeform: Shape 452">
              <a:extLst>
                <a:ext uri="{FF2B5EF4-FFF2-40B4-BE49-F238E27FC236}">
                  <a16:creationId xmlns:a16="http://schemas.microsoft.com/office/drawing/2014/main" id="{75999AB6-E9C9-B5D9-4C9D-CE6A9445DFD0}"/>
                </a:ext>
              </a:extLst>
            </p:cNvPr>
            <p:cNvSpPr/>
            <p:nvPr/>
          </p:nvSpPr>
          <p:spPr>
            <a:xfrm>
              <a:off x="6832715"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44" name="Freeform: Shape 453">
              <a:extLst>
                <a:ext uri="{FF2B5EF4-FFF2-40B4-BE49-F238E27FC236}">
                  <a16:creationId xmlns:a16="http://schemas.microsoft.com/office/drawing/2014/main" id="{E3D9AD3B-3211-F728-61E8-9C2E394CC468}"/>
                </a:ext>
              </a:extLst>
            </p:cNvPr>
            <p:cNvSpPr/>
            <p:nvPr/>
          </p:nvSpPr>
          <p:spPr>
            <a:xfrm>
              <a:off x="6832715" y="2477836"/>
              <a:ext cx="43439" cy="43368"/>
            </a:xfrm>
            <a:custGeom>
              <a:avLst/>
              <a:gdLst>
                <a:gd name="connsiteX0" fmla="*/ 2175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75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755" y="0"/>
                  </a:moveTo>
                  <a:lnTo>
                    <a:pt x="43440" y="0"/>
                  </a:lnTo>
                  <a:lnTo>
                    <a:pt x="43440" y="43369"/>
                  </a:lnTo>
                  <a:lnTo>
                    <a:pt x="0" y="43369"/>
                  </a:lnTo>
                  <a:lnTo>
                    <a:pt x="0" y="0"/>
                  </a:lnTo>
                  <a:lnTo>
                    <a:pt x="2175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45" name="Freeform: Shape 454">
              <a:extLst>
                <a:ext uri="{FF2B5EF4-FFF2-40B4-BE49-F238E27FC236}">
                  <a16:creationId xmlns:a16="http://schemas.microsoft.com/office/drawing/2014/main" id="{50CD7E81-57E0-D7E6-DC1F-6E5B386CB32D}"/>
                </a:ext>
              </a:extLst>
            </p:cNvPr>
            <p:cNvSpPr/>
            <p:nvPr/>
          </p:nvSpPr>
          <p:spPr>
            <a:xfrm>
              <a:off x="683739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46" name="Freeform: Shape 455">
              <a:extLst>
                <a:ext uri="{FF2B5EF4-FFF2-40B4-BE49-F238E27FC236}">
                  <a16:creationId xmlns:a16="http://schemas.microsoft.com/office/drawing/2014/main" id="{A73D6A6C-96FA-7021-84AC-5D832FEB654C}"/>
                </a:ext>
              </a:extLst>
            </p:cNvPr>
            <p:cNvSpPr/>
            <p:nvPr/>
          </p:nvSpPr>
          <p:spPr>
            <a:xfrm>
              <a:off x="6855959"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47" name="Freeform: Shape 456">
              <a:extLst>
                <a:ext uri="{FF2B5EF4-FFF2-40B4-BE49-F238E27FC236}">
                  <a16:creationId xmlns:a16="http://schemas.microsoft.com/office/drawing/2014/main" id="{2BCF2987-5139-088D-C7F3-1ED2375146C6}"/>
                </a:ext>
              </a:extLst>
            </p:cNvPr>
            <p:cNvSpPr/>
            <p:nvPr/>
          </p:nvSpPr>
          <p:spPr>
            <a:xfrm>
              <a:off x="6862833"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48" name="Freeform: Shape 457">
              <a:extLst>
                <a:ext uri="{FF2B5EF4-FFF2-40B4-BE49-F238E27FC236}">
                  <a16:creationId xmlns:a16="http://schemas.microsoft.com/office/drawing/2014/main" id="{CBC38B95-9D52-32BF-0613-317223D20C94}"/>
                </a:ext>
              </a:extLst>
            </p:cNvPr>
            <p:cNvSpPr/>
            <p:nvPr/>
          </p:nvSpPr>
          <p:spPr>
            <a:xfrm>
              <a:off x="6879060"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49" name="Freeform: Shape 458">
              <a:extLst>
                <a:ext uri="{FF2B5EF4-FFF2-40B4-BE49-F238E27FC236}">
                  <a16:creationId xmlns:a16="http://schemas.microsoft.com/office/drawing/2014/main" id="{E920D865-CE0F-6C92-BF06-389CC948DBD9}"/>
                </a:ext>
              </a:extLst>
            </p:cNvPr>
            <p:cNvSpPr/>
            <p:nvPr/>
          </p:nvSpPr>
          <p:spPr>
            <a:xfrm>
              <a:off x="6890682"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50" name="Freeform: Shape 459">
              <a:extLst>
                <a:ext uri="{FF2B5EF4-FFF2-40B4-BE49-F238E27FC236}">
                  <a16:creationId xmlns:a16="http://schemas.microsoft.com/office/drawing/2014/main" id="{2629AFC8-211A-56A5-FC05-AED5128F9C9A}"/>
                </a:ext>
              </a:extLst>
            </p:cNvPr>
            <p:cNvSpPr/>
            <p:nvPr/>
          </p:nvSpPr>
          <p:spPr>
            <a:xfrm>
              <a:off x="6920870" y="2477836"/>
              <a:ext cx="43369" cy="43368"/>
            </a:xfrm>
            <a:custGeom>
              <a:avLst/>
              <a:gdLst>
                <a:gd name="connsiteX0" fmla="*/ 21685 w 43369"/>
                <a:gd name="connsiteY0" fmla="*/ 0 h 43368"/>
                <a:gd name="connsiteX1" fmla="*/ 43369 w 43369"/>
                <a:gd name="connsiteY1" fmla="*/ 0 h 43368"/>
                <a:gd name="connsiteX2" fmla="*/ 43369 w 43369"/>
                <a:gd name="connsiteY2" fmla="*/ 43369 h 43368"/>
                <a:gd name="connsiteX3" fmla="*/ 0 w 43369"/>
                <a:gd name="connsiteY3" fmla="*/ 43369 h 43368"/>
                <a:gd name="connsiteX4" fmla="*/ 0 w 43369"/>
                <a:gd name="connsiteY4" fmla="*/ 0 h 43368"/>
                <a:gd name="connsiteX5" fmla="*/ 21685 w 4336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51" name="Freeform: Shape 460">
              <a:extLst>
                <a:ext uri="{FF2B5EF4-FFF2-40B4-BE49-F238E27FC236}">
                  <a16:creationId xmlns:a16="http://schemas.microsoft.com/office/drawing/2014/main" id="{017922FD-88D2-B590-9B6A-7D014B811FBF}"/>
                </a:ext>
              </a:extLst>
            </p:cNvPr>
            <p:cNvSpPr/>
            <p:nvPr/>
          </p:nvSpPr>
          <p:spPr>
            <a:xfrm>
              <a:off x="6927815"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52" name="Freeform: Shape 461">
              <a:extLst>
                <a:ext uri="{FF2B5EF4-FFF2-40B4-BE49-F238E27FC236}">
                  <a16:creationId xmlns:a16="http://schemas.microsoft.com/office/drawing/2014/main" id="{43180B25-6557-967A-A447-CF8008B103CF}"/>
                </a:ext>
              </a:extLst>
            </p:cNvPr>
            <p:cNvSpPr/>
            <p:nvPr/>
          </p:nvSpPr>
          <p:spPr>
            <a:xfrm>
              <a:off x="6937098"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53" name="Freeform: Shape 462">
              <a:extLst>
                <a:ext uri="{FF2B5EF4-FFF2-40B4-BE49-F238E27FC236}">
                  <a16:creationId xmlns:a16="http://schemas.microsoft.com/office/drawing/2014/main" id="{9C6413F3-3ADC-DAD8-9178-00E6E7144B77}"/>
                </a:ext>
              </a:extLst>
            </p:cNvPr>
            <p:cNvSpPr/>
            <p:nvPr/>
          </p:nvSpPr>
          <p:spPr>
            <a:xfrm>
              <a:off x="6957933"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54" name="Freeform: Shape 463">
              <a:extLst>
                <a:ext uri="{FF2B5EF4-FFF2-40B4-BE49-F238E27FC236}">
                  <a16:creationId xmlns:a16="http://schemas.microsoft.com/office/drawing/2014/main" id="{F823FF79-9750-DDDE-EBDA-141667B715F0}"/>
                </a:ext>
              </a:extLst>
            </p:cNvPr>
            <p:cNvSpPr/>
            <p:nvPr/>
          </p:nvSpPr>
          <p:spPr>
            <a:xfrm>
              <a:off x="6960271" y="2477836"/>
              <a:ext cx="43439" cy="43368"/>
            </a:xfrm>
            <a:custGeom>
              <a:avLst/>
              <a:gdLst>
                <a:gd name="connsiteX0" fmla="*/ 21685 w 43439"/>
                <a:gd name="connsiteY0" fmla="*/ 0 h 43368"/>
                <a:gd name="connsiteX1" fmla="*/ 43440 w 43439"/>
                <a:gd name="connsiteY1" fmla="*/ 0 h 43368"/>
                <a:gd name="connsiteX2" fmla="*/ 43440 w 43439"/>
                <a:gd name="connsiteY2" fmla="*/ 43369 h 43368"/>
                <a:gd name="connsiteX3" fmla="*/ 0 w 43439"/>
                <a:gd name="connsiteY3" fmla="*/ 43369 h 43368"/>
                <a:gd name="connsiteX4" fmla="*/ 0 w 43439"/>
                <a:gd name="connsiteY4" fmla="*/ 0 h 43368"/>
                <a:gd name="connsiteX5" fmla="*/ 21685 w 43439"/>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8">
                  <a:moveTo>
                    <a:pt x="21685" y="0"/>
                  </a:moveTo>
                  <a:lnTo>
                    <a:pt x="43440" y="0"/>
                  </a:lnTo>
                  <a:lnTo>
                    <a:pt x="43440"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55" name="Freeform: Shape 464">
              <a:extLst>
                <a:ext uri="{FF2B5EF4-FFF2-40B4-BE49-F238E27FC236}">
                  <a16:creationId xmlns:a16="http://schemas.microsoft.com/office/drawing/2014/main" id="{8D9DB0CD-A0E5-2421-44E1-9F7CEF946E27}"/>
                </a:ext>
              </a:extLst>
            </p:cNvPr>
            <p:cNvSpPr/>
            <p:nvPr/>
          </p:nvSpPr>
          <p:spPr>
            <a:xfrm>
              <a:off x="7066993"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56" name="Freeform: Shape 465">
              <a:extLst>
                <a:ext uri="{FF2B5EF4-FFF2-40B4-BE49-F238E27FC236}">
                  <a16:creationId xmlns:a16="http://schemas.microsoft.com/office/drawing/2014/main" id="{EA825A69-127C-8B2B-6FA8-BC095ADB9E74}"/>
                </a:ext>
              </a:extLst>
            </p:cNvPr>
            <p:cNvSpPr/>
            <p:nvPr/>
          </p:nvSpPr>
          <p:spPr>
            <a:xfrm>
              <a:off x="7094843"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57" name="Freeform: Shape 466">
              <a:extLst>
                <a:ext uri="{FF2B5EF4-FFF2-40B4-BE49-F238E27FC236}">
                  <a16:creationId xmlns:a16="http://schemas.microsoft.com/office/drawing/2014/main" id="{66F0457E-E1FA-3ED1-629C-A191BCF045AA}"/>
                </a:ext>
              </a:extLst>
            </p:cNvPr>
            <p:cNvSpPr/>
            <p:nvPr/>
          </p:nvSpPr>
          <p:spPr>
            <a:xfrm>
              <a:off x="7127298" y="2477836"/>
              <a:ext cx="43368" cy="43368"/>
            </a:xfrm>
            <a:custGeom>
              <a:avLst/>
              <a:gdLst>
                <a:gd name="connsiteX0" fmla="*/ 21685 w 43368"/>
                <a:gd name="connsiteY0" fmla="*/ 0 h 43368"/>
                <a:gd name="connsiteX1" fmla="*/ 43369 w 43368"/>
                <a:gd name="connsiteY1" fmla="*/ 0 h 43368"/>
                <a:gd name="connsiteX2" fmla="*/ 43369 w 43368"/>
                <a:gd name="connsiteY2" fmla="*/ 43369 h 43368"/>
                <a:gd name="connsiteX3" fmla="*/ 0 w 43368"/>
                <a:gd name="connsiteY3" fmla="*/ 43369 h 43368"/>
                <a:gd name="connsiteX4" fmla="*/ 0 w 43368"/>
                <a:gd name="connsiteY4" fmla="*/ 0 h 43368"/>
                <a:gd name="connsiteX5" fmla="*/ 21685 w 43368"/>
                <a:gd name="connsiteY5" fmla="*/ 0 h 4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368">
                  <a:moveTo>
                    <a:pt x="21685" y="0"/>
                  </a:moveTo>
                  <a:lnTo>
                    <a:pt x="43369" y="0"/>
                  </a:lnTo>
                  <a:lnTo>
                    <a:pt x="43369" y="43369"/>
                  </a:lnTo>
                  <a:lnTo>
                    <a:pt x="0" y="43369"/>
                  </a:lnTo>
                  <a:lnTo>
                    <a:pt x="0" y="0"/>
                  </a:lnTo>
                  <a:lnTo>
                    <a:pt x="21685" y="0"/>
                  </a:lnTo>
                </a:path>
              </a:pathLst>
            </a:custGeom>
            <a:noFill/>
            <a:ln w="7082" cap="flat">
              <a:solidFill>
                <a:srgbClr val="E7762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58" name="Graphic 5">
            <a:extLst>
              <a:ext uri="{FF2B5EF4-FFF2-40B4-BE49-F238E27FC236}">
                <a16:creationId xmlns:a16="http://schemas.microsoft.com/office/drawing/2014/main" id="{5849DBA7-942D-407E-E163-4DFBE9E1BC3F}"/>
              </a:ext>
            </a:extLst>
          </p:cNvPr>
          <p:cNvGrpSpPr/>
          <p:nvPr/>
        </p:nvGrpSpPr>
        <p:grpSpPr>
          <a:xfrm>
            <a:off x="3494566" y="2536914"/>
            <a:ext cx="5208677" cy="1266205"/>
            <a:chOff x="1962344" y="1317714"/>
            <a:chExt cx="5208677" cy="1266205"/>
          </a:xfrm>
          <a:noFill/>
        </p:grpSpPr>
        <p:sp>
          <p:nvSpPr>
            <p:cNvPr id="359" name="Freeform: Shape 468">
              <a:extLst>
                <a:ext uri="{FF2B5EF4-FFF2-40B4-BE49-F238E27FC236}">
                  <a16:creationId xmlns:a16="http://schemas.microsoft.com/office/drawing/2014/main" id="{34BFECF0-010B-73F4-6B42-D7A22FFC2B33}"/>
                </a:ext>
              </a:extLst>
            </p:cNvPr>
            <p:cNvSpPr/>
            <p:nvPr/>
          </p:nvSpPr>
          <p:spPr>
            <a:xfrm>
              <a:off x="1981832" y="1339399"/>
              <a:ext cx="5167505" cy="1222836"/>
            </a:xfrm>
            <a:custGeom>
              <a:avLst/>
              <a:gdLst>
                <a:gd name="connsiteX0" fmla="*/ 0 w 5167505"/>
                <a:gd name="connsiteY0" fmla="*/ 0 h 1222836"/>
                <a:gd name="connsiteX1" fmla="*/ 0 w 5167505"/>
                <a:gd name="connsiteY1" fmla="*/ 0 h 1222836"/>
                <a:gd name="connsiteX2" fmla="*/ 2268 w 5167505"/>
                <a:gd name="connsiteY2" fmla="*/ 0 h 1222836"/>
                <a:gd name="connsiteX3" fmla="*/ 48613 w 5167505"/>
                <a:gd name="connsiteY3" fmla="*/ 0 h 1222836"/>
                <a:gd name="connsiteX4" fmla="*/ 48613 w 5167505"/>
                <a:gd name="connsiteY4" fmla="*/ 6732 h 1222836"/>
                <a:gd name="connsiteX5" fmla="*/ 106580 w 5167505"/>
                <a:gd name="connsiteY5" fmla="*/ 6732 h 1222836"/>
                <a:gd name="connsiteX6" fmla="*/ 106580 w 5167505"/>
                <a:gd name="connsiteY6" fmla="*/ 13393 h 1222836"/>
                <a:gd name="connsiteX7" fmla="*/ 118202 w 5167505"/>
                <a:gd name="connsiteY7" fmla="*/ 13393 h 1222836"/>
                <a:gd name="connsiteX8" fmla="*/ 118202 w 5167505"/>
                <a:gd name="connsiteY8" fmla="*/ 20126 h 1222836"/>
                <a:gd name="connsiteX9" fmla="*/ 152925 w 5167505"/>
                <a:gd name="connsiteY9" fmla="*/ 20126 h 1222836"/>
                <a:gd name="connsiteX10" fmla="*/ 152925 w 5167505"/>
                <a:gd name="connsiteY10" fmla="*/ 26858 h 1222836"/>
                <a:gd name="connsiteX11" fmla="*/ 194594 w 5167505"/>
                <a:gd name="connsiteY11" fmla="*/ 26858 h 1222836"/>
                <a:gd name="connsiteX12" fmla="*/ 194594 w 5167505"/>
                <a:gd name="connsiteY12" fmla="*/ 33590 h 1222836"/>
                <a:gd name="connsiteX13" fmla="*/ 206216 w 5167505"/>
                <a:gd name="connsiteY13" fmla="*/ 33590 h 1222836"/>
                <a:gd name="connsiteX14" fmla="*/ 206216 w 5167505"/>
                <a:gd name="connsiteY14" fmla="*/ 40251 h 1222836"/>
                <a:gd name="connsiteX15" fmla="*/ 241010 w 5167505"/>
                <a:gd name="connsiteY15" fmla="*/ 40251 h 1222836"/>
                <a:gd name="connsiteX16" fmla="*/ 241010 w 5167505"/>
                <a:gd name="connsiteY16" fmla="*/ 47054 h 1222836"/>
                <a:gd name="connsiteX17" fmla="*/ 266450 w 5167505"/>
                <a:gd name="connsiteY17" fmla="*/ 47054 h 1222836"/>
                <a:gd name="connsiteX18" fmla="*/ 266450 w 5167505"/>
                <a:gd name="connsiteY18" fmla="*/ 53786 h 1222836"/>
                <a:gd name="connsiteX19" fmla="*/ 298977 w 5167505"/>
                <a:gd name="connsiteY19" fmla="*/ 53786 h 1222836"/>
                <a:gd name="connsiteX20" fmla="*/ 298977 w 5167505"/>
                <a:gd name="connsiteY20" fmla="*/ 60447 h 1222836"/>
                <a:gd name="connsiteX21" fmla="*/ 354535 w 5167505"/>
                <a:gd name="connsiteY21" fmla="*/ 60447 h 1222836"/>
                <a:gd name="connsiteX22" fmla="*/ 354535 w 5167505"/>
                <a:gd name="connsiteY22" fmla="*/ 67109 h 1222836"/>
                <a:gd name="connsiteX23" fmla="*/ 373030 w 5167505"/>
                <a:gd name="connsiteY23" fmla="*/ 67109 h 1222836"/>
                <a:gd name="connsiteX24" fmla="*/ 373030 w 5167505"/>
                <a:gd name="connsiteY24" fmla="*/ 80644 h 1222836"/>
                <a:gd name="connsiteX25" fmla="*/ 377637 w 5167505"/>
                <a:gd name="connsiteY25" fmla="*/ 80644 h 1222836"/>
                <a:gd name="connsiteX26" fmla="*/ 377637 w 5167505"/>
                <a:gd name="connsiteY26" fmla="*/ 87305 h 1222836"/>
                <a:gd name="connsiteX27" fmla="*/ 382385 w 5167505"/>
                <a:gd name="connsiteY27" fmla="*/ 87305 h 1222836"/>
                <a:gd name="connsiteX28" fmla="*/ 382385 w 5167505"/>
                <a:gd name="connsiteY28" fmla="*/ 94108 h 1222836"/>
                <a:gd name="connsiteX29" fmla="*/ 393935 w 5167505"/>
                <a:gd name="connsiteY29" fmla="*/ 94108 h 1222836"/>
                <a:gd name="connsiteX30" fmla="*/ 393935 w 5167505"/>
                <a:gd name="connsiteY30" fmla="*/ 107501 h 1222836"/>
                <a:gd name="connsiteX31" fmla="*/ 398542 w 5167505"/>
                <a:gd name="connsiteY31" fmla="*/ 107501 h 1222836"/>
                <a:gd name="connsiteX32" fmla="*/ 398542 w 5167505"/>
                <a:gd name="connsiteY32" fmla="*/ 114163 h 1222836"/>
                <a:gd name="connsiteX33" fmla="*/ 400809 w 5167505"/>
                <a:gd name="connsiteY33" fmla="*/ 114163 h 1222836"/>
                <a:gd name="connsiteX34" fmla="*/ 400809 w 5167505"/>
                <a:gd name="connsiteY34" fmla="*/ 120966 h 1222836"/>
                <a:gd name="connsiteX35" fmla="*/ 414770 w 5167505"/>
                <a:gd name="connsiteY35" fmla="*/ 120966 h 1222836"/>
                <a:gd name="connsiteX36" fmla="*/ 423132 w 5167505"/>
                <a:gd name="connsiteY36" fmla="*/ 120966 h 1222836"/>
                <a:gd name="connsiteX37" fmla="*/ 465792 w 5167505"/>
                <a:gd name="connsiteY37" fmla="*/ 120966 h 1222836"/>
                <a:gd name="connsiteX38" fmla="*/ 465792 w 5167505"/>
                <a:gd name="connsiteY38" fmla="*/ 127627 h 1222836"/>
                <a:gd name="connsiteX39" fmla="*/ 479610 w 5167505"/>
                <a:gd name="connsiteY39" fmla="*/ 127627 h 1222836"/>
                <a:gd name="connsiteX40" fmla="*/ 479610 w 5167505"/>
                <a:gd name="connsiteY40" fmla="*/ 134430 h 1222836"/>
                <a:gd name="connsiteX41" fmla="*/ 572372 w 5167505"/>
                <a:gd name="connsiteY41" fmla="*/ 134430 h 1222836"/>
                <a:gd name="connsiteX42" fmla="*/ 572372 w 5167505"/>
                <a:gd name="connsiteY42" fmla="*/ 141091 h 1222836"/>
                <a:gd name="connsiteX43" fmla="*/ 586191 w 5167505"/>
                <a:gd name="connsiteY43" fmla="*/ 141091 h 1222836"/>
                <a:gd name="connsiteX44" fmla="*/ 586191 w 5167505"/>
                <a:gd name="connsiteY44" fmla="*/ 147894 h 1222836"/>
                <a:gd name="connsiteX45" fmla="*/ 600151 w 5167505"/>
                <a:gd name="connsiteY45" fmla="*/ 147894 h 1222836"/>
                <a:gd name="connsiteX46" fmla="*/ 600151 w 5167505"/>
                <a:gd name="connsiteY46" fmla="*/ 154626 h 1222836"/>
                <a:gd name="connsiteX47" fmla="*/ 614040 w 5167505"/>
                <a:gd name="connsiteY47" fmla="*/ 154626 h 1222836"/>
                <a:gd name="connsiteX48" fmla="*/ 614040 w 5167505"/>
                <a:gd name="connsiteY48" fmla="*/ 161358 h 1222836"/>
                <a:gd name="connsiteX49" fmla="*/ 625591 w 5167505"/>
                <a:gd name="connsiteY49" fmla="*/ 161358 h 1222836"/>
                <a:gd name="connsiteX50" fmla="*/ 641819 w 5167505"/>
                <a:gd name="connsiteY50" fmla="*/ 161358 h 1222836"/>
                <a:gd name="connsiteX51" fmla="*/ 641819 w 5167505"/>
                <a:gd name="connsiteY51" fmla="*/ 168161 h 1222836"/>
                <a:gd name="connsiteX52" fmla="*/ 660386 w 5167505"/>
                <a:gd name="connsiteY52" fmla="*/ 168161 h 1222836"/>
                <a:gd name="connsiteX53" fmla="*/ 766966 w 5167505"/>
                <a:gd name="connsiteY53" fmla="*/ 168161 h 1222836"/>
                <a:gd name="connsiteX54" fmla="*/ 766966 w 5167505"/>
                <a:gd name="connsiteY54" fmla="*/ 174964 h 1222836"/>
                <a:gd name="connsiteX55" fmla="*/ 769375 w 5167505"/>
                <a:gd name="connsiteY55" fmla="*/ 174964 h 1222836"/>
                <a:gd name="connsiteX56" fmla="*/ 769375 w 5167505"/>
                <a:gd name="connsiteY56" fmla="*/ 181767 h 1222836"/>
                <a:gd name="connsiteX57" fmla="*/ 780926 w 5167505"/>
                <a:gd name="connsiteY57" fmla="*/ 181767 h 1222836"/>
                <a:gd name="connsiteX58" fmla="*/ 806366 w 5167505"/>
                <a:gd name="connsiteY58" fmla="*/ 181767 h 1222836"/>
                <a:gd name="connsiteX59" fmla="*/ 806366 w 5167505"/>
                <a:gd name="connsiteY59" fmla="*/ 188499 h 1222836"/>
                <a:gd name="connsiteX60" fmla="*/ 817988 w 5167505"/>
                <a:gd name="connsiteY60" fmla="*/ 188499 h 1222836"/>
                <a:gd name="connsiteX61" fmla="*/ 817988 w 5167505"/>
                <a:gd name="connsiteY61" fmla="*/ 195302 h 1222836"/>
                <a:gd name="connsiteX62" fmla="*/ 831807 w 5167505"/>
                <a:gd name="connsiteY62" fmla="*/ 195302 h 1222836"/>
                <a:gd name="connsiteX63" fmla="*/ 831807 w 5167505"/>
                <a:gd name="connsiteY63" fmla="*/ 202105 h 1222836"/>
                <a:gd name="connsiteX64" fmla="*/ 846334 w 5167505"/>
                <a:gd name="connsiteY64" fmla="*/ 202105 h 1222836"/>
                <a:gd name="connsiteX65" fmla="*/ 910608 w 5167505"/>
                <a:gd name="connsiteY65" fmla="*/ 202105 h 1222836"/>
                <a:gd name="connsiteX66" fmla="*/ 910608 w 5167505"/>
                <a:gd name="connsiteY66" fmla="*/ 208979 h 1222836"/>
                <a:gd name="connsiteX67" fmla="*/ 917624 w 5167505"/>
                <a:gd name="connsiteY67" fmla="*/ 208979 h 1222836"/>
                <a:gd name="connsiteX68" fmla="*/ 917624 w 5167505"/>
                <a:gd name="connsiteY68" fmla="*/ 215782 h 1222836"/>
                <a:gd name="connsiteX69" fmla="*/ 926907 w 5167505"/>
                <a:gd name="connsiteY69" fmla="*/ 215782 h 1222836"/>
                <a:gd name="connsiteX70" fmla="*/ 926907 w 5167505"/>
                <a:gd name="connsiteY70" fmla="*/ 222585 h 1222836"/>
                <a:gd name="connsiteX71" fmla="*/ 963969 w 5167505"/>
                <a:gd name="connsiteY71" fmla="*/ 222585 h 1222836"/>
                <a:gd name="connsiteX72" fmla="*/ 963969 w 5167505"/>
                <a:gd name="connsiteY72" fmla="*/ 242994 h 1222836"/>
                <a:gd name="connsiteX73" fmla="*/ 970914 w 5167505"/>
                <a:gd name="connsiteY73" fmla="*/ 242994 h 1222836"/>
                <a:gd name="connsiteX74" fmla="*/ 970914 w 5167505"/>
                <a:gd name="connsiteY74" fmla="*/ 249797 h 1222836"/>
                <a:gd name="connsiteX75" fmla="*/ 975591 w 5167505"/>
                <a:gd name="connsiteY75" fmla="*/ 249797 h 1222836"/>
                <a:gd name="connsiteX76" fmla="*/ 977858 w 5167505"/>
                <a:gd name="connsiteY76" fmla="*/ 249797 h 1222836"/>
                <a:gd name="connsiteX77" fmla="*/ 977858 w 5167505"/>
                <a:gd name="connsiteY77" fmla="*/ 256671 h 1222836"/>
                <a:gd name="connsiteX78" fmla="*/ 982535 w 5167505"/>
                <a:gd name="connsiteY78" fmla="*/ 256671 h 1222836"/>
                <a:gd name="connsiteX79" fmla="*/ 982535 w 5167505"/>
                <a:gd name="connsiteY79" fmla="*/ 263474 h 1222836"/>
                <a:gd name="connsiteX80" fmla="*/ 984803 w 5167505"/>
                <a:gd name="connsiteY80" fmla="*/ 263474 h 1222836"/>
                <a:gd name="connsiteX81" fmla="*/ 984803 w 5167505"/>
                <a:gd name="connsiteY81" fmla="*/ 270348 h 1222836"/>
                <a:gd name="connsiteX82" fmla="*/ 991748 w 5167505"/>
                <a:gd name="connsiteY82" fmla="*/ 270348 h 1222836"/>
                <a:gd name="connsiteX83" fmla="*/ 991748 w 5167505"/>
                <a:gd name="connsiteY83" fmla="*/ 277151 h 1222836"/>
                <a:gd name="connsiteX84" fmla="*/ 996425 w 5167505"/>
                <a:gd name="connsiteY84" fmla="*/ 277151 h 1222836"/>
                <a:gd name="connsiteX85" fmla="*/ 1040432 w 5167505"/>
                <a:gd name="connsiteY85" fmla="*/ 277151 h 1222836"/>
                <a:gd name="connsiteX86" fmla="*/ 1040432 w 5167505"/>
                <a:gd name="connsiteY86" fmla="*/ 284025 h 1222836"/>
                <a:gd name="connsiteX87" fmla="*/ 1049715 w 5167505"/>
                <a:gd name="connsiteY87" fmla="*/ 284025 h 1222836"/>
                <a:gd name="connsiteX88" fmla="*/ 1049715 w 5167505"/>
                <a:gd name="connsiteY88" fmla="*/ 290899 h 1222836"/>
                <a:gd name="connsiteX89" fmla="*/ 1070549 w 5167505"/>
                <a:gd name="connsiteY89" fmla="*/ 290899 h 1222836"/>
                <a:gd name="connsiteX90" fmla="*/ 1070549 w 5167505"/>
                <a:gd name="connsiteY90" fmla="*/ 297702 h 1222836"/>
                <a:gd name="connsiteX91" fmla="*/ 1072888 w 5167505"/>
                <a:gd name="connsiteY91" fmla="*/ 297702 h 1222836"/>
                <a:gd name="connsiteX92" fmla="*/ 1072888 w 5167505"/>
                <a:gd name="connsiteY92" fmla="*/ 304575 h 1222836"/>
                <a:gd name="connsiteX93" fmla="*/ 1089116 w 5167505"/>
                <a:gd name="connsiteY93" fmla="*/ 304575 h 1222836"/>
                <a:gd name="connsiteX94" fmla="*/ 1089116 w 5167505"/>
                <a:gd name="connsiteY94" fmla="*/ 311449 h 1222836"/>
                <a:gd name="connsiteX95" fmla="*/ 1109950 w 5167505"/>
                <a:gd name="connsiteY95" fmla="*/ 311449 h 1222836"/>
                <a:gd name="connsiteX96" fmla="*/ 1109950 w 5167505"/>
                <a:gd name="connsiteY96" fmla="*/ 318323 h 1222836"/>
                <a:gd name="connsiteX97" fmla="*/ 1135390 w 5167505"/>
                <a:gd name="connsiteY97" fmla="*/ 318323 h 1222836"/>
                <a:gd name="connsiteX98" fmla="*/ 1135390 w 5167505"/>
                <a:gd name="connsiteY98" fmla="*/ 325197 h 1222836"/>
                <a:gd name="connsiteX99" fmla="*/ 1137799 w 5167505"/>
                <a:gd name="connsiteY99" fmla="*/ 325197 h 1222836"/>
                <a:gd name="connsiteX100" fmla="*/ 1137799 w 5167505"/>
                <a:gd name="connsiteY100" fmla="*/ 332000 h 1222836"/>
                <a:gd name="connsiteX101" fmla="*/ 1160972 w 5167505"/>
                <a:gd name="connsiteY101" fmla="*/ 332000 h 1222836"/>
                <a:gd name="connsiteX102" fmla="*/ 1160972 w 5167505"/>
                <a:gd name="connsiteY102" fmla="*/ 338874 h 1222836"/>
                <a:gd name="connsiteX103" fmla="*/ 1167917 w 5167505"/>
                <a:gd name="connsiteY103" fmla="*/ 338874 h 1222836"/>
                <a:gd name="connsiteX104" fmla="*/ 1167917 w 5167505"/>
                <a:gd name="connsiteY104" fmla="*/ 345748 h 1222836"/>
                <a:gd name="connsiteX105" fmla="*/ 1177129 w 5167505"/>
                <a:gd name="connsiteY105" fmla="*/ 345748 h 1222836"/>
                <a:gd name="connsiteX106" fmla="*/ 1177129 w 5167505"/>
                <a:gd name="connsiteY106" fmla="*/ 352621 h 1222836"/>
                <a:gd name="connsiteX107" fmla="*/ 1179397 w 5167505"/>
                <a:gd name="connsiteY107" fmla="*/ 352621 h 1222836"/>
                <a:gd name="connsiteX108" fmla="*/ 1179397 w 5167505"/>
                <a:gd name="connsiteY108" fmla="*/ 359424 h 1222836"/>
                <a:gd name="connsiteX109" fmla="*/ 1204979 w 5167505"/>
                <a:gd name="connsiteY109" fmla="*/ 359424 h 1222836"/>
                <a:gd name="connsiteX110" fmla="*/ 1204979 w 5167505"/>
                <a:gd name="connsiteY110" fmla="*/ 366298 h 1222836"/>
                <a:gd name="connsiteX111" fmla="*/ 1214191 w 5167505"/>
                <a:gd name="connsiteY111" fmla="*/ 366298 h 1222836"/>
                <a:gd name="connsiteX112" fmla="*/ 1214191 w 5167505"/>
                <a:gd name="connsiteY112" fmla="*/ 373172 h 1222836"/>
                <a:gd name="connsiteX113" fmla="*/ 1230419 w 5167505"/>
                <a:gd name="connsiteY113" fmla="*/ 373172 h 1222836"/>
                <a:gd name="connsiteX114" fmla="*/ 1230419 w 5167505"/>
                <a:gd name="connsiteY114" fmla="*/ 380046 h 1222836"/>
                <a:gd name="connsiteX115" fmla="*/ 1265214 w 5167505"/>
                <a:gd name="connsiteY115" fmla="*/ 380046 h 1222836"/>
                <a:gd name="connsiteX116" fmla="*/ 1269536 w 5167505"/>
                <a:gd name="connsiteY116" fmla="*/ 380046 h 1222836"/>
                <a:gd name="connsiteX117" fmla="*/ 1334732 w 5167505"/>
                <a:gd name="connsiteY117" fmla="*/ 380046 h 1222836"/>
                <a:gd name="connsiteX118" fmla="*/ 1334732 w 5167505"/>
                <a:gd name="connsiteY118" fmla="*/ 386920 h 1222836"/>
                <a:gd name="connsiteX119" fmla="*/ 1355566 w 5167505"/>
                <a:gd name="connsiteY119" fmla="*/ 386920 h 1222836"/>
                <a:gd name="connsiteX120" fmla="*/ 1355566 w 5167505"/>
                <a:gd name="connsiteY120" fmla="*/ 393794 h 1222836"/>
                <a:gd name="connsiteX121" fmla="*/ 1364849 w 5167505"/>
                <a:gd name="connsiteY121" fmla="*/ 393794 h 1222836"/>
                <a:gd name="connsiteX122" fmla="*/ 1367188 w 5167505"/>
                <a:gd name="connsiteY122" fmla="*/ 393794 h 1222836"/>
                <a:gd name="connsiteX123" fmla="*/ 1367188 w 5167505"/>
                <a:gd name="connsiteY123" fmla="*/ 414557 h 1222836"/>
                <a:gd name="connsiteX124" fmla="*/ 1369526 w 5167505"/>
                <a:gd name="connsiteY124" fmla="*/ 414557 h 1222836"/>
                <a:gd name="connsiteX125" fmla="*/ 1369526 w 5167505"/>
                <a:gd name="connsiteY125" fmla="*/ 421431 h 1222836"/>
                <a:gd name="connsiteX126" fmla="*/ 1376400 w 5167505"/>
                <a:gd name="connsiteY126" fmla="*/ 421431 h 1222836"/>
                <a:gd name="connsiteX127" fmla="*/ 1376400 w 5167505"/>
                <a:gd name="connsiteY127" fmla="*/ 428376 h 1222836"/>
                <a:gd name="connsiteX128" fmla="*/ 1404179 w 5167505"/>
                <a:gd name="connsiteY128" fmla="*/ 428376 h 1222836"/>
                <a:gd name="connsiteX129" fmla="*/ 1404179 w 5167505"/>
                <a:gd name="connsiteY129" fmla="*/ 435249 h 1222836"/>
                <a:gd name="connsiteX130" fmla="*/ 1413533 w 5167505"/>
                <a:gd name="connsiteY130" fmla="*/ 435249 h 1222836"/>
                <a:gd name="connsiteX131" fmla="*/ 1413533 w 5167505"/>
                <a:gd name="connsiteY131" fmla="*/ 442123 h 1222836"/>
                <a:gd name="connsiteX132" fmla="*/ 1432028 w 5167505"/>
                <a:gd name="connsiteY132" fmla="*/ 442123 h 1222836"/>
                <a:gd name="connsiteX133" fmla="*/ 1432028 w 5167505"/>
                <a:gd name="connsiteY133" fmla="*/ 449139 h 1222836"/>
                <a:gd name="connsiteX134" fmla="*/ 1554908 w 5167505"/>
                <a:gd name="connsiteY134" fmla="*/ 449139 h 1222836"/>
                <a:gd name="connsiteX135" fmla="*/ 1580348 w 5167505"/>
                <a:gd name="connsiteY135" fmla="*/ 449139 h 1222836"/>
                <a:gd name="connsiteX136" fmla="*/ 1580348 w 5167505"/>
                <a:gd name="connsiteY136" fmla="*/ 456013 h 1222836"/>
                <a:gd name="connsiteX137" fmla="*/ 1615142 w 5167505"/>
                <a:gd name="connsiteY137" fmla="*/ 456013 h 1222836"/>
                <a:gd name="connsiteX138" fmla="*/ 1615142 w 5167505"/>
                <a:gd name="connsiteY138" fmla="*/ 462957 h 1222836"/>
                <a:gd name="connsiteX139" fmla="*/ 1624355 w 5167505"/>
                <a:gd name="connsiteY139" fmla="*/ 462957 h 1222836"/>
                <a:gd name="connsiteX140" fmla="*/ 1624355 w 5167505"/>
                <a:gd name="connsiteY140" fmla="*/ 469973 h 1222836"/>
                <a:gd name="connsiteX141" fmla="*/ 1682322 w 5167505"/>
                <a:gd name="connsiteY141" fmla="*/ 469973 h 1222836"/>
                <a:gd name="connsiteX142" fmla="*/ 1692739 w 5167505"/>
                <a:gd name="connsiteY142" fmla="*/ 469973 h 1222836"/>
                <a:gd name="connsiteX143" fmla="*/ 1707762 w 5167505"/>
                <a:gd name="connsiteY143" fmla="*/ 469973 h 1222836"/>
                <a:gd name="connsiteX144" fmla="*/ 1707762 w 5167505"/>
                <a:gd name="connsiteY144" fmla="*/ 476847 h 1222836"/>
                <a:gd name="connsiteX145" fmla="*/ 1758784 w 5167505"/>
                <a:gd name="connsiteY145" fmla="*/ 476847 h 1222836"/>
                <a:gd name="connsiteX146" fmla="*/ 1758784 w 5167505"/>
                <a:gd name="connsiteY146" fmla="*/ 483792 h 1222836"/>
                <a:gd name="connsiteX147" fmla="*/ 1777351 w 5167505"/>
                <a:gd name="connsiteY147" fmla="*/ 483792 h 1222836"/>
                <a:gd name="connsiteX148" fmla="*/ 1777351 w 5167505"/>
                <a:gd name="connsiteY148" fmla="*/ 490807 h 1222836"/>
                <a:gd name="connsiteX149" fmla="*/ 1779619 w 5167505"/>
                <a:gd name="connsiteY149" fmla="*/ 490807 h 1222836"/>
                <a:gd name="connsiteX150" fmla="*/ 1779619 w 5167505"/>
                <a:gd name="connsiteY150" fmla="*/ 497752 h 1222836"/>
                <a:gd name="connsiteX151" fmla="*/ 1828302 w 5167505"/>
                <a:gd name="connsiteY151" fmla="*/ 497752 h 1222836"/>
                <a:gd name="connsiteX152" fmla="*/ 1828302 w 5167505"/>
                <a:gd name="connsiteY152" fmla="*/ 504767 h 1222836"/>
                <a:gd name="connsiteX153" fmla="*/ 1879325 w 5167505"/>
                <a:gd name="connsiteY153" fmla="*/ 504767 h 1222836"/>
                <a:gd name="connsiteX154" fmla="*/ 1879325 w 5167505"/>
                <a:gd name="connsiteY154" fmla="*/ 511712 h 1222836"/>
                <a:gd name="connsiteX155" fmla="*/ 1937221 w 5167505"/>
                <a:gd name="connsiteY155" fmla="*/ 511712 h 1222836"/>
                <a:gd name="connsiteX156" fmla="*/ 1937221 w 5167505"/>
                <a:gd name="connsiteY156" fmla="*/ 518657 h 1222836"/>
                <a:gd name="connsiteX157" fmla="*/ 1944166 w 5167505"/>
                <a:gd name="connsiteY157" fmla="*/ 518657 h 1222836"/>
                <a:gd name="connsiteX158" fmla="*/ 1944166 w 5167505"/>
                <a:gd name="connsiteY158" fmla="*/ 525672 h 1222836"/>
                <a:gd name="connsiteX159" fmla="*/ 1951110 w 5167505"/>
                <a:gd name="connsiteY159" fmla="*/ 525672 h 1222836"/>
                <a:gd name="connsiteX160" fmla="*/ 1951110 w 5167505"/>
                <a:gd name="connsiteY160" fmla="*/ 539633 h 1222836"/>
                <a:gd name="connsiteX161" fmla="*/ 1953378 w 5167505"/>
                <a:gd name="connsiteY161" fmla="*/ 539633 h 1222836"/>
                <a:gd name="connsiteX162" fmla="*/ 1953378 w 5167505"/>
                <a:gd name="connsiteY162" fmla="*/ 560538 h 1222836"/>
                <a:gd name="connsiteX163" fmla="*/ 1955788 w 5167505"/>
                <a:gd name="connsiteY163" fmla="*/ 560538 h 1222836"/>
                <a:gd name="connsiteX164" fmla="*/ 1955788 w 5167505"/>
                <a:gd name="connsiteY164" fmla="*/ 567482 h 1222836"/>
                <a:gd name="connsiteX165" fmla="*/ 1960394 w 5167505"/>
                <a:gd name="connsiteY165" fmla="*/ 567482 h 1222836"/>
                <a:gd name="connsiteX166" fmla="*/ 1965000 w 5167505"/>
                <a:gd name="connsiteY166" fmla="*/ 567482 h 1222836"/>
                <a:gd name="connsiteX167" fmla="*/ 1965000 w 5167505"/>
                <a:gd name="connsiteY167" fmla="*/ 574498 h 1222836"/>
                <a:gd name="connsiteX168" fmla="*/ 2004401 w 5167505"/>
                <a:gd name="connsiteY168" fmla="*/ 574498 h 1222836"/>
                <a:gd name="connsiteX169" fmla="*/ 2004401 w 5167505"/>
                <a:gd name="connsiteY169" fmla="*/ 581443 h 1222836"/>
                <a:gd name="connsiteX170" fmla="*/ 2011345 w 5167505"/>
                <a:gd name="connsiteY170" fmla="*/ 581443 h 1222836"/>
                <a:gd name="connsiteX171" fmla="*/ 2011345 w 5167505"/>
                <a:gd name="connsiteY171" fmla="*/ 588458 h 1222836"/>
                <a:gd name="connsiteX172" fmla="*/ 2020629 w 5167505"/>
                <a:gd name="connsiteY172" fmla="*/ 588458 h 1222836"/>
                <a:gd name="connsiteX173" fmla="*/ 2020629 w 5167505"/>
                <a:gd name="connsiteY173" fmla="*/ 595474 h 1222836"/>
                <a:gd name="connsiteX174" fmla="*/ 2062368 w 5167505"/>
                <a:gd name="connsiteY174" fmla="*/ 595474 h 1222836"/>
                <a:gd name="connsiteX175" fmla="*/ 2062368 w 5167505"/>
                <a:gd name="connsiteY175" fmla="*/ 602489 h 1222836"/>
                <a:gd name="connsiteX176" fmla="*/ 2087808 w 5167505"/>
                <a:gd name="connsiteY176" fmla="*/ 602489 h 1222836"/>
                <a:gd name="connsiteX177" fmla="*/ 2087808 w 5167505"/>
                <a:gd name="connsiteY177" fmla="*/ 609434 h 1222836"/>
                <a:gd name="connsiteX178" fmla="*/ 2090147 w 5167505"/>
                <a:gd name="connsiteY178" fmla="*/ 609434 h 1222836"/>
                <a:gd name="connsiteX179" fmla="*/ 2090147 w 5167505"/>
                <a:gd name="connsiteY179" fmla="*/ 616521 h 1222836"/>
                <a:gd name="connsiteX180" fmla="*/ 2099430 w 5167505"/>
                <a:gd name="connsiteY180" fmla="*/ 616521 h 1222836"/>
                <a:gd name="connsiteX181" fmla="*/ 2099430 w 5167505"/>
                <a:gd name="connsiteY181" fmla="*/ 623465 h 1222836"/>
                <a:gd name="connsiteX182" fmla="*/ 2116012 w 5167505"/>
                <a:gd name="connsiteY182" fmla="*/ 623465 h 1222836"/>
                <a:gd name="connsiteX183" fmla="*/ 2131886 w 5167505"/>
                <a:gd name="connsiteY183" fmla="*/ 623465 h 1222836"/>
                <a:gd name="connsiteX184" fmla="*/ 2159735 w 5167505"/>
                <a:gd name="connsiteY184" fmla="*/ 623465 h 1222836"/>
                <a:gd name="connsiteX185" fmla="*/ 2159735 w 5167505"/>
                <a:gd name="connsiteY185" fmla="*/ 630481 h 1222836"/>
                <a:gd name="connsiteX186" fmla="*/ 2192121 w 5167505"/>
                <a:gd name="connsiteY186" fmla="*/ 630481 h 1222836"/>
                <a:gd name="connsiteX187" fmla="*/ 2192121 w 5167505"/>
                <a:gd name="connsiteY187" fmla="*/ 637567 h 1222836"/>
                <a:gd name="connsiteX188" fmla="*/ 2233789 w 5167505"/>
                <a:gd name="connsiteY188" fmla="*/ 637567 h 1222836"/>
                <a:gd name="connsiteX189" fmla="*/ 2233789 w 5167505"/>
                <a:gd name="connsiteY189" fmla="*/ 644583 h 1222836"/>
                <a:gd name="connsiteX190" fmla="*/ 2296362 w 5167505"/>
                <a:gd name="connsiteY190" fmla="*/ 644583 h 1222836"/>
                <a:gd name="connsiteX191" fmla="*/ 2296362 w 5167505"/>
                <a:gd name="connsiteY191" fmla="*/ 658614 h 1222836"/>
                <a:gd name="connsiteX192" fmla="*/ 2305716 w 5167505"/>
                <a:gd name="connsiteY192" fmla="*/ 658614 h 1222836"/>
                <a:gd name="connsiteX193" fmla="*/ 2305716 w 5167505"/>
                <a:gd name="connsiteY193" fmla="*/ 665630 h 1222836"/>
                <a:gd name="connsiteX194" fmla="*/ 2331157 w 5167505"/>
                <a:gd name="connsiteY194" fmla="*/ 665630 h 1222836"/>
                <a:gd name="connsiteX195" fmla="*/ 2331157 w 5167505"/>
                <a:gd name="connsiteY195" fmla="*/ 672716 h 1222836"/>
                <a:gd name="connsiteX196" fmla="*/ 2333495 w 5167505"/>
                <a:gd name="connsiteY196" fmla="*/ 672716 h 1222836"/>
                <a:gd name="connsiteX197" fmla="*/ 2333495 w 5167505"/>
                <a:gd name="connsiteY197" fmla="*/ 679732 h 1222836"/>
                <a:gd name="connsiteX198" fmla="*/ 2338101 w 5167505"/>
                <a:gd name="connsiteY198" fmla="*/ 679732 h 1222836"/>
                <a:gd name="connsiteX199" fmla="*/ 2338101 w 5167505"/>
                <a:gd name="connsiteY199" fmla="*/ 693834 h 1222836"/>
                <a:gd name="connsiteX200" fmla="*/ 2340369 w 5167505"/>
                <a:gd name="connsiteY200" fmla="*/ 693834 h 1222836"/>
                <a:gd name="connsiteX201" fmla="*/ 2340369 w 5167505"/>
                <a:gd name="connsiteY201" fmla="*/ 700778 h 1222836"/>
                <a:gd name="connsiteX202" fmla="*/ 2351991 w 5167505"/>
                <a:gd name="connsiteY202" fmla="*/ 700778 h 1222836"/>
                <a:gd name="connsiteX203" fmla="*/ 2351991 w 5167505"/>
                <a:gd name="connsiteY203" fmla="*/ 721896 h 1222836"/>
                <a:gd name="connsiteX204" fmla="*/ 2354329 w 5167505"/>
                <a:gd name="connsiteY204" fmla="*/ 721896 h 1222836"/>
                <a:gd name="connsiteX205" fmla="*/ 2356668 w 5167505"/>
                <a:gd name="connsiteY205" fmla="*/ 721896 h 1222836"/>
                <a:gd name="connsiteX206" fmla="*/ 2412296 w 5167505"/>
                <a:gd name="connsiteY206" fmla="*/ 721896 h 1222836"/>
                <a:gd name="connsiteX207" fmla="*/ 2412296 w 5167505"/>
                <a:gd name="connsiteY207" fmla="*/ 729053 h 1222836"/>
                <a:gd name="connsiteX208" fmla="*/ 2419170 w 5167505"/>
                <a:gd name="connsiteY208" fmla="*/ 729053 h 1222836"/>
                <a:gd name="connsiteX209" fmla="*/ 2419170 w 5167505"/>
                <a:gd name="connsiteY209" fmla="*/ 736211 h 1222836"/>
                <a:gd name="connsiteX210" fmla="*/ 2426186 w 5167505"/>
                <a:gd name="connsiteY210" fmla="*/ 736211 h 1222836"/>
                <a:gd name="connsiteX211" fmla="*/ 2426186 w 5167505"/>
                <a:gd name="connsiteY211" fmla="*/ 743297 h 1222836"/>
                <a:gd name="connsiteX212" fmla="*/ 2437737 w 5167505"/>
                <a:gd name="connsiteY212" fmla="*/ 743297 h 1222836"/>
                <a:gd name="connsiteX213" fmla="*/ 2539144 w 5167505"/>
                <a:gd name="connsiteY213" fmla="*/ 743297 h 1222836"/>
                <a:gd name="connsiteX214" fmla="*/ 2579111 w 5167505"/>
                <a:gd name="connsiteY214" fmla="*/ 743297 h 1222836"/>
                <a:gd name="connsiteX215" fmla="*/ 2690369 w 5167505"/>
                <a:gd name="connsiteY215" fmla="*/ 743297 h 1222836"/>
                <a:gd name="connsiteX216" fmla="*/ 2690369 w 5167505"/>
                <a:gd name="connsiteY216" fmla="*/ 750525 h 1222836"/>
                <a:gd name="connsiteX217" fmla="*/ 2706525 w 5167505"/>
                <a:gd name="connsiteY217" fmla="*/ 750525 h 1222836"/>
                <a:gd name="connsiteX218" fmla="*/ 2706525 w 5167505"/>
                <a:gd name="connsiteY218" fmla="*/ 757683 h 1222836"/>
                <a:gd name="connsiteX219" fmla="*/ 2715809 w 5167505"/>
                <a:gd name="connsiteY219" fmla="*/ 757683 h 1222836"/>
                <a:gd name="connsiteX220" fmla="*/ 2715809 w 5167505"/>
                <a:gd name="connsiteY220" fmla="*/ 764982 h 1222836"/>
                <a:gd name="connsiteX221" fmla="*/ 2718147 w 5167505"/>
                <a:gd name="connsiteY221" fmla="*/ 764982 h 1222836"/>
                <a:gd name="connsiteX222" fmla="*/ 2718147 w 5167505"/>
                <a:gd name="connsiteY222" fmla="*/ 772139 h 1222836"/>
                <a:gd name="connsiteX223" fmla="*/ 2720486 w 5167505"/>
                <a:gd name="connsiteY223" fmla="*/ 772139 h 1222836"/>
                <a:gd name="connsiteX224" fmla="*/ 2720486 w 5167505"/>
                <a:gd name="connsiteY224" fmla="*/ 779367 h 1222836"/>
                <a:gd name="connsiteX225" fmla="*/ 2722753 w 5167505"/>
                <a:gd name="connsiteY225" fmla="*/ 779367 h 1222836"/>
                <a:gd name="connsiteX226" fmla="*/ 2722753 w 5167505"/>
                <a:gd name="connsiteY226" fmla="*/ 786524 h 1222836"/>
                <a:gd name="connsiteX227" fmla="*/ 2727360 w 5167505"/>
                <a:gd name="connsiteY227" fmla="*/ 786524 h 1222836"/>
                <a:gd name="connsiteX228" fmla="*/ 2727360 w 5167505"/>
                <a:gd name="connsiteY228" fmla="*/ 793823 h 1222836"/>
                <a:gd name="connsiteX229" fmla="*/ 2729769 w 5167505"/>
                <a:gd name="connsiteY229" fmla="*/ 793823 h 1222836"/>
                <a:gd name="connsiteX230" fmla="*/ 2729769 w 5167505"/>
                <a:gd name="connsiteY230" fmla="*/ 800981 h 1222836"/>
                <a:gd name="connsiteX231" fmla="*/ 2732107 w 5167505"/>
                <a:gd name="connsiteY231" fmla="*/ 800981 h 1222836"/>
                <a:gd name="connsiteX232" fmla="*/ 2736714 w 5167505"/>
                <a:gd name="connsiteY232" fmla="*/ 800981 h 1222836"/>
                <a:gd name="connsiteX233" fmla="*/ 2736714 w 5167505"/>
                <a:gd name="connsiteY233" fmla="*/ 808209 h 1222836"/>
                <a:gd name="connsiteX234" fmla="*/ 2741320 w 5167505"/>
                <a:gd name="connsiteY234" fmla="*/ 808209 h 1222836"/>
                <a:gd name="connsiteX235" fmla="*/ 2743658 w 5167505"/>
                <a:gd name="connsiteY235" fmla="*/ 808209 h 1222836"/>
                <a:gd name="connsiteX236" fmla="*/ 2743658 w 5167505"/>
                <a:gd name="connsiteY236" fmla="*/ 815508 h 1222836"/>
                <a:gd name="connsiteX237" fmla="*/ 2757548 w 5167505"/>
                <a:gd name="connsiteY237" fmla="*/ 815508 h 1222836"/>
                <a:gd name="connsiteX238" fmla="*/ 2757548 w 5167505"/>
                <a:gd name="connsiteY238" fmla="*/ 822807 h 1222836"/>
                <a:gd name="connsiteX239" fmla="*/ 2759887 w 5167505"/>
                <a:gd name="connsiteY239" fmla="*/ 822807 h 1222836"/>
                <a:gd name="connsiteX240" fmla="*/ 2759887 w 5167505"/>
                <a:gd name="connsiteY240" fmla="*/ 830106 h 1222836"/>
                <a:gd name="connsiteX241" fmla="*/ 2773776 w 5167505"/>
                <a:gd name="connsiteY241" fmla="*/ 830106 h 1222836"/>
                <a:gd name="connsiteX242" fmla="*/ 2783059 w 5167505"/>
                <a:gd name="connsiteY242" fmla="*/ 830106 h 1222836"/>
                <a:gd name="connsiteX243" fmla="*/ 2783059 w 5167505"/>
                <a:gd name="connsiteY243" fmla="*/ 837405 h 1222836"/>
                <a:gd name="connsiteX244" fmla="*/ 2831743 w 5167505"/>
                <a:gd name="connsiteY244" fmla="*/ 837405 h 1222836"/>
                <a:gd name="connsiteX245" fmla="*/ 2831743 w 5167505"/>
                <a:gd name="connsiteY245" fmla="*/ 844704 h 1222836"/>
                <a:gd name="connsiteX246" fmla="*/ 2962346 w 5167505"/>
                <a:gd name="connsiteY246" fmla="*/ 844704 h 1222836"/>
                <a:gd name="connsiteX247" fmla="*/ 2973117 w 5167505"/>
                <a:gd name="connsiteY247" fmla="*/ 844704 h 1222836"/>
                <a:gd name="connsiteX248" fmla="*/ 2973117 w 5167505"/>
                <a:gd name="connsiteY248" fmla="*/ 852074 h 1222836"/>
                <a:gd name="connsiteX249" fmla="*/ 3010109 w 5167505"/>
                <a:gd name="connsiteY249" fmla="*/ 852074 h 1222836"/>
                <a:gd name="connsiteX250" fmla="*/ 3112082 w 5167505"/>
                <a:gd name="connsiteY250" fmla="*/ 852074 h 1222836"/>
                <a:gd name="connsiteX251" fmla="*/ 3112082 w 5167505"/>
                <a:gd name="connsiteY251" fmla="*/ 859373 h 1222836"/>
                <a:gd name="connsiteX252" fmla="*/ 3114350 w 5167505"/>
                <a:gd name="connsiteY252" fmla="*/ 859373 h 1222836"/>
                <a:gd name="connsiteX253" fmla="*/ 3114350 w 5167505"/>
                <a:gd name="connsiteY253" fmla="*/ 866814 h 1222836"/>
                <a:gd name="connsiteX254" fmla="*/ 3116760 w 5167505"/>
                <a:gd name="connsiteY254" fmla="*/ 866814 h 1222836"/>
                <a:gd name="connsiteX255" fmla="*/ 3116760 w 5167505"/>
                <a:gd name="connsiteY255" fmla="*/ 874184 h 1222836"/>
                <a:gd name="connsiteX256" fmla="*/ 3119098 w 5167505"/>
                <a:gd name="connsiteY256" fmla="*/ 874184 h 1222836"/>
                <a:gd name="connsiteX257" fmla="*/ 3119098 w 5167505"/>
                <a:gd name="connsiteY257" fmla="*/ 881554 h 1222836"/>
                <a:gd name="connsiteX258" fmla="*/ 3121366 w 5167505"/>
                <a:gd name="connsiteY258" fmla="*/ 881554 h 1222836"/>
                <a:gd name="connsiteX259" fmla="*/ 3121366 w 5167505"/>
                <a:gd name="connsiteY259" fmla="*/ 896222 h 1222836"/>
                <a:gd name="connsiteX260" fmla="*/ 3123704 w 5167505"/>
                <a:gd name="connsiteY260" fmla="*/ 896222 h 1222836"/>
                <a:gd name="connsiteX261" fmla="*/ 3123704 w 5167505"/>
                <a:gd name="connsiteY261" fmla="*/ 903592 h 1222836"/>
                <a:gd name="connsiteX262" fmla="*/ 3128311 w 5167505"/>
                <a:gd name="connsiteY262" fmla="*/ 903592 h 1222836"/>
                <a:gd name="connsiteX263" fmla="*/ 3128311 w 5167505"/>
                <a:gd name="connsiteY263" fmla="*/ 911033 h 1222836"/>
                <a:gd name="connsiteX264" fmla="*/ 3130649 w 5167505"/>
                <a:gd name="connsiteY264" fmla="*/ 911033 h 1222836"/>
                <a:gd name="connsiteX265" fmla="*/ 3130649 w 5167505"/>
                <a:gd name="connsiteY265" fmla="*/ 918403 h 1222836"/>
                <a:gd name="connsiteX266" fmla="*/ 3211718 w 5167505"/>
                <a:gd name="connsiteY266" fmla="*/ 918403 h 1222836"/>
                <a:gd name="connsiteX267" fmla="*/ 3211718 w 5167505"/>
                <a:gd name="connsiteY267" fmla="*/ 925773 h 1222836"/>
                <a:gd name="connsiteX268" fmla="*/ 3248780 w 5167505"/>
                <a:gd name="connsiteY268" fmla="*/ 925773 h 1222836"/>
                <a:gd name="connsiteX269" fmla="*/ 3360108 w 5167505"/>
                <a:gd name="connsiteY269" fmla="*/ 925773 h 1222836"/>
                <a:gd name="connsiteX270" fmla="*/ 3360108 w 5167505"/>
                <a:gd name="connsiteY270" fmla="*/ 933072 h 1222836"/>
                <a:gd name="connsiteX271" fmla="*/ 3385548 w 5167505"/>
                <a:gd name="connsiteY271" fmla="*/ 933072 h 1222836"/>
                <a:gd name="connsiteX272" fmla="*/ 3452728 w 5167505"/>
                <a:gd name="connsiteY272" fmla="*/ 933072 h 1222836"/>
                <a:gd name="connsiteX273" fmla="*/ 3452728 w 5167505"/>
                <a:gd name="connsiteY273" fmla="*/ 940513 h 1222836"/>
                <a:gd name="connsiteX274" fmla="*/ 3487523 w 5167505"/>
                <a:gd name="connsiteY274" fmla="*/ 940513 h 1222836"/>
                <a:gd name="connsiteX275" fmla="*/ 3487523 w 5167505"/>
                <a:gd name="connsiteY275" fmla="*/ 948024 h 1222836"/>
                <a:gd name="connsiteX276" fmla="*/ 3489790 w 5167505"/>
                <a:gd name="connsiteY276" fmla="*/ 948024 h 1222836"/>
                <a:gd name="connsiteX277" fmla="*/ 3496735 w 5167505"/>
                <a:gd name="connsiteY277" fmla="*/ 948024 h 1222836"/>
                <a:gd name="connsiteX278" fmla="*/ 3496735 w 5167505"/>
                <a:gd name="connsiteY278" fmla="*/ 955465 h 1222836"/>
                <a:gd name="connsiteX279" fmla="*/ 3503750 w 5167505"/>
                <a:gd name="connsiteY279" fmla="*/ 955465 h 1222836"/>
                <a:gd name="connsiteX280" fmla="*/ 3503750 w 5167505"/>
                <a:gd name="connsiteY280" fmla="*/ 962906 h 1222836"/>
                <a:gd name="connsiteX281" fmla="*/ 3506089 w 5167505"/>
                <a:gd name="connsiteY281" fmla="*/ 962906 h 1222836"/>
                <a:gd name="connsiteX282" fmla="*/ 3506089 w 5167505"/>
                <a:gd name="connsiteY282" fmla="*/ 992669 h 1222836"/>
                <a:gd name="connsiteX283" fmla="*/ 3515301 w 5167505"/>
                <a:gd name="connsiteY283" fmla="*/ 992669 h 1222836"/>
                <a:gd name="connsiteX284" fmla="*/ 3515301 w 5167505"/>
                <a:gd name="connsiteY284" fmla="*/ 1000181 h 1222836"/>
                <a:gd name="connsiteX285" fmla="*/ 3517640 w 5167505"/>
                <a:gd name="connsiteY285" fmla="*/ 1000181 h 1222836"/>
                <a:gd name="connsiteX286" fmla="*/ 3517640 w 5167505"/>
                <a:gd name="connsiteY286" fmla="*/ 1007621 h 1222836"/>
                <a:gd name="connsiteX287" fmla="*/ 3522317 w 5167505"/>
                <a:gd name="connsiteY287" fmla="*/ 1007621 h 1222836"/>
                <a:gd name="connsiteX288" fmla="*/ 3522317 w 5167505"/>
                <a:gd name="connsiteY288" fmla="*/ 1030156 h 1222836"/>
                <a:gd name="connsiteX289" fmla="*/ 3524514 w 5167505"/>
                <a:gd name="connsiteY289" fmla="*/ 1030156 h 1222836"/>
                <a:gd name="connsiteX290" fmla="*/ 3524514 w 5167505"/>
                <a:gd name="connsiteY290" fmla="*/ 1037739 h 1222836"/>
                <a:gd name="connsiteX291" fmla="*/ 3529191 w 5167505"/>
                <a:gd name="connsiteY291" fmla="*/ 1037739 h 1222836"/>
                <a:gd name="connsiteX292" fmla="*/ 3538474 w 5167505"/>
                <a:gd name="connsiteY292" fmla="*/ 1037739 h 1222836"/>
                <a:gd name="connsiteX293" fmla="*/ 3538474 w 5167505"/>
                <a:gd name="connsiteY293" fmla="*/ 1045250 h 1222836"/>
                <a:gd name="connsiteX294" fmla="*/ 3568591 w 5167505"/>
                <a:gd name="connsiteY294" fmla="*/ 1045250 h 1222836"/>
                <a:gd name="connsiteX295" fmla="*/ 3568591 w 5167505"/>
                <a:gd name="connsiteY295" fmla="*/ 1052833 h 1222836"/>
                <a:gd name="connsiteX296" fmla="*/ 3584890 w 5167505"/>
                <a:gd name="connsiteY296" fmla="*/ 1052833 h 1222836"/>
                <a:gd name="connsiteX297" fmla="*/ 3594102 w 5167505"/>
                <a:gd name="connsiteY297" fmla="*/ 1052833 h 1222836"/>
                <a:gd name="connsiteX298" fmla="*/ 3610330 w 5167505"/>
                <a:gd name="connsiteY298" fmla="*/ 1052833 h 1222836"/>
                <a:gd name="connsiteX299" fmla="*/ 3610330 w 5167505"/>
                <a:gd name="connsiteY299" fmla="*/ 1060416 h 1222836"/>
                <a:gd name="connsiteX300" fmla="*/ 3621881 w 5167505"/>
                <a:gd name="connsiteY300" fmla="*/ 1060416 h 1222836"/>
                <a:gd name="connsiteX301" fmla="*/ 3640448 w 5167505"/>
                <a:gd name="connsiteY301" fmla="*/ 1060416 h 1222836"/>
                <a:gd name="connsiteX302" fmla="*/ 3640448 w 5167505"/>
                <a:gd name="connsiteY302" fmla="*/ 1068140 h 1222836"/>
                <a:gd name="connsiteX303" fmla="*/ 3682116 w 5167505"/>
                <a:gd name="connsiteY303" fmla="*/ 1068140 h 1222836"/>
                <a:gd name="connsiteX304" fmla="*/ 3682116 w 5167505"/>
                <a:gd name="connsiteY304" fmla="*/ 1075864 h 1222836"/>
                <a:gd name="connsiteX305" fmla="*/ 3684455 w 5167505"/>
                <a:gd name="connsiteY305" fmla="*/ 1075864 h 1222836"/>
                <a:gd name="connsiteX306" fmla="*/ 3691470 w 5167505"/>
                <a:gd name="connsiteY306" fmla="*/ 1075864 h 1222836"/>
                <a:gd name="connsiteX307" fmla="*/ 3702950 w 5167505"/>
                <a:gd name="connsiteY307" fmla="*/ 1075864 h 1222836"/>
                <a:gd name="connsiteX308" fmla="*/ 3702950 w 5167505"/>
                <a:gd name="connsiteY308" fmla="*/ 1083730 h 1222836"/>
                <a:gd name="connsiteX309" fmla="*/ 3705289 w 5167505"/>
                <a:gd name="connsiteY309" fmla="*/ 1083730 h 1222836"/>
                <a:gd name="connsiteX310" fmla="*/ 3709966 w 5167505"/>
                <a:gd name="connsiteY310" fmla="*/ 1083730 h 1222836"/>
                <a:gd name="connsiteX311" fmla="*/ 3726123 w 5167505"/>
                <a:gd name="connsiteY311" fmla="*/ 1083730 h 1222836"/>
                <a:gd name="connsiteX312" fmla="*/ 3728533 w 5167505"/>
                <a:gd name="connsiteY312" fmla="*/ 1083730 h 1222836"/>
                <a:gd name="connsiteX313" fmla="*/ 3730729 w 5167505"/>
                <a:gd name="connsiteY313" fmla="*/ 1083730 h 1222836"/>
                <a:gd name="connsiteX314" fmla="*/ 3737745 w 5167505"/>
                <a:gd name="connsiteY314" fmla="*/ 1083730 h 1222836"/>
                <a:gd name="connsiteX315" fmla="*/ 3740083 w 5167505"/>
                <a:gd name="connsiteY315" fmla="*/ 1083730 h 1222836"/>
                <a:gd name="connsiteX316" fmla="*/ 3742351 w 5167505"/>
                <a:gd name="connsiteY316" fmla="*/ 1083730 h 1222836"/>
                <a:gd name="connsiteX317" fmla="*/ 3747099 w 5167505"/>
                <a:gd name="connsiteY317" fmla="*/ 1083730 h 1222836"/>
                <a:gd name="connsiteX318" fmla="*/ 3765524 w 5167505"/>
                <a:gd name="connsiteY318" fmla="*/ 1083730 h 1222836"/>
                <a:gd name="connsiteX319" fmla="*/ 3795712 w 5167505"/>
                <a:gd name="connsiteY319" fmla="*/ 1083730 h 1222836"/>
                <a:gd name="connsiteX320" fmla="*/ 3798051 w 5167505"/>
                <a:gd name="connsiteY320" fmla="*/ 1083730 h 1222836"/>
                <a:gd name="connsiteX321" fmla="*/ 3807263 w 5167505"/>
                <a:gd name="connsiteY321" fmla="*/ 1083730 h 1222836"/>
                <a:gd name="connsiteX322" fmla="*/ 3807263 w 5167505"/>
                <a:gd name="connsiteY322" fmla="*/ 1092446 h 1222836"/>
                <a:gd name="connsiteX323" fmla="*/ 3808680 w 5167505"/>
                <a:gd name="connsiteY323" fmla="*/ 1092446 h 1222836"/>
                <a:gd name="connsiteX324" fmla="*/ 3809531 w 5167505"/>
                <a:gd name="connsiteY324" fmla="*/ 1092446 h 1222836"/>
                <a:gd name="connsiteX325" fmla="*/ 3809531 w 5167505"/>
                <a:gd name="connsiteY325" fmla="*/ 1101233 h 1222836"/>
                <a:gd name="connsiteX326" fmla="*/ 3811940 w 5167505"/>
                <a:gd name="connsiteY326" fmla="*/ 1101233 h 1222836"/>
                <a:gd name="connsiteX327" fmla="*/ 3816546 w 5167505"/>
                <a:gd name="connsiteY327" fmla="*/ 1101233 h 1222836"/>
                <a:gd name="connsiteX328" fmla="*/ 3839719 w 5167505"/>
                <a:gd name="connsiteY328" fmla="*/ 1101233 h 1222836"/>
                <a:gd name="connsiteX329" fmla="*/ 3858285 w 5167505"/>
                <a:gd name="connsiteY329" fmla="*/ 1101233 h 1222836"/>
                <a:gd name="connsiteX330" fmla="*/ 3860553 w 5167505"/>
                <a:gd name="connsiteY330" fmla="*/ 1101233 h 1222836"/>
                <a:gd name="connsiteX331" fmla="*/ 3862891 w 5167505"/>
                <a:gd name="connsiteY331" fmla="*/ 1101233 h 1222836"/>
                <a:gd name="connsiteX332" fmla="*/ 3869907 w 5167505"/>
                <a:gd name="connsiteY332" fmla="*/ 1101233 h 1222836"/>
                <a:gd name="connsiteX333" fmla="*/ 3872104 w 5167505"/>
                <a:gd name="connsiteY333" fmla="*/ 1101233 h 1222836"/>
                <a:gd name="connsiteX334" fmla="*/ 3872104 w 5167505"/>
                <a:gd name="connsiteY334" fmla="*/ 1110729 h 1222836"/>
                <a:gd name="connsiteX335" fmla="*/ 3879119 w 5167505"/>
                <a:gd name="connsiteY335" fmla="*/ 1110729 h 1222836"/>
                <a:gd name="connsiteX336" fmla="*/ 3881458 w 5167505"/>
                <a:gd name="connsiteY336" fmla="*/ 1110729 h 1222836"/>
                <a:gd name="connsiteX337" fmla="*/ 3886064 w 5167505"/>
                <a:gd name="connsiteY337" fmla="*/ 1110729 h 1222836"/>
                <a:gd name="connsiteX338" fmla="*/ 3886064 w 5167505"/>
                <a:gd name="connsiteY338" fmla="*/ 1120367 h 1222836"/>
                <a:gd name="connsiteX339" fmla="*/ 3888332 w 5167505"/>
                <a:gd name="connsiteY339" fmla="*/ 1120367 h 1222836"/>
                <a:gd name="connsiteX340" fmla="*/ 3888332 w 5167505"/>
                <a:gd name="connsiteY340" fmla="*/ 1130075 h 1222836"/>
                <a:gd name="connsiteX341" fmla="*/ 3890741 w 5167505"/>
                <a:gd name="connsiteY341" fmla="*/ 1130075 h 1222836"/>
                <a:gd name="connsiteX342" fmla="*/ 3895347 w 5167505"/>
                <a:gd name="connsiteY342" fmla="*/ 1130075 h 1222836"/>
                <a:gd name="connsiteX343" fmla="*/ 3909307 w 5167505"/>
                <a:gd name="connsiteY343" fmla="*/ 1130075 h 1222836"/>
                <a:gd name="connsiteX344" fmla="*/ 3927732 w 5167505"/>
                <a:gd name="connsiteY344" fmla="*/ 1130075 h 1222836"/>
                <a:gd name="connsiteX345" fmla="*/ 3930071 w 5167505"/>
                <a:gd name="connsiteY345" fmla="*/ 1130075 h 1222836"/>
                <a:gd name="connsiteX346" fmla="*/ 3930071 w 5167505"/>
                <a:gd name="connsiteY346" fmla="*/ 1140067 h 1222836"/>
                <a:gd name="connsiteX347" fmla="*/ 3941692 w 5167505"/>
                <a:gd name="connsiteY347" fmla="*/ 1140067 h 1222836"/>
                <a:gd name="connsiteX348" fmla="*/ 3948637 w 5167505"/>
                <a:gd name="connsiteY348" fmla="*/ 1140067 h 1222836"/>
                <a:gd name="connsiteX349" fmla="*/ 3990306 w 5167505"/>
                <a:gd name="connsiteY349" fmla="*/ 1140067 h 1222836"/>
                <a:gd name="connsiteX350" fmla="*/ 3992715 w 5167505"/>
                <a:gd name="connsiteY350" fmla="*/ 1140067 h 1222836"/>
                <a:gd name="connsiteX351" fmla="*/ 3994912 w 5167505"/>
                <a:gd name="connsiteY351" fmla="*/ 1140067 h 1222836"/>
                <a:gd name="connsiteX352" fmla="*/ 3997321 w 5167505"/>
                <a:gd name="connsiteY352" fmla="*/ 1140067 h 1222836"/>
                <a:gd name="connsiteX353" fmla="*/ 3999659 w 5167505"/>
                <a:gd name="connsiteY353" fmla="*/ 1140067 h 1222836"/>
                <a:gd name="connsiteX354" fmla="*/ 4006534 w 5167505"/>
                <a:gd name="connsiteY354" fmla="*/ 1140067 h 1222836"/>
                <a:gd name="connsiteX355" fmla="*/ 4013478 w 5167505"/>
                <a:gd name="connsiteY355" fmla="*/ 1140067 h 1222836"/>
                <a:gd name="connsiteX356" fmla="*/ 4043666 w 5167505"/>
                <a:gd name="connsiteY356" fmla="*/ 1140067 h 1222836"/>
                <a:gd name="connsiteX357" fmla="*/ 4050541 w 5167505"/>
                <a:gd name="connsiteY357" fmla="*/ 1140067 h 1222836"/>
                <a:gd name="connsiteX358" fmla="*/ 4055288 w 5167505"/>
                <a:gd name="connsiteY358" fmla="*/ 1140067 h 1222836"/>
                <a:gd name="connsiteX359" fmla="*/ 4059894 w 5167505"/>
                <a:gd name="connsiteY359" fmla="*/ 1140067 h 1222836"/>
                <a:gd name="connsiteX360" fmla="*/ 4066839 w 5167505"/>
                <a:gd name="connsiteY360" fmla="*/ 1140067 h 1222836"/>
                <a:gd name="connsiteX361" fmla="*/ 4094689 w 5167505"/>
                <a:gd name="connsiteY361" fmla="*/ 1140067 h 1222836"/>
                <a:gd name="connsiteX362" fmla="*/ 4124735 w 5167505"/>
                <a:gd name="connsiteY362" fmla="*/ 1140067 h 1222836"/>
                <a:gd name="connsiteX363" fmla="*/ 4231883 w 5167505"/>
                <a:gd name="connsiteY363" fmla="*/ 1140067 h 1222836"/>
                <a:gd name="connsiteX364" fmla="*/ 4252221 w 5167505"/>
                <a:gd name="connsiteY364" fmla="*/ 1140067 h 1222836"/>
                <a:gd name="connsiteX365" fmla="*/ 4252221 w 5167505"/>
                <a:gd name="connsiteY365" fmla="*/ 1152398 h 1222836"/>
                <a:gd name="connsiteX366" fmla="*/ 4284677 w 5167505"/>
                <a:gd name="connsiteY366" fmla="*/ 1152398 h 1222836"/>
                <a:gd name="connsiteX367" fmla="*/ 4284677 w 5167505"/>
                <a:gd name="connsiteY367" fmla="*/ 1164799 h 1222836"/>
                <a:gd name="connsiteX368" fmla="*/ 4319471 w 5167505"/>
                <a:gd name="connsiteY368" fmla="*/ 1164799 h 1222836"/>
                <a:gd name="connsiteX369" fmla="*/ 4319471 w 5167505"/>
                <a:gd name="connsiteY369" fmla="*/ 1177129 h 1222836"/>
                <a:gd name="connsiteX370" fmla="*/ 4335628 w 5167505"/>
                <a:gd name="connsiteY370" fmla="*/ 1177129 h 1222836"/>
                <a:gd name="connsiteX371" fmla="*/ 4335628 w 5167505"/>
                <a:gd name="connsiteY371" fmla="*/ 1189389 h 1222836"/>
                <a:gd name="connsiteX372" fmla="*/ 4365746 w 5167505"/>
                <a:gd name="connsiteY372" fmla="*/ 1189389 h 1222836"/>
                <a:gd name="connsiteX373" fmla="*/ 4370351 w 5167505"/>
                <a:gd name="connsiteY373" fmla="*/ 1189389 h 1222836"/>
                <a:gd name="connsiteX374" fmla="*/ 4439870 w 5167505"/>
                <a:gd name="connsiteY374" fmla="*/ 1189389 h 1222836"/>
                <a:gd name="connsiteX375" fmla="*/ 4465381 w 5167505"/>
                <a:gd name="connsiteY375" fmla="*/ 1189389 h 1222836"/>
                <a:gd name="connsiteX376" fmla="*/ 4467720 w 5167505"/>
                <a:gd name="connsiteY376" fmla="*/ 1189389 h 1222836"/>
                <a:gd name="connsiteX377" fmla="*/ 4470058 w 5167505"/>
                <a:gd name="connsiteY377" fmla="*/ 1189389 h 1222836"/>
                <a:gd name="connsiteX378" fmla="*/ 4476932 w 5167505"/>
                <a:gd name="connsiteY378" fmla="*/ 1189389 h 1222836"/>
                <a:gd name="connsiteX379" fmla="*/ 4479270 w 5167505"/>
                <a:gd name="connsiteY379" fmla="*/ 1189389 h 1222836"/>
                <a:gd name="connsiteX380" fmla="*/ 4490892 w 5167505"/>
                <a:gd name="connsiteY380" fmla="*/ 1189389 h 1222836"/>
                <a:gd name="connsiteX381" fmla="*/ 4500105 w 5167505"/>
                <a:gd name="connsiteY381" fmla="*/ 1189389 h 1222836"/>
                <a:gd name="connsiteX382" fmla="*/ 4514065 w 5167505"/>
                <a:gd name="connsiteY382" fmla="*/ 1189389 h 1222836"/>
                <a:gd name="connsiteX383" fmla="*/ 4521080 w 5167505"/>
                <a:gd name="connsiteY383" fmla="*/ 1189389 h 1222836"/>
                <a:gd name="connsiteX384" fmla="*/ 4530293 w 5167505"/>
                <a:gd name="connsiteY384" fmla="*/ 1189389 h 1222836"/>
                <a:gd name="connsiteX385" fmla="*/ 4532560 w 5167505"/>
                <a:gd name="connsiteY385" fmla="*/ 1189389 h 1222836"/>
                <a:gd name="connsiteX386" fmla="*/ 4541843 w 5167505"/>
                <a:gd name="connsiteY386" fmla="*/ 1189389 h 1222836"/>
                <a:gd name="connsiteX387" fmla="*/ 4546521 w 5167505"/>
                <a:gd name="connsiteY387" fmla="*/ 1189389 h 1222836"/>
                <a:gd name="connsiteX388" fmla="*/ 4548859 w 5167505"/>
                <a:gd name="connsiteY388" fmla="*/ 1189389 h 1222836"/>
                <a:gd name="connsiteX389" fmla="*/ 4560410 w 5167505"/>
                <a:gd name="connsiteY389" fmla="*/ 1189389 h 1222836"/>
                <a:gd name="connsiteX390" fmla="*/ 4560410 w 5167505"/>
                <a:gd name="connsiteY390" fmla="*/ 1205121 h 1222836"/>
                <a:gd name="connsiteX391" fmla="*/ 4574300 w 5167505"/>
                <a:gd name="connsiteY391" fmla="*/ 1205121 h 1222836"/>
                <a:gd name="connsiteX392" fmla="*/ 4592866 w 5167505"/>
                <a:gd name="connsiteY392" fmla="*/ 1205121 h 1222836"/>
                <a:gd name="connsiteX393" fmla="*/ 4595134 w 5167505"/>
                <a:gd name="connsiteY393" fmla="*/ 1205121 h 1222836"/>
                <a:gd name="connsiteX394" fmla="*/ 4616039 w 5167505"/>
                <a:gd name="connsiteY394" fmla="*/ 1205121 h 1222836"/>
                <a:gd name="connsiteX395" fmla="*/ 4620645 w 5167505"/>
                <a:gd name="connsiteY395" fmla="*/ 1205121 h 1222836"/>
                <a:gd name="connsiteX396" fmla="*/ 4636873 w 5167505"/>
                <a:gd name="connsiteY396" fmla="*/ 1205121 h 1222836"/>
                <a:gd name="connsiteX397" fmla="*/ 4639141 w 5167505"/>
                <a:gd name="connsiteY397" fmla="*/ 1205121 h 1222836"/>
                <a:gd name="connsiteX398" fmla="*/ 4641479 w 5167505"/>
                <a:gd name="connsiteY398" fmla="*/ 1205121 h 1222836"/>
                <a:gd name="connsiteX399" fmla="*/ 4641479 w 5167505"/>
                <a:gd name="connsiteY399" fmla="*/ 1222837 h 1222836"/>
                <a:gd name="connsiteX400" fmla="*/ 4643888 w 5167505"/>
                <a:gd name="connsiteY400" fmla="*/ 1222837 h 1222836"/>
                <a:gd name="connsiteX401" fmla="*/ 4650762 w 5167505"/>
                <a:gd name="connsiteY401" fmla="*/ 1222837 h 1222836"/>
                <a:gd name="connsiteX402" fmla="*/ 4655156 w 5167505"/>
                <a:gd name="connsiteY402" fmla="*/ 1222837 h 1222836"/>
                <a:gd name="connsiteX403" fmla="*/ 4655439 w 5167505"/>
                <a:gd name="connsiteY403" fmla="*/ 1222837 h 1222836"/>
                <a:gd name="connsiteX404" fmla="*/ 4657707 w 5167505"/>
                <a:gd name="connsiteY404" fmla="*/ 1222837 h 1222836"/>
                <a:gd name="connsiteX405" fmla="*/ 4660045 w 5167505"/>
                <a:gd name="connsiteY405" fmla="*/ 1222837 h 1222836"/>
                <a:gd name="connsiteX406" fmla="*/ 4664652 w 5167505"/>
                <a:gd name="connsiteY406" fmla="*/ 1222837 h 1222836"/>
                <a:gd name="connsiteX407" fmla="*/ 4669329 w 5167505"/>
                <a:gd name="connsiteY407" fmla="*/ 1222837 h 1222836"/>
                <a:gd name="connsiteX408" fmla="*/ 4673935 w 5167505"/>
                <a:gd name="connsiteY408" fmla="*/ 1222837 h 1222836"/>
                <a:gd name="connsiteX409" fmla="*/ 4676274 w 5167505"/>
                <a:gd name="connsiteY409" fmla="*/ 1222837 h 1222836"/>
                <a:gd name="connsiteX410" fmla="*/ 4678541 w 5167505"/>
                <a:gd name="connsiteY410" fmla="*/ 1222837 h 1222836"/>
                <a:gd name="connsiteX411" fmla="*/ 4680879 w 5167505"/>
                <a:gd name="connsiteY411" fmla="*/ 1222837 h 1222836"/>
                <a:gd name="connsiteX412" fmla="*/ 4683218 w 5167505"/>
                <a:gd name="connsiteY412" fmla="*/ 1222837 h 1222836"/>
                <a:gd name="connsiteX413" fmla="*/ 4704052 w 5167505"/>
                <a:gd name="connsiteY413" fmla="*/ 1222837 h 1222836"/>
                <a:gd name="connsiteX414" fmla="*/ 4731902 w 5167505"/>
                <a:gd name="connsiteY414" fmla="*/ 1222837 h 1222836"/>
                <a:gd name="connsiteX415" fmla="*/ 4738847 w 5167505"/>
                <a:gd name="connsiteY415" fmla="*/ 1222837 h 1222836"/>
                <a:gd name="connsiteX416" fmla="*/ 4757342 w 5167505"/>
                <a:gd name="connsiteY416" fmla="*/ 1222837 h 1222836"/>
                <a:gd name="connsiteX417" fmla="*/ 4764287 w 5167505"/>
                <a:gd name="connsiteY417" fmla="*/ 1222837 h 1222836"/>
                <a:gd name="connsiteX418" fmla="*/ 4773641 w 5167505"/>
                <a:gd name="connsiteY418" fmla="*/ 1222837 h 1222836"/>
                <a:gd name="connsiteX419" fmla="*/ 4782853 w 5167505"/>
                <a:gd name="connsiteY419" fmla="*/ 1222837 h 1222836"/>
                <a:gd name="connsiteX420" fmla="*/ 4799081 w 5167505"/>
                <a:gd name="connsiteY420" fmla="*/ 1222837 h 1222836"/>
                <a:gd name="connsiteX421" fmla="*/ 4803688 w 5167505"/>
                <a:gd name="connsiteY421" fmla="*/ 1222837 h 1222836"/>
                <a:gd name="connsiteX422" fmla="*/ 4806026 w 5167505"/>
                <a:gd name="connsiteY422" fmla="*/ 1222837 h 1222836"/>
                <a:gd name="connsiteX423" fmla="*/ 4812971 w 5167505"/>
                <a:gd name="connsiteY423" fmla="*/ 1222837 h 1222836"/>
                <a:gd name="connsiteX424" fmla="*/ 4831537 w 5167505"/>
                <a:gd name="connsiteY424" fmla="*/ 1222837 h 1222836"/>
                <a:gd name="connsiteX425" fmla="*/ 4838482 w 5167505"/>
                <a:gd name="connsiteY425" fmla="*/ 1222837 h 1222836"/>
                <a:gd name="connsiteX426" fmla="*/ 4854710 w 5167505"/>
                <a:gd name="connsiteY426" fmla="*/ 1222837 h 1222836"/>
                <a:gd name="connsiteX427" fmla="*/ 4866261 w 5167505"/>
                <a:gd name="connsiteY427" fmla="*/ 1222837 h 1222836"/>
                <a:gd name="connsiteX428" fmla="*/ 4870938 w 5167505"/>
                <a:gd name="connsiteY428" fmla="*/ 1222837 h 1222836"/>
                <a:gd name="connsiteX429" fmla="*/ 4873277 w 5167505"/>
                <a:gd name="connsiteY429" fmla="*/ 1222837 h 1222836"/>
                <a:gd name="connsiteX430" fmla="*/ 4877883 w 5167505"/>
                <a:gd name="connsiteY430" fmla="*/ 1222837 h 1222836"/>
                <a:gd name="connsiteX431" fmla="*/ 4896449 w 5167505"/>
                <a:gd name="connsiteY431" fmla="*/ 1222837 h 1222836"/>
                <a:gd name="connsiteX432" fmla="*/ 4903323 w 5167505"/>
                <a:gd name="connsiteY432" fmla="*/ 1222837 h 1222836"/>
                <a:gd name="connsiteX433" fmla="*/ 4919551 w 5167505"/>
                <a:gd name="connsiteY433" fmla="*/ 1222837 h 1222836"/>
                <a:gd name="connsiteX434" fmla="*/ 4931102 w 5167505"/>
                <a:gd name="connsiteY434" fmla="*/ 1222837 h 1222836"/>
                <a:gd name="connsiteX435" fmla="*/ 4961290 w 5167505"/>
                <a:gd name="connsiteY435" fmla="*/ 1222837 h 1222836"/>
                <a:gd name="connsiteX436" fmla="*/ 4968235 w 5167505"/>
                <a:gd name="connsiteY436" fmla="*/ 1222837 h 1222836"/>
                <a:gd name="connsiteX437" fmla="*/ 4977518 w 5167505"/>
                <a:gd name="connsiteY437" fmla="*/ 1222837 h 1222836"/>
                <a:gd name="connsiteX438" fmla="*/ 4998352 w 5167505"/>
                <a:gd name="connsiteY438" fmla="*/ 1222837 h 1222836"/>
                <a:gd name="connsiteX439" fmla="*/ 5000691 w 5167505"/>
                <a:gd name="connsiteY439" fmla="*/ 1222837 h 1222836"/>
                <a:gd name="connsiteX440" fmla="*/ 5078358 w 5167505"/>
                <a:gd name="connsiteY440" fmla="*/ 1222837 h 1222836"/>
                <a:gd name="connsiteX441" fmla="*/ 5107271 w 5167505"/>
                <a:gd name="connsiteY441" fmla="*/ 1222837 h 1222836"/>
                <a:gd name="connsiteX442" fmla="*/ 5135050 w 5167505"/>
                <a:gd name="connsiteY442" fmla="*/ 1222837 h 1222836"/>
                <a:gd name="connsiteX443" fmla="*/ 5167506 w 5167505"/>
                <a:gd name="connsiteY443" fmla="*/ 1222837 h 122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Lst>
              <a:rect l="l" t="t" r="r" b="b"/>
              <a:pathLst>
                <a:path w="5167505" h="1222836">
                  <a:moveTo>
                    <a:pt x="0" y="0"/>
                  </a:moveTo>
                  <a:lnTo>
                    <a:pt x="0" y="0"/>
                  </a:lnTo>
                  <a:lnTo>
                    <a:pt x="2268" y="0"/>
                  </a:lnTo>
                  <a:lnTo>
                    <a:pt x="48613" y="0"/>
                  </a:lnTo>
                  <a:lnTo>
                    <a:pt x="48613" y="6732"/>
                  </a:lnTo>
                  <a:lnTo>
                    <a:pt x="106580" y="6732"/>
                  </a:lnTo>
                  <a:lnTo>
                    <a:pt x="106580" y="13393"/>
                  </a:lnTo>
                  <a:lnTo>
                    <a:pt x="118202" y="13393"/>
                  </a:lnTo>
                  <a:lnTo>
                    <a:pt x="118202" y="20126"/>
                  </a:lnTo>
                  <a:lnTo>
                    <a:pt x="152925" y="20126"/>
                  </a:lnTo>
                  <a:lnTo>
                    <a:pt x="152925" y="26858"/>
                  </a:lnTo>
                  <a:lnTo>
                    <a:pt x="194594" y="26858"/>
                  </a:lnTo>
                  <a:lnTo>
                    <a:pt x="194594" y="33590"/>
                  </a:lnTo>
                  <a:lnTo>
                    <a:pt x="206216" y="33590"/>
                  </a:lnTo>
                  <a:lnTo>
                    <a:pt x="206216" y="40251"/>
                  </a:lnTo>
                  <a:lnTo>
                    <a:pt x="241010" y="40251"/>
                  </a:lnTo>
                  <a:lnTo>
                    <a:pt x="241010" y="47054"/>
                  </a:lnTo>
                  <a:lnTo>
                    <a:pt x="266450" y="47054"/>
                  </a:lnTo>
                  <a:lnTo>
                    <a:pt x="266450" y="53786"/>
                  </a:lnTo>
                  <a:lnTo>
                    <a:pt x="298977" y="53786"/>
                  </a:lnTo>
                  <a:lnTo>
                    <a:pt x="298977" y="60447"/>
                  </a:lnTo>
                  <a:lnTo>
                    <a:pt x="354535" y="60447"/>
                  </a:lnTo>
                  <a:lnTo>
                    <a:pt x="354535" y="67109"/>
                  </a:lnTo>
                  <a:lnTo>
                    <a:pt x="373030" y="67109"/>
                  </a:lnTo>
                  <a:lnTo>
                    <a:pt x="373030" y="80644"/>
                  </a:lnTo>
                  <a:lnTo>
                    <a:pt x="377637" y="80644"/>
                  </a:lnTo>
                  <a:lnTo>
                    <a:pt x="377637" y="87305"/>
                  </a:lnTo>
                  <a:lnTo>
                    <a:pt x="382385" y="87305"/>
                  </a:lnTo>
                  <a:lnTo>
                    <a:pt x="382385" y="94108"/>
                  </a:lnTo>
                  <a:lnTo>
                    <a:pt x="393935" y="94108"/>
                  </a:lnTo>
                  <a:lnTo>
                    <a:pt x="393935" y="107501"/>
                  </a:lnTo>
                  <a:lnTo>
                    <a:pt x="398542" y="107501"/>
                  </a:lnTo>
                  <a:lnTo>
                    <a:pt x="398542" y="114163"/>
                  </a:lnTo>
                  <a:lnTo>
                    <a:pt x="400809" y="114163"/>
                  </a:lnTo>
                  <a:lnTo>
                    <a:pt x="400809" y="120966"/>
                  </a:lnTo>
                  <a:lnTo>
                    <a:pt x="414770" y="120966"/>
                  </a:lnTo>
                  <a:lnTo>
                    <a:pt x="423132" y="120966"/>
                  </a:lnTo>
                  <a:lnTo>
                    <a:pt x="465792" y="120966"/>
                  </a:lnTo>
                  <a:lnTo>
                    <a:pt x="465792" y="127627"/>
                  </a:lnTo>
                  <a:lnTo>
                    <a:pt x="479610" y="127627"/>
                  </a:lnTo>
                  <a:lnTo>
                    <a:pt x="479610" y="134430"/>
                  </a:lnTo>
                  <a:lnTo>
                    <a:pt x="572372" y="134430"/>
                  </a:lnTo>
                  <a:lnTo>
                    <a:pt x="572372" y="141091"/>
                  </a:lnTo>
                  <a:lnTo>
                    <a:pt x="586191" y="141091"/>
                  </a:lnTo>
                  <a:lnTo>
                    <a:pt x="586191" y="147894"/>
                  </a:lnTo>
                  <a:lnTo>
                    <a:pt x="600151" y="147894"/>
                  </a:lnTo>
                  <a:lnTo>
                    <a:pt x="600151" y="154626"/>
                  </a:lnTo>
                  <a:lnTo>
                    <a:pt x="614040" y="154626"/>
                  </a:lnTo>
                  <a:lnTo>
                    <a:pt x="614040" y="161358"/>
                  </a:lnTo>
                  <a:lnTo>
                    <a:pt x="625591" y="161358"/>
                  </a:lnTo>
                  <a:lnTo>
                    <a:pt x="641819" y="161358"/>
                  </a:lnTo>
                  <a:lnTo>
                    <a:pt x="641819" y="168161"/>
                  </a:lnTo>
                  <a:lnTo>
                    <a:pt x="660386" y="168161"/>
                  </a:lnTo>
                  <a:lnTo>
                    <a:pt x="766966" y="168161"/>
                  </a:lnTo>
                  <a:lnTo>
                    <a:pt x="766966" y="174964"/>
                  </a:lnTo>
                  <a:lnTo>
                    <a:pt x="769375" y="174964"/>
                  </a:lnTo>
                  <a:lnTo>
                    <a:pt x="769375" y="181767"/>
                  </a:lnTo>
                  <a:lnTo>
                    <a:pt x="780926" y="181767"/>
                  </a:lnTo>
                  <a:lnTo>
                    <a:pt x="806366" y="181767"/>
                  </a:lnTo>
                  <a:lnTo>
                    <a:pt x="806366" y="188499"/>
                  </a:lnTo>
                  <a:lnTo>
                    <a:pt x="817988" y="188499"/>
                  </a:lnTo>
                  <a:lnTo>
                    <a:pt x="817988" y="195302"/>
                  </a:lnTo>
                  <a:lnTo>
                    <a:pt x="831807" y="195302"/>
                  </a:lnTo>
                  <a:lnTo>
                    <a:pt x="831807" y="202105"/>
                  </a:lnTo>
                  <a:lnTo>
                    <a:pt x="846334" y="202105"/>
                  </a:lnTo>
                  <a:lnTo>
                    <a:pt x="910608" y="202105"/>
                  </a:lnTo>
                  <a:lnTo>
                    <a:pt x="910608" y="208979"/>
                  </a:lnTo>
                  <a:lnTo>
                    <a:pt x="917624" y="208979"/>
                  </a:lnTo>
                  <a:lnTo>
                    <a:pt x="917624" y="215782"/>
                  </a:lnTo>
                  <a:lnTo>
                    <a:pt x="926907" y="215782"/>
                  </a:lnTo>
                  <a:lnTo>
                    <a:pt x="926907" y="222585"/>
                  </a:lnTo>
                  <a:lnTo>
                    <a:pt x="963969" y="222585"/>
                  </a:lnTo>
                  <a:lnTo>
                    <a:pt x="963969" y="242994"/>
                  </a:lnTo>
                  <a:lnTo>
                    <a:pt x="970914" y="242994"/>
                  </a:lnTo>
                  <a:lnTo>
                    <a:pt x="970914" y="249797"/>
                  </a:lnTo>
                  <a:lnTo>
                    <a:pt x="975591" y="249797"/>
                  </a:lnTo>
                  <a:lnTo>
                    <a:pt x="977858" y="249797"/>
                  </a:lnTo>
                  <a:lnTo>
                    <a:pt x="977858" y="256671"/>
                  </a:lnTo>
                  <a:lnTo>
                    <a:pt x="982535" y="256671"/>
                  </a:lnTo>
                  <a:lnTo>
                    <a:pt x="982535" y="263474"/>
                  </a:lnTo>
                  <a:lnTo>
                    <a:pt x="984803" y="263474"/>
                  </a:lnTo>
                  <a:lnTo>
                    <a:pt x="984803" y="270348"/>
                  </a:lnTo>
                  <a:lnTo>
                    <a:pt x="991748" y="270348"/>
                  </a:lnTo>
                  <a:lnTo>
                    <a:pt x="991748" y="277151"/>
                  </a:lnTo>
                  <a:lnTo>
                    <a:pt x="996425" y="277151"/>
                  </a:lnTo>
                  <a:lnTo>
                    <a:pt x="1040432" y="277151"/>
                  </a:lnTo>
                  <a:lnTo>
                    <a:pt x="1040432" y="284025"/>
                  </a:lnTo>
                  <a:lnTo>
                    <a:pt x="1049715" y="284025"/>
                  </a:lnTo>
                  <a:lnTo>
                    <a:pt x="1049715" y="290899"/>
                  </a:lnTo>
                  <a:lnTo>
                    <a:pt x="1070549" y="290899"/>
                  </a:lnTo>
                  <a:lnTo>
                    <a:pt x="1070549" y="297702"/>
                  </a:lnTo>
                  <a:lnTo>
                    <a:pt x="1072888" y="297702"/>
                  </a:lnTo>
                  <a:lnTo>
                    <a:pt x="1072888" y="304575"/>
                  </a:lnTo>
                  <a:lnTo>
                    <a:pt x="1089116" y="304575"/>
                  </a:lnTo>
                  <a:lnTo>
                    <a:pt x="1089116" y="311449"/>
                  </a:lnTo>
                  <a:lnTo>
                    <a:pt x="1109950" y="311449"/>
                  </a:lnTo>
                  <a:lnTo>
                    <a:pt x="1109950" y="318323"/>
                  </a:lnTo>
                  <a:lnTo>
                    <a:pt x="1135390" y="318323"/>
                  </a:lnTo>
                  <a:lnTo>
                    <a:pt x="1135390" y="325197"/>
                  </a:lnTo>
                  <a:lnTo>
                    <a:pt x="1137799" y="325197"/>
                  </a:lnTo>
                  <a:lnTo>
                    <a:pt x="1137799" y="332000"/>
                  </a:lnTo>
                  <a:lnTo>
                    <a:pt x="1160972" y="332000"/>
                  </a:lnTo>
                  <a:lnTo>
                    <a:pt x="1160972" y="338874"/>
                  </a:lnTo>
                  <a:lnTo>
                    <a:pt x="1167917" y="338874"/>
                  </a:lnTo>
                  <a:lnTo>
                    <a:pt x="1167917" y="345748"/>
                  </a:lnTo>
                  <a:lnTo>
                    <a:pt x="1177129" y="345748"/>
                  </a:lnTo>
                  <a:lnTo>
                    <a:pt x="1177129" y="352621"/>
                  </a:lnTo>
                  <a:lnTo>
                    <a:pt x="1179397" y="352621"/>
                  </a:lnTo>
                  <a:lnTo>
                    <a:pt x="1179397" y="359424"/>
                  </a:lnTo>
                  <a:lnTo>
                    <a:pt x="1204979" y="359424"/>
                  </a:lnTo>
                  <a:lnTo>
                    <a:pt x="1204979" y="366298"/>
                  </a:lnTo>
                  <a:lnTo>
                    <a:pt x="1214191" y="366298"/>
                  </a:lnTo>
                  <a:lnTo>
                    <a:pt x="1214191" y="373172"/>
                  </a:lnTo>
                  <a:lnTo>
                    <a:pt x="1230419" y="373172"/>
                  </a:lnTo>
                  <a:lnTo>
                    <a:pt x="1230419" y="380046"/>
                  </a:lnTo>
                  <a:lnTo>
                    <a:pt x="1265214" y="380046"/>
                  </a:lnTo>
                  <a:lnTo>
                    <a:pt x="1269536" y="380046"/>
                  </a:lnTo>
                  <a:lnTo>
                    <a:pt x="1334732" y="380046"/>
                  </a:lnTo>
                  <a:lnTo>
                    <a:pt x="1334732" y="386920"/>
                  </a:lnTo>
                  <a:lnTo>
                    <a:pt x="1355566" y="386920"/>
                  </a:lnTo>
                  <a:lnTo>
                    <a:pt x="1355566" y="393794"/>
                  </a:lnTo>
                  <a:lnTo>
                    <a:pt x="1364849" y="393794"/>
                  </a:lnTo>
                  <a:lnTo>
                    <a:pt x="1367188" y="393794"/>
                  </a:lnTo>
                  <a:lnTo>
                    <a:pt x="1367188" y="414557"/>
                  </a:lnTo>
                  <a:lnTo>
                    <a:pt x="1369526" y="414557"/>
                  </a:lnTo>
                  <a:lnTo>
                    <a:pt x="1369526" y="421431"/>
                  </a:lnTo>
                  <a:lnTo>
                    <a:pt x="1376400" y="421431"/>
                  </a:lnTo>
                  <a:lnTo>
                    <a:pt x="1376400" y="428376"/>
                  </a:lnTo>
                  <a:lnTo>
                    <a:pt x="1404179" y="428376"/>
                  </a:lnTo>
                  <a:lnTo>
                    <a:pt x="1404179" y="435249"/>
                  </a:lnTo>
                  <a:lnTo>
                    <a:pt x="1413533" y="435249"/>
                  </a:lnTo>
                  <a:lnTo>
                    <a:pt x="1413533" y="442123"/>
                  </a:lnTo>
                  <a:lnTo>
                    <a:pt x="1432028" y="442123"/>
                  </a:lnTo>
                  <a:lnTo>
                    <a:pt x="1432028" y="449139"/>
                  </a:lnTo>
                  <a:lnTo>
                    <a:pt x="1554908" y="449139"/>
                  </a:lnTo>
                  <a:lnTo>
                    <a:pt x="1580348" y="449139"/>
                  </a:lnTo>
                  <a:lnTo>
                    <a:pt x="1580348" y="456013"/>
                  </a:lnTo>
                  <a:lnTo>
                    <a:pt x="1615142" y="456013"/>
                  </a:lnTo>
                  <a:lnTo>
                    <a:pt x="1615142" y="462957"/>
                  </a:lnTo>
                  <a:lnTo>
                    <a:pt x="1624355" y="462957"/>
                  </a:lnTo>
                  <a:lnTo>
                    <a:pt x="1624355" y="469973"/>
                  </a:lnTo>
                  <a:lnTo>
                    <a:pt x="1682322" y="469973"/>
                  </a:lnTo>
                  <a:lnTo>
                    <a:pt x="1692739" y="469973"/>
                  </a:lnTo>
                  <a:lnTo>
                    <a:pt x="1707762" y="469973"/>
                  </a:lnTo>
                  <a:lnTo>
                    <a:pt x="1707762" y="476847"/>
                  </a:lnTo>
                  <a:lnTo>
                    <a:pt x="1758784" y="476847"/>
                  </a:lnTo>
                  <a:lnTo>
                    <a:pt x="1758784" y="483792"/>
                  </a:lnTo>
                  <a:lnTo>
                    <a:pt x="1777351" y="483792"/>
                  </a:lnTo>
                  <a:lnTo>
                    <a:pt x="1777351" y="490807"/>
                  </a:lnTo>
                  <a:lnTo>
                    <a:pt x="1779619" y="490807"/>
                  </a:lnTo>
                  <a:lnTo>
                    <a:pt x="1779619" y="497752"/>
                  </a:lnTo>
                  <a:lnTo>
                    <a:pt x="1828302" y="497752"/>
                  </a:lnTo>
                  <a:lnTo>
                    <a:pt x="1828302" y="504767"/>
                  </a:lnTo>
                  <a:lnTo>
                    <a:pt x="1879325" y="504767"/>
                  </a:lnTo>
                  <a:lnTo>
                    <a:pt x="1879325" y="511712"/>
                  </a:lnTo>
                  <a:lnTo>
                    <a:pt x="1937221" y="511712"/>
                  </a:lnTo>
                  <a:lnTo>
                    <a:pt x="1937221" y="518657"/>
                  </a:lnTo>
                  <a:lnTo>
                    <a:pt x="1944166" y="518657"/>
                  </a:lnTo>
                  <a:lnTo>
                    <a:pt x="1944166" y="525672"/>
                  </a:lnTo>
                  <a:lnTo>
                    <a:pt x="1951110" y="525672"/>
                  </a:lnTo>
                  <a:lnTo>
                    <a:pt x="1951110" y="539633"/>
                  </a:lnTo>
                  <a:lnTo>
                    <a:pt x="1953378" y="539633"/>
                  </a:lnTo>
                  <a:lnTo>
                    <a:pt x="1953378" y="560538"/>
                  </a:lnTo>
                  <a:lnTo>
                    <a:pt x="1955788" y="560538"/>
                  </a:lnTo>
                  <a:lnTo>
                    <a:pt x="1955788" y="567482"/>
                  </a:lnTo>
                  <a:lnTo>
                    <a:pt x="1960394" y="567482"/>
                  </a:lnTo>
                  <a:lnTo>
                    <a:pt x="1965000" y="567482"/>
                  </a:lnTo>
                  <a:lnTo>
                    <a:pt x="1965000" y="574498"/>
                  </a:lnTo>
                  <a:lnTo>
                    <a:pt x="2004401" y="574498"/>
                  </a:lnTo>
                  <a:lnTo>
                    <a:pt x="2004401" y="581443"/>
                  </a:lnTo>
                  <a:lnTo>
                    <a:pt x="2011345" y="581443"/>
                  </a:lnTo>
                  <a:lnTo>
                    <a:pt x="2011345" y="588458"/>
                  </a:lnTo>
                  <a:lnTo>
                    <a:pt x="2020629" y="588458"/>
                  </a:lnTo>
                  <a:lnTo>
                    <a:pt x="2020629" y="595474"/>
                  </a:lnTo>
                  <a:lnTo>
                    <a:pt x="2062368" y="595474"/>
                  </a:lnTo>
                  <a:lnTo>
                    <a:pt x="2062368" y="602489"/>
                  </a:lnTo>
                  <a:lnTo>
                    <a:pt x="2087808" y="602489"/>
                  </a:lnTo>
                  <a:lnTo>
                    <a:pt x="2087808" y="609434"/>
                  </a:lnTo>
                  <a:lnTo>
                    <a:pt x="2090147" y="609434"/>
                  </a:lnTo>
                  <a:lnTo>
                    <a:pt x="2090147" y="616521"/>
                  </a:lnTo>
                  <a:lnTo>
                    <a:pt x="2099430" y="616521"/>
                  </a:lnTo>
                  <a:lnTo>
                    <a:pt x="2099430" y="623465"/>
                  </a:lnTo>
                  <a:lnTo>
                    <a:pt x="2116012" y="623465"/>
                  </a:lnTo>
                  <a:lnTo>
                    <a:pt x="2131886" y="623465"/>
                  </a:lnTo>
                  <a:lnTo>
                    <a:pt x="2159735" y="623465"/>
                  </a:lnTo>
                  <a:lnTo>
                    <a:pt x="2159735" y="630481"/>
                  </a:lnTo>
                  <a:lnTo>
                    <a:pt x="2192121" y="630481"/>
                  </a:lnTo>
                  <a:lnTo>
                    <a:pt x="2192121" y="637567"/>
                  </a:lnTo>
                  <a:lnTo>
                    <a:pt x="2233789" y="637567"/>
                  </a:lnTo>
                  <a:lnTo>
                    <a:pt x="2233789" y="644583"/>
                  </a:lnTo>
                  <a:lnTo>
                    <a:pt x="2296362" y="644583"/>
                  </a:lnTo>
                  <a:lnTo>
                    <a:pt x="2296362" y="658614"/>
                  </a:lnTo>
                  <a:lnTo>
                    <a:pt x="2305716" y="658614"/>
                  </a:lnTo>
                  <a:lnTo>
                    <a:pt x="2305716" y="665630"/>
                  </a:lnTo>
                  <a:lnTo>
                    <a:pt x="2331157" y="665630"/>
                  </a:lnTo>
                  <a:lnTo>
                    <a:pt x="2331157" y="672716"/>
                  </a:lnTo>
                  <a:lnTo>
                    <a:pt x="2333495" y="672716"/>
                  </a:lnTo>
                  <a:lnTo>
                    <a:pt x="2333495" y="679732"/>
                  </a:lnTo>
                  <a:lnTo>
                    <a:pt x="2338101" y="679732"/>
                  </a:lnTo>
                  <a:lnTo>
                    <a:pt x="2338101" y="693834"/>
                  </a:lnTo>
                  <a:lnTo>
                    <a:pt x="2340369" y="693834"/>
                  </a:lnTo>
                  <a:lnTo>
                    <a:pt x="2340369" y="700778"/>
                  </a:lnTo>
                  <a:lnTo>
                    <a:pt x="2351991" y="700778"/>
                  </a:lnTo>
                  <a:lnTo>
                    <a:pt x="2351991" y="721896"/>
                  </a:lnTo>
                  <a:lnTo>
                    <a:pt x="2354329" y="721896"/>
                  </a:lnTo>
                  <a:lnTo>
                    <a:pt x="2356668" y="721896"/>
                  </a:lnTo>
                  <a:lnTo>
                    <a:pt x="2412296" y="721896"/>
                  </a:lnTo>
                  <a:lnTo>
                    <a:pt x="2412296" y="729053"/>
                  </a:lnTo>
                  <a:lnTo>
                    <a:pt x="2419170" y="729053"/>
                  </a:lnTo>
                  <a:lnTo>
                    <a:pt x="2419170" y="736211"/>
                  </a:lnTo>
                  <a:lnTo>
                    <a:pt x="2426186" y="736211"/>
                  </a:lnTo>
                  <a:lnTo>
                    <a:pt x="2426186" y="743297"/>
                  </a:lnTo>
                  <a:lnTo>
                    <a:pt x="2437737" y="743297"/>
                  </a:lnTo>
                  <a:lnTo>
                    <a:pt x="2539144" y="743297"/>
                  </a:lnTo>
                  <a:lnTo>
                    <a:pt x="2579111" y="743297"/>
                  </a:lnTo>
                  <a:lnTo>
                    <a:pt x="2690369" y="743297"/>
                  </a:lnTo>
                  <a:lnTo>
                    <a:pt x="2690369" y="750525"/>
                  </a:lnTo>
                  <a:lnTo>
                    <a:pt x="2706525" y="750525"/>
                  </a:lnTo>
                  <a:lnTo>
                    <a:pt x="2706525" y="757683"/>
                  </a:lnTo>
                  <a:lnTo>
                    <a:pt x="2715809" y="757683"/>
                  </a:lnTo>
                  <a:lnTo>
                    <a:pt x="2715809" y="764982"/>
                  </a:lnTo>
                  <a:lnTo>
                    <a:pt x="2718147" y="764982"/>
                  </a:lnTo>
                  <a:lnTo>
                    <a:pt x="2718147" y="772139"/>
                  </a:lnTo>
                  <a:lnTo>
                    <a:pt x="2720486" y="772139"/>
                  </a:lnTo>
                  <a:lnTo>
                    <a:pt x="2720486" y="779367"/>
                  </a:lnTo>
                  <a:lnTo>
                    <a:pt x="2722753" y="779367"/>
                  </a:lnTo>
                  <a:lnTo>
                    <a:pt x="2722753" y="786524"/>
                  </a:lnTo>
                  <a:lnTo>
                    <a:pt x="2727360" y="786524"/>
                  </a:lnTo>
                  <a:lnTo>
                    <a:pt x="2727360" y="793823"/>
                  </a:lnTo>
                  <a:lnTo>
                    <a:pt x="2729769" y="793823"/>
                  </a:lnTo>
                  <a:lnTo>
                    <a:pt x="2729769" y="800981"/>
                  </a:lnTo>
                  <a:lnTo>
                    <a:pt x="2732107" y="800981"/>
                  </a:lnTo>
                  <a:lnTo>
                    <a:pt x="2736714" y="800981"/>
                  </a:lnTo>
                  <a:lnTo>
                    <a:pt x="2736714" y="808209"/>
                  </a:lnTo>
                  <a:lnTo>
                    <a:pt x="2741320" y="808209"/>
                  </a:lnTo>
                  <a:lnTo>
                    <a:pt x="2743658" y="808209"/>
                  </a:lnTo>
                  <a:lnTo>
                    <a:pt x="2743658" y="815508"/>
                  </a:lnTo>
                  <a:lnTo>
                    <a:pt x="2757548" y="815508"/>
                  </a:lnTo>
                  <a:lnTo>
                    <a:pt x="2757548" y="822807"/>
                  </a:lnTo>
                  <a:lnTo>
                    <a:pt x="2759887" y="822807"/>
                  </a:lnTo>
                  <a:lnTo>
                    <a:pt x="2759887" y="830106"/>
                  </a:lnTo>
                  <a:lnTo>
                    <a:pt x="2773776" y="830106"/>
                  </a:lnTo>
                  <a:lnTo>
                    <a:pt x="2783059" y="830106"/>
                  </a:lnTo>
                  <a:lnTo>
                    <a:pt x="2783059" y="837405"/>
                  </a:lnTo>
                  <a:lnTo>
                    <a:pt x="2831743" y="837405"/>
                  </a:lnTo>
                  <a:lnTo>
                    <a:pt x="2831743" y="844704"/>
                  </a:lnTo>
                  <a:lnTo>
                    <a:pt x="2962346" y="844704"/>
                  </a:lnTo>
                  <a:lnTo>
                    <a:pt x="2973117" y="844704"/>
                  </a:lnTo>
                  <a:lnTo>
                    <a:pt x="2973117" y="852074"/>
                  </a:lnTo>
                  <a:lnTo>
                    <a:pt x="3010109" y="852074"/>
                  </a:lnTo>
                  <a:lnTo>
                    <a:pt x="3112082" y="852074"/>
                  </a:lnTo>
                  <a:lnTo>
                    <a:pt x="3112082" y="859373"/>
                  </a:lnTo>
                  <a:lnTo>
                    <a:pt x="3114350" y="859373"/>
                  </a:lnTo>
                  <a:lnTo>
                    <a:pt x="3114350" y="866814"/>
                  </a:lnTo>
                  <a:lnTo>
                    <a:pt x="3116760" y="866814"/>
                  </a:lnTo>
                  <a:lnTo>
                    <a:pt x="3116760" y="874184"/>
                  </a:lnTo>
                  <a:lnTo>
                    <a:pt x="3119098" y="874184"/>
                  </a:lnTo>
                  <a:lnTo>
                    <a:pt x="3119098" y="881554"/>
                  </a:lnTo>
                  <a:lnTo>
                    <a:pt x="3121366" y="881554"/>
                  </a:lnTo>
                  <a:lnTo>
                    <a:pt x="3121366" y="896222"/>
                  </a:lnTo>
                  <a:lnTo>
                    <a:pt x="3123704" y="896222"/>
                  </a:lnTo>
                  <a:lnTo>
                    <a:pt x="3123704" y="903592"/>
                  </a:lnTo>
                  <a:lnTo>
                    <a:pt x="3128311" y="903592"/>
                  </a:lnTo>
                  <a:lnTo>
                    <a:pt x="3128311" y="911033"/>
                  </a:lnTo>
                  <a:lnTo>
                    <a:pt x="3130649" y="911033"/>
                  </a:lnTo>
                  <a:lnTo>
                    <a:pt x="3130649" y="918403"/>
                  </a:lnTo>
                  <a:lnTo>
                    <a:pt x="3211718" y="918403"/>
                  </a:lnTo>
                  <a:lnTo>
                    <a:pt x="3211718" y="925773"/>
                  </a:lnTo>
                  <a:lnTo>
                    <a:pt x="3248780" y="925773"/>
                  </a:lnTo>
                  <a:lnTo>
                    <a:pt x="3360108" y="925773"/>
                  </a:lnTo>
                  <a:lnTo>
                    <a:pt x="3360108" y="933072"/>
                  </a:lnTo>
                  <a:lnTo>
                    <a:pt x="3385548" y="933072"/>
                  </a:lnTo>
                  <a:lnTo>
                    <a:pt x="3452728" y="933072"/>
                  </a:lnTo>
                  <a:lnTo>
                    <a:pt x="3452728" y="940513"/>
                  </a:lnTo>
                  <a:lnTo>
                    <a:pt x="3487523" y="940513"/>
                  </a:lnTo>
                  <a:lnTo>
                    <a:pt x="3487523" y="948024"/>
                  </a:lnTo>
                  <a:lnTo>
                    <a:pt x="3489790" y="948024"/>
                  </a:lnTo>
                  <a:lnTo>
                    <a:pt x="3496735" y="948024"/>
                  </a:lnTo>
                  <a:lnTo>
                    <a:pt x="3496735" y="955465"/>
                  </a:lnTo>
                  <a:lnTo>
                    <a:pt x="3503750" y="955465"/>
                  </a:lnTo>
                  <a:lnTo>
                    <a:pt x="3503750" y="962906"/>
                  </a:lnTo>
                  <a:lnTo>
                    <a:pt x="3506089" y="962906"/>
                  </a:lnTo>
                  <a:lnTo>
                    <a:pt x="3506089" y="992669"/>
                  </a:lnTo>
                  <a:lnTo>
                    <a:pt x="3515301" y="992669"/>
                  </a:lnTo>
                  <a:lnTo>
                    <a:pt x="3515301" y="1000181"/>
                  </a:lnTo>
                  <a:lnTo>
                    <a:pt x="3517640" y="1000181"/>
                  </a:lnTo>
                  <a:lnTo>
                    <a:pt x="3517640" y="1007621"/>
                  </a:lnTo>
                  <a:lnTo>
                    <a:pt x="3522317" y="1007621"/>
                  </a:lnTo>
                  <a:lnTo>
                    <a:pt x="3522317" y="1030156"/>
                  </a:lnTo>
                  <a:lnTo>
                    <a:pt x="3524514" y="1030156"/>
                  </a:lnTo>
                  <a:lnTo>
                    <a:pt x="3524514" y="1037739"/>
                  </a:lnTo>
                  <a:lnTo>
                    <a:pt x="3529191" y="1037739"/>
                  </a:lnTo>
                  <a:lnTo>
                    <a:pt x="3538474" y="1037739"/>
                  </a:lnTo>
                  <a:lnTo>
                    <a:pt x="3538474" y="1045250"/>
                  </a:lnTo>
                  <a:lnTo>
                    <a:pt x="3568591" y="1045250"/>
                  </a:lnTo>
                  <a:lnTo>
                    <a:pt x="3568591" y="1052833"/>
                  </a:lnTo>
                  <a:lnTo>
                    <a:pt x="3584890" y="1052833"/>
                  </a:lnTo>
                  <a:lnTo>
                    <a:pt x="3594102" y="1052833"/>
                  </a:lnTo>
                  <a:lnTo>
                    <a:pt x="3610330" y="1052833"/>
                  </a:lnTo>
                  <a:lnTo>
                    <a:pt x="3610330" y="1060416"/>
                  </a:lnTo>
                  <a:lnTo>
                    <a:pt x="3621881" y="1060416"/>
                  </a:lnTo>
                  <a:lnTo>
                    <a:pt x="3640448" y="1060416"/>
                  </a:lnTo>
                  <a:lnTo>
                    <a:pt x="3640448" y="1068140"/>
                  </a:lnTo>
                  <a:lnTo>
                    <a:pt x="3682116" y="1068140"/>
                  </a:lnTo>
                  <a:lnTo>
                    <a:pt x="3682116" y="1075864"/>
                  </a:lnTo>
                  <a:lnTo>
                    <a:pt x="3684455" y="1075864"/>
                  </a:lnTo>
                  <a:lnTo>
                    <a:pt x="3691470" y="1075864"/>
                  </a:lnTo>
                  <a:lnTo>
                    <a:pt x="3702950" y="1075864"/>
                  </a:lnTo>
                  <a:lnTo>
                    <a:pt x="3702950" y="1083730"/>
                  </a:lnTo>
                  <a:lnTo>
                    <a:pt x="3705289" y="1083730"/>
                  </a:lnTo>
                  <a:lnTo>
                    <a:pt x="3709966" y="1083730"/>
                  </a:lnTo>
                  <a:lnTo>
                    <a:pt x="3726123" y="1083730"/>
                  </a:lnTo>
                  <a:lnTo>
                    <a:pt x="3728533" y="1083730"/>
                  </a:lnTo>
                  <a:lnTo>
                    <a:pt x="3730729" y="1083730"/>
                  </a:lnTo>
                  <a:lnTo>
                    <a:pt x="3737745" y="1083730"/>
                  </a:lnTo>
                  <a:lnTo>
                    <a:pt x="3740083" y="1083730"/>
                  </a:lnTo>
                  <a:lnTo>
                    <a:pt x="3742351" y="1083730"/>
                  </a:lnTo>
                  <a:lnTo>
                    <a:pt x="3747099" y="1083730"/>
                  </a:lnTo>
                  <a:lnTo>
                    <a:pt x="3765524" y="1083730"/>
                  </a:lnTo>
                  <a:lnTo>
                    <a:pt x="3795712" y="1083730"/>
                  </a:lnTo>
                  <a:lnTo>
                    <a:pt x="3798051" y="1083730"/>
                  </a:lnTo>
                  <a:lnTo>
                    <a:pt x="3807263" y="1083730"/>
                  </a:lnTo>
                  <a:lnTo>
                    <a:pt x="3807263" y="1092446"/>
                  </a:lnTo>
                  <a:lnTo>
                    <a:pt x="3808680" y="1092446"/>
                  </a:lnTo>
                  <a:lnTo>
                    <a:pt x="3809531" y="1092446"/>
                  </a:lnTo>
                  <a:lnTo>
                    <a:pt x="3809531" y="1101233"/>
                  </a:lnTo>
                  <a:lnTo>
                    <a:pt x="3811940" y="1101233"/>
                  </a:lnTo>
                  <a:lnTo>
                    <a:pt x="3816546" y="1101233"/>
                  </a:lnTo>
                  <a:lnTo>
                    <a:pt x="3839719" y="1101233"/>
                  </a:lnTo>
                  <a:lnTo>
                    <a:pt x="3858285" y="1101233"/>
                  </a:lnTo>
                  <a:lnTo>
                    <a:pt x="3860553" y="1101233"/>
                  </a:lnTo>
                  <a:lnTo>
                    <a:pt x="3862891" y="1101233"/>
                  </a:lnTo>
                  <a:lnTo>
                    <a:pt x="3869907" y="1101233"/>
                  </a:lnTo>
                  <a:lnTo>
                    <a:pt x="3872104" y="1101233"/>
                  </a:lnTo>
                  <a:lnTo>
                    <a:pt x="3872104" y="1110729"/>
                  </a:lnTo>
                  <a:lnTo>
                    <a:pt x="3879119" y="1110729"/>
                  </a:lnTo>
                  <a:lnTo>
                    <a:pt x="3881458" y="1110729"/>
                  </a:lnTo>
                  <a:lnTo>
                    <a:pt x="3886064" y="1110729"/>
                  </a:lnTo>
                  <a:lnTo>
                    <a:pt x="3886064" y="1120367"/>
                  </a:lnTo>
                  <a:lnTo>
                    <a:pt x="3888332" y="1120367"/>
                  </a:lnTo>
                  <a:lnTo>
                    <a:pt x="3888332" y="1130075"/>
                  </a:lnTo>
                  <a:lnTo>
                    <a:pt x="3890741" y="1130075"/>
                  </a:lnTo>
                  <a:lnTo>
                    <a:pt x="3895347" y="1130075"/>
                  </a:lnTo>
                  <a:lnTo>
                    <a:pt x="3909307" y="1130075"/>
                  </a:lnTo>
                  <a:lnTo>
                    <a:pt x="3927732" y="1130075"/>
                  </a:lnTo>
                  <a:lnTo>
                    <a:pt x="3930071" y="1130075"/>
                  </a:lnTo>
                  <a:lnTo>
                    <a:pt x="3930071" y="1140067"/>
                  </a:lnTo>
                  <a:lnTo>
                    <a:pt x="3941692" y="1140067"/>
                  </a:lnTo>
                  <a:lnTo>
                    <a:pt x="3948637" y="1140067"/>
                  </a:lnTo>
                  <a:lnTo>
                    <a:pt x="3990306" y="1140067"/>
                  </a:lnTo>
                  <a:lnTo>
                    <a:pt x="3992715" y="1140067"/>
                  </a:lnTo>
                  <a:lnTo>
                    <a:pt x="3994912" y="1140067"/>
                  </a:lnTo>
                  <a:lnTo>
                    <a:pt x="3997321" y="1140067"/>
                  </a:lnTo>
                  <a:lnTo>
                    <a:pt x="3999659" y="1140067"/>
                  </a:lnTo>
                  <a:lnTo>
                    <a:pt x="4006534" y="1140067"/>
                  </a:lnTo>
                  <a:lnTo>
                    <a:pt x="4013478" y="1140067"/>
                  </a:lnTo>
                  <a:lnTo>
                    <a:pt x="4043666" y="1140067"/>
                  </a:lnTo>
                  <a:lnTo>
                    <a:pt x="4050541" y="1140067"/>
                  </a:lnTo>
                  <a:lnTo>
                    <a:pt x="4055288" y="1140067"/>
                  </a:lnTo>
                  <a:lnTo>
                    <a:pt x="4059894" y="1140067"/>
                  </a:lnTo>
                  <a:lnTo>
                    <a:pt x="4066839" y="1140067"/>
                  </a:lnTo>
                  <a:lnTo>
                    <a:pt x="4094689" y="1140067"/>
                  </a:lnTo>
                  <a:lnTo>
                    <a:pt x="4124735" y="1140067"/>
                  </a:lnTo>
                  <a:lnTo>
                    <a:pt x="4231883" y="1140067"/>
                  </a:lnTo>
                  <a:lnTo>
                    <a:pt x="4252221" y="1140067"/>
                  </a:lnTo>
                  <a:lnTo>
                    <a:pt x="4252221" y="1152398"/>
                  </a:lnTo>
                  <a:lnTo>
                    <a:pt x="4284677" y="1152398"/>
                  </a:lnTo>
                  <a:lnTo>
                    <a:pt x="4284677" y="1164799"/>
                  </a:lnTo>
                  <a:lnTo>
                    <a:pt x="4319471" y="1164799"/>
                  </a:lnTo>
                  <a:lnTo>
                    <a:pt x="4319471" y="1177129"/>
                  </a:lnTo>
                  <a:lnTo>
                    <a:pt x="4335628" y="1177129"/>
                  </a:lnTo>
                  <a:lnTo>
                    <a:pt x="4335628" y="1189389"/>
                  </a:lnTo>
                  <a:lnTo>
                    <a:pt x="4365746" y="1189389"/>
                  </a:lnTo>
                  <a:lnTo>
                    <a:pt x="4370351" y="1189389"/>
                  </a:lnTo>
                  <a:lnTo>
                    <a:pt x="4439870" y="1189389"/>
                  </a:lnTo>
                  <a:lnTo>
                    <a:pt x="4465381" y="1189389"/>
                  </a:lnTo>
                  <a:lnTo>
                    <a:pt x="4467720" y="1189389"/>
                  </a:lnTo>
                  <a:lnTo>
                    <a:pt x="4470058" y="1189389"/>
                  </a:lnTo>
                  <a:lnTo>
                    <a:pt x="4476932" y="1189389"/>
                  </a:lnTo>
                  <a:lnTo>
                    <a:pt x="4479270" y="1189389"/>
                  </a:lnTo>
                  <a:lnTo>
                    <a:pt x="4490892" y="1189389"/>
                  </a:lnTo>
                  <a:lnTo>
                    <a:pt x="4500105" y="1189389"/>
                  </a:lnTo>
                  <a:lnTo>
                    <a:pt x="4514065" y="1189389"/>
                  </a:lnTo>
                  <a:lnTo>
                    <a:pt x="4521080" y="1189389"/>
                  </a:lnTo>
                  <a:lnTo>
                    <a:pt x="4530293" y="1189389"/>
                  </a:lnTo>
                  <a:lnTo>
                    <a:pt x="4532560" y="1189389"/>
                  </a:lnTo>
                  <a:lnTo>
                    <a:pt x="4541843" y="1189389"/>
                  </a:lnTo>
                  <a:lnTo>
                    <a:pt x="4546521" y="1189389"/>
                  </a:lnTo>
                  <a:lnTo>
                    <a:pt x="4548859" y="1189389"/>
                  </a:lnTo>
                  <a:lnTo>
                    <a:pt x="4560410" y="1189389"/>
                  </a:lnTo>
                  <a:lnTo>
                    <a:pt x="4560410" y="1205121"/>
                  </a:lnTo>
                  <a:lnTo>
                    <a:pt x="4574300" y="1205121"/>
                  </a:lnTo>
                  <a:lnTo>
                    <a:pt x="4592866" y="1205121"/>
                  </a:lnTo>
                  <a:lnTo>
                    <a:pt x="4595134" y="1205121"/>
                  </a:lnTo>
                  <a:lnTo>
                    <a:pt x="4616039" y="1205121"/>
                  </a:lnTo>
                  <a:lnTo>
                    <a:pt x="4620645" y="1205121"/>
                  </a:lnTo>
                  <a:lnTo>
                    <a:pt x="4636873" y="1205121"/>
                  </a:lnTo>
                  <a:lnTo>
                    <a:pt x="4639141" y="1205121"/>
                  </a:lnTo>
                  <a:lnTo>
                    <a:pt x="4641479" y="1205121"/>
                  </a:lnTo>
                  <a:lnTo>
                    <a:pt x="4641479" y="1222837"/>
                  </a:lnTo>
                  <a:lnTo>
                    <a:pt x="4643888" y="1222837"/>
                  </a:lnTo>
                  <a:lnTo>
                    <a:pt x="4650762" y="1222837"/>
                  </a:lnTo>
                  <a:lnTo>
                    <a:pt x="4655156" y="1222837"/>
                  </a:lnTo>
                  <a:lnTo>
                    <a:pt x="4655439" y="1222837"/>
                  </a:lnTo>
                  <a:lnTo>
                    <a:pt x="4657707" y="1222837"/>
                  </a:lnTo>
                  <a:lnTo>
                    <a:pt x="4660045" y="1222837"/>
                  </a:lnTo>
                  <a:lnTo>
                    <a:pt x="4664652" y="1222837"/>
                  </a:lnTo>
                  <a:lnTo>
                    <a:pt x="4669329" y="1222837"/>
                  </a:lnTo>
                  <a:lnTo>
                    <a:pt x="4673935" y="1222837"/>
                  </a:lnTo>
                  <a:lnTo>
                    <a:pt x="4676274" y="1222837"/>
                  </a:lnTo>
                  <a:lnTo>
                    <a:pt x="4678541" y="1222837"/>
                  </a:lnTo>
                  <a:lnTo>
                    <a:pt x="4680879" y="1222837"/>
                  </a:lnTo>
                  <a:lnTo>
                    <a:pt x="4683218" y="1222837"/>
                  </a:lnTo>
                  <a:lnTo>
                    <a:pt x="4704052" y="1222837"/>
                  </a:lnTo>
                  <a:lnTo>
                    <a:pt x="4731902" y="1222837"/>
                  </a:lnTo>
                  <a:lnTo>
                    <a:pt x="4738847" y="1222837"/>
                  </a:lnTo>
                  <a:lnTo>
                    <a:pt x="4757342" y="1222837"/>
                  </a:lnTo>
                  <a:lnTo>
                    <a:pt x="4764287" y="1222837"/>
                  </a:lnTo>
                  <a:lnTo>
                    <a:pt x="4773641" y="1222837"/>
                  </a:lnTo>
                  <a:lnTo>
                    <a:pt x="4782853" y="1222837"/>
                  </a:lnTo>
                  <a:lnTo>
                    <a:pt x="4799081" y="1222837"/>
                  </a:lnTo>
                  <a:lnTo>
                    <a:pt x="4803688" y="1222837"/>
                  </a:lnTo>
                  <a:lnTo>
                    <a:pt x="4806026" y="1222837"/>
                  </a:lnTo>
                  <a:lnTo>
                    <a:pt x="4812971" y="1222837"/>
                  </a:lnTo>
                  <a:lnTo>
                    <a:pt x="4831537" y="1222837"/>
                  </a:lnTo>
                  <a:lnTo>
                    <a:pt x="4838482" y="1222837"/>
                  </a:lnTo>
                  <a:lnTo>
                    <a:pt x="4854710" y="1222837"/>
                  </a:lnTo>
                  <a:lnTo>
                    <a:pt x="4866261" y="1222837"/>
                  </a:lnTo>
                  <a:lnTo>
                    <a:pt x="4870938" y="1222837"/>
                  </a:lnTo>
                  <a:lnTo>
                    <a:pt x="4873277" y="1222837"/>
                  </a:lnTo>
                  <a:lnTo>
                    <a:pt x="4877883" y="1222837"/>
                  </a:lnTo>
                  <a:lnTo>
                    <a:pt x="4896449" y="1222837"/>
                  </a:lnTo>
                  <a:lnTo>
                    <a:pt x="4903323" y="1222837"/>
                  </a:lnTo>
                  <a:lnTo>
                    <a:pt x="4919551" y="1222837"/>
                  </a:lnTo>
                  <a:lnTo>
                    <a:pt x="4931102" y="1222837"/>
                  </a:lnTo>
                  <a:lnTo>
                    <a:pt x="4961290" y="1222837"/>
                  </a:lnTo>
                  <a:lnTo>
                    <a:pt x="4968235" y="1222837"/>
                  </a:lnTo>
                  <a:lnTo>
                    <a:pt x="4977518" y="1222837"/>
                  </a:lnTo>
                  <a:lnTo>
                    <a:pt x="4998352" y="1222837"/>
                  </a:lnTo>
                  <a:lnTo>
                    <a:pt x="5000691" y="1222837"/>
                  </a:lnTo>
                  <a:lnTo>
                    <a:pt x="5078358" y="1222837"/>
                  </a:lnTo>
                  <a:lnTo>
                    <a:pt x="5107271" y="1222837"/>
                  </a:lnTo>
                  <a:lnTo>
                    <a:pt x="5135050" y="1222837"/>
                  </a:lnTo>
                  <a:lnTo>
                    <a:pt x="5167506" y="1222837"/>
                  </a:lnTo>
                </a:path>
              </a:pathLst>
            </a:custGeom>
            <a:noFill/>
            <a:ln w="1062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60" name="Freeform: Shape 469">
              <a:extLst>
                <a:ext uri="{FF2B5EF4-FFF2-40B4-BE49-F238E27FC236}">
                  <a16:creationId xmlns:a16="http://schemas.microsoft.com/office/drawing/2014/main" id="{45FDC7F3-1AEB-8BBC-4866-4F74159C0727}"/>
                </a:ext>
              </a:extLst>
            </p:cNvPr>
            <p:cNvSpPr/>
            <p:nvPr/>
          </p:nvSpPr>
          <p:spPr>
            <a:xfrm>
              <a:off x="2585739" y="14790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61" name="Freeform: Shape 470">
              <a:extLst>
                <a:ext uri="{FF2B5EF4-FFF2-40B4-BE49-F238E27FC236}">
                  <a16:creationId xmlns:a16="http://schemas.microsoft.com/office/drawing/2014/main" id="{2C638F17-8EF1-03D1-C7F8-342C42499391}"/>
                </a:ext>
              </a:extLst>
            </p:cNvPr>
            <p:cNvSpPr/>
            <p:nvPr/>
          </p:nvSpPr>
          <p:spPr>
            <a:xfrm>
              <a:off x="4314477" y="203954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62" name="Freeform: Shape 471">
              <a:extLst>
                <a:ext uri="{FF2B5EF4-FFF2-40B4-BE49-F238E27FC236}">
                  <a16:creationId xmlns:a16="http://schemas.microsoft.com/office/drawing/2014/main" id="{FEDA434E-51B5-10A1-8783-10E3E8B7C656}"/>
                </a:ext>
              </a:extLst>
            </p:cNvPr>
            <p:cNvSpPr/>
            <p:nvPr/>
          </p:nvSpPr>
          <p:spPr>
            <a:xfrm>
              <a:off x="4316815" y="203954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63" name="Freeform: Shape 472">
              <a:extLst>
                <a:ext uri="{FF2B5EF4-FFF2-40B4-BE49-F238E27FC236}">
                  <a16:creationId xmlns:a16="http://schemas.microsoft.com/office/drawing/2014/main" id="{0FF0726E-284D-D4B6-C31B-BDE8D2810056}"/>
                </a:ext>
              </a:extLst>
            </p:cNvPr>
            <p:cNvSpPr/>
            <p:nvPr/>
          </p:nvSpPr>
          <p:spPr>
            <a:xfrm>
              <a:off x="4316815" y="203954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64" name="Freeform: Shape 473">
              <a:extLst>
                <a:ext uri="{FF2B5EF4-FFF2-40B4-BE49-F238E27FC236}">
                  <a16:creationId xmlns:a16="http://schemas.microsoft.com/office/drawing/2014/main" id="{4718EE96-E733-3277-5926-DFD918921420}"/>
                </a:ext>
              </a:extLst>
            </p:cNvPr>
            <p:cNvSpPr/>
            <p:nvPr/>
          </p:nvSpPr>
          <p:spPr>
            <a:xfrm>
              <a:off x="4397884" y="206094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65" name="Freeform: Shape 474">
              <a:extLst>
                <a:ext uri="{FF2B5EF4-FFF2-40B4-BE49-F238E27FC236}">
                  <a16:creationId xmlns:a16="http://schemas.microsoft.com/office/drawing/2014/main" id="{C4BEFCAC-4D37-B68B-C080-181FBFD80833}"/>
                </a:ext>
              </a:extLst>
            </p:cNvPr>
            <p:cNvSpPr/>
            <p:nvPr/>
          </p:nvSpPr>
          <p:spPr>
            <a:xfrm>
              <a:off x="4539259" y="206094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66" name="Freeform: Shape 475">
              <a:extLst>
                <a:ext uri="{FF2B5EF4-FFF2-40B4-BE49-F238E27FC236}">
                  <a16:creationId xmlns:a16="http://schemas.microsoft.com/office/drawing/2014/main" id="{4C0AC2F6-4C40-A891-EED5-9D62258213E3}"/>
                </a:ext>
              </a:extLst>
            </p:cNvPr>
            <p:cNvSpPr/>
            <p:nvPr/>
          </p:nvSpPr>
          <p:spPr>
            <a:xfrm>
              <a:off x="4692184" y="2118624"/>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67" name="Freeform: Shape 476">
              <a:extLst>
                <a:ext uri="{FF2B5EF4-FFF2-40B4-BE49-F238E27FC236}">
                  <a16:creationId xmlns:a16="http://schemas.microsoft.com/office/drawing/2014/main" id="{1D9C085B-E8C7-3020-B125-D60A990D5C3F}"/>
                </a:ext>
              </a:extLst>
            </p:cNvPr>
            <p:cNvSpPr/>
            <p:nvPr/>
          </p:nvSpPr>
          <p:spPr>
            <a:xfrm>
              <a:off x="4701467" y="212592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68" name="Freeform: Shape 477">
              <a:extLst>
                <a:ext uri="{FF2B5EF4-FFF2-40B4-BE49-F238E27FC236}">
                  <a16:creationId xmlns:a16="http://schemas.microsoft.com/office/drawing/2014/main" id="{F81D20F3-9186-4738-3263-43AB281A6071}"/>
                </a:ext>
              </a:extLst>
            </p:cNvPr>
            <p:cNvSpPr/>
            <p:nvPr/>
          </p:nvSpPr>
          <p:spPr>
            <a:xfrm>
              <a:off x="4733852" y="214775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69" name="Freeform: Shape 478">
              <a:extLst>
                <a:ext uri="{FF2B5EF4-FFF2-40B4-BE49-F238E27FC236}">
                  <a16:creationId xmlns:a16="http://schemas.microsoft.com/office/drawing/2014/main" id="{5901E41D-93D4-D237-85F6-A87445B45BA6}"/>
                </a:ext>
              </a:extLst>
            </p:cNvPr>
            <p:cNvSpPr/>
            <p:nvPr/>
          </p:nvSpPr>
          <p:spPr>
            <a:xfrm>
              <a:off x="4970256" y="2169718"/>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70" name="Freeform: Shape 479">
              <a:extLst>
                <a:ext uri="{FF2B5EF4-FFF2-40B4-BE49-F238E27FC236}">
                  <a16:creationId xmlns:a16="http://schemas.microsoft.com/office/drawing/2014/main" id="{A4EA9714-1B60-B14D-1026-BAB44C5BBD49}"/>
                </a:ext>
              </a:extLst>
            </p:cNvPr>
            <p:cNvSpPr/>
            <p:nvPr/>
          </p:nvSpPr>
          <p:spPr>
            <a:xfrm>
              <a:off x="5208857" y="2243417"/>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71" name="Freeform: Shape 480">
              <a:extLst>
                <a:ext uri="{FF2B5EF4-FFF2-40B4-BE49-F238E27FC236}">
                  <a16:creationId xmlns:a16="http://schemas.microsoft.com/office/drawing/2014/main" id="{73FC7F1E-7A32-C111-9A98-DD2D3A943F40}"/>
                </a:ext>
              </a:extLst>
            </p:cNvPr>
            <p:cNvSpPr/>
            <p:nvPr/>
          </p:nvSpPr>
          <p:spPr>
            <a:xfrm>
              <a:off x="5449867" y="226566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72" name="Freeform: Shape 481">
              <a:extLst>
                <a:ext uri="{FF2B5EF4-FFF2-40B4-BE49-F238E27FC236}">
                  <a16:creationId xmlns:a16="http://schemas.microsoft.com/office/drawing/2014/main" id="{E38E71BC-6F9A-E9E5-FD54-7A17A88F0FFA}"/>
                </a:ext>
              </a:extLst>
            </p:cNvPr>
            <p:cNvSpPr/>
            <p:nvPr/>
          </p:nvSpPr>
          <p:spPr>
            <a:xfrm>
              <a:off x="5475449" y="2317895"/>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73" name="Freeform: Shape 482">
              <a:extLst>
                <a:ext uri="{FF2B5EF4-FFF2-40B4-BE49-F238E27FC236}">
                  <a16:creationId xmlns:a16="http://schemas.microsoft.com/office/drawing/2014/main" id="{3BCF05F0-121E-0E58-CB75-8942DEEE7142}"/>
                </a:ext>
              </a:extLst>
            </p:cNvPr>
            <p:cNvSpPr/>
            <p:nvPr/>
          </p:nvSpPr>
          <p:spPr>
            <a:xfrm>
              <a:off x="5489267" y="235538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74" name="Freeform: Shape 483">
              <a:extLst>
                <a:ext uri="{FF2B5EF4-FFF2-40B4-BE49-F238E27FC236}">
                  <a16:creationId xmlns:a16="http://schemas.microsoft.com/office/drawing/2014/main" id="{7D9CA378-9746-BAF2-5CFC-FB0511D94DC0}"/>
                </a:ext>
              </a:extLst>
            </p:cNvPr>
            <p:cNvSpPr/>
            <p:nvPr/>
          </p:nvSpPr>
          <p:spPr>
            <a:xfrm>
              <a:off x="5544966" y="2370476"/>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75" name="Freeform: Shape 484">
              <a:extLst>
                <a:ext uri="{FF2B5EF4-FFF2-40B4-BE49-F238E27FC236}">
                  <a16:creationId xmlns:a16="http://schemas.microsoft.com/office/drawing/2014/main" id="{1F55A809-6EE0-E1BC-9B63-2F86ACEB77A9}"/>
                </a:ext>
              </a:extLst>
            </p:cNvPr>
            <p:cNvSpPr/>
            <p:nvPr/>
          </p:nvSpPr>
          <p:spPr>
            <a:xfrm>
              <a:off x="5554250" y="2370476"/>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76" name="Freeform: Shape 485">
              <a:extLst>
                <a:ext uri="{FF2B5EF4-FFF2-40B4-BE49-F238E27FC236}">
                  <a16:creationId xmlns:a16="http://schemas.microsoft.com/office/drawing/2014/main" id="{4440E100-56A2-6B46-C7BF-DE828A91AAFB}"/>
                </a:ext>
              </a:extLst>
            </p:cNvPr>
            <p:cNvSpPr/>
            <p:nvPr/>
          </p:nvSpPr>
          <p:spPr>
            <a:xfrm>
              <a:off x="5582028" y="237813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77" name="Freeform: Shape 486">
              <a:extLst>
                <a:ext uri="{FF2B5EF4-FFF2-40B4-BE49-F238E27FC236}">
                  <a16:creationId xmlns:a16="http://schemas.microsoft.com/office/drawing/2014/main" id="{7BFD9AAE-6443-B25C-CEF5-1F77A2D6229C}"/>
                </a:ext>
              </a:extLst>
            </p:cNvPr>
            <p:cNvSpPr/>
            <p:nvPr/>
          </p:nvSpPr>
          <p:spPr>
            <a:xfrm>
              <a:off x="5644602" y="2393578"/>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78" name="Freeform: Shape 487">
              <a:extLst>
                <a:ext uri="{FF2B5EF4-FFF2-40B4-BE49-F238E27FC236}">
                  <a16:creationId xmlns:a16="http://schemas.microsoft.com/office/drawing/2014/main" id="{0F0CB52E-46D3-64F0-9A8D-8F5512E11D2D}"/>
                </a:ext>
              </a:extLst>
            </p:cNvPr>
            <p:cNvSpPr/>
            <p:nvPr/>
          </p:nvSpPr>
          <p:spPr>
            <a:xfrm>
              <a:off x="5651546" y="239357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79" name="Freeform: Shape 488">
              <a:extLst>
                <a:ext uri="{FF2B5EF4-FFF2-40B4-BE49-F238E27FC236}">
                  <a16:creationId xmlns:a16="http://schemas.microsoft.com/office/drawing/2014/main" id="{AF8B92D7-1575-EDA2-37B5-AF807BEA5AF0}"/>
                </a:ext>
              </a:extLst>
            </p:cNvPr>
            <p:cNvSpPr/>
            <p:nvPr/>
          </p:nvSpPr>
          <p:spPr>
            <a:xfrm>
              <a:off x="5663097"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80" name="Freeform: Shape 489">
              <a:extLst>
                <a:ext uri="{FF2B5EF4-FFF2-40B4-BE49-F238E27FC236}">
                  <a16:creationId xmlns:a16="http://schemas.microsoft.com/office/drawing/2014/main" id="{A125711F-3D3E-FC56-B503-C0F9332C535B}"/>
                </a:ext>
              </a:extLst>
            </p:cNvPr>
            <p:cNvSpPr/>
            <p:nvPr/>
          </p:nvSpPr>
          <p:spPr>
            <a:xfrm>
              <a:off x="5665436"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81" name="Freeform: Shape 490">
              <a:extLst>
                <a:ext uri="{FF2B5EF4-FFF2-40B4-BE49-F238E27FC236}">
                  <a16:creationId xmlns:a16="http://schemas.microsoft.com/office/drawing/2014/main" id="{59BFC933-F724-F950-482B-195A4996BB57}"/>
                </a:ext>
              </a:extLst>
            </p:cNvPr>
            <p:cNvSpPr/>
            <p:nvPr/>
          </p:nvSpPr>
          <p:spPr>
            <a:xfrm>
              <a:off x="5670042"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82" name="Freeform: Shape 491">
              <a:extLst>
                <a:ext uri="{FF2B5EF4-FFF2-40B4-BE49-F238E27FC236}">
                  <a16:creationId xmlns:a16="http://schemas.microsoft.com/office/drawing/2014/main" id="{6D1307BF-B891-2397-AC3E-D3045090EC57}"/>
                </a:ext>
              </a:extLst>
            </p:cNvPr>
            <p:cNvSpPr/>
            <p:nvPr/>
          </p:nvSpPr>
          <p:spPr>
            <a:xfrm>
              <a:off x="5670042"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83" name="Freeform: Shape 492">
              <a:extLst>
                <a:ext uri="{FF2B5EF4-FFF2-40B4-BE49-F238E27FC236}">
                  <a16:creationId xmlns:a16="http://schemas.microsoft.com/office/drawing/2014/main" id="{C192260E-C061-C5A9-5401-3C1F6A3C83F2}"/>
                </a:ext>
              </a:extLst>
            </p:cNvPr>
            <p:cNvSpPr/>
            <p:nvPr/>
          </p:nvSpPr>
          <p:spPr>
            <a:xfrm>
              <a:off x="5686270"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84" name="Freeform: Shape 493">
              <a:extLst>
                <a:ext uri="{FF2B5EF4-FFF2-40B4-BE49-F238E27FC236}">
                  <a16:creationId xmlns:a16="http://schemas.microsoft.com/office/drawing/2014/main" id="{8CB86AE3-280D-0870-DF17-4723C7B5AFCA}"/>
                </a:ext>
              </a:extLst>
            </p:cNvPr>
            <p:cNvSpPr/>
            <p:nvPr/>
          </p:nvSpPr>
          <p:spPr>
            <a:xfrm>
              <a:off x="5688609"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85" name="Freeform: Shape 494">
              <a:extLst>
                <a:ext uri="{FF2B5EF4-FFF2-40B4-BE49-F238E27FC236}">
                  <a16:creationId xmlns:a16="http://schemas.microsoft.com/office/drawing/2014/main" id="{532D0627-9894-6A19-B898-CD66C1B94D30}"/>
                </a:ext>
              </a:extLst>
            </p:cNvPr>
            <p:cNvSpPr/>
            <p:nvPr/>
          </p:nvSpPr>
          <p:spPr>
            <a:xfrm>
              <a:off x="5690877"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86" name="Freeform: Shape 495">
              <a:extLst>
                <a:ext uri="{FF2B5EF4-FFF2-40B4-BE49-F238E27FC236}">
                  <a16:creationId xmlns:a16="http://schemas.microsoft.com/office/drawing/2014/main" id="{5B023786-442D-200E-7F6E-F27CFA6E785D}"/>
                </a:ext>
              </a:extLst>
            </p:cNvPr>
            <p:cNvSpPr/>
            <p:nvPr/>
          </p:nvSpPr>
          <p:spPr>
            <a:xfrm>
              <a:off x="5697821"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87" name="Freeform: Shape 496">
              <a:extLst>
                <a:ext uri="{FF2B5EF4-FFF2-40B4-BE49-F238E27FC236}">
                  <a16:creationId xmlns:a16="http://schemas.microsoft.com/office/drawing/2014/main" id="{F8804A3D-72F3-3690-1E21-45104BADA178}"/>
                </a:ext>
              </a:extLst>
            </p:cNvPr>
            <p:cNvSpPr/>
            <p:nvPr/>
          </p:nvSpPr>
          <p:spPr>
            <a:xfrm>
              <a:off x="5700230"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88" name="Freeform: Shape 497">
              <a:extLst>
                <a:ext uri="{FF2B5EF4-FFF2-40B4-BE49-F238E27FC236}">
                  <a16:creationId xmlns:a16="http://schemas.microsoft.com/office/drawing/2014/main" id="{E181FEC5-EC89-82FD-EB8D-6EA136F823C6}"/>
                </a:ext>
              </a:extLst>
            </p:cNvPr>
            <p:cNvSpPr/>
            <p:nvPr/>
          </p:nvSpPr>
          <p:spPr>
            <a:xfrm>
              <a:off x="5700230"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89" name="Freeform: Shape 498">
              <a:extLst>
                <a:ext uri="{FF2B5EF4-FFF2-40B4-BE49-F238E27FC236}">
                  <a16:creationId xmlns:a16="http://schemas.microsoft.com/office/drawing/2014/main" id="{297C712C-8639-5C84-B8F0-A4E5474E112A}"/>
                </a:ext>
              </a:extLst>
            </p:cNvPr>
            <p:cNvSpPr/>
            <p:nvPr/>
          </p:nvSpPr>
          <p:spPr>
            <a:xfrm>
              <a:off x="5702498"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90" name="Freeform: Shape 499">
              <a:extLst>
                <a:ext uri="{FF2B5EF4-FFF2-40B4-BE49-F238E27FC236}">
                  <a16:creationId xmlns:a16="http://schemas.microsoft.com/office/drawing/2014/main" id="{8DE3F8F8-6ECD-8D6E-35FA-EDEEEF5E8388}"/>
                </a:ext>
              </a:extLst>
            </p:cNvPr>
            <p:cNvSpPr/>
            <p:nvPr/>
          </p:nvSpPr>
          <p:spPr>
            <a:xfrm>
              <a:off x="5707175"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91" name="Freeform: Shape 500">
              <a:extLst>
                <a:ext uri="{FF2B5EF4-FFF2-40B4-BE49-F238E27FC236}">
                  <a16:creationId xmlns:a16="http://schemas.microsoft.com/office/drawing/2014/main" id="{295D2666-63A8-F4C5-AF7B-972C383F3D4E}"/>
                </a:ext>
              </a:extLst>
            </p:cNvPr>
            <p:cNvSpPr/>
            <p:nvPr/>
          </p:nvSpPr>
          <p:spPr>
            <a:xfrm>
              <a:off x="5725671"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92" name="Freeform: Shape 501">
              <a:extLst>
                <a:ext uri="{FF2B5EF4-FFF2-40B4-BE49-F238E27FC236}">
                  <a16:creationId xmlns:a16="http://schemas.microsoft.com/office/drawing/2014/main" id="{AC4C7E5E-09F5-649A-9E16-BC9D52C99A4C}"/>
                </a:ext>
              </a:extLst>
            </p:cNvPr>
            <p:cNvSpPr/>
            <p:nvPr/>
          </p:nvSpPr>
          <p:spPr>
            <a:xfrm>
              <a:off x="5755788"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93" name="Freeform: Shape 502">
              <a:extLst>
                <a:ext uri="{FF2B5EF4-FFF2-40B4-BE49-F238E27FC236}">
                  <a16:creationId xmlns:a16="http://schemas.microsoft.com/office/drawing/2014/main" id="{73CC13DA-13EB-AE75-C9D0-8D109C31B853}"/>
                </a:ext>
              </a:extLst>
            </p:cNvPr>
            <p:cNvSpPr/>
            <p:nvPr/>
          </p:nvSpPr>
          <p:spPr>
            <a:xfrm>
              <a:off x="5758198"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94" name="Freeform: Shape 503">
              <a:extLst>
                <a:ext uri="{FF2B5EF4-FFF2-40B4-BE49-F238E27FC236}">
                  <a16:creationId xmlns:a16="http://schemas.microsoft.com/office/drawing/2014/main" id="{0E72ACFB-4CA2-8C84-1C50-35AE2F4CDF4C}"/>
                </a:ext>
              </a:extLst>
            </p:cNvPr>
            <p:cNvSpPr/>
            <p:nvPr/>
          </p:nvSpPr>
          <p:spPr>
            <a:xfrm>
              <a:off x="5772016"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95" name="Freeform: Shape 504">
              <a:extLst>
                <a:ext uri="{FF2B5EF4-FFF2-40B4-BE49-F238E27FC236}">
                  <a16:creationId xmlns:a16="http://schemas.microsoft.com/office/drawing/2014/main" id="{7B8AEFD7-688B-E1B4-0912-54834A1ABC7F}"/>
                </a:ext>
              </a:extLst>
            </p:cNvPr>
            <p:cNvSpPr/>
            <p:nvPr/>
          </p:nvSpPr>
          <p:spPr>
            <a:xfrm>
              <a:off x="5776622"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96" name="Freeform: Shape 505">
              <a:extLst>
                <a:ext uri="{FF2B5EF4-FFF2-40B4-BE49-F238E27FC236}">
                  <a16:creationId xmlns:a16="http://schemas.microsoft.com/office/drawing/2014/main" id="{1286C5FC-D67D-E135-D999-F1E9DD86A123}"/>
                </a:ext>
              </a:extLst>
            </p:cNvPr>
            <p:cNvSpPr/>
            <p:nvPr/>
          </p:nvSpPr>
          <p:spPr>
            <a:xfrm>
              <a:off x="5776622"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97" name="Freeform: Shape 506">
              <a:extLst>
                <a:ext uri="{FF2B5EF4-FFF2-40B4-BE49-F238E27FC236}">
                  <a16:creationId xmlns:a16="http://schemas.microsoft.com/office/drawing/2014/main" id="{E24CAE07-7AC0-7B24-067C-FD8D95B4F919}"/>
                </a:ext>
              </a:extLst>
            </p:cNvPr>
            <p:cNvSpPr/>
            <p:nvPr/>
          </p:nvSpPr>
          <p:spPr>
            <a:xfrm>
              <a:off x="5776622"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98" name="Freeform: Shape 507">
              <a:extLst>
                <a:ext uri="{FF2B5EF4-FFF2-40B4-BE49-F238E27FC236}">
                  <a16:creationId xmlns:a16="http://schemas.microsoft.com/office/drawing/2014/main" id="{5FAAFDA5-AB9F-60D7-DBE5-F8C9A312824F}"/>
                </a:ext>
              </a:extLst>
            </p:cNvPr>
            <p:cNvSpPr/>
            <p:nvPr/>
          </p:nvSpPr>
          <p:spPr>
            <a:xfrm>
              <a:off x="5799866" y="2418948"/>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399" name="Freeform: Shape 508">
              <a:extLst>
                <a:ext uri="{FF2B5EF4-FFF2-40B4-BE49-F238E27FC236}">
                  <a16:creationId xmlns:a16="http://schemas.microsoft.com/office/drawing/2014/main" id="{0AB9FBE2-EC36-DE6F-4545-AFE168B3ADFC}"/>
                </a:ext>
              </a:extLst>
            </p:cNvPr>
            <p:cNvSpPr/>
            <p:nvPr/>
          </p:nvSpPr>
          <p:spPr>
            <a:xfrm>
              <a:off x="5818433" y="2418948"/>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00" name="Freeform: Shape 509">
              <a:extLst>
                <a:ext uri="{FF2B5EF4-FFF2-40B4-BE49-F238E27FC236}">
                  <a16:creationId xmlns:a16="http://schemas.microsoft.com/office/drawing/2014/main" id="{CD998810-E4B8-1112-C951-B47EF1585012}"/>
                </a:ext>
              </a:extLst>
            </p:cNvPr>
            <p:cNvSpPr/>
            <p:nvPr/>
          </p:nvSpPr>
          <p:spPr>
            <a:xfrm>
              <a:off x="5820629"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01" name="Freeform: Shape 510">
              <a:extLst>
                <a:ext uri="{FF2B5EF4-FFF2-40B4-BE49-F238E27FC236}">
                  <a16:creationId xmlns:a16="http://schemas.microsoft.com/office/drawing/2014/main" id="{0BFCB924-100C-4C57-AE4D-53911CF24A2D}"/>
                </a:ext>
              </a:extLst>
            </p:cNvPr>
            <p:cNvSpPr/>
            <p:nvPr/>
          </p:nvSpPr>
          <p:spPr>
            <a:xfrm>
              <a:off x="5823038" y="2418948"/>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02" name="Freeform: Shape 511">
              <a:extLst>
                <a:ext uri="{FF2B5EF4-FFF2-40B4-BE49-F238E27FC236}">
                  <a16:creationId xmlns:a16="http://schemas.microsoft.com/office/drawing/2014/main" id="{19EE736F-4564-93B0-D63F-27270CC27E81}"/>
                </a:ext>
              </a:extLst>
            </p:cNvPr>
            <p:cNvSpPr/>
            <p:nvPr/>
          </p:nvSpPr>
          <p:spPr>
            <a:xfrm>
              <a:off x="5829983"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03" name="Freeform: Shape 512">
              <a:extLst>
                <a:ext uri="{FF2B5EF4-FFF2-40B4-BE49-F238E27FC236}">
                  <a16:creationId xmlns:a16="http://schemas.microsoft.com/office/drawing/2014/main" id="{98EFED93-D741-CA49-B72D-09A1B0C52F92}"/>
                </a:ext>
              </a:extLst>
            </p:cNvPr>
            <p:cNvSpPr/>
            <p:nvPr/>
          </p:nvSpPr>
          <p:spPr>
            <a:xfrm>
              <a:off x="5839196" y="2428444"/>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04" name="Freeform: Shape 513">
              <a:extLst>
                <a:ext uri="{FF2B5EF4-FFF2-40B4-BE49-F238E27FC236}">
                  <a16:creationId xmlns:a16="http://schemas.microsoft.com/office/drawing/2014/main" id="{ECC462EE-7AF3-D8FA-221E-EEBC38AEFACC}"/>
                </a:ext>
              </a:extLst>
            </p:cNvPr>
            <p:cNvSpPr/>
            <p:nvPr/>
          </p:nvSpPr>
          <p:spPr>
            <a:xfrm>
              <a:off x="5841605" y="2428444"/>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05" name="Freeform: Shape 514">
              <a:extLst>
                <a:ext uri="{FF2B5EF4-FFF2-40B4-BE49-F238E27FC236}">
                  <a16:creationId xmlns:a16="http://schemas.microsoft.com/office/drawing/2014/main" id="{29D97E19-8B8B-FDFF-9358-CC2C2A246BFF}"/>
                </a:ext>
              </a:extLst>
            </p:cNvPr>
            <p:cNvSpPr/>
            <p:nvPr/>
          </p:nvSpPr>
          <p:spPr>
            <a:xfrm>
              <a:off x="5850817" y="244779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06" name="Freeform: Shape 515">
              <a:extLst>
                <a:ext uri="{FF2B5EF4-FFF2-40B4-BE49-F238E27FC236}">
                  <a16:creationId xmlns:a16="http://schemas.microsoft.com/office/drawing/2014/main" id="{0801DE7D-D8EE-859A-9D1D-785354565ED2}"/>
                </a:ext>
              </a:extLst>
            </p:cNvPr>
            <p:cNvSpPr/>
            <p:nvPr/>
          </p:nvSpPr>
          <p:spPr>
            <a:xfrm>
              <a:off x="5855424" y="244779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07" name="Freeform: Shape 516">
              <a:extLst>
                <a:ext uri="{FF2B5EF4-FFF2-40B4-BE49-F238E27FC236}">
                  <a16:creationId xmlns:a16="http://schemas.microsoft.com/office/drawing/2014/main" id="{095431A1-7C90-1C92-898F-115AAFC92A79}"/>
                </a:ext>
              </a:extLst>
            </p:cNvPr>
            <p:cNvSpPr/>
            <p:nvPr/>
          </p:nvSpPr>
          <p:spPr>
            <a:xfrm>
              <a:off x="5869384" y="244779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08" name="Freeform: Shape 517">
              <a:extLst>
                <a:ext uri="{FF2B5EF4-FFF2-40B4-BE49-F238E27FC236}">
                  <a16:creationId xmlns:a16="http://schemas.microsoft.com/office/drawing/2014/main" id="{D24F5133-4FFB-D2A1-0D9B-B91EDB417E01}"/>
                </a:ext>
              </a:extLst>
            </p:cNvPr>
            <p:cNvSpPr/>
            <p:nvPr/>
          </p:nvSpPr>
          <p:spPr>
            <a:xfrm>
              <a:off x="5887880" y="244779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09" name="Freeform: Shape 518">
              <a:extLst>
                <a:ext uri="{FF2B5EF4-FFF2-40B4-BE49-F238E27FC236}">
                  <a16:creationId xmlns:a16="http://schemas.microsoft.com/office/drawing/2014/main" id="{6ACE8DC4-268A-768D-893D-99F5C56FF3C6}"/>
                </a:ext>
              </a:extLst>
            </p:cNvPr>
            <p:cNvSpPr/>
            <p:nvPr/>
          </p:nvSpPr>
          <p:spPr>
            <a:xfrm>
              <a:off x="5901840" y="2457781"/>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10" name="Freeform: Shape 519">
              <a:extLst>
                <a:ext uri="{FF2B5EF4-FFF2-40B4-BE49-F238E27FC236}">
                  <a16:creationId xmlns:a16="http://schemas.microsoft.com/office/drawing/2014/main" id="{E6E5D1B8-EEAE-CB0E-F57A-11DE376F47BD}"/>
                </a:ext>
              </a:extLst>
            </p:cNvPr>
            <p:cNvSpPr/>
            <p:nvPr/>
          </p:nvSpPr>
          <p:spPr>
            <a:xfrm>
              <a:off x="5908785"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11" name="Freeform: Shape 520">
              <a:extLst>
                <a:ext uri="{FF2B5EF4-FFF2-40B4-BE49-F238E27FC236}">
                  <a16:creationId xmlns:a16="http://schemas.microsoft.com/office/drawing/2014/main" id="{809A4BAB-237A-E20C-75F9-100A011C9137}"/>
                </a:ext>
              </a:extLst>
            </p:cNvPr>
            <p:cNvSpPr/>
            <p:nvPr/>
          </p:nvSpPr>
          <p:spPr>
            <a:xfrm>
              <a:off x="5950453"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12" name="Freeform: Shape 521">
              <a:extLst>
                <a:ext uri="{FF2B5EF4-FFF2-40B4-BE49-F238E27FC236}">
                  <a16:creationId xmlns:a16="http://schemas.microsoft.com/office/drawing/2014/main" id="{A0AE7D15-BFFD-5165-7C48-B8F262FB7E78}"/>
                </a:ext>
              </a:extLst>
            </p:cNvPr>
            <p:cNvSpPr/>
            <p:nvPr/>
          </p:nvSpPr>
          <p:spPr>
            <a:xfrm>
              <a:off x="5952791"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13" name="Freeform: Shape 522">
              <a:extLst>
                <a:ext uri="{FF2B5EF4-FFF2-40B4-BE49-F238E27FC236}">
                  <a16:creationId xmlns:a16="http://schemas.microsoft.com/office/drawing/2014/main" id="{EEF12460-EA64-E06D-4234-3A1A9A3CB44F}"/>
                </a:ext>
              </a:extLst>
            </p:cNvPr>
            <p:cNvSpPr/>
            <p:nvPr/>
          </p:nvSpPr>
          <p:spPr>
            <a:xfrm>
              <a:off x="5952791"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14" name="Freeform: Shape 523">
              <a:extLst>
                <a:ext uri="{FF2B5EF4-FFF2-40B4-BE49-F238E27FC236}">
                  <a16:creationId xmlns:a16="http://schemas.microsoft.com/office/drawing/2014/main" id="{BFEE7F8A-AAD3-9CFA-AA86-3F40E10AE0A4}"/>
                </a:ext>
              </a:extLst>
            </p:cNvPr>
            <p:cNvSpPr/>
            <p:nvPr/>
          </p:nvSpPr>
          <p:spPr>
            <a:xfrm>
              <a:off x="5955059"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15" name="Freeform: Shape 524">
              <a:extLst>
                <a:ext uri="{FF2B5EF4-FFF2-40B4-BE49-F238E27FC236}">
                  <a16:creationId xmlns:a16="http://schemas.microsoft.com/office/drawing/2014/main" id="{9BFBD0C5-4AF1-A78B-D1A6-BC730342FE7F}"/>
                </a:ext>
              </a:extLst>
            </p:cNvPr>
            <p:cNvSpPr/>
            <p:nvPr/>
          </p:nvSpPr>
          <p:spPr>
            <a:xfrm>
              <a:off x="5957398"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16" name="Freeform: Shape 525">
              <a:extLst>
                <a:ext uri="{FF2B5EF4-FFF2-40B4-BE49-F238E27FC236}">
                  <a16:creationId xmlns:a16="http://schemas.microsoft.com/office/drawing/2014/main" id="{618AFE8A-5DF0-539F-18A3-6484DFBD7B8D}"/>
                </a:ext>
              </a:extLst>
            </p:cNvPr>
            <p:cNvSpPr/>
            <p:nvPr/>
          </p:nvSpPr>
          <p:spPr>
            <a:xfrm>
              <a:off x="5959807" y="2457781"/>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17" name="Freeform: Shape 526">
              <a:extLst>
                <a:ext uri="{FF2B5EF4-FFF2-40B4-BE49-F238E27FC236}">
                  <a16:creationId xmlns:a16="http://schemas.microsoft.com/office/drawing/2014/main" id="{6729A07B-77DC-9887-BDF0-AA285A547E20}"/>
                </a:ext>
              </a:extLst>
            </p:cNvPr>
            <p:cNvSpPr/>
            <p:nvPr/>
          </p:nvSpPr>
          <p:spPr>
            <a:xfrm>
              <a:off x="5966681"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18" name="Freeform: Shape 527">
              <a:extLst>
                <a:ext uri="{FF2B5EF4-FFF2-40B4-BE49-F238E27FC236}">
                  <a16:creationId xmlns:a16="http://schemas.microsoft.com/office/drawing/2014/main" id="{F1FB94F6-CED3-2BFA-74FB-9C9467AB3D62}"/>
                </a:ext>
              </a:extLst>
            </p:cNvPr>
            <p:cNvSpPr/>
            <p:nvPr/>
          </p:nvSpPr>
          <p:spPr>
            <a:xfrm>
              <a:off x="5966681"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19" name="Freeform: Shape 528">
              <a:extLst>
                <a:ext uri="{FF2B5EF4-FFF2-40B4-BE49-F238E27FC236}">
                  <a16:creationId xmlns:a16="http://schemas.microsoft.com/office/drawing/2014/main" id="{67459893-6E30-7C32-3458-F30E340C60D3}"/>
                </a:ext>
              </a:extLst>
            </p:cNvPr>
            <p:cNvSpPr/>
            <p:nvPr/>
          </p:nvSpPr>
          <p:spPr>
            <a:xfrm>
              <a:off x="5973625"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20" name="Freeform: Shape 529">
              <a:extLst>
                <a:ext uri="{FF2B5EF4-FFF2-40B4-BE49-F238E27FC236}">
                  <a16:creationId xmlns:a16="http://schemas.microsoft.com/office/drawing/2014/main" id="{CFB132C5-CB62-8181-63F8-90027B919CC8}"/>
                </a:ext>
              </a:extLst>
            </p:cNvPr>
            <p:cNvSpPr/>
            <p:nvPr/>
          </p:nvSpPr>
          <p:spPr>
            <a:xfrm>
              <a:off x="6003814"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21" name="Freeform: Shape 530">
              <a:extLst>
                <a:ext uri="{FF2B5EF4-FFF2-40B4-BE49-F238E27FC236}">
                  <a16:creationId xmlns:a16="http://schemas.microsoft.com/office/drawing/2014/main" id="{806EDF39-F8D9-461D-4309-AB184167FBB6}"/>
                </a:ext>
              </a:extLst>
            </p:cNvPr>
            <p:cNvSpPr/>
            <p:nvPr/>
          </p:nvSpPr>
          <p:spPr>
            <a:xfrm>
              <a:off x="6003814"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22" name="Freeform: Shape 531">
              <a:extLst>
                <a:ext uri="{FF2B5EF4-FFF2-40B4-BE49-F238E27FC236}">
                  <a16:creationId xmlns:a16="http://schemas.microsoft.com/office/drawing/2014/main" id="{CF21A8C8-5030-84CD-F38E-99BD29368682}"/>
                </a:ext>
              </a:extLst>
            </p:cNvPr>
            <p:cNvSpPr/>
            <p:nvPr/>
          </p:nvSpPr>
          <p:spPr>
            <a:xfrm>
              <a:off x="6010688"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23" name="Freeform: Shape 532">
              <a:extLst>
                <a:ext uri="{FF2B5EF4-FFF2-40B4-BE49-F238E27FC236}">
                  <a16:creationId xmlns:a16="http://schemas.microsoft.com/office/drawing/2014/main" id="{4FB232D0-963F-820D-0F95-9AA8F3ACF5B6}"/>
                </a:ext>
              </a:extLst>
            </p:cNvPr>
            <p:cNvSpPr/>
            <p:nvPr/>
          </p:nvSpPr>
          <p:spPr>
            <a:xfrm>
              <a:off x="6015365"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24" name="Freeform: Shape 533">
              <a:extLst>
                <a:ext uri="{FF2B5EF4-FFF2-40B4-BE49-F238E27FC236}">
                  <a16:creationId xmlns:a16="http://schemas.microsoft.com/office/drawing/2014/main" id="{50A094EE-E456-6723-E90A-306EDF5FC3AC}"/>
                </a:ext>
              </a:extLst>
            </p:cNvPr>
            <p:cNvSpPr/>
            <p:nvPr/>
          </p:nvSpPr>
          <p:spPr>
            <a:xfrm>
              <a:off x="6019971"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25" name="Freeform: Shape 534">
              <a:extLst>
                <a:ext uri="{FF2B5EF4-FFF2-40B4-BE49-F238E27FC236}">
                  <a16:creationId xmlns:a16="http://schemas.microsoft.com/office/drawing/2014/main" id="{CDBCD39C-1A40-5245-1E3C-32AB0848B705}"/>
                </a:ext>
              </a:extLst>
            </p:cNvPr>
            <p:cNvSpPr/>
            <p:nvPr/>
          </p:nvSpPr>
          <p:spPr>
            <a:xfrm>
              <a:off x="6026987"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26" name="Freeform: Shape 535">
              <a:extLst>
                <a:ext uri="{FF2B5EF4-FFF2-40B4-BE49-F238E27FC236}">
                  <a16:creationId xmlns:a16="http://schemas.microsoft.com/office/drawing/2014/main" id="{70A76241-6D75-D4F9-0798-BE7461509438}"/>
                </a:ext>
              </a:extLst>
            </p:cNvPr>
            <p:cNvSpPr/>
            <p:nvPr/>
          </p:nvSpPr>
          <p:spPr>
            <a:xfrm>
              <a:off x="6054765"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27" name="Freeform: Shape 536">
              <a:extLst>
                <a:ext uri="{FF2B5EF4-FFF2-40B4-BE49-F238E27FC236}">
                  <a16:creationId xmlns:a16="http://schemas.microsoft.com/office/drawing/2014/main" id="{E187B238-0642-62FE-D205-A04FA01F353A}"/>
                </a:ext>
              </a:extLst>
            </p:cNvPr>
            <p:cNvSpPr/>
            <p:nvPr/>
          </p:nvSpPr>
          <p:spPr>
            <a:xfrm>
              <a:off x="6084812"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28" name="Freeform: Shape 537">
              <a:extLst>
                <a:ext uri="{FF2B5EF4-FFF2-40B4-BE49-F238E27FC236}">
                  <a16:creationId xmlns:a16="http://schemas.microsoft.com/office/drawing/2014/main" id="{7334100A-0C78-8EAB-13F5-D95E7244C6AE}"/>
                </a:ext>
              </a:extLst>
            </p:cNvPr>
            <p:cNvSpPr/>
            <p:nvPr/>
          </p:nvSpPr>
          <p:spPr>
            <a:xfrm>
              <a:off x="6325822"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29" name="Freeform: Shape 538">
              <a:extLst>
                <a:ext uri="{FF2B5EF4-FFF2-40B4-BE49-F238E27FC236}">
                  <a16:creationId xmlns:a16="http://schemas.microsoft.com/office/drawing/2014/main" id="{DE9F1DCF-6301-EA7A-76CD-042C0F7B8B5E}"/>
                </a:ext>
              </a:extLst>
            </p:cNvPr>
            <p:cNvSpPr/>
            <p:nvPr/>
          </p:nvSpPr>
          <p:spPr>
            <a:xfrm>
              <a:off x="6330428"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30" name="Freeform: Shape 539">
              <a:extLst>
                <a:ext uri="{FF2B5EF4-FFF2-40B4-BE49-F238E27FC236}">
                  <a16:creationId xmlns:a16="http://schemas.microsoft.com/office/drawing/2014/main" id="{F9D97AD6-F28A-D0B1-69F0-BA5B1543A9F1}"/>
                </a:ext>
              </a:extLst>
            </p:cNvPr>
            <p:cNvSpPr/>
            <p:nvPr/>
          </p:nvSpPr>
          <p:spPr>
            <a:xfrm>
              <a:off x="6400017"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31" name="Freeform: Shape 540">
              <a:extLst>
                <a:ext uri="{FF2B5EF4-FFF2-40B4-BE49-F238E27FC236}">
                  <a16:creationId xmlns:a16="http://schemas.microsoft.com/office/drawing/2014/main" id="{39DFF078-2111-490B-0F40-E8428F953B70}"/>
                </a:ext>
              </a:extLst>
            </p:cNvPr>
            <p:cNvSpPr/>
            <p:nvPr/>
          </p:nvSpPr>
          <p:spPr>
            <a:xfrm>
              <a:off x="6425457"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32" name="Freeform: Shape 541">
              <a:extLst>
                <a:ext uri="{FF2B5EF4-FFF2-40B4-BE49-F238E27FC236}">
                  <a16:creationId xmlns:a16="http://schemas.microsoft.com/office/drawing/2014/main" id="{2329370B-5531-D3C9-711A-81B5B71798F1}"/>
                </a:ext>
              </a:extLst>
            </p:cNvPr>
            <p:cNvSpPr/>
            <p:nvPr/>
          </p:nvSpPr>
          <p:spPr>
            <a:xfrm>
              <a:off x="6427796"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33" name="Freeform: Shape 542">
              <a:extLst>
                <a:ext uri="{FF2B5EF4-FFF2-40B4-BE49-F238E27FC236}">
                  <a16:creationId xmlns:a16="http://schemas.microsoft.com/office/drawing/2014/main" id="{23846C81-D592-A040-7F93-816375EFAE9A}"/>
                </a:ext>
              </a:extLst>
            </p:cNvPr>
            <p:cNvSpPr/>
            <p:nvPr/>
          </p:nvSpPr>
          <p:spPr>
            <a:xfrm>
              <a:off x="6430205" y="2507032"/>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34" name="Freeform: Shape 543">
              <a:extLst>
                <a:ext uri="{FF2B5EF4-FFF2-40B4-BE49-F238E27FC236}">
                  <a16:creationId xmlns:a16="http://schemas.microsoft.com/office/drawing/2014/main" id="{E7FED793-9C5E-432B-32B9-19AC5BBA915E}"/>
                </a:ext>
              </a:extLst>
            </p:cNvPr>
            <p:cNvSpPr/>
            <p:nvPr/>
          </p:nvSpPr>
          <p:spPr>
            <a:xfrm>
              <a:off x="6437079"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35" name="Freeform: Shape 544">
              <a:extLst>
                <a:ext uri="{FF2B5EF4-FFF2-40B4-BE49-F238E27FC236}">
                  <a16:creationId xmlns:a16="http://schemas.microsoft.com/office/drawing/2014/main" id="{FEE8A884-C492-6D30-9456-1622A91D65F3}"/>
                </a:ext>
              </a:extLst>
            </p:cNvPr>
            <p:cNvSpPr/>
            <p:nvPr/>
          </p:nvSpPr>
          <p:spPr>
            <a:xfrm>
              <a:off x="6439418"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36" name="Freeform: Shape 545">
              <a:extLst>
                <a:ext uri="{FF2B5EF4-FFF2-40B4-BE49-F238E27FC236}">
                  <a16:creationId xmlns:a16="http://schemas.microsoft.com/office/drawing/2014/main" id="{CADB7BD2-60D4-E232-6DEC-ADEC0E6452B2}"/>
                </a:ext>
              </a:extLst>
            </p:cNvPr>
            <p:cNvSpPr/>
            <p:nvPr/>
          </p:nvSpPr>
          <p:spPr>
            <a:xfrm>
              <a:off x="6451039" y="2507032"/>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37" name="Freeform: Shape 546">
              <a:extLst>
                <a:ext uri="{FF2B5EF4-FFF2-40B4-BE49-F238E27FC236}">
                  <a16:creationId xmlns:a16="http://schemas.microsoft.com/office/drawing/2014/main" id="{56B271A7-93D3-DFDA-AF5F-1ACA359DFDD1}"/>
                </a:ext>
              </a:extLst>
            </p:cNvPr>
            <p:cNvSpPr/>
            <p:nvPr/>
          </p:nvSpPr>
          <p:spPr>
            <a:xfrm>
              <a:off x="6460251"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38" name="Freeform: Shape 547">
              <a:extLst>
                <a:ext uri="{FF2B5EF4-FFF2-40B4-BE49-F238E27FC236}">
                  <a16:creationId xmlns:a16="http://schemas.microsoft.com/office/drawing/2014/main" id="{7F6954D6-E540-F079-9061-19BC5AC72C5B}"/>
                </a:ext>
              </a:extLst>
            </p:cNvPr>
            <p:cNvSpPr/>
            <p:nvPr/>
          </p:nvSpPr>
          <p:spPr>
            <a:xfrm>
              <a:off x="6474212"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39" name="Freeform: Shape 548">
              <a:extLst>
                <a:ext uri="{FF2B5EF4-FFF2-40B4-BE49-F238E27FC236}">
                  <a16:creationId xmlns:a16="http://schemas.microsoft.com/office/drawing/2014/main" id="{4760D6FE-4326-0F2C-3048-6ED84F184FAA}"/>
                </a:ext>
              </a:extLst>
            </p:cNvPr>
            <p:cNvSpPr/>
            <p:nvPr/>
          </p:nvSpPr>
          <p:spPr>
            <a:xfrm>
              <a:off x="6481156"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40" name="Freeform: Shape 549">
              <a:extLst>
                <a:ext uri="{FF2B5EF4-FFF2-40B4-BE49-F238E27FC236}">
                  <a16:creationId xmlns:a16="http://schemas.microsoft.com/office/drawing/2014/main" id="{FF2ABD14-B9C0-851E-870C-34906B921C33}"/>
                </a:ext>
              </a:extLst>
            </p:cNvPr>
            <p:cNvSpPr/>
            <p:nvPr/>
          </p:nvSpPr>
          <p:spPr>
            <a:xfrm>
              <a:off x="6490369"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41" name="Freeform: Shape 550">
              <a:extLst>
                <a:ext uri="{FF2B5EF4-FFF2-40B4-BE49-F238E27FC236}">
                  <a16:creationId xmlns:a16="http://schemas.microsoft.com/office/drawing/2014/main" id="{D6B1B64B-DF6A-7F4A-773B-4A483DA042D2}"/>
                </a:ext>
              </a:extLst>
            </p:cNvPr>
            <p:cNvSpPr/>
            <p:nvPr/>
          </p:nvSpPr>
          <p:spPr>
            <a:xfrm>
              <a:off x="6492636"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42" name="Freeform: Shape 551">
              <a:extLst>
                <a:ext uri="{FF2B5EF4-FFF2-40B4-BE49-F238E27FC236}">
                  <a16:creationId xmlns:a16="http://schemas.microsoft.com/office/drawing/2014/main" id="{4B8A5560-1890-6D01-9D17-7B84158AADED}"/>
                </a:ext>
              </a:extLst>
            </p:cNvPr>
            <p:cNvSpPr/>
            <p:nvPr/>
          </p:nvSpPr>
          <p:spPr>
            <a:xfrm>
              <a:off x="6501991"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43" name="Freeform: Shape 552">
              <a:extLst>
                <a:ext uri="{FF2B5EF4-FFF2-40B4-BE49-F238E27FC236}">
                  <a16:creationId xmlns:a16="http://schemas.microsoft.com/office/drawing/2014/main" id="{CE467E38-DE90-39B2-447C-F71F97E1333A}"/>
                </a:ext>
              </a:extLst>
            </p:cNvPr>
            <p:cNvSpPr/>
            <p:nvPr/>
          </p:nvSpPr>
          <p:spPr>
            <a:xfrm>
              <a:off x="6506597"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44" name="Freeform: Shape 553">
              <a:extLst>
                <a:ext uri="{FF2B5EF4-FFF2-40B4-BE49-F238E27FC236}">
                  <a16:creationId xmlns:a16="http://schemas.microsoft.com/office/drawing/2014/main" id="{A2409AF2-D63F-5323-A7C0-1B9EB0429918}"/>
                </a:ext>
              </a:extLst>
            </p:cNvPr>
            <p:cNvSpPr/>
            <p:nvPr/>
          </p:nvSpPr>
          <p:spPr>
            <a:xfrm>
              <a:off x="6508936"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45" name="Freeform: Shape 554">
              <a:extLst>
                <a:ext uri="{FF2B5EF4-FFF2-40B4-BE49-F238E27FC236}">
                  <a16:creationId xmlns:a16="http://schemas.microsoft.com/office/drawing/2014/main" id="{428BE69A-94F8-B688-31A4-277A1D605FE8}"/>
                </a:ext>
              </a:extLst>
            </p:cNvPr>
            <p:cNvSpPr/>
            <p:nvPr/>
          </p:nvSpPr>
          <p:spPr>
            <a:xfrm>
              <a:off x="6534447" y="2522764"/>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46" name="Freeform: Shape 555">
              <a:extLst>
                <a:ext uri="{FF2B5EF4-FFF2-40B4-BE49-F238E27FC236}">
                  <a16:creationId xmlns:a16="http://schemas.microsoft.com/office/drawing/2014/main" id="{46AF2FD7-60D9-7DC8-62E4-6079989DD0BA}"/>
                </a:ext>
              </a:extLst>
            </p:cNvPr>
            <p:cNvSpPr/>
            <p:nvPr/>
          </p:nvSpPr>
          <p:spPr>
            <a:xfrm>
              <a:off x="6553013" y="2522764"/>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47" name="Freeform: Shape 556">
              <a:extLst>
                <a:ext uri="{FF2B5EF4-FFF2-40B4-BE49-F238E27FC236}">
                  <a16:creationId xmlns:a16="http://schemas.microsoft.com/office/drawing/2014/main" id="{973AC26F-CA10-D363-668D-AAD0C2382DD3}"/>
                </a:ext>
              </a:extLst>
            </p:cNvPr>
            <p:cNvSpPr/>
            <p:nvPr/>
          </p:nvSpPr>
          <p:spPr>
            <a:xfrm>
              <a:off x="6555210" y="2522764"/>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48" name="Freeform: Shape 557">
              <a:extLst>
                <a:ext uri="{FF2B5EF4-FFF2-40B4-BE49-F238E27FC236}">
                  <a16:creationId xmlns:a16="http://schemas.microsoft.com/office/drawing/2014/main" id="{61422E7D-3165-388C-66FE-F0E36D75A25B}"/>
                </a:ext>
              </a:extLst>
            </p:cNvPr>
            <p:cNvSpPr/>
            <p:nvPr/>
          </p:nvSpPr>
          <p:spPr>
            <a:xfrm>
              <a:off x="6576186" y="2522764"/>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49" name="Freeform: Shape 558">
              <a:extLst>
                <a:ext uri="{FF2B5EF4-FFF2-40B4-BE49-F238E27FC236}">
                  <a16:creationId xmlns:a16="http://schemas.microsoft.com/office/drawing/2014/main" id="{292152E8-EB50-C6E4-CB16-6DB897902EFF}"/>
                </a:ext>
              </a:extLst>
            </p:cNvPr>
            <p:cNvSpPr/>
            <p:nvPr/>
          </p:nvSpPr>
          <p:spPr>
            <a:xfrm>
              <a:off x="6580792" y="2522764"/>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50" name="Freeform: Shape 559">
              <a:extLst>
                <a:ext uri="{FF2B5EF4-FFF2-40B4-BE49-F238E27FC236}">
                  <a16:creationId xmlns:a16="http://schemas.microsoft.com/office/drawing/2014/main" id="{F80080EA-42FA-DFDB-795A-0DA07AAC0B7D}"/>
                </a:ext>
              </a:extLst>
            </p:cNvPr>
            <p:cNvSpPr/>
            <p:nvPr/>
          </p:nvSpPr>
          <p:spPr>
            <a:xfrm>
              <a:off x="6597020" y="2522764"/>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51" name="Freeform: Shape 560">
              <a:extLst>
                <a:ext uri="{FF2B5EF4-FFF2-40B4-BE49-F238E27FC236}">
                  <a16:creationId xmlns:a16="http://schemas.microsoft.com/office/drawing/2014/main" id="{38FF9098-ACF0-BBE1-6B65-198451080600}"/>
                </a:ext>
              </a:extLst>
            </p:cNvPr>
            <p:cNvSpPr/>
            <p:nvPr/>
          </p:nvSpPr>
          <p:spPr>
            <a:xfrm>
              <a:off x="6599288" y="2522764"/>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52" name="Freeform: Shape 561">
              <a:extLst>
                <a:ext uri="{FF2B5EF4-FFF2-40B4-BE49-F238E27FC236}">
                  <a16:creationId xmlns:a16="http://schemas.microsoft.com/office/drawing/2014/main" id="{4AFA09A0-DCCF-E042-EE7E-E89F077EBC1A}"/>
                </a:ext>
              </a:extLst>
            </p:cNvPr>
            <p:cNvSpPr/>
            <p:nvPr/>
          </p:nvSpPr>
          <p:spPr>
            <a:xfrm>
              <a:off x="6601626"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53" name="Freeform: Shape 562">
              <a:extLst>
                <a:ext uri="{FF2B5EF4-FFF2-40B4-BE49-F238E27FC236}">
                  <a16:creationId xmlns:a16="http://schemas.microsoft.com/office/drawing/2014/main" id="{739AA503-6BDA-F360-8B9A-3773AEA8BBC8}"/>
                </a:ext>
              </a:extLst>
            </p:cNvPr>
            <p:cNvSpPr/>
            <p:nvPr/>
          </p:nvSpPr>
          <p:spPr>
            <a:xfrm>
              <a:off x="6603965"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54" name="Freeform: Shape 563">
              <a:extLst>
                <a:ext uri="{FF2B5EF4-FFF2-40B4-BE49-F238E27FC236}">
                  <a16:creationId xmlns:a16="http://schemas.microsoft.com/office/drawing/2014/main" id="{9D683449-9E95-B886-2780-94F7122DB5BE}"/>
                </a:ext>
              </a:extLst>
            </p:cNvPr>
            <p:cNvSpPr/>
            <p:nvPr/>
          </p:nvSpPr>
          <p:spPr>
            <a:xfrm>
              <a:off x="6610838"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55" name="Freeform: Shape 564">
              <a:extLst>
                <a:ext uri="{FF2B5EF4-FFF2-40B4-BE49-F238E27FC236}">
                  <a16:creationId xmlns:a16="http://schemas.microsoft.com/office/drawing/2014/main" id="{F549EC2D-5402-C23B-5923-4A556B08F36F}"/>
                </a:ext>
              </a:extLst>
            </p:cNvPr>
            <p:cNvSpPr/>
            <p:nvPr/>
          </p:nvSpPr>
          <p:spPr>
            <a:xfrm>
              <a:off x="6610838"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56" name="Freeform: Shape 565">
              <a:extLst>
                <a:ext uri="{FF2B5EF4-FFF2-40B4-BE49-F238E27FC236}">
                  <a16:creationId xmlns:a16="http://schemas.microsoft.com/office/drawing/2014/main" id="{9A5419D1-668B-1A71-2417-83D52519950F}"/>
                </a:ext>
              </a:extLst>
            </p:cNvPr>
            <p:cNvSpPr/>
            <p:nvPr/>
          </p:nvSpPr>
          <p:spPr>
            <a:xfrm>
              <a:off x="6615587"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57" name="Freeform: Shape 566">
              <a:extLst>
                <a:ext uri="{FF2B5EF4-FFF2-40B4-BE49-F238E27FC236}">
                  <a16:creationId xmlns:a16="http://schemas.microsoft.com/office/drawing/2014/main" id="{6C421B8B-0B4C-3EFA-6881-BAD37222693E}"/>
                </a:ext>
              </a:extLst>
            </p:cNvPr>
            <p:cNvSpPr/>
            <p:nvPr/>
          </p:nvSpPr>
          <p:spPr>
            <a:xfrm>
              <a:off x="6617854"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58" name="Freeform: Shape 567">
              <a:extLst>
                <a:ext uri="{FF2B5EF4-FFF2-40B4-BE49-F238E27FC236}">
                  <a16:creationId xmlns:a16="http://schemas.microsoft.com/office/drawing/2014/main" id="{AE954EFA-0C80-85DA-01D0-29AA324604A8}"/>
                </a:ext>
              </a:extLst>
            </p:cNvPr>
            <p:cNvSpPr/>
            <p:nvPr/>
          </p:nvSpPr>
          <p:spPr>
            <a:xfrm>
              <a:off x="6620192"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59" name="Freeform: Shape 568">
              <a:extLst>
                <a:ext uri="{FF2B5EF4-FFF2-40B4-BE49-F238E27FC236}">
                  <a16:creationId xmlns:a16="http://schemas.microsoft.com/office/drawing/2014/main" id="{4F877AFE-EBA8-EC5D-A423-D641FDD4D747}"/>
                </a:ext>
              </a:extLst>
            </p:cNvPr>
            <p:cNvSpPr/>
            <p:nvPr/>
          </p:nvSpPr>
          <p:spPr>
            <a:xfrm>
              <a:off x="6624799"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60" name="Freeform: Shape 569">
              <a:extLst>
                <a:ext uri="{FF2B5EF4-FFF2-40B4-BE49-F238E27FC236}">
                  <a16:creationId xmlns:a16="http://schemas.microsoft.com/office/drawing/2014/main" id="{5F03FD76-56BD-D061-69F5-14ACD8B02AA2}"/>
                </a:ext>
              </a:extLst>
            </p:cNvPr>
            <p:cNvSpPr/>
            <p:nvPr/>
          </p:nvSpPr>
          <p:spPr>
            <a:xfrm>
              <a:off x="6629405"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61" name="Freeform: Shape 570">
              <a:extLst>
                <a:ext uri="{FF2B5EF4-FFF2-40B4-BE49-F238E27FC236}">
                  <a16:creationId xmlns:a16="http://schemas.microsoft.com/office/drawing/2014/main" id="{DC787240-7821-B307-012B-B6617C38C77F}"/>
                </a:ext>
              </a:extLst>
            </p:cNvPr>
            <p:cNvSpPr/>
            <p:nvPr/>
          </p:nvSpPr>
          <p:spPr>
            <a:xfrm>
              <a:off x="6634011"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62" name="Freeform: Shape 571">
              <a:extLst>
                <a:ext uri="{FF2B5EF4-FFF2-40B4-BE49-F238E27FC236}">
                  <a16:creationId xmlns:a16="http://schemas.microsoft.com/office/drawing/2014/main" id="{4151F66B-DEAB-0C77-B9D2-EADE7D173519}"/>
                </a:ext>
              </a:extLst>
            </p:cNvPr>
            <p:cNvSpPr/>
            <p:nvPr/>
          </p:nvSpPr>
          <p:spPr>
            <a:xfrm>
              <a:off x="6634011"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63" name="Freeform: Shape 572">
              <a:extLst>
                <a:ext uri="{FF2B5EF4-FFF2-40B4-BE49-F238E27FC236}">
                  <a16:creationId xmlns:a16="http://schemas.microsoft.com/office/drawing/2014/main" id="{A97A4E0E-EEC6-E797-D50F-5985605592C9}"/>
                </a:ext>
              </a:extLst>
            </p:cNvPr>
            <p:cNvSpPr/>
            <p:nvPr/>
          </p:nvSpPr>
          <p:spPr>
            <a:xfrm>
              <a:off x="6636421"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64" name="Freeform: Shape 573">
              <a:extLst>
                <a:ext uri="{FF2B5EF4-FFF2-40B4-BE49-F238E27FC236}">
                  <a16:creationId xmlns:a16="http://schemas.microsoft.com/office/drawing/2014/main" id="{8F4073C9-39FA-D957-652E-A91D309B66D1}"/>
                </a:ext>
              </a:extLst>
            </p:cNvPr>
            <p:cNvSpPr/>
            <p:nvPr/>
          </p:nvSpPr>
          <p:spPr>
            <a:xfrm>
              <a:off x="6636421"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65" name="Freeform: Shape 574">
              <a:extLst>
                <a:ext uri="{FF2B5EF4-FFF2-40B4-BE49-F238E27FC236}">
                  <a16:creationId xmlns:a16="http://schemas.microsoft.com/office/drawing/2014/main" id="{5C16B3C9-7860-B1D8-E05B-B70D1118B057}"/>
                </a:ext>
              </a:extLst>
            </p:cNvPr>
            <p:cNvSpPr/>
            <p:nvPr/>
          </p:nvSpPr>
          <p:spPr>
            <a:xfrm>
              <a:off x="6638688"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66" name="Freeform: Shape 575">
              <a:extLst>
                <a:ext uri="{FF2B5EF4-FFF2-40B4-BE49-F238E27FC236}">
                  <a16:creationId xmlns:a16="http://schemas.microsoft.com/office/drawing/2014/main" id="{DB61F11A-CD1E-2BE0-97BE-0C799DF60C36}"/>
                </a:ext>
              </a:extLst>
            </p:cNvPr>
            <p:cNvSpPr/>
            <p:nvPr/>
          </p:nvSpPr>
          <p:spPr>
            <a:xfrm>
              <a:off x="6641027"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67" name="Freeform: Shape 576">
              <a:extLst>
                <a:ext uri="{FF2B5EF4-FFF2-40B4-BE49-F238E27FC236}">
                  <a16:creationId xmlns:a16="http://schemas.microsoft.com/office/drawing/2014/main" id="{3C7BF775-760D-7E78-C22C-EA6D797932A7}"/>
                </a:ext>
              </a:extLst>
            </p:cNvPr>
            <p:cNvSpPr/>
            <p:nvPr/>
          </p:nvSpPr>
          <p:spPr>
            <a:xfrm>
              <a:off x="6643365"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68" name="Freeform: Shape 577">
              <a:extLst>
                <a:ext uri="{FF2B5EF4-FFF2-40B4-BE49-F238E27FC236}">
                  <a16:creationId xmlns:a16="http://schemas.microsoft.com/office/drawing/2014/main" id="{44381A64-0156-94DB-E7AF-73DF707ADA10}"/>
                </a:ext>
              </a:extLst>
            </p:cNvPr>
            <p:cNvSpPr/>
            <p:nvPr/>
          </p:nvSpPr>
          <p:spPr>
            <a:xfrm>
              <a:off x="6664199"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69" name="Freeform: Shape 578">
              <a:extLst>
                <a:ext uri="{FF2B5EF4-FFF2-40B4-BE49-F238E27FC236}">
                  <a16:creationId xmlns:a16="http://schemas.microsoft.com/office/drawing/2014/main" id="{B28AE3C6-8153-9698-5E1D-90BF9E4B45F3}"/>
                </a:ext>
              </a:extLst>
            </p:cNvPr>
            <p:cNvSpPr/>
            <p:nvPr/>
          </p:nvSpPr>
          <p:spPr>
            <a:xfrm>
              <a:off x="6691978"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70" name="Freeform: Shape 579">
              <a:extLst>
                <a:ext uri="{FF2B5EF4-FFF2-40B4-BE49-F238E27FC236}">
                  <a16:creationId xmlns:a16="http://schemas.microsoft.com/office/drawing/2014/main" id="{74CD39C1-90DC-92C8-8EF4-ACFEB16F905E}"/>
                </a:ext>
              </a:extLst>
            </p:cNvPr>
            <p:cNvSpPr/>
            <p:nvPr/>
          </p:nvSpPr>
          <p:spPr>
            <a:xfrm>
              <a:off x="6698994"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71" name="Freeform: Shape 580">
              <a:extLst>
                <a:ext uri="{FF2B5EF4-FFF2-40B4-BE49-F238E27FC236}">
                  <a16:creationId xmlns:a16="http://schemas.microsoft.com/office/drawing/2014/main" id="{E46C2F18-6996-CA65-53F6-34E765E752EB}"/>
                </a:ext>
              </a:extLst>
            </p:cNvPr>
            <p:cNvSpPr/>
            <p:nvPr/>
          </p:nvSpPr>
          <p:spPr>
            <a:xfrm>
              <a:off x="6717419"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72" name="Freeform: Shape 581">
              <a:extLst>
                <a:ext uri="{FF2B5EF4-FFF2-40B4-BE49-F238E27FC236}">
                  <a16:creationId xmlns:a16="http://schemas.microsoft.com/office/drawing/2014/main" id="{6B5D985D-4AEF-94CB-4537-1D6AF034BD60}"/>
                </a:ext>
              </a:extLst>
            </p:cNvPr>
            <p:cNvSpPr/>
            <p:nvPr/>
          </p:nvSpPr>
          <p:spPr>
            <a:xfrm>
              <a:off x="6717419"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73" name="Freeform: Shape 582">
              <a:extLst>
                <a:ext uri="{FF2B5EF4-FFF2-40B4-BE49-F238E27FC236}">
                  <a16:creationId xmlns:a16="http://schemas.microsoft.com/office/drawing/2014/main" id="{115CB484-E879-A4FB-B0FD-522EB003885F}"/>
                </a:ext>
              </a:extLst>
            </p:cNvPr>
            <p:cNvSpPr/>
            <p:nvPr/>
          </p:nvSpPr>
          <p:spPr>
            <a:xfrm>
              <a:off x="6724434"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74" name="Freeform: Shape 583">
              <a:extLst>
                <a:ext uri="{FF2B5EF4-FFF2-40B4-BE49-F238E27FC236}">
                  <a16:creationId xmlns:a16="http://schemas.microsoft.com/office/drawing/2014/main" id="{553ECC5E-AB04-C9D9-92F5-CAE20460A743}"/>
                </a:ext>
              </a:extLst>
            </p:cNvPr>
            <p:cNvSpPr/>
            <p:nvPr/>
          </p:nvSpPr>
          <p:spPr>
            <a:xfrm>
              <a:off x="6733788"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75" name="Freeform: Shape 584">
              <a:extLst>
                <a:ext uri="{FF2B5EF4-FFF2-40B4-BE49-F238E27FC236}">
                  <a16:creationId xmlns:a16="http://schemas.microsoft.com/office/drawing/2014/main" id="{5402FB66-801C-2F35-1635-B3670E661714}"/>
                </a:ext>
              </a:extLst>
            </p:cNvPr>
            <p:cNvSpPr/>
            <p:nvPr/>
          </p:nvSpPr>
          <p:spPr>
            <a:xfrm>
              <a:off x="6743001"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76" name="Freeform: Shape 585">
              <a:extLst>
                <a:ext uri="{FF2B5EF4-FFF2-40B4-BE49-F238E27FC236}">
                  <a16:creationId xmlns:a16="http://schemas.microsoft.com/office/drawing/2014/main" id="{5209E66E-255B-B2ED-9BE4-412B8853C4AC}"/>
                </a:ext>
              </a:extLst>
            </p:cNvPr>
            <p:cNvSpPr/>
            <p:nvPr/>
          </p:nvSpPr>
          <p:spPr>
            <a:xfrm>
              <a:off x="6759228" y="2540480"/>
              <a:ext cx="43369" cy="43439"/>
            </a:xfrm>
            <a:custGeom>
              <a:avLst/>
              <a:gdLst>
                <a:gd name="connsiteX0" fmla="*/ 21685 w 43369"/>
                <a:gd name="connsiteY0" fmla="*/ 0 h 43439"/>
                <a:gd name="connsiteX1" fmla="*/ 43369 w 43369"/>
                <a:gd name="connsiteY1" fmla="*/ 0 h 43439"/>
                <a:gd name="connsiteX2" fmla="*/ 43369 w 43369"/>
                <a:gd name="connsiteY2" fmla="*/ 43440 h 43439"/>
                <a:gd name="connsiteX3" fmla="*/ 0 w 43369"/>
                <a:gd name="connsiteY3" fmla="*/ 43440 h 43439"/>
                <a:gd name="connsiteX4" fmla="*/ 0 w 43369"/>
                <a:gd name="connsiteY4" fmla="*/ 0 h 43439"/>
                <a:gd name="connsiteX5" fmla="*/ 21685 w 4336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77" name="Freeform: Shape 586">
              <a:extLst>
                <a:ext uri="{FF2B5EF4-FFF2-40B4-BE49-F238E27FC236}">
                  <a16:creationId xmlns:a16="http://schemas.microsoft.com/office/drawing/2014/main" id="{D35A7111-E47B-E0A3-C315-E2C21EE3DEF0}"/>
                </a:ext>
              </a:extLst>
            </p:cNvPr>
            <p:cNvSpPr/>
            <p:nvPr/>
          </p:nvSpPr>
          <p:spPr>
            <a:xfrm>
              <a:off x="6763835"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78" name="Freeform: Shape 587">
              <a:extLst>
                <a:ext uri="{FF2B5EF4-FFF2-40B4-BE49-F238E27FC236}">
                  <a16:creationId xmlns:a16="http://schemas.microsoft.com/office/drawing/2014/main" id="{EB9D03AE-A829-B41C-920D-278D6A69AB6D}"/>
                </a:ext>
              </a:extLst>
            </p:cNvPr>
            <p:cNvSpPr/>
            <p:nvPr/>
          </p:nvSpPr>
          <p:spPr>
            <a:xfrm>
              <a:off x="6766173"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79" name="Freeform: Shape 588">
              <a:extLst>
                <a:ext uri="{FF2B5EF4-FFF2-40B4-BE49-F238E27FC236}">
                  <a16:creationId xmlns:a16="http://schemas.microsoft.com/office/drawing/2014/main" id="{B3C68597-8851-A293-38F1-FD73D1576496}"/>
                </a:ext>
              </a:extLst>
            </p:cNvPr>
            <p:cNvSpPr/>
            <p:nvPr/>
          </p:nvSpPr>
          <p:spPr>
            <a:xfrm>
              <a:off x="6766173"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80" name="Freeform: Shape 589">
              <a:extLst>
                <a:ext uri="{FF2B5EF4-FFF2-40B4-BE49-F238E27FC236}">
                  <a16:creationId xmlns:a16="http://schemas.microsoft.com/office/drawing/2014/main" id="{DC1692A4-FE46-3CFC-E6E3-EBAC5CC4FFCC}"/>
                </a:ext>
              </a:extLst>
            </p:cNvPr>
            <p:cNvSpPr/>
            <p:nvPr/>
          </p:nvSpPr>
          <p:spPr>
            <a:xfrm>
              <a:off x="6773047"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81" name="Freeform: Shape 590">
              <a:extLst>
                <a:ext uri="{FF2B5EF4-FFF2-40B4-BE49-F238E27FC236}">
                  <a16:creationId xmlns:a16="http://schemas.microsoft.com/office/drawing/2014/main" id="{BE6764F1-FB3D-0300-9516-8A07DA6D8A33}"/>
                </a:ext>
              </a:extLst>
            </p:cNvPr>
            <p:cNvSpPr/>
            <p:nvPr/>
          </p:nvSpPr>
          <p:spPr>
            <a:xfrm>
              <a:off x="6791614"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82" name="Freeform: Shape 591">
              <a:extLst>
                <a:ext uri="{FF2B5EF4-FFF2-40B4-BE49-F238E27FC236}">
                  <a16:creationId xmlns:a16="http://schemas.microsoft.com/office/drawing/2014/main" id="{3BAAE467-EC62-D94C-0CF9-8FCA4667A514}"/>
                </a:ext>
              </a:extLst>
            </p:cNvPr>
            <p:cNvSpPr/>
            <p:nvPr/>
          </p:nvSpPr>
          <p:spPr>
            <a:xfrm>
              <a:off x="6798629" y="2540480"/>
              <a:ext cx="43369" cy="43439"/>
            </a:xfrm>
            <a:custGeom>
              <a:avLst/>
              <a:gdLst>
                <a:gd name="connsiteX0" fmla="*/ 21685 w 43369"/>
                <a:gd name="connsiteY0" fmla="*/ 0 h 43439"/>
                <a:gd name="connsiteX1" fmla="*/ 43369 w 43369"/>
                <a:gd name="connsiteY1" fmla="*/ 0 h 43439"/>
                <a:gd name="connsiteX2" fmla="*/ 43369 w 43369"/>
                <a:gd name="connsiteY2" fmla="*/ 43440 h 43439"/>
                <a:gd name="connsiteX3" fmla="*/ 0 w 43369"/>
                <a:gd name="connsiteY3" fmla="*/ 43440 h 43439"/>
                <a:gd name="connsiteX4" fmla="*/ 0 w 43369"/>
                <a:gd name="connsiteY4" fmla="*/ 0 h 43439"/>
                <a:gd name="connsiteX5" fmla="*/ 21685 w 4336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83" name="Freeform: Shape 592">
              <a:extLst>
                <a:ext uri="{FF2B5EF4-FFF2-40B4-BE49-F238E27FC236}">
                  <a16:creationId xmlns:a16="http://schemas.microsoft.com/office/drawing/2014/main" id="{EDA6725B-0720-15A3-2FB3-F2E981A51E67}"/>
                </a:ext>
              </a:extLst>
            </p:cNvPr>
            <p:cNvSpPr/>
            <p:nvPr/>
          </p:nvSpPr>
          <p:spPr>
            <a:xfrm>
              <a:off x="6798629" y="2540480"/>
              <a:ext cx="43369" cy="43439"/>
            </a:xfrm>
            <a:custGeom>
              <a:avLst/>
              <a:gdLst>
                <a:gd name="connsiteX0" fmla="*/ 21685 w 43369"/>
                <a:gd name="connsiteY0" fmla="*/ 0 h 43439"/>
                <a:gd name="connsiteX1" fmla="*/ 43369 w 43369"/>
                <a:gd name="connsiteY1" fmla="*/ 0 h 43439"/>
                <a:gd name="connsiteX2" fmla="*/ 43369 w 43369"/>
                <a:gd name="connsiteY2" fmla="*/ 43440 h 43439"/>
                <a:gd name="connsiteX3" fmla="*/ 0 w 43369"/>
                <a:gd name="connsiteY3" fmla="*/ 43440 h 43439"/>
                <a:gd name="connsiteX4" fmla="*/ 0 w 43369"/>
                <a:gd name="connsiteY4" fmla="*/ 0 h 43439"/>
                <a:gd name="connsiteX5" fmla="*/ 21685 w 4336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84" name="Freeform: Shape 593">
              <a:extLst>
                <a:ext uri="{FF2B5EF4-FFF2-40B4-BE49-F238E27FC236}">
                  <a16:creationId xmlns:a16="http://schemas.microsoft.com/office/drawing/2014/main" id="{94A39371-3FB8-17AD-3D41-C5A834446447}"/>
                </a:ext>
              </a:extLst>
            </p:cNvPr>
            <p:cNvSpPr/>
            <p:nvPr/>
          </p:nvSpPr>
          <p:spPr>
            <a:xfrm>
              <a:off x="6798629" y="2540480"/>
              <a:ext cx="43369" cy="43439"/>
            </a:xfrm>
            <a:custGeom>
              <a:avLst/>
              <a:gdLst>
                <a:gd name="connsiteX0" fmla="*/ 21685 w 43369"/>
                <a:gd name="connsiteY0" fmla="*/ 0 h 43439"/>
                <a:gd name="connsiteX1" fmla="*/ 43369 w 43369"/>
                <a:gd name="connsiteY1" fmla="*/ 0 h 43439"/>
                <a:gd name="connsiteX2" fmla="*/ 43369 w 43369"/>
                <a:gd name="connsiteY2" fmla="*/ 43440 h 43439"/>
                <a:gd name="connsiteX3" fmla="*/ 0 w 43369"/>
                <a:gd name="connsiteY3" fmla="*/ 43440 h 43439"/>
                <a:gd name="connsiteX4" fmla="*/ 0 w 43369"/>
                <a:gd name="connsiteY4" fmla="*/ 0 h 43439"/>
                <a:gd name="connsiteX5" fmla="*/ 21685 w 4336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85" name="Freeform: Shape 594">
              <a:extLst>
                <a:ext uri="{FF2B5EF4-FFF2-40B4-BE49-F238E27FC236}">
                  <a16:creationId xmlns:a16="http://schemas.microsoft.com/office/drawing/2014/main" id="{8D938F46-AD7B-3367-C70B-F176DE1FAA71}"/>
                </a:ext>
              </a:extLst>
            </p:cNvPr>
            <p:cNvSpPr/>
            <p:nvPr/>
          </p:nvSpPr>
          <p:spPr>
            <a:xfrm>
              <a:off x="6814786"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86" name="Freeform: Shape 595">
              <a:extLst>
                <a:ext uri="{FF2B5EF4-FFF2-40B4-BE49-F238E27FC236}">
                  <a16:creationId xmlns:a16="http://schemas.microsoft.com/office/drawing/2014/main" id="{AD378F66-A4D1-C46E-C2D6-4CCE38182245}"/>
                </a:ext>
              </a:extLst>
            </p:cNvPr>
            <p:cNvSpPr/>
            <p:nvPr/>
          </p:nvSpPr>
          <p:spPr>
            <a:xfrm>
              <a:off x="6814786"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87" name="Freeform: Shape 596">
              <a:extLst>
                <a:ext uri="{FF2B5EF4-FFF2-40B4-BE49-F238E27FC236}">
                  <a16:creationId xmlns:a16="http://schemas.microsoft.com/office/drawing/2014/main" id="{E1062F63-CA40-5F42-438B-AA79F2C9BF99}"/>
                </a:ext>
              </a:extLst>
            </p:cNvPr>
            <p:cNvSpPr/>
            <p:nvPr/>
          </p:nvSpPr>
          <p:spPr>
            <a:xfrm>
              <a:off x="6814786"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88" name="Freeform: Shape 597">
              <a:extLst>
                <a:ext uri="{FF2B5EF4-FFF2-40B4-BE49-F238E27FC236}">
                  <a16:creationId xmlns:a16="http://schemas.microsoft.com/office/drawing/2014/main" id="{0CD7D5E9-5894-C80D-A7B1-45AC5FB5D2BF}"/>
                </a:ext>
              </a:extLst>
            </p:cNvPr>
            <p:cNvSpPr/>
            <p:nvPr/>
          </p:nvSpPr>
          <p:spPr>
            <a:xfrm>
              <a:off x="6826408"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89" name="Freeform: Shape 598">
              <a:extLst>
                <a:ext uri="{FF2B5EF4-FFF2-40B4-BE49-F238E27FC236}">
                  <a16:creationId xmlns:a16="http://schemas.microsoft.com/office/drawing/2014/main" id="{190DB8CA-9C2F-2605-DBA6-DB1A58DA32FD}"/>
                </a:ext>
              </a:extLst>
            </p:cNvPr>
            <p:cNvSpPr/>
            <p:nvPr/>
          </p:nvSpPr>
          <p:spPr>
            <a:xfrm>
              <a:off x="6831014"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90" name="Freeform: Shape 599">
              <a:extLst>
                <a:ext uri="{FF2B5EF4-FFF2-40B4-BE49-F238E27FC236}">
                  <a16:creationId xmlns:a16="http://schemas.microsoft.com/office/drawing/2014/main" id="{FC14D27E-E727-18FD-1F2E-7EED5244FA04}"/>
                </a:ext>
              </a:extLst>
            </p:cNvPr>
            <p:cNvSpPr/>
            <p:nvPr/>
          </p:nvSpPr>
          <p:spPr>
            <a:xfrm>
              <a:off x="6833353"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91" name="Freeform: Shape 600">
              <a:extLst>
                <a:ext uri="{FF2B5EF4-FFF2-40B4-BE49-F238E27FC236}">
                  <a16:creationId xmlns:a16="http://schemas.microsoft.com/office/drawing/2014/main" id="{4C9B261E-7BAB-F643-28BE-4F1688541776}"/>
                </a:ext>
              </a:extLst>
            </p:cNvPr>
            <p:cNvSpPr/>
            <p:nvPr/>
          </p:nvSpPr>
          <p:spPr>
            <a:xfrm>
              <a:off x="6833353"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92" name="Freeform: Shape 601">
              <a:extLst>
                <a:ext uri="{FF2B5EF4-FFF2-40B4-BE49-F238E27FC236}">
                  <a16:creationId xmlns:a16="http://schemas.microsoft.com/office/drawing/2014/main" id="{7B3DF69C-A3D0-3E78-D223-063BEBBDF0DC}"/>
                </a:ext>
              </a:extLst>
            </p:cNvPr>
            <p:cNvSpPr/>
            <p:nvPr/>
          </p:nvSpPr>
          <p:spPr>
            <a:xfrm>
              <a:off x="6837959"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93" name="Freeform: Shape 602">
              <a:extLst>
                <a:ext uri="{FF2B5EF4-FFF2-40B4-BE49-F238E27FC236}">
                  <a16:creationId xmlns:a16="http://schemas.microsoft.com/office/drawing/2014/main" id="{F1811087-DDE7-3C47-970B-05A72F186CFD}"/>
                </a:ext>
              </a:extLst>
            </p:cNvPr>
            <p:cNvSpPr/>
            <p:nvPr/>
          </p:nvSpPr>
          <p:spPr>
            <a:xfrm>
              <a:off x="6856526"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94" name="Freeform: Shape 603">
              <a:extLst>
                <a:ext uri="{FF2B5EF4-FFF2-40B4-BE49-F238E27FC236}">
                  <a16:creationId xmlns:a16="http://schemas.microsoft.com/office/drawing/2014/main" id="{049306A2-2948-3EA1-CA04-5C967DFAA80F}"/>
                </a:ext>
              </a:extLst>
            </p:cNvPr>
            <p:cNvSpPr/>
            <p:nvPr/>
          </p:nvSpPr>
          <p:spPr>
            <a:xfrm>
              <a:off x="6863470"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95" name="Freeform: Shape 604">
              <a:extLst>
                <a:ext uri="{FF2B5EF4-FFF2-40B4-BE49-F238E27FC236}">
                  <a16:creationId xmlns:a16="http://schemas.microsoft.com/office/drawing/2014/main" id="{3EFA3B7B-2CD0-893E-D182-F3947F476B42}"/>
                </a:ext>
              </a:extLst>
            </p:cNvPr>
            <p:cNvSpPr/>
            <p:nvPr/>
          </p:nvSpPr>
          <p:spPr>
            <a:xfrm>
              <a:off x="6879627"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96" name="Freeform: Shape 605">
              <a:extLst>
                <a:ext uri="{FF2B5EF4-FFF2-40B4-BE49-F238E27FC236}">
                  <a16:creationId xmlns:a16="http://schemas.microsoft.com/office/drawing/2014/main" id="{8B688111-4E86-5B33-232A-77E60DF50BF1}"/>
                </a:ext>
              </a:extLst>
            </p:cNvPr>
            <p:cNvSpPr/>
            <p:nvPr/>
          </p:nvSpPr>
          <p:spPr>
            <a:xfrm>
              <a:off x="6891249"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97" name="Freeform: Shape 606">
              <a:extLst>
                <a:ext uri="{FF2B5EF4-FFF2-40B4-BE49-F238E27FC236}">
                  <a16:creationId xmlns:a16="http://schemas.microsoft.com/office/drawing/2014/main" id="{692AFEA6-72BE-ADC6-CA29-6400FF19FA0B}"/>
                </a:ext>
              </a:extLst>
            </p:cNvPr>
            <p:cNvSpPr/>
            <p:nvPr/>
          </p:nvSpPr>
          <p:spPr>
            <a:xfrm>
              <a:off x="6921437"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98" name="Freeform: Shape 607">
              <a:extLst>
                <a:ext uri="{FF2B5EF4-FFF2-40B4-BE49-F238E27FC236}">
                  <a16:creationId xmlns:a16="http://schemas.microsoft.com/office/drawing/2014/main" id="{8E03EAF5-AB33-FF77-C4C6-DC0ECB898ACF}"/>
                </a:ext>
              </a:extLst>
            </p:cNvPr>
            <p:cNvSpPr/>
            <p:nvPr/>
          </p:nvSpPr>
          <p:spPr>
            <a:xfrm>
              <a:off x="6928382"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499" name="Freeform: Shape 608">
              <a:extLst>
                <a:ext uri="{FF2B5EF4-FFF2-40B4-BE49-F238E27FC236}">
                  <a16:creationId xmlns:a16="http://schemas.microsoft.com/office/drawing/2014/main" id="{C9C3449C-6D99-1EDB-AE28-1D8F7489D221}"/>
                </a:ext>
              </a:extLst>
            </p:cNvPr>
            <p:cNvSpPr/>
            <p:nvPr/>
          </p:nvSpPr>
          <p:spPr>
            <a:xfrm>
              <a:off x="6937595"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00" name="Freeform: Shape 609">
              <a:extLst>
                <a:ext uri="{FF2B5EF4-FFF2-40B4-BE49-F238E27FC236}">
                  <a16:creationId xmlns:a16="http://schemas.microsoft.com/office/drawing/2014/main" id="{BB7786E7-CC0A-41C5-ED54-1846EF70C822}"/>
                </a:ext>
              </a:extLst>
            </p:cNvPr>
            <p:cNvSpPr/>
            <p:nvPr/>
          </p:nvSpPr>
          <p:spPr>
            <a:xfrm>
              <a:off x="6958429"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01" name="Freeform: Shape 610">
              <a:extLst>
                <a:ext uri="{FF2B5EF4-FFF2-40B4-BE49-F238E27FC236}">
                  <a16:creationId xmlns:a16="http://schemas.microsoft.com/office/drawing/2014/main" id="{CA90FCDA-D862-0840-C24D-57334446A87E}"/>
                </a:ext>
              </a:extLst>
            </p:cNvPr>
            <p:cNvSpPr/>
            <p:nvPr/>
          </p:nvSpPr>
          <p:spPr>
            <a:xfrm>
              <a:off x="6960767"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02" name="Freeform: Shape 611">
              <a:extLst>
                <a:ext uri="{FF2B5EF4-FFF2-40B4-BE49-F238E27FC236}">
                  <a16:creationId xmlns:a16="http://schemas.microsoft.com/office/drawing/2014/main" id="{10559E39-D6D1-AECE-758F-C1D09340FDA4}"/>
                </a:ext>
              </a:extLst>
            </p:cNvPr>
            <p:cNvSpPr/>
            <p:nvPr/>
          </p:nvSpPr>
          <p:spPr>
            <a:xfrm>
              <a:off x="7067418"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03" name="Freeform: Shape 612">
              <a:extLst>
                <a:ext uri="{FF2B5EF4-FFF2-40B4-BE49-F238E27FC236}">
                  <a16:creationId xmlns:a16="http://schemas.microsoft.com/office/drawing/2014/main" id="{065F9B02-686B-D0B3-DCB6-888AB4563FB1}"/>
                </a:ext>
              </a:extLst>
            </p:cNvPr>
            <p:cNvSpPr/>
            <p:nvPr/>
          </p:nvSpPr>
          <p:spPr>
            <a:xfrm>
              <a:off x="7095197"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04" name="Freeform: Shape 613">
              <a:extLst>
                <a:ext uri="{FF2B5EF4-FFF2-40B4-BE49-F238E27FC236}">
                  <a16:creationId xmlns:a16="http://schemas.microsoft.com/office/drawing/2014/main" id="{F98C1BD5-1A5B-011A-C508-BB90A1AD5751}"/>
                </a:ext>
              </a:extLst>
            </p:cNvPr>
            <p:cNvSpPr/>
            <p:nvPr/>
          </p:nvSpPr>
          <p:spPr>
            <a:xfrm>
              <a:off x="7127653"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05" name="Freeform: Shape 614">
              <a:extLst>
                <a:ext uri="{FF2B5EF4-FFF2-40B4-BE49-F238E27FC236}">
                  <a16:creationId xmlns:a16="http://schemas.microsoft.com/office/drawing/2014/main" id="{08A8B983-82B0-D137-4AD4-8C934F4D8CB4}"/>
                </a:ext>
              </a:extLst>
            </p:cNvPr>
            <p:cNvSpPr/>
            <p:nvPr/>
          </p:nvSpPr>
          <p:spPr>
            <a:xfrm>
              <a:off x="1962344" y="1317714"/>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06" name="Freeform: Shape 615">
              <a:extLst>
                <a:ext uri="{FF2B5EF4-FFF2-40B4-BE49-F238E27FC236}">
                  <a16:creationId xmlns:a16="http://schemas.microsoft.com/office/drawing/2014/main" id="{29CF047F-B3CF-A32D-9190-C2F24CCA432F}"/>
                </a:ext>
              </a:extLst>
            </p:cNvPr>
            <p:cNvSpPr/>
            <p:nvPr/>
          </p:nvSpPr>
          <p:spPr>
            <a:xfrm>
              <a:off x="2374917" y="1438609"/>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07" name="Freeform: Shape 616">
              <a:extLst>
                <a:ext uri="{FF2B5EF4-FFF2-40B4-BE49-F238E27FC236}">
                  <a16:creationId xmlns:a16="http://schemas.microsoft.com/office/drawing/2014/main" id="{3B54E07E-1C70-8644-C58B-8A413BF7C46F}"/>
                </a:ext>
              </a:extLst>
            </p:cNvPr>
            <p:cNvSpPr/>
            <p:nvPr/>
          </p:nvSpPr>
          <p:spPr>
            <a:xfrm>
              <a:off x="2620533" y="1485876"/>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08" name="Freeform: Shape 617">
              <a:extLst>
                <a:ext uri="{FF2B5EF4-FFF2-40B4-BE49-F238E27FC236}">
                  <a16:creationId xmlns:a16="http://schemas.microsoft.com/office/drawing/2014/main" id="{5B970454-A9EC-7CA9-C0C2-BF5A3C07D1A7}"/>
                </a:ext>
              </a:extLst>
            </p:cNvPr>
            <p:cNvSpPr/>
            <p:nvPr/>
          </p:nvSpPr>
          <p:spPr>
            <a:xfrm>
              <a:off x="2741073" y="149941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09" name="Freeform: Shape 618">
              <a:extLst>
                <a:ext uri="{FF2B5EF4-FFF2-40B4-BE49-F238E27FC236}">
                  <a16:creationId xmlns:a16="http://schemas.microsoft.com/office/drawing/2014/main" id="{DB943637-BA6E-098E-ADF6-F5307B1679AB}"/>
                </a:ext>
              </a:extLst>
            </p:cNvPr>
            <p:cNvSpPr/>
            <p:nvPr/>
          </p:nvSpPr>
          <p:spPr>
            <a:xfrm>
              <a:off x="2935667" y="156744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10" name="Freeform: Shape 619">
              <a:extLst>
                <a:ext uri="{FF2B5EF4-FFF2-40B4-BE49-F238E27FC236}">
                  <a16:creationId xmlns:a16="http://schemas.microsoft.com/office/drawing/2014/main" id="{A3C9F58C-DCCD-7DF3-DB8D-BA6F046285BF}"/>
                </a:ext>
              </a:extLst>
            </p:cNvPr>
            <p:cNvSpPr/>
            <p:nvPr/>
          </p:nvSpPr>
          <p:spPr>
            <a:xfrm>
              <a:off x="2956501" y="1594794"/>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11" name="Freeform: Shape 620">
              <a:extLst>
                <a:ext uri="{FF2B5EF4-FFF2-40B4-BE49-F238E27FC236}">
                  <a16:creationId xmlns:a16="http://schemas.microsoft.com/office/drawing/2014/main" id="{3A025418-BBE8-D190-66A0-F257FF588307}"/>
                </a:ext>
              </a:extLst>
            </p:cNvPr>
            <p:cNvSpPr/>
            <p:nvPr/>
          </p:nvSpPr>
          <p:spPr>
            <a:xfrm>
              <a:off x="3225290" y="1697760"/>
              <a:ext cx="43439" cy="43369"/>
            </a:xfrm>
            <a:custGeom>
              <a:avLst/>
              <a:gdLst>
                <a:gd name="connsiteX0" fmla="*/ 21755 w 43439"/>
                <a:gd name="connsiteY0" fmla="*/ 0 h 43369"/>
                <a:gd name="connsiteX1" fmla="*/ 43440 w 43439"/>
                <a:gd name="connsiteY1" fmla="*/ 0 h 43369"/>
                <a:gd name="connsiteX2" fmla="*/ 43440 w 43439"/>
                <a:gd name="connsiteY2" fmla="*/ 43369 h 43369"/>
                <a:gd name="connsiteX3" fmla="*/ 0 w 43439"/>
                <a:gd name="connsiteY3" fmla="*/ 43369 h 43369"/>
                <a:gd name="connsiteX4" fmla="*/ 0 w 43439"/>
                <a:gd name="connsiteY4" fmla="*/ 0 h 43369"/>
                <a:gd name="connsiteX5" fmla="*/ 21755 w 43439"/>
                <a:gd name="connsiteY5" fmla="*/ 0 h 4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369">
                  <a:moveTo>
                    <a:pt x="21755" y="0"/>
                  </a:moveTo>
                  <a:lnTo>
                    <a:pt x="43440" y="0"/>
                  </a:lnTo>
                  <a:lnTo>
                    <a:pt x="43440" y="43369"/>
                  </a:lnTo>
                  <a:lnTo>
                    <a:pt x="0" y="43369"/>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12" name="Freeform: Shape 621">
              <a:extLst>
                <a:ext uri="{FF2B5EF4-FFF2-40B4-BE49-F238E27FC236}">
                  <a16:creationId xmlns:a16="http://schemas.microsoft.com/office/drawing/2014/main" id="{19636D46-FCCD-F9BE-5B3C-6703550E3D2D}"/>
                </a:ext>
              </a:extLst>
            </p:cNvPr>
            <p:cNvSpPr/>
            <p:nvPr/>
          </p:nvSpPr>
          <p:spPr>
            <a:xfrm>
              <a:off x="3324925" y="171150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13" name="Freeform: Shape 622">
              <a:extLst>
                <a:ext uri="{FF2B5EF4-FFF2-40B4-BE49-F238E27FC236}">
                  <a16:creationId xmlns:a16="http://schemas.microsoft.com/office/drawing/2014/main" id="{B1B93BC0-A5F3-F4D2-7B6A-87A1D525991D}"/>
                </a:ext>
              </a:extLst>
            </p:cNvPr>
            <p:cNvSpPr/>
            <p:nvPr/>
          </p:nvSpPr>
          <p:spPr>
            <a:xfrm>
              <a:off x="3515055" y="176678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14" name="Freeform: Shape 623">
              <a:extLst>
                <a:ext uri="{FF2B5EF4-FFF2-40B4-BE49-F238E27FC236}">
                  <a16:creationId xmlns:a16="http://schemas.microsoft.com/office/drawing/2014/main" id="{F70ED6A4-7D57-9A61-F0AF-484C258AD097}"/>
                </a:ext>
              </a:extLst>
            </p:cNvPr>
            <p:cNvSpPr/>
            <p:nvPr/>
          </p:nvSpPr>
          <p:spPr>
            <a:xfrm>
              <a:off x="3642469" y="1787616"/>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15" name="Freeform: Shape 624">
              <a:extLst>
                <a:ext uri="{FF2B5EF4-FFF2-40B4-BE49-F238E27FC236}">
                  <a16:creationId xmlns:a16="http://schemas.microsoft.com/office/drawing/2014/main" id="{BFCE8C92-87ED-522F-C007-B48E279861E5}"/>
                </a:ext>
              </a:extLst>
            </p:cNvPr>
            <p:cNvSpPr/>
            <p:nvPr/>
          </p:nvSpPr>
          <p:spPr>
            <a:xfrm>
              <a:off x="3920470" y="1885197"/>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16" name="Freeform: Shape 625">
              <a:extLst>
                <a:ext uri="{FF2B5EF4-FFF2-40B4-BE49-F238E27FC236}">
                  <a16:creationId xmlns:a16="http://schemas.microsoft.com/office/drawing/2014/main" id="{F29BAF83-6DDE-1BCD-5F05-C45FB39760C6}"/>
                </a:ext>
              </a:extLst>
            </p:cNvPr>
            <p:cNvSpPr/>
            <p:nvPr/>
          </p:nvSpPr>
          <p:spPr>
            <a:xfrm>
              <a:off x="4092033" y="19411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17" name="Freeform: Shape 626">
              <a:extLst>
                <a:ext uri="{FF2B5EF4-FFF2-40B4-BE49-F238E27FC236}">
                  <a16:creationId xmlns:a16="http://schemas.microsoft.com/office/drawing/2014/main" id="{C947C54E-627E-B727-5618-CAF5266E4337}"/>
                </a:ext>
              </a:extLst>
            </p:cNvPr>
            <p:cNvSpPr/>
            <p:nvPr/>
          </p:nvSpPr>
          <p:spPr>
            <a:xfrm>
              <a:off x="4314477" y="203954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18" name="Freeform: Shape 627">
              <a:extLst>
                <a:ext uri="{FF2B5EF4-FFF2-40B4-BE49-F238E27FC236}">
                  <a16:creationId xmlns:a16="http://schemas.microsoft.com/office/drawing/2014/main" id="{D1BC69FC-D51F-2839-247F-5BA32E4EF29F}"/>
                </a:ext>
              </a:extLst>
            </p:cNvPr>
            <p:cNvSpPr/>
            <p:nvPr/>
          </p:nvSpPr>
          <p:spPr>
            <a:xfrm>
              <a:off x="4316815" y="203954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19" name="Freeform: Shape 628">
              <a:extLst>
                <a:ext uri="{FF2B5EF4-FFF2-40B4-BE49-F238E27FC236}">
                  <a16:creationId xmlns:a16="http://schemas.microsoft.com/office/drawing/2014/main" id="{55F6527F-D4BF-76C9-0E0A-5E4817262F06}"/>
                </a:ext>
              </a:extLst>
            </p:cNvPr>
            <p:cNvSpPr/>
            <p:nvPr/>
          </p:nvSpPr>
          <p:spPr>
            <a:xfrm>
              <a:off x="4316815" y="203954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20" name="Freeform: Shape 629">
              <a:extLst>
                <a:ext uri="{FF2B5EF4-FFF2-40B4-BE49-F238E27FC236}">
                  <a16:creationId xmlns:a16="http://schemas.microsoft.com/office/drawing/2014/main" id="{F968B6DE-0ED1-EF7F-CC09-D2DECBF6FE33}"/>
                </a:ext>
              </a:extLst>
            </p:cNvPr>
            <p:cNvSpPr/>
            <p:nvPr/>
          </p:nvSpPr>
          <p:spPr>
            <a:xfrm>
              <a:off x="4397884" y="206094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21" name="Freeform: Shape 630">
              <a:extLst>
                <a:ext uri="{FF2B5EF4-FFF2-40B4-BE49-F238E27FC236}">
                  <a16:creationId xmlns:a16="http://schemas.microsoft.com/office/drawing/2014/main" id="{AAA0FF29-CD6D-71E1-C5D1-C23C059632D5}"/>
                </a:ext>
              </a:extLst>
            </p:cNvPr>
            <p:cNvSpPr/>
            <p:nvPr/>
          </p:nvSpPr>
          <p:spPr>
            <a:xfrm>
              <a:off x="4539259" y="206094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22" name="Freeform: Shape 631">
              <a:extLst>
                <a:ext uri="{FF2B5EF4-FFF2-40B4-BE49-F238E27FC236}">
                  <a16:creationId xmlns:a16="http://schemas.microsoft.com/office/drawing/2014/main" id="{4C19BBA0-9002-9156-A723-50F94E482E63}"/>
                </a:ext>
              </a:extLst>
            </p:cNvPr>
            <p:cNvSpPr/>
            <p:nvPr/>
          </p:nvSpPr>
          <p:spPr>
            <a:xfrm>
              <a:off x="4692184" y="2118624"/>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23" name="Freeform: Shape 632">
              <a:extLst>
                <a:ext uri="{FF2B5EF4-FFF2-40B4-BE49-F238E27FC236}">
                  <a16:creationId xmlns:a16="http://schemas.microsoft.com/office/drawing/2014/main" id="{A6367010-2C22-A837-0CFF-A5F8AD4362B2}"/>
                </a:ext>
              </a:extLst>
            </p:cNvPr>
            <p:cNvSpPr/>
            <p:nvPr/>
          </p:nvSpPr>
          <p:spPr>
            <a:xfrm>
              <a:off x="4701467" y="212592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24" name="Freeform: Shape 633">
              <a:extLst>
                <a:ext uri="{FF2B5EF4-FFF2-40B4-BE49-F238E27FC236}">
                  <a16:creationId xmlns:a16="http://schemas.microsoft.com/office/drawing/2014/main" id="{91C7C044-475B-4E1E-309A-3168655C8E27}"/>
                </a:ext>
              </a:extLst>
            </p:cNvPr>
            <p:cNvSpPr/>
            <p:nvPr/>
          </p:nvSpPr>
          <p:spPr>
            <a:xfrm>
              <a:off x="4733852" y="214775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25" name="Freeform: Shape 634">
              <a:extLst>
                <a:ext uri="{FF2B5EF4-FFF2-40B4-BE49-F238E27FC236}">
                  <a16:creationId xmlns:a16="http://schemas.microsoft.com/office/drawing/2014/main" id="{DD31DDDB-B79C-4944-255A-C9A2C9C6F022}"/>
                </a:ext>
              </a:extLst>
            </p:cNvPr>
            <p:cNvSpPr/>
            <p:nvPr/>
          </p:nvSpPr>
          <p:spPr>
            <a:xfrm>
              <a:off x="4970256" y="2169718"/>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26" name="Freeform: Shape 635">
              <a:extLst>
                <a:ext uri="{FF2B5EF4-FFF2-40B4-BE49-F238E27FC236}">
                  <a16:creationId xmlns:a16="http://schemas.microsoft.com/office/drawing/2014/main" id="{814251A1-B167-5011-EE58-D9E39DA7F950}"/>
                </a:ext>
              </a:extLst>
            </p:cNvPr>
            <p:cNvSpPr/>
            <p:nvPr/>
          </p:nvSpPr>
          <p:spPr>
            <a:xfrm>
              <a:off x="5208857" y="2243417"/>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27" name="Freeform: Shape 636">
              <a:extLst>
                <a:ext uri="{FF2B5EF4-FFF2-40B4-BE49-F238E27FC236}">
                  <a16:creationId xmlns:a16="http://schemas.microsoft.com/office/drawing/2014/main" id="{C1009662-BDD7-B770-C24C-7D5EEA4B10CF}"/>
                </a:ext>
              </a:extLst>
            </p:cNvPr>
            <p:cNvSpPr/>
            <p:nvPr/>
          </p:nvSpPr>
          <p:spPr>
            <a:xfrm>
              <a:off x="5449867" y="226566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28" name="Freeform: Shape 637">
              <a:extLst>
                <a:ext uri="{FF2B5EF4-FFF2-40B4-BE49-F238E27FC236}">
                  <a16:creationId xmlns:a16="http://schemas.microsoft.com/office/drawing/2014/main" id="{3A4BAA6B-C6E9-3492-EE2F-096C43DE311E}"/>
                </a:ext>
              </a:extLst>
            </p:cNvPr>
            <p:cNvSpPr/>
            <p:nvPr/>
          </p:nvSpPr>
          <p:spPr>
            <a:xfrm>
              <a:off x="5475449" y="2317895"/>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29" name="Freeform: Shape 638">
              <a:extLst>
                <a:ext uri="{FF2B5EF4-FFF2-40B4-BE49-F238E27FC236}">
                  <a16:creationId xmlns:a16="http://schemas.microsoft.com/office/drawing/2014/main" id="{29AD3A23-D2A9-CED7-3127-338FA05103FF}"/>
                </a:ext>
              </a:extLst>
            </p:cNvPr>
            <p:cNvSpPr/>
            <p:nvPr/>
          </p:nvSpPr>
          <p:spPr>
            <a:xfrm>
              <a:off x="5489267" y="235538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30" name="Freeform: Shape 639">
              <a:extLst>
                <a:ext uri="{FF2B5EF4-FFF2-40B4-BE49-F238E27FC236}">
                  <a16:creationId xmlns:a16="http://schemas.microsoft.com/office/drawing/2014/main" id="{9128EDE1-5878-410C-0ACD-8014F610CC03}"/>
                </a:ext>
              </a:extLst>
            </p:cNvPr>
            <p:cNvSpPr/>
            <p:nvPr/>
          </p:nvSpPr>
          <p:spPr>
            <a:xfrm>
              <a:off x="5544966" y="2370476"/>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31" name="Freeform: Shape 640">
              <a:extLst>
                <a:ext uri="{FF2B5EF4-FFF2-40B4-BE49-F238E27FC236}">
                  <a16:creationId xmlns:a16="http://schemas.microsoft.com/office/drawing/2014/main" id="{432C482B-6D27-2569-D622-0951FB3F2B0E}"/>
                </a:ext>
              </a:extLst>
            </p:cNvPr>
            <p:cNvSpPr/>
            <p:nvPr/>
          </p:nvSpPr>
          <p:spPr>
            <a:xfrm>
              <a:off x="5554250" y="2370476"/>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32" name="Freeform: Shape 641">
              <a:extLst>
                <a:ext uri="{FF2B5EF4-FFF2-40B4-BE49-F238E27FC236}">
                  <a16:creationId xmlns:a16="http://schemas.microsoft.com/office/drawing/2014/main" id="{046BAE9C-B999-021E-CE02-5A1370B13996}"/>
                </a:ext>
              </a:extLst>
            </p:cNvPr>
            <p:cNvSpPr/>
            <p:nvPr/>
          </p:nvSpPr>
          <p:spPr>
            <a:xfrm>
              <a:off x="5582028" y="237813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33" name="Freeform: Shape 642">
              <a:extLst>
                <a:ext uri="{FF2B5EF4-FFF2-40B4-BE49-F238E27FC236}">
                  <a16:creationId xmlns:a16="http://schemas.microsoft.com/office/drawing/2014/main" id="{15A4CB24-4673-84AD-246C-2FE09D872549}"/>
                </a:ext>
              </a:extLst>
            </p:cNvPr>
            <p:cNvSpPr/>
            <p:nvPr/>
          </p:nvSpPr>
          <p:spPr>
            <a:xfrm>
              <a:off x="5644602" y="2393578"/>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34" name="Freeform: Shape 643">
              <a:extLst>
                <a:ext uri="{FF2B5EF4-FFF2-40B4-BE49-F238E27FC236}">
                  <a16:creationId xmlns:a16="http://schemas.microsoft.com/office/drawing/2014/main" id="{B0BA25F3-3DCE-F199-7E35-BC83CFBBD6F5}"/>
                </a:ext>
              </a:extLst>
            </p:cNvPr>
            <p:cNvSpPr/>
            <p:nvPr/>
          </p:nvSpPr>
          <p:spPr>
            <a:xfrm>
              <a:off x="5651546" y="239357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35" name="Freeform: Shape 644">
              <a:extLst>
                <a:ext uri="{FF2B5EF4-FFF2-40B4-BE49-F238E27FC236}">
                  <a16:creationId xmlns:a16="http://schemas.microsoft.com/office/drawing/2014/main" id="{456EA49C-69A3-B413-BBE8-4593F534A9C8}"/>
                </a:ext>
              </a:extLst>
            </p:cNvPr>
            <p:cNvSpPr/>
            <p:nvPr/>
          </p:nvSpPr>
          <p:spPr>
            <a:xfrm>
              <a:off x="5663097"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36" name="Freeform: Shape 645">
              <a:extLst>
                <a:ext uri="{FF2B5EF4-FFF2-40B4-BE49-F238E27FC236}">
                  <a16:creationId xmlns:a16="http://schemas.microsoft.com/office/drawing/2014/main" id="{917F8C55-7351-27B7-41E1-5F22BE4B0669}"/>
                </a:ext>
              </a:extLst>
            </p:cNvPr>
            <p:cNvSpPr/>
            <p:nvPr/>
          </p:nvSpPr>
          <p:spPr>
            <a:xfrm>
              <a:off x="5665436"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37" name="Freeform: Shape 646">
              <a:extLst>
                <a:ext uri="{FF2B5EF4-FFF2-40B4-BE49-F238E27FC236}">
                  <a16:creationId xmlns:a16="http://schemas.microsoft.com/office/drawing/2014/main" id="{6CA625CB-7C9D-2E3D-3EB3-60001D5BADF5}"/>
                </a:ext>
              </a:extLst>
            </p:cNvPr>
            <p:cNvSpPr/>
            <p:nvPr/>
          </p:nvSpPr>
          <p:spPr>
            <a:xfrm>
              <a:off x="5670042"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38" name="Freeform: Shape 647">
              <a:extLst>
                <a:ext uri="{FF2B5EF4-FFF2-40B4-BE49-F238E27FC236}">
                  <a16:creationId xmlns:a16="http://schemas.microsoft.com/office/drawing/2014/main" id="{7ECBB727-6C38-A2BE-E3A4-F2F0E7615B34}"/>
                </a:ext>
              </a:extLst>
            </p:cNvPr>
            <p:cNvSpPr/>
            <p:nvPr/>
          </p:nvSpPr>
          <p:spPr>
            <a:xfrm>
              <a:off x="5670042"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39" name="Freeform: Shape 648">
              <a:extLst>
                <a:ext uri="{FF2B5EF4-FFF2-40B4-BE49-F238E27FC236}">
                  <a16:creationId xmlns:a16="http://schemas.microsoft.com/office/drawing/2014/main" id="{F7DBDF6C-01AB-4873-7234-8497E3E9DE64}"/>
                </a:ext>
              </a:extLst>
            </p:cNvPr>
            <p:cNvSpPr/>
            <p:nvPr/>
          </p:nvSpPr>
          <p:spPr>
            <a:xfrm>
              <a:off x="5686270"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40" name="Freeform: Shape 649">
              <a:extLst>
                <a:ext uri="{FF2B5EF4-FFF2-40B4-BE49-F238E27FC236}">
                  <a16:creationId xmlns:a16="http://schemas.microsoft.com/office/drawing/2014/main" id="{2ED682B0-1B6D-007C-A5BA-F087DCA7F6B2}"/>
                </a:ext>
              </a:extLst>
            </p:cNvPr>
            <p:cNvSpPr/>
            <p:nvPr/>
          </p:nvSpPr>
          <p:spPr>
            <a:xfrm>
              <a:off x="5688609"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41" name="Freeform: Shape 650">
              <a:extLst>
                <a:ext uri="{FF2B5EF4-FFF2-40B4-BE49-F238E27FC236}">
                  <a16:creationId xmlns:a16="http://schemas.microsoft.com/office/drawing/2014/main" id="{F3590183-E7AE-9F80-2FC0-46EC46EBFB1F}"/>
                </a:ext>
              </a:extLst>
            </p:cNvPr>
            <p:cNvSpPr/>
            <p:nvPr/>
          </p:nvSpPr>
          <p:spPr>
            <a:xfrm>
              <a:off x="5690877"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42" name="Freeform: Shape 651">
              <a:extLst>
                <a:ext uri="{FF2B5EF4-FFF2-40B4-BE49-F238E27FC236}">
                  <a16:creationId xmlns:a16="http://schemas.microsoft.com/office/drawing/2014/main" id="{C8F926F7-E1CB-B9A6-F04F-AB1D09A71DBC}"/>
                </a:ext>
              </a:extLst>
            </p:cNvPr>
            <p:cNvSpPr/>
            <p:nvPr/>
          </p:nvSpPr>
          <p:spPr>
            <a:xfrm>
              <a:off x="5697821"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43" name="Freeform: Shape 652">
              <a:extLst>
                <a:ext uri="{FF2B5EF4-FFF2-40B4-BE49-F238E27FC236}">
                  <a16:creationId xmlns:a16="http://schemas.microsoft.com/office/drawing/2014/main" id="{A3DA5066-1769-095C-E333-B01529A4D39E}"/>
                </a:ext>
              </a:extLst>
            </p:cNvPr>
            <p:cNvSpPr/>
            <p:nvPr/>
          </p:nvSpPr>
          <p:spPr>
            <a:xfrm>
              <a:off x="5700230"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44" name="Freeform: Shape 653">
              <a:extLst>
                <a:ext uri="{FF2B5EF4-FFF2-40B4-BE49-F238E27FC236}">
                  <a16:creationId xmlns:a16="http://schemas.microsoft.com/office/drawing/2014/main" id="{5FD30B6D-594A-28DF-A6CA-E6AADC7BFF6B}"/>
                </a:ext>
              </a:extLst>
            </p:cNvPr>
            <p:cNvSpPr/>
            <p:nvPr/>
          </p:nvSpPr>
          <p:spPr>
            <a:xfrm>
              <a:off x="5700230"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45" name="Freeform: Shape 654">
              <a:extLst>
                <a:ext uri="{FF2B5EF4-FFF2-40B4-BE49-F238E27FC236}">
                  <a16:creationId xmlns:a16="http://schemas.microsoft.com/office/drawing/2014/main" id="{5725A2EC-AA5A-E3FB-04D2-E6C516DE36B3}"/>
                </a:ext>
              </a:extLst>
            </p:cNvPr>
            <p:cNvSpPr/>
            <p:nvPr/>
          </p:nvSpPr>
          <p:spPr>
            <a:xfrm>
              <a:off x="5702498"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46" name="Freeform: Shape 655">
              <a:extLst>
                <a:ext uri="{FF2B5EF4-FFF2-40B4-BE49-F238E27FC236}">
                  <a16:creationId xmlns:a16="http://schemas.microsoft.com/office/drawing/2014/main" id="{E7199455-27C8-BB08-5072-FED8459F7C41}"/>
                </a:ext>
              </a:extLst>
            </p:cNvPr>
            <p:cNvSpPr/>
            <p:nvPr/>
          </p:nvSpPr>
          <p:spPr>
            <a:xfrm>
              <a:off x="5707175"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47" name="Freeform: Shape 656">
              <a:extLst>
                <a:ext uri="{FF2B5EF4-FFF2-40B4-BE49-F238E27FC236}">
                  <a16:creationId xmlns:a16="http://schemas.microsoft.com/office/drawing/2014/main" id="{8C1514DC-644B-2738-E872-41D478F91E6E}"/>
                </a:ext>
              </a:extLst>
            </p:cNvPr>
            <p:cNvSpPr/>
            <p:nvPr/>
          </p:nvSpPr>
          <p:spPr>
            <a:xfrm>
              <a:off x="5725671"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48" name="Freeform: Shape 657">
              <a:extLst>
                <a:ext uri="{FF2B5EF4-FFF2-40B4-BE49-F238E27FC236}">
                  <a16:creationId xmlns:a16="http://schemas.microsoft.com/office/drawing/2014/main" id="{887FA348-A8EE-F227-57D4-A0F636033563}"/>
                </a:ext>
              </a:extLst>
            </p:cNvPr>
            <p:cNvSpPr/>
            <p:nvPr/>
          </p:nvSpPr>
          <p:spPr>
            <a:xfrm>
              <a:off x="5755788" y="2401373"/>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49" name="Freeform: Shape 658">
              <a:extLst>
                <a:ext uri="{FF2B5EF4-FFF2-40B4-BE49-F238E27FC236}">
                  <a16:creationId xmlns:a16="http://schemas.microsoft.com/office/drawing/2014/main" id="{4498DC55-7960-A344-3822-4708F5A3794A}"/>
                </a:ext>
              </a:extLst>
            </p:cNvPr>
            <p:cNvSpPr/>
            <p:nvPr/>
          </p:nvSpPr>
          <p:spPr>
            <a:xfrm>
              <a:off x="5758198" y="2401373"/>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50" name="Freeform: Shape 659">
              <a:extLst>
                <a:ext uri="{FF2B5EF4-FFF2-40B4-BE49-F238E27FC236}">
                  <a16:creationId xmlns:a16="http://schemas.microsoft.com/office/drawing/2014/main" id="{77A83D17-E5CB-2989-4E68-E804EA941B94}"/>
                </a:ext>
              </a:extLst>
            </p:cNvPr>
            <p:cNvSpPr/>
            <p:nvPr/>
          </p:nvSpPr>
          <p:spPr>
            <a:xfrm>
              <a:off x="5772016"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51" name="Freeform: Shape 660">
              <a:extLst>
                <a:ext uri="{FF2B5EF4-FFF2-40B4-BE49-F238E27FC236}">
                  <a16:creationId xmlns:a16="http://schemas.microsoft.com/office/drawing/2014/main" id="{7BFAEE9C-862A-69D9-F157-186FE8AF75D6}"/>
                </a:ext>
              </a:extLst>
            </p:cNvPr>
            <p:cNvSpPr/>
            <p:nvPr/>
          </p:nvSpPr>
          <p:spPr>
            <a:xfrm>
              <a:off x="5776622"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52" name="Freeform: Shape 661">
              <a:extLst>
                <a:ext uri="{FF2B5EF4-FFF2-40B4-BE49-F238E27FC236}">
                  <a16:creationId xmlns:a16="http://schemas.microsoft.com/office/drawing/2014/main" id="{57DE6CD4-A460-A4CC-9FDB-F59027ACB9C6}"/>
                </a:ext>
              </a:extLst>
            </p:cNvPr>
            <p:cNvSpPr/>
            <p:nvPr/>
          </p:nvSpPr>
          <p:spPr>
            <a:xfrm>
              <a:off x="5776622"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53" name="Freeform: Shape 662">
              <a:extLst>
                <a:ext uri="{FF2B5EF4-FFF2-40B4-BE49-F238E27FC236}">
                  <a16:creationId xmlns:a16="http://schemas.microsoft.com/office/drawing/2014/main" id="{EB5F30D0-1CF5-E42F-BC95-F5C9EBCB9105}"/>
                </a:ext>
              </a:extLst>
            </p:cNvPr>
            <p:cNvSpPr/>
            <p:nvPr/>
          </p:nvSpPr>
          <p:spPr>
            <a:xfrm>
              <a:off x="5776622"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54" name="Freeform: Shape 663">
              <a:extLst>
                <a:ext uri="{FF2B5EF4-FFF2-40B4-BE49-F238E27FC236}">
                  <a16:creationId xmlns:a16="http://schemas.microsoft.com/office/drawing/2014/main" id="{91793298-8B61-45A9-C57C-6074CB938E81}"/>
                </a:ext>
              </a:extLst>
            </p:cNvPr>
            <p:cNvSpPr/>
            <p:nvPr/>
          </p:nvSpPr>
          <p:spPr>
            <a:xfrm>
              <a:off x="5799866" y="2418948"/>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55" name="Freeform: Shape 664">
              <a:extLst>
                <a:ext uri="{FF2B5EF4-FFF2-40B4-BE49-F238E27FC236}">
                  <a16:creationId xmlns:a16="http://schemas.microsoft.com/office/drawing/2014/main" id="{2EC2630C-3DBE-BB92-1B52-58EC1E914C5D}"/>
                </a:ext>
              </a:extLst>
            </p:cNvPr>
            <p:cNvSpPr/>
            <p:nvPr/>
          </p:nvSpPr>
          <p:spPr>
            <a:xfrm>
              <a:off x="5818433" y="2418948"/>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56" name="Freeform: Shape 665">
              <a:extLst>
                <a:ext uri="{FF2B5EF4-FFF2-40B4-BE49-F238E27FC236}">
                  <a16:creationId xmlns:a16="http://schemas.microsoft.com/office/drawing/2014/main" id="{76D986F9-1203-0F86-1F3C-B7E289CC9516}"/>
                </a:ext>
              </a:extLst>
            </p:cNvPr>
            <p:cNvSpPr/>
            <p:nvPr/>
          </p:nvSpPr>
          <p:spPr>
            <a:xfrm>
              <a:off x="5820629"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57" name="Freeform: Shape 666">
              <a:extLst>
                <a:ext uri="{FF2B5EF4-FFF2-40B4-BE49-F238E27FC236}">
                  <a16:creationId xmlns:a16="http://schemas.microsoft.com/office/drawing/2014/main" id="{24BDF96A-9C13-EB6B-B292-748EE2F0C273}"/>
                </a:ext>
              </a:extLst>
            </p:cNvPr>
            <p:cNvSpPr/>
            <p:nvPr/>
          </p:nvSpPr>
          <p:spPr>
            <a:xfrm>
              <a:off x="5823038" y="2418948"/>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58" name="Freeform: Shape 667">
              <a:extLst>
                <a:ext uri="{FF2B5EF4-FFF2-40B4-BE49-F238E27FC236}">
                  <a16:creationId xmlns:a16="http://schemas.microsoft.com/office/drawing/2014/main" id="{6859E4A3-C6E7-B592-E61F-7BE99987FFC9}"/>
                </a:ext>
              </a:extLst>
            </p:cNvPr>
            <p:cNvSpPr/>
            <p:nvPr/>
          </p:nvSpPr>
          <p:spPr>
            <a:xfrm>
              <a:off x="5829983" y="2418948"/>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59" name="Freeform: Shape 668">
              <a:extLst>
                <a:ext uri="{FF2B5EF4-FFF2-40B4-BE49-F238E27FC236}">
                  <a16:creationId xmlns:a16="http://schemas.microsoft.com/office/drawing/2014/main" id="{95F9BC6B-6694-F0E3-3067-46C4E2B72A99}"/>
                </a:ext>
              </a:extLst>
            </p:cNvPr>
            <p:cNvSpPr/>
            <p:nvPr/>
          </p:nvSpPr>
          <p:spPr>
            <a:xfrm>
              <a:off x="5839196" y="2428444"/>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60" name="Freeform: Shape 669">
              <a:extLst>
                <a:ext uri="{FF2B5EF4-FFF2-40B4-BE49-F238E27FC236}">
                  <a16:creationId xmlns:a16="http://schemas.microsoft.com/office/drawing/2014/main" id="{EFF746A0-4462-C552-AD44-FF6C4FBE0FF5}"/>
                </a:ext>
              </a:extLst>
            </p:cNvPr>
            <p:cNvSpPr/>
            <p:nvPr/>
          </p:nvSpPr>
          <p:spPr>
            <a:xfrm>
              <a:off x="5841605" y="2428444"/>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61" name="Freeform: Shape 670">
              <a:extLst>
                <a:ext uri="{FF2B5EF4-FFF2-40B4-BE49-F238E27FC236}">
                  <a16:creationId xmlns:a16="http://schemas.microsoft.com/office/drawing/2014/main" id="{3AC4FF23-FAD2-BEC2-6991-75A174574E4F}"/>
                </a:ext>
              </a:extLst>
            </p:cNvPr>
            <p:cNvSpPr/>
            <p:nvPr/>
          </p:nvSpPr>
          <p:spPr>
            <a:xfrm>
              <a:off x="5850817" y="244779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62" name="Freeform: Shape 671">
              <a:extLst>
                <a:ext uri="{FF2B5EF4-FFF2-40B4-BE49-F238E27FC236}">
                  <a16:creationId xmlns:a16="http://schemas.microsoft.com/office/drawing/2014/main" id="{7ACC9FCF-34C4-C7CC-BE0A-7CC142C84FE3}"/>
                </a:ext>
              </a:extLst>
            </p:cNvPr>
            <p:cNvSpPr/>
            <p:nvPr/>
          </p:nvSpPr>
          <p:spPr>
            <a:xfrm>
              <a:off x="5855424" y="244779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63" name="Freeform: Shape 672">
              <a:extLst>
                <a:ext uri="{FF2B5EF4-FFF2-40B4-BE49-F238E27FC236}">
                  <a16:creationId xmlns:a16="http://schemas.microsoft.com/office/drawing/2014/main" id="{C27EB872-C3A8-FDF3-9EE8-021BF9625629}"/>
                </a:ext>
              </a:extLst>
            </p:cNvPr>
            <p:cNvSpPr/>
            <p:nvPr/>
          </p:nvSpPr>
          <p:spPr>
            <a:xfrm>
              <a:off x="5869384" y="244779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64" name="Freeform: Shape 673">
              <a:extLst>
                <a:ext uri="{FF2B5EF4-FFF2-40B4-BE49-F238E27FC236}">
                  <a16:creationId xmlns:a16="http://schemas.microsoft.com/office/drawing/2014/main" id="{92CF219D-47BD-BD84-DA82-B5C382CBE88A}"/>
                </a:ext>
              </a:extLst>
            </p:cNvPr>
            <p:cNvSpPr/>
            <p:nvPr/>
          </p:nvSpPr>
          <p:spPr>
            <a:xfrm>
              <a:off x="5887880" y="244779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65" name="Freeform: Shape 674">
              <a:extLst>
                <a:ext uri="{FF2B5EF4-FFF2-40B4-BE49-F238E27FC236}">
                  <a16:creationId xmlns:a16="http://schemas.microsoft.com/office/drawing/2014/main" id="{08A8C689-B1EF-86AD-D212-05DB14AD159B}"/>
                </a:ext>
              </a:extLst>
            </p:cNvPr>
            <p:cNvSpPr/>
            <p:nvPr/>
          </p:nvSpPr>
          <p:spPr>
            <a:xfrm>
              <a:off x="5901840" y="2457781"/>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66" name="Freeform: Shape 675">
              <a:extLst>
                <a:ext uri="{FF2B5EF4-FFF2-40B4-BE49-F238E27FC236}">
                  <a16:creationId xmlns:a16="http://schemas.microsoft.com/office/drawing/2014/main" id="{6E976A3C-2878-0FAE-0894-36019006067A}"/>
                </a:ext>
              </a:extLst>
            </p:cNvPr>
            <p:cNvSpPr/>
            <p:nvPr/>
          </p:nvSpPr>
          <p:spPr>
            <a:xfrm>
              <a:off x="5908785"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67" name="Freeform: Shape 676">
              <a:extLst>
                <a:ext uri="{FF2B5EF4-FFF2-40B4-BE49-F238E27FC236}">
                  <a16:creationId xmlns:a16="http://schemas.microsoft.com/office/drawing/2014/main" id="{01497E16-DEB6-2265-F853-FFF61D7458E6}"/>
                </a:ext>
              </a:extLst>
            </p:cNvPr>
            <p:cNvSpPr/>
            <p:nvPr/>
          </p:nvSpPr>
          <p:spPr>
            <a:xfrm>
              <a:off x="5950453"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68" name="Freeform: Shape 677">
              <a:extLst>
                <a:ext uri="{FF2B5EF4-FFF2-40B4-BE49-F238E27FC236}">
                  <a16:creationId xmlns:a16="http://schemas.microsoft.com/office/drawing/2014/main" id="{2E7A17F4-C394-14B4-C959-7CD906696F43}"/>
                </a:ext>
              </a:extLst>
            </p:cNvPr>
            <p:cNvSpPr/>
            <p:nvPr/>
          </p:nvSpPr>
          <p:spPr>
            <a:xfrm>
              <a:off x="5952791"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69" name="Freeform: Shape 678">
              <a:extLst>
                <a:ext uri="{FF2B5EF4-FFF2-40B4-BE49-F238E27FC236}">
                  <a16:creationId xmlns:a16="http://schemas.microsoft.com/office/drawing/2014/main" id="{589D0726-8121-C791-E923-12A2E12B94E3}"/>
                </a:ext>
              </a:extLst>
            </p:cNvPr>
            <p:cNvSpPr/>
            <p:nvPr/>
          </p:nvSpPr>
          <p:spPr>
            <a:xfrm>
              <a:off x="5952791"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70" name="Freeform: Shape 679">
              <a:extLst>
                <a:ext uri="{FF2B5EF4-FFF2-40B4-BE49-F238E27FC236}">
                  <a16:creationId xmlns:a16="http://schemas.microsoft.com/office/drawing/2014/main" id="{72745F55-46F6-7D98-C5E7-93987260B955}"/>
                </a:ext>
              </a:extLst>
            </p:cNvPr>
            <p:cNvSpPr/>
            <p:nvPr/>
          </p:nvSpPr>
          <p:spPr>
            <a:xfrm>
              <a:off x="5955059"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71" name="Freeform: Shape 680">
              <a:extLst>
                <a:ext uri="{FF2B5EF4-FFF2-40B4-BE49-F238E27FC236}">
                  <a16:creationId xmlns:a16="http://schemas.microsoft.com/office/drawing/2014/main" id="{349B2EAD-6C7C-B3E9-11B6-ED64F644CEC4}"/>
                </a:ext>
              </a:extLst>
            </p:cNvPr>
            <p:cNvSpPr/>
            <p:nvPr/>
          </p:nvSpPr>
          <p:spPr>
            <a:xfrm>
              <a:off x="5957398"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72" name="Freeform: Shape 681">
              <a:extLst>
                <a:ext uri="{FF2B5EF4-FFF2-40B4-BE49-F238E27FC236}">
                  <a16:creationId xmlns:a16="http://schemas.microsoft.com/office/drawing/2014/main" id="{CE451FA1-5BD3-D074-55E3-82BA5C72D791}"/>
                </a:ext>
              </a:extLst>
            </p:cNvPr>
            <p:cNvSpPr/>
            <p:nvPr/>
          </p:nvSpPr>
          <p:spPr>
            <a:xfrm>
              <a:off x="5959807" y="2457781"/>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73" name="Freeform: Shape 682">
              <a:extLst>
                <a:ext uri="{FF2B5EF4-FFF2-40B4-BE49-F238E27FC236}">
                  <a16:creationId xmlns:a16="http://schemas.microsoft.com/office/drawing/2014/main" id="{9DD014F1-D5AA-3F0B-AB0A-B4B82A3267BF}"/>
                </a:ext>
              </a:extLst>
            </p:cNvPr>
            <p:cNvSpPr/>
            <p:nvPr/>
          </p:nvSpPr>
          <p:spPr>
            <a:xfrm>
              <a:off x="5966681"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74" name="Freeform: Shape 683">
              <a:extLst>
                <a:ext uri="{FF2B5EF4-FFF2-40B4-BE49-F238E27FC236}">
                  <a16:creationId xmlns:a16="http://schemas.microsoft.com/office/drawing/2014/main" id="{0A9DFF2C-2D48-7432-1B5D-A509A0EA1A96}"/>
                </a:ext>
              </a:extLst>
            </p:cNvPr>
            <p:cNvSpPr/>
            <p:nvPr/>
          </p:nvSpPr>
          <p:spPr>
            <a:xfrm>
              <a:off x="5966681"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75" name="Freeform: Shape 684">
              <a:extLst>
                <a:ext uri="{FF2B5EF4-FFF2-40B4-BE49-F238E27FC236}">
                  <a16:creationId xmlns:a16="http://schemas.microsoft.com/office/drawing/2014/main" id="{E36A9ECA-946D-896E-9B37-2D3A395B32F7}"/>
                </a:ext>
              </a:extLst>
            </p:cNvPr>
            <p:cNvSpPr/>
            <p:nvPr/>
          </p:nvSpPr>
          <p:spPr>
            <a:xfrm>
              <a:off x="5973625"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76" name="Freeform: Shape 685">
              <a:extLst>
                <a:ext uri="{FF2B5EF4-FFF2-40B4-BE49-F238E27FC236}">
                  <a16:creationId xmlns:a16="http://schemas.microsoft.com/office/drawing/2014/main" id="{FE49DE76-7CC2-0E4E-E5D5-01478BE9A7D3}"/>
                </a:ext>
              </a:extLst>
            </p:cNvPr>
            <p:cNvSpPr/>
            <p:nvPr/>
          </p:nvSpPr>
          <p:spPr>
            <a:xfrm>
              <a:off x="6003814"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77" name="Freeform: Shape 686">
              <a:extLst>
                <a:ext uri="{FF2B5EF4-FFF2-40B4-BE49-F238E27FC236}">
                  <a16:creationId xmlns:a16="http://schemas.microsoft.com/office/drawing/2014/main" id="{61D13DE4-D8D1-9B6C-039F-8C5C0CD1F2A7}"/>
                </a:ext>
              </a:extLst>
            </p:cNvPr>
            <p:cNvSpPr/>
            <p:nvPr/>
          </p:nvSpPr>
          <p:spPr>
            <a:xfrm>
              <a:off x="6003814"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78" name="Freeform: Shape 687">
              <a:extLst>
                <a:ext uri="{FF2B5EF4-FFF2-40B4-BE49-F238E27FC236}">
                  <a16:creationId xmlns:a16="http://schemas.microsoft.com/office/drawing/2014/main" id="{160901B6-073A-AD20-BE5B-A90D32804DD1}"/>
                </a:ext>
              </a:extLst>
            </p:cNvPr>
            <p:cNvSpPr/>
            <p:nvPr/>
          </p:nvSpPr>
          <p:spPr>
            <a:xfrm>
              <a:off x="6010688"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79" name="Freeform: Shape 688">
              <a:extLst>
                <a:ext uri="{FF2B5EF4-FFF2-40B4-BE49-F238E27FC236}">
                  <a16:creationId xmlns:a16="http://schemas.microsoft.com/office/drawing/2014/main" id="{CAE67920-3DFE-7AD8-B4D6-D209C37FC5B4}"/>
                </a:ext>
              </a:extLst>
            </p:cNvPr>
            <p:cNvSpPr/>
            <p:nvPr/>
          </p:nvSpPr>
          <p:spPr>
            <a:xfrm>
              <a:off x="6015365"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80" name="Freeform: Shape 689">
              <a:extLst>
                <a:ext uri="{FF2B5EF4-FFF2-40B4-BE49-F238E27FC236}">
                  <a16:creationId xmlns:a16="http://schemas.microsoft.com/office/drawing/2014/main" id="{91247374-F905-35C2-00AE-7DB819BB55B5}"/>
                </a:ext>
              </a:extLst>
            </p:cNvPr>
            <p:cNvSpPr/>
            <p:nvPr/>
          </p:nvSpPr>
          <p:spPr>
            <a:xfrm>
              <a:off x="6019971"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81" name="Freeform: Shape 690">
              <a:extLst>
                <a:ext uri="{FF2B5EF4-FFF2-40B4-BE49-F238E27FC236}">
                  <a16:creationId xmlns:a16="http://schemas.microsoft.com/office/drawing/2014/main" id="{38E698E7-4B9E-0F0B-EC52-6077E9EDFF58}"/>
                </a:ext>
              </a:extLst>
            </p:cNvPr>
            <p:cNvSpPr/>
            <p:nvPr/>
          </p:nvSpPr>
          <p:spPr>
            <a:xfrm>
              <a:off x="6026987" y="2457781"/>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82" name="Freeform: Shape 691">
              <a:extLst>
                <a:ext uri="{FF2B5EF4-FFF2-40B4-BE49-F238E27FC236}">
                  <a16:creationId xmlns:a16="http://schemas.microsoft.com/office/drawing/2014/main" id="{60E8BE2C-3B4E-F389-889F-7B1F83C65DB9}"/>
                </a:ext>
              </a:extLst>
            </p:cNvPr>
            <p:cNvSpPr/>
            <p:nvPr/>
          </p:nvSpPr>
          <p:spPr>
            <a:xfrm>
              <a:off x="6054765"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83" name="Freeform: Shape 692">
              <a:extLst>
                <a:ext uri="{FF2B5EF4-FFF2-40B4-BE49-F238E27FC236}">
                  <a16:creationId xmlns:a16="http://schemas.microsoft.com/office/drawing/2014/main" id="{69164684-F76C-8275-0928-802C728712A8}"/>
                </a:ext>
              </a:extLst>
            </p:cNvPr>
            <p:cNvSpPr/>
            <p:nvPr/>
          </p:nvSpPr>
          <p:spPr>
            <a:xfrm>
              <a:off x="6084812" y="2457781"/>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84" name="Freeform: Shape 693">
              <a:extLst>
                <a:ext uri="{FF2B5EF4-FFF2-40B4-BE49-F238E27FC236}">
                  <a16:creationId xmlns:a16="http://schemas.microsoft.com/office/drawing/2014/main" id="{695776F9-6130-BD94-CC19-177322AD6D63}"/>
                </a:ext>
              </a:extLst>
            </p:cNvPr>
            <p:cNvSpPr/>
            <p:nvPr/>
          </p:nvSpPr>
          <p:spPr>
            <a:xfrm>
              <a:off x="6325822"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85" name="Freeform: Shape 694">
              <a:extLst>
                <a:ext uri="{FF2B5EF4-FFF2-40B4-BE49-F238E27FC236}">
                  <a16:creationId xmlns:a16="http://schemas.microsoft.com/office/drawing/2014/main" id="{0D5A296C-53F0-6912-5117-075369ACA79E}"/>
                </a:ext>
              </a:extLst>
            </p:cNvPr>
            <p:cNvSpPr/>
            <p:nvPr/>
          </p:nvSpPr>
          <p:spPr>
            <a:xfrm>
              <a:off x="6330428"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86" name="Freeform: Shape 695">
              <a:extLst>
                <a:ext uri="{FF2B5EF4-FFF2-40B4-BE49-F238E27FC236}">
                  <a16:creationId xmlns:a16="http://schemas.microsoft.com/office/drawing/2014/main" id="{89779BC0-A588-737F-F7F1-BB9CA50C12B2}"/>
                </a:ext>
              </a:extLst>
            </p:cNvPr>
            <p:cNvSpPr/>
            <p:nvPr/>
          </p:nvSpPr>
          <p:spPr>
            <a:xfrm>
              <a:off x="6400017"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87" name="Freeform: Shape 696">
              <a:extLst>
                <a:ext uri="{FF2B5EF4-FFF2-40B4-BE49-F238E27FC236}">
                  <a16:creationId xmlns:a16="http://schemas.microsoft.com/office/drawing/2014/main" id="{33F89415-31E9-B633-E6EA-55D3D9AC75E4}"/>
                </a:ext>
              </a:extLst>
            </p:cNvPr>
            <p:cNvSpPr/>
            <p:nvPr/>
          </p:nvSpPr>
          <p:spPr>
            <a:xfrm>
              <a:off x="6425457"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88" name="Freeform: Shape 697">
              <a:extLst>
                <a:ext uri="{FF2B5EF4-FFF2-40B4-BE49-F238E27FC236}">
                  <a16:creationId xmlns:a16="http://schemas.microsoft.com/office/drawing/2014/main" id="{F303315E-9B12-C4EA-49FC-94C1C3C61DD8}"/>
                </a:ext>
              </a:extLst>
            </p:cNvPr>
            <p:cNvSpPr/>
            <p:nvPr/>
          </p:nvSpPr>
          <p:spPr>
            <a:xfrm>
              <a:off x="6427796"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89" name="Freeform: Shape 698">
              <a:extLst>
                <a:ext uri="{FF2B5EF4-FFF2-40B4-BE49-F238E27FC236}">
                  <a16:creationId xmlns:a16="http://schemas.microsoft.com/office/drawing/2014/main" id="{24FF3631-B134-BA14-78B2-F6403953BD04}"/>
                </a:ext>
              </a:extLst>
            </p:cNvPr>
            <p:cNvSpPr/>
            <p:nvPr/>
          </p:nvSpPr>
          <p:spPr>
            <a:xfrm>
              <a:off x="6430205" y="2507032"/>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90" name="Freeform: Shape 699">
              <a:extLst>
                <a:ext uri="{FF2B5EF4-FFF2-40B4-BE49-F238E27FC236}">
                  <a16:creationId xmlns:a16="http://schemas.microsoft.com/office/drawing/2014/main" id="{45FEE449-7012-5606-117B-3691420D6C54}"/>
                </a:ext>
              </a:extLst>
            </p:cNvPr>
            <p:cNvSpPr/>
            <p:nvPr/>
          </p:nvSpPr>
          <p:spPr>
            <a:xfrm>
              <a:off x="6437079"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91" name="Freeform: Shape 700">
              <a:extLst>
                <a:ext uri="{FF2B5EF4-FFF2-40B4-BE49-F238E27FC236}">
                  <a16:creationId xmlns:a16="http://schemas.microsoft.com/office/drawing/2014/main" id="{53C466C8-00F1-1108-B8B8-BF8DFA2255D6}"/>
                </a:ext>
              </a:extLst>
            </p:cNvPr>
            <p:cNvSpPr/>
            <p:nvPr/>
          </p:nvSpPr>
          <p:spPr>
            <a:xfrm>
              <a:off x="6439418"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92" name="Freeform: Shape 701">
              <a:extLst>
                <a:ext uri="{FF2B5EF4-FFF2-40B4-BE49-F238E27FC236}">
                  <a16:creationId xmlns:a16="http://schemas.microsoft.com/office/drawing/2014/main" id="{2DF836CE-99DE-E20C-B911-2744D4B6BB1B}"/>
                </a:ext>
              </a:extLst>
            </p:cNvPr>
            <p:cNvSpPr/>
            <p:nvPr/>
          </p:nvSpPr>
          <p:spPr>
            <a:xfrm>
              <a:off x="6451039" y="2507032"/>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93" name="Freeform: Shape 702">
              <a:extLst>
                <a:ext uri="{FF2B5EF4-FFF2-40B4-BE49-F238E27FC236}">
                  <a16:creationId xmlns:a16="http://schemas.microsoft.com/office/drawing/2014/main" id="{9B177BFF-CB22-F532-F072-47FC3B908BB3}"/>
                </a:ext>
              </a:extLst>
            </p:cNvPr>
            <p:cNvSpPr/>
            <p:nvPr/>
          </p:nvSpPr>
          <p:spPr>
            <a:xfrm>
              <a:off x="6460251"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94" name="Freeform: Shape 703">
              <a:extLst>
                <a:ext uri="{FF2B5EF4-FFF2-40B4-BE49-F238E27FC236}">
                  <a16:creationId xmlns:a16="http://schemas.microsoft.com/office/drawing/2014/main" id="{1EC2D93C-E96B-2FFD-7855-7471315BB743}"/>
                </a:ext>
              </a:extLst>
            </p:cNvPr>
            <p:cNvSpPr/>
            <p:nvPr/>
          </p:nvSpPr>
          <p:spPr>
            <a:xfrm>
              <a:off x="6474212"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95" name="Freeform: Shape 704">
              <a:extLst>
                <a:ext uri="{FF2B5EF4-FFF2-40B4-BE49-F238E27FC236}">
                  <a16:creationId xmlns:a16="http://schemas.microsoft.com/office/drawing/2014/main" id="{A0BBFA8A-67FA-6705-74D3-FC3236FDC50C}"/>
                </a:ext>
              </a:extLst>
            </p:cNvPr>
            <p:cNvSpPr/>
            <p:nvPr/>
          </p:nvSpPr>
          <p:spPr>
            <a:xfrm>
              <a:off x="6481156"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96" name="Freeform: Shape 705">
              <a:extLst>
                <a:ext uri="{FF2B5EF4-FFF2-40B4-BE49-F238E27FC236}">
                  <a16:creationId xmlns:a16="http://schemas.microsoft.com/office/drawing/2014/main" id="{EA3D65A4-0C2D-3165-51CC-397383ADF791}"/>
                </a:ext>
              </a:extLst>
            </p:cNvPr>
            <p:cNvSpPr/>
            <p:nvPr/>
          </p:nvSpPr>
          <p:spPr>
            <a:xfrm>
              <a:off x="6490369"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97" name="Freeform: Shape 706">
              <a:extLst>
                <a:ext uri="{FF2B5EF4-FFF2-40B4-BE49-F238E27FC236}">
                  <a16:creationId xmlns:a16="http://schemas.microsoft.com/office/drawing/2014/main" id="{C2FCD84D-84FA-E4D1-B3DF-A7F4C3264FAF}"/>
                </a:ext>
              </a:extLst>
            </p:cNvPr>
            <p:cNvSpPr/>
            <p:nvPr/>
          </p:nvSpPr>
          <p:spPr>
            <a:xfrm>
              <a:off x="6492636"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98" name="Freeform: Shape 707">
              <a:extLst>
                <a:ext uri="{FF2B5EF4-FFF2-40B4-BE49-F238E27FC236}">
                  <a16:creationId xmlns:a16="http://schemas.microsoft.com/office/drawing/2014/main" id="{C94BE2EB-53E6-BCBD-A4D2-3E5DB27D2F86}"/>
                </a:ext>
              </a:extLst>
            </p:cNvPr>
            <p:cNvSpPr/>
            <p:nvPr/>
          </p:nvSpPr>
          <p:spPr>
            <a:xfrm>
              <a:off x="6501991" y="2507032"/>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599" name="Freeform: Shape 708">
              <a:extLst>
                <a:ext uri="{FF2B5EF4-FFF2-40B4-BE49-F238E27FC236}">
                  <a16:creationId xmlns:a16="http://schemas.microsoft.com/office/drawing/2014/main" id="{ABFA1D51-A046-972B-D161-BE854E1D11F7}"/>
                </a:ext>
              </a:extLst>
            </p:cNvPr>
            <p:cNvSpPr/>
            <p:nvPr/>
          </p:nvSpPr>
          <p:spPr>
            <a:xfrm>
              <a:off x="6506597"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00" name="Freeform: Shape 709">
              <a:extLst>
                <a:ext uri="{FF2B5EF4-FFF2-40B4-BE49-F238E27FC236}">
                  <a16:creationId xmlns:a16="http://schemas.microsoft.com/office/drawing/2014/main" id="{3AEAE4A7-D43F-E8A0-F376-B9828F6C5F50}"/>
                </a:ext>
              </a:extLst>
            </p:cNvPr>
            <p:cNvSpPr/>
            <p:nvPr/>
          </p:nvSpPr>
          <p:spPr>
            <a:xfrm>
              <a:off x="6508936" y="2507032"/>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01" name="Freeform: Shape 710">
              <a:extLst>
                <a:ext uri="{FF2B5EF4-FFF2-40B4-BE49-F238E27FC236}">
                  <a16:creationId xmlns:a16="http://schemas.microsoft.com/office/drawing/2014/main" id="{F7E0EFD8-4568-FC52-6D20-1888B7BD2FC5}"/>
                </a:ext>
              </a:extLst>
            </p:cNvPr>
            <p:cNvSpPr/>
            <p:nvPr/>
          </p:nvSpPr>
          <p:spPr>
            <a:xfrm>
              <a:off x="6534447" y="2522764"/>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02" name="Freeform: Shape 711">
              <a:extLst>
                <a:ext uri="{FF2B5EF4-FFF2-40B4-BE49-F238E27FC236}">
                  <a16:creationId xmlns:a16="http://schemas.microsoft.com/office/drawing/2014/main" id="{0868FA2A-BFCA-08FD-C168-428BC92F1F4B}"/>
                </a:ext>
              </a:extLst>
            </p:cNvPr>
            <p:cNvSpPr/>
            <p:nvPr/>
          </p:nvSpPr>
          <p:spPr>
            <a:xfrm>
              <a:off x="6553013" y="2522764"/>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03" name="Freeform: Shape 712">
              <a:extLst>
                <a:ext uri="{FF2B5EF4-FFF2-40B4-BE49-F238E27FC236}">
                  <a16:creationId xmlns:a16="http://schemas.microsoft.com/office/drawing/2014/main" id="{C284D026-6933-F1D2-7497-D140E982F0D5}"/>
                </a:ext>
              </a:extLst>
            </p:cNvPr>
            <p:cNvSpPr/>
            <p:nvPr/>
          </p:nvSpPr>
          <p:spPr>
            <a:xfrm>
              <a:off x="6555210" y="2522764"/>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04" name="Freeform: Shape 713">
              <a:extLst>
                <a:ext uri="{FF2B5EF4-FFF2-40B4-BE49-F238E27FC236}">
                  <a16:creationId xmlns:a16="http://schemas.microsoft.com/office/drawing/2014/main" id="{D1ACEF8C-E9B7-59FF-7789-35F117951EB5}"/>
                </a:ext>
              </a:extLst>
            </p:cNvPr>
            <p:cNvSpPr/>
            <p:nvPr/>
          </p:nvSpPr>
          <p:spPr>
            <a:xfrm>
              <a:off x="6576186" y="2522764"/>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05" name="Freeform: Shape 714">
              <a:extLst>
                <a:ext uri="{FF2B5EF4-FFF2-40B4-BE49-F238E27FC236}">
                  <a16:creationId xmlns:a16="http://schemas.microsoft.com/office/drawing/2014/main" id="{5963FFA2-9556-D605-7AB6-B3E3D1435670}"/>
                </a:ext>
              </a:extLst>
            </p:cNvPr>
            <p:cNvSpPr/>
            <p:nvPr/>
          </p:nvSpPr>
          <p:spPr>
            <a:xfrm>
              <a:off x="6580792" y="2522764"/>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06" name="Freeform: Shape 715">
              <a:extLst>
                <a:ext uri="{FF2B5EF4-FFF2-40B4-BE49-F238E27FC236}">
                  <a16:creationId xmlns:a16="http://schemas.microsoft.com/office/drawing/2014/main" id="{9FB3E89F-CE20-7343-7F27-70915F474184}"/>
                </a:ext>
              </a:extLst>
            </p:cNvPr>
            <p:cNvSpPr/>
            <p:nvPr/>
          </p:nvSpPr>
          <p:spPr>
            <a:xfrm>
              <a:off x="6597020" y="2522764"/>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07" name="Freeform: Shape 716">
              <a:extLst>
                <a:ext uri="{FF2B5EF4-FFF2-40B4-BE49-F238E27FC236}">
                  <a16:creationId xmlns:a16="http://schemas.microsoft.com/office/drawing/2014/main" id="{6AD4199F-AEBB-18E9-F65A-05F3F354B228}"/>
                </a:ext>
              </a:extLst>
            </p:cNvPr>
            <p:cNvSpPr/>
            <p:nvPr/>
          </p:nvSpPr>
          <p:spPr>
            <a:xfrm>
              <a:off x="6599288" y="2522764"/>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08" name="Freeform: Shape 717">
              <a:extLst>
                <a:ext uri="{FF2B5EF4-FFF2-40B4-BE49-F238E27FC236}">
                  <a16:creationId xmlns:a16="http://schemas.microsoft.com/office/drawing/2014/main" id="{A89CCFAB-3E99-26B6-D9CF-35B6AF0101BF}"/>
                </a:ext>
              </a:extLst>
            </p:cNvPr>
            <p:cNvSpPr/>
            <p:nvPr/>
          </p:nvSpPr>
          <p:spPr>
            <a:xfrm>
              <a:off x="6601626"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09" name="Freeform: Shape 718">
              <a:extLst>
                <a:ext uri="{FF2B5EF4-FFF2-40B4-BE49-F238E27FC236}">
                  <a16:creationId xmlns:a16="http://schemas.microsoft.com/office/drawing/2014/main" id="{B17BA3AB-17A1-7E85-713A-4C1709BAC772}"/>
                </a:ext>
              </a:extLst>
            </p:cNvPr>
            <p:cNvSpPr/>
            <p:nvPr/>
          </p:nvSpPr>
          <p:spPr>
            <a:xfrm>
              <a:off x="6603965"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10" name="Freeform: Shape 719">
              <a:extLst>
                <a:ext uri="{FF2B5EF4-FFF2-40B4-BE49-F238E27FC236}">
                  <a16:creationId xmlns:a16="http://schemas.microsoft.com/office/drawing/2014/main" id="{1FBD31B8-7378-8650-587D-A6B73151A300}"/>
                </a:ext>
              </a:extLst>
            </p:cNvPr>
            <p:cNvSpPr/>
            <p:nvPr/>
          </p:nvSpPr>
          <p:spPr>
            <a:xfrm>
              <a:off x="6610838"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11" name="Freeform: Shape 720">
              <a:extLst>
                <a:ext uri="{FF2B5EF4-FFF2-40B4-BE49-F238E27FC236}">
                  <a16:creationId xmlns:a16="http://schemas.microsoft.com/office/drawing/2014/main" id="{1F84CF4B-98E7-BC80-A647-406EA003361B}"/>
                </a:ext>
              </a:extLst>
            </p:cNvPr>
            <p:cNvSpPr/>
            <p:nvPr/>
          </p:nvSpPr>
          <p:spPr>
            <a:xfrm>
              <a:off x="6610838"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12" name="Freeform: Shape 721">
              <a:extLst>
                <a:ext uri="{FF2B5EF4-FFF2-40B4-BE49-F238E27FC236}">
                  <a16:creationId xmlns:a16="http://schemas.microsoft.com/office/drawing/2014/main" id="{872C1662-8A66-6A17-09AA-004F76C51717}"/>
                </a:ext>
              </a:extLst>
            </p:cNvPr>
            <p:cNvSpPr/>
            <p:nvPr/>
          </p:nvSpPr>
          <p:spPr>
            <a:xfrm>
              <a:off x="6615587"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13" name="Freeform: Shape 722">
              <a:extLst>
                <a:ext uri="{FF2B5EF4-FFF2-40B4-BE49-F238E27FC236}">
                  <a16:creationId xmlns:a16="http://schemas.microsoft.com/office/drawing/2014/main" id="{8976D59C-8664-9045-393A-662DF8B40D9C}"/>
                </a:ext>
              </a:extLst>
            </p:cNvPr>
            <p:cNvSpPr/>
            <p:nvPr/>
          </p:nvSpPr>
          <p:spPr>
            <a:xfrm>
              <a:off x="6617854"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14" name="Freeform: Shape 723">
              <a:extLst>
                <a:ext uri="{FF2B5EF4-FFF2-40B4-BE49-F238E27FC236}">
                  <a16:creationId xmlns:a16="http://schemas.microsoft.com/office/drawing/2014/main" id="{8C46F3D2-0317-658A-97EE-6E2E9E7D2D9C}"/>
                </a:ext>
              </a:extLst>
            </p:cNvPr>
            <p:cNvSpPr/>
            <p:nvPr/>
          </p:nvSpPr>
          <p:spPr>
            <a:xfrm>
              <a:off x="6620192"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15" name="Freeform: Shape 724">
              <a:extLst>
                <a:ext uri="{FF2B5EF4-FFF2-40B4-BE49-F238E27FC236}">
                  <a16:creationId xmlns:a16="http://schemas.microsoft.com/office/drawing/2014/main" id="{8D17D92F-CAB1-76BC-64D9-CAC134B88814}"/>
                </a:ext>
              </a:extLst>
            </p:cNvPr>
            <p:cNvSpPr/>
            <p:nvPr/>
          </p:nvSpPr>
          <p:spPr>
            <a:xfrm>
              <a:off x="6624799"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16" name="Freeform: Shape 725">
              <a:extLst>
                <a:ext uri="{FF2B5EF4-FFF2-40B4-BE49-F238E27FC236}">
                  <a16:creationId xmlns:a16="http://schemas.microsoft.com/office/drawing/2014/main" id="{6C05D9C2-F998-784C-49C2-E3009C5DB4A4}"/>
                </a:ext>
              </a:extLst>
            </p:cNvPr>
            <p:cNvSpPr/>
            <p:nvPr/>
          </p:nvSpPr>
          <p:spPr>
            <a:xfrm>
              <a:off x="6629405"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17" name="Freeform: Shape 726">
              <a:extLst>
                <a:ext uri="{FF2B5EF4-FFF2-40B4-BE49-F238E27FC236}">
                  <a16:creationId xmlns:a16="http://schemas.microsoft.com/office/drawing/2014/main" id="{1F9E921B-E690-EBD7-7374-51D796B277FA}"/>
                </a:ext>
              </a:extLst>
            </p:cNvPr>
            <p:cNvSpPr/>
            <p:nvPr/>
          </p:nvSpPr>
          <p:spPr>
            <a:xfrm>
              <a:off x="6634011"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18" name="Freeform: Shape 727">
              <a:extLst>
                <a:ext uri="{FF2B5EF4-FFF2-40B4-BE49-F238E27FC236}">
                  <a16:creationId xmlns:a16="http://schemas.microsoft.com/office/drawing/2014/main" id="{A38FA7B7-D96E-6DB2-6FE8-66ED1E24614E}"/>
                </a:ext>
              </a:extLst>
            </p:cNvPr>
            <p:cNvSpPr/>
            <p:nvPr/>
          </p:nvSpPr>
          <p:spPr>
            <a:xfrm>
              <a:off x="6634011"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19" name="Freeform: Shape 728">
              <a:extLst>
                <a:ext uri="{FF2B5EF4-FFF2-40B4-BE49-F238E27FC236}">
                  <a16:creationId xmlns:a16="http://schemas.microsoft.com/office/drawing/2014/main" id="{1DC6EA95-8822-09A6-DDB5-85834A2D3735}"/>
                </a:ext>
              </a:extLst>
            </p:cNvPr>
            <p:cNvSpPr/>
            <p:nvPr/>
          </p:nvSpPr>
          <p:spPr>
            <a:xfrm>
              <a:off x="6636421"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20" name="Freeform: Shape 729">
              <a:extLst>
                <a:ext uri="{FF2B5EF4-FFF2-40B4-BE49-F238E27FC236}">
                  <a16:creationId xmlns:a16="http://schemas.microsoft.com/office/drawing/2014/main" id="{673CBC4D-75F6-1DBA-398E-4158F97B3EB7}"/>
                </a:ext>
              </a:extLst>
            </p:cNvPr>
            <p:cNvSpPr/>
            <p:nvPr/>
          </p:nvSpPr>
          <p:spPr>
            <a:xfrm>
              <a:off x="6636421"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21" name="Freeform: Shape 730">
              <a:extLst>
                <a:ext uri="{FF2B5EF4-FFF2-40B4-BE49-F238E27FC236}">
                  <a16:creationId xmlns:a16="http://schemas.microsoft.com/office/drawing/2014/main" id="{141F9676-E00A-5957-CBB4-2721FF3099D1}"/>
                </a:ext>
              </a:extLst>
            </p:cNvPr>
            <p:cNvSpPr/>
            <p:nvPr/>
          </p:nvSpPr>
          <p:spPr>
            <a:xfrm>
              <a:off x="6638688"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22" name="Freeform: Shape 731">
              <a:extLst>
                <a:ext uri="{FF2B5EF4-FFF2-40B4-BE49-F238E27FC236}">
                  <a16:creationId xmlns:a16="http://schemas.microsoft.com/office/drawing/2014/main" id="{BD62B373-2D12-05B4-97FC-9F8ECAA1C35D}"/>
                </a:ext>
              </a:extLst>
            </p:cNvPr>
            <p:cNvSpPr/>
            <p:nvPr/>
          </p:nvSpPr>
          <p:spPr>
            <a:xfrm>
              <a:off x="6641027"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23" name="Freeform: Shape 732">
              <a:extLst>
                <a:ext uri="{FF2B5EF4-FFF2-40B4-BE49-F238E27FC236}">
                  <a16:creationId xmlns:a16="http://schemas.microsoft.com/office/drawing/2014/main" id="{F1FC13C3-D714-F5FA-BFC1-C947840205BF}"/>
                </a:ext>
              </a:extLst>
            </p:cNvPr>
            <p:cNvSpPr/>
            <p:nvPr/>
          </p:nvSpPr>
          <p:spPr>
            <a:xfrm>
              <a:off x="6643365"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24" name="Freeform: Shape 733">
              <a:extLst>
                <a:ext uri="{FF2B5EF4-FFF2-40B4-BE49-F238E27FC236}">
                  <a16:creationId xmlns:a16="http://schemas.microsoft.com/office/drawing/2014/main" id="{92CC43AF-AE3A-9939-C237-E6B8EE1B91FD}"/>
                </a:ext>
              </a:extLst>
            </p:cNvPr>
            <p:cNvSpPr/>
            <p:nvPr/>
          </p:nvSpPr>
          <p:spPr>
            <a:xfrm>
              <a:off x="6664199"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25" name="Freeform: Shape 734">
              <a:extLst>
                <a:ext uri="{FF2B5EF4-FFF2-40B4-BE49-F238E27FC236}">
                  <a16:creationId xmlns:a16="http://schemas.microsoft.com/office/drawing/2014/main" id="{B198333D-3767-EAB9-5850-671B15680A02}"/>
                </a:ext>
              </a:extLst>
            </p:cNvPr>
            <p:cNvSpPr/>
            <p:nvPr/>
          </p:nvSpPr>
          <p:spPr>
            <a:xfrm>
              <a:off x="6691978"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26" name="Freeform: Shape 735">
              <a:extLst>
                <a:ext uri="{FF2B5EF4-FFF2-40B4-BE49-F238E27FC236}">
                  <a16:creationId xmlns:a16="http://schemas.microsoft.com/office/drawing/2014/main" id="{C5F7CFF0-7753-FA90-74F6-C25FD9CD61A5}"/>
                </a:ext>
              </a:extLst>
            </p:cNvPr>
            <p:cNvSpPr/>
            <p:nvPr/>
          </p:nvSpPr>
          <p:spPr>
            <a:xfrm>
              <a:off x="6698994"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27" name="Freeform: Shape 736">
              <a:extLst>
                <a:ext uri="{FF2B5EF4-FFF2-40B4-BE49-F238E27FC236}">
                  <a16:creationId xmlns:a16="http://schemas.microsoft.com/office/drawing/2014/main" id="{4AF5B56B-B663-2AAC-6BAA-F5C919A41669}"/>
                </a:ext>
              </a:extLst>
            </p:cNvPr>
            <p:cNvSpPr/>
            <p:nvPr/>
          </p:nvSpPr>
          <p:spPr>
            <a:xfrm>
              <a:off x="6717419"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28" name="Freeform: Shape 737">
              <a:extLst>
                <a:ext uri="{FF2B5EF4-FFF2-40B4-BE49-F238E27FC236}">
                  <a16:creationId xmlns:a16="http://schemas.microsoft.com/office/drawing/2014/main" id="{A2980375-5C43-64B8-F6B4-877E12A41CFB}"/>
                </a:ext>
              </a:extLst>
            </p:cNvPr>
            <p:cNvSpPr/>
            <p:nvPr/>
          </p:nvSpPr>
          <p:spPr>
            <a:xfrm>
              <a:off x="6717419"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29" name="Freeform: Shape 738">
              <a:extLst>
                <a:ext uri="{FF2B5EF4-FFF2-40B4-BE49-F238E27FC236}">
                  <a16:creationId xmlns:a16="http://schemas.microsoft.com/office/drawing/2014/main" id="{843F238F-6822-3984-B5A4-A3820D67E5F8}"/>
                </a:ext>
              </a:extLst>
            </p:cNvPr>
            <p:cNvSpPr/>
            <p:nvPr/>
          </p:nvSpPr>
          <p:spPr>
            <a:xfrm>
              <a:off x="6724434"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30" name="Freeform: Shape 739">
              <a:extLst>
                <a:ext uri="{FF2B5EF4-FFF2-40B4-BE49-F238E27FC236}">
                  <a16:creationId xmlns:a16="http://schemas.microsoft.com/office/drawing/2014/main" id="{A716B2B8-3DA7-3901-EBC2-CA0B6404FE97}"/>
                </a:ext>
              </a:extLst>
            </p:cNvPr>
            <p:cNvSpPr/>
            <p:nvPr/>
          </p:nvSpPr>
          <p:spPr>
            <a:xfrm>
              <a:off x="6733788"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31" name="Freeform: Shape 740">
              <a:extLst>
                <a:ext uri="{FF2B5EF4-FFF2-40B4-BE49-F238E27FC236}">
                  <a16:creationId xmlns:a16="http://schemas.microsoft.com/office/drawing/2014/main" id="{E32D1322-50C4-29EA-12D7-7C4D61637711}"/>
                </a:ext>
              </a:extLst>
            </p:cNvPr>
            <p:cNvSpPr/>
            <p:nvPr/>
          </p:nvSpPr>
          <p:spPr>
            <a:xfrm>
              <a:off x="6743001"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32" name="Freeform: Shape 741">
              <a:extLst>
                <a:ext uri="{FF2B5EF4-FFF2-40B4-BE49-F238E27FC236}">
                  <a16:creationId xmlns:a16="http://schemas.microsoft.com/office/drawing/2014/main" id="{0A1B9903-CEBA-8D2E-0B44-803F4FEA57B1}"/>
                </a:ext>
              </a:extLst>
            </p:cNvPr>
            <p:cNvSpPr/>
            <p:nvPr/>
          </p:nvSpPr>
          <p:spPr>
            <a:xfrm>
              <a:off x="6759228" y="2540480"/>
              <a:ext cx="43369" cy="43439"/>
            </a:xfrm>
            <a:custGeom>
              <a:avLst/>
              <a:gdLst>
                <a:gd name="connsiteX0" fmla="*/ 21685 w 43369"/>
                <a:gd name="connsiteY0" fmla="*/ 0 h 43439"/>
                <a:gd name="connsiteX1" fmla="*/ 43369 w 43369"/>
                <a:gd name="connsiteY1" fmla="*/ 0 h 43439"/>
                <a:gd name="connsiteX2" fmla="*/ 43369 w 43369"/>
                <a:gd name="connsiteY2" fmla="*/ 43440 h 43439"/>
                <a:gd name="connsiteX3" fmla="*/ 0 w 43369"/>
                <a:gd name="connsiteY3" fmla="*/ 43440 h 43439"/>
                <a:gd name="connsiteX4" fmla="*/ 0 w 43369"/>
                <a:gd name="connsiteY4" fmla="*/ 0 h 43439"/>
                <a:gd name="connsiteX5" fmla="*/ 21685 w 4336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33" name="Freeform: Shape 742">
              <a:extLst>
                <a:ext uri="{FF2B5EF4-FFF2-40B4-BE49-F238E27FC236}">
                  <a16:creationId xmlns:a16="http://schemas.microsoft.com/office/drawing/2014/main" id="{D321253A-EDC5-6A06-BAE8-7BB3953B59C4}"/>
                </a:ext>
              </a:extLst>
            </p:cNvPr>
            <p:cNvSpPr/>
            <p:nvPr/>
          </p:nvSpPr>
          <p:spPr>
            <a:xfrm>
              <a:off x="6763835"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34" name="Freeform: Shape 743">
              <a:extLst>
                <a:ext uri="{FF2B5EF4-FFF2-40B4-BE49-F238E27FC236}">
                  <a16:creationId xmlns:a16="http://schemas.microsoft.com/office/drawing/2014/main" id="{6A75E46B-B561-56F7-C080-6296021F4420}"/>
                </a:ext>
              </a:extLst>
            </p:cNvPr>
            <p:cNvSpPr/>
            <p:nvPr/>
          </p:nvSpPr>
          <p:spPr>
            <a:xfrm>
              <a:off x="6766173"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35" name="Freeform: Shape 744">
              <a:extLst>
                <a:ext uri="{FF2B5EF4-FFF2-40B4-BE49-F238E27FC236}">
                  <a16:creationId xmlns:a16="http://schemas.microsoft.com/office/drawing/2014/main" id="{ADD3873F-0D29-FA55-B248-C66624B81BFF}"/>
                </a:ext>
              </a:extLst>
            </p:cNvPr>
            <p:cNvSpPr/>
            <p:nvPr/>
          </p:nvSpPr>
          <p:spPr>
            <a:xfrm>
              <a:off x="6766173"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36" name="Freeform: Shape 745">
              <a:extLst>
                <a:ext uri="{FF2B5EF4-FFF2-40B4-BE49-F238E27FC236}">
                  <a16:creationId xmlns:a16="http://schemas.microsoft.com/office/drawing/2014/main" id="{D86EED07-358E-A977-F838-4C3585706927}"/>
                </a:ext>
              </a:extLst>
            </p:cNvPr>
            <p:cNvSpPr/>
            <p:nvPr/>
          </p:nvSpPr>
          <p:spPr>
            <a:xfrm>
              <a:off x="6773047"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37" name="Freeform: Shape 746">
              <a:extLst>
                <a:ext uri="{FF2B5EF4-FFF2-40B4-BE49-F238E27FC236}">
                  <a16:creationId xmlns:a16="http://schemas.microsoft.com/office/drawing/2014/main" id="{A873821C-68BD-679F-CA58-ED0949AC17D9}"/>
                </a:ext>
              </a:extLst>
            </p:cNvPr>
            <p:cNvSpPr/>
            <p:nvPr/>
          </p:nvSpPr>
          <p:spPr>
            <a:xfrm>
              <a:off x="6791614"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38" name="Freeform: Shape 747">
              <a:extLst>
                <a:ext uri="{FF2B5EF4-FFF2-40B4-BE49-F238E27FC236}">
                  <a16:creationId xmlns:a16="http://schemas.microsoft.com/office/drawing/2014/main" id="{48C4183D-C858-3648-01DB-812CE72D1A81}"/>
                </a:ext>
              </a:extLst>
            </p:cNvPr>
            <p:cNvSpPr/>
            <p:nvPr/>
          </p:nvSpPr>
          <p:spPr>
            <a:xfrm>
              <a:off x="6798629" y="2540480"/>
              <a:ext cx="43369" cy="43439"/>
            </a:xfrm>
            <a:custGeom>
              <a:avLst/>
              <a:gdLst>
                <a:gd name="connsiteX0" fmla="*/ 21685 w 43369"/>
                <a:gd name="connsiteY0" fmla="*/ 0 h 43439"/>
                <a:gd name="connsiteX1" fmla="*/ 43369 w 43369"/>
                <a:gd name="connsiteY1" fmla="*/ 0 h 43439"/>
                <a:gd name="connsiteX2" fmla="*/ 43369 w 43369"/>
                <a:gd name="connsiteY2" fmla="*/ 43440 h 43439"/>
                <a:gd name="connsiteX3" fmla="*/ 0 w 43369"/>
                <a:gd name="connsiteY3" fmla="*/ 43440 h 43439"/>
                <a:gd name="connsiteX4" fmla="*/ 0 w 43369"/>
                <a:gd name="connsiteY4" fmla="*/ 0 h 43439"/>
                <a:gd name="connsiteX5" fmla="*/ 21685 w 4336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39" name="Freeform: Shape 748">
              <a:extLst>
                <a:ext uri="{FF2B5EF4-FFF2-40B4-BE49-F238E27FC236}">
                  <a16:creationId xmlns:a16="http://schemas.microsoft.com/office/drawing/2014/main" id="{82DCA097-C686-4C6D-2E1A-1505547DD9B6}"/>
                </a:ext>
              </a:extLst>
            </p:cNvPr>
            <p:cNvSpPr/>
            <p:nvPr/>
          </p:nvSpPr>
          <p:spPr>
            <a:xfrm>
              <a:off x="6798629" y="2540480"/>
              <a:ext cx="43369" cy="43439"/>
            </a:xfrm>
            <a:custGeom>
              <a:avLst/>
              <a:gdLst>
                <a:gd name="connsiteX0" fmla="*/ 21685 w 43369"/>
                <a:gd name="connsiteY0" fmla="*/ 0 h 43439"/>
                <a:gd name="connsiteX1" fmla="*/ 43369 w 43369"/>
                <a:gd name="connsiteY1" fmla="*/ 0 h 43439"/>
                <a:gd name="connsiteX2" fmla="*/ 43369 w 43369"/>
                <a:gd name="connsiteY2" fmla="*/ 43440 h 43439"/>
                <a:gd name="connsiteX3" fmla="*/ 0 w 43369"/>
                <a:gd name="connsiteY3" fmla="*/ 43440 h 43439"/>
                <a:gd name="connsiteX4" fmla="*/ 0 w 43369"/>
                <a:gd name="connsiteY4" fmla="*/ 0 h 43439"/>
                <a:gd name="connsiteX5" fmla="*/ 21685 w 4336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40" name="Freeform: Shape 749">
              <a:extLst>
                <a:ext uri="{FF2B5EF4-FFF2-40B4-BE49-F238E27FC236}">
                  <a16:creationId xmlns:a16="http://schemas.microsoft.com/office/drawing/2014/main" id="{1D06F79D-27CE-2649-CDEB-971D80B56F0B}"/>
                </a:ext>
              </a:extLst>
            </p:cNvPr>
            <p:cNvSpPr/>
            <p:nvPr/>
          </p:nvSpPr>
          <p:spPr>
            <a:xfrm>
              <a:off x="6798629" y="2540480"/>
              <a:ext cx="43369" cy="43439"/>
            </a:xfrm>
            <a:custGeom>
              <a:avLst/>
              <a:gdLst>
                <a:gd name="connsiteX0" fmla="*/ 21685 w 43369"/>
                <a:gd name="connsiteY0" fmla="*/ 0 h 43439"/>
                <a:gd name="connsiteX1" fmla="*/ 43369 w 43369"/>
                <a:gd name="connsiteY1" fmla="*/ 0 h 43439"/>
                <a:gd name="connsiteX2" fmla="*/ 43369 w 43369"/>
                <a:gd name="connsiteY2" fmla="*/ 43440 h 43439"/>
                <a:gd name="connsiteX3" fmla="*/ 0 w 43369"/>
                <a:gd name="connsiteY3" fmla="*/ 43440 h 43439"/>
                <a:gd name="connsiteX4" fmla="*/ 0 w 43369"/>
                <a:gd name="connsiteY4" fmla="*/ 0 h 43439"/>
                <a:gd name="connsiteX5" fmla="*/ 21685 w 4336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9"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41" name="Freeform: Shape 750">
              <a:extLst>
                <a:ext uri="{FF2B5EF4-FFF2-40B4-BE49-F238E27FC236}">
                  <a16:creationId xmlns:a16="http://schemas.microsoft.com/office/drawing/2014/main" id="{301CEBBD-04BD-4687-F174-C10ED7300F34}"/>
                </a:ext>
              </a:extLst>
            </p:cNvPr>
            <p:cNvSpPr/>
            <p:nvPr/>
          </p:nvSpPr>
          <p:spPr>
            <a:xfrm>
              <a:off x="6814786"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42" name="Freeform: Shape 751">
              <a:extLst>
                <a:ext uri="{FF2B5EF4-FFF2-40B4-BE49-F238E27FC236}">
                  <a16:creationId xmlns:a16="http://schemas.microsoft.com/office/drawing/2014/main" id="{FFD5D6FF-68D2-9991-3EB6-5C6CAE18F9CF}"/>
                </a:ext>
              </a:extLst>
            </p:cNvPr>
            <p:cNvSpPr/>
            <p:nvPr/>
          </p:nvSpPr>
          <p:spPr>
            <a:xfrm>
              <a:off x="6814786"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43" name="Freeform: Shape 752">
              <a:extLst>
                <a:ext uri="{FF2B5EF4-FFF2-40B4-BE49-F238E27FC236}">
                  <a16:creationId xmlns:a16="http://schemas.microsoft.com/office/drawing/2014/main" id="{3D1CE33E-92C1-482C-4BD9-06E4BD1B4103}"/>
                </a:ext>
              </a:extLst>
            </p:cNvPr>
            <p:cNvSpPr/>
            <p:nvPr/>
          </p:nvSpPr>
          <p:spPr>
            <a:xfrm>
              <a:off x="6814786"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44" name="Freeform: Shape 753">
              <a:extLst>
                <a:ext uri="{FF2B5EF4-FFF2-40B4-BE49-F238E27FC236}">
                  <a16:creationId xmlns:a16="http://schemas.microsoft.com/office/drawing/2014/main" id="{FD37178C-9470-0D79-2151-84A47ACADB7F}"/>
                </a:ext>
              </a:extLst>
            </p:cNvPr>
            <p:cNvSpPr/>
            <p:nvPr/>
          </p:nvSpPr>
          <p:spPr>
            <a:xfrm>
              <a:off x="6826408"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45" name="Freeform: Shape 754">
              <a:extLst>
                <a:ext uri="{FF2B5EF4-FFF2-40B4-BE49-F238E27FC236}">
                  <a16:creationId xmlns:a16="http://schemas.microsoft.com/office/drawing/2014/main" id="{4040BB34-474F-3EF0-6FA2-707479960D99}"/>
                </a:ext>
              </a:extLst>
            </p:cNvPr>
            <p:cNvSpPr/>
            <p:nvPr/>
          </p:nvSpPr>
          <p:spPr>
            <a:xfrm>
              <a:off x="6831014"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46" name="Freeform: Shape 755">
              <a:extLst>
                <a:ext uri="{FF2B5EF4-FFF2-40B4-BE49-F238E27FC236}">
                  <a16:creationId xmlns:a16="http://schemas.microsoft.com/office/drawing/2014/main" id="{71D209E3-7398-53D4-A33E-510DEA8CBDDA}"/>
                </a:ext>
              </a:extLst>
            </p:cNvPr>
            <p:cNvSpPr/>
            <p:nvPr/>
          </p:nvSpPr>
          <p:spPr>
            <a:xfrm>
              <a:off x="6833353"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47" name="Freeform: Shape 756">
              <a:extLst>
                <a:ext uri="{FF2B5EF4-FFF2-40B4-BE49-F238E27FC236}">
                  <a16:creationId xmlns:a16="http://schemas.microsoft.com/office/drawing/2014/main" id="{1F83E50E-3861-E829-E51C-FB2035A4E160}"/>
                </a:ext>
              </a:extLst>
            </p:cNvPr>
            <p:cNvSpPr/>
            <p:nvPr/>
          </p:nvSpPr>
          <p:spPr>
            <a:xfrm>
              <a:off x="6833353"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48" name="Freeform: Shape 757">
              <a:extLst>
                <a:ext uri="{FF2B5EF4-FFF2-40B4-BE49-F238E27FC236}">
                  <a16:creationId xmlns:a16="http://schemas.microsoft.com/office/drawing/2014/main" id="{66FFC147-B8F9-BAEF-D803-4001E191C403}"/>
                </a:ext>
              </a:extLst>
            </p:cNvPr>
            <p:cNvSpPr/>
            <p:nvPr/>
          </p:nvSpPr>
          <p:spPr>
            <a:xfrm>
              <a:off x="6837959"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49" name="Freeform: Shape 758">
              <a:extLst>
                <a:ext uri="{FF2B5EF4-FFF2-40B4-BE49-F238E27FC236}">
                  <a16:creationId xmlns:a16="http://schemas.microsoft.com/office/drawing/2014/main" id="{A9D1459F-D4BE-3244-9D05-2EBC433592DD}"/>
                </a:ext>
              </a:extLst>
            </p:cNvPr>
            <p:cNvSpPr/>
            <p:nvPr/>
          </p:nvSpPr>
          <p:spPr>
            <a:xfrm>
              <a:off x="6856526"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50" name="Freeform: Shape 759">
              <a:extLst>
                <a:ext uri="{FF2B5EF4-FFF2-40B4-BE49-F238E27FC236}">
                  <a16:creationId xmlns:a16="http://schemas.microsoft.com/office/drawing/2014/main" id="{CFAED8CA-F37F-76B8-DF6B-1F897884226A}"/>
                </a:ext>
              </a:extLst>
            </p:cNvPr>
            <p:cNvSpPr/>
            <p:nvPr/>
          </p:nvSpPr>
          <p:spPr>
            <a:xfrm>
              <a:off x="6863470"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51" name="Freeform: Shape 760">
              <a:extLst>
                <a:ext uri="{FF2B5EF4-FFF2-40B4-BE49-F238E27FC236}">
                  <a16:creationId xmlns:a16="http://schemas.microsoft.com/office/drawing/2014/main" id="{8ED784DF-2D0A-CE8F-3470-211222C17F80}"/>
                </a:ext>
              </a:extLst>
            </p:cNvPr>
            <p:cNvSpPr/>
            <p:nvPr/>
          </p:nvSpPr>
          <p:spPr>
            <a:xfrm>
              <a:off x="6879627"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52" name="Freeform: Shape 761">
              <a:extLst>
                <a:ext uri="{FF2B5EF4-FFF2-40B4-BE49-F238E27FC236}">
                  <a16:creationId xmlns:a16="http://schemas.microsoft.com/office/drawing/2014/main" id="{E4E4DD37-EF91-44DE-B8C1-78ED6D725FD8}"/>
                </a:ext>
              </a:extLst>
            </p:cNvPr>
            <p:cNvSpPr/>
            <p:nvPr/>
          </p:nvSpPr>
          <p:spPr>
            <a:xfrm>
              <a:off x="6891249"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53" name="Freeform: Shape 762">
              <a:extLst>
                <a:ext uri="{FF2B5EF4-FFF2-40B4-BE49-F238E27FC236}">
                  <a16:creationId xmlns:a16="http://schemas.microsoft.com/office/drawing/2014/main" id="{2B3A79E7-4711-79CF-E02D-C91A3D5663F7}"/>
                </a:ext>
              </a:extLst>
            </p:cNvPr>
            <p:cNvSpPr/>
            <p:nvPr/>
          </p:nvSpPr>
          <p:spPr>
            <a:xfrm>
              <a:off x="6921437"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54" name="Freeform: Shape 763">
              <a:extLst>
                <a:ext uri="{FF2B5EF4-FFF2-40B4-BE49-F238E27FC236}">
                  <a16:creationId xmlns:a16="http://schemas.microsoft.com/office/drawing/2014/main" id="{0FA68447-5610-E305-4C77-62F6B2FBA40E}"/>
                </a:ext>
              </a:extLst>
            </p:cNvPr>
            <p:cNvSpPr/>
            <p:nvPr/>
          </p:nvSpPr>
          <p:spPr>
            <a:xfrm>
              <a:off x="6928382"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55" name="Freeform: Shape 764">
              <a:extLst>
                <a:ext uri="{FF2B5EF4-FFF2-40B4-BE49-F238E27FC236}">
                  <a16:creationId xmlns:a16="http://schemas.microsoft.com/office/drawing/2014/main" id="{74D17DB5-3B81-B287-6302-32FD9C6734E6}"/>
                </a:ext>
              </a:extLst>
            </p:cNvPr>
            <p:cNvSpPr/>
            <p:nvPr/>
          </p:nvSpPr>
          <p:spPr>
            <a:xfrm>
              <a:off x="6937595"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56" name="Freeform: Shape 765">
              <a:extLst>
                <a:ext uri="{FF2B5EF4-FFF2-40B4-BE49-F238E27FC236}">
                  <a16:creationId xmlns:a16="http://schemas.microsoft.com/office/drawing/2014/main" id="{5EFC4FFC-A47D-68B1-05D6-02A285ACFE64}"/>
                </a:ext>
              </a:extLst>
            </p:cNvPr>
            <p:cNvSpPr/>
            <p:nvPr/>
          </p:nvSpPr>
          <p:spPr>
            <a:xfrm>
              <a:off x="6958429"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57" name="Freeform: Shape 766">
              <a:extLst>
                <a:ext uri="{FF2B5EF4-FFF2-40B4-BE49-F238E27FC236}">
                  <a16:creationId xmlns:a16="http://schemas.microsoft.com/office/drawing/2014/main" id="{E5B29D9D-E028-F868-0B5B-8DB1054CD176}"/>
                </a:ext>
              </a:extLst>
            </p:cNvPr>
            <p:cNvSpPr/>
            <p:nvPr/>
          </p:nvSpPr>
          <p:spPr>
            <a:xfrm>
              <a:off x="6960767" y="2540480"/>
              <a:ext cx="43439" cy="43439"/>
            </a:xfrm>
            <a:custGeom>
              <a:avLst/>
              <a:gdLst>
                <a:gd name="connsiteX0" fmla="*/ 2175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75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755" y="0"/>
                  </a:moveTo>
                  <a:lnTo>
                    <a:pt x="43440" y="0"/>
                  </a:lnTo>
                  <a:lnTo>
                    <a:pt x="43440" y="43440"/>
                  </a:lnTo>
                  <a:lnTo>
                    <a:pt x="0" y="43440"/>
                  </a:lnTo>
                  <a:lnTo>
                    <a:pt x="0" y="0"/>
                  </a:lnTo>
                  <a:lnTo>
                    <a:pt x="2175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58" name="Freeform: Shape 767">
              <a:extLst>
                <a:ext uri="{FF2B5EF4-FFF2-40B4-BE49-F238E27FC236}">
                  <a16:creationId xmlns:a16="http://schemas.microsoft.com/office/drawing/2014/main" id="{F4DDE80F-547A-12FD-E72F-BE372845160D}"/>
                </a:ext>
              </a:extLst>
            </p:cNvPr>
            <p:cNvSpPr/>
            <p:nvPr/>
          </p:nvSpPr>
          <p:spPr>
            <a:xfrm>
              <a:off x="7067418"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59" name="Freeform: Shape 768">
              <a:extLst>
                <a:ext uri="{FF2B5EF4-FFF2-40B4-BE49-F238E27FC236}">
                  <a16:creationId xmlns:a16="http://schemas.microsoft.com/office/drawing/2014/main" id="{2912D987-05CF-C2C5-D398-2DD91E94789B}"/>
                </a:ext>
              </a:extLst>
            </p:cNvPr>
            <p:cNvSpPr/>
            <p:nvPr/>
          </p:nvSpPr>
          <p:spPr>
            <a:xfrm>
              <a:off x="7095197" y="2540480"/>
              <a:ext cx="43439" cy="43439"/>
            </a:xfrm>
            <a:custGeom>
              <a:avLst/>
              <a:gdLst>
                <a:gd name="connsiteX0" fmla="*/ 21685 w 43439"/>
                <a:gd name="connsiteY0" fmla="*/ 0 h 43439"/>
                <a:gd name="connsiteX1" fmla="*/ 43440 w 43439"/>
                <a:gd name="connsiteY1" fmla="*/ 0 h 43439"/>
                <a:gd name="connsiteX2" fmla="*/ 43440 w 43439"/>
                <a:gd name="connsiteY2" fmla="*/ 43440 h 43439"/>
                <a:gd name="connsiteX3" fmla="*/ 0 w 43439"/>
                <a:gd name="connsiteY3" fmla="*/ 43440 h 43439"/>
                <a:gd name="connsiteX4" fmla="*/ 0 w 43439"/>
                <a:gd name="connsiteY4" fmla="*/ 0 h 43439"/>
                <a:gd name="connsiteX5" fmla="*/ 21685 w 43439"/>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39" h="43439">
                  <a:moveTo>
                    <a:pt x="21685" y="0"/>
                  </a:moveTo>
                  <a:lnTo>
                    <a:pt x="43440" y="0"/>
                  </a:lnTo>
                  <a:lnTo>
                    <a:pt x="43440"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sp>
          <p:nvSpPr>
            <p:cNvPr id="660" name="Freeform: Shape 769">
              <a:extLst>
                <a:ext uri="{FF2B5EF4-FFF2-40B4-BE49-F238E27FC236}">
                  <a16:creationId xmlns:a16="http://schemas.microsoft.com/office/drawing/2014/main" id="{45B2216F-828D-B77E-7A72-37F711763273}"/>
                </a:ext>
              </a:extLst>
            </p:cNvPr>
            <p:cNvSpPr/>
            <p:nvPr/>
          </p:nvSpPr>
          <p:spPr>
            <a:xfrm>
              <a:off x="7127653" y="2540480"/>
              <a:ext cx="43368" cy="43439"/>
            </a:xfrm>
            <a:custGeom>
              <a:avLst/>
              <a:gdLst>
                <a:gd name="connsiteX0" fmla="*/ 21685 w 43368"/>
                <a:gd name="connsiteY0" fmla="*/ 0 h 43439"/>
                <a:gd name="connsiteX1" fmla="*/ 43369 w 43368"/>
                <a:gd name="connsiteY1" fmla="*/ 0 h 43439"/>
                <a:gd name="connsiteX2" fmla="*/ 43369 w 43368"/>
                <a:gd name="connsiteY2" fmla="*/ 43440 h 43439"/>
                <a:gd name="connsiteX3" fmla="*/ 0 w 43368"/>
                <a:gd name="connsiteY3" fmla="*/ 43440 h 43439"/>
                <a:gd name="connsiteX4" fmla="*/ 0 w 43368"/>
                <a:gd name="connsiteY4" fmla="*/ 0 h 43439"/>
                <a:gd name="connsiteX5" fmla="*/ 21685 w 43368"/>
                <a:gd name="connsiteY5" fmla="*/ 0 h 4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68" h="43439">
                  <a:moveTo>
                    <a:pt x="21685" y="0"/>
                  </a:moveTo>
                  <a:lnTo>
                    <a:pt x="43369" y="0"/>
                  </a:lnTo>
                  <a:lnTo>
                    <a:pt x="43369" y="43440"/>
                  </a:lnTo>
                  <a:lnTo>
                    <a:pt x="0" y="43440"/>
                  </a:lnTo>
                  <a:lnTo>
                    <a:pt x="0" y="0"/>
                  </a:lnTo>
                  <a:lnTo>
                    <a:pt x="21685" y="0"/>
                  </a:lnTo>
                </a:path>
              </a:pathLst>
            </a:custGeom>
            <a:noFill/>
            <a:ln w="7082" cap="flat">
              <a:solidFill>
                <a:srgbClr val="22559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661" name="TextBox 780">
            <a:extLst>
              <a:ext uri="{FF2B5EF4-FFF2-40B4-BE49-F238E27FC236}">
                <a16:creationId xmlns:a16="http://schemas.microsoft.com/office/drawing/2014/main" id="{644FCA4A-21C5-9DCF-779B-4DAF085AB904}"/>
              </a:ext>
            </a:extLst>
          </p:cNvPr>
          <p:cNvSpPr txBox="1"/>
          <p:nvPr/>
        </p:nvSpPr>
        <p:spPr>
          <a:xfrm rot="16200000">
            <a:off x="2337761" y="3509469"/>
            <a:ext cx="1420582"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solidFill>
                  <a:srgbClr val="000000"/>
                </a:solidFill>
                <a:effectLst/>
                <a:uLnTx/>
                <a:uFillTx/>
                <a:latin typeface="Arial"/>
                <a:ea typeface="+mn-ea"/>
                <a:cs typeface="Arial"/>
                <a:sym typeface="Arial"/>
                <a:rtl val="0"/>
              </a:rPr>
              <a:t>PFS probability, %</a:t>
            </a:r>
          </a:p>
        </p:txBody>
      </p:sp>
      <p:grpSp>
        <p:nvGrpSpPr>
          <p:cNvPr id="662" name="Group 813">
            <a:extLst>
              <a:ext uri="{FF2B5EF4-FFF2-40B4-BE49-F238E27FC236}">
                <a16:creationId xmlns:a16="http://schemas.microsoft.com/office/drawing/2014/main" id="{EB188B3D-0B3F-AB0C-6216-1DBF43FB6DD1}"/>
              </a:ext>
            </a:extLst>
          </p:cNvPr>
          <p:cNvGrpSpPr/>
          <p:nvPr/>
        </p:nvGrpSpPr>
        <p:grpSpPr>
          <a:xfrm>
            <a:off x="3069317" y="2431337"/>
            <a:ext cx="420308" cy="2424958"/>
            <a:chOff x="1537095" y="1212137"/>
            <a:chExt cx="420308" cy="2424958"/>
          </a:xfrm>
        </p:grpSpPr>
        <p:sp>
          <p:nvSpPr>
            <p:cNvPr id="663" name="TextBox 770">
              <a:extLst>
                <a:ext uri="{FF2B5EF4-FFF2-40B4-BE49-F238E27FC236}">
                  <a16:creationId xmlns:a16="http://schemas.microsoft.com/office/drawing/2014/main" id="{1D60764C-F8C0-975E-26EC-1C05DDF17AA7}"/>
                </a:ext>
              </a:extLst>
            </p:cNvPr>
            <p:cNvSpPr txBox="1"/>
            <p:nvPr/>
          </p:nvSpPr>
          <p:spPr>
            <a:xfrm>
              <a:off x="1694189" y="3375485"/>
              <a:ext cx="263214"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0</a:t>
              </a:r>
            </a:p>
          </p:txBody>
        </p:sp>
        <p:sp>
          <p:nvSpPr>
            <p:cNvPr id="664" name="TextBox 771">
              <a:extLst>
                <a:ext uri="{FF2B5EF4-FFF2-40B4-BE49-F238E27FC236}">
                  <a16:creationId xmlns:a16="http://schemas.microsoft.com/office/drawing/2014/main" id="{559339FA-F931-0BA5-AB11-DC89790DEF9E}"/>
                </a:ext>
              </a:extLst>
            </p:cNvPr>
            <p:cNvSpPr txBox="1"/>
            <p:nvPr/>
          </p:nvSpPr>
          <p:spPr>
            <a:xfrm>
              <a:off x="1616545" y="3156875"/>
              <a:ext cx="340858" cy="26627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10</a:t>
              </a:r>
            </a:p>
          </p:txBody>
        </p:sp>
        <p:sp>
          <p:nvSpPr>
            <p:cNvPr id="665" name="TextBox 772">
              <a:extLst>
                <a:ext uri="{FF2B5EF4-FFF2-40B4-BE49-F238E27FC236}">
                  <a16:creationId xmlns:a16="http://schemas.microsoft.com/office/drawing/2014/main" id="{CDAE5171-7537-50EB-B140-B3CAB6F55C8E}"/>
                </a:ext>
              </a:extLst>
            </p:cNvPr>
            <p:cNvSpPr txBox="1"/>
            <p:nvPr/>
          </p:nvSpPr>
          <p:spPr>
            <a:xfrm>
              <a:off x="1616545" y="2940455"/>
              <a:ext cx="340858" cy="26627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20</a:t>
              </a:r>
            </a:p>
          </p:txBody>
        </p:sp>
        <p:sp>
          <p:nvSpPr>
            <p:cNvPr id="666" name="TextBox 773">
              <a:extLst>
                <a:ext uri="{FF2B5EF4-FFF2-40B4-BE49-F238E27FC236}">
                  <a16:creationId xmlns:a16="http://schemas.microsoft.com/office/drawing/2014/main" id="{2E8F49C4-AC90-3653-F621-C045B4915349}"/>
                </a:ext>
              </a:extLst>
            </p:cNvPr>
            <p:cNvSpPr txBox="1"/>
            <p:nvPr/>
          </p:nvSpPr>
          <p:spPr>
            <a:xfrm>
              <a:off x="1616545" y="2724177"/>
              <a:ext cx="340858" cy="26627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30</a:t>
              </a:r>
            </a:p>
          </p:txBody>
        </p:sp>
        <p:sp>
          <p:nvSpPr>
            <p:cNvPr id="667" name="TextBox 774">
              <a:extLst>
                <a:ext uri="{FF2B5EF4-FFF2-40B4-BE49-F238E27FC236}">
                  <a16:creationId xmlns:a16="http://schemas.microsoft.com/office/drawing/2014/main" id="{845D21C5-C137-CCD3-9C3E-699847F1C593}"/>
                </a:ext>
              </a:extLst>
            </p:cNvPr>
            <p:cNvSpPr txBox="1"/>
            <p:nvPr/>
          </p:nvSpPr>
          <p:spPr>
            <a:xfrm>
              <a:off x="1616545" y="2507828"/>
              <a:ext cx="340858" cy="26627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40</a:t>
              </a:r>
            </a:p>
          </p:txBody>
        </p:sp>
        <p:sp>
          <p:nvSpPr>
            <p:cNvPr id="668" name="TextBox 775">
              <a:extLst>
                <a:ext uri="{FF2B5EF4-FFF2-40B4-BE49-F238E27FC236}">
                  <a16:creationId xmlns:a16="http://schemas.microsoft.com/office/drawing/2014/main" id="{9096073B-3759-2C5A-1E31-A283D16AD876}"/>
                </a:ext>
              </a:extLst>
            </p:cNvPr>
            <p:cNvSpPr txBox="1"/>
            <p:nvPr/>
          </p:nvSpPr>
          <p:spPr>
            <a:xfrm>
              <a:off x="1616545" y="2291479"/>
              <a:ext cx="340858" cy="26627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50</a:t>
              </a:r>
            </a:p>
          </p:txBody>
        </p:sp>
        <p:sp>
          <p:nvSpPr>
            <p:cNvPr id="669" name="TextBox 776">
              <a:extLst>
                <a:ext uri="{FF2B5EF4-FFF2-40B4-BE49-F238E27FC236}">
                  <a16:creationId xmlns:a16="http://schemas.microsoft.com/office/drawing/2014/main" id="{35C9CA0F-C675-F6E1-915C-E604A696E6A5}"/>
                </a:ext>
              </a:extLst>
            </p:cNvPr>
            <p:cNvSpPr txBox="1"/>
            <p:nvPr/>
          </p:nvSpPr>
          <p:spPr>
            <a:xfrm>
              <a:off x="1616545" y="2075130"/>
              <a:ext cx="340858" cy="26627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60</a:t>
              </a:r>
            </a:p>
          </p:txBody>
        </p:sp>
        <p:sp>
          <p:nvSpPr>
            <p:cNvPr id="670" name="TextBox 777">
              <a:extLst>
                <a:ext uri="{FF2B5EF4-FFF2-40B4-BE49-F238E27FC236}">
                  <a16:creationId xmlns:a16="http://schemas.microsoft.com/office/drawing/2014/main" id="{EE2EE84C-273E-2662-036F-E3565E93FF71}"/>
                </a:ext>
              </a:extLst>
            </p:cNvPr>
            <p:cNvSpPr txBox="1"/>
            <p:nvPr/>
          </p:nvSpPr>
          <p:spPr>
            <a:xfrm>
              <a:off x="1616545" y="1858851"/>
              <a:ext cx="340858" cy="26627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70</a:t>
              </a:r>
            </a:p>
          </p:txBody>
        </p:sp>
        <p:sp>
          <p:nvSpPr>
            <p:cNvPr id="671" name="TextBox 778">
              <a:extLst>
                <a:ext uri="{FF2B5EF4-FFF2-40B4-BE49-F238E27FC236}">
                  <a16:creationId xmlns:a16="http://schemas.microsoft.com/office/drawing/2014/main" id="{3C66AAAB-083A-435C-557D-DC8F6AD3DEAE}"/>
                </a:ext>
              </a:extLst>
            </p:cNvPr>
            <p:cNvSpPr txBox="1"/>
            <p:nvPr/>
          </p:nvSpPr>
          <p:spPr>
            <a:xfrm>
              <a:off x="1616545" y="1642431"/>
              <a:ext cx="340858" cy="26627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80</a:t>
              </a:r>
            </a:p>
          </p:txBody>
        </p:sp>
        <p:sp>
          <p:nvSpPr>
            <p:cNvPr id="672" name="TextBox 779">
              <a:extLst>
                <a:ext uri="{FF2B5EF4-FFF2-40B4-BE49-F238E27FC236}">
                  <a16:creationId xmlns:a16="http://schemas.microsoft.com/office/drawing/2014/main" id="{AE282F9F-DB26-4F30-C70C-04718F078B81}"/>
                </a:ext>
              </a:extLst>
            </p:cNvPr>
            <p:cNvSpPr txBox="1"/>
            <p:nvPr/>
          </p:nvSpPr>
          <p:spPr>
            <a:xfrm>
              <a:off x="1616545" y="1426153"/>
              <a:ext cx="340858" cy="26627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90</a:t>
              </a:r>
            </a:p>
          </p:txBody>
        </p:sp>
        <p:sp>
          <p:nvSpPr>
            <p:cNvPr id="673" name="TextBox 781">
              <a:extLst>
                <a:ext uri="{FF2B5EF4-FFF2-40B4-BE49-F238E27FC236}">
                  <a16:creationId xmlns:a16="http://schemas.microsoft.com/office/drawing/2014/main" id="{EE6B8813-E672-90A0-8E60-5E543ACCC909}"/>
                </a:ext>
              </a:extLst>
            </p:cNvPr>
            <p:cNvSpPr txBox="1"/>
            <p:nvPr/>
          </p:nvSpPr>
          <p:spPr>
            <a:xfrm>
              <a:off x="1537095" y="1212137"/>
              <a:ext cx="420308"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100</a:t>
              </a:r>
            </a:p>
          </p:txBody>
        </p:sp>
      </p:grpSp>
      <p:grpSp>
        <p:nvGrpSpPr>
          <p:cNvPr id="674" name="Group 797">
            <a:extLst>
              <a:ext uri="{FF2B5EF4-FFF2-40B4-BE49-F238E27FC236}">
                <a16:creationId xmlns:a16="http://schemas.microsoft.com/office/drawing/2014/main" id="{3C8BAA6D-E519-FE30-715B-C8B913F7E91E}"/>
              </a:ext>
            </a:extLst>
          </p:cNvPr>
          <p:cNvGrpSpPr/>
          <p:nvPr/>
        </p:nvGrpSpPr>
        <p:grpSpPr>
          <a:xfrm>
            <a:off x="3388244" y="4752035"/>
            <a:ext cx="5801100" cy="261610"/>
            <a:chOff x="1856022" y="3532835"/>
            <a:chExt cx="5801100" cy="261610"/>
          </a:xfrm>
        </p:grpSpPr>
        <p:sp>
          <p:nvSpPr>
            <p:cNvPr id="675" name="TextBox 782">
              <a:extLst>
                <a:ext uri="{FF2B5EF4-FFF2-40B4-BE49-F238E27FC236}">
                  <a16:creationId xmlns:a16="http://schemas.microsoft.com/office/drawing/2014/main" id="{870ADF88-47F5-5E0C-071F-5CE98E2F3FA2}"/>
                </a:ext>
              </a:extLst>
            </p:cNvPr>
            <p:cNvSpPr txBox="1"/>
            <p:nvPr/>
          </p:nvSpPr>
          <p:spPr>
            <a:xfrm>
              <a:off x="2275046" y="3532835"/>
              <a:ext cx="263213"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6</a:t>
              </a:r>
            </a:p>
          </p:txBody>
        </p:sp>
        <p:sp>
          <p:nvSpPr>
            <p:cNvPr id="676" name="TextBox 783">
              <a:extLst>
                <a:ext uri="{FF2B5EF4-FFF2-40B4-BE49-F238E27FC236}">
                  <a16:creationId xmlns:a16="http://schemas.microsoft.com/office/drawing/2014/main" id="{04E2885E-F2F5-6DE6-763F-B6AB834C9B33}"/>
                </a:ext>
              </a:extLst>
            </p:cNvPr>
            <p:cNvSpPr txBox="1"/>
            <p:nvPr/>
          </p:nvSpPr>
          <p:spPr>
            <a:xfrm>
              <a:off x="2657545"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12</a:t>
              </a:r>
            </a:p>
          </p:txBody>
        </p:sp>
        <p:sp>
          <p:nvSpPr>
            <p:cNvPr id="677" name="TextBox 784">
              <a:extLst>
                <a:ext uri="{FF2B5EF4-FFF2-40B4-BE49-F238E27FC236}">
                  <a16:creationId xmlns:a16="http://schemas.microsoft.com/office/drawing/2014/main" id="{5A908AA4-C0E2-CC77-C31D-7A3665F6F81F}"/>
                </a:ext>
              </a:extLst>
            </p:cNvPr>
            <p:cNvSpPr txBox="1"/>
            <p:nvPr/>
          </p:nvSpPr>
          <p:spPr>
            <a:xfrm>
              <a:off x="1856022" y="3532835"/>
              <a:ext cx="263213"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0</a:t>
              </a:r>
            </a:p>
          </p:txBody>
        </p:sp>
        <p:sp>
          <p:nvSpPr>
            <p:cNvPr id="678" name="TextBox 785">
              <a:extLst>
                <a:ext uri="{FF2B5EF4-FFF2-40B4-BE49-F238E27FC236}">
                  <a16:creationId xmlns:a16="http://schemas.microsoft.com/office/drawing/2014/main" id="{EDE2C094-7503-1569-8A9A-3ECF0FC2C01A}"/>
                </a:ext>
              </a:extLst>
            </p:cNvPr>
            <p:cNvSpPr txBox="1"/>
            <p:nvPr/>
          </p:nvSpPr>
          <p:spPr>
            <a:xfrm>
              <a:off x="3082982"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18</a:t>
              </a:r>
            </a:p>
          </p:txBody>
        </p:sp>
        <p:sp>
          <p:nvSpPr>
            <p:cNvPr id="679" name="TextBox 786">
              <a:extLst>
                <a:ext uri="{FF2B5EF4-FFF2-40B4-BE49-F238E27FC236}">
                  <a16:creationId xmlns:a16="http://schemas.microsoft.com/office/drawing/2014/main" id="{EAE63F29-5937-7D36-F4F1-BC75EF00F715}"/>
                </a:ext>
              </a:extLst>
            </p:cNvPr>
            <p:cNvSpPr txBox="1"/>
            <p:nvPr/>
          </p:nvSpPr>
          <p:spPr>
            <a:xfrm>
              <a:off x="3506586"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24</a:t>
              </a:r>
            </a:p>
          </p:txBody>
        </p:sp>
        <p:sp>
          <p:nvSpPr>
            <p:cNvPr id="680" name="TextBox 787">
              <a:extLst>
                <a:ext uri="{FF2B5EF4-FFF2-40B4-BE49-F238E27FC236}">
                  <a16:creationId xmlns:a16="http://schemas.microsoft.com/office/drawing/2014/main" id="{722C5D4F-ABFC-A462-149D-05D1AB9D0F7A}"/>
                </a:ext>
              </a:extLst>
            </p:cNvPr>
            <p:cNvSpPr txBox="1"/>
            <p:nvPr/>
          </p:nvSpPr>
          <p:spPr>
            <a:xfrm>
              <a:off x="3935688"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30</a:t>
              </a:r>
            </a:p>
          </p:txBody>
        </p:sp>
        <p:sp>
          <p:nvSpPr>
            <p:cNvPr id="681" name="TextBox 788">
              <a:extLst>
                <a:ext uri="{FF2B5EF4-FFF2-40B4-BE49-F238E27FC236}">
                  <a16:creationId xmlns:a16="http://schemas.microsoft.com/office/drawing/2014/main" id="{85EC82E2-5F5D-9408-A021-5EBE98A89978}"/>
                </a:ext>
              </a:extLst>
            </p:cNvPr>
            <p:cNvSpPr txBox="1"/>
            <p:nvPr/>
          </p:nvSpPr>
          <p:spPr>
            <a:xfrm>
              <a:off x="4348298"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36</a:t>
              </a:r>
            </a:p>
          </p:txBody>
        </p:sp>
        <p:sp>
          <p:nvSpPr>
            <p:cNvPr id="682" name="TextBox 789">
              <a:extLst>
                <a:ext uri="{FF2B5EF4-FFF2-40B4-BE49-F238E27FC236}">
                  <a16:creationId xmlns:a16="http://schemas.microsoft.com/office/drawing/2014/main" id="{0BBBB20C-8BD2-6EA4-BA90-19768E0F4677}"/>
                </a:ext>
              </a:extLst>
            </p:cNvPr>
            <p:cNvSpPr txBox="1"/>
            <p:nvPr/>
          </p:nvSpPr>
          <p:spPr>
            <a:xfrm>
              <a:off x="4779232"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000000"/>
                  </a:solidFill>
                  <a:effectLst/>
                  <a:uLnTx/>
                  <a:uFillTx/>
                  <a:latin typeface="Arial"/>
                  <a:ea typeface="+mn-ea"/>
                  <a:cs typeface="Arial"/>
                  <a:sym typeface="Arial"/>
                  <a:rtl val="0"/>
                </a:rPr>
                <a:t>42</a:t>
              </a:r>
            </a:p>
          </p:txBody>
        </p:sp>
        <p:sp>
          <p:nvSpPr>
            <p:cNvPr id="683" name="TextBox 790">
              <a:extLst>
                <a:ext uri="{FF2B5EF4-FFF2-40B4-BE49-F238E27FC236}">
                  <a16:creationId xmlns:a16="http://schemas.microsoft.com/office/drawing/2014/main" id="{8362BDED-2479-B4BD-E6B2-FA8815397EA5}"/>
                </a:ext>
              </a:extLst>
            </p:cNvPr>
            <p:cNvSpPr txBox="1"/>
            <p:nvPr/>
          </p:nvSpPr>
          <p:spPr>
            <a:xfrm>
              <a:off x="5204668"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a:ea typeface="+mn-ea"/>
                  <a:cs typeface="Arial"/>
                  <a:sym typeface="Arial"/>
                  <a:rtl val="0"/>
                </a:rPr>
                <a:t>48</a:t>
              </a:r>
              <a:endParaRPr kumimoji="0" lang="en-GB" sz="1100" b="0" i="0" u="none" strike="noStrike" kern="1200" cap="none" spc="0" normalizeH="0" baseline="0" noProof="0" dirty="0">
                <a:ln/>
                <a:solidFill>
                  <a:srgbClr val="000000"/>
                </a:solidFill>
                <a:effectLst/>
                <a:uLnTx/>
                <a:uFillTx/>
                <a:latin typeface="Arial"/>
                <a:ea typeface="+mn-ea"/>
                <a:cs typeface="Arial"/>
                <a:sym typeface="Arial"/>
                <a:rtl val="0"/>
              </a:endParaRPr>
            </a:p>
          </p:txBody>
        </p:sp>
        <p:sp>
          <p:nvSpPr>
            <p:cNvPr id="684" name="TextBox 791">
              <a:extLst>
                <a:ext uri="{FF2B5EF4-FFF2-40B4-BE49-F238E27FC236}">
                  <a16:creationId xmlns:a16="http://schemas.microsoft.com/office/drawing/2014/main" id="{09BFD47D-C8B1-D30E-97BF-3502CC2F92C3}"/>
                </a:ext>
              </a:extLst>
            </p:cNvPr>
            <p:cNvSpPr txBox="1"/>
            <p:nvPr/>
          </p:nvSpPr>
          <p:spPr>
            <a:xfrm>
              <a:off x="5624609"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a:ea typeface="+mn-ea"/>
                  <a:cs typeface="Arial"/>
                  <a:sym typeface="Arial"/>
                  <a:rtl val="0"/>
                </a:rPr>
                <a:t>54</a:t>
              </a:r>
              <a:endParaRPr kumimoji="0" lang="en-GB" sz="1100" b="0" i="0" u="none" strike="noStrike" kern="1200" cap="none" spc="0" normalizeH="0" baseline="0" noProof="0" dirty="0">
                <a:ln/>
                <a:solidFill>
                  <a:srgbClr val="000000"/>
                </a:solidFill>
                <a:effectLst/>
                <a:uLnTx/>
                <a:uFillTx/>
                <a:latin typeface="Arial"/>
                <a:ea typeface="+mn-ea"/>
                <a:cs typeface="Arial"/>
                <a:sym typeface="Arial"/>
                <a:rtl val="0"/>
              </a:endParaRPr>
            </a:p>
          </p:txBody>
        </p:sp>
        <p:sp>
          <p:nvSpPr>
            <p:cNvPr id="685" name="TextBox 792">
              <a:extLst>
                <a:ext uri="{FF2B5EF4-FFF2-40B4-BE49-F238E27FC236}">
                  <a16:creationId xmlns:a16="http://schemas.microsoft.com/office/drawing/2014/main" id="{E5819FDD-88C1-61D4-CAA3-FF98F0762544}"/>
                </a:ext>
              </a:extLst>
            </p:cNvPr>
            <p:cNvSpPr txBox="1"/>
            <p:nvPr/>
          </p:nvSpPr>
          <p:spPr>
            <a:xfrm>
              <a:off x="6046381"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a:ea typeface="+mn-ea"/>
                  <a:cs typeface="Arial"/>
                  <a:sym typeface="Arial"/>
                  <a:rtl val="0"/>
                </a:rPr>
                <a:t>60</a:t>
              </a:r>
              <a:endParaRPr kumimoji="0" lang="en-GB" sz="1100" b="0" i="0" u="none" strike="noStrike" kern="1200" cap="none" spc="0" normalizeH="0" baseline="0" noProof="0" dirty="0">
                <a:ln/>
                <a:solidFill>
                  <a:srgbClr val="000000"/>
                </a:solidFill>
                <a:effectLst/>
                <a:uLnTx/>
                <a:uFillTx/>
                <a:latin typeface="Arial"/>
                <a:ea typeface="+mn-ea"/>
                <a:cs typeface="Arial"/>
                <a:sym typeface="Arial"/>
                <a:rtl val="0"/>
              </a:endParaRPr>
            </a:p>
          </p:txBody>
        </p:sp>
        <p:sp>
          <p:nvSpPr>
            <p:cNvPr id="686" name="TextBox 793">
              <a:extLst>
                <a:ext uri="{FF2B5EF4-FFF2-40B4-BE49-F238E27FC236}">
                  <a16:creationId xmlns:a16="http://schemas.microsoft.com/office/drawing/2014/main" id="{4A1165ED-5866-C0E8-90F3-FD7BEB490095}"/>
                </a:ext>
              </a:extLst>
            </p:cNvPr>
            <p:cNvSpPr txBox="1"/>
            <p:nvPr/>
          </p:nvSpPr>
          <p:spPr>
            <a:xfrm>
              <a:off x="6475483"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a:ea typeface="+mn-ea"/>
                  <a:cs typeface="Arial"/>
                  <a:sym typeface="Arial"/>
                  <a:rtl val="0"/>
                </a:rPr>
                <a:t>66</a:t>
              </a:r>
              <a:endParaRPr kumimoji="0" lang="en-GB" sz="1100" b="0" i="0" u="none" strike="noStrike" kern="1200" cap="none" spc="0" normalizeH="0" baseline="0" noProof="0" dirty="0">
                <a:ln/>
                <a:solidFill>
                  <a:srgbClr val="000000"/>
                </a:solidFill>
                <a:effectLst/>
                <a:uLnTx/>
                <a:uFillTx/>
                <a:latin typeface="Arial"/>
                <a:ea typeface="+mn-ea"/>
                <a:cs typeface="Arial"/>
                <a:sym typeface="Arial"/>
                <a:rtl val="0"/>
              </a:endParaRPr>
            </a:p>
          </p:txBody>
        </p:sp>
        <p:sp>
          <p:nvSpPr>
            <p:cNvPr id="687" name="TextBox 794">
              <a:extLst>
                <a:ext uri="{FF2B5EF4-FFF2-40B4-BE49-F238E27FC236}">
                  <a16:creationId xmlns:a16="http://schemas.microsoft.com/office/drawing/2014/main" id="{8ABE6FF6-F9B6-3D3D-6293-1A3B1EFE2B4B}"/>
                </a:ext>
              </a:extLst>
            </p:cNvPr>
            <p:cNvSpPr txBox="1"/>
            <p:nvPr/>
          </p:nvSpPr>
          <p:spPr>
            <a:xfrm>
              <a:off x="6895422"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a:ea typeface="+mn-ea"/>
                  <a:cs typeface="Arial"/>
                  <a:sym typeface="Arial"/>
                  <a:rtl val="0"/>
                </a:rPr>
                <a:t>72</a:t>
              </a:r>
              <a:endParaRPr kumimoji="0" lang="en-GB" sz="1100" b="0" i="0" u="none" strike="noStrike" kern="1200" cap="none" spc="0" normalizeH="0" baseline="0" noProof="0" dirty="0">
                <a:ln/>
                <a:solidFill>
                  <a:srgbClr val="000000"/>
                </a:solidFill>
                <a:effectLst/>
                <a:uLnTx/>
                <a:uFillTx/>
                <a:latin typeface="Arial"/>
                <a:ea typeface="+mn-ea"/>
                <a:cs typeface="Arial"/>
                <a:sym typeface="Arial"/>
                <a:rtl val="0"/>
              </a:endParaRPr>
            </a:p>
          </p:txBody>
        </p:sp>
        <p:sp>
          <p:nvSpPr>
            <p:cNvPr id="688" name="TextBox 795">
              <a:extLst>
                <a:ext uri="{FF2B5EF4-FFF2-40B4-BE49-F238E27FC236}">
                  <a16:creationId xmlns:a16="http://schemas.microsoft.com/office/drawing/2014/main" id="{BE79FB96-ABF6-2BD6-F53B-9E72429E0191}"/>
                </a:ext>
              </a:extLst>
            </p:cNvPr>
            <p:cNvSpPr txBox="1"/>
            <p:nvPr/>
          </p:nvSpPr>
          <p:spPr>
            <a:xfrm>
              <a:off x="7315362" y="3532835"/>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a:ea typeface="+mn-ea"/>
                  <a:cs typeface="Arial"/>
                  <a:sym typeface="Arial"/>
                  <a:rtl val="0"/>
                </a:rPr>
                <a:t>78</a:t>
              </a:r>
              <a:endParaRPr kumimoji="0" lang="en-GB" sz="1100" b="0" i="0" u="none" strike="noStrike" kern="1200" cap="none" spc="0" normalizeH="0" baseline="0" noProof="0" dirty="0">
                <a:ln/>
                <a:solidFill>
                  <a:srgbClr val="000000"/>
                </a:solidFill>
                <a:effectLst/>
                <a:uLnTx/>
                <a:uFillTx/>
                <a:latin typeface="Arial"/>
                <a:ea typeface="+mn-ea"/>
                <a:cs typeface="Arial"/>
                <a:sym typeface="Arial"/>
                <a:rtl val="0"/>
              </a:endParaRPr>
            </a:p>
          </p:txBody>
        </p:sp>
      </p:grpSp>
      <p:sp>
        <p:nvSpPr>
          <p:cNvPr id="689" name="TextBox 796">
            <a:extLst>
              <a:ext uri="{FF2B5EF4-FFF2-40B4-BE49-F238E27FC236}">
                <a16:creationId xmlns:a16="http://schemas.microsoft.com/office/drawing/2014/main" id="{611E54EE-C1A3-AC47-FC12-15DCEB6B72FE}"/>
              </a:ext>
            </a:extLst>
          </p:cNvPr>
          <p:cNvSpPr txBox="1"/>
          <p:nvPr/>
        </p:nvSpPr>
        <p:spPr>
          <a:xfrm>
            <a:off x="5879725" y="4966700"/>
            <a:ext cx="801823"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solidFill>
                  <a:srgbClr val="000000"/>
                </a:solidFill>
                <a:effectLst/>
                <a:uLnTx/>
                <a:uFillTx/>
                <a:latin typeface="Arial"/>
                <a:ea typeface="+mn-ea"/>
                <a:cs typeface="Arial"/>
                <a:sym typeface="Arial"/>
                <a:rtl val="0"/>
              </a:rPr>
              <a:t>Time, </a:t>
            </a:r>
            <a:r>
              <a:rPr kumimoji="0" lang="en-GB" sz="1100" b="1" i="0" u="none" strike="noStrike" kern="1200" cap="none" spc="0" normalizeH="0" baseline="0" noProof="0" dirty="0" err="1">
                <a:ln/>
                <a:solidFill>
                  <a:srgbClr val="000000"/>
                </a:solidFill>
                <a:effectLst/>
                <a:uLnTx/>
                <a:uFillTx/>
                <a:latin typeface="Arial"/>
                <a:ea typeface="+mn-ea"/>
                <a:cs typeface="Arial"/>
                <a:sym typeface="Arial"/>
                <a:rtl val="0"/>
              </a:rPr>
              <a:t>mo</a:t>
            </a:r>
            <a:endParaRPr kumimoji="0" lang="en-GB" sz="1100" b="1" i="0" u="none" strike="noStrike" kern="1200" cap="none" spc="0" normalizeH="0" baseline="0" noProof="0" dirty="0">
              <a:ln/>
              <a:solidFill>
                <a:srgbClr val="000000"/>
              </a:solidFill>
              <a:effectLst/>
              <a:uLnTx/>
              <a:uFillTx/>
              <a:latin typeface="Arial"/>
              <a:ea typeface="+mn-ea"/>
              <a:cs typeface="Arial"/>
              <a:sym typeface="Arial"/>
              <a:rtl val="0"/>
            </a:endParaRPr>
          </a:p>
        </p:txBody>
      </p:sp>
      <p:grpSp>
        <p:nvGrpSpPr>
          <p:cNvPr id="690" name="Group 798">
            <a:extLst>
              <a:ext uri="{FF2B5EF4-FFF2-40B4-BE49-F238E27FC236}">
                <a16:creationId xmlns:a16="http://schemas.microsoft.com/office/drawing/2014/main" id="{A86C2C58-FA4C-82B9-BEA1-AB66BD11173A}"/>
              </a:ext>
            </a:extLst>
          </p:cNvPr>
          <p:cNvGrpSpPr/>
          <p:nvPr/>
        </p:nvGrpSpPr>
        <p:grpSpPr>
          <a:xfrm>
            <a:off x="3309697" y="5356555"/>
            <a:ext cx="5840374" cy="430887"/>
            <a:chOff x="1777475" y="3532835"/>
            <a:chExt cx="5840374" cy="430887"/>
          </a:xfrm>
        </p:grpSpPr>
        <p:sp>
          <p:nvSpPr>
            <p:cNvPr id="691" name="TextBox 799">
              <a:extLst>
                <a:ext uri="{FF2B5EF4-FFF2-40B4-BE49-F238E27FC236}">
                  <a16:creationId xmlns:a16="http://schemas.microsoft.com/office/drawing/2014/main" id="{26ED5754-61AA-335D-FADC-0C7505F21235}"/>
                </a:ext>
              </a:extLst>
            </p:cNvPr>
            <p:cNvSpPr txBox="1"/>
            <p:nvPr/>
          </p:nvSpPr>
          <p:spPr>
            <a:xfrm>
              <a:off x="2196499" y="3532835"/>
              <a:ext cx="42030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225595"/>
                  </a:solidFill>
                  <a:effectLst/>
                  <a:uLnTx/>
                  <a:uFillTx/>
                  <a:latin typeface="Arial"/>
                  <a:ea typeface="+mn-ea"/>
                  <a:cs typeface="Arial"/>
                  <a:sym typeface="Arial"/>
                  <a:rtl val="0"/>
                </a:rPr>
                <a:t>303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E77623"/>
                  </a:solidFill>
                  <a:effectLst/>
                  <a:uLnTx/>
                  <a:uFillTx/>
                  <a:latin typeface="Arial"/>
                  <a:ea typeface="+mn-ea"/>
                  <a:cs typeface="Arial"/>
                  <a:sym typeface="Arial"/>
                  <a:rtl val="0"/>
                </a:rPr>
                <a:t>302</a:t>
              </a:r>
            </a:p>
          </p:txBody>
        </p:sp>
        <p:sp>
          <p:nvSpPr>
            <p:cNvPr id="692" name="TextBox 800">
              <a:extLst>
                <a:ext uri="{FF2B5EF4-FFF2-40B4-BE49-F238E27FC236}">
                  <a16:creationId xmlns:a16="http://schemas.microsoft.com/office/drawing/2014/main" id="{FF624907-DE95-FBEE-33D2-40EEAC3D0578}"/>
                </a:ext>
              </a:extLst>
            </p:cNvPr>
            <p:cNvSpPr txBox="1"/>
            <p:nvPr/>
          </p:nvSpPr>
          <p:spPr>
            <a:xfrm>
              <a:off x="2618271" y="3532835"/>
              <a:ext cx="42030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225595"/>
                  </a:solidFill>
                  <a:effectLst/>
                  <a:uLnTx/>
                  <a:uFillTx/>
                  <a:latin typeface="Arial"/>
                  <a:ea typeface="+mn-ea"/>
                  <a:cs typeface="Arial"/>
                  <a:sym typeface="Arial"/>
                  <a:rtl val="0"/>
                </a:rPr>
                <a:t>288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E77623"/>
                  </a:solidFill>
                  <a:effectLst/>
                  <a:uLnTx/>
                  <a:uFillTx/>
                  <a:latin typeface="Arial"/>
                  <a:ea typeface="+mn-ea"/>
                  <a:cs typeface="Arial"/>
                  <a:sym typeface="Arial"/>
                  <a:rtl val="0"/>
                </a:rPr>
                <a:t>287</a:t>
              </a:r>
            </a:p>
          </p:txBody>
        </p:sp>
        <p:sp>
          <p:nvSpPr>
            <p:cNvPr id="693" name="TextBox 801">
              <a:extLst>
                <a:ext uri="{FF2B5EF4-FFF2-40B4-BE49-F238E27FC236}">
                  <a16:creationId xmlns:a16="http://schemas.microsoft.com/office/drawing/2014/main" id="{0B37B976-3AEA-95F9-9DB2-B6D3AA3D7B2A}"/>
                </a:ext>
              </a:extLst>
            </p:cNvPr>
            <p:cNvSpPr txBox="1"/>
            <p:nvPr/>
          </p:nvSpPr>
          <p:spPr>
            <a:xfrm>
              <a:off x="1777475" y="3532835"/>
              <a:ext cx="42030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225595"/>
                  </a:solidFill>
                  <a:effectLst/>
                  <a:uLnTx/>
                  <a:uFillTx/>
                  <a:latin typeface="Arial"/>
                  <a:ea typeface="+mn-ea"/>
                  <a:cs typeface="Arial"/>
                  <a:sym typeface="Arial"/>
                  <a:rtl val="0"/>
                </a:rPr>
                <a:t>327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E77623"/>
                  </a:solidFill>
                  <a:effectLst/>
                  <a:uLnTx/>
                  <a:uFillTx/>
                  <a:latin typeface="Arial"/>
                  <a:ea typeface="+mn-ea"/>
                  <a:cs typeface="Arial"/>
                  <a:sym typeface="Arial"/>
                  <a:rtl val="0"/>
                </a:rPr>
                <a:t>327</a:t>
              </a:r>
            </a:p>
          </p:txBody>
        </p:sp>
        <p:sp>
          <p:nvSpPr>
            <p:cNvPr id="694" name="TextBox 802">
              <a:extLst>
                <a:ext uri="{FF2B5EF4-FFF2-40B4-BE49-F238E27FC236}">
                  <a16:creationId xmlns:a16="http://schemas.microsoft.com/office/drawing/2014/main" id="{272BF198-DE85-C2F8-6C6E-D5126D7C851C}"/>
                </a:ext>
              </a:extLst>
            </p:cNvPr>
            <p:cNvSpPr txBox="1"/>
            <p:nvPr/>
          </p:nvSpPr>
          <p:spPr>
            <a:xfrm>
              <a:off x="3043708" y="3532835"/>
              <a:ext cx="42030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225595"/>
                  </a:solidFill>
                  <a:effectLst/>
                  <a:uLnTx/>
                  <a:uFillTx/>
                  <a:latin typeface="Arial"/>
                  <a:ea typeface="+mn-ea"/>
                  <a:cs typeface="Arial"/>
                  <a:sym typeface="Arial"/>
                  <a:rtl val="0"/>
                </a:rPr>
                <a:t>259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E77623"/>
                  </a:solidFill>
                  <a:effectLst/>
                  <a:uLnTx/>
                  <a:uFillTx/>
                  <a:latin typeface="Arial"/>
                  <a:ea typeface="+mn-ea"/>
                  <a:cs typeface="Arial"/>
                  <a:sym typeface="Arial"/>
                  <a:rtl val="0"/>
                </a:rPr>
                <a:t>258</a:t>
              </a:r>
            </a:p>
          </p:txBody>
        </p:sp>
        <p:sp>
          <p:nvSpPr>
            <p:cNvPr id="695" name="TextBox 803">
              <a:extLst>
                <a:ext uri="{FF2B5EF4-FFF2-40B4-BE49-F238E27FC236}">
                  <a16:creationId xmlns:a16="http://schemas.microsoft.com/office/drawing/2014/main" id="{3FE06F44-D736-FF3C-687C-44FB93B8E789}"/>
                </a:ext>
              </a:extLst>
            </p:cNvPr>
            <p:cNvSpPr txBox="1"/>
            <p:nvPr/>
          </p:nvSpPr>
          <p:spPr>
            <a:xfrm>
              <a:off x="3467312" y="3532835"/>
              <a:ext cx="42030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225595"/>
                  </a:solidFill>
                  <a:effectLst/>
                  <a:uLnTx/>
                  <a:uFillTx/>
                  <a:latin typeface="Arial"/>
                  <a:ea typeface="+mn-ea"/>
                  <a:cs typeface="Arial"/>
                  <a:sym typeface="Arial"/>
                  <a:rtl val="0"/>
                </a:rPr>
                <a:t>243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E77623"/>
                  </a:solidFill>
                  <a:effectLst/>
                  <a:uLnTx/>
                  <a:uFillTx/>
                  <a:latin typeface="Arial"/>
                  <a:ea typeface="+mn-ea"/>
                  <a:cs typeface="Arial"/>
                  <a:sym typeface="Arial"/>
                  <a:rtl val="0"/>
                </a:rPr>
                <a:t>242</a:t>
              </a:r>
            </a:p>
          </p:txBody>
        </p:sp>
        <p:sp>
          <p:nvSpPr>
            <p:cNvPr id="696" name="TextBox 804">
              <a:extLst>
                <a:ext uri="{FF2B5EF4-FFF2-40B4-BE49-F238E27FC236}">
                  <a16:creationId xmlns:a16="http://schemas.microsoft.com/office/drawing/2014/main" id="{7AA21A11-0771-F9CE-F552-0EF8C7919495}"/>
                </a:ext>
              </a:extLst>
            </p:cNvPr>
            <p:cNvSpPr txBox="1"/>
            <p:nvPr/>
          </p:nvSpPr>
          <p:spPr>
            <a:xfrm>
              <a:off x="3896414" y="3532835"/>
              <a:ext cx="42030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225595"/>
                  </a:solidFill>
                  <a:effectLst/>
                  <a:uLnTx/>
                  <a:uFillTx/>
                  <a:latin typeface="Arial"/>
                  <a:ea typeface="+mn-ea"/>
                  <a:cs typeface="Arial"/>
                  <a:sym typeface="Arial"/>
                  <a:rtl val="0"/>
                </a:rPr>
                <a:t>220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E77623"/>
                  </a:solidFill>
                  <a:effectLst/>
                  <a:uLnTx/>
                  <a:uFillTx/>
                  <a:latin typeface="Arial"/>
                  <a:ea typeface="+mn-ea"/>
                  <a:cs typeface="Arial"/>
                  <a:sym typeface="Arial"/>
                  <a:rtl val="0"/>
                </a:rPr>
                <a:t>216</a:t>
              </a:r>
            </a:p>
          </p:txBody>
        </p:sp>
        <p:sp>
          <p:nvSpPr>
            <p:cNvPr id="697" name="TextBox 805">
              <a:extLst>
                <a:ext uri="{FF2B5EF4-FFF2-40B4-BE49-F238E27FC236}">
                  <a16:creationId xmlns:a16="http://schemas.microsoft.com/office/drawing/2014/main" id="{496B0B5F-6202-C6D8-7D22-695E2885F655}"/>
                </a:ext>
              </a:extLst>
            </p:cNvPr>
            <p:cNvSpPr txBox="1"/>
            <p:nvPr/>
          </p:nvSpPr>
          <p:spPr>
            <a:xfrm>
              <a:off x="4309024" y="3532835"/>
              <a:ext cx="42030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225595"/>
                  </a:solidFill>
                  <a:effectLst/>
                  <a:uLnTx/>
                  <a:uFillTx/>
                  <a:latin typeface="Arial"/>
                  <a:ea typeface="+mn-ea"/>
                  <a:cs typeface="Arial"/>
                  <a:sym typeface="Arial"/>
                  <a:rtl val="0"/>
                </a:rPr>
                <a:t>198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E77623"/>
                  </a:solidFill>
                  <a:effectLst/>
                  <a:uLnTx/>
                  <a:uFillTx/>
                  <a:latin typeface="Arial"/>
                  <a:ea typeface="+mn-ea"/>
                  <a:cs typeface="Arial"/>
                  <a:sym typeface="Arial"/>
                  <a:rtl val="0"/>
                </a:rPr>
                <a:t>198</a:t>
              </a:r>
            </a:p>
          </p:txBody>
        </p:sp>
        <p:sp>
          <p:nvSpPr>
            <p:cNvPr id="698" name="TextBox 806">
              <a:extLst>
                <a:ext uri="{FF2B5EF4-FFF2-40B4-BE49-F238E27FC236}">
                  <a16:creationId xmlns:a16="http://schemas.microsoft.com/office/drawing/2014/main" id="{B6FDA7AC-F570-380D-9EEE-E3A0B0300823}"/>
                </a:ext>
              </a:extLst>
            </p:cNvPr>
            <p:cNvSpPr txBox="1"/>
            <p:nvPr/>
          </p:nvSpPr>
          <p:spPr>
            <a:xfrm>
              <a:off x="4739958" y="3532835"/>
              <a:ext cx="42030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225595"/>
                  </a:solidFill>
                  <a:effectLst/>
                  <a:uLnTx/>
                  <a:uFillTx/>
                  <a:latin typeface="Arial"/>
                  <a:ea typeface="+mn-ea"/>
                  <a:cs typeface="Arial"/>
                  <a:sym typeface="Arial"/>
                  <a:rtl val="0"/>
                </a:rPr>
                <a:t>180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solidFill>
                    <a:srgbClr val="E77623"/>
                  </a:solidFill>
                  <a:effectLst/>
                  <a:uLnTx/>
                  <a:uFillTx/>
                  <a:latin typeface="Arial"/>
                  <a:ea typeface="+mn-ea"/>
                  <a:cs typeface="Arial"/>
                  <a:sym typeface="Arial"/>
                  <a:rtl val="0"/>
                </a:rPr>
                <a:t>180</a:t>
              </a:r>
            </a:p>
          </p:txBody>
        </p:sp>
        <p:sp>
          <p:nvSpPr>
            <p:cNvPr id="699" name="TextBox 807">
              <a:extLst>
                <a:ext uri="{FF2B5EF4-FFF2-40B4-BE49-F238E27FC236}">
                  <a16:creationId xmlns:a16="http://schemas.microsoft.com/office/drawing/2014/main" id="{A56303C8-1E31-7A22-FA86-C5D8E015C647}"/>
                </a:ext>
              </a:extLst>
            </p:cNvPr>
            <p:cNvSpPr txBox="1"/>
            <p:nvPr/>
          </p:nvSpPr>
          <p:spPr>
            <a:xfrm>
              <a:off x="5165394" y="3532835"/>
              <a:ext cx="42030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225595"/>
                  </a:solidFill>
                  <a:effectLst/>
                  <a:uLnTx/>
                  <a:uFillTx/>
                  <a:latin typeface="Arial"/>
                  <a:ea typeface="+mn-ea"/>
                  <a:cs typeface="Arial"/>
                  <a:sym typeface="Arial"/>
                  <a:rtl val="0"/>
                </a:rPr>
                <a:t>166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77623"/>
                  </a:solidFill>
                  <a:effectLst/>
                  <a:uLnTx/>
                  <a:uFillTx/>
                  <a:latin typeface="Arial"/>
                  <a:ea typeface="+mn-ea"/>
                  <a:cs typeface="Arial"/>
                  <a:sym typeface="Arial"/>
                  <a:rtl val="0"/>
                </a:rPr>
                <a:t>165</a:t>
              </a:r>
              <a:endParaRPr kumimoji="0" lang="en-GB" sz="1100" b="0" i="0" u="none" strike="noStrike" kern="1200" cap="none" spc="0" normalizeH="0" baseline="0" noProof="0" dirty="0">
                <a:ln/>
                <a:solidFill>
                  <a:srgbClr val="E77623"/>
                </a:solidFill>
                <a:effectLst/>
                <a:uLnTx/>
                <a:uFillTx/>
                <a:latin typeface="Arial"/>
                <a:ea typeface="+mn-ea"/>
                <a:cs typeface="Arial"/>
                <a:sym typeface="Arial"/>
                <a:rtl val="0"/>
              </a:endParaRPr>
            </a:p>
          </p:txBody>
        </p:sp>
        <p:sp>
          <p:nvSpPr>
            <p:cNvPr id="700" name="TextBox 808">
              <a:extLst>
                <a:ext uri="{FF2B5EF4-FFF2-40B4-BE49-F238E27FC236}">
                  <a16:creationId xmlns:a16="http://schemas.microsoft.com/office/drawing/2014/main" id="{F462B797-AA45-E8E6-158E-95FB28498CBA}"/>
                </a:ext>
              </a:extLst>
            </p:cNvPr>
            <p:cNvSpPr txBox="1"/>
            <p:nvPr/>
          </p:nvSpPr>
          <p:spPr>
            <a:xfrm>
              <a:off x="5585335" y="3532835"/>
              <a:ext cx="42030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225595"/>
                  </a:solidFill>
                  <a:effectLst/>
                  <a:uLnTx/>
                  <a:uFillTx/>
                  <a:latin typeface="Arial"/>
                  <a:ea typeface="+mn-ea"/>
                  <a:cs typeface="Arial"/>
                  <a:sym typeface="Arial"/>
                  <a:rtl val="0"/>
                </a:rPr>
                <a:t>122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77623"/>
                  </a:solidFill>
                  <a:effectLst/>
                  <a:uLnTx/>
                  <a:uFillTx/>
                  <a:latin typeface="Arial"/>
                  <a:ea typeface="+mn-ea"/>
                  <a:cs typeface="Arial"/>
                  <a:sym typeface="Arial"/>
                  <a:rtl val="0"/>
                </a:rPr>
                <a:t>122</a:t>
              </a:r>
              <a:endParaRPr kumimoji="0" lang="en-GB" sz="1100" b="0" i="0" u="none" strike="noStrike" kern="1200" cap="none" spc="0" normalizeH="0" baseline="0" noProof="0" dirty="0">
                <a:ln/>
                <a:solidFill>
                  <a:srgbClr val="E77623"/>
                </a:solidFill>
                <a:effectLst/>
                <a:uLnTx/>
                <a:uFillTx/>
                <a:latin typeface="Arial"/>
                <a:ea typeface="+mn-ea"/>
                <a:cs typeface="Arial"/>
                <a:sym typeface="Arial"/>
                <a:rtl val="0"/>
              </a:endParaRPr>
            </a:p>
          </p:txBody>
        </p:sp>
        <p:sp>
          <p:nvSpPr>
            <p:cNvPr id="701" name="TextBox 809">
              <a:extLst>
                <a:ext uri="{FF2B5EF4-FFF2-40B4-BE49-F238E27FC236}">
                  <a16:creationId xmlns:a16="http://schemas.microsoft.com/office/drawing/2014/main" id="{241ACE10-7FEF-C846-CE5F-EA6D821A2710}"/>
                </a:ext>
              </a:extLst>
            </p:cNvPr>
            <p:cNvSpPr txBox="1"/>
            <p:nvPr/>
          </p:nvSpPr>
          <p:spPr>
            <a:xfrm>
              <a:off x="6046381" y="3532835"/>
              <a:ext cx="34176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225595"/>
                  </a:solidFill>
                  <a:effectLst/>
                  <a:uLnTx/>
                  <a:uFillTx/>
                  <a:latin typeface="Arial"/>
                  <a:ea typeface="+mn-ea"/>
                  <a:cs typeface="Arial"/>
                  <a:sym typeface="Arial"/>
                  <a:rtl val="0"/>
                </a:rPr>
                <a:t>83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77623"/>
                  </a:solidFill>
                  <a:effectLst/>
                  <a:uLnTx/>
                  <a:uFillTx/>
                  <a:latin typeface="Arial"/>
                  <a:ea typeface="+mn-ea"/>
                  <a:cs typeface="Arial"/>
                  <a:sym typeface="Arial"/>
                  <a:rtl val="0"/>
                </a:rPr>
                <a:t>83</a:t>
              </a:r>
              <a:endParaRPr kumimoji="0" lang="en-GB" sz="1100" b="0" i="0" u="none" strike="noStrike" kern="1200" cap="none" spc="0" normalizeH="0" baseline="0" noProof="0" dirty="0">
                <a:ln/>
                <a:solidFill>
                  <a:srgbClr val="E77623"/>
                </a:solidFill>
                <a:effectLst/>
                <a:uLnTx/>
                <a:uFillTx/>
                <a:latin typeface="Arial"/>
                <a:ea typeface="+mn-ea"/>
                <a:cs typeface="Arial"/>
                <a:sym typeface="Arial"/>
                <a:rtl val="0"/>
              </a:endParaRPr>
            </a:p>
          </p:txBody>
        </p:sp>
        <p:sp>
          <p:nvSpPr>
            <p:cNvPr id="702" name="TextBox 810">
              <a:extLst>
                <a:ext uri="{FF2B5EF4-FFF2-40B4-BE49-F238E27FC236}">
                  <a16:creationId xmlns:a16="http://schemas.microsoft.com/office/drawing/2014/main" id="{637C09FC-C1FE-6C19-9BF4-3DCFE588BB8F}"/>
                </a:ext>
              </a:extLst>
            </p:cNvPr>
            <p:cNvSpPr txBox="1"/>
            <p:nvPr/>
          </p:nvSpPr>
          <p:spPr>
            <a:xfrm>
              <a:off x="6475483" y="3532835"/>
              <a:ext cx="34176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225595"/>
                  </a:solidFill>
                  <a:effectLst/>
                  <a:uLnTx/>
                  <a:uFillTx/>
                  <a:latin typeface="Arial"/>
                  <a:ea typeface="+mn-ea"/>
                  <a:cs typeface="Arial"/>
                  <a:sym typeface="Arial"/>
                  <a:rtl val="0"/>
                </a:rPr>
                <a:t>49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77623"/>
                  </a:solidFill>
                  <a:effectLst/>
                  <a:uLnTx/>
                  <a:uFillTx/>
                  <a:latin typeface="Arial"/>
                  <a:ea typeface="+mn-ea"/>
                  <a:cs typeface="Arial"/>
                  <a:sym typeface="Arial"/>
                  <a:rtl val="0"/>
                </a:rPr>
                <a:t>49</a:t>
              </a:r>
              <a:endParaRPr kumimoji="0" lang="en-GB" sz="1100" b="0" i="0" u="none" strike="noStrike" kern="1200" cap="none" spc="0" normalizeH="0" baseline="0" noProof="0" dirty="0">
                <a:ln/>
                <a:solidFill>
                  <a:srgbClr val="E77623"/>
                </a:solidFill>
                <a:effectLst/>
                <a:uLnTx/>
                <a:uFillTx/>
                <a:latin typeface="Arial"/>
                <a:ea typeface="+mn-ea"/>
                <a:cs typeface="Arial"/>
                <a:sym typeface="Arial"/>
                <a:rtl val="0"/>
              </a:endParaRPr>
            </a:p>
          </p:txBody>
        </p:sp>
        <p:sp>
          <p:nvSpPr>
            <p:cNvPr id="703" name="TextBox 811">
              <a:extLst>
                <a:ext uri="{FF2B5EF4-FFF2-40B4-BE49-F238E27FC236}">
                  <a16:creationId xmlns:a16="http://schemas.microsoft.com/office/drawing/2014/main" id="{4BC03318-EDE0-3DB8-A565-DF16731BD8EA}"/>
                </a:ext>
              </a:extLst>
            </p:cNvPr>
            <p:cNvSpPr txBox="1"/>
            <p:nvPr/>
          </p:nvSpPr>
          <p:spPr>
            <a:xfrm>
              <a:off x="6934695" y="3532835"/>
              <a:ext cx="263214"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225595"/>
                  </a:solidFill>
                  <a:effectLst/>
                  <a:uLnTx/>
                  <a:uFillTx/>
                  <a:latin typeface="Arial"/>
                  <a:ea typeface="+mn-ea"/>
                  <a:cs typeface="Arial"/>
                  <a:sym typeface="Arial"/>
                  <a:rtl val="0"/>
                </a:rPr>
                <a:t>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77623"/>
                  </a:solidFill>
                  <a:effectLst/>
                  <a:uLnTx/>
                  <a:uFillTx/>
                  <a:latin typeface="Arial"/>
                  <a:ea typeface="+mn-ea"/>
                  <a:cs typeface="Arial"/>
                  <a:sym typeface="Arial"/>
                  <a:rtl val="0"/>
                </a:rPr>
                <a:t>3</a:t>
              </a:r>
              <a:endParaRPr kumimoji="0" lang="en-GB" sz="1100" b="0" i="0" u="none" strike="noStrike" kern="1200" cap="none" spc="0" normalizeH="0" baseline="0" noProof="0" dirty="0">
                <a:ln/>
                <a:solidFill>
                  <a:srgbClr val="E77623"/>
                </a:solidFill>
                <a:effectLst/>
                <a:uLnTx/>
                <a:uFillTx/>
                <a:latin typeface="Arial"/>
                <a:ea typeface="+mn-ea"/>
                <a:cs typeface="Arial"/>
                <a:sym typeface="Arial"/>
                <a:rtl val="0"/>
              </a:endParaRPr>
            </a:p>
          </p:txBody>
        </p:sp>
        <p:sp>
          <p:nvSpPr>
            <p:cNvPr id="704" name="TextBox 812">
              <a:extLst>
                <a:ext uri="{FF2B5EF4-FFF2-40B4-BE49-F238E27FC236}">
                  <a16:creationId xmlns:a16="http://schemas.microsoft.com/office/drawing/2014/main" id="{A901608C-F00E-B86D-938E-1B084E983D4E}"/>
                </a:ext>
              </a:extLst>
            </p:cNvPr>
            <p:cNvSpPr txBox="1"/>
            <p:nvPr/>
          </p:nvSpPr>
          <p:spPr>
            <a:xfrm>
              <a:off x="7354635" y="3532835"/>
              <a:ext cx="263214"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225595"/>
                  </a:solidFill>
                  <a:effectLst/>
                  <a:uLnTx/>
                  <a:uFillTx/>
                  <a:latin typeface="Arial"/>
                  <a:ea typeface="+mn-ea"/>
                  <a:cs typeface="Arial"/>
                  <a:sym typeface="Arial"/>
                  <a:rtl val="0"/>
                </a:rPr>
                <a:t>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77623"/>
                  </a:solidFill>
                  <a:effectLst/>
                  <a:uLnTx/>
                  <a:uFillTx/>
                  <a:latin typeface="Arial"/>
                  <a:ea typeface="+mn-ea"/>
                  <a:cs typeface="Arial"/>
                  <a:sym typeface="Arial"/>
                  <a:rtl val="0"/>
                </a:rPr>
                <a:t>0</a:t>
              </a:r>
              <a:endParaRPr kumimoji="0" lang="en-GB" sz="1100" b="0" i="0" u="none" strike="noStrike" kern="1200" cap="none" spc="0" normalizeH="0" baseline="0" noProof="0" dirty="0">
                <a:ln/>
                <a:solidFill>
                  <a:srgbClr val="E77623"/>
                </a:solidFill>
                <a:effectLst/>
                <a:uLnTx/>
                <a:uFillTx/>
                <a:latin typeface="Arial"/>
                <a:ea typeface="+mn-ea"/>
                <a:cs typeface="Arial"/>
                <a:sym typeface="Arial"/>
                <a:rtl val="0"/>
              </a:endParaRPr>
            </a:p>
          </p:txBody>
        </p:sp>
      </p:grpSp>
      <p:sp>
        <p:nvSpPr>
          <p:cNvPr id="2" name="TextBox 1">
            <a:extLst>
              <a:ext uri="{FF2B5EF4-FFF2-40B4-BE49-F238E27FC236}">
                <a16:creationId xmlns:a16="http://schemas.microsoft.com/office/drawing/2014/main" id="{48CB4737-3320-141C-67DE-A08AD8CA2024}"/>
              </a:ext>
            </a:extLst>
          </p:cNvPr>
          <p:cNvSpPr txBox="1"/>
          <p:nvPr/>
        </p:nvSpPr>
        <p:spPr>
          <a:xfrm>
            <a:off x="4656726"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193283637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473312-8737-DE63-4F8B-38733C7BF81F}"/>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7C3877BE-AD97-CBF3-4495-28D8C256028B}"/>
              </a:ext>
            </a:extLst>
          </p:cNvPr>
          <p:cNvSpPr txBox="1">
            <a:spLocks/>
          </p:cNvSpPr>
          <p:nvPr/>
        </p:nvSpPr>
        <p:spPr bwMode="auto">
          <a:xfrm>
            <a:off x="498080" y="334123"/>
            <a:ext cx="11067002" cy="56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18288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2600"/>
                </a:solidFill>
                <a:effectLst/>
                <a:uLnTx/>
                <a:uFillTx/>
                <a:latin typeface="Calibri"/>
                <a:cs typeface="Times New Roman"/>
              </a:rPr>
              <a:t>BRUIN Phase 1/2: </a:t>
            </a:r>
            <a:r>
              <a:rPr kumimoji="0" lang="en-US" sz="3600" b="1" i="0" u="none" strike="noStrike" kern="1200" cap="none" spc="0" normalizeH="0" baseline="0" noProof="0" dirty="0">
                <a:ln>
                  <a:noFill/>
                </a:ln>
                <a:solidFill>
                  <a:srgbClr val="1F497D"/>
                </a:solidFill>
                <a:effectLst/>
                <a:uLnTx/>
                <a:uFillTx/>
                <a:latin typeface="Calibri"/>
                <a:cs typeface="Times New Roman"/>
              </a:rPr>
              <a:t>5 year follow-up</a:t>
            </a:r>
            <a:endParaRPr kumimoji="0" lang="en-GB" sz="3600" b="1" i="0" u="none" strike="noStrike" kern="0" cap="none" spc="0" normalizeH="0" baseline="0" noProof="0" dirty="0">
              <a:ln>
                <a:noFill/>
              </a:ln>
              <a:solidFill>
                <a:srgbClr val="1F497D"/>
              </a:solidFill>
              <a:effectLst/>
              <a:uLnTx/>
              <a:uFillTx/>
              <a:latin typeface="Calibri"/>
              <a:cs typeface="Times New Roman"/>
            </a:endParaRPr>
          </a:p>
        </p:txBody>
      </p:sp>
      <p:pic>
        <p:nvPicPr>
          <p:cNvPr id="6" name="Picture 5">
            <a:extLst>
              <a:ext uri="{FF2B5EF4-FFF2-40B4-BE49-F238E27FC236}">
                <a16:creationId xmlns:a16="http://schemas.microsoft.com/office/drawing/2014/main" id="{18A25B76-A129-B44A-B389-4B84A859E920}"/>
              </a:ext>
            </a:extLst>
          </p:cNvPr>
          <p:cNvPicPr>
            <a:picLocks noChangeAspect="1"/>
          </p:cNvPicPr>
          <p:nvPr/>
        </p:nvPicPr>
        <p:blipFill>
          <a:blip r:embed="rId3"/>
          <a:srcRect l="583" b="61195"/>
          <a:stretch>
            <a:fillRect/>
          </a:stretch>
        </p:blipFill>
        <p:spPr>
          <a:xfrm>
            <a:off x="2482850" y="1377949"/>
            <a:ext cx="7617114" cy="2393781"/>
          </a:xfrm>
          <a:prstGeom prst="rect">
            <a:avLst/>
          </a:prstGeom>
        </p:spPr>
      </p:pic>
      <p:pic>
        <p:nvPicPr>
          <p:cNvPr id="7" name="Picture 6">
            <a:extLst>
              <a:ext uri="{FF2B5EF4-FFF2-40B4-BE49-F238E27FC236}">
                <a16:creationId xmlns:a16="http://schemas.microsoft.com/office/drawing/2014/main" id="{8DAA7D07-EECA-1D7C-FE70-8BAA3C7B4CAA}"/>
              </a:ext>
            </a:extLst>
          </p:cNvPr>
          <p:cNvPicPr>
            <a:picLocks noChangeAspect="1"/>
          </p:cNvPicPr>
          <p:nvPr/>
        </p:nvPicPr>
        <p:blipFill>
          <a:blip r:embed="rId3"/>
          <a:srcRect l="583" t="53503" b="4645"/>
          <a:stretch>
            <a:fillRect/>
          </a:stretch>
        </p:blipFill>
        <p:spPr>
          <a:xfrm>
            <a:off x="2482850" y="3771730"/>
            <a:ext cx="7617114" cy="2581739"/>
          </a:xfrm>
          <a:prstGeom prst="rect">
            <a:avLst/>
          </a:prstGeom>
        </p:spPr>
      </p:pic>
      <p:sp>
        <p:nvSpPr>
          <p:cNvPr id="8" name="pole tekstowe 2">
            <a:extLst>
              <a:ext uri="{FF2B5EF4-FFF2-40B4-BE49-F238E27FC236}">
                <a16:creationId xmlns:a16="http://schemas.microsoft.com/office/drawing/2014/main" id="{7A56FEFB-4AD7-91B3-DB49-E540DC92CA4F}"/>
              </a:ext>
            </a:extLst>
          </p:cNvPr>
          <p:cNvSpPr txBox="1"/>
          <p:nvPr/>
        </p:nvSpPr>
        <p:spPr>
          <a:xfrm>
            <a:off x="47328" y="6444044"/>
            <a:ext cx="376256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Wierda et al., ASH 2025;Abstract 2115</a:t>
            </a:r>
          </a:p>
        </p:txBody>
      </p:sp>
      <p:sp>
        <p:nvSpPr>
          <p:cNvPr id="2" name="TextBox 1">
            <a:extLst>
              <a:ext uri="{FF2B5EF4-FFF2-40B4-BE49-F238E27FC236}">
                <a16:creationId xmlns:a16="http://schemas.microsoft.com/office/drawing/2014/main" id="{F39BDABD-39D3-47F7-61B7-E27345D68E82}"/>
              </a:ext>
            </a:extLst>
          </p:cNvPr>
          <p:cNvSpPr txBox="1"/>
          <p:nvPr/>
        </p:nvSpPr>
        <p:spPr>
          <a:xfrm>
            <a:off x="4439816"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6245096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7626B5EF-EA08-4E47-BD9D-1CDAE7383C3B}"/>
              </a:ext>
            </a:extLst>
          </p:cNvPr>
          <p:cNvSpPr txBox="1">
            <a:spLocks/>
          </p:cNvSpPr>
          <p:nvPr/>
        </p:nvSpPr>
        <p:spPr bwMode="auto">
          <a:xfrm>
            <a:off x="0" y="42222"/>
            <a:ext cx="12192000" cy="794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0432FF"/>
                </a:solidFill>
                <a:effectLst/>
                <a:uLnTx/>
                <a:uFillTx/>
                <a:latin typeface="Calibri"/>
                <a:ea typeface="+mj-ea"/>
                <a:cs typeface="+mj-cs"/>
              </a:rPr>
              <a:t>Familiarizing Yourself with the Zoom Interface</a:t>
            </a:r>
            <a:endParaRPr kumimoji="0" lang="en-US" sz="3000" b="1" i="0" u="none" strike="noStrike" kern="0" cap="none" spc="0" normalizeH="0" baseline="0" noProof="0" dirty="0">
              <a:ln>
                <a:noFill/>
              </a:ln>
              <a:solidFill>
                <a:srgbClr val="0432FF"/>
              </a:solidFill>
              <a:effectLst/>
              <a:uLnTx/>
              <a:uFillTx/>
              <a:latin typeface="Arial"/>
              <a:ea typeface="ＭＳ Ｐゴシック"/>
              <a:cs typeface="+mj-cs"/>
            </a:endParaRPr>
          </a:p>
        </p:txBody>
      </p:sp>
      <p:sp>
        <p:nvSpPr>
          <p:cNvPr id="7" name="Title 1">
            <a:extLst>
              <a:ext uri="{FF2B5EF4-FFF2-40B4-BE49-F238E27FC236}">
                <a16:creationId xmlns:a16="http://schemas.microsoft.com/office/drawing/2014/main" id="{A982FD6A-30F0-E743-B6C8-B7B9DD27512C}"/>
              </a:ext>
            </a:extLst>
          </p:cNvPr>
          <p:cNvSpPr txBox="1">
            <a:spLocks/>
          </p:cNvSpPr>
          <p:nvPr/>
        </p:nvSpPr>
        <p:spPr bwMode="auto">
          <a:xfrm>
            <a:off x="-25152" y="836712"/>
            <a:ext cx="12192000" cy="4484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F5821F"/>
                </a:solidFill>
                <a:effectLst/>
                <a:uLnTx/>
                <a:uFillTx/>
                <a:latin typeface="Calibri"/>
                <a:ea typeface="+mj-ea"/>
                <a:cs typeface="+mj-cs"/>
              </a:rPr>
              <a:t>Increase chat font size</a:t>
            </a:r>
            <a:endParaRPr kumimoji="0" lang="en-US" sz="3000" b="1" i="0" u="none" strike="noStrike" kern="0" cap="none" spc="0" normalizeH="0" baseline="0" noProof="0" dirty="0">
              <a:ln>
                <a:noFill/>
              </a:ln>
              <a:solidFill>
                <a:srgbClr val="F5821F"/>
              </a:solidFill>
              <a:effectLst/>
              <a:uLnTx/>
              <a:uFillTx/>
              <a:latin typeface="Arial"/>
              <a:ea typeface="ＭＳ Ｐゴシック"/>
              <a:cs typeface="+mj-cs"/>
            </a:endParaRPr>
          </a:p>
        </p:txBody>
      </p:sp>
      <p:pic>
        <p:nvPicPr>
          <p:cNvPr id="10" name="Picture 9">
            <a:extLst>
              <a:ext uri="{FF2B5EF4-FFF2-40B4-BE49-F238E27FC236}">
                <a16:creationId xmlns:a16="http://schemas.microsoft.com/office/drawing/2014/main" id="{4534A379-8283-764D-B6ED-63A02C9F6C9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180258" y="1384098"/>
            <a:ext cx="7831484" cy="4176464"/>
          </a:xfrm>
          <a:prstGeom prst="rect">
            <a:avLst/>
          </a:prstGeom>
          <a:effectLst>
            <a:outerShdw blurRad="50800" dist="38100" dir="2700000" algn="tl" rotWithShape="0">
              <a:prstClr val="black">
                <a:alpha val="40000"/>
              </a:prstClr>
            </a:outerShdw>
          </a:effectLst>
        </p:spPr>
      </p:pic>
      <p:sp>
        <p:nvSpPr>
          <p:cNvPr id="5" name="Down Arrow 4">
            <a:extLst>
              <a:ext uri="{FF2B5EF4-FFF2-40B4-BE49-F238E27FC236}">
                <a16:creationId xmlns:a16="http://schemas.microsoft.com/office/drawing/2014/main" id="{FFE8CDC8-59B1-D040-B4F1-4DE2C67F3286}"/>
              </a:ext>
            </a:extLst>
          </p:cNvPr>
          <p:cNvSpPr/>
          <p:nvPr/>
        </p:nvSpPr>
        <p:spPr bwMode="auto">
          <a:xfrm rot="5400000">
            <a:off x="9732828" y="987584"/>
            <a:ext cx="582980" cy="1001317"/>
          </a:xfrm>
          <a:prstGeom prst="downArrow">
            <a:avLst/>
          </a:pr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Tx/>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11" name="Content Placeholder 2">
            <a:extLst>
              <a:ext uri="{FF2B5EF4-FFF2-40B4-BE49-F238E27FC236}">
                <a16:creationId xmlns:a16="http://schemas.microsoft.com/office/drawing/2014/main" id="{768E8494-886B-134A-BD26-E1A88C4B5FDE}"/>
              </a:ext>
            </a:extLst>
          </p:cNvPr>
          <p:cNvSpPr txBox="1">
            <a:spLocks/>
          </p:cNvSpPr>
          <p:nvPr/>
        </p:nvSpPr>
        <p:spPr>
          <a:xfrm>
            <a:off x="2180258" y="5631511"/>
            <a:ext cx="7831484" cy="787693"/>
          </a:xfrm>
          <a:prstGeom prst="rect">
            <a:avLst/>
          </a:prstGeom>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ct val="105000"/>
              </a:lnSpc>
              <a:spcBef>
                <a:spcPct val="30000"/>
              </a:spcBef>
              <a:spcAft>
                <a:spcPts val="800"/>
              </a:spcAft>
              <a:buClr>
                <a:srgbClr val="000000"/>
              </a:buClr>
              <a:buSzPct val="100000"/>
              <a:buFont typeface="Arial" pitchFamily="-72" charset="0"/>
              <a:buNone/>
              <a:tabLst/>
              <a:defRPr/>
            </a:pPr>
            <a: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t>Press Command (for Mac) or Control (for PC) and the + symbol. </a:t>
            </a:r>
            <a:b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br>
            <a:r>
              <a:rPr kumimoji="0" lang="en-US" sz="2200" b="1" i="0" u="none" strike="noStrike" kern="0" cap="none" spc="0" normalizeH="0" baseline="0" noProof="0" dirty="0">
                <a:ln>
                  <a:noFill/>
                </a:ln>
                <a:solidFill>
                  <a:srgbClr val="0432FF"/>
                </a:solidFill>
                <a:effectLst/>
                <a:uLnTx/>
                <a:uFillTx/>
                <a:latin typeface="Calibri" charset="0"/>
                <a:ea typeface="MS PGothic" pitchFamily="34" charset="-128"/>
              </a:rPr>
              <a:t>You may do this as many times as you need for readability.</a:t>
            </a:r>
          </a:p>
        </p:txBody>
      </p:sp>
    </p:spTree>
    <p:extLst>
      <p:ext uri="{BB962C8B-B14F-4D97-AF65-F5344CB8AC3E}">
        <p14:creationId xmlns:p14="http://schemas.microsoft.com/office/powerpoint/2010/main" val="42067743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600636-6774-3855-7C21-61FB96FE6C4C}"/>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5E0CFF37-8F16-E79F-2FE3-91D9D4B3E9B7}"/>
              </a:ext>
            </a:extLst>
          </p:cNvPr>
          <p:cNvSpPr txBox="1">
            <a:spLocks/>
          </p:cNvSpPr>
          <p:nvPr/>
        </p:nvSpPr>
        <p:spPr bwMode="auto">
          <a:xfrm>
            <a:off x="498080" y="334123"/>
            <a:ext cx="10786446" cy="56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18288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2600"/>
                </a:solidFill>
                <a:effectLst/>
                <a:uLnTx/>
                <a:uFillTx/>
                <a:latin typeface="Calibri"/>
                <a:cs typeface="Times New Roman"/>
              </a:rPr>
              <a:t>BRUIN 321: </a:t>
            </a:r>
            <a:r>
              <a:rPr kumimoji="0" lang="en-US" sz="3600" b="1" i="0" u="none" strike="noStrike" kern="1200" cap="none" spc="0" normalizeH="0" baseline="0" noProof="0" dirty="0">
                <a:ln>
                  <a:noFill/>
                </a:ln>
                <a:solidFill>
                  <a:srgbClr val="1F497D"/>
                </a:solidFill>
                <a:effectLst/>
                <a:uLnTx/>
                <a:uFillTx/>
                <a:latin typeface="Calibri"/>
                <a:cs typeface="Times New Roman"/>
              </a:rPr>
              <a:t>Study design</a:t>
            </a:r>
            <a:endParaRPr kumimoji="0" lang="en-GB" sz="3600" b="1" i="0" u="none" strike="noStrike" kern="0" cap="none" spc="0" normalizeH="0" baseline="0" noProof="0" dirty="0">
              <a:ln>
                <a:noFill/>
              </a:ln>
              <a:solidFill>
                <a:srgbClr val="1F497D"/>
              </a:solidFill>
              <a:effectLst/>
              <a:uLnTx/>
              <a:uFillTx/>
              <a:latin typeface="Calibri"/>
              <a:cs typeface="Times New Roman"/>
            </a:endParaRPr>
          </a:p>
        </p:txBody>
      </p:sp>
      <p:sp>
        <p:nvSpPr>
          <p:cNvPr id="3" name="pole tekstowe 2">
            <a:extLst>
              <a:ext uri="{FF2B5EF4-FFF2-40B4-BE49-F238E27FC236}">
                <a16:creationId xmlns:a16="http://schemas.microsoft.com/office/drawing/2014/main" id="{7C727CCD-7111-A47C-67F7-6CD04D979DD1}"/>
              </a:ext>
            </a:extLst>
          </p:cNvPr>
          <p:cNvSpPr txBox="1"/>
          <p:nvPr/>
        </p:nvSpPr>
        <p:spPr>
          <a:xfrm>
            <a:off x="421299" y="6339211"/>
            <a:ext cx="25169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err="1">
                <a:ln>
                  <a:noFill/>
                </a:ln>
                <a:solidFill>
                  <a:prstClr val="black"/>
                </a:solidFill>
                <a:effectLst/>
                <a:uLnTx/>
                <a:uFillTx/>
                <a:latin typeface="Calibri"/>
                <a:ea typeface="+mn-ea"/>
                <a:cs typeface="+mn-cs"/>
              </a:rPr>
              <a:t>Sharman</a:t>
            </a:r>
            <a:r>
              <a:rPr kumimoji="0" lang="pl-PL" sz="1800" b="0" i="0" u="none" strike="noStrike" kern="1200" cap="none" spc="0" normalizeH="0" baseline="0" noProof="0" dirty="0">
                <a:ln>
                  <a:noFill/>
                </a:ln>
                <a:solidFill>
                  <a:prstClr val="black"/>
                </a:solidFill>
                <a:effectLst/>
                <a:uLnTx/>
                <a:uFillTx/>
                <a:latin typeface="Calibri"/>
                <a:ea typeface="+mn-ea"/>
                <a:cs typeface="+mn-cs"/>
              </a:rPr>
              <a:t> et al., JCO 2025</a:t>
            </a:r>
          </a:p>
        </p:txBody>
      </p:sp>
      <p:grpSp>
        <p:nvGrpSpPr>
          <p:cNvPr id="6" name="Group 3">
            <a:extLst>
              <a:ext uri="{FF2B5EF4-FFF2-40B4-BE49-F238E27FC236}">
                <a16:creationId xmlns:a16="http://schemas.microsoft.com/office/drawing/2014/main" id="{45834612-44B4-B2A3-154F-1920FFA6B413}"/>
              </a:ext>
            </a:extLst>
          </p:cNvPr>
          <p:cNvGrpSpPr/>
          <p:nvPr/>
        </p:nvGrpSpPr>
        <p:grpSpPr>
          <a:xfrm>
            <a:off x="178185" y="4415964"/>
            <a:ext cx="2651760" cy="1828800"/>
            <a:chOff x="304237" y="1743714"/>
            <a:chExt cx="2758597" cy="1675098"/>
          </a:xfrm>
        </p:grpSpPr>
        <p:sp>
          <p:nvSpPr>
            <p:cNvPr id="7" name="Rectangle: Rounded Corners 4">
              <a:extLst>
                <a:ext uri="{FF2B5EF4-FFF2-40B4-BE49-F238E27FC236}">
                  <a16:creationId xmlns:a16="http://schemas.microsoft.com/office/drawing/2014/main" id="{238330A9-A9D5-8E4B-D4BA-EFE1102EE7AD}"/>
                </a:ext>
              </a:extLst>
            </p:cNvPr>
            <p:cNvSpPr/>
            <p:nvPr/>
          </p:nvSpPr>
          <p:spPr>
            <a:xfrm>
              <a:off x="304237" y="1929330"/>
              <a:ext cx="2758597" cy="1489482"/>
            </a:xfrm>
            <a:prstGeom prst="roundRect">
              <a:avLst/>
            </a:prstGeom>
            <a:noFill/>
            <a:ln w="9525" cap="flat" cmpd="sng" algn="ctr">
              <a:solidFill>
                <a:srgbClr val="3C3D3E"/>
              </a:solidFill>
              <a:prstDash val="solid"/>
            </a:ln>
            <a:effectLst/>
          </p:spPr>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285744" marR="0" lvl="0" indent="-285744" algn="l" defTabSz="457189"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200" b="0" i="0" u="none" strike="noStrike" kern="0" cap="none" spc="0" normalizeH="0" baseline="0" noProof="0">
                  <a:ln>
                    <a:noFill/>
                  </a:ln>
                  <a:solidFill>
                    <a:srgbClr val="000000"/>
                  </a:solidFill>
                  <a:effectLst/>
                  <a:uLnTx/>
                  <a:uFillTx/>
                  <a:latin typeface="Arial"/>
                  <a:ea typeface="Tahoma"/>
                  <a:cs typeface="Tahoma"/>
                </a:rPr>
                <a:t>Age ≥18 </a:t>
              </a:r>
              <a:endParaRPr kumimoji="0" lang="en-US" sz="1200" b="0" i="0" u="none" strike="noStrike" kern="0" cap="none" spc="0" normalizeH="0" baseline="0" noProof="0">
                <a:ln>
                  <a:noFill/>
                </a:ln>
                <a:solidFill>
                  <a:srgbClr val="000000"/>
                </a:solidFill>
                <a:effectLst/>
                <a:uLnTx/>
                <a:uFillTx/>
                <a:latin typeface="Arial"/>
                <a:ea typeface="Tahoma" panose="020B0604030504040204" pitchFamily="34" charset="0"/>
                <a:cs typeface="Tahoma" panose="020B0604030504040204" pitchFamily="34" charset="0"/>
              </a:endParaRPr>
            </a:p>
            <a:p>
              <a:pPr marL="285744" marR="0" lvl="0" indent="-285744" algn="l" defTabSz="457189"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200" b="0" i="0" u="none" strike="noStrike" kern="0" cap="none" spc="0" normalizeH="0" baseline="0" noProof="0">
                  <a:ln>
                    <a:noFill/>
                  </a:ln>
                  <a:solidFill>
                    <a:srgbClr val="000000"/>
                  </a:solidFill>
                  <a:effectLst/>
                  <a:uLnTx/>
                  <a:uFillTx/>
                  <a:latin typeface="Arial"/>
                  <a:ea typeface="Tahoma"/>
                  <a:cs typeface="Tahoma"/>
                </a:rPr>
                <a:t>ECOG PS 0-2</a:t>
              </a:r>
            </a:p>
            <a:p>
              <a:pPr marL="285737" marR="0" lvl="0" indent="-285737" algn="l" defTabSz="457178"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200" b="0" i="0" u="none" strike="noStrike" kern="0" cap="none" spc="0" normalizeH="0" baseline="0" noProof="0">
                  <a:ln>
                    <a:noFill/>
                  </a:ln>
                  <a:solidFill>
                    <a:srgbClr val="000000"/>
                  </a:solidFill>
                  <a:effectLst/>
                  <a:uLnTx/>
                  <a:uFillTx/>
                  <a:latin typeface="Arial"/>
                  <a:ea typeface="Tahoma"/>
                  <a:cs typeface="Tahoma"/>
                </a:rPr>
                <a:t>Confirmed CLL requiring treatment per </a:t>
              </a:r>
              <a:r>
                <a:rPr kumimoji="0" lang="en-US" sz="1200" b="0" i="0" u="none" strike="noStrike" kern="0" cap="none" spc="0" normalizeH="0" baseline="0" noProof="0" err="1">
                  <a:ln>
                    <a:noFill/>
                  </a:ln>
                  <a:solidFill>
                    <a:srgbClr val="000000"/>
                  </a:solidFill>
                  <a:effectLst/>
                  <a:uLnTx/>
                  <a:uFillTx/>
                  <a:latin typeface="Arial"/>
                  <a:ea typeface="Tahoma"/>
                  <a:cs typeface="Tahoma"/>
                </a:rPr>
                <a:t>iwCLL</a:t>
              </a:r>
              <a:r>
                <a:rPr kumimoji="0" lang="en-US" sz="1200" b="0" i="0" u="none" strike="noStrike" kern="0" cap="none" spc="0" normalizeH="0" baseline="0" noProof="0">
                  <a:ln>
                    <a:noFill/>
                  </a:ln>
                  <a:solidFill>
                    <a:srgbClr val="000000"/>
                  </a:solidFill>
                  <a:effectLst/>
                  <a:uLnTx/>
                  <a:uFillTx/>
                  <a:latin typeface="Arial"/>
                  <a:ea typeface="Tahoma"/>
                  <a:cs typeface="Tahoma"/>
                </a:rPr>
                <a:t> 2018</a:t>
              </a:r>
              <a:endParaRPr kumimoji="0" lang="en-US" sz="1200" b="0" i="0" u="none" strike="sngStrike" kern="0" cap="none" spc="0" normalizeH="0" baseline="0" noProof="0">
                <a:ln>
                  <a:noFill/>
                </a:ln>
                <a:solidFill>
                  <a:srgbClr val="000000"/>
                </a:solidFill>
                <a:effectLst/>
                <a:uLnTx/>
                <a:uFillTx/>
                <a:latin typeface="Arial"/>
                <a:ea typeface="Tahoma"/>
                <a:cs typeface="Tahoma"/>
              </a:endParaRPr>
            </a:p>
            <a:p>
              <a:pPr marL="285737" marR="0" lvl="0" indent="-285737" algn="l" defTabSz="457178"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200" b="1" i="0" u="none" strike="noStrike" kern="0" cap="none" spc="0" normalizeH="0" baseline="0" noProof="0">
                  <a:ln>
                    <a:noFill/>
                  </a:ln>
                  <a:solidFill>
                    <a:srgbClr val="000000"/>
                  </a:solidFill>
                  <a:effectLst/>
                  <a:uLnTx/>
                  <a:uFillTx/>
                  <a:latin typeface="Arial"/>
                  <a:ea typeface="Tahoma"/>
                  <a:cs typeface="Tahoma"/>
                </a:rPr>
                <a:t>Prior cBTKi required</a:t>
              </a:r>
            </a:p>
            <a:p>
              <a:pPr marL="285737" marR="0" lvl="0" indent="-285737" algn="l" defTabSz="457178"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200" b="1" i="0" u="none" strike="noStrike" kern="0" cap="none" spc="0" normalizeH="0" baseline="0" noProof="0">
                  <a:ln>
                    <a:noFill/>
                  </a:ln>
                  <a:solidFill>
                    <a:srgbClr val="000000"/>
                  </a:solidFill>
                  <a:effectLst/>
                  <a:uLnTx/>
                  <a:uFillTx/>
                  <a:latin typeface="Arial"/>
                  <a:ea typeface="Tahoma"/>
                  <a:cs typeface="Tahoma"/>
                </a:rPr>
                <a:t>No limit on prior lines of therapy</a:t>
              </a:r>
            </a:p>
          </p:txBody>
        </p:sp>
        <p:sp>
          <p:nvSpPr>
            <p:cNvPr id="8" name="Rectangle: Rounded Corners 5">
              <a:extLst>
                <a:ext uri="{FF2B5EF4-FFF2-40B4-BE49-F238E27FC236}">
                  <a16:creationId xmlns:a16="http://schemas.microsoft.com/office/drawing/2014/main" id="{6F5776F7-67D9-AF19-3C19-C46CECAE924F}"/>
                </a:ext>
              </a:extLst>
            </p:cNvPr>
            <p:cNvSpPr/>
            <p:nvPr/>
          </p:nvSpPr>
          <p:spPr>
            <a:xfrm>
              <a:off x="1566421" y="1743714"/>
              <a:ext cx="1469289" cy="304941"/>
            </a:xfrm>
            <a:prstGeom prst="roundRect">
              <a:avLst/>
            </a:prstGeom>
            <a:solidFill>
              <a:srgbClr val="E4EBF1"/>
            </a:solidFill>
            <a:ln w="9525" cap="flat" cmpd="sng" algn="ctr">
              <a:solidFill>
                <a:schemeClr val="tx1"/>
              </a:solidFill>
              <a:prstDash val="solid"/>
            </a:ln>
            <a:effectLst/>
          </p:spPr>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a:ln>
                    <a:noFill/>
                  </a:ln>
                  <a:solidFill>
                    <a:srgbClr val="000000"/>
                  </a:solidFill>
                  <a:effectLst/>
                  <a:uLnTx/>
                  <a:uFillTx/>
                  <a:latin typeface="Arial"/>
                  <a:ea typeface="Tahoma"/>
                  <a:cs typeface="Tahoma"/>
                </a:rPr>
                <a:t>Key Eligibility</a:t>
              </a:r>
            </a:p>
          </p:txBody>
        </p:sp>
      </p:grpSp>
      <p:grpSp>
        <p:nvGrpSpPr>
          <p:cNvPr id="9" name="Group 6">
            <a:extLst>
              <a:ext uri="{FF2B5EF4-FFF2-40B4-BE49-F238E27FC236}">
                <a16:creationId xmlns:a16="http://schemas.microsoft.com/office/drawing/2014/main" id="{52EF29FD-6EBF-7954-8DF1-A83032670559}"/>
              </a:ext>
            </a:extLst>
          </p:cNvPr>
          <p:cNvGrpSpPr/>
          <p:nvPr/>
        </p:nvGrpSpPr>
        <p:grpSpPr>
          <a:xfrm>
            <a:off x="9195999" y="4151812"/>
            <a:ext cx="2651760" cy="1828637"/>
            <a:chOff x="4567463" y="5417341"/>
            <a:chExt cx="2831517" cy="1674790"/>
          </a:xfrm>
        </p:grpSpPr>
        <p:sp>
          <p:nvSpPr>
            <p:cNvPr id="10" name="Rectangle: Rounded Corners 7">
              <a:extLst>
                <a:ext uri="{FF2B5EF4-FFF2-40B4-BE49-F238E27FC236}">
                  <a16:creationId xmlns:a16="http://schemas.microsoft.com/office/drawing/2014/main" id="{8BD52C04-41C9-E59A-9CD5-1620E2B8558C}"/>
                </a:ext>
              </a:extLst>
            </p:cNvPr>
            <p:cNvSpPr/>
            <p:nvPr/>
          </p:nvSpPr>
          <p:spPr>
            <a:xfrm>
              <a:off x="4567463" y="5601435"/>
              <a:ext cx="2831517" cy="1490696"/>
            </a:xfrm>
            <a:prstGeom prst="roundRect">
              <a:avLst/>
            </a:prstGeom>
            <a:noFill/>
            <a:ln w="9525" cap="flat" cmpd="sng" algn="ctr">
              <a:solidFill>
                <a:srgbClr val="3C3D3E"/>
              </a:solidFill>
              <a:prstDash val="solid"/>
            </a:ln>
            <a:effectLst/>
          </p:spPr>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171450" marR="0" lvl="0" indent="-171450" algn="l" defTabSz="457189"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200" b="1" i="0" u="sng" strike="noStrike" kern="0" cap="none" spc="0" normalizeH="0" baseline="0" noProof="0">
                  <a:ln>
                    <a:noFill/>
                  </a:ln>
                  <a:solidFill>
                    <a:srgbClr val="000000"/>
                  </a:solidFill>
                  <a:effectLst/>
                  <a:uLnTx/>
                  <a:uFillTx/>
                  <a:latin typeface="Arial"/>
                  <a:ea typeface="Tahoma"/>
                  <a:cs typeface="Tahoma"/>
                </a:rPr>
                <a:t>Primary Endpoint</a:t>
              </a:r>
              <a:r>
                <a:rPr kumimoji="0" lang="en-US" sz="1200" b="1" i="0" u="none" strike="noStrike" kern="0" cap="none" spc="0" normalizeH="0" baseline="0" noProof="0">
                  <a:ln>
                    <a:noFill/>
                  </a:ln>
                  <a:solidFill>
                    <a:srgbClr val="000000"/>
                  </a:solidFill>
                  <a:effectLst/>
                  <a:uLnTx/>
                  <a:uFillTx/>
                  <a:latin typeface="Arial"/>
                  <a:ea typeface="Tahoma"/>
                  <a:cs typeface="Tahoma"/>
                </a:rPr>
                <a:t>: PFS assessed by IRC</a:t>
              </a:r>
            </a:p>
            <a:p>
              <a:pPr marL="171450" marR="0" lvl="0" indent="-171450" algn="l" defTabSz="457189"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200" b="0" i="0" u="none" strike="noStrike" kern="0" cap="none" spc="0" normalizeH="0" baseline="0" noProof="0">
                  <a:ln>
                    <a:noFill/>
                  </a:ln>
                  <a:solidFill>
                    <a:srgbClr val="000000"/>
                  </a:solidFill>
                  <a:effectLst/>
                  <a:uLnTx/>
                  <a:uFillTx/>
                  <a:latin typeface="Arial"/>
                  <a:ea typeface="Tahoma"/>
                  <a:cs typeface="Tahoma"/>
                </a:rPr>
                <a:t>PFS assessed by investigator</a:t>
              </a:r>
            </a:p>
            <a:p>
              <a:pPr marL="171450" marR="0" lvl="0" indent="-171450" algn="l" defTabSz="457189"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200" b="0" i="0" u="none" strike="noStrike" kern="0" cap="none" spc="0" normalizeH="0" baseline="0" noProof="0">
                  <a:ln>
                    <a:noFill/>
                  </a:ln>
                  <a:solidFill>
                    <a:srgbClr val="000000"/>
                  </a:solidFill>
                  <a:effectLst/>
                  <a:uLnTx/>
                  <a:uFillTx/>
                  <a:latin typeface="Arial"/>
                  <a:ea typeface="Tahoma"/>
                  <a:cs typeface="Tahoma"/>
                </a:rPr>
                <a:t>Event-Free Survival</a:t>
              </a:r>
            </a:p>
            <a:p>
              <a:pPr marL="171450" marR="0" lvl="0" indent="-171450" algn="l" defTabSz="457189"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200" b="0" i="0" u="none" strike="noStrike" kern="0" cap="none" spc="0" normalizeH="0" baseline="0" noProof="0">
                  <a:ln>
                    <a:noFill/>
                  </a:ln>
                  <a:solidFill>
                    <a:srgbClr val="000000"/>
                  </a:solidFill>
                  <a:effectLst/>
                  <a:uLnTx/>
                  <a:uFillTx/>
                  <a:latin typeface="Arial"/>
                  <a:ea typeface="Tahoma"/>
                  <a:cs typeface="Tahoma"/>
                </a:rPr>
                <a:t>Time to Next Treatment</a:t>
              </a:r>
            </a:p>
            <a:p>
              <a:pPr marL="171450" marR="0" lvl="0" indent="-171450" algn="l" defTabSz="457189"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200" b="0" i="0" u="none" strike="noStrike" kern="0" cap="none" spc="0" normalizeH="0" baseline="0" noProof="0">
                  <a:ln>
                    <a:noFill/>
                  </a:ln>
                  <a:solidFill>
                    <a:srgbClr val="000000"/>
                  </a:solidFill>
                  <a:effectLst/>
                  <a:uLnTx/>
                  <a:uFillTx/>
                  <a:latin typeface="Arial"/>
                  <a:ea typeface="Tahoma"/>
                  <a:cs typeface="Tahoma"/>
                </a:rPr>
                <a:t>Overall survival</a:t>
              </a:r>
            </a:p>
            <a:p>
              <a:pPr marL="171450" marR="0" lvl="0" indent="-171450" algn="l" defTabSz="457189" rtl="0" eaLnBrk="1" fontAlgn="base" latinLnBrk="0" hangingPunct="1">
                <a:lnSpc>
                  <a:spcPct val="100000"/>
                </a:lnSpc>
                <a:spcBef>
                  <a:spcPct val="0"/>
                </a:spcBef>
                <a:spcAft>
                  <a:spcPct val="0"/>
                </a:spcAft>
                <a:buClrTx/>
                <a:buSzTx/>
                <a:buFont typeface="Wingdings" panose="05000000000000000000" pitchFamily="2" charset="2"/>
                <a:buChar char="§"/>
                <a:tabLst/>
                <a:defRPr/>
              </a:pPr>
              <a:r>
                <a:rPr kumimoji="0" lang="en-US" sz="1200" b="0" i="0" u="none" strike="noStrike" kern="0" cap="none" spc="0" normalizeH="0" baseline="0" noProof="0">
                  <a:ln>
                    <a:noFill/>
                  </a:ln>
                  <a:solidFill>
                    <a:srgbClr val="000000"/>
                  </a:solidFill>
                  <a:effectLst/>
                  <a:uLnTx/>
                  <a:uFillTx/>
                  <a:latin typeface="Arial"/>
                  <a:ea typeface="Tahoma"/>
                  <a:cs typeface="Tahoma"/>
                </a:rPr>
                <a:t>Safety</a:t>
              </a:r>
            </a:p>
          </p:txBody>
        </p:sp>
        <p:sp>
          <p:nvSpPr>
            <p:cNvPr id="11" name="Rectangle: Rounded Corners 8">
              <a:extLst>
                <a:ext uri="{FF2B5EF4-FFF2-40B4-BE49-F238E27FC236}">
                  <a16:creationId xmlns:a16="http://schemas.microsoft.com/office/drawing/2014/main" id="{B05BA57D-1E57-34CD-FAD4-A29F6F5416AD}"/>
                </a:ext>
              </a:extLst>
            </p:cNvPr>
            <p:cNvSpPr/>
            <p:nvPr/>
          </p:nvSpPr>
          <p:spPr>
            <a:xfrm>
              <a:off x="5861526" y="5417341"/>
              <a:ext cx="1511098" cy="301722"/>
            </a:xfrm>
            <a:prstGeom prst="roundRect">
              <a:avLst/>
            </a:prstGeom>
            <a:solidFill>
              <a:srgbClr val="E4EBF1"/>
            </a:solidFill>
            <a:ln w="9525" cap="flat" cmpd="sng" algn="ctr">
              <a:solidFill>
                <a:schemeClr val="accent5">
                  <a:lumMod val="50000"/>
                </a:schemeClr>
              </a:solidFill>
              <a:prstDash val="solid"/>
            </a:ln>
            <a:effectLst/>
          </p:spPr>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Arial"/>
                  <a:ea typeface="Tahoma"/>
                  <a:cs typeface="Tahoma"/>
                </a:rPr>
                <a:t>Key Endpoints</a:t>
              </a:r>
            </a:p>
          </p:txBody>
        </p:sp>
      </p:grpSp>
      <p:sp>
        <p:nvSpPr>
          <p:cNvPr id="12" name="TextBox 13">
            <a:extLst>
              <a:ext uri="{FF2B5EF4-FFF2-40B4-BE49-F238E27FC236}">
                <a16:creationId xmlns:a16="http://schemas.microsoft.com/office/drawing/2014/main" id="{78F226BD-6719-7377-50BF-849D36543EF6}"/>
              </a:ext>
            </a:extLst>
          </p:cNvPr>
          <p:cNvSpPr txBox="1"/>
          <p:nvPr/>
        </p:nvSpPr>
        <p:spPr>
          <a:xfrm>
            <a:off x="2766619" y="1632938"/>
            <a:ext cx="1858220" cy="64632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Arial"/>
                <a:cs typeface="Arial"/>
                <a:sym typeface="Arial"/>
              </a:rPr>
              <a:t>Stratified by:</a:t>
            </a:r>
          </a:p>
          <a:p>
            <a:pPr marL="0" marR="0" lvl="0" indent="0" algn="l" defTabSz="457200" rtl="0" eaLnBrk="1" fontAlgn="auto" latinLnBrk="0" hangingPunct="0">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a:ea typeface="Arial"/>
                <a:cs typeface="Arial"/>
                <a:sym typeface="Arial"/>
              </a:rPr>
              <a:t>17p deletion (yes/no)</a:t>
            </a:r>
          </a:p>
          <a:p>
            <a:pPr marL="0" marR="0" lvl="0" indent="0" algn="l" defTabSz="457200" rtl="0" eaLnBrk="1" fontAlgn="auto" latinLnBrk="0" hangingPunct="0">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a:ea typeface="Arial"/>
                <a:cs typeface="Arial"/>
                <a:sym typeface="Arial"/>
              </a:rPr>
              <a:t>Prior </a:t>
            </a:r>
            <a:r>
              <a:rPr kumimoji="0" lang="en-US" sz="1200" b="0" i="0" u="none" strike="noStrike" kern="1200" cap="none" spc="0" normalizeH="0" baseline="0" noProof="0" err="1">
                <a:ln>
                  <a:noFill/>
                </a:ln>
                <a:solidFill>
                  <a:srgbClr val="000000"/>
                </a:solidFill>
                <a:effectLst/>
                <a:uLnTx/>
                <a:uFillTx/>
                <a:latin typeface="Arial"/>
                <a:ea typeface="Arial"/>
                <a:cs typeface="Arial"/>
                <a:sym typeface="Arial"/>
              </a:rPr>
              <a:t>venetoclax</a:t>
            </a:r>
            <a:r>
              <a:rPr kumimoji="0" lang="en-US" sz="1200" b="0" i="0" u="none" strike="noStrike" kern="1200" cap="none" spc="0" normalizeH="0" baseline="0" noProof="0">
                <a:ln>
                  <a:noFill/>
                </a:ln>
                <a:solidFill>
                  <a:srgbClr val="000000"/>
                </a:solidFill>
                <a:effectLst/>
                <a:uLnTx/>
                <a:uFillTx/>
                <a:latin typeface="Arial"/>
                <a:ea typeface="Arial"/>
                <a:cs typeface="Arial"/>
                <a:sym typeface="Arial"/>
              </a:rPr>
              <a:t> (yes/no)</a:t>
            </a:r>
          </a:p>
        </p:txBody>
      </p:sp>
      <p:sp>
        <p:nvSpPr>
          <p:cNvPr id="13" name="Arrow: Curved Up 15">
            <a:extLst>
              <a:ext uri="{FF2B5EF4-FFF2-40B4-BE49-F238E27FC236}">
                <a16:creationId xmlns:a16="http://schemas.microsoft.com/office/drawing/2014/main" id="{E79D457D-227C-C082-401C-930B2B49909A}"/>
              </a:ext>
            </a:extLst>
          </p:cNvPr>
          <p:cNvSpPr/>
          <p:nvPr/>
        </p:nvSpPr>
        <p:spPr>
          <a:xfrm rot="5400000" flipH="1" flipV="1">
            <a:off x="8136558" y="2741623"/>
            <a:ext cx="2515579" cy="643613"/>
          </a:xfrm>
          <a:prstGeom prst="curvedUpArrow">
            <a:avLst/>
          </a:prstGeom>
          <a:solidFill>
            <a:schemeClr val="tx1"/>
          </a:solidFill>
          <a:ln w="9525" cap="flat">
            <a:solidFill>
              <a:srgbClr val="263F6A"/>
            </a:solidFill>
            <a:prstDash val="solid"/>
            <a:round/>
          </a:ln>
          <a:effectLst>
            <a:outerShdw blurRad="38100" dist="23000" dir="5400000" rotWithShape="0">
              <a:srgbClr val="000000">
                <a:alpha val="35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14" name="TextBox 16">
            <a:extLst>
              <a:ext uri="{FF2B5EF4-FFF2-40B4-BE49-F238E27FC236}">
                <a16:creationId xmlns:a16="http://schemas.microsoft.com/office/drawing/2014/main" id="{74053DD2-2090-F286-D6F8-5E2E93E3E016}"/>
              </a:ext>
            </a:extLst>
          </p:cNvPr>
          <p:cNvSpPr txBox="1"/>
          <p:nvPr/>
        </p:nvSpPr>
        <p:spPr>
          <a:xfrm>
            <a:off x="8894550" y="2802159"/>
            <a:ext cx="1862348" cy="646329"/>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Arial"/>
                <a:cs typeface="Arial"/>
                <a:sym typeface="Arial"/>
              </a:rPr>
              <a:t>Optional Crossover – </a:t>
            </a:r>
            <a:r>
              <a:rPr kumimoji="0" lang="en-US" sz="1200" b="1" i="0" u="none" strike="noStrike" kern="1200" cap="none" spc="0" normalizeH="0" baseline="0" noProof="0" dirty="0">
                <a:ln>
                  <a:noFill/>
                </a:ln>
                <a:solidFill>
                  <a:srgbClr val="000000"/>
                </a:solidFill>
                <a:effectLst/>
                <a:highlight>
                  <a:srgbClr val="FFFF00"/>
                </a:highlight>
                <a:uLnTx/>
                <a:uFillTx/>
                <a:latin typeface="Arial"/>
                <a:ea typeface="Arial"/>
                <a:cs typeface="Arial"/>
                <a:sym typeface="Arial"/>
              </a:rPr>
              <a:t>76%</a:t>
            </a:r>
          </a:p>
          <a:p>
            <a:pPr marL="0" marR="0" lvl="0" indent="0" algn="ctr" defTabSz="457200" rtl="0" eaLnBrk="1" fontAlgn="auto" latinLnBrk="0" hangingPunct="0">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Arial"/>
                <a:cs typeface="Arial"/>
                <a:sym typeface="Arial"/>
              </a:rPr>
              <a:t> (PD confirmed by IRC)</a:t>
            </a:r>
            <a:r>
              <a:rPr kumimoji="0" lang="en-US" sz="1200" b="0" i="0" u="none" strike="noStrike" kern="1200" cap="none" spc="0" normalizeH="0" baseline="30000" noProof="0" dirty="0">
                <a:ln>
                  <a:noFill/>
                </a:ln>
                <a:solidFill>
                  <a:srgbClr val="000000"/>
                </a:solidFill>
                <a:effectLst/>
                <a:uLnTx/>
                <a:uFillTx/>
                <a:latin typeface="Arial"/>
                <a:ea typeface="Arial"/>
                <a:cs typeface="Arial"/>
                <a:sym typeface="Arial"/>
              </a:rPr>
              <a:t>d</a:t>
            </a:r>
            <a:r>
              <a:rPr kumimoji="0" lang="en-US" sz="1200" b="1" i="0" u="none" strike="noStrike" kern="1200" cap="none" spc="0" normalizeH="0" baseline="0" noProof="0" dirty="0">
                <a:ln>
                  <a:noFill/>
                </a:ln>
                <a:solidFill>
                  <a:srgbClr val="000000"/>
                </a:solidFill>
                <a:effectLst/>
                <a:uLnTx/>
                <a:uFillTx/>
                <a:latin typeface="Arial"/>
                <a:ea typeface="Arial"/>
                <a:cs typeface="Arial"/>
                <a:sym typeface="Arial"/>
              </a:rPr>
              <a:t> </a:t>
            </a:r>
          </a:p>
        </p:txBody>
      </p:sp>
      <p:cxnSp>
        <p:nvCxnSpPr>
          <p:cNvPr id="15" name="Straight Connector 20">
            <a:extLst>
              <a:ext uri="{FF2B5EF4-FFF2-40B4-BE49-F238E27FC236}">
                <a16:creationId xmlns:a16="http://schemas.microsoft.com/office/drawing/2014/main" id="{37C61B05-D5C6-5A16-08FF-76505FCF2F45}"/>
              </a:ext>
            </a:extLst>
          </p:cNvPr>
          <p:cNvCxnSpPr>
            <a:cxnSpLocks/>
          </p:cNvCxnSpPr>
          <p:nvPr/>
        </p:nvCxnSpPr>
        <p:spPr>
          <a:xfrm flipH="1">
            <a:off x="4656780" y="2018953"/>
            <a:ext cx="51274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21">
            <a:extLst>
              <a:ext uri="{FF2B5EF4-FFF2-40B4-BE49-F238E27FC236}">
                <a16:creationId xmlns:a16="http://schemas.microsoft.com/office/drawing/2014/main" id="{5BC8D0C8-32B4-B6FD-0AD8-9D06387BC048}"/>
              </a:ext>
            </a:extLst>
          </p:cNvPr>
          <p:cNvCxnSpPr>
            <a:cxnSpLocks/>
          </p:cNvCxnSpPr>
          <p:nvPr/>
        </p:nvCxnSpPr>
        <p:spPr>
          <a:xfrm flipH="1" flipV="1">
            <a:off x="4645011" y="4140059"/>
            <a:ext cx="52640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27">
            <a:extLst>
              <a:ext uri="{FF2B5EF4-FFF2-40B4-BE49-F238E27FC236}">
                <a16:creationId xmlns:a16="http://schemas.microsoft.com/office/drawing/2014/main" id="{618A9C3D-C7DE-8D8D-C91F-C603D8ED9C84}"/>
              </a:ext>
            </a:extLst>
          </p:cNvPr>
          <p:cNvGrpSpPr/>
          <p:nvPr/>
        </p:nvGrpSpPr>
        <p:grpSpPr>
          <a:xfrm>
            <a:off x="318404" y="1449650"/>
            <a:ext cx="8544205" cy="3266481"/>
            <a:chOff x="280304" y="1094050"/>
            <a:chExt cx="8544205" cy="3266481"/>
          </a:xfrm>
        </p:grpSpPr>
        <p:sp>
          <p:nvSpPr>
            <p:cNvPr id="18" name="Rectangle: Rounded Corners 10">
              <a:extLst>
                <a:ext uri="{FF2B5EF4-FFF2-40B4-BE49-F238E27FC236}">
                  <a16:creationId xmlns:a16="http://schemas.microsoft.com/office/drawing/2014/main" id="{6F8E4FD3-2B77-FA0F-F43C-C003489F70E1}"/>
                </a:ext>
              </a:extLst>
            </p:cNvPr>
            <p:cNvSpPr/>
            <p:nvPr/>
          </p:nvSpPr>
          <p:spPr>
            <a:xfrm>
              <a:off x="5131707" y="1094050"/>
              <a:ext cx="3692802" cy="1152144"/>
            </a:xfrm>
            <a:prstGeom prst="roundRect">
              <a:avLst/>
            </a:prstGeom>
            <a:solidFill>
              <a:srgbClr val="E1251B"/>
            </a:solidFill>
            <a:ln w="28575">
              <a:noFill/>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a:ea typeface="+mn-ea"/>
                  <a:cs typeface="Arial"/>
                </a:rPr>
                <a:t>Pirtobrutinib Monotherapy</a:t>
              </a:r>
            </a:p>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a:ea typeface="+mn-ea"/>
                  <a:cs typeface="Arial"/>
                </a:rPr>
                <a:t>200mg PO QD</a:t>
              </a:r>
            </a:p>
          </p:txBody>
        </p:sp>
        <p:sp>
          <p:nvSpPr>
            <p:cNvPr id="19" name="Rectangle: Rounded Corners 11">
              <a:extLst>
                <a:ext uri="{FF2B5EF4-FFF2-40B4-BE49-F238E27FC236}">
                  <a16:creationId xmlns:a16="http://schemas.microsoft.com/office/drawing/2014/main" id="{3038D71D-1604-3815-AE89-97D7F5A0E656}"/>
                </a:ext>
              </a:extLst>
            </p:cNvPr>
            <p:cNvSpPr/>
            <p:nvPr/>
          </p:nvSpPr>
          <p:spPr>
            <a:xfrm>
              <a:off x="280304" y="1837727"/>
              <a:ext cx="2343432" cy="1828800"/>
            </a:xfrm>
            <a:prstGeom prst="roundRect">
              <a:avLst/>
            </a:prstGeom>
            <a:solidFill>
              <a:srgbClr val="E4EBF1"/>
            </a:solidFill>
            <a:ln w="28575">
              <a:noFill/>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a:ea typeface="+mn-ea"/>
                  <a:cs typeface="Arial"/>
                </a:rPr>
                <a:t>Patients with CLL/SLL previously treated with cBTKi</a:t>
              </a:r>
            </a:p>
          </p:txBody>
        </p:sp>
        <p:cxnSp>
          <p:nvCxnSpPr>
            <p:cNvPr id="20" name="Straight Connector 17">
              <a:extLst>
                <a:ext uri="{FF2B5EF4-FFF2-40B4-BE49-F238E27FC236}">
                  <a16:creationId xmlns:a16="http://schemas.microsoft.com/office/drawing/2014/main" id="{2CD6CE4C-CDAE-5C9B-05D1-B0C8CDE97998}"/>
                </a:ext>
              </a:extLst>
            </p:cNvPr>
            <p:cNvCxnSpPr>
              <a:cxnSpLocks/>
              <a:endCxn id="24" idx="2"/>
            </p:cNvCxnSpPr>
            <p:nvPr/>
          </p:nvCxnSpPr>
          <p:spPr>
            <a:xfrm>
              <a:off x="2623736" y="2752127"/>
              <a:ext cx="16245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18">
              <a:extLst>
                <a:ext uri="{FF2B5EF4-FFF2-40B4-BE49-F238E27FC236}">
                  <a16:creationId xmlns:a16="http://schemas.microsoft.com/office/drawing/2014/main" id="{4B53625F-1F80-67D4-8857-1F176B6BE135}"/>
                </a:ext>
              </a:extLst>
            </p:cNvPr>
            <p:cNvCxnSpPr>
              <a:cxnSpLocks/>
              <a:stCxn id="24" idx="0"/>
            </p:cNvCxnSpPr>
            <p:nvPr/>
          </p:nvCxnSpPr>
          <p:spPr>
            <a:xfrm flipV="1">
              <a:off x="4618680" y="1649931"/>
              <a:ext cx="0" cy="7343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19">
              <a:extLst>
                <a:ext uri="{FF2B5EF4-FFF2-40B4-BE49-F238E27FC236}">
                  <a16:creationId xmlns:a16="http://schemas.microsoft.com/office/drawing/2014/main" id="{D7462BA1-0027-C630-9184-B60E7FEBABB8}"/>
                </a:ext>
              </a:extLst>
            </p:cNvPr>
            <p:cNvCxnSpPr>
              <a:cxnSpLocks/>
            </p:cNvCxnSpPr>
            <p:nvPr/>
          </p:nvCxnSpPr>
          <p:spPr>
            <a:xfrm>
              <a:off x="4618680" y="2999349"/>
              <a:ext cx="0" cy="7968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Rectangle: Rounded Corners 22">
              <a:extLst>
                <a:ext uri="{FF2B5EF4-FFF2-40B4-BE49-F238E27FC236}">
                  <a16:creationId xmlns:a16="http://schemas.microsoft.com/office/drawing/2014/main" id="{CBB95DC4-91A3-D900-5758-D603A331781E}"/>
                </a:ext>
              </a:extLst>
            </p:cNvPr>
            <p:cNvSpPr/>
            <p:nvPr/>
          </p:nvSpPr>
          <p:spPr>
            <a:xfrm>
              <a:off x="5131424" y="3208387"/>
              <a:ext cx="3692802" cy="1152144"/>
            </a:xfrm>
            <a:prstGeom prst="roundRect">
              <a:avLst/>
            </a:prstGeom>
            <a:solidFill>
              <a:schemeClr val="tx1"/>
            </a:solidFill>
            <a:ln w="28575">
              <a:noFill/>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err="1">
                  <a:ln>
                    <a:noFill/>
                  </a:ln>
                  <a:solidFill>
                    <a:prstClr val="white"/>
                  </a:solidFill>
                  <a:effectLst/>
                  <a:uLnTx/>
                  <a:uFillTx/>
                  <a:latin typeface="Arial"/>
                  <a:ea typeface="+mn-ea"/>
                  <a:cs typeface="Arial"/>
                </a:rPr>
                <a:t>IdelaR</a:t>
              </a:r>
              <a:r>
                <a:rPr kumimoji="0" lang="en-US" sz="1600" b="1" i="0" u="none" strike="noStrike" kern="1200" cap="none" spc="0" normalizeH="0" baseline="0" noProof="0">
                  <a:ln>
                    <a:noFill/>
                  </a:ln>
                  <a:solidFill>
                    <a:prstClr val="white"/>
                  </a:solidFill>
                  <a:effectLst/>
                  <a:uLnTx/>
                  <a:uFillTx/>
                  <a:latin typeface="Arial"/>
                  <a:ea typeface="+mn-ea"/>
                  <a:cs typeface="Arial"/>
                </a:rPr>
                <a:t>/BR</a:t>
              </a:r>
            </a:p>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err="1">
                  <a:ln>
                    <a:noFill/>
                  </a:ln>
                  <a:solidFill>
                    <a:prstClr val="white"/>
                  </a:solidFill>
                  <a:effectLst/>
                  <a:uLnTx/>
                  <a:uFillTx/>
                  <a:latin typeface="Arial"/>
                  <a:ea typeface="+mn-ea"/>
                  <a:cs typeface="Arial"/>
                </a:rPr>
                <a:t>Idelalisib</a:t>
              </a:r>
              <a:r>
                <a:rPr kumimoji="0" lang="en-US" sz="1200" b="0" i="0" u="none" strike="noStrike" kern="1200" cap="none" spc="0" normalizeH="0" baseline="0" noProof="0">
                  <a:ln>
                    <a:noFill/>
                  </a:ln>
                  <a:solidFill>
                    <a:prstClr val="white"/>
                  </a:solidFill>
                  <a:effectLst/>
                  <a:uLnTx/>
                  <a:uFillTx/>
                  <a:latin typeface="Arial"/>
                  <a:ea typeface="+mn-ea"/>
                  <a:cs typeface="Arial"/>
                </a:rPr>
                <a:t> + </a:t>
              </a:r>
              <a:r>
                <a:rPr kumimoji="0" lang="en-US" sz="1200" b="0" i="0" u="none" strike="noStrike" kern="1200" cap="none" spc="0" normalizeH="0" baseline="0" noProof="0" err="1">
                  <a:ln>
                    <a:noFill/>
                  </a:ln>
                  <a:solidFill>
                    <a:prstClr val="white"/>
                  </a:solidFill>
                  <a:effectLst/>
                  <a:uLnTx/>
                  <a:uFillTx/>
                  <a:latin typeface="Arial"/>
                  <a:ea typeface="+mn-ea"/>
                  <a:cs typeface="Arial"/>
                </a:rPr>
                <a:t>Rituximab</a:t>
              </a:r>
              <a:r>
                <a:rPr kumimoji="0" lang="en-US" sz="1200" b="0" i="0" u="none" strike="noStrike" kern="1200" cap="none" spc="0" normalizeH="0" baseline="30000" noProof="0" err="1">
                  <a:ln>
                    <a:noFill/>
                  </a:ln>
                  <a:solidFill>
                    <a:prstClr val="white"/>
                  </a:solidFill>
                  <a:effectLst/>
                  <a:uLnTx/>
                  <a:uFillTx/>
                  <a:latin typeface="Arial"/>
                  <a:ea typeface="+mn-ea"/>
                  <a:cs typeface="Arial"/>
                </a:rPr>
                <a:t>a</a:t>
              </a:r>
              <a:endParaRPr kumimoji="0" lang="en-US" sz="1200" b="0" i="0" u="none" strike="noStrike" kern="1200" cap="none" spc="0" normalizeH="0" baseline="0" noProof="0">
                <a:ln>
                  <a:noFill/>
                </a:ln>
                <a:solidFill>
                  <a:prstClr val="white"/>
                </a:solidFill>
                <a:effectLst/>
                <a:uLnTx/>
                <a:uFillTx/>
                <a:latin typeface="Arial"/>
                <a:ea typeface="+mn-ea"/>
                <a:cs typeface="Arial"/>
              </a:endParaRPr>
            </a:p>
            <a:p>
              <a:pPr marL="0" marR="0" lvl="0" indent="0" algn="ctr" defTabSz="914354"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a:ea typeface="+mn-ea"/>
                <a:cs typeface="Arial"/>
              </a:endParaRPr>
            </a:p>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err="1">
                  <a:ln>
                    <a:noFill/>
                  </a:ln>
                  <a:solidFill>
                    <a:prstClr val="white"/>
                  </a:solidFill>
                  <a:effectLst/>
                  <a:uLnTx/>
                  <a:uFillTx/>
                  <a:latin typeface="Arial"/>
                  <a:ea typeface="+mn-ea"/>
                  <a:cs typeface="Arial"/>
                </a:rPr>
                <a:t>Bendamustine</a:t>
              </a:r>
              <a:r>
                <a:rPr kumimoji="0" lang="en-US" sz="1200" b="0" i="0" u="none" strike="noStrike" kern="1200" cap="none" spc="0" normalizeH="0" baseline="0" noProof="0">
                  <a:ln>
                    <a:noFill/>
                  </a:ln>
                  <a:solidFill>
                    <a:prstClr val="white"/>
                  </a:solidFill>
                  <a:effectLst/>
                  <a:uLnTx/>
                  <a:uFillTx/>
                  <a:latin typeface="Arial"/>
                  <a:ea typeface="+mn-ea"/>
                  <a:cs typeface="Arial"/>
                </a:rPr>
                <a:t> + Rituximab</a:t>
              </a:r>
              <a:r>
                <a:rPr kumimoji="0" lang="en-US" sz="1200" b="0" i="0" u="none" strike="noStrike" kern="1200" cap="none" spc="0" normalizeH="0" baseline="30000" noProof="0">
                  <a:ln>
                    <a:noFill/>
                  </a:ln>
                  <a:solidFill>
                    <a:prstClr val="white"/>
                  </a:solidFill>
                  <a:effectLst/>
                  <a:uLnTx/>
                  <a:uFillTx/>
                  <a:latin typeface="Arial"/>
                  <a:ea typeface="+mn-ea"/>
                  <a:cs typeface="Arial"/>
                </a:rPr>
                <a:t>b</a:t>
              </a:r>
              <a:r>
                <a:rPr kumimoji="0" lang="en-US" sz="1200" b="0" i="0" u="none" strike="noStrike" kern="1200" cap="none" spc="0" normalizeH="0" baseline="30000" noProof="0" err="1">
                  <a:ln>
                    <a:noFill/>
                  </a:ln>
                  <a:solidFill>
                    <a:prstClr val="white"/>
                  </a:solidFill>
                  <a:effectLst/>
                  <a:uLnTx/>
                  <a:uFillTx/>
                  <a:latin typeface="Arial"/>
                  <a:ea typeface="+mn-ea"/>
                  <a:cs typeface="Arial"/>
                </a:rPr>
                <a:t>,c</a:t>
              </a:r>
              <a:endParaRPr kumimoji="0" lang="en-US" sz="1200" b="0" i="0" u="none" strike="noStrike" kern="1200" cap="none" spc="0" normalizeH="0" baseline="0" noProof="0">
                <a:ln>
                  <a:noFill/>
                </a:ln>
                <a:solidFill>
                  <a:prstClr val="white"/>
                </a:solidFill>
                <a:effectLst/>
                <a:uLnTx/>
                <a:uFillTx/>
                <a:latin typeface="Arial"/>
                <a:ea typeface="+mn-ea"/>
                <a:cs typeface="Arial"/>
              </a:endParaRPr>
            </a:p>
          </p:txBody>
        </p:sp>
        <p:sp>
          <p:nvSpPr>
            <p:cNvPr id="24" name="Oval 14">
              <a:extLst>
                <a:ext uri="{FF2B5EF4-FFF2-40B4-BE49-F238E27FC236}">
                  <a16:creationId xmlns:a16="http://schemas.microsoft.com/office/drawing/2014/main" id="{EBAC30D4-8A60-1C6B-7217-ED06E8205093}"/>
                </a:ext>
              </a:extLst>
            </p:cNvPr>
            <p:cNvSpPr>
              <a:spLocks/>
            </p:cNvSpPr>
            <p:nvPr/>
          </p:nvSpPr>
          <p:spPr>
            <a:xfrm>
              <a:off x="4248277" y="2384255"/>
              <a:ext cx="740806" cy="735744"/>
            </a:xfrm>
            <a:prstGeom prst="ellipse">
              <a:avLst/>
            </a:prstGeom>
            <a:solidFill>
              <a:srgbClr val="E4EBF1"/>
            </a:solidFill>
            <a:ln w="28575" cap="flat">
              <a:noFill/>
              <a:prstDash val="solid"/>
              <a:round/>
            </a:ln>
            <a:effectLst>
              <a:outerShdw blurRad="63500" sx="102000" sy="102000" algn="ctr"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Arial"/>
                  <a:cs typeface="Arial"/>
                  <a:sym typeface="Arial"/>
                </a:rPr>
                <a:t>R</a:t>
              </a:r>
            </a:p>
            <a:p>
              <a:pPr marL="0" marR="0" lvl="0" indent="0" algn="ctr" defTabSz="457200" rtl="0" eaLnBrk="1" fontAlgn="auto" latinLnBrk="0" hangingPunct="0">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a:ea typeface="Arial"/>
                  <a:cs typeface="Arial"/>
                  <a:sym typeface="Arial"/>
                </a:rPr>
                <a:t>1:1</a:t>
              </a:r>
              <a:endParaRPr kumimoji="0" lang="en-US" sz="1050" b="1" i="0" u="none" strike="noStrike" kern="1200" cap="none" spc="0" normalizeH="0" baseline="0" noProof="0">
                <a:ln>
                  <a:noFill/>
                </a:ln>
                <a:solidFill>
                  <a:srgbClr val="000000"/>
                </a:solidFill>
                <a:effectLst/>
                <a:uLnTx/>
                <a:uFillTx/>
                <a:latin typeface="Arial"/>
                <a:ea typeface="Arial"/>
                <a:cs typeface="Arial"/>
                <a:sym typeface="Arial"/>
              </a:endParaRPr>
            </a:p>
          </p:txBody>
        </p:sp>
      </p:grpSp>
      <p:sp>
        <p:nvSpPr>
          <p:cNvPr id="2" name="TextBox 1">
            <a:extLst>
              <a:ext uri="{FF2B5EF4-FFF2-40B4-BE49-F238E27FC236}">
                <a16:creationId xmlns:a16="http://schemas.microsoft.com/office/drawing/2014/main" id="{E8E758AF-121A-BFC0-6DDC-C0EF29A77279}"/>
              </a:ext>
            </a:extLst>
          </p:cNvPr>
          <p:cNvSpPr txBox="1"/>
          <p:nvPr/>
        </p:nvSpPr>
        <p:spPr>
          <a:xfrm>
            <a:off x="3720622"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13180633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EBC450-BE17-2455-4CC1-B6787A268B72}"/>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7CD87B22-D2FA-2A31-B545-FDBF969D735B}"/>
              </a:ext>
            </a:extLst>
          </p:cNvPr>
          <p:cNvSpPr txBox="1">
            <a:spLocks/>
          </p:cNvSpPr>
          <p:nvPr/>
        </p:nvSpPr>
        <p:spPr bwMode="auto">
          <a:xfrm>
            <a:off x="498080" y="334123"/>
            <a:ext cx="10630584" cy="56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18288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2600"/>
                </a:solidFill>
                <a:effectLst/>
                <a:uLnTx/>
                <a:uFillTx/>
                <a:latin typeface="Calibri"/>
                <a:cs typeface="Times New Roman"/>
              </a:rPr>
              <a:t>BRUIN 321: </a:t>
            </a:r>
            <a:r>
              <a:rPr kumimoji="0" lang="en-US" sz="3600" b="1" i="0" u="none" strike="noStrike" kern="1200" cap="none" spc="0" normalizeH="0" baseline="0" noProof="0" dirty="0">
                <a:ln>
                  <a:noFill/>
                </a:ln>
                <a:solidFill>
                  <a:srgbClr val="1F497D"/>
                </a:solidFill>
                <a:effectLst/>
                <a:uLnTx/>
                <a:uFillTx/>
                <a:latin typeface="Calibri"/>
                <a:cs typeface="Times New Roman"/>
              </a:rPr>
              <a:t>Efficacy</a:t>
            </a:r>
            <a:r>
              <a:rPr kumimoji="0" lang="pl-PL" sz="3600" b="1" i="0" u="none" strike="noStrike" kern="1200" cap="none" spc="0" normalizeH="0" baseline="0" noProof="0" dirty="0">
                <a:ln>
                  <a:noFill/>
                </a:ln>
                <a:solidFill>
                  <a:srgbClr val="1F497D"/>
                </a:solidFill>
                <a:effectLst/>
                <a:uLnTx/>
                <a:uFillTx/>
                <a:latin typeface="Calibri"/>
                <a:cs typeface="Times New Roman"/>
              </a:rPr>
              <a:t>  (5 </a:t>
            </a:r>
            <a:r>
              <a:rPr kumimoji="0" lang="pl-PL" sz="3600" b="1" i="0" u="none" strike="noStrike" kern="1200" cap="none" spc="0" normalizeH="0" baseline="0" noProof="0" dirty="0" err="1">
                <a:ln>
                  <a:noFill/>
                </a:ln>
                <a:solidFill>
                  <a:srgbClr val="1F497D"/>
                </a:solidFill>
                <a:effectLst/>
                <a:uLnTx/>
                <a:uFillTx/>
                <a:latin typeface="Calibri"/>
                <a:cs typeface="Times New Roman"/>
              </a:rPr>
              <a:t>year</a:t>
            </a:r>
            <a:r>
              <a:rPr kumimoji="0" lang="pl-PL" sz="3600" b="1" i="0" u="none" strike="noStrike" kern="1200" cap="none" spc="0" normalizeH="0" baseline="0" noProof="0" dirty="0">
                <a:ln>
                  <a:noFill/>
                </a:ln>
                <a:solidFill>
                  <a:srgbClr val="1F497D"/>
                </a:solidFill>
                <a:effectLst/>
                <a:uLnTx/>
                <a:uFillTx/>
                <a:latin typeface="Calibri"/>
                <a:cs typeface="Times New Roman"/>
              </a:rPr>
              <a:t> </a:t>
            </a:r>
            <a:r>
              <a:rPr kumimoji="0" lang="pl-PL" sz="3600" b="1" i="0" u="none" strike="noStrike" kern="1200" cap="none" spc="0" normalizeH="0" baseline="0" noProof="0" dirty="0" err="1">
                <a:ln>
                  <a:noFill/>
                </a:ln>
                <a:solidFill>
                  <a:srgbClr val="1F497D"/>
                </a:solidFill>
                <a:effectLst/>
                <a:uLnTx/>
                <a:uFillTx/>
                <a:latin typeface="Calibri"/>
                <a:cs typeface="Times New Roman"/>
              </a:rPr>
              <a:t>follow-up</a:t>
            </a:r>
            <a:r>
              <a:rPr kumimoji="0" lang="pl-PL" sz="3600" b="1" i="0" u="none" strike="noStrike" kern="1200" cap="none" spc="0" normalizeH="0" baseline="0" noProof="0" dirty="0">
                <a:ln>
                  <a:noFill/>
                </a:ln>
                <a:solidFill>
                  <a:srgbClr val="1F497D"/>
                </a:solidFill>
                <a:effectLst/>
                <a:uLnTx/>
                <a:uFillTx/>
                <a:latin typeface="Calibri"/>
                <a:cs typeface="Times New Roman"/>
              </a:rPr>
              <a:t>)</a:t>
            </a:r>
            <a:endParaRPr kumimoji="0" lang="en-GB" sz="3600" b="1" i="0" u="none" strike="noStrike" kern="0" cap="none" spc="0" normalizeH="0" baseline="0" noProof="0" dirty="0">
              <a:ln>
                <a:noFill/>
              </a:ln>
              <a:solidFill>
                <a:srgbClr val="1F497D"/>
              </a:solidFill>
              <a:effectLst/>
              <a:uLnTx/>
              <a:uFillTx/>
              <a:latin typeface="Calibri"/>
              <a:cs typeface="Times New Roman"/>
            </a:endParaRPr>
          </a:p>
        </p:txBody>
      </p:sp>
      <p:sp>
        <p:nvSpPr>
          <p:cNvPr id="3" name="pole tekstowe 2">
            <a:extLst>
              <a:ext uri="{FF2B5EF4-FFF2-40B4-BE49-F238E27FC236}">
                <a16:creationId xmlns:a16="http://schemas.microsoft.com/office/drawing/2014/main" id="{081AF823-C8BA-D36A-DAF1-A5971F00BB2D}"/>
              </a:ext>
            </a:extLst>
          </p:cNvPr>
          <p:cNvSpPr txBox="1"/>
          <p:nvPr/>
        </p:nvSpPr>
        <p:spPr>
          <a:xfrm>
            <a:off x="421299" y="6339211"/>
            <a:ext cx="251697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err="1">
                <a:ln>
                  <a:noFill/>
                </a:ln>
                <a:solidFill>
                  <a:prstClr val="black"/>
                </a:solidFill>
                <a:effectLst/>
                <a:uLnTx/>
                <a:uFillTx/>
                <a:latin typeface="Calibri"/>
                <a:ea typeface="+mn-ea"/>
                <a:cs typeface="+mn-cs"/>
              </a:rPr>
              <a:t>Sharman</a:t>
            </a:r>
            <a:r>
              <a:rPr kumimoji="0" lang="pl-PL" sz="1800" b="0" i="0" u="none" strike="noStrike" kern="1200" cap="none" spc="0" normalizeH="0" baseline="0" noProof="0" dirty="0">
                <a:ln>
                  <a:noFill/>
                </a:ln>
                <a:solidFill>
                  <a:prstClr val="black"/>
                </a:solidFill>
                <a:effectLst/>
                <a:uLnTx/>
                <a:uFillTx/>
                <a:latin typeface="Calibri"/>
                <a:ea typeface="+mn-ea"/>
                <a:cs typeface="+mn-cs"/>
              </a:rPr>
              <a:t> et al., JCO 2025</a:t>
            </a:r>
          </a:p>
        </p:txBody>
      </p:sp>
      <p:pic>
        <p:nvPicPr>
          <p:cNvPr id="2" name="Picture 4" descr="A graph of a graph with numbers&#10;&#10;Description automatically generated with medium confidence">
            <a:extLst>
              <a:ext uri="{FF2B5EF4-FFF2-40B4-BE49-F238E27FC236}">
                <a16:creationId xmlns:a16="http://schemas.microsoft.com/office/drawing/2014/main" id="{7678D54F-8758-9DE7-0196-9EB981C614DC}"/>
              </a:ext>
            </a:extLst>
          </p:cNvPr>
          <p:cNvPicPr>
            <a:picLocks noChangeAspect="1"/>
          </p:cNvPicPr>
          <p:nvPr/>
        </p:nvPicPr>
        <p:blipFill>
          <a:blip r:embed="rId2"/>
          <a:stretch>
            <a:fillRect/>
          </a:stretch>
        </p:blipFill>
        <p:spPr>
          <a:xfrm>
            <a:off x="421299" y="1506859"/>
            <a:ext cx="7401901" cy="4702250"/>
          </a:xfrm>
          <a:prstGeom prst="rect">
            <a:avLst/>
          </a:prstGeom>
        </p:spPr>
      </p:pic>
      <p:sp>
        <p:nvSpPr>
          <p:cNvPr id="5" name="TextBox 10">
            <a:extLst>
              <a:ext uri="{FF2B5EF4-FFF2-40B4-BE49-F238E27FC236}">
                <a16:creationId xmlns:a16="http://schemas.microsoft.com/office/drawing/2014/main" id="{BD62B553-4F25-A25C-FF6E-8045D21A5E4C}"/>
              </a:ext>
            </a:extLst>
          </p:cNvPr>
          <p:cNvSpPr txBox="1"/>
          <p:nvPr/>
        </p:nvSpPr>
        <p:spPr>
          <a:xfrm>
            <a:off x="7059776" y="3587416"/>
            <a:ext cx="5073132" cy="53091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lumMod val="95000"/>
                    <a:lumOff val="5000"/>
                  </a:srgbClr>
                </a:solidFill>
                <a:effectLst/>
                <a:uLnTx/>
                <a:uFillTx/>
                <a:latin typeface="Arial" charset="0"/>
                <a:ea typeface="Calibri"/>
                <a:cs typeface="Arial"/>
              </a:rPr>
              <a:t>Study met primary endpoint at earlier data cut (</a:t>
            </a:r>
            <a:r>
              <a:rPr kumimoji="0" lang="en-US" sz="1200" b="1" i="0" u="none" strike="noStrike" kern="1200" cap="none" spc="0" normalizeH="0" baseline="0" noProof="0">
                <a:ln>
                  <a:noFill/>
                </a:ln>
                <a:solidFill>
                  <a:srgbClr val="000000"/>
                </a:solidFill>
                <a:effectLst/>
                <a:uLnTx/>
                <a:uFillTx/>
                <a:latin typeface="Arial"/>
                <a:ea typeface="+mn-ea"/>
                <a:cs typeface="+mn-cs"/>
              </a:rPr>
              <a:t>Aug 2023)</a:t>
            </a:r>
          </a:p>
          <a:p>
            <a:pPr marL="0" marR="0" lvl="0" indent="0" algn="ctr" defTabSz="914400" rtl="0" eaLnBrk="1" fontAlgn="base"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a:ea typeface="+mn-ea"/>
                <a:cs typeface="+mn-cs"/>
              </a:rPr>
              <a:t>IRC HR=0.58 (95% CI 0.38- 0.89); p = 0.01</a:t>
            </a:r>
            <a:r>
              <a:rPr kumimoji="0" lang="en-US" sz="1650" b="1" i="0" u="none" strike="noStrike" kern="1200" cap="none" spc="0" normalizeH="0" baseline="0" noProof="0">
                <a:ln>
                  <a:noFill/>
                </a:ln>
                <a:solidFill>
                  <a:srgbClr val="000000"/>
                </a:solidFill>
                <a:effectLst/>
                <a:uLnTx/>
                <a:uFillTx/>
                <a:latin typeface="Arial"/>
                <a:ea typeface="+mn-ea"/>
                <a:cs typeface="+mn-cs"/>
              </a:rPr>
              <a:t> </a:t>
            </a:r>
            <a:endParaRPr kumimoji="0" lang="en-US" sz="1800" b="1" i="0" u="none" strike="noStrike" kern="1200" cap="none" spc="0" normalizeH="0" baseline="0" noProof="0">
              <a:ln>
                <a:noFill/>
              </a:ln>
              <a:solidFill>
                <a:srgbClr val="000000"/>
              </a:solidFill>
              <a:effectLst/>
              <a:uLnTx/>
              <a:uFillTx/>
              <a:latin typeface="Arial" charset="0"/>
              <a:ea typeface="+mn-ea"/>
              <a:cs typeface="+mn-cs"/>
            </a:endParaRPr>
          </a:p>
        </p:txBody>
      </p:sp>
      <p:sp>
        <p:nvSpPr>
          <p:cNvPr id="25" name="Rectangle 36">
            <a:extLst>
              <a:ext uri="{FF2B5EF4-FFF2-40B4-BE49-F238E27FC236}">
                <a16:creationId xmlns:a16="http://schemas.microsoft.com/office/drawing/2014/main" id="{D1AC69D7-E243-26DE-F540-60647A97936A}"/>
              </a:ext>
            </a:extLst>
          </p:cNvPr>
          <p:cNvSpPr/>
          <p:nvPr/>
        </p:nvSpPr>
        <p:spPr>
          <a:xfrm>
            <a:off x="4244866" y="2054647"/>
            <a:ext cx="785648" cy="3462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26" name="TextBox 7">
            <a:extLst>
              <a:ext uri="{FF2B5EF4-FFF2-40B4-BE49-F238E27FC236}">
                <a16:creationId xmlns:a16="http://schemas.microsoft.com/office/drawing/2014/main" id="{4F557ACC-DEBF-97D8-FB07-1578D82775FD}"/>
              </a:ext>
            </a:extLst>
          </p:cNvPr>
          <p:cNvSpPr txBox="1">
            <a:spLocks/>
          </p:cNvSpPr>
          <p:nvPr/>
        </p:nvSpPr>
        <p:spPr>
          <a:xfrm>
            <a:off x="7964454" y="4408819"/>
            <a:ext cx="4027200" cy="919401"/>
          </a:xfrm>
          <a:prstGeom prst="roundRect">
            <a:avLst/>
          </a:prstGeom>
          <a:solidFill>
            <a:srgbClr val="E4EBF1"/>
          </a:solidFill>
          <a:ln w="12700" cap="flat" cmpd="sng" algn="ctr">
            <a:solidFill>
              <a:srgbClr val="8A969E"/>
            </a:solidFill>
            <a:prstDash val="solid"/>
          </a:ln>
          <a:effectLst/>
        </p:spPr>
        <p:txBody>
          <a:bodyPr wrap="square" lIns="91440" tIns="45720" rIns="91440" bIns="45720"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err="1">
                <a:ln>
                  <a:noFill/>
                </a:ln>
                <a:solidFill>
                  <a:srgbClr val="000000"/>
                </a:solidFill>
                <a:effectLst/>
                <a:uLnTx/>
                <a:uFillTx/>
                <a:latin typeface="Arial"/>
                <a:ea typeface="Times New Roman" panose="02020603050405020304" pitchFamily="18" charset="0"/>
                <a:cs typeface="Arial"/>
              </a:rPr>
              <a:t>Pirtobrutinib</a:t>
            </a:r>
            <a:r>
              <a:rPr kumimoji="0" lang="en-US" sz="1600" b="1" i="0" u="none" strike="noStrike" kern="1200" cap="none" spc="0" normalizeH="0" baseline="0" noProof="0" dirty="0">
                <a:ln>
                  <a:noFill/>
                </a:ln>
                <a:solidFill>
                  <a:srgbClr val="000000"/>
                </a:solidFill>
                <a:effectLst/>
                <a:uLnTx/>
                <a:uFillTx/>
                <a:latin typeface="Arial"/>
                <a:ea typeface="Times New Roman" panose="02020603050405020304" pitchFamily="18" charset="0"/>
                <a:cs typeface="Arial"/>
              </a:rPr>
              <a:t> reduced risk of progression or death by 46% according to IRC assessment.</a:t>
            </a:r>
            <a:endParaRPr kumimoji="0" lang="en-US" sz="1600" b="1" i="0" u="none" strike="noStrike" kern="1200" cap="none" spc="0" normalizeH="0" baseline="0" noProof="0" dirty="0">
              <a:ln>
                <a:noFill/>
              </a:ln>
              <a:solidFill>
                <a:srgbClr val="000000"/>
              </a:solidFill>
              <a:effectLst/>
              <a:uLnTx/>
              <a:uFillTx/>
              <a:latin typeface="Arial"/>
              <a:ea typeface="+mn-ea"/>
              <a:cs typeface="Arial"/>
            </a:endParaRPr>
          </a:p>
        </p:txBody>
      </p:sp>
      <p:graphicFrame>
        <p:nvGraphicFramePr>
          <p:cNvPr id="27" name="Table 45">
            <a:extLst>
              <a:ext uri="{FF2B5EF4-FFF2-40B4-BE49-F238E27FC236}">
                <a16:creationId xmlns:a16="http://schemas.microsoft.com/office/drawing/2014/main" id="{DBE4582F-AC61-9BC9-FB23-4DC2DCE0D803}"/>
              </a:ext>
            </a:extLst>
          </p:cNvPr>
          <p:cNvGraphicFramePr>
            <a:graphicFrameLocks noGrp="1"/>
          </p:cNvGraphicFramePr>
          <p:nvPr/>
        </p:nvGraphicFramePr>
        <p:xfrm>
          <a:off x="6485539" y="2202050"/>
          <a:ext cx="5129784" cy="1325880"/>
        </p:xfrm>
        <a:graphic>
          <a:graphicData uri="http://schemas.openxmlformats.org/drawingml/2006/table">
            <a:tbl>
              <a:tblPr firstRow="1" bandRow="1">
                <a:tableStyleId>{5940675A-B579-460E-94D1-54222C63F5DA}</a:tableStyleId>
              </a:tblPr>
              <a:tblGrid>
                <a:gridCol w="2569464">
                  <a:extLst>
                    <a:ext uri="{9D8B030D-6E8A-4147-A177-3AD203B41FA5}">
                      <a16:colId xmlns:a16="http://schemas.microsoft.com/office/drawing/2014/main" val="629715481"/>
                    </a:ext>
                  </a:extLst>
                </a:gridCol>
                <a:gridCol w="1280160">
                  <a:extLst>
                    <a:ext uri="{9D8B030D-6E8A-4147-A177-3AD203B41FA5}">
                      <a16:colId xmlns:a16="http://schemas.microsoft.com/office/drawing/2014/main" val="2887466149"/>
                    </a:ext>
                  </a:extLst>
                </a:gridCol>
                <a:gridCol w="1280160">
                  <a:extLst>
                    <a:ext uri="{9D8B030D-6E8A-4147-A177-3AD203B41FA5}">
                      <a16:colId xmlns:a16="http://schemas.microsoft.com/office/drawing/2014/main" val="651804023"/>
                    </a:ext>
                  </a:extLst>
                </a:gridCol>
              </a:tblGrid>
              <a:tr h="265176">
                <a:tc>
                  <a:txBody>
                    <a:bodyPr/>
                    <a:lstStyle/>
                    <a:p>
                      <a:r>
                        <a:rPr lang="en-US" sz="1200" b="1">
                          <a:latin typeface="+mn-lt"/>
                        </a:rPr>
                        <a:t>Number of Events, n (%)</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a:latin typeface="+mn-lt"/>
                        </a:rPr>
                        <a:t>74 (</a:t>
                      </a:r>
                      <a:r>
                        <a:rPr lang="en-US" altLang="zh-CN" sz="1200">
                          <a:latin typeface="+mn-lt"/>
                        </a:rPr>
                        <a:t>62)</a:t>
                      </a:r>
                      <a:endParaRPr lang="en-US" sz="1200">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a:latin typeface="+mn-lt"/>
                        </a:rPr>
                        <a:t>79 (66)</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75548720"/>
                  </a:ext>
                </a:extLst>
              </a:tr>
              <a:tr h="265176">
                <a:tc>
                  <a:txBody>
                    <a:bodyPr/>
                    <a:lstStyle/>
                    <a:p>
                      <a:r>
                        <a:rPr lang="en-US" sz="1200" b="1" dirty="0">
                          <a:latin typeface="+mn-lt"/>
                        </a:rPr>
                        <a:t>Median PFS, </a:t>
                      </a:r>
                      <a:r>
                        <a:rPr lang="en-US" sz="1200" b="1" dirty="0" err="1">
                          <a:latin typeface="+mn-lt"/>
                        </a:rPr>
                        <a:t>mo</a:t>
                      </a:r>
                      <a:r>
                        <a:rPr lang="en-US" sz="1200" b="1" dirty="0">
                          <a:latin typeface="+mn-lt"/>
                        </a:rPr>
                        <a:t> (95% CI)</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b="1" dirty="0">
                          <a:latin typeface="+mn-lt"/>
                        </a:rPr>
                        <a:t>14.0</a:t>
                      </a:r>
                      <a:r>
                        <a:rPr lang="en-US" sz="1200" dirty="0">
                          <a:latin typeface="+mn-lt"/>
                        </a:rPr>
                        <a:t> (11.2-16.6)</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9D6D4"/>
                    </a:solidFill>
                  </a:tcPr>
                </a:tc>
                <a:tc>
                  <a:txBody>
                    <a:bodyPr/>
                    <a:lstStyle/>
                    <a:p>
                      <a:pPr algn="ctr"/>
                      <a:r>
                        <a:rPr lang="en-US" sz="1200" b="1">
                          <a:solidFill>
                            <a:schemeClr val="tx1"/>
                          </a:solidFill>
                          <a:latin typeface="+mn-lt"/>
                        </a:rPr>
                        <a:t>8.7 </a:t>
                      </a:r>
                      <a:r>
                        <a:rPr lang="en-US" sz="1200">
                          <a:solidFill>
                            <a:schemeClr val="tx1"/>
                          </a:solidFill>
                          <a:latin typeface="+mn-lt"/>
                        </a:rPr>
                        <a:t>(8.1-10.4)</a:t>
                      </a:r>
                      <a:endParaRPr lang="en-US" sz="1200">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E7E7">
                        <a:alpha val="49804"/>
                      </a:srgbClr>
                    </a:solidFill>
                  </a:tcPr>
                </a:tc>
                <a:extLst>
                  <a:ext uri="{0D108BD9-81ED-4DB2-BD59-A6C34878D82A}">
                    <a16:rowId xmlns:a16="http://schemas.microsoft.com/office/drawing/2014/main" val="1462780359"/>
                  </a:ext>
                </a:extLst>
              </a:tr>
              <a:tr h="265176">
                <a:tc>
                  <a:txBody>
                    <a:bodyPr/>
                    <a:lstStyle/>
                    <a:p>
                      <a:r>
                        <a:rPr lang="en-US" sz="1200" b="1">
                          <a:latin typeface="+mn-lt"/>
                        </a:rPr>
                        <a:t>Median follow-up, </a:t>
                      </a:r>
                      <a:r>
                        <a:rPr lang="en-US" sz="1200" b="1" err="1">
                          <a:latin typeface="+mn-lt"/>
                        </a:rPr>
                        <a:t>mo</a:t>
                      </a:r>
                      <a:r>
                        <a:rPr lang="en-US" sz="1200" b="1">
                          <a:latin typeface="+mn-lt"/>
                        </a:rPr>
                        <a:t> </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dirty="0">
                          <a:latin typeface="+mn-lt"/>
                        </a:rPr>
                        <a:t>19.4</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9D6D4"/>
                    </a:solidFill>
                  </a:tcPr>
                </a:tc>
                <a:tc>
                  <a:txBody>
                    <a:bodyPr/>
                    <a:lstStyle/>
                    <a:p>
                      <a:pPr algn="ctr"/>
                      <a:r>
                        <a:rPr lang="en-US" sz="1200" dirty="0">
                          <a:latin typeface="+mn-lt"/>
                        </a:rPr>
                        <a:t>17.7</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E7E7">
                        <a:alpha val="49804"/>
                      </a:srgbClr>
                    </a:solidFill>
                  </a:tcPr>
                </a:tc>
                <a:extLst>
                  <a:ext uri="{0D108BD9-81ED-4DB2-BD59-A6C34878D82A}">
                    <a16:rowId xmlns:a16="http://schemas.microsoft.com/office/drawing/2014/main" val="1394874333"/>
                  </a:ext>
                </a:extLst>
              </a:tr>
              <a:tr h="265176">
                <a:tc>
                  <a:txBody>
                    <a:bodyPr/>
                    <a:lstStyle/>
                    <a:p>
                      <a:r>
                        <a:rPr lang="en-US" sz="1200" b="1">
                          <a:latin typeface="+mn-lt"/>
                        </a:rPr>
                        <a:t>Hazard ratio (95% CI)</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US" sz="1200" b="1">
                          <a:latin typeface="+mn-lt"/>
                        </a:rPr>
                        <a:t>0.54 (0.39- 0.75)</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200">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269605929"/>
                  </a:ext>
                </a:extLst>
              </a:tr>
              <a:tr h="265176">
                <a:tc>
                  <a:txBody>
                    <a:bodyPr/>
                    <a:lstStyle/>
                    <a:p>
                      <a:pPr lvl="0">
                        <a:buNone/>
                      </a:pPr>
                      <a:r>
                        <a:rPr lang="en-US" sz="1200" b="1" i="0" u="none" strike="noStrike" noProof="0">
                          <a:solidFill>
                            <a:srgbClr val="000000"/>
                          </a:solidFill>
                          <a:latin typeface="+mn-lt"/>
                        </a:rPr>
                        <a:t>Stratified log-rank 2-sided p-value</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US" sz="1200" dirty="0">
                          <a:latin typeface="+mn-lt"/>
                        </a:rPr>
                        <a:t>0.0002*</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200">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28781659"/>
                  </a:ext>
                </a:extLst>
              </a:tr>
            </a:tbl>
          </a:graphicData>
        </a:graphic>
      </p:graphicFrame>
      <p:grpSp>
        <p:nvGrpSpPr>
          <p:cNvPr id="28" name="Group 46">
            <a:extLst>
              <a:ext uri="{FF2B5EF4-FFF2-40B4-BE49-F238E27FC236}">
                <a16:creationId xmlns:a16="http://schemas.microsoft.com/office/drawing/2014/main" id="{CFC13380-98ED-F888-EE6C-1E4432A3B05A}"/>
              </a:ext>
            </a:extLst>
          </p:cNvPr>
          <p:cNvGrpSpPr/>
          <p:nvPr/>
        </p:nvGrpSpPr>
        <p:grpSpPr>
          <a:xfrm>
            <a:off x="8973710" y="1537019"/>
            <a:ext cx="2617733" cy="665025"/>
            <a:chOff x="8370710" y="689021"/>
            <a:chExt cx="2617733" cy="665025"/>
          </a:xfrm>
        </p:grpSpPr>
        <p:grpSp>
          <p:nvGrpSpPr>
            <p:cNvPr id="29" name="Group 47">
              <a:extLst>
                <a:ext uri="{FF2B5EF4-FFF2-40B4-BE49-F238E27FC236}">
                  <a16:creationId xmlns:a16="http://schemas.microsoft.com/office/drawing/2014/main" id="{405EE0E4-B88E-C551-F4CE-B05369E68923}"/>
                </a:ext>
              </a:extLst>
            </p:cNvPr>
            <p:cNvGrpSpPr/>
            <p:nvPr/>
          </p:nvGrpSpPr>
          <p:grpSpPr>
            <a:xfrm>
              <a:off x="8370710" y="689021"/>
              <a:ext cx="1457268" cy="665025"/>
              <a:chOff x="8194896" y="693955"/>
              <a:chExt cx="1457268" cy="665025"/>
            </a:xfrm>
          </p:grpSpPr>
          <p:sp>
            <p:nvSpPr>
              <p:cNvPr id="33" name="Rectangle: Top Corners Rounded 21">
                <a:extLst>
                  <a:ext uri="{FF2B5EF4-FFF2-40B4-BE49-F238E27FC236}">
                    <a16:creationId xmlns:a16="http://schemas.microsoft.com/office/drawing/2014/main" id="{611F60FC-340E-E2E8-1EF0-DF1F1176051A}"/>
                  </a:ext>
                </a:extLst>
              </p:cNvPr>
              <p:cNvSpPr/>
              <p:nvPr/>
            </p:nvSpPr>
            <p:spPr>
              <a:xfrm>
                <a:off x="8322550" y="693955"/>
                <a:ext cx="1201960" cy="665025"/>
              </a:xfrm>
              <a:prstGeom prst="round2SameRect">
                <a:avLst/>
              </a:prstGeom>
              <a:solidFill>
                <a:srgbClr val="E1251B"/>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rial"/>
                  <a:ea typeface="+mn-ea"/>
                  <a:cs typeface="+mn-cs"/>
                </a:endParaRPr>
              </a:p>
            </p:txBody>
          </p:sp>
          <p:sp>
            <p:nvSpPr>
              <p:cNvPr id="34" name="TextBox 52">
                <a:extLst>
                  <a:ext uri="{FF2B5EF4-FFF2-40B4-BE49-F238E27FC236}">
                    <a16:creationId xmlns:a16="http://schemas.microsoft.com/office/drawing/2014/main" id="{7F08A4E6-DA25-E1B7-895D-026CD91D9770}"/>
                  </a:ext>
                </a:extLst>
              </p:cNvPr>
              <p:cNvSpPr txBox="1"/>
              <p:nvPr/>
            </p:nvSpPr>
            <p:spPr>
              <a:xfrm>
                <a:off x="8194896" y="764857"/>
                <a:ext cx="1457268"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charset="0"/>
                    <a:ea typeface="+mn-ea"/>
                    <a:cs typeface="+mn-cs"/>
                  </a:rPr>
                  <a:t>Pirtobrutinib</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charset="0"/>
                    <a:ea typeface="+mn-ea"/>
                    <a:cs typeface="+mn-cs"/>
                  </a:rPr>
                  <a:t>n=119</a:t>
                </a:r>
              </a:p>
            </p:txBody>
          </p:sp>
        </p:grpSp>
        <p:grpSp>
          <p:nvGrpSpPr>
            <p:cNvPr id="30" name="Group 48">
              <a:extLst>
                <a:ext uri="{FF2B5EF4-FFF2-40B4-BE49-F238E27FC236}">
                  <a16:creationId xmlns:a16="http://schemas.microsoft.com/office/drawing/2014/main" id="{542FE370-BF4E-F1D8-984F-4115BD5A51E3}"/>
                </a:ext>
              </a:extLst>
            </p:cNvPr>
            <p:cNvGrpSpPr/>
            <p:nvPr/>
          </p:nvGrpSpPr>
          <p:grpSpPr>
            <a:xfrm>
              <a:off x="9786484" y="689021"/>
              <a:ext cx="1201959" cy="665025"/>
              <a:chOff x="9339528" y="740785"/>
              <a:chExt cx="1201959" cy="665025"/>
            </a:xfrm>
          </p:grpSpPr>
          <p:sp>
            <p:nvSpPr>
              <p:cNvPr id="31" name="Rectangle: Top Corners Rounded 22">
                <a:extLst>
                  <a:ext uri="{FF2B5EF4-FFF2-40B4-BE49-F238E27FC236}">
                    <a16:creationId xmlns:a16="http://schemas.microsoft.com/office/drawing/2014/main" id="{1F00E3BC-8AED-94DA-924E-DE72C3B5473D}"/>
                  </a:ext>
                </a:extLst>
              </p:cNvPr>
              <p:cNvSpPr/>
              <p:nvPr/>
            </p:nvSpPr>
            <p:spPr>
              <a:xfrm>
                <a:off x="9339528" y="740785"/>
                <a:ext cx="1201959" cy="665025"/>
              </a:xfrm>
              <a:prstGeom prst="round2SameRect">
                <a:avLst/>
              </a:prstGeom>
              <a:solidFill>
                <a:schemeClr val="tx1"/>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prstClr val="white"/>
                  </a:solidFill>
                  <a:effectLst/>
                  <a:uLnTx/>
                  <a:uFillTx/>
                  <a:latin typeface="Arial"/>
                  <a:ea typeface="+mn-ea"/>
                  <a:cs typeface="+mn-cs"/>
                </a:endParaRPr>
              </a:p>
            </p:txBody>
          </p:sp>
          <p:sp>
            <p:nvSpPr>
              <p:cNvPr id="32" name="TextBox 50">
                <a:extLst>
                  <a:ext uri="{FF2B5EF4-FFF2-40B4-BE49-F238E27FC236}">
                    <a16:creationId xmlns:a16="http://schemas.microsoft.com/office/drawing/2014/main" id="{368081F9-243B-3372-14E5-1A8601DF8441}"/>
                  </a:ext>
                </a:extLst>
              </p:cNvPr>
              <p:cNvSpPr txBox="1"/>
              <p:nvPr/>
            </p:nvSpPr>
            <p:spPr>
              <a:xfrm>
                <a:off x="9422321" y="811687"/>
                <a:ext cx="1036372" cy="52322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err="1">
                    <a:ln>
                      <a:noFill/>
                    </a:ln>
                    <a:solidFill>
                      <a:prstClr val="white"/>
                    </a:solidFill>
                    <a:effectLst/>
                    <a:uLnTx/>
                    <a:uFillTx/>
                    <a:latin typeface="Arial" charset="0"/>
                    <a:ea typeface="+mn-ea"/>
                    <a:cs typeface="+mn-cs"/>
                  </a:rPr>
                  <a:t>IdelaR</a:t>
                </a:r>
                <a:r>
                  <a:rPr kumimoji="0" lang="en-US" sz="1400" b="1" i="0" u="none" strike="noStrike" kern="1200" cap="none" spc="0" normalizeH="0" baseline="0" noProof="0">
                    <a:ln>
                      <a:noFill/>
                    </a:ln>
                    <a:solidFill>
                      <a:prstClr val="white"/>
                    </a:solidFill>
                    <a:effectLst/>
                    <a:uLnTx/>
                    <a:uFillTx/>
                    <a:latin typeface="Arial" charset="0"/>
                    <a:ea typeface="+mn-ea"/>
                    <a:cs typeface="+mn-cs"/>
                  </a:rPr>
                  <a:t>/BR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charset="0"/>
                    <a:ea typeface="+mn-ea"/>
                    <a:cs typeface="+mn-cs"/>
                  </a:rPr>
                  <a:t>n=119</a:t>
                </a:r>
              </a:p>
            </p:txBody>
          </p:sp>
        </p:grpSp>
      </p:grpSp>
      <p:sp>
        <p:nvSpPr>
          <p:cNvPr id="35" name="TextBox 56">
            <a:extLst>
              <a:ext uri="{FF2B5EF4-FFF2-40B4-BE49-F238E27FC236}">
                <a16:creationId xmlns:a16="http://schemas.microsoft.com/office/drawing/2014/main" id="{1422E490-8AEF-DF79-DDE2-3CFF23697FC9}"/>
              </a:ext>
            </a:extLst>
          </p:cNvPr>
          <p:cNvSpPr txBox="1"/>
          <p:nvPr/>
        </p:nvSpPr>
        <p:spPr>
          <a:xfrm>
            <a:off x="4148567" y="3183127"/>
            <a:ext cx="1414916" cy="307777"/>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a:ln>
                  <a:noFill/>
                </a:ln>
                <a:solidFill>
                  <a:srgbClr val="E1251C"/>
                </a:solidFill>
                <a:effectLst/>
                <a:uLnTx/>
                <a:uFillTx/>
                <a:latin typeface="Arial"/>
                <a:ea typeface="+mn-ea"/>
                <a:cs typeface="+mn-cs"/>
              </a:rPr>
              <a:t> Pirtobrutinib</a:t>
            </a:r>
          </a:p>
        </p:txBody>
      </p:sp>
      <p:sp>
        <p:nvSpPr>
          <p:cNvPr id="36" name="TextBox 57">
            <a:extLst>
              <a:ext uri="{FF2B5EF4-FFF2-40B4-BE49-F238E27FC236}">
                <a16:creationId xmlns:a16="http://schemas.microsoft.com/office/drawing/2014/main" id="{F0E80ACC-D117-CF77-A575-857C3904CC79}"/>
              </a:ext>
            </a:extLst>
          </p:cNvPr>
          <p:cNvSpPr txBox="1"/>
          <p:nvPr/>
        </p:nvSpPr>
        <p:spPr>
          <a:xfrm>
            <a:off x="2434793" y="4263280"/>
            <a:ext cx="1247087" cy="307777"/>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a:ln>
                  <a:noFill/>
                </a:ln>
                <a:solidFill>
                  <a:srgbClr val="212121"/>
                </a:solidFill>
                <a:effectLst/>
                <a:uLnTx/>
                <a:uFillTx/>
                <a:latin typeface="Arial"/>
                <a:ea typeface="+mn-ea"/>
                <a:cs typeface="+mn-cs"/>
              </a:rPr>
              <a:t> IdelaR/BR</a:t>
            </a:r>
          </a:p>
        </p:txBody>
      </p:sp>
      <p:sp>
        <p:nvSpPr>
          <p:cNvPr id="6" name="TextBox 5">
            <a:extLst>
              <a:ext uri="{FF2B5EF4-FFF2-40B4-BE49-F238E27FC236}">
                <a16:creationId xmlns:a16="http://schemas.microsoft.com/office/drawing/2014/main" id="{B02C55DD-FC0C-D679-F5AE-FC5D8423346A}"/>
              </a:ext>
            </a:extLst>
          </p:cNvPr>
          <p:cNvSpPr txBox="1"/>
          <p:nvPr/>
        </p:nvSpPr>
        <p:spPr>
          <a:xfrm>
            <a:off x="3864638"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24783087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70DEF-2335-9A6F-831E-66C67F16F04C}"/>
              </a:ext>
            </a:extLst>
          </p:cNvPr>
          <p:cNvSpPr>
            <a:spLocks noGrp="1"/>
          </p:cNvSpPr>
          <p:nvPr>
            <p:ph type="title"/>
          </p:nvPr>
        </p:nvSpPr>
        <p:spPr>
          <a:xfrm>
            <a:off x="479376" y="2996952"/>
            <a:ext cx="11423651" cy="1501775"/>
          </a:xfrm>
        </p:spPr>
        <p:txBody>
          <a:bodyPr/>
          <a:lstStyle/>
          <a:p>
            <a:pPr algn="ctr"/>
            <a:r>
              <a:rPr lang="en-US" sz="4400" dirty="0"/>
              <a:t>APPENDIX</a:t>
            </a:r>
          </a:p>
        </p:txBody>
      </p:sp>
    </p:spTree>
    <p:extLst>
      <p:ext uri="{BB962C8B-B14F-4D97-AF65-F5344CB8AC3E}">
        <p14:creationId xmlns:p14="http://schemas.microsoft.com/office/powerpoint/2010/main" val="39683492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093FDFA3-7794-4245-9DBC-8B150B76C379}"/>
              </a:ext>
            </a:extLst>
          </p:cNvPr>
          <p:cNvSpPr>
            <a:spLocks noGrp="1"/>
          </p:cNvSpPr>
          <p:nvPr>
            <p:ph type="title"/>
          </p:nvPr>
        </p:nvSpPr>
        <p:spPr>
          <a:xfrm>
            <a:off x="500312" y="442159"/>
            <a:ext cx="10398308" cy="672000"/>
          </a:xfrm>
        </p:spPr>
        <p:txBody>
          <a:bodyPr>
            <a:normAutofit/>
          </a:bodyPr>
          <a:lstStyle/>
          <a:p>
            <a:pPr algn="l"/>
            <a:r>
              <a:rPr lang="en-US" sz="3600" dirty="0">
                <a:solidFill>
                  <a:srgbClr val="FF0000"/>
                </a:solidFill>
                <a:latin typeface="+mn-lt"/>
              </a:rPr>
              <a:t>ELEVATE-TN:</a:t>
            </a:r>
            <a:r>
              <a:rPr lang="en-US" sz="3600" dirty="0">
                <a:latin typeface="+mn-lt"/>
              </a:rPr>
              <a:t> </a:t>
            </a:r>
            <a:r>
              <a:rPr lang="en-US" sz="3600" dirty="0">
                <a:solidFill>
                  <a:schemeClr val="tx2"/>
                </a:solidFill>
                <a:latin typeface="+mn-lt"/>
              </a:rPr>
              <a:t>Study Design</a:t>
            </a:r>
          </a:p>
        </p:txBody>
      </p:sp>
      <p:sp>
        <p:nvSpPr>
          <p:cNvPr id="13" name="Rectangle 12">
            <a:extLst>
              <a:ext uri="{FF2B5EF4-FFF2-40B4-BE49-F238E27FC236}">
                <a16:creationId xmlns:a16="http://schemas.microsoft.com/office/drawing/2014/main" id="{CB1DB154-F45C-4723-AFA3-52F2BA5667BC}"/>
              </a:ext>
            </a:extLst>
          </p:cNvPr>
          <p:cNvSpPr/>
          <p:nvPr/>
        </p:nvSpPr>
        <p:spPr>
          <a:xfrm>
            <a:off x="7263983" y="1530429"/>
            <a:ext cx="3648361" cy="3258452"/>
          </a:xfrm>
          <a:prstGeom prst="rect">
            <a:avLst/>
          </a:prstGeom>
          <a:solidFill>
            <a:srgbClr val="F0AB00">
              <a:lumMod val="40000"/>
              <a:lumOff val="60000"/>
            </a:srgbClr>
          </a:solidFill>
          <a:ln w="25400" cap="flat" cmpd="sng" algn="ctr">
            <a:noFill/>
            <a:prstDash val="solid"/>
          </a:ln>
          <a:effectLst/>
        </p:spPr>
        <p:txBody>
          <a:bodyPr lIns="0" r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67" b="0" i="0" u="none" strike="noStrike" kern="0" cap="none" spc="0" normalizeH="0" baseline="0" noProof="0" dirty="0">
              <a:ln>
                <a:noFill/>
              </a:ln>
              <a:solidFill>
                <a:srgbClr val="000000"/>
              </a:solidFill>
              <a:effectLst/>
              <a:uLnTx/>
              <a:uFillTx/>
              <a:latin typeface="Arial"/>
              <a:ea typeface="+mn-ea"/>
              <a:cs typeface="+mn-cs"/>
            </a:endParaRPr>
          </a:p>
        </p:txBody>
      </p:sp>
      <p:cxnSp>
        <p:nvCxnSpPr>
          <p:cNvPr id="14" name="Straight Connector 13">
            <a:extLst>
              <a:ext uri="{FF2B5EF4-FFF2-40B4-BE49-F238E27FC236}">
                <a16:creationId xmlns:a16="http://schemas.microsoft.com/office/drawing/2014/main" id="{1A97BDD2-5837-40DB-B47D-07ED43C94CB0}"/>
              </a:ext>
            </a:extLst>
          </p:cNvPr>
          <p:cNvCxnSpPr/>
          <p:nvPr/>
        </p:nvCxnSpPr>
        <p:spPr>
          <a:xfrm flipV="1">
            <a:off x="10668450" y="4907105"/>
            <a:ext cx="460340" cy="1"/>
          </a:xfrm>
          <a:prstGeom prst="line">
            <a:avLst/>
          </a:prstGeom>
          <a:noFill/>
          <a:ln w="28575" cap="flat" cmpd="sng" algn="ctr">
            <a:solidFill>
              <a:srgbClr val="FFFFFF"/>
            </a:solidFill>
            <a:prstDash val="solid"/>
            <a:tailEnd type="stealth"/>
          </a:ln>
          <a:effectLst/>
        </p:spPr>
      </p:cxnSp>
      <p:cxnSp>
        <p:nvCxnSpPr>
          <p:cNvPr id="15" name="Straight Connector 14">
            <a:extLst>
              <a:ext uri="{FF2B5EF4-FFF2-40B4-BE49-F238E27FC236}">
                <a16:creationId xmlns:a16="http://schemas.microsoft.com/office/drawing/2014/main" id="{FEB7FF2D-AF84-448C-8DC2-9E6450A1E052}"/>
              </a:ext>
            </a:extLst>
          </p:cNvPr>
          <p:cNvCxnSpPr/>
          <p:nvPr/>
        </p:nvCxnSpPr>
        <p:spPr>
          <a:xfrm flipV="1">
            <a:off x="10584075" y="4907105"/>
            <a:ext cx="460340" cy="1"/>
          </a:xfrm>
          <a:prstGeom prst="line">
            <a:avLst/>
          </a:prstGeom>
          <a:noFill/>
          <a:ln w="28575" cap="flat" cmpd="sng" algn="ctr">
            <a:solidFill>
              <a:srgbClr val="FFFFFF"/>
            </a:solidFill>
            <a:prstDash val="solid"/>
            <a:tailEnd type="stealth"/>
          </a:ln>
          <a:effectLst/>
        </p:spPr>
      </p:cxnSp>
      <p:cxnSp>
        <p:nvCxnSpPr>
          <p:cNvPr id="16" name="Straight Connector 15">
            <a:extLst>
              <a:ext uri="{FF2B5EF4-FFF2-40B4-BE49-F238E27FC236}">
                <a16:creationId xmlns:a16="http://schemas.microsoft.com/office/drawing/2014/main" id="{4AEA3552-AC5B-4E89-94D8-C1718E3AFF35}"/>
              </a:ext>
            </a:extLst>
          </p:cNvPr>
          <p:cNvCxnSpPr/>
          <p:nvPr/>
        </p:nvCxnSpPr>
        <p:spPr>
          <a:xfrm flipV="1">
            <a:off x="9719456" y="3404832"/>
            <a:ext cx="783023" cy="1"/>
          </a:xfrm>
          <a:prstGeom prst="line">
            <a:avLst/>
          </a:prstGeom>
          <a:noFill/>
          <a:ln w="28575" cap="flat" cmpd="sng" algn="ctr">
            <a:solidFill>
              <a:srgbClr val="FFFFFF"/>
            </a:solidFill>
            <a:prstDash val="solid"/>
            <a:tailEnd type="triangle"/>
          </a:ln>
          <a:effectLst/>
        </p:spPr>
      </p:cxnSp>
      <p:cxnSp>
        <p:nvCxnSpPr>
          <p:cNvPr id="17" name="Straight Connector 16">
            <a:extLst>
              <a:ext uri="{FF2B5EF4-FFF2-40B4-BE49-F238E27FC236}">
                <a16:creationId xmlns:a16="http://schemas.microsoft.com/office/drawing/2014/main" id="{0199C93B-4E67-4F1A-9CD5-BD8D7CECF88E}"/>
              </a:ext>
            </a:extLst>
          </p:cNvPr>
          <p:cNvCxnSpPr/>
          <p:nvPr/>
        </p:nvCxnSpPr>
        <p:spPr>
          <a:xfrm flipV="1">
            <a:off x="9631136" y="3404832"/>
            <a:ext cx="783023" cy="1"/>
          </a:xfrm>
          <a:prstGeom prst="line">
            <a:avLst/>
          </a:prstGeom>
          <a:noFill/>
          <a:ln w="28575" cap="flat" cmpd="sng" algn="ctr">
            <a:solidFill>
              <a:srgbClr val="FFFFFF"/>
            </a:solidFill>
            <a:prstDash val="solid"/>
            <a:tailEnd type="triangle"/>
          </a:ln>
          <a:effectLst/>
        </p:spPr>
      </p:cxnSp>
      <p:sp>
        <p:nvSpPr>
          <p:cNvPr id="18" name="Content Placeholder 6">
            <a:extLst>
              <a:ext uri="{FF2B5EF4-FFF2-40B4-BE49-F238E27FC236}">
                <a16:creationId xmlns:a16="http://schemas.microsoft.com/office/drawing/2014/main" id="{0F38F88B-D58B-4FAC-B9A6-E97066FD9FD2}"/>
              </a:ext>
            </a:extLst>
          </p:cNvPr>
          <p:cNvSpPr txBox="1">
            <a:spLocks/>
          </p:cNvSpPr>
          <p:nvPr/>
        </p:nvSpPr>
        <p:spPr>
          <a:xfrm flipH="1">
            <a:off x="574852" y="1541482"/>
            <a:ext cx="3459315" cy="1658635"/>
          </a:xfrm>
          <a:prstGeom prst="rect">
            <a:avLst/>
          </a:prstGeom>
          <a:ln w="25400">
            <a:solidFill>
              <a:srgbClr val="000000"/>
            </a:solidFill>
          </a:ln>
        </p:spPr>
        <p:txBody>
          <a:bodyPr vert="horz" lIns="91440" tIns="91440" rIns="91440" bIns="91440" rtlCol="0">
            <a:noAutofit/>
          </a:bodyPr>
          <a:lstStyle>
            <a:lvl1pPr marL="117475" indent="-117475" algn="l" defTabSz="914400" rtl="0" eaLnBrk="1" latinLnBrk="0" hangingPunct="1">
              <a:spcBef>
                <a:spcPts val="1200"/>
              </a:spcBef>
              <a:buFont typeface="Arial" panose="020B0604020202020204" pitchFamily="34" charset="0"/>
              <a:buChar char="•"/>
              <a:defRPr sz="1600" b="1" kern="1200">
                <a:solidFill>
                  <a:schemeClr val="tx1"/>
                </a:solidFill>
                <a:latin typeface="+mn-lt"/>
                <a:ea typeface="+mn-ea"/>
                <a:cs typeface="+mn-cs"/>
              </a:defRPr>
            </a:lvl1pPr>
            <a:lvl2pPr marL="288925" indent="-114300" algn="l" defTabSz="914400" rtl="0" eaLnBrk="1" latinLnBrk="0" hangingPunct="1">
              <a:spcBef>
                <a:spcPts val="300"/>
              </a:spcBef>
              <a:buFont typeface="Arial" panose="020B0604020202020204" pitchFamily="34" charset="0"/>
              <a:buChar char="•"/>
              <a:defRPr sz="1400" kern="1200">
                <a:solidFill>
                  <a:schemeClr val="tx1"/>
                </a:solidFill>
                <a:latin typeface="+mn-lt"/>
                <a:ea typeface="+mn-ea"/>
                <a:cs typeface="+mn-cs"/>
              </a:defRPr>
            </a:lvl2pPr>
            <a:lvl3pPr marL="517525" indent="-114300" algn="l" defTabSz="914400" rtl="0" eaLnBrk="1" latinLnBrk="0" hangingPunct="1">
              <a:spcBef>
                <a:spcPts val="300"/>
              </a:spcBef>
              <a:buFont typeface="Arial" panose="020B0604020202020204" pitchFamily="34" charset="0"/>
              <a:buChar char="-"/>
              <a:defRPr sz="1400" b="0" kern="1200">
                <a:solidFill>
                  <a:schemeClr val="tx1"/>
                </a:solidFill>
                <a:latin typeface="+mn-lt"/>
                <a:ea typeface="+mn-ea"/>
                <a:cs typeface="+mn-cs"/>
              </a:defRPr>
            </a:lvl3pPr>
            <a:lvl4pPr marL="685800" indent="-114300" algn="l" defTabSz="914400" rtl="0" eaLnBrk="1" latinLnBrk="0" hangingPunct="1">
              <a:spcBef>
                <a:spcPts val="300"/>
              </a:spcBef>
              <a:buFont typeface="Arial" panose="020B0604020202020204" pitchFamily="34" charset="0"/>
              <a:buChar char="-"/>
              <a:defRPr sz="1400" b="0" kern="1200">
                <a:solidFill>
                  <a:schemeClr val="tx1"/>
                </a:solidFill>
                <a:latin typeface="+mn-lt"/>
                <a:ea typeface="+mn-ea"/>
                <a:cs typeface="+mn-cs"/>
              </a:defRPr>
            </a:lvl4pPr>
            <a:lvl5pPr marL="914400" indent="-114300" algn="l" defTabSz="914400" rtl="0" eaLnBrk="1" latinLnBrk="0" hangingPunct="1">
              <a:spcBef>
                <a:spcPts val="300"/>
              </a:spcBef>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76198" marR="0" lvl="1" indent="-76198" algn="l" defTabSz="914377" rtl="0" eaLnBrk="1" fontAlgn="auto" latinLnBrk="0" hangingPunct="1">
              <a:lnSpc>
                <a:spcPct val="100000"/>
              </a:lnSpc>
              <a:spcBef>
                <a:spcPts val="0"/>
              </a:spcBef>
              <a:spcAft>
                <a:spcPts val="40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1F497D"/>
                </a:solidFill>
                <a:effectLst/>
                <a:uLnTx/>
                <a:uFillTx/>
                <a:latin typeface="Arial"/>
                <a:ea typeface="+mn-ea"/>
                <a:cs typeface="+mn-cs"/>
              </a:rPr>
              <a:t> Previously Untreated CLL</a:t>
            </a:r>
          </a:p>
          <a:p>
            <a:pPr marL="0" marR="0" lvl="1" indent="0" algn="l" defTabSz="914377" rtl="0" eaLnBrk="1" fontAlgn="auto" latinLnBrk="0" hangingPunct="1">
              <a:lnSpc>
                <a:spcPct val="100000"/>
              </a:lnSpc>
              <a:spcBef>
                <a:spcPts val="0"/>
              </a:spcBef>
              <a:spcAft>
                <a:spcPts val="400"/>
              </a:spcAft>
              <a:buClrTx/>
              <a:buSzTx/>
              <a:buFont typeface="Arial" panose="020B0604020202020204" pitchFamily="34" charset="0"/>
              <a:buNone/>
              <a:tabLst/>
              <a:defRPr/>
            </a:pPr>
            <a:r>
              <a:rPr kumimoji="0" lang="en-US" sz="1400" b="1" i="0" u="none" strike="noStrike" kern="1200" cap="none" spc="0" normalizeH="0" baseline="0" noProof="0" dirty="0">
                <a:ln>
                  <a:noFill/>
                </a:ln>
                <a:solidFill>
                  <a:srgbClr val="1F497D"/>
                </a:solidFill>
                <a:effectLst/>
                <a:uLnTx/>
                <a:uFillTx/>
                <a:latin typeface="Arial"/>
                <a:ea typeface="+mn-ea"/>
                <a:cs typeface="+mn-cs"/>
              </a:rPr>
              <a:t> Key inclusion criteria include:</a:t>
            </a:r>
            <a:r>
              <a:rPr kumimoji="0" lang="en-US" sz="1400" b="0" i="0" u="none" strike="noStrike" kern="1200" cap="none" spc="0" normalizeH="0" baseline="0" noProof="0" dirty="0">
                <a:ln>
                  <a:noFill/>
                </a:ln>
                <a:solidFill>
                  <a:srgbClr val="1F497D"/>
                </a:solidFill>
                <a:effectLst/>
                <a:uLnTx/>
                <a:uFillTx/>
                <a:latin typeface="Arial"/>
                <a:ea typeface="+mn-ea"/>
                <a:cs typeface="+mn-cs"/>
              </a:rPr>
              <a:t>  </a:t>
            </a:r>
            <a:r>
              <a:rPr kumimoji="0" lang="en-US" sz="1400" b="0" i="0" u="none" strike="noStrike" kern="1200" cap="none" spc="0" normalizeH="0" baseline="0" noProof="0" dirty="0">
                <a:ln>
                  <a:noFill/>
                </a:ln>
                <a:solidFill>
                  <a:srgbClr val="1F497D"/>
                </a:solidFill>
                <a:effectLst/>
                <a:highlight>
                  <a:srgbClr val="FFFF00"/>
                </a:highlight>
                <a:uLnTx/>
                <a:uFillTx/>
                <a:latin typeface="Arial"/>
                <a:ea typeface="+mn-ea"/>
                <a:cs typeface="+mn-cs"/>
              </a:rPr>
              <a:t>Age ≥65 y </a:t>
            </a:r>
            <a:r>
              <a:rPr kumimoji="0" lang="en-US" sz="1400" b="1" i="0" u="none" strike="noStrike" kern="1200" cap="none" spc="0" normalizeH="0" baseline="0" noProof="0" dirty="0">
                <a:ln>
                  <a:noFill/>
                </a:ln>
                <a:solidFill>
                  <a:srgbClr val="1F497D"/>
                </a:solidFill>
                <a:effectLst/>
                <a:highlight>
                  <a:srgbClr val="FFFF00"/>
                </a:highlight>
                <a:uLnTx/>
                <a:uFillTx/>
                <a:latin typeface="Arial"/>
                <a:ea typeface="+mn-ea"/>
                <a:cs typeface="+mn-cs"/>
              </a:rPr>
              <a:t>or</a:t>
            </a:r>
            <a:r>
              <a:rPr kumimoji="0" lang="en-US" sz="1400" b="0" i="0" u="none" strike="noStrike" kern="1200" cap="none" spc="0" normalizeH="0" baseline="0" noProof="0" dirty="0">
                <a:ln>
                  <a:noFill/>
                </a:ln>
                <a:solidFill>
                  <a:srgbClr val="1F497D"/>
                </a:solidFill>
                <a:effectLst/>
                <a:highlight>
                  <a:srgbClr val="FFFF00"/>
                </a:highlight>
                <a:uLnTx/>
                <a:uFillTx/>
                <a:latin typeface="Arial"/>
                <a:ea typeface="+mn-ea"/>
                <a:cs typeface="+mn-cs"/>
              </a:rPr>
              <a:t> 18-65 y </a:t>
            </a:r>
            <a:r>
              <a:rPr kumimoji="0" lang="en-US" sz="1400" b="1" i="0" u="sng" strike="noStrike" kern="1200" cap="none" spc="0" normalizeH="0" baseline="0" noProof="0" dirty="0">
                <a:ln>
                  <a:noFill/>
                </a:ln>
                <a:solidFill>
                  <a:srgbClr val="1F497D"/>
                </a:solidFill>
                <a:effectLst/>
                <a:highlight>
                  <a:srgbClr val="FFFF00"/>
                </a:highlight>
                <a:uLnTx/>
                <a:uFillTx/>
                <a:latin typeface="Arial"/>
                <a:ea typeface="+mn-ea"/>
                <a:cs typeface="+mn-cs"/>
              </a:rPr>
              <a:t>and</a:t>
            </a:r>
            <a:r>
              <a:rPr kumimoji="0" lang="en-US" sz="1400" b="0" i="0" u="none" strike="noStrike" kern="1200" cap="none" spc="0" normalizeH="0" baseline="0" noProof="0" dirty="0">
                <a:ln>
                  <a:noFill/>
                </a:ln>
                <a:solidFill>
                  <a:srgbClr val="1F497D"/>
                </a:solidFill>
                <a:effectLst/>
                <a:highlight>
                  <a:srgbClr val="FFFF00"/>
                </a:highlight>
                <a:uLnTx/>
                <a:uFillTx/>
                <a:latin typeface="Arial"/>
                <a:ea typeface="+mn-ea"/>
                <a:cs typeface="+mn-cs"/>
              </a:rPr>
              <a:t> ≥1 of the following criteria</a:t>
            </a:r>
            <a:r>
              <a:rPr kumimoji="0" lang="en-US" sz="1400" b="0" i="0" u="none" strike="noStrike" kern="1200" cap="none" spc="0" normalizeH="0" baseline="0" noProof="0" dirty="0">
                <a:ln>
                  <a:noFill/>
                </a:ln>
                <a:solidFill>
                  <a:srgbClr val="1F497D"/>
                </a:solidFill>
                <a:effectLst/>
                <a:uLnTx/>
                <a:uFillTx/>
                <a:latin typeface="Arial"/>
                <a:ea typeface="+mn-ea"/>
                <a:cs typeface="+mn-cs"/>
              </a:rPr>
              <a:t>:     </a:t>
            </a:r>
          </a:p>
          <a:p>
            <a:pPr marL="478356" marR="0" lvl="1" indent="-285750" algn="l" defTabSz="914377"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F497D"/>
                </a:solidFill>
                <a:effectLst/>
                <a:uLnTx/>
                <a:uFillTx/>
                <a:latin typeface="Arial"/>
                <a:ea typeface="+mn-ea"/>
                <a:cs typeface="+mn-cs"/>
              </a:rPr>
              <a:t>CrCl = 30-69 mL/min</a:t>
            </a:r>
          </a:p>
          <a:p>
            <a:pPr marL="478356" marR="0" lvl="1" indent="-285750" algn="l" defTabSz="914377"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1F497D"/>
                </a:solidFill>
                <a:effectLst/>
                <a:uLnTx/>
                <a:uFillTx/>
                <a:latin typeface="Arial"/>
                <a:ea typeface="+mn-ea"/>
                <a:cs typeface="+mn-cs"/>
              </a:rPr>
              <a:t>CIRS-G score &gt;6</a:t>
            </a:r>
          </a:p>
        </p:txBody>
      </p:sp>
      <p:sp>
        <p:nvSpPr>
          <p:cNvPr id="19" name="Rectangle 18">
            <a:extLst>
              <a:ext uri="{FF2B5EF4-FFF2-40B4-BE49-F238E27FC236}">
                <a16:creationId xmlns:a16="http://schemas.microsoft.com/office/drawing/2014/main" id="{C756D127-8810-4E3D-8FC2-FDDEFD9B5016}"/>
              </a:ext>
            </a:extLst>
          </p:cNvPr>
          <p:cNvSpPr/>
          <p:nvPr/>
        </p:nvSpPr>
        <p:spPr>
          <a:xfrm>
            <a:off x="7464347" y="4874446"/>
            <a:ext cx="3230883" cy="921032"/>
          </a:xfrm>
          <a:prstGeom prst="rect">
            <a:avLst/>
          </a:prstGeom>
          <a:solidFill>
            <a:srgbClr val="830051"/>
          </a:solidFill>
          <a:ln w="25400" cap="flat" cmpd="sng" algn="ctr">
            <a:noFill/>
            <a:prstDash val="solid"/>
          </a:ln>
          <a:effectLst/>
        </p:spPr>
        <p:txBody>
          <a:bodyPr lIns="0" r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67" b="1" i="0" u="none" strike="noStrike" kern="0" cap="none" spc="0" normalizeH="0" baseline="0" noProof="0" dirty="0">
                <a:ln>
                  <a:noFill/>
                </a:ln>
                <a:solidFill>
                  <a:srgbClr val="FFFFFF"/>
                </a:solidFill>
                <a:effectLst/>
                <a:uLnTx/>
                <a:uFillTx/>
                <a:latin typeface="Arial"/>
                <a:ea typeface="+mn-ea"/>
                <a:cs typeface="+mn-cs"/>
              </a:rPr>
              <a:t>Arm C </a:t>
            </a:r>
            <a:endParaRPr kumimoji="0" lang="en-US" sz="1867" b="1" i="0" u="none" strike="sngStrike" kern="0" cap="none" spc="0" normalizeH="0" baseline="0" noProof="0" dirty="0">
              <a:ln>
                <a:noFill/>
              </a:ln>
              <a:solidFill>
                <a:srgbClr val="FFFFFF"/>
              </a:solidFill>
              <a:effectLst/>
              <a:uLnTx/>
              <a:uFillTx/>
              <a:latin typeface="Arial"/>
              <a:ea typeface="+mn-ea"/>
              <a:cs typeface="+mn-cs"/>
            </a:endParaRP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67" b="1" i="0" u="none" strike="noStrike" kern="0" cap="none" spc="0" normalizeH="0" baseline="0" noProof="0" dirty="0">
                <a:ln>
                  <a:noFill/>
                </a:ln>
                <a:solidFill>
                  <a:srgbClr val="FFFFFF"/>
                </a:solidFill>
                <a:effectLst/>
                <a:uLnTx/>
                <a:uFillTx/>
                <a:latin typeface="Arial"/>
                <a:ea typeface="+mn-ea"/>
                <a:cs typeface="+mn-cs"/>
              </a:rPr>
              <a:t>Acalabrutinib </a:t>
            </a:r>
            <a:r>
              <a:rPr kumimoji="0" lang="en-US" sz="1867" b="0" i="0" u="none" strike="noStrike" kern="0" cap="none" spc="0" normalizeH="0" baseline="0" noProof="0" dirty="0">
                <a:ln>
                  <a:noFill/>
                </a:ln>
                <a:solidFill>
                  <a:srgbClr val="FFFFFF"/>
                </a:solidFill>
                <a:effectLst/>
                <a:uLnTx/>
                <a:uFillTx/>
                <a:latin typeface="Arial"/>
                <a:ea typeface="+mn-ea"/>
                <a:cs typeface="+mn-cs"/>
              </a:rPr>
              <a:t>to PD</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67" b="0" i="0" u="none" strike="noStrike" kern="0" cap="none" spc="0" normalizeH="0" baseline="0" noProof="0" dirty="0">
                <a:ln>
                  <a:noFill/>
                </a:ln>
                <a:solidFill>
                  <a:srgbClr val="FFFFFF"/>
                </a:solidFill>
                <a:effectLst/>
                <a:uLnTx/>
                <a:uFillTx/>
                <a:latin typeface="Arial"/>
                <a:ea typeface="+mn-ea"/>
                <a:cs typeface="+mn-cs"/>
              </a:rPr>
              <a:t>n=179</a:t>
            </a:r>
          </a:p>
        </p:txBody>
      </p:sp>
      <p:sp>
        <p:nvSpPr>
          <p:cNvPr id="20" name="Rectangle 19">
            <a:extLst>
              <a:ext uri="{FF2B5EF4-FFF2-40B4-BE49-F238E27FC236}">
                <a16:creationId xmlns:a16="http://schemas.microsoft.com/office/drawing/2014/main" id="{C2E11F0A-89AA-4D50-A6B4-FE290F509625}"/>
              </a:ext>
            </a:extLst>
          </p:cNvPr>
          <p:cNvSpPr/>
          <p:nvPr/>
        </p:nvSpPr>
        <p:spPr>
          <a:xfrm>
            <a:off x="7464347" y="3255991"/>
            <a:ext cx="3230883" cy="1183209"/>
          </a:xfrm>
          <a:prstGeom prst="rect">
            <a:avLst/>
          </a:prstGeom>
          <a:solidFill>
            <a:srgbClr val="375D77"/>
          </a:solidFill>
          <a:ln w="25400" cap="flat" cmpd="sng" algn="ctr">
            <a:noFill/>
            <a:prstDash val="solid"/>
          </a:ln>
          <a:effectLst/>
        </p:spPr>
        <p:txBody>
          <a:bodyPr lIns="0" r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67" b="1" i="0" u="none" strike="noStrike" kern="0" cap="none" spc="0" normalizeH="0" baseline="0" noProof="0" dirty="0">
                <a:ln>
                  <a:noFill/>
                </a:ln>
                <a:solidFill>
                  <a:srgbClr val="FFFFFF"/>
                </a:solidFill>
                <a:effectLst/>
                <a:uLnTx/>
                <a:uFillTx/>
                <a:latin typeface="Arial"/>
                <a:ea typeface="+mn-ea"/>
                <a:cs typeface="+mn-cs"/>
              </a:rPr>
              <a:t>Arm B </a:t>
            </a:r>
            <a:br>
              <a:rPr kumimoji="0" lang="en-US" sz="1867" b="1" i="0" u="none" strike="noStrike" kern="0" cap="none" spc="0" normalizeH="0" baseline="0" noProof="0" dirty="0">
                <a:ln>
                  <a:noFill/>
                </a:ln>
                <a:solidFill>
                  <a:srgbClr val="FFFFFF"/>
                </a:solidFill>
                <a:effectLst/>
                <a:uLnTx/>
                <a:uFillTx/>
                <a:latin typeface="Arial"/>
                <a:ea typeface="+mn-ea"/>
                <a:cs typeface="+mn-cs"/>
              </a:rPr>
            </a:br>
            <a:r>
              <a:rPr kumimoji="0" lang="en-US" sz="1867" b="1" i="0" u="none" strike="noStrike" kern="0" cap="none" spc="0" normalizeH="0" baseline="0" noProof="0" dirty="0">
                <a:ln>
                  <a:noFill/>
                </a:ln>
                <a:solidFill>
                  <a:srgbClr val="FFFFFF"/>
                </a:solidFill>
                <a:effectLst/>
                <a:uLnTx/>
                <a:uFillTx/>
                <a:latin typeface="Arial"/>
                <a:ea typeface="+mn-ea"/>
                <a:cs typeface="+mn-cs"/>
              </a:rPr>
              <a:t>Acalabrutinib </a:t>
            </a:r>
            <a:r>
              <a:rPr kumimoji="0" lang="en-US" sz="1867" b="0" i="0" u="none" strike="noStrike" kern="0" cap="none" spc="0" normalizeH="0" baseline="0" noProof="0" dirty="0">
                <a:ln>
                  <a:noFill/>
                </a:ln>
                <a:solidFill>
                  <a:srgbClr val="FFFFFF"/>
                </a:solidFill>
                <a:effectLst/>
                <a:uLnTx/>
                <a:uFillTx/>
                <a:latin typeface="Arial"/>
                <a:ea typeface="+mn-ea"/>
                <a:cs typeface="+mn-cs"/>
              </a:rPr>
              <a:t>to PD </a:t>
            </a:r>
            <a:r>
              <a:rPr kumimoji="0" lang="en-US" sz="1867" b="1" i="0" u="none" strike="noStrike" kern="0" cap="none" spc="0" normalizeH="0" baseline="0" noProof="0" dirty="0">
                <a:ln>
                  <a:noFill/>
                </a:ln>
                <a:solidFill>
                  <a:srgbClr val="FFFFFF"/>
                </a:solidFill>
                <a:effectLst/>
                <a:uLnTx/>
                <a:uFillTx/>
                <a:latin typeface="Arial"/>
                <a:ea typeface="+mn-ea"/>
                <a:cs typeface="+mn-cs"/>
              </a:rPr>
              <a:t>+ Obinutuzumab </a:t>
            </a:r>
            <a:r>
              <a:rPr kumimoji="0" lang="en-US" sz="1867" b="0" i="0" u="none" strike="noStrike" kern="0" cap="none" spc="0" normalizeH="0" baseline="0" noProof="0" dirty="0">
                <a:ln>
                  <a:noFill/>
                </a:ln>
                <a:solidFill>
                  <a:srgbClr val="FFFFFF"/>
                </a:solidFill>
                <a:effectLst/>
                <a:uLnTx/>
                <a:uFillTx/>
                <a:latin typeface="Arial"/>
                <a:ea typeface="+mn-ea"/>
                <a:cs typeface="+mn-cs"/>
              </a:rPr>
              <a:t>× 6 cycles</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67" b="0" i="0" u="none" strike="noStrike" kern="0" cap="none" spc="0" normalizeH="0" baseline="0" noProof="0" dirty="0">
                <a:ln>
                  <a:noFill/>
                </a:ln>
                <a:solidFill>
                  <a:srgbClr val="FFFFFF"/>
                </a:solidFill>
                <a:effectLst/>
                <a:uLnTx/>
                <a:uFillTx/>
                <a:latin typeface="Arial"/>
                <a:ea typeface="+mn-ea"/>
                <a:cs typeface="+mn-cs"/>
              </a:rPr>
              <a:t>n=179</a:t>
            </a:r>
          </a:p>
        </p:txBody>
      </p:sp>
      <p:sp>
        <p:nvSpPr>
          <p:cNvPr id="21" name="Rectangle 20">
            <a:extLst>
              <a:ext uri="{FF2B5EF4-FFF2-40B4-BE49-F238E27FC236}">
                <a16:creationId xmlns:a16="http://schemas.microsoft.com/office/drawing/2014/main" id="{7FE904F5-1814-473B-AE88-011BA2EB393E}"/>
              </a:ext>
            </a:extLst>
          </p:cNvPr>
          <p:cNvSpPr/>
          <p:nvPr/>
        </p:nvSpPr>
        <p:spPr>
          <a:xfrm>
            <a:off x="7464347" y="1713075"/>
            <a:ext cx="3230885" cy="1183210"/>
          </a:xfrm>
          <a:prstGeom prst="rect">
            <a:avLst/>
          </a:prstGeom>
          <a:solidFill>
            <a:srgbClr val="00B050"/>
          </a:solidFill>
          <a:ln w="25400" cap="flat" cmpd="sng" algn="ctr">
            <a:noFill/>
            <a:prstDash val="solid"/>
          </a:ln>
          <a:effectLst/>
        </p:spPr>
        <p:txBody>
          <a:bodyPr lIns="0" r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67" b="1" i="0" u="none" strike="noStrike" kern="0" cap="none" spc="0" normalizeH="0" baseline="0" noProof="0" dirty="0">
                <a:ln>
                  <a:noFill/>
                </a:ln>
                <a:solidFill>
                  <a:srgbClr val="FFFFFF"/>
                </a:solidFill>
                <a:effectLst/>
                <a:uLnTx/>
                <a:uFillTx/>
                <a:latin typeface="Arial"/>
                <a:ea typeface="+mn-ea"/>
                <a:cs typeface="+mn-cs"/>
              </a:rPr>
              <a:t>Arm A </a:t>
            </a:r>
            <a:endParaRPr kumimoji="0" lang="en-US" sz="1867" b="1" i="0" u="none" strike="sngStrike" kern="0" cap="none" spc="0" normalizeH="0" baseline="0" noProof="0" dirty="0">
              <a:ln>
                <a:noFill/>
              </a:ln>
              <a:solidFill>
                <a:srgbClr val="FFFFFF"/>
              </a:solidFill>
              <a:effectLst/>
              <a:uLnTx/>
              <a:uFillTx/>
              <a:latin typeface="Arial"/>
              <a:ea typeface="+mn-ea"/>
              <a:cs typeface="+mn-cs"/>
            </a:endParaRP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67" b="1" i="0" u="none" strike="noStrike" kern="0" cap="none" spc="0" normalizeH="0" baseline="0" noProof="0" dirty="0">
                <a:ln>
                  <a:noFill/>
                </a:ln>
                <a:solidFill>
                  <a:srgbClr val="FFFFFF"/>
                </a:solidFill>
                <a:effectLst/>
                <a:uLnTx/>
                <a:uFillTx/>
                <a:latin typeface="Arial"/>
                <a:ea typeface="+mn-ea"/>
                <a:cs typeface="+mn-cs"/>
              </a:rPr>
              <a:t>Obinutuzumab </a:t>
            </a:r>
            <a:r>
              <a:rPr kumimoji="0" lang="en-US" sz="1867" b="0" i="0" u="none" strike="noStrike" kern="0" cap="none" spc="0" normalizeH="0" baseline="0" noProof="0" dirty="0">
                <a:ln>
                  <a:noFill/>
                </a:ln>
                <a:solidFill>
                  <a:srgbClr val="FFFFFF"/>
                </a:solidFill>
                <a:effectLst/>
                <a:uLnTx/>
                <a:uFillTx/>
                <a:latin typeface="Arial"/>
                <a:ea typeface="+mn-ea"/>
                <a:cs typeface="+mn-cs"/>
              </a:rPr>
              <a:t>× 6 cycles +</a:t>
            </a:r>
            <a:r>
              <a:rPr kumimoji="0" lang="en-US" sz="1867" b="1" i="0" u="none" strike="noStrike" kern="0" cap="none" spc="0" normalizeH="0" baseline="0" noProof="0" dirty="0">
                <a:ln>
                  <a:noFill/>
                </a:ln>
                <a:solidFill>
                  <a:srgbClr val="FFFFFF"/>
                </a:solidFill>
                <a:effectLst/>
                <a:uLnTx/>
                <a:uFillTx/>
                <a:latin typeface="Arial"/>
                <a:ea typeface="+mn-ea"/>
                <a:cs typeface="+mn-cs"/>
              </a:rPr>
              <a:t> Chlorambucil </a:t>
            </a:r>
            <a:r>
              <a:rPr kumimoji="0" lang="en-US" sz="1867" b="0" i="0" u="none" strike="noStrike" kern="0" cap="none" spc="0" normalizeH="0" baseline="0" noProof="0" dirty="0">
                <a:ln>
                  <a:noFill/>
                </a:ln>
                <a:solidFill>
                  <a:srgbClr val="FFFFFF"/>
                </a:solidFill>
                <a:effectLst/>
                <a:uLnTx/>
                <a:uFillTx/>
                <a:latin typeface="Arial"/>
                <a:ea typeface="+mn-ea"/>
                <a:cs typeface="+mn-cs"/>
              </a:rPr>
              <a:t>× 6 cycles</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67" b="0" i="0" u="none" strike="noStrike" kern="0" cap="none" spc="0" normalizeH="0" baseline="0" noProof="0" dirty="0">
                <a:ln>
                  <a:noFill/>
                </a:ln>
                <a:solidFill>
                  <a:srgbClr val="FFFFFF"/>
                </a:solidFill>
                <a:effectLst/>
                <a:uLnTx/>
                <a:uFillTx/>
                <a:latin typeface="Arial"/>
                <a:ea typeface="+mn-ea"/>
                <a:cs typeface="+mn-cs"/>
              </a:rPr>
              <a:t>n=177</a:t>
            </a:r>
          </a:p>
        </p:txBody>
      </p:sp>
      <p:sp>
        <p:nvSpPr>
          <p:cNvPr id="22" name="TextBox 21">
            <a:extLst>
              <a:ext uri="{FF2B5EF4-FFF2-40B4-BE49-F238E27FC236}">
                <a16:creationId xmlns:a16="http://schemas.microsoft.com/office/drawing/2014/main" id="{9FCF0AED-6684-4366-89A9-2DAB54E92853}"/>
              </a:ext>
            </a:extLst>
          </p:cNvPr>
          <p:cNvSpPr txBox="1"/>
          <p:nvPr/>
        </p:nvSpPr>
        <p:spPr>
          <a:xfrm>
            <a:off x="6395595" y="1869531"/>
            <a:ext cx="452047" cy="3956131"/>
          </a:xfrm>
          <a:prstGeom prst="rect">
            <a:avLst/>
          </a:prstGeom>
          <a:solidFill>
            <a:srgbClr val="000000">
              <a:lumMod val="50000"/>
              <a:lumOff val="50000"/>
            </a:srgbClr>
          </a:solidFill>
          <a:ln w="12700">
            <a:noFill/>
          </a:ln>
        </p:spPr>
        <p:txBody>
          <a:bodyPr vert="wordArtVert"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Arial"/>
                <a:ea typeface="+mn-ea"/>
                <a:cs typeface="+mn-cs"/>
              </a:rPr>
              <a:t>RANDOMIZATION</a:t>
            </a:r>
          </a:p>
        </p:txBody>
      </p:sp>
      <p:sp>
        <p:nvSpPr>
          <p:cNvPr id="23" name="TextBox 22">
            <a:extLst>
              <a:ext uri="{FF2B5EF4-FFF2-40B4-BE49-F238E27FC236}">
                <a16:creationId xmlns:a16="http://schemas.microsoft.com/office/drawing/2014/main" id="{13B830BD-2DA1-445D-9716-45C2391793B3}"/>
              </a:ext>
            </a:extLst>
          </p:cNvPr>
          <p:cNvSpPr txBox="1"/>
          <p:nvPr/>
        </p:nvSpPr>
        <p:spPr>
          <a:xfrm>
            <a:off x="6245872" y="1526111"/>
            <a:ext cx="822135" cy="379656"/>
          </a:xfrm>
          <a:prstGeom prst="rect">
            <a:avLst/>
          </a:prstGeom>
          <a:noFill/>
          <a:effectLst/>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000000"/>
                </a:solidFill>
                <a:effectLst/>
                <a:uLnTx/>
                <a:uFillTx/>
                <a:latin typeface="Arial"/>
                <a:ea typeface="+mn-ea"/>
                <a:cs typeface="+mn-cs"/>
              </a:rPr>
              <a:t>1:1:1</a:t>
            </a:r>
          </a:p>
        </p:txBody>
      </p:sp>
      <p:sp>
        <p:nvSpPr>
          <p:cNvPr id="24" name="Content Placeholder 5">
            <a:extLst>
              <a:ext uri="{FF2B5EF4-FFF2-40B4-BE49-F238E27FC236}">
                <a16:creationId xmlns:a16="http://schemas.microsoft.com/office/drawing/2014/main" id="{F9BD35E4-41B1-4D34-8BEC-533000EE9909}"/>
              </a:ext>
            </a:extLst>
          </p:cNvPr>
          <p:cNvSpPr txBox="1">
            <a:spLocks/>
          </p:cNvSpPr>
          <p:nvPr/>
        </p:nvSpPr>
        <p:spPr>
          <a:xfrm>
            <a:off x="674550" y="3508801"/>
            <a:ext cx="2575439" cy="699693"/>
          </a:xfrm>
          <a:prstGeom prst="rect">
            <a:avLst/>
          </a:prstGeom>
          <a:solidFill>
            <a:schemeClr val="accent3">
              <a:lumMod val="40000"/>
              <a:lumOff val="60000"/>
            </a:schemeClr>
          </a:solidFill>
          <a:ln>
            <a:noFill/>
          </a:ln>
        </p:spPr>
        <p:txBody>
          <a:bodyPr lIns="0" tIns="0" rIns="0" bIns="0">
            <a:normAutofit/>
          </a:bodyPr>
          <a:lstStyle>
            <a:lvl1pPr marL="117475" indent="-117475" algn="l" defTabSz="914400" rtl="0" eaLnBrk="1" latinLnBrk="0" hangingPunct="1">
              <a:spcBef>
                <a:spcPts val="1200"/>
              </a:spcBef>
              <a:buFont typeface="Arial" panose="020B0604020202020204" pitchFamily="34" charset="0"/>
              <a:buChar char="•"/>
              <a:defRPr sz="1600" b="1" kern="1200">
                <a:solidFill>
                  <a:schemeClr val="tx1"/>
                </a:solidFill>
                <a:latin typeface="+mn-lt"/>
                <a:ea typeface="+mn-ea"/>
                <a:cs typeface="+mn-cs"/>
              </a:defRPr>
            </a:lvl1pPr>
            <a:lvl2pPr marL="288925" indent="-114300" algn="l" defTabSz="914400" rtl="0" eaLnBrk="1" latinLnBrk="0" hangingPunct="1">
              <a:spcBef>
                <a:spcPts val="300"/>
              </a:spcBef>
              <a:buFont typeface="Arial" panose="020B0604020202020204" pitchFamily="34" charset="0"/>
              <a:buChar char="•"/>
              <a:defRPr sz="1400" kern="1200">
                <a:solidFill>
                  <a:schemeClr val="tx1"/>
                </a:solidFill>
                <a:latin typeface="+mn-lt"/>
                <a:ea typeface="+mn-ea"/>
                <a:cs typeface="+mn-cs"/>
              </a:defRPr>
            </a:lvl2pPr>
            <a:lvl3pPr marL="517525" indent="-114300" algn="l" defTabSz="914400" rtl="0" eaLnBrk="1" latinLnBrk="0" hangingPunct="1">
              <a:spcBef>
                <a:spcPts val="300"/>
              </a:spcBef>
              <a:buFont typeface="Arial" panose="020B0604020202020204" pitchFamily="34" charset="0"/>
              <a:buChar char="-"/>
              <a:defRPr sz="1400" b="0" kern="1200">
                <a:solidFill>
                  <a:schemeClr val="tx1"/>
                </a:solidFill>
                <a:latin typeface="+mn-lt"/>
                <a:ea typeface="+mn-ea"/>
                <a:cs typeface="+mn-cs"/>
              </a:defRPr>
            </a:lvl3pPr>
            <a:lvl4pPr marL="685800" indent="-114300" algn="l" defTabSz="914400" rtl="0" eaLnBrk="1" latinLnBrk="0" hangingPunct="1">
              <a:spcBef>
                <a:spcPts val="300"/>
              </a:spcBef>
              <a:buFont typeface="Arial" panose="020B0604020202020204" pitchFamily="34" charset="0"/>
              <a:buChar char="-"/>
              <a:defRPr sz="1400" b="0" kern="1200">
                <a:solidFill>
                  <a:schemeClr val="tx1"/>
                </a:solidFill>
                <a:latin typeface="+mn-lt"/>
                <a:ea typeface="+mn-ea"/>
                <a:cs typeface="+mn-cs"/>
              </a:defRPr>
            </a:lvl4pPr>
            <a:lvl5pPr marL="914400" indent="-114300" algn="l" defTabSz="914400" rtl="0" eaLnBrk="1" latinLnBrk="0" hangingPunct="1">
              <a:spcBef>
                <a:spcPts val="300"/>
              </a:spcBef>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4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000000"/>
                </a:solidFill>
                <a:effectLst/>
                <a:uLnTx/>
                <a:uFillTx/>
                <a:latin typeface="Arial"/>
                <a:ea typeface="+mn-ea"/>
                <a:cs typeface="+mn-cs"/>
              </a:rPr>
              <a:t>Primary end point</a:t>
            </a:r>
          </a:p>
          <a:p>
            <a:pPr marL="0" marR="0" lvl="1" indent="0" algn="ctr" defTabSz="914377" rtl="0" eaLnBrk="1" fontAlgn="auto" latinLnBrk="0" hangingPunct="1">
              <a:lnSpc>
                <a:spcPct val="100000"/>
              </a:lnSpc>
              <a:spcBef>
                <a:spcPts val="3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000000"/>
                </a:solidFill>
                <a:effectLst/>
                <a:uLnTx/>
                <a:uFillTx/>
                <a:latin typeface="Arial"/>
                <a:ea typeface="+mn-ea"/>
                <a:cs typeface="+mn-cs"/>
              </a:rPr>
              <a:t>PFS by IRC: Arm A vs B</a:t>
            </a:r>
          </a:p>
        </p:txBody>
      </p:sp>
      <p:sp>
        <p:nvSpPr>
          <p:cNvPr id="25" name="TextBox 24">
            <a:extLst>
              <a:ext uri="{FF2B5EF4-FFF2-40B4-BE49-F238E27FC236}">
                <a16:creationId xmlns:a16="http://schemas.microsoft.com/office/drawing/2014/main" id="{A8717768-2A7E-4EEC-B485-04C4E4EC3448}"/>
              </a:ext>
            </a:extLst>
          </p:cNvPr>
          <p:cNvSpPr txBox="1"/>
          <p:nvPr/>
        </p:nvSpPr>
        <p:spPr>
          <a:xfrm>
            <a:off x="870012" y="4517178"/>
            <a:ext cx="2729521" cy="1538883"/>
          </a:xfrm>
          <a:prstGeom prst="rect">
            <a:avLst/>
          </a:prstGeom>
          <a:solidFill>
            <a:schemeClr val="accent3">
              <a:lumMod val="20000"/>
              <a:lumOff val="80000"/>
            </a:schemeClr>
          </a:solidFill>
        </p:spPr>
        <p:txBody>
          <a:bodyPr wrap="square" rtlCol="0">
            <a:spAutoFit/>
          </a:bodyPr>
          <a:lstStyle/>
          <a:p>
            <a:pPr marL="0" marR="0" lvl="0" indent="0" algn="ctr" defTabSz="914377" rtl="0" eaLnBrk="1" fontAlgn="auto" latinLnBrk="0" hangingPunct="1">
              <a:lnSpc>
                <a:spcPct val="100000"/>
              </a:lnSpc>
              <a:spcBef>
                <a:spcPts val="40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a:ea typeface="+mn-ea"/>
                <a:cs typeface="+mn-cs"/>
              </a:rPr>
              <a:t>Secondary end points</a:t>
            </a:r>
          </a:p>
          <a:p>
            <a:pPr marL="342900" marR="0" lvl="0" indent="-342900" algn="l" defTabSz="914377"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a:ea typeface="+mn-ea"/>
                <a:cs typeface="+mn-cs"/>
              </a:rPr>
              <a:t>PFS by IRC: Arm A vs C</a:t>
            </a:r>
          </a:p>
          <a:p>
            <a:pPr marL="342900" marR="0" lvl="0" indent="-342900" algn="l" defTabSz="914377"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a:ea typeface="+mn-ea"/>
                <a:cs typeface="+mn-cs"/>
              </a:rPr>
              <a:t>ORR by IRC, OS, TTNT (Arm A vs B and A vs C)</a:t>
            </a:r>
          </a:p>
          <a:p>
            <a:pPr marL="342900" marR="0" lvl="0" indent="-342900" algn="l" defTabSz="914377"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a:ea typeface="+mn-ea"/>
                <a:cs typeface="+mn-cs"/>
              </a:rPr>
              <a:t>Safety</a:t>
            </a:r>
          </a:p>
        </p:txBody>
      </p:sp>
      <p:sp>
        <p:nvSpPr>
          <p:cNvPr id="26" name="Rectangle 25">
            <a:extLst>
              <a:ext uri="{FF2B5EF4-FFF2-40B4-BE49-F238E27FC236}">
                <a16:creationId xmlns:a16="http://schemas.microsoft.com/office/drawing/2014/main" id="{77C6FF3D-B39C-41D8-9F77-AFD40CFD4207}"/>
              </a:ext>
            </a:extLst>
          </p:cNvPr>
          <p:cNvSpPr/>
          <p:nvPr/>
        </p:nvSpPr>
        <p:spPr>
          <a:xfrm>
            <a:off x="3980486" y="4674980"/>
            <a:ext cx="2240516" cy="1184940"/>
          </a:xfrm>
          <a:prstGeom prst="rect">
            <a:avLst/>
          </a:prstGeom>
          <a:solidFill>
            <a:srgbClr val="FFFFFF">
              <a:lumMod val="95000"/>
            </a:srgbClr>
          </a:solidFill>
        </p:spPr>
        <p:txBody>
          <a:bodyPr wrap="square">
            <a:spAutoFit/>
          </a:bodyPr>
          <a:lstStyle/>
          <a:p>
            <a:pPr marL="0" marR="0" lvl="0" indent="0" algn="l" defTabSz="685800" rtl="0" eaLnBrk="1" fontAlgn="auto" latinLnBrk="0" hangingPunct="1">
              <a:lnSpc>
                <a:spcPct val="100000"/>
              </a:lnSpc>
              <a:spcBef>
                <a:spcPts val="0"/>
              </a:spcBef>
              <a:spcAft>
                <a:spcPts val="600"/>
              </a:spcAft>
              <a:buClrTx/>
              <a:buSzTx/>
              <a:buFontTx/>
              <a:buNone/>
              <a:tabLst/>
              <a:defRPr/>
            </a:pPr>
            <a:r>
              <a:rPr kumimoji="0" lang="en-US" sz="1400" b="1" i="0" u="none" strike="noStrike" kern="0" cap="none" spc="0" normalizeH="0" baseline="0" noProof="0" dirty="0">
                <a:ln>
                  <a:noFill/>
                </a:ln>
                <a:solidFill>
                  <a:srgbClr val="1F497D"/>
                </a:solidFill>
                <a:effectLst/>
                <a:uLnTx/>
                <a:uFillTx/>
                <a:latin typeface="Arial"/>
                <a:ea typeface="+mn-ea"/>
                <a:cs typeface="+mn-cs"/>
              </a:rPr>
              <a:t>Stratification</a:t>
            </a:r>
          </a:p>
          <a:p>
            <a:pPr marL="285750" marR="0" lvl="0" indent="-285750" algn="l" defTabSz="6858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1F497D"/>
                </a:solidFill>
                <a:effectLst/>
                <a:uLnTx/>
                <a:uFillTx/>
                <a:latin typeface="Arial"/>
                <a:ea typeface="+mn-ea"/>
                <a:cs typeface="+mn-cs"/>
              </a:rPr>
              <a:t>Del(17p) status (~9%)</a:t>
            </a:r>
          </a:p>
          <a:p>
            <a:pPr marL="285750" marR="0" lvl="0" indent="-285750" algn="l" defTabSz="6858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1F497D"/>
                </a:solidFill>
                <a:effectLst/>
                <a:uLnTx/>
                <a:uFillTx/>
                <a:latin typeface="Arial"/>
                <a:ea typeface="+mn-ea"/>
                <a:cs typeface="+mn-cs"/>
              </a:rPr>
              <a:t>Geographic region </a:t>
            </a:r>
          </a:p>
          <a:p>
            <a:pPr marL="285750" marR="0" lvl="0" indent="-285750" algn="l" defTabSz="6858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1F497D"/>
                </a:solidFill>
                <a:effectLst/>
                <a:uLnTx/>
                <a:uFillTx/>
                <a:latin typeface="Arial"/>
                <a:ea typeface="+mn-ea"/>
                <a:cs typeface="+mn-cs"/>
              </a:rPr>
              <a:t>ECOG PS (0-1 vs 2)</a:t>
            </a:r>
          </a:p>
        </p:txBody>
      </p:sp>
      <p:cxnSp>
        <p:nvCxnSpPr>
          <p:cNvPr id="27" name="Connector: Elbow 26">
            <a:extLst>
              <a:ext uri="{FF2B5EF4-FFF2-40B4-BE49-F238E27FC236}">
                <a16:creationId xmlns:a16="http://schemas.microsoft.com/office/drawing/2014/main" id="{42565F78-6B3C-4158-B73A-BA920FC3C4D0}"/>
              </a:ext>
            </a:extLst>
          </p:cNvPr>
          <p:cNvCxnSpPr>
            <a:cxnSpLocks/>
            <a:stCxn id="22" idx="3"/>
            <a:endCxn id="21" idx="1"/>
          </p:cNvCxnSpPr>
          <p:nvPr/>
        </p:nvCxnSpPr>
        <p:spPr>
          <a:xfrm flipV="1">
            <a:off x="6847642" y="2304680"/>
            <a:ext cx="616705" cy="1542917"/>
          </a:xfrm>
          <a:prstGeom prst="bentConnector3">
            <a:avLst>
              <a:gd name="adj1" fmla="val 50000"/>
            </a:avLst>
          </a:prstGeom>
          <a:noFill/>
          <a:ln w="38100" cap="flat" cmpd="sng" algn="ctr">
            <a:solidFill>
              <a:srgbClr val="000000"/>
            </a:solidFill>
            <a:prstDash val="solid"/>
            <a:tailEnd type="triangle"/>
          </a:ln>
          <a:effectLst>
            <a:outerShdw blurRad="40000" dist="23000" dir="5400000" rotWithShape="0">
              <a:srgbClr val="000000">
                <a:alpha val="35000"/>
              </a:srgbClr>
            </a:outerShdw>
          </a:effectLst>
        </p:spPr>
      </p:cxnSp>
      <p:cxnSp>
        <p:nvCxnSpPr>
          <p:cNvPr id="28" name="Connector: Elbow 27">
            <a:extLst>
              <a:ext uri="{FF2B5EF4-FFF2-40B4-BE49-F238E27FC236}">
                <a16:creationId xmlns:a16="http://schemas.microsoft.com/office/drawing/2014/main" id="{DC17E7EE-6815-41E2-8C07-277CC2554A29}"/>
              </a:ext>
            </a:extLst>
          </p:cNvPr>
          <p:cNvCxnSpPr>
            <a:cxnSpLocks/>
            <a:stCxn id="22" idx="3"/>
            <a:endCxn id="19" idx="1"/>
          </p:cNvCxnSpPr>
          <p:nvPr/>
        </p:nvCxnSpPr>
        <p:spPr>
          <a:xfrm>
            <a:off x="6847642" y="3847597"/>
            <a:ext cx="616705" cy="1487365"/>
          </a:xfrm>
          <a:prstGeom prst="bentConnector3">
            <a:avLst>
              <a:gd name="adj1" fmla="val 50000"/>
            </a:avLst>
          </a:prstGeom>
          <a:noFill/>
          <a:ln w="38100" cap="flat" cmpd="sng" algn="ctr">
            <a:solidFill>
              <a:srgbClr val="000000"/>
            </a:solidFill>
            <a:prstDash val="solid"/>
            <a:tailEnd type="triangle"/>
          </a:ln>
          <a:effectLst>
            <a:outerShdw blurRad="40000" dist="23000" dir="5400000" rotWithShape="0">
              <a:srgbClr val="000000">
                <a:alpha val="35000"/>
              </a:srgbClr>
            </a:outerShdw>
          </a:effectLst>
        </p:spPr>
      </p:cxnSp>
      <p:cxnSp>
        <p:nvCxnSpPr>
          <p:cNvPr id="29" name="Connector: Elbow 28">
            <a:extLst>
              <a:ext uri="{FF2B5EF4-FFF2-40B4-BE49-F238E27FC236}">
                <a16:creationId xmlns:a16="http://schemas.microsoft.com/office/drawing/2014/main" id="{9D2811A6-753F-449F-81FE-AA8B2733E761}"/>
              </a:ext>
            </a:extLst>
          </p:cNvPr>
          <p:cNvCxnSpPr>
            <a:cxnSpLocks/>
            <a:stCxn id="22" idx="3"/>
            <a:endCxn id="20" idx="1"/>
          </p:cNvCxnSpPr>
          <p:nvPr/>
        </p:nvCxnSpPr>
        <p:spPr>
          <a:xfrm flipV="1">
            <a:off x="6847642" y="3847596"/>
            <a:ext cx="616705" cy="1"/>
          </a:xfrm>
          <a:prstGeom prst="bentConnector3">
            <a:avLst>
              <a:gd name="adj1" fmla="val 50000"/>
            </a:avLst>
          </a:prstGeom>
          <a:noFill/>
          <a:ln w="38100" cap="flat" cmpd="sng" algn="ctr">
            <a:solidFill>
              <a:srgbClr val="000000"/>
            </a:solidFill>
            <a:prstDash val="solid"/>
            <a:tailEnd type="triangle"/>
          </a:ln>
          <a:effectLst>
            <a:outerShdw blurRad="40000" dist="23000" dir="5400000" rotWithShape="0">
              <a:srgbClr val="000000">
                <a:alpha val="35000"/>
              </a:srgbClr>
            </a:outerShdw>
          </a:effectLst>
        </p:spPr>
      </p:cxnSp>
      <p:sp>
        <p:nvSpPr>
          <p:cNvPr id="30" name="Rectangle 29">
            <a:extLst>
              <a:ext uri="{FF2B5EF4-FFF2-40B4-BE49-F238E27FC236}">
                <a16:creationId xmlns:a16="http://schemas.microsoft.com/office/drawing/2014/main" id="{D1B50F26-057E-49C6-99D2-68C81F3410A1}"/>
              </a:ext>
            </a:extLst>
          </p:cNvPr>
          <p:cNvSpPr/>
          <p:nvPr/>
        </p:nvSpPr>
        <p:spPr>
          <a:xfrm>
            <a:off x="6395593" y="5886039"/>
            <a:ext cx="4299636" cy="523220"/>
          </a:xfrm>
          <a:prstGeom prst="rect">
            <a:avLst/>
          </a:prstGeom>
          <a:solidFill>
            <a:srgbClr val="FFFFFF">
              <a:lumMod val="95000"/>
            </a:srgbClr>
          </a:solidFill>
        </p:spPr>
        <p:txBody>
          <a:bodyPr wrap="square">
            <a:spAutoFit/>
          </a:bodyPr>
          <a:lstStyle/>
          <a:p>
            <a:pPr marL="0" marR="0" lvl="0" indent="0" algn="l" defTabSz="685800" rtl="0" eaLnBrk="1" fontAlgn="auto" latinLnBrk="0" hangingPunct="1">
              <a:lnSpc>
                <a:spcPct val="100000"/>
              </a:lnSpc>
              <a:spcBef>
                <a:spcPts val="0"/>
              </a:spcBef>
              <a:spcAft>
                <a:spcPts val="600"/>
              </a:spcAft>
              <a:buClrTx/>
              <a:buSzTx/>
              <a:buFontTx/>
              <a:buNone/>
              <a:tabLst/>
              <a:defRPr/>
            </a:pPr>
            <a:r>
              <a:rPr kumimoji="0" lang="en-US" sz="1400" b="1" i="0" u="none" strike="noStrike" kern="0" cap="none" spc="0" normalizeH="0" baseline="0" noProof="0" dirty="0">
                <a:ln>
                  <a:noFill/>
                </a:ln>
                <a:solidFill>
                  <a:srgbClr val="000000"/>
                </a:solidFill>
                <a:effectLst/>
                <a:uLnTx/>
                <a:uFillTx/>
                <a:latin typeface="Arial"/>
                <a:ea typeface="+mn-ea"/>
                <a:cs typeface="+mn-cs"/>
              </a:rPr>
              <a:t>Crossover was allowed upon IRC-confirmed PD from Arm A to Arm C</a:t>
            </a:r>
            <a:endParaRPr kumimoji="0" lang="en-US" sz="1400" b="0" i="0" u="none" strike="noStrike" kern="0" cap="none" spc="0" normalizeH="0" baseline="0" noProof="0" dirty="0">
              <a:ln>
                <a:noFill/>
              </a:ln>
              <a:solidFill>
                <a:srgbClr val="000000"/>
              </a:solidFill>
              <a:effectLst/>
              <a:uLnTx/>
              <a:uFillTx/>
              <a:latin typeface="Arial"/>
              <a:ea typeface="+mn-ea"/>
              <a:cs typeface="+mn-cs"/>
            </a:endParaRPr>
          </a:p>
        </p:txBody>
      </p:sp>
      <p:sp>
        <p:nvSpPr>
          <p:cNvPr id="4" name="Prostokąt 3">
            <a:extLst>
              <a:ext uri="{FF2B5EF4-FFF2-40B4-BE49-F238E27FC236}">
                <a16:creationId xmlns:a16="http://schemas.microsoft.com/office/drawing/2014/main" id="{24E505CA-E57A-224F-B351-2DF5A2758CD9}"/>
              </a:ext>
            </a:extLst>
          </p:cNvPr>
          <p:cNvSpPr/>
          <p:nvPr/>
        </p:nvSpPr>
        <p:spPr>
          <a:xfrm>
            <a:off x="4383352" y="3551110"/>
            <a:ext cx="1712648" cy="646331"/>
          </a:xfrm>
          <a:prstGeom prst="rect">
            <a:avLst/>
          </a:prstGeom>
        </p:spPr>
        <p:txBody>
          <a:bodyPr wrap="none">
            <a:spAutoFit/>
          </a:bodyPr>
          <a:lstStyle/>
          <a:p>
            <a:pPr marL="154509" marR="0" lvl="1" indent="0" algn="ctr" defTabSz="914377" rtl="0" eaLnBrk="1" fontAlgn="auto" latinLnBrk="0" hangingPunct="1">
              <a:lnSpc>
                <a:spcPct val="100000"/>
              </a:lnSpc>
              <a:spcBef>
                <a:spcPts val="0"/>
              </a:spcBef>
              <a:spcAft>
                <a:spcPts val="400"/>
              </a:spcAft>
              <a:buClrTx/>
              <a:buSzTx/>
              <a:buFontTx/>
              <a:buNone/>
              <a:tabLst/>
              <a:defRPr/>
            </a:pPr>
            <a:r>
              <a:rPr kumimoji="0" lang="en-US" sz="3600" b="1" i="0" u="none" strike="noStrike" kern="1200" cap="none" spc="0" normalizeH="0" baseline="0" noProof="0" dirty="0">
                <a:ln>
                  <a:noFill/>
                </a:ln>
                <a:solidFill>
                  <a:srgbClr val="1F497D"/>
                </a:solidFill>
                <a:effectLst/>
                <a:highlight>
                  <a:srgbClr val="FFFF00"/>
                </a:highlight>
                <a:uLnTx/>
                <a:uFillTx/>
                <a:latin typeface="Arial"/>
                <a:ea typeface="+mn-ea"/>
                <a:cs typeface="+mn-cs"/>
              </a:rPr>
              <a:t>N=535</a:t>
            </a:r>
          </a:p>
        </p:txBody>
      </p:sp>
      <p:sp>
        <p:nvSpPr>
          <p:cNvPr id="3" name="pole tekstowe 2">
            <a:extLst>
              <a:ext uri="{FF2B5EF4-FFF2-40B4-BE49-F238E27FC236}">
                <a16:creationId xmlns:a16="http://schemas.microsoft.com/office/drawing/2014/main" id="{49BF8510-2BF8-4ECD-CEBB-94A42C8AD87D}"/>
              </a:ext>
            </a:extLst>
          </p:cNvPr>
          <p:cNvSpPr txBox="1"/>
          <p:nvPr/>
        </p:nvSpPr>
        <p:spPr>
          <a:xfrm>
            <a:off x="622998" y="6390752"/>
            <a:ext cx="39685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err="1">
                <a:ln>
                  <a:noFill/>
                </a:ln>
                <a:solidFill>
                  <a:prstClr val="black"/>
                </a:solidFill>
                <a:effectLst/>
                <a:uLnTx/>
                <a:uFillTx/>
                <a:latin typeface="Calibri"/>
                <a:ea typeface="+mn-ea"/>
                <a:cs typeface="+mn-cs"/>
              </a:rPr>
              <a:t>Sharman</a:t>
            </a:r>
            <a:r>
              <a:rPr kumimoji="0" lang="pl-PL" sz="1800" b="0" i="0" u="none" strike="noStrike" kern="1200" cap="none" spc="0" normalizeH="0" baseline="0" noProof="0" dirty="0">
                <a:ln>
                  <a:noFill/>
                </a:ln>
                <a:solidFill>
                  <a:prstClr val="black"/>
                </a:solidFill>
                <a:effectLst/>
                <a:uLnTx/>
                <a:uFillTx/>
                <a:latin typeface="Calibri"/>
                <a:ea typeface="+mn-ea"/>
                <a:cs typeface="+mn-cs"/>
              </a:rPr>
              <a:t> et al., Blood 2025; Lancet 2020</a:t>
            </a:r>
          </a:p>
        </p:txBody>
      </p:sp>
    </p:spTree>
    <p:extLst>
      <p:ext uri="{BB962C8B-B14F-4D97-AF65-F5344CB8AC3E}">
        <p14:creationId xmlns:p14="http://schemas.microsoft.com/office/powerpoint/2010/main" val="148024230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ole tekstowe 3">
            <a:extLst>
              <a:ext uri="{FF2B5EF4-FFF2-40B4-BE49-F238E27FC236}">
                <a16:creationId xmlns:a16="http://schemas.microsoft.com/office/drawing/2014/main" id="{ED44E548-1E10-8AD8-A368-08167365463D}"/>
              </a:ext>
            </a:extLst>
          </p:cNvPr>
          <p:cNvSpPr txBox="1"/>
          <p:nvPr/>
        </p:nvSpPr>
        <p:spPr>
          <a:xfrm>
            <a:off x="622998" y="6390752"/>
            <a:ext cx="39685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err="1">
                <a:ln>
                  <a:noFill/>
                </a:ln>
                <a:solidFill>
                  <a:prstClr val="black"/>
                </a:solidFill>
                <a:effectLst/>
                <a:uLnTx/>
                <a:uFillTx/>
                <a:latin typeface="Calibri"/>
                <a:ea typeface="+mn-ea"/>
                <a:cs typeface="+mn-cs"/>
              </a:rPr>
              <a:t>Sharman</a:t>
            </a:r>
            <a:r>
              <a:rPr kumimoji="0" lang="pl-PL" sz="1800" b="0" i="0" u="none" strike="noStrike" kern="1200" cap="none" spc="0" normalizeH="0" baseline="0" noProof="0" dirty="0">
                <a:ln>
                  <a:noFill/>
                </a:ln>
                <a:solidFill>
                  <a:prstClr val="black"/>
                </a:solidFill>
                <a:effectLst/>
                <a:uLnTx/>
                <a:uFillTx/>
                <a:latin typeface="Calibri"/>
                <a:ea typeface="+mn-ea"/>
                <a:cs typeface="+mn-cs"/>
              </a:rPr>
              <a:t> et al., Blood 2025; Lancet 2020</a:t>
            </a:r>
          </a:p>
        </p:txBody>
      </p:sp>
      <p:sp>
        <p:nvSpPr>
          <p:cNvPr id="5" name="Title 10">
            <a:extLst>
              <a:ext uri="{FF2B5EF4-FFF2-40B4-BE49-F238E27FC236}">
                <a16:creationId xmlns:a16="http://schemas.microsoft.com/office/drawing/2014/main" id="{397A6B35-B86F-0CBD-4946-177DB00CC78F}"/>
              </a:ext>
            </a:extLst>
          </p:cNvPr>
          <p:cNvSpPr txBox="1">
            <a:spLocks/>
          </p:cNvSpPr>
          <p:nvPr/>
        </p:nvSpPr>
        <p:spPr>
          <a:xfrm>
            <a:off x="500312" y="442159"/>
            <a:ext cx="10398308" cy="672000"/>
          </a:xfrm>
          <a:prstGeom prst="rect">
            <a:avLst/>
          </a:prstGeom>
        </p:spPr>
        <p:txBody>
          <a:bodyPr>
            <a:normAutofit/>
          </a:bodyPr>
          <a:lstStyle>
            <a:lvl1pPr algn="l" defTabSz="457200" rtl="0" eaLnBrk="1" latinLnBrk="0" hangingPunct="1">
              <a:spcBef>
                <a:spcPct val="0"/>
              </a:spcBef>
              <a:buNone/>
              <a:defRPr sz="3600" b="1" i="0" kern="1200" baseline="0">
                <a:solidFill>
                  <a:schemeClr val="tx2"/>
                </a:solidFill>
                <a:latin typeface="+mn-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latin typeface="Calibri"/>
                <a:ea typeface="+mj-ea"/>
                <a:cs typeface="+mj-cs"/>
              </a:rPr>
              <a:t>ELEVATE-TN:</a:t>
            </a:r>
            <a:r>
              <a:rPr kumimoji="0" lang="en-US" sz="3600" b="1" i="0" u="none" strike="noStrike" kern="1200" cap="none" spc="0" normalizeH="0" baseline="0" noProof="0" dirty="0">
                <a:ln>
                  <a:noFill/>
                </a:ln>
                <a:solidFill>
                  <a:srgbClr val="1F497D"/>
                </a:solidFill>
                <a:effectLst/>
                <a:uLnTx/>
                <a:uFillTx/>
                <a:latin typeface="Calibri"/>
                <a:ea typeface="+mj-ea"/>
                <a:cs typeface="+mj-cs"/>
              </a:rPr>
              <a:t> Efficacy (</a:t>
            </a:r>
            <a:r>
              <a:rPr kumimoji="0" lang="pl-PL" sz="3600" b="1" i="0" u="none" strike="noStrike" kern="1200" cap="none" spc="0" normalizeH="0" baseline="0" noProof="0" dirty="0">
                <a:ln>
                  <a:noFill/>
                </a:ln>
                <a:solidFill>
                  <a:srgbClr val="1F497D"/>
                </a:solidFill>
                <a:effectLst/>
                <a:uLnTx/>
                <a:uFillTx/>
                <a:latin typeface="Calibri"/>
                <a:ea typeface="+mj-ea"/>
                <a:cs typeface="+mj-cs"/>
              </a:rPr>
              <a:t>6 year  follow-up</a:t>
            </a:r>
            <a:r>
              <a:rPr kumimoji="0" lang="en-US" sz="3600" b="1" i="0" u="none" strike="noStrike" kern="1200" cap="none" spc="0" normalizeH="0" baseline="0" noProof="0" dirty="0">
                <a:ln>
                  <a:noFill/>
                </a:ln>
                <a:solidFill>
                  <a:srgbClr val="1F497D"/>
                </a:solidFill>
                <a:effectLst/>
                <a:uLnTx/>
                <a:uFillTx/>
                <a:latin typeface="Calibri"/>
                <a:ea typeface="+mj-ea"/>
                <a:cs typeface="+mj-cs"/>
              </a:rPr>
              <a:t>)</a:t>
            </a:r>
          </a:p>
        </p:txBody>
      </p:sp>
      <p:pic>
        <p:nvPicPr>
          <p:cNvPr id="6" name="Obraz 5">
            <a:extLst>
              <a:ext uri="{FF2B5EF4-FFF2-40B4-BE49-F238E27FC236}">
                <a16:creationId xmlns:a16="http://schemas.microsoft.com/office/drawing/2014/main" id="{2CE94376-7ECA-74DB-C0C5-3D87E11F9F99}"/>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622998" y="1425732"/>
            <a:ext cx="7772400" cy="2365096"/>
          </a:xfrm>
          <a:prstGeom prst="rect">
            <a:avLst/>
          </a:prstGeom>
        </p:spPr>
      </p:pic>
      <p:pic>
        <p:nvPicPr>
          <p:cNvPr id="7" name="Obraz 6">
            <a:extLst>
              <a:ext uri="{FF2B5EF4-FFF2-40B4-BE49-F238E27FC236}">
                <a16:creationId xmlns:a16="http://schemas.microsoft.com/office/drawing/2014/main" id="{389EE906-04F6-AE4C-578E-D91D33F15DC9}"/>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622998" y="3934886"/>
            <a:ext cx="7772400" cy="2365096"/>
          </a:xfrm>
          <a:prstGeom prst="rect">
            <a:avLst/>
          </a:prstGeom>
        </p:spPr>
      </p:pic>
      <p:pic>
        <p:nvPicPr>
          <p:cNvPr id="8" name="Obraz 7">
            <a:extLst>
              <a:ext uri="{FF2B5EF4-FFF2-40B4-BE49-F238E27FC236}">
                <a16:creationId xmlns:a16="http://schemas.microsoft.com/office/drawing/2014/main" id="{BADBE630-9801-EB94-7840-0EF2D17CBF8D}"/>
              </a:ext>
            </a:extLst>
          </p:cNvPr>
          <p:cNvPicPr>
            <a:picLocks noChangeAspect="1"/>
          </p:cNvPicPr>
          <p:nvPr/>
        </p:nvPicPr>
        <p:blipFill>
          <a:blip r:embed="rId6"/>
          <a:stretch>
            <a:fillRect/>
          </a:stretch>
        </p:blipFill>
        <p:spPr>
          <a:xfrm>
            <a:off x="10130517" y="2763981"/>
            <a:ext cx="1762186" cy="2711055"/>
          </a:xfrm>
          <a:prstGeom prst="rect">
            <a:avLst/>
          </a:prstGeom>
        </p:spPr>
      </p:pic>
      <p:pic>
        <p:nvPicPr>
          <p:cNvPr id="9" name="Obraz 8">
            <a:extLst>
              <a:ext uri="{FF2B5EF4-FFF2-40B4-BE49-F238E27FC236}">
                <a16:creationId xmlns:a16="http://schemas.microsoft.com/office/drawing/2014/main" id="{0E9F7A49-4D23-8518-60E9-0F20BAB69C0E}"/>
              </a:ext>
            </a:extLst>
          </p:cNvPr>
          <p:cNvPicPr>
            <a:picLocks noChangeAspect="1"/>
          </p:cNvPicPr>
          <p:nvPr/>
        </p:nvPicPr>
        <p:blipFill>
          <a:blip r:embed="rId7"/>
          <a:stretch>
            <a:fillRect/>
          </a:stretch>
        </p:blipFill>
        <p:spPr>
          <a:xfrm>
            <a:off x="8940799" y="3507270"/>
            <a:ext cx="1189717" cy="1961670"/>
          </a:xfrm>
          <a:prstGeom prst="rect">
            <a:avLst/>
          </a:prstGeom>
        </p:spPr>
      </p:pic>
      <p:sp>
        <p:nvSpPr>
          <p:cNvPr id="2" name="TextBox 1">
            <a:extLst>
              <a:ext uri="{FF2B5EF4-FFF2-40B4-BE49-F238E27FC236}">
                <a16:creationId xmlns:a16="http://schemas.microsoft.com/office/drawing/2014/main" id="{E9887794-7B2B-C8FC-CA20-2DA068D32F03}"/>
              </a:ext>
            </a:extLst>
          </p:cNvPr>
          <p:cNvSpPr txBox="1"/>
          <p:nvPr/>
        </p:nvSpPr>
        <p:spPr>
          <a:xfrm>
            <a:off x="9119190" y="1618323"/>
            <a:ext cx="2527295" cy="7848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Acalabrutinib + </a:t>
            </a:r>
            <a:r>
              <a:rPr kumimoji="0" lang="en-US" sz="1500" b="0" i="0" u="none" strike="noStrike" kern="1200" cap="none" spc="0" normalizeH="0" baseline="0" noProof="0" dirty="0" err="1">
                <a:ln>
                  <a:noFill/>
                </a:ln>
                <a:solidFill>
                  <a:prstClr val="black"/>
                </a:solidFill>
                <a:effectLst/>
                <a:uLnTx/>
                <a:uFillTx/>
                <a:latin typeface="Calibri"/>
                <a:ea typeface="+mn-ea"/>
                <a:cs typeface="+mn-cs"/>
              </a:rPr>
              <a:t>obinutuzumab</a:t>
            </a:r>
            <a:endParaRPr kumimoji="0" lang="en-US" sz="15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Acalabrutinib monotherapy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Obinutuzumab + chlorambucil</a:t>
            </a:r>
          </a:p>
        </p:txBody>
      </p:sp>
      <p:cxnSp>
        <p:nvCxnSpPr>
          <p:cNvPr id="10" name="Straight Connector 9">
            <a:extLst>
              <a:ext uri="{FF2B5EF4-FFF2-40B4-BE49-F238E27FC236}">
                <a16:creationId xmlns:a16="http://schemas.microsoft.com/office/drawing/2014/main" id="{F808E54B-438D-3360-26A0-D0B08739AF04}"/>
              </a:ext>
            </a:extLst>
          </p:cNvPr>
          <p:cNvCxnSpPr/>
          <p:nvPr/>
        </p:nvCxnSpPr>
        <p:spPr>
          <a:xfrm>
            <a:off x="8745117" y="1797627"/>
            <a:ext cx="374073" cy="0"/>
          </a:xfrm>
          <a:prstGeom prst="line">
            <a:avLst/>
          </a:prstGeom>
          <a:ln>
            <a:solidFill>
              <a:srgbClr val="1F85AB"/>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0102ADE2-085F-FA15-19DA-589132601325}"/>
              </a:ext>
            </a:extLst>
          </p:cNvPr>
          <p:cNvCxnSpPr/>
          <p:nvPr/>
        </p:nvCxnSpPr>
        <p:spPr>
          <a:xfrm>
            <a:off x="8745117" y="2015836"/>
            <a:ext cx="374073" cy="0"/>
          </a:xfrm>
          <a:prstGeom prst="line">
            <a:avLst/>
          </a:prstGeom>
          <a:ln>
            <a:solidFill>
              <a:srgbClr val="830C0D"/>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B3AA8CC6-D7FD-D13C-F09C-031F6C722382}"/>
              </a:ext>
            </a:extLst>
          </p:cNvPr>
          <p:cNvCxnSpPr/>
          <p:nvPr/>
        </p:nvCxnSpPr>
        <p:spPr>
          <a:xfrm>
            <a:off x="8745117" y="2244436"/>
            <a:ext cx="374073" cy="0"/>
          </a:xfrm>
          <a:prstGeom prst="line">
            <a:avLst/>
          </a:prstGeom>
          <a:ln>
            <a:solidFill>
              <a:srgbClr val="29A646"/>
            </a:solidFill>
          </a:ln>
          <a:effectLst/>
        </p:spPr>
        <p:style>
          <a:lnRef idx="2">
            <a:schemeClr val="accent1"/>
          </a:lnRef>
          <a:fillRef idx="0">
            <a:schemeClr val="accent1"/>
          </a:fillRef>
          <a:effectRef idx="1">
            <a:schemeClr val="accent1"/>
          </a:effectRef>
          <a:fontRef idx="minor">
            <a:schemeClr val="tx1"/>
          </a:fontRef>
        </p:style>
      </p:cxnSp>
      <p:sp>
        <p:nvSpPr>
          <p:cNvPr id="13" name="Rectangle 12">
            <a:extLst>
              <a:ext uri="{FF2B5EF4-FFF2-40B4-BE49-F238E27FC236}">
                <a16:creationId xmlns:a16="http://schemas.microsoft.com/office/drawing/2014/main" id="{4ED07AE1-C977-9EED-62A7-131010C5CD0C}"/>
              </a:ext>
            </a:extLst>
          </p:cNvPr>
          <p:cNvSpPr/>
          <p:nvPr/>
        </p:nvSpPr>
        <p:spPr>
          <a:xfrm>
            <a:off x="8541327" y="1517073"/>
            <a:ext cx="3351376" cy="966354"/>
          </a:xfrm>
          <a:prstGeom prst="rect">
            <a:avLst/>
          </a:prstGeom>
          <a:ln>
            <a:solidFill>
              <a:schemeClr val="tx1"/>
            </a:solid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rgbClr val="1F497D"/>
              </a:solidFill>
              <a:effectLst/>
              <a:uLnTx/>
              <a:uFillTx/>
              <a:latin typeface="Calibri"/>
              <a:ea typeface="+mn-ea"/>
              <a:cs typeface="+mn-cs"/>
            </a:endParaRPr>
          </a:p>
        </p:txBody>
      </p:sp>
      <p:sp>
        <p:nvSpPr>
          <p:cNvPr id="3" name="TextBox 2">
            <a:extLst>
              <a:ext uri="{FF2B5EF4-FFF2-40B4-BE49-F238E27FC236}">
                <a16:creationId xmlns:a16="http://schemas.microsoft.com/office/drawing/2014/main" id="{60F779D8-8DD6-AB01-60E4-B0E53538956C}"/>
              </a:ext>
            </a:extLst>
          </p:cNvPr>
          <p:cNvSpPr txBox="1"/>
          <p:nvPr/>
        </p:nvSpPr>
        <p:spPr>
          <a:xfrm>
            <a:off x="4872750"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24276260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D55948-28EC-8916-09BC-569E6C7D2EF3}"/>
            </a:ext>
          </a:extLst>
        </p:cNvPr>
        <p:cNvGrpSpPr/>
        <p:nvPr/>
      </p:nvGrpSpPr>
      <p:grpSpPr>
        <a:xfrm>
          <a:off x="0" y="0"/>
          <a:ext cx="0" cy="0"/>
          <a:chOff x="0" y="0"/>
          <a:chExt cx="0" cy="0"/>
        </a:xfrm>
      </p:grpSpPr>
      <p:sp>
        <p:nvSpPr>
          <p:cNvPr id="3" name="Google Shape;135;p3">
            <a:extLst>
              <a:ext uri="{FF2B5EF4-FFF2-40B4-BE49-F238E27FC236}">
                <a16:creationId xmlns:a16="http://schemas.microsoft.com/office/drawing/2014/main" id="{DA7B49FA-E043-7B4F-F153-71CBA05A1AB8}"/>
              </a:ext>
            </a:extLst>
          </p:cNvPr>
          <p:cNvSpPr txBox="1">
            <a:spLocks/>
          </p:cNvSpPr>
          <p:nvPr/>
        </p:nvSpPr>
        <p:spPr>
          <a:xfrm>
            <a:off x="517814" y="100737"/>
            <a:ext cx="10732962" cy="907252"/>
          </a:xfrm>
          <a:prstGeom prst="rect">
            <a:avLst/>
          </a:prstGeom>
          <a:noFill/>
          <a:ln>
            <a:noFill/>
          </a:ln>
        </p:spPr>
        <p:txBody>
          <a:bodyPr spcFirstLastPara="1" vert="horz" wrap="square" lIns="0" tIns="0" rIns="0" bIns="0" rtlCol="0" anchor="b" anchorCtr="0">
            <a:noAutofit/>
          </a:bodyPr>
          <a:lstStyle>
            <a:lvl1pPr algn="l" defTabSz="457200" rtl="0" eaLnBrk="1" latinLnBrk="0" hangingPunct="1">
              <a:spcBef>
                <a:spcPct val="0"/>
              </a:spcBef>
              <a:buNone/>
              <a:defRPr sz="3600" b="1" i="0" kern="1200" baseline="0">
                <a:solidFill>
                  <a:schemeClr val="tx2"/>
                </a:solidFill>
                <a:latin typeface="+mn-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pl-PL" sz="3600" b="1" i="0" u="none" strike="noStrike" kern="1200" cap="none" spc="0" normalizeH="0" baseline="0" noProof="0" dirty="0">
                <a:ln>
                  <a:noFill/>
                </a:ln>
                <a:solidFill>
                  <a:srgbClr val="FF0000"/>
                </a:solidFill>
                <a:effectLst/>
                <a:uLnTx/>
                <a:uFillTx/>
                <a:latin typeface="Calibri"/>
                <a:ea typeface="+mj-ea"/>
                <a:cs typeface="+mj-cs"/>
              </a:rPr>
              <a:t>ELEVATE-TN: </a:t>
            </a:r>
            <a:r>
              <a:rPr kumimoji="0" lang="pl-PL" sz="3600" b="1" i="0" u="none" strike="noStrike" kern="1200" cap="none" spc="0" normalizeH="0" baseline="0" noProof="0" dirty="0" err="1">
                <a:ln>
                  <a:noFill/>
                </a:ln>
                <a:solidFill>
                  <a:srgbClr val="1F497D"/>
                </a:solidFill>
                <a:effectLst/>
                <a:uLnTx/>
                <a:uFillTx/>
                <a:latin typeface="Calibri"/>
                <a:ea typeface="+mj-ea"/>
                <a:cs typeface="+mj-cs"/>
              </a:rPr>
              <a:t>Efficacy</a:t>
            </a:r>
            <a:r>
              <a:rPr kumimoji="0" lang="pl-PL" sz="3600" b="1" i="0" u="none" strike="noStrike" kern="1200" cap="none" spc="0" normalizeH="0" baseline="0" noProof="0" dirty="0">
                <a:ln>
                  <a:noFill/>
                </a:ln>
                <a:solidFill>
                  <a:srgbClr val="1F497D"/>
                </a:solidFill>
                <a:effectLst/>
                <a:uLnTx/>
                <a:uFillTx/>
                <a:latin typeface="Calibri"/>
                <a:ea typeface="+mj-ea"/>
                <a:cs typeface="+mj-cs"/>
              </a:rPr>
              <a:t> (ORR &amp; CR, 6 year  follow-up</a:t>
            </a:r>
            <a:r>
              <a:rPr kumimoji="0" lang="en-US" sz="3600" b="1" i="0" u="none" strike="noStrike" kern="1200" cap="none" spc="0" normalizeH="0" baseline="0" noProof="0" dirty="0">
                <a:ln>
                  <a:noFill/>
                </a:ln>
                <a:solidFill>
                  <a:srgbClr val="1F497D"/>
                </a:solidFill>
                <a:effectLst/>
                <a:uLnTx/>
                <a:uFillTx/>
                <a:latin typeface="Calibri"/>
                <a:ea typeface="+mj-ea"/>
                <a:cs typeface="+mj-cs"/>
              </a:rPr>
              <a:t>)</a:t>
            </a:r>
            <a:endParaRPr kumimoji="0" lang="pl-PL" sz="3600" b="1" i="0" u="none" strike="noStrike" kern="1200" cap="none" spc="0" normalizeH="0" baseline="0" noProof="0" dirty="0">
              <a:ln>
                <a:noFill/>
              </a:ln>
              <a:solidFill>
                <a:srgbClr val="1F497D"/>
              </a:solidFill>
              <a:effectLst/>
              <a:uLnTx/>
              <a:uFillTx/>
              <a:latin typeface="Calibri"/>
              <a:ea typeface="+mj-ea"/>
              <a:cs typeface="+mj-cs"/>
            </a:endParaRPr>
          </a:p>
        </p:txBody>
      </p:sp>
      <p:sp>
        <p:nvSpPr>
          <p:cNvPr id="4" name="pole tekstowe 3">
            <a:extLst>
              <a:ext uri="{FF2B5EF4-FFF2-40B4-BE49-F238E27FC236}">
                <a16:creationId xmlns:a16="http://schemas.microsoft.com/office/drawing/2014/main" id="{E5FC486B-A20C-A823-823B-9173FA7A5021}"/>
              </a:ext>
            </a:extLst>
          </p:cNvPr>
          <p:cNvSpPr txBox="1"/>
          <p:nvPr/>
        </p:nvSpPr>
        <p:spPr>
          <a:xfrm>
            <a:off x="622998" y="6390752"/>
            <a:ext cx="39685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err="1">
                <a:ln>
                  <a:noFill/>
                </a:ln>
                <a:solidFill>
                  <a:prstClr val="black"/>
                </a:solidFill>
                <a:effectLst/>
                <a:uLnTx/>
                <a:uFillTx/>
                <a:latin typeface="Calibri"/>
                <a:ea typeface="+mn-ea"/>
                <a:cs typeface="+mn-cs"/>
              </a:rPr>
              <a:t>Sharman</a:t>
            </a:r>
            <a:r>
              <a:rPr kumimoji="0" lang="pl-PL" sz="1800" b="0" i="0" u="none" strike="noStrike" kern="1200" cap="none" spc="0" normalizeH="0" baseline="0" noProof="0" dirty="0">
                <a:ln>
                  <a:noFill/>
                </a:ln>
                <a:solidFill>
                  <a:prstClr val="black"/>
                </a:solidFill>
                <a:effectLst/>
                <a:uLnTx/>
                <a:uFillTx/>
                <a:latin typeface="Calibri"/>
                <a:ea typeface="+mn-ea"/>
                <a:cs typeface="+mn-cs"/>
              </a:rPr>
              <a:t> et al., Blood 2025; Lancet 2020</a:t>
            </a:r>
          </a:p>
        </p:txBody>
      </p:sp>
      <p:pic>
        <p:nvPicPr>
          <p:cNvPr id="2" name="Obraz 1">
            <a:extLst>
              <a:ext uri="{FF2B5EF4-FFF2-40B4-BE49-F238E27FC236}">
                <a16:creationId xmlns:a16="http://schemas.microsoft.com/office/drawing/2014/main" id="{5C9CBED1-9C10-8185-93EE-D4B1CFC71F62}"/>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234440" y="1862666"/>
            <a:ext cx="8763210" cy="3715076"/>
          </a:xfrm>
          <a:prstGeom prst="rect">
            <a:avLst/>
          </a:prstGeom>
        </p:spPr>
      </p:pic>
      <p:sp>
        <p:nvSpPr>
          <p:cNvPr id="5" name="TextBox 4">
            <a:extLst>
              <a:ext uri="{FF2B5EF4-FFF2-40B4-BE49-F238E27FC236}">
                <a16:creationId xmlns:a16="http://schemas.microsoft.com/office/drawing/2014/main" id="{DC2D2F79-717B-8AE4-364B-A3CF565F6AB0}"/>
              </a:ext>
            </a:extLst>
          </p:cNvPr>
          <p:cNvSpPr txBox="1"/>
          <p:nvPr/>
        </p:nvSpPr>
        <p:spPr>
          <a:xfrm>
            <a:off x="4728734"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26669368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2C15CD-E9C0-CC3C-C791-F945AB136953}"/>
              </a:ext>
            </a:extLst>
          </p:cNvPr>
          <p:cNvSpPr>
            <a:spLocks noGrp="1"/>
          </p:cNvSpPr>
          <p:nvPr>
            <p:ph type="title"/>
          </p:nvPr>
        </p:nvSpPr>
        <p:spPr>
          <a:xfrm>
            <a:off x="676040" y="277061"/>
            <a:ext cx="10130505" cy="713539"/>
          </a:xfrm>
        </p:spPr>
        <p:txBody>
          <a:bodyPr>
            <a:normAutofit/>
          </a:bodyPr>
          <a:lstStyle/>
          <a:p>
            <a:pPr>
              <a:tabLst>
                <a:tab pos="956709" algn="l"/>
              </a:tabLst>
            </a:pPr>
            <a:r>
              <a:rPr lang="en-GB" sz="3600" dirty="0"/>
              <a:t>SEQUOIA: </a:t>
            </a:r>
            <a:r>
              <a:rPr lang="en-GB" sz="3600" dirty="0">
                <a:solidFill>
                  <a:schemeClr val="tx2"/>
                </a:solidFill>
              </a:rPr>
              <a:t>Study design</a:t>
            </a:r>
            <a:endParaRPr lang="en-US" sz="3600" dirty="0">
              <a:solidFill>
                <a:schemeClr val="tx2"/>
              </a:solidFill>
            </a:endParaRPr>
          </a:p>
        </p:txBody>
      </p:sp>
      <p:sp>
        <p:nvSpPr>
          <p:cNvPr id="8" name="TextBox 7">
            <a:extLst>
              <a:ext uri="{FF2B5EF4-FFF2-40B4-BE49-F238E27FC236}">
                <a16:creationId xmlns:a16="http://schemas.microsoft.com/office/drawing/2014/main" id="{55731904-3193-5F9E-C3FE-2F1C2CFFCA07}"/>
              </a:ext>
            </a:extLst>
          </p:cNvPr>
          <p:cNvSpPr txBox="1"/>
          <p:nvPr/>
        </p:nvSpPr>
        <p:spPr>
          <a:xfrm>
            <a:off x="264718" y="5086789"/>
            <a:ext cx="11329916" cy="666977"/>
          </a:xfrm>
          <a:prstGeom prst="rect">
            <a:avLst/>
          </a:prstGeom>
          <a:noFill/>
        </p:spPr>
        <p:txBody>
          <a:bodyPr wrap="square">
            <a:spAutoFit/>
          </a:bodyPr>
          <a:lstStyle/>
          <a:p>
            <a:pPr marL="380990" marR="0" lvl="0" indent="-380990"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GB" sz="1867" b="0" i="0" u="none" strike="noStrike" kern="1200" cap="none" spc="0" normalizeH="0" baseline="0" noProof="0" dirty="0">
                <a:ln>
                  <a:noFill/>
                </a:ln>
                <a:solidFill>
                  <a:prstClr val="black"/>
                </a:solidFill>
                <a:effectLst/>
                <a:uLnTx/>
                <a:uFillTx/>
                <a:latin typeface="Calibri"/>
                <a:ea typeface="+mn-ea"/>
                <a:cs typeface="+mn-cs"/>
              </a:rPr>
              <a:t>Here, the updated efficacy and safety results in Arms A vs B and Arm C with a median follow-up of approximately 6 years are presented </a:t>
            </a:r>
            <a:endParaRPr kumimoji="0" lang="en-US" sz="1867" b="0" i="0" u="none" strike="noStrike" kern="1200" cap="none" spc="0" normalizeH="0" baseline="0" noProof="0" dirty="0">
              <a:ln>
                <a:noFill/>
              </a:ln>
              <a:solidFill>
                <a:prstClr val="black"/>
              </a:solidFill>
              <a:effectLst/>
              <a:uLnTx/>
              <a:uFillTx/>
              <a:latin typeface="Calibri"/>
              <a:ea typeface="+mn-ea"/>
              <a:cs typeface="+mn-cs"/>
            </a:endParaRPr>
          </a:p>
        </p:txBody>
      </p:sp>
      <p:pic>
        <p:nvPicPr>
          <p:cNvPr id="7" name="Picture 6">
            <a:extLst>
              <a:ext uri="{FF2B5EF4-FFF2-40B4-BE49-F238E27FC236}">
                <a16:creationId xmlns:a16="http://schemas.microsoft.com/office/drawing/2014/main" id="{FE453481-14CF-8852-F2C2-9EE597A11365}"/>
              </a:ext>
            </a:extLst>
          </p:cNvPr>
          <p:cNvPicPr>
            <a:picLocks noChangeAspect="1"/>
          </p:cNvPicPr>
          <p:nvPr/>
        </p:nvPicPr>
        <p:blipFill>
          <a:blip r:embed="rId3"/>
          <a:stretch>
            <a:fillRect/>
          </a:stretch>
        </p:blipFill>
        <p:spPr>
          <a:xfrm>
            <a:off x="676040" y="1629305"/>
            <a:ext cx="10507269" cy="3282605"/>
          </a:xfrm>
          <a:prstGeom prst="rect">
            <a:avLst/>
          </a:prstGeom>
        </p:spPr>
      </p:pic>
      <p:sp>
        <p:nvSpPr>
          <p:cNvPr id="6" name="pole tekstowe 5">
            <a:extLst>
              <a:ext uri="{FF2B5EF4-FFF2-40B4-BE49-F238E27FC236}">
                <a16:creationId xmlns:a16="http://schemas.microsoft.com/office/drawing/2014/main" id="{22EE1002-E05A-951E-A83A-4338A7F4B41E}"/>
              </a:ext>
            </a:extLst>
          </p:cNvPr>
          <p:cNvSpPr txBox="1"/>
          <p:nvPr/>
        </p:nvSpPr>
        <p:spPr>
          <a:xfrm>
            <a:off x="676040" y="6096000"/>
            <a:ext cx="21066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a:ln>
                  <a:noFill/>
                </a:ln>
                <a:solidFill>
                  <a:prstClr val="black"/>
                </a:solidFill>
                <a:effectLst/>
                <a:uLnTx/>
                <a:uFillTx/>
                <a:latin typeface="Calibri"/>
                <a:ea typeface="+mn-ea"/>
                <a:cs typeface="+mn-cs"/>
              </a:rPr>
              <a:t>Tam et al., ASH 2025</a:t>
            </a:r>
          </a:p>
        </p:txBody>
      </p:sp>
      <p:sp>
        <p:nvSpPr>
          <p:cNvPr id="3" name="TextBox 2">
            <a:extLst>
              <a:ext uri="{FF2B5EF4-FFF2-40B4-BE49-F238E27FC236}">
                <a16:creationId xmlns:a16="http://schemas.microsoft.com/office/drawing/2014/main" id="{F6367318-C1D8-0ED2-175B-150577761013}"/>
              </a:ext>
            </a:extLst>
          </p:cNvPr>
          <p:cNvSpPr txBox="1"/>
          <p:nvPr/>
        </p:nvSpPr>
        <p:spPr>
          <a:xfrm>
            <a:off x="47328" y="6474822"/>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69268662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0EC73C-1F21-84EC-E0A4-E8207A904D6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04B9F34-7842-AFEC-B84E-DDF1A991C558}"/>
              </a:ext>
            </a:extLst>
          </p:cNvPr>
          <p:cNvSpPr>
            <a:spLocks noGrp="1"/>
          </p:cNvSpPr>
          <p:nvPr>
            <p:ph type="title"/>
          </p:nvPr>
        </p:nvSpPr>
        <p:spPr>
          <a:xfrm>
            <a:off x="676040" y="277061"/>
            <a:ext cx="11024124" cy="713539"/>
          </a:xfrm>
        </p:spPr>
        <p:txBody>
          <a:bodyPr>
            <a:normAutofit/>
          </a:bodyPr>
          <a:lstStyle/>
          <a:p>
            <a:pPr>
              <a:tabLst>
                <a:tab pos="956709" algn="l"/>
              </a:tabLst>
            </a:pPr>
            <a:r>
              <a:rPr lang="en-GB" sz="3600" dirty="0"/>
              <a:t>SEQUOIA: </a:t>
            </a:r>
            <a:r>
              <a:rPr lang="pl-PL" sz="3600" dirty="0" err="1">
                <a:solidFill>
                  <a:schemeClr val="tx2"/>
                </a:solidFill>
              </a:rPr>
              <a:t>Efficacy</a:t>
            </a:r>
            <a:r>
              <a:rPr lang="pl-PL" sz="3600" dirty="0">
                <a:solidFill>
                  <a:schemeClr val="tx2"/>
                </a:solidFill>
              </a:rPr>
              <a:t>  (6 year follow-up)</a:t>
            </a:r>
            <a:endParaRPr lang="en-US" sz="3600" dirty="0">
              <a:solidFill>
                <a:schemeClr val="tx2"/>
              </a:solidFill>
            </a:endParaRPr>
          </a:p>
        </p:txBody>
      </p:sp>
      <p:sp>
        <p:nvSpPr>
          <p:cNvPr id="6" name="pole tekstowe 5">
            <a:extLst>
              <a:ext uri="{FF2B5EF4-FFF2-40B4-BE49-F238E27FC236}">
                <a16:creationId xmlns:a16="http://schemas.microsoft.com/office/drawing/2014/main" id="{1621257E-42C1-1477-3D20-259A23B83FB8}"/>
              </a:ext>
            </a:extLst>
          </p:cNvPr>
          <p:cNvSpPr txBox="1"/>
          <p:nvPr/>
        </p:nvSpPr>
        <p:spPr>
          <a:xfrm>
            <a:off x="676040" y="6211607"/>
            <a:ext cx="21066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a:ln>
                  <a:noFill/>
                </a:ln>
                <a:solidFill>
                  <a:prstClr val="black"/>
                </a:solidFill>
                <a:effectLst/>
                <a:uLnTx/>
                <a:uFillTx/>
                <a:latin typeface="Calibri"/>
                <a:ea typeface="+mn-ea"/>
                <a:cs typeface="+mn-cs"/>
              </a:rPr>
              <a:t>Tam et al., ASH 2025</a:t>
            </a:r>
          </a:p>
        </p:txBody>
      </p:sp>
      <p:sp>
        <p:nvSpPr>
          <p:cNvPr id="3" name="TextBox 4">
            <a:extLst>
              <a:ext uri="{FF2B5EF4-FFF2-40B4-BE49-F238E27FC236}">
                <a16:creationId xmlns:a16="http://schemas.microsoft.com/office/drawing/2014/main" id="{E224C150-DB47-FBC5-E453-B08DEB0EFEF4}"/>
              </a:ext>
            </a:extLst>
          </p:cNvPr>
          <p:cNvSpPr txBox="1"/>
          <p:nvPr/>
        </p:nvSpPr>
        <p:spPr>
          <a:xfrm>
            <a:off x="1422775" y="5674463"/>
            <a:ext cx="9004495" cy="300082"/>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GB" sz="1350" b="0" i="0" u="none" strike="noStrike" kern="1200" cap="none" spc="0" normalizeH="0" baseline="0" noProof="0" dirty="0">
                <a:ln>
                  <a:noFill/>
                </a:ln>
                <a:solidFill>
                  <a:prstClr val="black"/>
                </a:solidFill>
                <a:effectLst/>
                <a:uLnTx/>
                <a:uFillTx/>
                <a:latin typeface="Calibri"/>
                <a:ea typeface="+mn-ea"/>
                <a:cs typeface="+mn-cs"/>
              </a:rPr>
              <a:t>When adjusted for COVID-19, 72-month PFS rates were 77% and 33% for zanubrutinib and BR, respectively </a:t>
            </a:r>
            <a:endParaRPr kumimoji="0" lang="en-US" sz="135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4" name="Group 8">
            <a:extLst>
              <a:ext uri="{FF2B5EF4-FFF2-40B4-BE49-F238E27FC236}">
                <a16:creationId xmlns:a16="http://schemas.microsoft.com/office/drawing/2014/main" id="{E19D13D8-806E-E71B-8412-6DBC5B14197E}"/>
              </a:ext>
            </a:extLst>
          </p:cNvPr>
          <p:cNvGrpSpPr/>
          <p:nvPr/>
        </p:nvGrpSpPr>
        <p:grpSpPr>
          <a:xfrm>
            <a:off x="1100110" y="1727423"/>
            <a:ext cx="9136090" cy="4247121"/>
            <a:chOff x="568691" y="998807"/>
            <a:chExt cx="7643855" cy="2778721"/>
          </a:xfrm>
        </p:grpSpPr>
        <p:pic>
          <p:nvPicPr>
            <p:cNvPr id="5" name="Picture 2">
              <a:extLst>
                <a:ext uri="{FF2B5EF4-FFF2-40B4-BE49-F238E27FC236}">
                  <a16:creationId xmlns:a16="http://schemas.microsoft.com/office/drawing/2014/main" id="{C72CE95D-1492-4C44-81A8-157597570AFC}"/>
                </a:ext>
              </a:extLst>
            </p:cNvPr>
            <p:cNvPicPr>
              <a:picLocks noChangeAspect="1"/>
            </p:cNvPicPr>
            <p:nvPr/>
          </p:nvPicPr>
          <p:blipFill>
            <a:blip r:embed="rId3"/>
            <a:stretch>
              <a:fillRect/>
            </a:stretch>
          </p:blipFill>
          <p:spPr>
            <a:xfrm>
              <a:off x="568691" y="998807"/>
              <a:ext cx="7643855" cy="2778721"/>
            </a:xfrm>
            <a:prstGeom prst="rect">
              <a:avLst/>
            </a:prstGeom>
          </p:spPr>
        </p:pic>
        <p:pic>
          <p:nvPicPr>
            <p:cNvPr id="7" name="Picture 6">
              <a:extLst>
                <a:ext uri="{FF2B5EF4-FFF2-40B4-BE49-F238E27FC236}">
                  <a16:creationId xmlns:a16="http://schemas.microsoft.com/office/drawing/2014/main" id="{B5DB4720-356D-4C52-E1CC-8B70DB5DE648}"/>
                </a:ext>
              </a:extLst>
            </p:cNvPr>
            <p:cNvPicPr>
              <a:picLocks noChangeAspect="1"/>
            </p:cNvPicPr>
            <p:nvPr/>
          </p:nvPicPr>
          <p:blipFill>
            <a:blip r:embed="rId4"/>
            <a:stretch>
              <a:fillRect/>
            </a:stretch>
          </p:blipFill>
          <p:spPr>
            <a:xfrm>
              <a:off x="1356932" y="2518117"/>
              <a:ext cx="2050858" cy="487011"/>
            </a:xfrm>
            <a:prstGeom prst="rect">
              <a:avLst/>
            </a:prstGeom>
          </p:spPr>
        </p:pic>
        <p:sp>
          <p:nvSpPr>
            <p:cNvPr id="8" name="TextBox 7">
              <a:extLst>
                <a:ext uri="{FF2B5EF4-FFF2-40B4-BE49-F238E27FC236}">
                  <a16:creationId xmlns:a16="http://schemas.microsoft.com/office/drawing/2014/main" id="{91D90036-AC11-6958-A4D9-C184D928B317}"/>
                </a:ext>
              </a:extLst>
            </p:cNvPr>
            <p:cNvSpPr txBox="1"/>
            <p:nvPr/>
          </p:nvSpPr>
          <p:spPr>
            <a:xfrm>
              <a:off x="3372621" y="2466535"/>
              <a:ext cx="13257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a:ea typeface="+mn-ea"/>
                <a:cs typeface="+mn-cs"/>
              </a:endParaRPr>
            </a:p>
          </p:txBody>
        </p:sp>
      </p:grpSp>
      <p:pic>
        <p:nvPicPr>
          <p:cNvPr id="11" name="Obraz 10">
            <a:extLst>
              <a:ext uri="{FF2B5EF4-FFF2-40B4-BE49-F238E27FC236}">
                <a16:creationId xmlns:a16="http://schemas.microsoft.com/office/drawing/2014/main" id="{88076B2A-0619-0D8F-C90B-E42DA46737E9}"/>
              </a:ext>
            </a:extLst>
          </p:cNvPr>
          <p:cNvPicPr>
            <a:picLocks noChangeAspect="1"/>
          </p:cNvPicPr>
          <p:nvPr/>
        </p:nvPicPr>
        <p:blipFill>
          <a:blip r:embed="rId5">
            <a:alphaModFix amt="51000"/>
          </a:blip>
          <a:stretch>
            <a:fillRect/>
          </a:stretch>
        </p:blipFill>
        <p:spPr>
          <a:xfrm>
            <a:off x="1955800" y="1748040"/>
            <a:ext cx="7429500" cy="1630159"/>
          </a:xfrm>
          <a:prstGeom prst="rect">
            <a:avLst/>
          </a:prstGeom>
        </p:spPr>
      </p:pic>
      <p:sp>
        <p:nvSpPr>
          <p:cNvPr id="12" name="pole tekstowe 11">
            <a:extLst>
              <a:ext uri="{FF2B5EF4-FFF2-40B4-BE49-F238E27FC236}">
                <a16:creationId xmlns:a16="http://schemas.microsoft.com/office/drawing/2014/main" id="{C739FD75-00A2-DDAA-69F8-CDCDDEA5DE13}"/>
              </a:ext>
            </a:extLst>
          </p:cNvPr>
          <p:cNvSpPr txBox="1"/>
          <p:nvPr/>
        </p:nvSpPr>
        <p:spPr>
          <a:xfrm>
            <a:off x="9317308" y="3077883"/>
            <a:ext cx="134434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err="1">
                <a:ln>
                  <a:noFill/>
                </a:ln>
                <a:solidFill>
                  <a:srgbClr val="1F497D">
                    <a:lumMod val="40000"/>
                    <a:lumOff val="60000"/>
                  </a:srgbClr>
                </a:solidFill>
                <a:effectLst/>
                <a:uLnTx/>
                <a:uFillTx/>
                <a:latin typeface="Calibri"/>
                <a:ea typeface="+mn-ea"/>
                <a:cs typeface="+mn-cs"/>
              </a:rPr>
              <a:t>Zanubrutinib</a:t>
            </a:r>
            <a:r>
              <a:rPr kumimoji="0" lang="pl-PL" sz="1400" b="0" i="0" u="none" strike="noStrike" kern="1200" cap="none" spc="0" normalizeH="0" baseline="0" noProof="0" dirty="0">
                <a:ln>
                  <a:noFill/>
                </a:ln>
                <a:solidFill>
                  <a:srgbClr val="1F497D">
                    <a:lumMod val="40000"/>
                    <a:lumOff val="60000"/>
                  </a:srgbClr>
                </a:solidFill>
                <a:effectLst/>
                <a:uLnTx/>
                <a:uFillTx/>
                <a:latin typeface="Calibri"/>
                <a:ea typeface="+mn-ea"/>
                <a:cs typeface="+mn-cs"/>
              </a:rPr>
              <a:t> in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400" b="0" i="0" u="none" strike="noStrike" kern="1200" cap="none" spc="0" normalizeH="0" baseline="0" noProof="0" dirty="0">
                <a:ln>
                  <a:noFill/>
                </a:ln>
                <a:solidFill>
                  <a:srgbClr val="1F497D">
                    <a:lumMod val="40000"/>
                    <a:lumOff val="60000"/>
                  </a:srgbClr>
                </a:solidFill>
                <a:effectLst/>
                <a:uLnTx/>
                <a:uFillTx/>
                <a:latin typeface="Calibri"/>
                <a:ea typeface="+mn-ea"/>
                <a:cs typeface="+mn-cs"/>
              </a:rPr>
              <a:t>17p del </a:t>
            </a:r>
            <a:r>
              <a:rPr kumimoji="0" lang="pl-PL" sz="1400" b="0" i="0" u="none" strike="noStrike" kern="1200" cap="none" spc="0" normalizeH="0" baseline="0" noProof="0" dirty="0" err="1">
                <a:ln>
                  <a:noFill/>
                </a:ln>
                <a:solidFill>
                  <a:srgbClr val="1F497D">
                    <a:lumMod val="40000"/>
                    <a:lumOff val="60000"/>
                  </a:srgbClr>
                </a:solidFill>
                <a:effectLst/>
                <a:uLnTx/>
                <a:uFillTx/>
                <a:latin typeface="Calibri"/>
                <a:ea typeface="+mn-ea"/>
                <a:cs typeface="+mn-cs"/>
              </a:rPr>
              <a:t>pts</a:t>
            </a:r>
            <a:endParaRPr kumimoji="0" lang="pl-PL" sz="1400" b="0" i="0" u="none" strike="noStrike" kern="1200" cap="none" spc="0" normalizeH="0" baseline="0" noProof="0" dirty="0">
              <a:ln>
                <a:noFill/>
              </a:ln>
              <a:solidFill>
                <a:srgbClr val="1F497D">
                  <a:lumMod val="40000"/>
                  <a:lumOff val="60000"/>
                </a:srgbClr>
              </a:solidFill>
              <a:effectLst/>
              <a:uLnTx/>
              <a:uFillTx/>
              <a:latin typeface="Calibri"/>
              <a:ea typeface="+mn-ea"/>
              <a:cs typeface="+mn-cs"/>
            </a:endParaRPr>
          </a:p>
        </p:txBody>
      </p:sp>
      <p:sp>
        <p:nvSpPr>
          <p:cNvPr id="13" name="Prostokąt 12">
            <a:extLst>
              <a:ext uri="{FF2B5EF4-FFF2-40B4-BE49-F238E27FC236}">
                <a16:creationId xmlns:a16="http://schemas.microsoft.com/office/drawing/2014/main" id="{D657401E-5C26-9F6E-5D9D-DED910C2BE5D}"/>
              </a:ext>
            </a:extLst>
          </p:cNvPr>
          <p:cNvSpPr/>
          <p:nvPr/>
        </p:nvSpPr>
        <p:spPr>
          <a:xfrm>
            <a:off x="1955800" y="4793973"/>
            <a:ext cx="1016000" cy="247927"/>
          </a:xfrm>
          <a:prstGeom prst="rect">
            <a:avLst/>
          </a:prstGeom>
          <a:solidFill>
            <a:srgbClr val="FFFF00">
              <a:alpha val="59000"/>
            </a:srgbClr>
          </a:solid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2800" b="1" i="0" u="none" strike="noStrike" kern="1200" cap="none" spc="0" normalizeH="0" baseline="0" noProof="0" dirty="0">
              <a:ln>
                <a:noFill/>
              </a:ln>
              <a:solidFill>
                <a:srgbClr val="1F497D"/>
              </a:solidFill>
              <a:effectLst/>
              <a:uLnTx/>
              <a:uFillTx/>
              <a:latin typeface="Calibri"/>
              <a:ea typeface="+mn-ea"/>
              <a:cs typeface="+mn-cs"/>
            </a:endParaRPr>
          </a:p>
        </p:txBody>
      </p:sp>
      <p:sp>
        <p:nvSpPr>
          <p:cNvPr id="9" name="TextBox 8">
            <a:extLst>
              <a:ext uri="{FF2B5EF4-FFF2-40B4-BE49-F238E27FC236}">
                <a16:creationId xmlns:a16="http://schemas.microsoft.com/office/drawing/2014/main" id="{950CBAA3-8C0F-B1EE-E770-2F1C7F827365}"/>
              </a:ext>
            </a:extLst>
          </p:cNvPr>
          <p:cNvSpPr txBox="1"/>
          <p:nvPr/>
        </p:nvSpPr>
        <p:spPr>
          <a:xfrm>
            <a:off x="-24680" y="6546830"/>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229274828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143B4E-B49D-53A6-1661-D860FAF1E2A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3E2B394-CADE-AC59-DDF1-42B5AE56DB5C}"/>
              </a:ext>
            </a:extLst>
          </p:cNvPr>
          <p:cNvSpPr>
            <a:spLocks noGrp="1"/>
          </p:cNvSpPr>
          <p:nvPr>
            <p:ph type="title"/>
          </p:nvPr>
        </p:nvSpPr>
        <p:spPr>
          <a:xfrm>
            <a:off x="676040" y="277061"/>
            <a:ext cx="11582400" cy="713539"/>
          </a:xfrm>
        </p:spPr>
        <p:txBody>
          <a:bodyPr>
            <a:normAutofit/>
          </a:bodyPr>
          <a:lstStyle/>
          <a:p>
            <a:pPr>
              <a:tabLst>
                <a:tab pos="956709" algn="l"/>
              </a:tabLst>
            </a:pPr>
            <a:r>
              <a:rPr lang="en-GB" sz="3600" dirty="0"/>
              <a:t>SEQUOIA: </a:t>
            </a:r>
            <a:r>
              <a:rPr lang="en-GB" sz="3600" dirty="0">
                <a:solidFill>
                  <a:schemeClr val="tx2"/>
                </a:solidFill>
              </a:rPr>
              <a:t>Efficacy </a:t>
            </a:r>
            <a:r>
              <a:rPr lang="pl-PL" sz="3600" dirty="0">
                <a:solidFill>
                  <a:schemeClr val="tx2"/>
                </a:solidFill>
              </a:rPr>
              <a:t>(6 year follow-up)</a:t>
            </a:r>
            <a:endParaRPr lang="en-US" sz="3600" dirty="0">
              <a:solidFill>
                <a:schemeClr val="tx2"/>
              </a:solidFill>
            </a:endParaRPr>
          </a:p>
        </p:txBody>
      </p:sp>
      <p:sp>
        <p:nvSpPr>
          <p:cNvPr id="6" name="pole tekstowe 5">
            <a:extLst>
              <a:ext uri="{FF2B5EF4-FFF2-40B4-BE49-F238E27FC236}">
                <a16:creationId xmlns:a16="http://schemas.microsoft.com/office/drawing/2014/main" id="{8B5F994E-510A-019D-223B-3CEE72D8E15D}"/>
              </a:ext>
            </a:extLst>
          </p:cNvPr>
          <p:cNvSpPr txBox="1"/>
          <p:nvPr/>
        </p:nvSpPr>
        <p:spPr>
          <a:xfrm>
            <a:off x="676040" y="6096000"/>
            <a:ext cx="21066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a:ln>
                  <a:noFill/>
                </a:ln>
                <a:solidFill>
                  <a:prstClr val="black"/>
                </a:solidFill>
                <a:effectLst/>
                <a:uLnTx/>
                <a:uFillTx/>
                <a:latin typeface="Calibri"/>
                <a:ea typeface="+mn-ea"/>
                <a:cs typeface="+mn-cs"/>
              </a:rPr>
              <a:t>Tam et al., ASH 2025</a:t>
            </a:r>
          </a:p>
        </p:txBody>
      </p:sp>
      <p:pic>
        <p:nvPicPr>
          <p:cNvPr id="3" name="Picture 5">
            <a:extLst>
              <a:ext uri="{FF2B5EF4-FFF2-40B4-BE49-F238E27FC236}">
                <a16:creationId xmlns:a16="http://schemas.microsoft.com/office/drawing/2014/main" id="{88DB36B6-DDF5-15FB-298D-AB9E278D3BE1}"/>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464789" y="1496290"/>
            <a:ext cx="10752243" cy="4010891"/>
          </a:xfrm>
          <a:prstGeom prst="rect">
            <a:avLst/>
          </a:prstGeom>
        </p:spPr>
      </p:pic>
      <p:sp>
        <p:nvSpPr>
          <p:cNvPr id="4" name="TextBox 6">
            <a:extLst>
              <a:ext uri="{FF2B5EF4-FFF2-40B4-BE49-F238E27FC236}">
                <a16:creationId xmlns:a16="http://schemas.microsoft.com/office/drawing/2014/main" id="{6745B4B5-663C-B451-98B5-C4947612D6AC}"/>
              </a:ext>
            </a:extLst>
          </p:cNvPr>
          <p:cNvSpPr txBox="1"/>
          <p:nvPr/>
        </p:nvSpPr>
        <p:spPr>
          <a:xfrm>
            <a:off x="252447" y="5655970"/>
            <a:ext cx="12005993" cy="369332"/>
          </a:xfrm>
          <a:prstGeom prst="rect">
            <a:avLst/>
          </a:prstGeom>
          <a:noFill/>
        </p:spPr>
        <p:txBody>
          <a:bodyPr wrap="square">
            <a:spAutoFit/>
          </a:bodyPr>
          <a:lstStyle/>
          <a:p>
            <a:pPr marL="380990" marR="0" lvl="0" indent="-380990"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prstClr val="black"/>
                </a:solidFill>
                <a:effectLst/>
                <a:uLnTx/>
                <a:uFillTx/>
                <a:latin typeface="Calibri"/>
                <a:ea typeface="+mn-ea"/>
                <a:cs typeface="+mn-cs"/>
              </a:rPr>
              <a:t>Zanubrutinib demonstrated consistent PFS benefit, regardless of IGHV status</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TextBox 4">
            <a:extLst>
              <a:ext uri="{FF2B5EF4-FFF2-40B4-BE49-F238E27FC236}">
                <a16:creationId xmlns:a16="http://schemas.microsoft.com/office/drawing/2014/main" id="{CDB5064E-B583-562C-8AD2-9E1CEE42112C}"/>
              </a:ext>
            </a:extLst>
          </p:cNvPr>
          <p:cNvSpPr txBox="1"/>
          <p:nvPr/>
        </p:nvSpPr>
        <p:spPr>
          <a:xfrm>
            <a:off x="47328" y="6474822"/>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420947406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BB131C-0F0C-2286-FE49-97F2E539C629}"/>
            </a:ext>
          </a:extLst>
        </p:cNvPr>
        <p:cNvGrpSpPr/>
        <p:nvPr/>
      </p:nvGrpSpPr>
      <p:grpSpPr>
        <a:xfrm>
          <a:off x="0" y="0"/>
          <a:ext cx="0" cy="0"/>
          <a:chOff x="0" y="0"/>
          <a:chExt cx="0" cy="0"/>
        </a:xfrm>
      </p:grpSpPr>
      <p:sp>
        <p:nvSpPr>
          <p:cNvPr id="3" name="Google Shape;135;p3">
            <a:extLst>
              <a:ext uri="{FF2B5EF4-FFF2-40B4-BE49-F238E27FC236}">
                <a16:creationId xmlns:a16="http://schemas.microsoft.com/office/drawing/2014/main" id="{D2E48BBB-EF5D-5E8A-5012-DD458CF2D681}"/>
              </a:ext>
            </a:extLst>
          </p:cNvPr>
          <p:cNvSpPr txBox="1">
            <a:spLocks/>
          </p:cNvSpPr>
          <p:nvPr/>
        </p:nvSpPr>
        <p:spPr>
          <a:xfrm>
            <a:off x="622998" y="0"/>
            <a:ext cx="10732962" cy="907252"/>
          </a:xfrm>
          <a:prstGeom prst="rect">
            <a:avLst/>
          </a:prstGeom>
          <a:noFill/>
          <a:ln>
            <a:noFill/>
          </a:ln>
        </p:spPr>
        <p:txBody>
          <a:bodyPr spcFirstLastPara="1" vert="horz" wrap="square" lIns="0" tIns="0" rIns="0" bIns="0" rtlCol="0" anchor="b" anchorCtr="0">
            <a:noAutofit/>
          </a:bodyPr>
          <a:lstStyle>
            <a:lvl1pPr algn="l" defTabSz="457200" rtl="0" eaLnBrk="1" latinLnBrk="0" hangingPunct="1">
              <a:spcBef>
                <a:spcPct val="0"/>
              </a:spcBef>
              <a:buNone/>
              <a:defRPr sz="3600" b="1" i="0" kern="1200" baseline="0">
                <a:solidFill>
                  <a:schemeClr val="tx2"/>
                </a:solidFill>
                <a:latin typeface="+mn-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pl-PL" sz="3600" b="1" i="0" u="none" strike="noStrike" kern="1200" cap="none" spc="0" normalizeH="0" baseline="0" noProof="0" dirty="0">
                <a:ln>
                  <a:noFill/>
                </a:ln>
                <a:solidFill>
                  <a:srgbClr val="FF0000"/>
                </a:solidFill>
                <a:effectLst/>
                <a:uLnTx/>
                <a:uFillTx/>
                <a:latin typeface="Calibri"/>
                <a:ea typeface="+mj-ea"/>
                <a:cs typeface="+mj-cs"/>
              </a:rPr>
              <a:t>FLAIR: </a:t>
            </a:r>
            <a:r>
              <a:rPr kumimoji="0" lang="pl-PL" sz="3600" b="1" i="0" u="none" strike="noStrike" kern="1200" cap="none" spc="0" normalizeH="0" baseline="0" noProof="0" dirty="0" err="1">
                <a:ln>
                  <a:noFill/>
                </a:ln>
                <a:solidFill>
                  <a:srgbClr val="1F497D"/>
                </a:solidFill>
                <a:effectLst/>
                <a:uLnTx/>
                <a:uFillTx/>
                <a:latin typeface="Calibri"/>
                <a:ea typeface="+mj-ea"/>
                <a:cs typeface="+mj-cs"/>
              </a:rPr>
              <a:t>Study</a:t>
            </a:r>
            <a:r>
              <a:rPr kumimoji="0" lang="pl-PL" sz="3600" b="1" i="0" u="none" strike="noStrike" kern="1200" cap="none" spc="0" normalizeH="0" baseline="0" noProof="0" dirty="0">
                <a:ln>
                  <a:noFill/>
                </a:ln>
                <a:solidFill>
                  <a:srgbClr val="1F497D"/>
                </a:solidFill>
                <a:effectLst/>
                <a:uLnTx/>
                <a:uFillTx/>
                <a:latin typeface="Calibri"/>
                <a:ea typeface="+mj-ea"/>
                <a:cs typeface="+mj-cs"/>
              </a:rPr>
              <a:t> design</a:t>
            </a:r>
          </a:p>
        </p:txBody>
      </p:sp>
      <p:sp>
        <p:nvSpPr>
          <p:cNvPr id="4" name="pole tekstowe 3">
            <a:extLst>
              <a:ext uri="{FF2B5EF4-FFF2-40B4-BE49-F238E27FC236}">
                <a16:creationId xmlns:a16="http://schemas.microsoft.com/office/drawing/2014/main" id="{89CF8EB8-20F3-0FA4-87CF-F18FBB7BBCBF}"/>
              </a:ext>
            </a:extLst>
          </p:cNvPr>
          <p:cNvSpPr txBox="1"/>
          <p:nvPr/>
        </p:nvSpPr>
        <p:spPr>
          <a:xfrm>
            <a:off x="622998" y="6390752"/>
            <a:ext cx="30191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err="1">
                <a:ln>
                  <a:noFill/>
                </a:ln>
                <a:solidFill>
                  <a:prstClr val="black"/>
                </a:solidFill>
                <a:effectLst/>
                <a:uLnTx/>
                <a:uFillTx/>
                <a:latin typeface="Calibri"/>
                <a:ea typeface="+mn-ea"/>
                <a:cs typeface="+mn-cs"/>
              </a:rPr>
              <a:t>Munir</a:t>
            </a:r>
            <a:r>
              <a:rPr kumimoji="0" lang="pl-PL" sz="1800" b="0" i="0" u="none" strike="noStrike" kern="1200" cap="none" spc="0" normalizeH="0" baseline="0" noProof="0" dirty="0">
                <a:ln>
                  <a:noFill/>
                </a:ln>
                <a:solidFill>
                  <a:prstClr val="black"/>
                </a:solidFill>
                <a:effectLst/>
                <a:uLnTx/>
                <a:uFillTx/>
                <a:latin typeface="Calibri"/>
                <a:ea typeface="+mn-ea"/>
                <a:cs typeface="+mn-cs"/>
              </a:rPr>
              <a:t> et al., NEJM 2024, 2025</a:t>
            </a:r>
          </a:p>
        </p:txBody>
      </p:sp>
      <p:pic>
        <p:nvPicPr>
          <p:cNvPr id="7" name="Obraz 6">
            <a:extLst>
              <a:ext uri="{FF2B5EF4-FFF2-40B4-BE49-F238E27FC236}">
                <a16:creationId xmlns:a16="http://schemas.microsoft.com/office/drawing/2014/main" id="{CA982E2C-BF57-8684-1E8D-7E58C561FA64}"/>
              </a:ext>
            </a:extLst>
          </p:cNvPr>
          <p:cNvPicPr>
            <a:picLocks noChangeAspect="1"/>
          </p:cNvPicPr>
          <p:nvPr/>
        </p:nvPicPr>
        <p:blipFill>
          <a:blip r:embed="rId2"/>
          <a:stretch>
            <a:fillRect/>
          </a:stretch>
        </p:blipFill>
        <p:spPr>
          <a:xfrm>
            <a:off x="622998" y="1583109"/>
            <a:ext cx="10643845" cy="4598863"/>
          </a:xfrm>
          <a:prstGeom prst="rect">
            <a:avLst/>
          </a:prstGeom>
        </p:spPr>
      </p:pic>
      <p:sp>
        <p:nvSpPr>
          <p:cNvPr id="2" name="TextBox 1">
            <a:extLst>
              <a:ext uri="{FF2B5EF4-FFF2-40B4-BE49-F238E27FC236}">
                <a16:creationId xmlns:a16="http://schemas.microsoft.com/office/drawing/2014/main" id="{47F4FF29-42A6-5936-A499-7F8DD45034CD}"/>
              </a:ext>
            </a:extLst>
          </p:cNvPr>
          <p:cNvSpPr txBox="1"/>
          <p:nvPr/>
        </p:nvSpPr>
        <p:spPr>
          <a:xfrm>
            <a:off x="4080662" y="6474822"/>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31753623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D68A1F-E0C8-8345-834C-C4205BD24BDE}"/>
              </a:ext>
            </a:extLst>
          </p:cNvPr>
          <p:cNvSpPr>
            <a:spLocks noGrp="1"/>
          </p:cNvSpPr>
          <p:nvPr>
            <p:ph type="title"/>
          </p:nvPr>
        </p:nvSpPr>
        <p:spPr/>
        <p:txBody>
          <a:bodyPr/>
          <a:lstStyle/>
          <a:p>
            <a:pPr marL="98425"/>
            <a:r>
              <a:rPr lang="en-US" sz="3600" dirty="0">
                <a:solidFill>
                  <a:srgbClr val="0432FF"/>
                </a:solidFill>
              </a:rPr>
              <a:t>Clinicians in the Audience, Please Complete </a:t>
            </a:r>
            <a:br>
              <a:rPr lang="en-US" sz="3600" dirty="0">
                <a:solidFill>
                  <a:srgbClr val="0432FF"/>
                </a:solidFill>
              </a:rPr>
            </a:br>
            <a:r>
              <a:rPr lang="en-US" sz="3600" dirty="0">
                <a:solidFill>
                  <a:srgbClr val="0432FF"/>
                </a:solidFill>
              </a:rPr>
              <a:t>the Pre- and </a:t>
            </a:r>
            <a:r>
              <a:rPr lang="en-US" sz="3600" dirty="0" err="1">
                <a:solidFill>
                  <a:srgbClr val="0432FF"/>
                </a:solidFill>
              </a:rPr>
              <a:t>Postmeeting</a:t>
            </a:r>
            <a:r>
              <a:rPr lang="en-US" sz="3600" dirty="0">
                <a:solidFill>
                  <a:srgbClr val="0432FF"/>
                </a:solidFill>
              </a:rPr>
              <a:t> Surveys</a:t>
            </a:r>
          </a:p>
        </p:txBody>
      </p:sp>
      <p:grpSp>
        <p:nvGrpSpPr>
          <p:cNvPr id="4" name="Group 3">
            <a:extLst>
              <a:ext uri="{FF2B5EF4-FFF2-40B4-BE49-F238E27FC236}">
                <a16:creationId xmlns:a16="http://schemas.microsoft.com/office/drawing/2014/main" id="{F36745B4-C387-1A4F-82D9-4F45BC74D2AD}"/>
              </a:ext>
            </a:extLst>
          </p:cNvPr>
          <p:cNvGrpSpPr/>
          <p:nvPr/>
        </p:nvGrpSpPr>
        <p:grpSpPr>
          <a:xfrm>
            <a:off x="335360" y="2077917"/>
            <a:ext cx="5606153" cy="2702166"/>
            <a:chOff x="1884536" y="1371599"/>
            <a:chExt cx="8414464" cy="4055773"/>
          </a:xfrm>
        </p:grpSpPr>
        <p:pic>
          <p:nvPicPr>
            <p:cNvPr id="5" name="Picture 4">
              <a:extLst>
                <a:ext uri="{FF2B5EF4-FFF2-40B4-BE49-F238E27FC236}">
                  <a16:creationId xmlns:a16="http://schemas.microsoft.com/office/drawing/2014/main" id="{5C8F3724-7FA1-744D-9584-452E11738AF9}"/>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884536" y="1371599"/>
              <a:ext cx="8414464" cy="4055773"/>
            </a:xfrm>
            <a:prstGeom prst="rect">
              <a:avLst/>
            </a:prstGeom>
            <a:effectLst>
              <a:outerShdw blurRad="50800" dist="38100" dir="2700000" algn="tl" rotWithShape="0">
                <a:prstClr val="black">
                  <a:alpha val="40000"/>
                </a:prstClr>
              </a:outerShdw>
            </a:effectLst>
          </p:spPr>
        </p:pic>
        <p:sp>
          <p:nvSpPr>
            <p:cNvPr id="6" name="TextBox 5">
              <a:extLst>
                <a:ext uri="{FF2B5EF4-FFF2-40B4-BE49-F238E27FC236}">
                  <a16:creationId xmlns:a16="http://schemas.microsoft.com/office/drawing/2014/main" id="{C8EFF560-5F0E-EC4F-85B1-3C25A8FFE71D}"/>
                </a:ext>
              </a:extLst>
            </p:cNvPr>
            <p:cNvSpPr txBox="1"/>
            <p:nvPr/>
          </p:nvSpPr>
          <p:spPr>
            <a:xfrm>
              <a:off x="6640022" y="2097142"/>
              <a:ext cx="648072" cy="115488"/>
            </a:xfrm>
            <a:prstGeom prst="rect">
              <a:avLst/>
            </a:prstGeom>
            <a:solidFill>
              <a:srgbClr val="28874D"/>
            </a:solidFill>
          </p:spPr>
          <p:txBody>
            <a:bodyPr wrap="square" lIns="0" tIns="0" rIns="0" bIns="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500" b="0" i="0" u="none" strike="noStrike" kern="1200" cap="none" spc="0" normalizeH="0" baseline="0" noProof="0" dirty="0">
                  <a:ln>
                    <a:noFill/>
                  </a:ln>
                  <a:solidFill>
                    <a:srgbClr val="FFFFFF"/>
                  </a:solidFill>
                  <a:effectLst/>
                  <a:uLnTx/>
                  <a:uFillTx/>
                  <a:latin typeface="Arial" pitchFamily="-72" charset="0"/>
                  <a:ea typeface="MS PGothic" charset="0"/>
                </a:rPr>
                <a:t>Quick Survey</a:t>
              </a:r>
            </a:p>
          </p:txBody>
        </p:sp>
      </p:grpSp>
      <p:pic>
        <p:nvPicPr>
          <p:cNvPr id="8" name="Picture 7">
            <a:extLst>
              <a:ext uri="{FF2B5EF4-FFF2-40B4-BE49-F238E27FC236}">
                <a16:creationId xmlns:a16="http://schemas.microsoft.com/office/drawing/2014/main" id="{1C7FA2F1-EBA0-3347-A308-207557D2D181}"/>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229838" y="2077917"/>
            <a:ext cx="5606154" cy="2702166"/>
          </a:xfrm>
          <a:prstGeom prst="rect">
            <a:avLst/>
          </a:prstGeom>
          <a:effectLst>
            <a:outerShdw blurRad="50800" dist="38100" dir="2700000" algn="tl" rotWithShape="0">
              <a:prstClr val="black">
                <a:alpha val="40000"/>
              </a:prstClr>
            </a:outerShdw>
          </a:effectLst>
        </p:spPr>
      </p:pic>
      <p:sp>
        <p:nvSpPr>
          <p:cNvPr id="10" name="TextBox 9">
            <a:extLst>
              <a:ext uri="{FF2B5EF4-FFF2-40B4-BE49-F238E27FC236}">
                <a16:creationId xmlns:a16="http://schemas.microsoft.com/office/drawing/2014/main" id="{AF756A52-4132-0742-A946-2BB573111BEC}"/>
              </a:ext>
            </a:extLst>
          </p:cNvPr>
          <p:cNvSpPr txBox="1"/>
          <p:nvPr/>
        </p:nvSpPr>
        <p:spPr>
          <a:xfrm>
            <a:off x="9480645" y="2561311"/>
            <a:ext cx="431779" cy="76944"/>
          </a:xfrm>
          <a:prstGeom prst="rect">
            <a:avLst/>
          </a:prstGeom>
          <a:solidFill>
            <a:srgbClr val="28874D"/>
          </a:solidFill>
        </p:spPr>
        <p:txBody>
          <a:bodyPr wrap="square" lIns="0" tIns="0" rIns="0" bIns="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500" b="0" i="0" u="none" strike="noStrike" kern="1200" cap="none" spc="0" normalizeH="0" baseline="0" noProof="0" dirty="0">
                <a:ln>
                  <a:noFill/>
                </a:ln>
                <a:solidFill>
                  <a:srgbClr val="FFFFFF"/>
                </a:solidFill>
                <a:effectLst/>
                <a:uLnTx/>
                <a:uFillTx/>
                <a:latin typeface="Arial" pitchFamily="-72" charset="0"/>
                <a:ea typeface="MS PGothic" charset="0"/>
              </a:rPr>
              <a:t>Quick Poll</a:t>
            </a:r>
          </a:p>
        </p:txBody>
      </p:sp>
    </p:spTree>
    <p:extLst>
      <p:ext uri="{BB962C8B-B14F-4D97-AF65-F5344CB8AC3E}">
        <p14:creationId xmlns:p14="http://schemas.microsoft.com/office/powerpoint/2010/main" val="30388866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10B1CC-6763-39A0-95B2-CC3DCBE1A4BC}"/>
            </a:ext>
          </a:extLst>
        </p:cNvPr>
        <p:cNvGrpSpPr/>
        <p:nvPr/>
      </p:nvGrpSpPr>
      <p:grpSpPr>
        <a:xfrm>
          <a:off x="0" y="0"/>
          <a:ext cx="0" cy="0"/>
          <a:chOff x="0" y="0"/>
          <a:chExt cx="0" cy="0"/>
        </a:xfrm>
      </p:grpSpPr>
      <p:sp>
        <p:nvSpPr>
          <p:cNvPr id="3" name="Google Shape;135;p3">
            <a:extLst>
              <a:ext uri="{FF2B5EF4-FFF2-40B4-BE49-F238E27FC236}">
                <a16:creationId xmlns:a16="http://schemas.microsoft.com/office/drawing/2014/main" id="{D3CC757E-0EB0-A172-1FC8-EDF37BF1FA3B}"/>
              </a:ext>
            </a:extLst>
          </p:cNvPr>
          <p:cNvSpPr txBox="1">
            <a:spLocks/>
          </p:cNvSpPr>
          <p:nvPr/>
        </p:nvSpPr>
        <p:spPr>
          <a:xfrm>
            <a:off x="517814" y="100737"/>
            <a:ext cx="10732962" cy="907252"/>
          </a:xfrm>
          <a:prstGeom prst="rect">
            <a:avLst/>
          </a:prstGeom>
          <a:noFill/>
          <a:ln>
            <a:noFill/>
          </a:ln>
        </p:spPr>
        <p:txBody>
          <a:bodyPr spcFirstLastPara="1" vert="horz" wrap="square" lIns="0" tIns="0" rIns="0" bIns="0" rtlCol="0" anchor="b" anchorCtr="0">
            <a:noAutofit/>
          </a:bodyPr>
          <a:lstStyle>
            <a:lvl1pPr algn="l" defTabSz="457200" rtl="0" eaLnBrk="1" latinLnBrk="0" hangingPunct="1">
              <a:spcBef>
                <a:spcPct val="0"/>
              </a:spcBef>
              <a:buNone/>
              <a:defRPr sz="3600" b="1" i="0" kern="1200" baseline="0">
                <a:solidFill>
                  <a:schemeClr val="tx2"/>
                </a:solidFill>
                <a:latin typeface="+mn-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pl-PL" sz="3600" b="1" i="0" u="none" strike="noStrike" kern="1200" cap="none" spc="0" normalizeH="0" baseline="0" noProof="0" dirty="0">
                <a:ln>
                  <a:noFill/>
                </a:ln>
                <a:solidFill>
                  <a:srgbClr val="FF0000"/>
                </a:solidFill>
                <a:effectLst/>
                <a:uLnTx/>
                <a:uFillTx/>
                <a:latin typeface="Calibri"/>
                <a:ea typeface="+mj-ea"/>
                <a:cs typeface="+mj-cs"/>
              </a:rPr>
              <a:t>FLAIR: </a:t>
            </a:r>
            <a:r>
              <a:rPr kumimoji="0" lang="pl-PL" sz="3600" b="1" i="0" u="none" strike="noStrike" kern="1200" cap="none" spc="0" normalizeH="0" baseline="0" noProof="0" dirty="0" err="1">
                <a:ln>
                  <a:noFill/>
                </a:ln>
                <a:solidFill>
                  <a:srgbClr val="1F497D"/>
                </a:solidFill>
                <a:effectLst/>
                <a:uLnTx/>
                <a:uFillTx/>
                <a:latin typeface="Calibri"/>
                <a:ea typeface="+mj-ea"/>
                <a:cs typeface="+mj-cs"/>
              </a:rPr>
              <a:t>Efficacy</a:t>
            </a:r>
            <a:r>
              <a:rPr kumimoji="0" lang="pl-PL" sz="3600" b="1" i="0" u="none" strike="noStrike" kern="1200" cap="none" spc="0" normalizeH="0" baseline="0" noProof="0" dirty="0">
                <a:ln>
                  <a:noFill/>
                </a:ln>
                <a:solidFill>
                  <a:srgbClr val="1F497D"/>
                </a:solidFill>
                <a:effectLst/>
                <a:uLnTx/>
                <a:uFillTx/>
                <a:latin typeface="Calibri"/>
                <a:ea typeface="+mj-ea"/>
                <a:cs typeface="+mj-cs"/>
              </a:rPr>
              <a:t> (PFS &amp; OS)</a:t>
            </a:r>
          </a:p>
        </p:txBody>
      </p:sp>
      <p:sp>
        <p:nvSpPr>
          <p:cNvPr id="4" name="pole tekstowe 3">
            <a:extLst>
              <a:ext uri="{FF2B5EF4-FFF2-40B4-BE49-F238E27FC236}">
                <a16:creationId xmlns:a16="http://schemas.microsoft.com/office/drawing/2014/main" id="{D01C9E19-E8F8-FC74-7BC4-C8C39B0ECA21}"/>
              </a:ext>
            </a:extLst>
          </p:cNvPr>
          <p:cNvSpPr txBox="1"/>
          <p:nvPr/>
        </p:nvSpPr>
        <p:spPr>
          <a:xfrm>
            <a:off x="622998" y="6390752"/>
            <a:ext cx="30191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err="1">
                <a:ln>
                  <a:noFill/>
                </a:ln>
                <a:solidFill>
                  <a:prstClr val="black"/>
                </a:solidFill>
                <a:effectLst/>
                <a:uLnTx/>
                <a:uFillTx/>
                <a:latin typeface="Calibri"/>
                <a:ea typeface="+mn-ea"/>
                <a:cs typeface="+mn-cs"/>
              </a:rPr>
              <a:t>Munir</a:t>
            </a:r>
            <a:r>
              <a:rPr kumimoji="0" lang="pl-PL" sz="1800" b="0" i="0" u="none" strike="noStrike" kern="1200" cap="none" spc="0" normalizeH="0" baseline="0" noProof="0" dirty="0">
                <a:ln>
                  <a:noFill/>
                </a:ln>
                <a:solidFill>
                  <a:prstClr val="black"/>
                </a:solidFill>
                <a:effectLst/>
                <a:uLnTx/>
                <a:uFillTx/>
                <a:latin typeface="Calibri"/>
                <a:ea typeface="+mn-ea"/>
                <a:cs typeface="+mn-cs"/>
              </a:rPr>
              <a:t> et al., NEJM 2024, 2025</a:t>
            </a:r>
          </a:p>
        </p:txBody>
      </p:sp>
      <p:pic>
        <p:nvPicPr>
          <p:cNvPr id="5" name="Obraz 4">
            <a:extLst>
              <a:ext uri="{FF2B5EF4-FFF2-40B4-BE49-F238E27FC236}">
                <a16:creationId xmlns:a16="http://schemas.microsoft.com/office/drawing/2014/main" id="{98131C81-8AD2-F649-DA63-1C129B4F1E28}"/>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997250" y="1370972"/>
            <a:ext cx="7036218" cy="2435614"/>
          </a:xfrm>
          <a:prstGeom prst="rect">
            <a:avLst/>
          </a:prstGeom>
        </p:spPr>
      </p:pic>
      <p:pic>
        <p:nvPicPr>
          <p:cNvPr id="6" name="Obraz 5">
            <a:extLst>
              <a:ext uri="{FF2B5EF4-FFF2-40B4-BE49-F238E27FC236}">
                <a16:creationId xmlns:a16="http://schemas.microsoft.com/office/drawing/2014/main" id="{B1C02A5B-6832-1893-2FB1-40496660CD09}"/>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2132578" y="3863452"/>
            <a:ext cx="7480300" cy="2527300"/>
          </a:xfrm>
          <a:prstGeom prst="rect">
            <a:avLst/>
          </a:prstGeom>
        </p:spPr>
      </p:pic>
      <p:sp>
        <p:nvSpPr>
          <p:cNvPr id="2" name="TextBox 1">
            <a:extLst>
              <a:ext uri="{FF2B5EF4-FFF2-40B4-BE49-F238E27FC236}">
                <a16:creationId xmlns:a16="http://schemas.microsoft.com/office/drawing/2014/main" id="{9362EA8F-E4C2-0423-774F-155176EEDE95}"/>
              </a:ext>
            </a:extLst>
          </p:cNvPr>
          <p:cNvSpPr txBox="1"/>
          <p:nvPr/>
        </p:nvSpPr>
        <p:spPr>
          <a:xfrm>
            <a:off x="3864638" y="6474822"/>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42639538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60BC9118-A634-AC82-96CB-B885036A65FE}"/>
              </a:ext>
            </a:extLst>
          </p:cNvPr>
          <p:cNvPicPr>
            <a:picLocks noChangeAspect="1"/>
          </p:cNvPicPr>
          <p:nvPr/>
        </p:nvPicPr>
        <p:blipFill>
          <a:blip r:embed="rId3"/>
          <a:stretch>
            <a:fillRect/>
          </a:stretch>
        </p:blipFill>
        <p:spPr>
          <a:xfrm>
            <a:off x="436800" y="1104000"/>
            <a:ext cx="7473600" cy="4810032"/>
          </a:xfrm>
          <a:prstGeom prst="rect">
            <a:avLst/>
          </a:prstGeom>
        </p:spPr>
      </p:pic>
      <p:grpSp>
        <p:nvGrpSpPr>
          <p:cNvPr id="6" name="Group 5">
            <a:extLst>
              <a:ext uri="{FF2B5EF4-FFF2-40B4-BE49-F238E27FC236}">
                <a16:creationId xmlns:a16="http://schemas.microsoft.com/office/drawing/2014/main" id="{656848B6-8CDE-4306-5D3C-A48FB8546A9C}"/>
              </a:ext>
            </a:extLst>
          </p:cNvPr>
          <p:cNvGrpSpPr/>
          <p:nvPr/>
        </p:nvGrpSpPr>
        <p:grpSpPr>
          <a:xfrm>
            <a:off x="1344060" y="1094324"/>
            <a:ext cx="6549963" cy="4010200"/>
            <a:chOff x="1008045" y="820743"/>
            <a:chExt cx="4912472" cy="3007650"/>
          </a:xfrm>
        </p:grpSpPr>
        <p:sp>
          <p:nvSpPr>
            <p:cNvPr id="3" name="Rectangle 2">
              <a:extLst>
                <a:ext uri="{FF2B5EF4-FFF2-40B4-BE49-F238E27FC236}">
                  <a16:creationId xmlns:a16="http://schemas.microsoft.com/office/drawing/2014/main" id="{D02F570B-A084-C0FE-7FE6-D5C2B0516FBE}"/>
                </a:ext>
              </a:extLst>
            </p:cNvPr>
            <p:cNvSpPr/>
            <p:nvPr/>
          </p:nvSpPr>
          <p:spPr>
            <a:xfrm>
              <a:off x="1020329" y="820743"/>
              <a:ext cx="4900188" cy="30076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a:ln>
                  <a:noFill/>
                </a:ln>
                <a:solidFill>
                  <a:prstClr val="white"/>
                </a:solidFill>
                <a:effectLst/>
                <a:uLnTx/>
                <a:uFillTx/>
                <a:latin typeface="Calibri"/>
                <a:ea typeface="+mn-ea"/>
                <a:cs typeface="+mn-cs"/>
              </a:endParaRPr>
            </a:p>
          </p:txBody>
        </p:sp>
        <p:sp>
          <p:nvSpPr>
            <p:cNvPr id="5" name="Rectangle 4">
              <a:extLst>
                <a:ext uri="{FF2B5EF4-FFF2-40B4-BE49-F238E27FC236}">
                  <a16:creationId xmlns:a16="http://schemas.microsoft.com/office/drawing/2014/main" id="{2ED01E79-46A9-F96E-ECD4-87855F3DCA9D}"/>
                </a:ext>
              </a:extLst>
            </p:cNvPr>
            <p:cNvSpPr/>
            <p:nvPr/>
          </p:nvSpPr>
          <p:spPr>
            <a:xfrm flipH="1">
              <a:off x="1008045" y="977899"/>
              <a:ext cx="190753" cy="6985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a:ln>
                  <a:noFill/>
                </a:ln>
                <a:solidFill>
                  <a:prstClr val="white"/>
                </a:solidFill>
                <a:effectLst/>
                <a:uLnTx/>
                <a:uFillTx/>
                <a:latin typeface="Calibri"/>
                <a:ea typeface="+mn-ea"/>
                <a:cs typeface="+mn-cs"/>
              </a:endParaRPr>
            </a:p>
          </p:txBody>
        </p:sp>
      </p:grpSp>
      <p:pic>
        <p:nvPicPr>
          <p:cNvPr id="11" name="Picture 10">
            <a:extLst>
              <a:ext uri="{FF2B5EF4-FFF2-40B4-BE49-F238E27FC236}">
                <a16:creationId xmlns:a16="http://schemas.microsoft.com/office/drawing/2014/main" id="{936FCE6B-1BAF-06FE-3070-CD857E85AA8F}"/>
              </a:ext>
            </a:extLst>
          </p:cNvPr>
          <p:cNvPicPr>
            <a:picLocks noChangeAspect="1"/>
          </p:cNvPicPr>
          <p:nvPr/>
        </p:nvPicPr>
        <p:blipFill>
          <a:blip r:embed="rId4"/>
          <a:stretch>
            <a:fillRect/>
          </a:stretch>
        </p:blipFill>
        <p:spPr>
          <a:xfrm>
            <a:off x="436800" y="1113676"/>
            <a:ext cx="7473600" cy="4810032"/>
          </a:xfrm>
          <a:prstGeom prst="rect">
            <a:avLst/>
          </a:prstGeom>
        </p:spPr>
      </p:pic>
      <p:pic>
        <p:nvPicPr>
          <p:cNvPr id="15" name="Picture 14">
            <a:extLst>
              <a:ext uri="{FF2B5EF4-FFF2-40B4-BE49-F238E27FC236}">
                <a16:creationId xmlns:a16="http://schemas.microsoft.com/office/drawing/2014/main" id="{58621A38-21D1-8C31-FF1F-24D5E9CDD120}"/>
              </a:ext>
            </a:extLst>
          </p:cNvPr>
          <p:cNvPicPr>
            <a:picLocks noChangeAspect="1"/>
          </p:cNvPicPr>
          <p:nvPr/>
        </p:nvPicPr>
        <p:blipFill>
          <a:blip r:embed="rId5"/>
          <a:stretch>
            <a:fillRect/>
          </a:stretch>
        </p:blipFill>
        <p:spPr>
          <a:xfrm>
            <a:off x="436800" y="1123352"/>
            <a:ext cx="7473600" cy="4810032"/>
          </a:xfrm>
          <a:prstGeom prst="rect">
            <a:avLst/>
          </a:prstGeom>
        </p:spPr>
      </p:pic>
      <p:sp>
        <p:nvSpPr>
          <p:cNvPr id="2" name="Title 1">
            <a:extLst>
              <a:ext uri="{FF2B5EF4-FFF2-40B4-BE49-F238E27FC236}">
                <a16:creationId xmlns:a16="http://schemas.microsoft.com/office/drawing/2014/main" id="{2DF768FC-2D3D-00FB-508F-72BB56BE3D8D}"/>
              </a:ext>
            </a:extLst>
          </p:cNvPr>
          <p:cNvSpPr>
            <a:spLocks noGrp="1"/>
          </p:cNvSpPr>
          <p:nvPr>
            <p:ph type="title"/>
          </p:nvPr>
        </p:nvSpPr>
        <p:spPr/>
        <p:txBody>
          <a:bodyPr/>
          <a:lstStyle/>
          <a:p>
            <a:r>
              <a:rPr lang="de-DE" dirty="0"/>
              <a:t>CLL17: Progression-</a:t>
            </a:r>
            <a:r>
              <a:rPr lang="de-DE" dirty="0" err="1"/>
              <a:t>free</a:t>
            </a:r>
            <a:r>
              <a:rPr lang="de-DE" dirty="0"/>
              <a:t> survival</a:t>
            </a:r>
          </a:p>
        </p:txBody>
      </p:sp>
      <p:sp>
        <p:nvSpPr>
          <p:cNvPr id="4" name="TextBox 3">
            <a:extLst>
              <a:ext uri="{FF2B5EF4-FFF2-40B4-BE49-F238E27FC236}">
                <a16:creationId xmlns:a16="http://schemas.microsoft.com/office/drawing/2014/main" id="{63EC0EF7-139D-73CA-F9E7-01E2081EA1D9}"/>
              </a:ext>
            </a:extLst>
          </p:cNvPr>
          <p:cNvSpPr txBox="1"/>
          <p:nvPr/>
        </p:nvSpPr>
        <p:spPr>
          <a:xfrm>
            <a:off x="8500985" y="1642024"/>
            <a:ext cx="1939955" cy="156966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400" b="1" i="0" u="none" strike="noStrike" kern="1200" cap="none" spc="0" normalizeH="0" baseline="0" noProof="0" dirty="0">
                <a:ln>
                  <a:noFill/>
                </a:ln>
                <a:solidFill>
                  <a:prstClr val="black"/>
                </a:solidFill>
                <a:effectLst/>
                <a:uLnTx/>
                <a:uFillTx/>
                <a:latin typeface="Calibri"/>
                <a:ea typeface="+mn-ea"/>
                <a:cs typeface="+mn-cs"/>
              </a:rPr>
              <a:t>3-year-PFS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400" b="0" i="0" u="none" strike="noStrike" kern="1200" cap="none" spc="0" normalizeH="0" baseline="0" noProof="0" dirty="0">
                <a:ln>
                  <a:noFill/>
                </a:ln>
                <a:solidFill>
                  <a:srgbClr val="C00000"/>
                </a:solidFill>
                <a:effectLst/>
                <a:uLnTx/>
                <a:uFillTx/>
                <a:latin typeface="Calibri"/>
                <a:ea typeface="+mn-ea"/>
                <a:cs typeface="+mn-cs"/>
              </a:rPr>
              <a:t>I	81.0%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400" b="0" i="0" u="none" strike="noStrike" kern="1200" cap="none" spc="0" normalizeH="0" baseline="0" noProof="0" dirty="0">
                <a:ln>
                  <a:noFill/>
                </a:ln>
                <a:solidFill>
                  <a:srgbClr val="00B050"/>
                </a:solidFill>
                <a:effectLst/>
                <a:uLnTx/>
                <a:uFillTx/>
                <a:latin typeface="Calibri"/>
                <a:ea typeface="+mn-ea"/>
                <a:cs typeface="+mn-cs"/>
              </a:rPr>
              <a:t>VI	79.4 %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400" b="0" i="0" u="none" strike="noStrike" kern="1200" cap="none" spc="0" normalizeH="0" baseline="0" noProof="0" dirty="0">
                <a:ln>
                  <a:noFill/>
                </a:ln>
                <a:solidFill>
                  <a:srgbClr val="0000FF"/>
                </a:solidFill>
                <a:effectLst/>
                <a:uLnTx/>
                <a:uFillTx/>
                <a:latin typeface="Calibri"/>
                <a:ea typeface="+mn-ea"/>
                <a:cs typeface="+mn-cs"/>
              </a:rPr>
              <a:t>VO	81.1%</a:t>
            </a:r>
          </a:p>
        </p:txBody>
      </p:sp>
      <p:cxnSp>
        <p:nvCxnSpPr>
          <p:cNvPr id="10" name="Straight Connector 9">
            <a:extLst>
              <a:ext uri="{FF2B5EF4-FFF2-40B4-BE49-F238E27FC236}">
                <a16:creationId xmlns:a16="http://schemas.microsoft.com/office/drawing/2014/main" id="{4088ABA4-514D-4DD9-0C9E-F94A8ECD5BBD}"/>
              </a:ext>
            </a:extLst>
          </p:cNvPr>
          <p:cNvCxnSpPr>
            <a:cxnSpLocks/>
          </p:cNvCxnSpPr>
          <p:nvPr/>
        </p:nvCxnSpPr>
        <p:spPr>
          <a:xfrm flipV="1">
            <a:off x="5975041" y="1172634"/>
            <a:ext cx="0" cy="3941567"/>
          </a:xfrm>
          <a:prstGeom prst="line">
            <a:avLst/>
          </a:prstGeom>
          <a:ln>
            <a:prstDash val="sysDot"/>
          </a:ln>
        </p:spPr>
        <p:style>
          <a:lnRef idx="1">
            <a:schemeClr val="accent1"/>
          </a:lnRef>
          <a:fillRef idx="0">
            <a:schemeClr val="accent1"/>
          </a:fillRef>
          <a:effectRef idx="0">
            <a:schemeClr val="accent1"/>
          </a:effectRef>
          <a:fontRef idx="minor">
            <a:schemeClr val="tx1"/>
          </a:fontRef>
        </p:style>
      </p:cxnSp>
      <p:graphicFrame>
        <p:nvGraphicFramePr>
          <p:cNvPr id="16" name="Table 15">
            <a:extLst>
              <a:ext uri="{FF2B5EF4-FFF2-40B4-BE49-F238E27FC236}">
                <a16:creationId xmlns:a16="http://schemas.microsoft.com/office/drawing/2014/main" id="{401D0B9D-30B1-C285-2BDC-0227BBA4ABAE}"/>
              </a:ext>
            </a:extLst>
          </p:cNvPr>
          <p:cNvGraphicFramePr>
            <a:graphicFrameLocks noGrp="1"/>
          </p:cNvGraphicFramePr>
          <p:nvPr/>
        </p:nvGraphicFramePr>
        <p:xfrm>
          <a:off x="8500984" y="3781016"/>
          <a:ext cx="2314200" cy="1347360"/>
        </p:xfrm>
        <a:graphic>
          <a:graphicData uri="http://schemas.openxmlformats.org/drawingml/2006/table">
            <a:tbl>
              <a:tblPr firstRow="1" bandRow="1">
                <a:tableStyleId>{00A15C55-8517-42AA-B614-E9B94910E393}</a:tableStyleId>
              </a:tblPr>
              <a:tblGrid>
                <a:gridCol w="521920">
                  <a:extLst>
                    <a:ext uri="{9D8B030D-6E8A-4147-A177-3AD203B41FA5}">
                      <a16:colId xmlns:a16="http://schemas.microsoft.com/office/drawing/2014/main" val="3197822462"/>
                    </a:ext>
                  </a:extLst>
                </a:gridCol>
                <a:gridCol w="896140">
                  <a:extLst>
                    <a:ext uri="{9D8B030D-6E8A-4147-A177-3AD203B41FA5}">
                      <a16:colId xmlns:a16="http://schemas.microsoft.com/office/drawing/2014/main" val="1226888006"/>
                    </a:ext>
                  </a:extLst>
                </a:gridCol>
                <a:gridCol w="896140">
                  <a:extLst>
                    <a:ext uri="{9D8B030D-6E8A-4147-A177-3AD203B41FA5}">
                      <a16:colId xmlns:a16="http://schemas.microsoft.com/office/drawing/2014/main" val="3866911259"/>
                    </a:ext>
                  </a:extLst>
                </a:gridCol>
              </a:tblGrid>
              <a:tr h="336840">
                <a:tc>
                  <a:txBody>
                    <a:bodyPr/>
                    <a:lstStyle/>
                    <a:p>
                      <a:endParaRPr lang="de-DE" sz="1300" dirty="0">
                        <a:solidFill>
                          <a:schemeClr val="tx1"/>
                        </a:solidFill>
                        <a:latin typeface="Arial" panose="020B0604020202020204" pitchFamily="34" charset="0"/>
                        <a:cs typeface="Arial" panose="020B0604020202020204" pitchFamily="34" charset="0"/>
                      </a:endParaRPr>
                    </a:p>
                  </a:txBody>
                  <a:tcPr marL="121920" marR="121920" marT="60960" marB="60960"/>
                </a:tc>
                <a:tc>
                  <a:txBody>
                    <a:bodyPr/>
                    <a:lstStyle/>
                    <a:p>
                      <a:pPr algn="ctr"/>
                      <a:r>
                        <a:rPr lang="de-DE" sz="1300" dirty="0">
                          <a:solidFill>
                            <a:schemeClr val="tx1"/>
                          </a:solidFill>
                        </a:rPr>
                        <a:t>PD</a:t>
                      </a:r>
                      <a:endParaRPr lang="de-DE" sz="1300" dirty="0">
                        <a:solidFill>
                          <a:schemeClr val="tx1"/>
                        </a:solidFill>
                        <a:latin typeface="Arial" panose="020B0604020202020204" pitchFamily="34" charset="0"/>
                        <a:cs typeface="Arial" panose="020B0604020202020204" pitchFamily="34" charset="0"/>
                      </a:endParaRPr>
                    </a:p>
                  </a:txBody>
                  <a:tcPr marL="121920" marR="121920" marT="60960" marB="60960"/>
                </a:tc>
                <a:tc>
                  <a:txBody>
                    <a:bodyPr/>
                    <a:lstStyle/>
                    <a:p>
                      <a:pPr algn="ctr"/>
                      <a:r>
                        <a:rPr lang="de-DE" sz="1300" dirty="0">
                          <a:solidFill>
                            <a:schemeClr val="tx1"/>
                          </a:solidFill>
                        </a:rPr>
                        <a:t>Death</a:t>
                      </a:r>
                      <a:endParaRPr lang="de-DE" sz="1300" dirty="0">
                        <a:solidFill>
                          <a:schemeClr val="tx1"/>
                        </a:solidFill>
                        <a:latin typeface="Arial" panose="020B0604020202020204" pitchFamily="34" charset="0"/>
                        <a:cs typeface="Arial" panose="020B0604020202020204" pitchFamily="34" charset="0"/>
                      </a:endParaRPr>
                    </a:p>
                  </a:txBody>
                  <a:tcPr marL="121920" marR="121920" marT="60960" marB="60960"/>
                </a:tc>
                <a:extLst>
                  <a:ext uri="{0D108BD9-81ED-4DB2-BD59-A6C34878D82A}">
                    <a16:rowId xmlns:a16="http://schemas.microsoft.com/office/drawing/2014/main" val="3838536642"/>
                  </a:ext>
                </a:extLst>
              </a:tr>
              <a:tr h="336840">
                <a:tc>
                  <a:txBody>
                    <a:bodyPr/>
                    <a:lstStyle/>
                    <a:p>
                      <a:pPr algn="ctr"/>
                      <a:r>
                        <a:rPr lang="de-DE" sz="1300" b="1" dirty="0">
                          <a:solidFill>
                            <a:srgbClr val="C00000"/>
                          </a:solidFill>
                        </a:rPr>
                        <a:t>I</a:t>
                      </a:r>
                      <a:endParaRPr lang="de-DE" sz="1300" b="1" dirty="0">
                        <a:solidFill>
                          <a:srgbClr val="C00000"/>
                        </a:solidFill>
                        <a:latin typeface="Arial" panose="020B0604020202020204" pitchFamily="34" charset="0"/>
                        <a:cs typeface="Arial" panose="020B0604020202020204" pitchFamily="34" charset="0"/>
                      </a:endParaRPr>
                    </a:p>
                  </a:txBody>
                  <a:tcPr marL="121920" marR="121920" marT="60960" marB="60960"/>
                </a:tc>
                <a:tc>
                  <a:txBody>
                    <a:bodyPr/>
                    <a:lstStyle/>
                    <a:p>
                      <a:pPr algn="ctr"/>
                      <a:r>
                        <a:rPr lang="de-DE" sz="1300" dirty="0">
                          <a:solidFill>
                            <a:schemeClr val="tx1"/>
                          </a:solidFill>
                          <a:latin typeface="Arial" panose="020B0604020202020204" pitchFamily="34" charset="0"/>
                          <a:cs typeface="Arial" panose="020B0604020202020204" pitchFamily="34" charset="0"/>
                        </a:rPr>
                        <a:t>46</a:t>
                      </a:r>
                    </a:p>
                  </a:txBody>
                  <a:tcPr marL="121920" marR="121920" marT="60960" marB="60960"/>
                </a:tc>
                <a:tc>
                  <a:txBody>
                    <a:bodyPr/>
                    <a:lstStyle/>
                    <a:p>
                      <a:pPr algn="ctr"/>
                      <a:r>
                        <a:rPr lang="de-DE" sz="1300" dirty="0">
                          <a:solidFill>
                            <a:schemeClr val="tx1"/>
                          </a:solidFill>
                          <a:latin typeface="Arial" panose="020B0604020202020204" pitchFamily="34" charset="0"/>
                          <a:cs typeface="Arial" panose="020B0604020202020204" pitchFamily="34" charset="0"/>
                        </a:rPr>
                        <a:t>11</a:t>
                      </a:r>
                    </a:p>
                  </a:txBody>
                  <a:tcPr marL="121920" marR="121920" marT="60960" marB="60960"/>
                </a:tc>
                <a:extLst>
                  <a:ext uri="{0D108BD9-81ED-4DB2-BD59-A6C34878D82A}">
                    <a16:rowId xmlns:a16="http://schemas.microsoft.com/office/drawing/2014/main" val="768155134"/>
                  </a:ext>
                </a:extLst>
              </a:tr>
              <a:tr h="336840">
                <a:tc>
                  <a:txBody>
                    <a:bodyPr/>
                    <a:lstStyle/>
                    <a:p>
                      <a:pPr algn="ctr"/>
                      <a:r>
                        <a:rPr lang="de-DE" sz="1300" b="1" dirty="0">
                          <a:solidFill>
                            <a:srgbClr val="00B050"/>
                          </a:solidFill>
                        </a:rPr>
                        <a:t>VI</a:t>
                      </a:r>
                      <a:endParaRPr lang="de-DE" sz="1300" b="1" dirty="0">
                        <a:solidFill>
                          <a:srgbClr val="00B050"/>
                        </a:solidFill>
                        <a:latin typeface="Arial" panose="020B0604020202020204" pitchFamily="34" charset="0"/>
                        <a:cs typeface="Arial" panose="020B0604020202020204" pitchFamily="34" charset="0"/>
                      </a:endParaRPr>
                    </a:p>
                  </a:txBody>
                  <a:tcPr marL="121920" marR="121920" marT="60960" marB="60960"/>
                </a:tc>
                <a:tc>
                  <a:txBody>
                    <a:bodyPr/>
                    <a:lstStyle/>
                    <a:p>
                      <a:pPr algn="ctr"/>
                      <a:r>
                        <a:rPr lang="de-DE" sz="1300" dirty="0">
                          <a:solidFill>
                            <a:schemeClr val="tx1"/>
                          </a:solidFill>
                          <a:latin typeface="Arial" panose="020B0604020202020204" pitchFamily="34" charset="0"/>
                          <a:cs typeface="Arial" panose="020B0604020202020204" pitchFamily="34" charset="0"/>
                        </a:rPr>
                        <a:t>37</a:t>
                      </a:r>
                    </a:p>
                  </a:txBody>
                  <a:tcPr marL="121920" marR="121920" marT="60960" marB="60960"/>
                </a:tc>
                <a:tc>
                  <a:txBody>
                    <a:bodyPr/>
                    <a:lstStyle/>
                    <a:p>
                      <a:pPr algn="ctr"/>
                      <a:r>
                        <a:rPr lang="de-DE" sz="1300" dirty="0">
                          <a:solidFill>
                            <a:schemeClr val="tx1"/>
                          </a:solidFill>
                          <a:latin typeface="Arial" panose="020B0604020202020204" pitchFamily="34" charset="0"/>
                          <a:cs typeface="Arial" panose="020B0604020202020204" pitchFamily="34" charset="0"/>
                        </a:rPr>
                        <a:t>13</a:t>
                      </a:r>
                    </a:p>
                  </a:txBody>
                  <a:tcPr marL="121920" marR="121920" marT="60960" marB="60960"/>
                </a:tc>
                <a:extLst>
                  <a:ext uri="{0D108BD9-81ED-4DB2-BD59-A6C34878D82A}">
                    <a16:rowId xmlns:a16="http://schemas.microsoft.com/office/drawing/2014/main" val="1945474101"/>
                  </a:ext>
                </a:extLst>
              </a:tr>
              <a:tr h="336840">
                <a:tc>
                  <a:txBody>
                    <a:bodyPr/>
                    <a:lstStyle/>
                    <a:p>
                      <a:pPr algn="ctr"/>
                      <a:r>
                        <a:rPr lang="de-DE" sz="1300" b="1" dirty="0">
                          <a:solidFill>
                            <a:srgbClr val="0000FF"/>
                          </a:solidFill>
                        </a:rPr>
                        <a:t>VO</a:t>
                      </a:r>
                      <a:endParaRPr lang="de-DE" sz="1300" b="1" dirty="0">
                        <a:solidFill>
                          <a:srgbClr val="0000FF"/>
                        </a:solidFill>
                        <a:latin typeface="Arial" panose="020B0604020202020204" pitchFamily="34" charset="0"/>
                        <a:cs typeface="Arial" panose="020B0604020202020204" pitchFamily="34" charset="0"/>
                      </a:endParaRPr>
                    </a:p>
                  </a:txBody>
                  <a:tcPr marL="121920" marR="121920" marT="60960" marB="60960"/>
                </a:tc>
                <a:tc>
                  <a:txBody>
                    <a:bodyPr/>
                    <a:lstStyle/>
                    <a:p>
                      <a:pPr algn="ctr"/>
                      <a:r>
                        <a:rPr lang="de-DE" sz="1300" dirty="0">
                          <a:solidFill>
                            <a:schemeClr val="tx1"/>
                          </a:solidFill>
                          <a:latin typeface="Arial" panose="020B0604020202020204" pitchFamily="34" charset="0"/>
                          <a:cs typeface="Arial" panose="020B0604020202020204" pitchFamily="34" charset="0"/>
                        </a:rPr>
                        <a:t>25</a:t>
                      </a:r>
                    </a:p>
                  </a:txBody>
                  <a:tcPr marL="121920" marR="121920" marT="60960" marB="60960"/>
                </a:tc>
                <a:tc>
                  <a:txBody>
                    <a:bodyPr/>
                    <a:lstStyle/>
                    <a:p>
                      <a:pPr algn="ctr"/>
                      <a:r>
                        <a:rPr lang="de-DE" sz="1300" dirty="0">
                          <a:solidFill>
                            <a:schemeClr val="tx1"/>
                          </a:solidFill>
                          <a:latin typeface="Arial" panose="020B0604020202020204" pitchFamily="34" charset="0"/>
                          <a:cs typeface="Arial" panose="020B0604020202020204" pitchFamily="34" charset="0"/>
                        </a:rPr>
                        <a:t>21</a:t>
                      </a:r>
                    </a:p>
                  </a:txBody>
                  <a:tcPr marL="121920" marR="121920" marT="60960" marB="60960"/>
                </a:tc>
                <a:extLst>
                  <a:ext uri="{0D108BD9-81ED-4DB2-BD59-A6C34878D82A}">
                    <a16:rowId xmlns:a16="http://schemas.microsoft.com/office/drawing/2014/main" val="4066281368"/>
                  </a:ext>
                </a:extLst>
              </a:tr>
            </a:tbl>
          </a:graphicData>
        </a:graphic>
      </p:graphicFrame>
      <p:sp>
        <p:nvSpPr>
          <p:cNvPr id="13" name="TextBox 12">
            <a:extLst>
              <a:ext uri="{FF2B5EF4-FFF2-40B4-BE49-F238E27FC236}">
                <a16:creationId xmlns:a16="http://schemas.microsoft.com/office/drawing/2014/main" id="{B3EC12F1-BE15-10FD-FA50-5C7EBA68331E}"/>
              </a:ext>
            </a:extLst>
          </p:cNvPr>
          <p:cNvSpPr txBox="1"/>
          <p:nvPr/>
        </p:nvSpPr>
        <p:spPr>
          <a:xfrm>
            <a:off x="1334776" y="4471166"/>
            <a:ext cx="4249946" cy="50257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333" b="0" i="0" u="none" strike="noStrike" kern="1200" cap="none" spc="0" normalizeH="0" baseline="0" noProof="0" dirty="0">
                <a:ln>
                  <a:noFill/>
                </a:ln>
                <a:solidFill>
                  <a:prstClr val="black"/>
                </a:solidFill>
                <a:effectLst/>
                <a:uLnTx/>
                <a:uFillTx/>
                <a:latin typeface="Calibri"/>
                <a:ea typeface="+mn-ea"/>
                <a:cs typeface="+mn-cs"/>
              </a:rPr>
              <a:t>VI </a:t>
            </a:r>
            <a:r>
              <a:rPr kumimoji="0" lang="de-DE" sz="1333" b="0" i="0" u="none" strike="noStrike" kern="1200" cap="none" spc="0" normalizeH="0" baseline="0" noProof="0" dirty="0" err="1">
                <a:ln>
                  <a:noFill/>
                </a:ln>
                <a:solidFill>
                  <a:prstClr val="black"/>
                </a:solidFill>
                <a:effectLst/>
                <a:uLnTx/>
                <a:uFillTx/>
                <a:latin typeface="Calibri"/>
                <a:ea typeface="+mn-ea"/>
                <a:cs typeface="+mn-cs"/>
              </a:rPr>
              <a:t>vs</a:t>
            </a:r>
            <a:r>
              <a:rPr kumimoji="0" lang="de-DE" sz="1333" b="0" i="0" u="none" strike="noStrike" kern="1200" cap="none" spc="0" normalizeH="0" baseline="0" noProof="0" dirty="0">
                <a:ln>
                  <a:noFill/>
                </a:ln>
                <a:solidFill>
                  <a:prstClr val="black"/>
                </a:solidFill>
                <a:effectLst/>
                <a:uLnTx/>
                <a:uFillTx/>
                <a:latin typeface="Calibri"/>
                <a:ea typeface="+mn-ea"/>
                <a:cs typeface="+mn-cs"/>
              </a:rPr>
              <a:t> I: HR 0.84, type-I-error </a:t>
            </a:r>
            <a:r>
              <a:rPr kumimoji="0" lang="de-DE" sz="1333" b="0" i="0" u="none" strike="noStrike" kern="1200" cap="none" spc="0" normalizeH="0" baseline="0" noProof="0" dirty="0" err="1">
                <a:ln>
                  <a:noFill/>
                </a:ln>
                <a:solidFill>
                  <a:prstClr val="black"/>
                </a:solidFill>
                <a:effectLst/>
                <a:uLnTx/>
                <a:uFillTx/>
                <a:latin typeface="Calibri"/>
                <a:ea typeface="+mn-ea"/>
                <a:cs typeface="+mn-cs"/>
              </a:rPr>
              <a:t>adjusted</a:t>
            </a:r>
            <a:r>
              <a:rPr kumimoji="0" lang="de-DE" sz="1333" b="0" i="0" u="none" strike="noStrike" kern="1200" cap="none" spc="0" normalizeH="0" baseline="0" noProof="0" dirty="0">
                <a:ln>
                  <a:noFill/>
                </a:ln>
                <a:solidFill>
                  <a:prstClr val="black"/>
                </a:solidFill>
                <a:effectLst/>
                <a:uLnTx/>
                <a:uFillTx/>
                <a:latin typeface="Calibri"/>
                <a:ea typeface="+mn-ea"/>
                <a:cs typeface="+mn-cs"/>
              </a:rPr>
              <a:t> CI [98.0%] 0.53-1.32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333" b="0" i="0" u="none" strike="noStrike" kern="1200" cap="none" spc="0" normalizeH="0" baseline="0" noProof="0" dirty="0">
                <a:ln>
                  <a:noFill/>
                </a:ln>
                <a:solidFill>
                  <a:prstClr val="black"/>
                </a:solidFill>
                <a:effectLst/>
                <a:uLnTx/>
                <a:uFillTx/>
                <a:latin typeface="Calibri"/>
                <a:ea typeface="+mn-ea"/>
                <a:cs typeface="+mn-cs"/>
              </a:rPr>
              <a:t>VO </a:t>
            </a:r>
            <a:r>
              <a:rPr kumimoji="0" lang="de-DE" sz="1333" b="0" i="0" u="none" strike="noStrike" kern="1200" cap="none" spc="0" normalizeH="0" baseline="0" noProof="0" dirty="0" err="1">
                <a:ln>
                  <a:noFill/>
                </a:ln>
                <a:solidFill>
                  <a:prstClr val="black"/>
                </a:solidFill>
                <a:effectLst/>
                <a:uLnTx/>
                <a:uFillTx/>
                <a:latin typeface="Calibri"/>
                <a:ea typeface="+mn-ea"/>
                <a:cs typeface="+mn-cs"/>
              </a:rPr>
              <a:t>vs</a:t>
            </a:r>
            <a:r>
              <a:rPr kumimoji="0" lang="de-DE" sz="1333" b="0" i="0" u="none" strike="noStrike" kern="1200" cap="none" spc="0" normalizeH="0" baseline="0" noProof="0" dirty="0">
                <a:ln>
                  <a:noFill/>
                </a:ln>
                <a:solidFill>
                  <a:prstClr val="black"/>
                </a:solidFill>
                <a:effectLst/>
                <a:uLnTx/>
                <a:uFillTx/>
                <a:latin typeface="Calibri"/>
                <a:ea typeface="+mn-ea"/>
                <a:cs typeface="+mn-cs"/>
              </a:rPr>
              <a:t> I: HR 0.87, type-I-error </a:t>
            </a:r>
            <a:r>
              <a:rPr kumimoji="0" lang="de-DE" sz="1333" b="0" i="0" u="none" strike="noStrike" kern="1200" cap="none" spc="0" normalizeH="0" baseline="0" noProof="0" dirty="0" err="1">
                <a:ln>
                  <a:noFill/>
                </a:ln>
                <a:solidFill>
                  <a:prstClr val="black"/>
                </a:solidFill>
                <a:effectLst/>
                <a:uLnTx/>
                <a:uFillTx/>
                <a:latin typeface="Calibri"/>
                <a:ea typeface="+mn-ea"/>
                <a:cs typeface="+mn-cs"/>
              </a:rPr>
              <a:t>adjusted</a:t>
            </a:r>
            <a:r>
              <a:rPr kumimoji="0" lang="de-DE" sz="1333" b="0" i="0" u="none" strike="noStrike" kern="1200" cap="none" spc="0" normalizeH="0" baseline="0" noProof="0" dirty="0">
                <a:ln>
                  <a:noFill/>
                </a:ln>
                <a:solidFill>
                  <a:prstClr val="black"/>
                </a:solidFill>
                <a:effectLst/>
                <a:uLnTx/>
                <a:uFillTx/>
                <a:latin typeface="Calibri"/>
                <a:ea typeface="+mn-ea"/>
                <a:cs typeface="+mn-cs"/>
              </a:rPr>
              <a:t> CI [98.3%] 0.54-1.41</a:t>
            </a:r>
          </a:p>
        </p:txBody>
      </p:sp>
      <p:graphicFrame>
        <p:nvGraphicFramePr>
          <p:cNvPr id="12" name="Table 11">
            <a:extLst>
              <a:ext uri="{FF2B5EF4-FFF2-40B4-BE49-F238E27FC236}">
                <a16:creationId xmlns:a16="http://schemas.microsoft.com/office/drawing/2014/main" id="{DC923AD1-0165-53B1-3269-99C2DEFA9A29}"/>
              </a:ext>
            </a:extLst>
          </p:cNvPr>
          <p:cNvGraphicFramePr>
            <a:graphicFrameLocks noGrp="1"/>
          </p:cNvGraphicFramePr>
          <p:nvPr/>
        </p:nvGraphicFramePr>
        <p:xfrm>
          <a:off x="436802" y="5672325"/>
          <a:ext cx="8195698" cy="921212"/>
        </p:xfrm>
        <a:graphic>
          <a:graphicData uri="http://schemas.openxmlformats.org/drawingml/2006/table">
            <a:tbl>
              <a:tblPr firstRow="1" firstCol="1" bandRow="1"/>
              <a:tblGrid>
                <a:gridCol w="748532">
                  <a:extLst>
                    <a:ext uri="{9D8B030D-6E8A-4147-A177-3AD203B41FA5}">
                      <a16:colId xmlns:a16="http://schemas.microsoft.com/office/drawing/2014/main" val="4147201943"/>
                    </a:ext>
                  </a:extLst>
                </a:gridCol>
                <a:gridCol w="1498600">
                  <a:extLst>
                    <a:ext uri="{9D8B030D-6E8A-4147-A177-3AD203B41FA5}">
                      <a16:colId xmlns:a16="http://schemas.microsoft.com/office/drawing/2014/main" val="4169198799"/>
                    </a:ext>
                  </a:extLst>
                </a:gridCol>
                <a:gridCol w="1532467">
                  <a:extLst>
                    <a:ext uri="{9D8B030D-6E8A-4147-A177-3AD203B41FA5}">
                      <a16:colId xmlns:a16="http://schemas.microsoft.com/office/drawing/2014/main" val="738730196"/>
                    </a:ext>
                  </a:extLst>
                </a:gridCol>
                <a:gridCol w="1591733">
                  <a:extLst>
                    <a:ext uri="{9D8B030D-6E8A-4147-A177-3AD203B41FA5}">
                      <a16:colId xmlns:a16="http://schemas.microsoft.com/office/drawing/2014/main" val="1145929602"/>
                    </a:ext>
                  </a:extLst>
                </a:gridCol>
                <a:gridCol w="1557867">
                  <a:extLst>
                    <a:ext uri="{9D8B030D-6E8A-4147-A177-3AD203B41FA5}">
                      <a16:colId xmlns:a16="http://schemas.microsoft.com/office/drawing/2014/main" val="4216213152"/>
                    </a:ext>
                  </a:extLst>
                </a:gridCol>
                <a:gridCol w="1266499">
                  <a:extLst>
                    <a:ext uri="{9D8B030D-6E8A-4147-A177-3AD203B41FA5}">
                      <a16:colId xmlns:a16="http://schemas.microsoft.com/office/drawing/2014/main" val="3355843845"/>
                    </a:ext>
                  </a:extLst>
                </a:gridCol>
              </a:tblGrid>
              <a:tr h="201212">
                <a:tc gridSpan="2">
                  <a:txBody>
                    <a:bodyPr/>
                    <a:lstStyle/>
                    <a:p>
                      <a:pPr>
                        <a:buNone/>
                      </a:pPr>
                      <a:r>
                        <a:rPr lang="en-US" sz="1100" b="0" dirty="0">
                          <a:effectLst/>
                          <a:latin typeface="Arial" panose="020B0604020202020204" pitchFamily="34" charset="0"/>
                          <a:ea typeface="Times New Roman" panose="02020603050405020304" pitchFamily="18" charset="0"/>
                          <a:cs typeface="Times New Roman" panose="02020603050405020304" pitchFamily="18" charset="0"/>
                        </a:rPr>
                        <a:t>Patients </a:t>
                      </a:r>
                      <a:r>
                        <a:rPr lang="en-US" sz="1100" b="0">
                          <a:effectLst/>
                          <a:latin typeface="Arial" panose="020B0604020202020204" pitchFamily="34" charset="0"/>
                          <a:ea typeface="Times New Roman" panose="02020603050405020304" pitchFamily="18" charset="0"/>
                          <a:cs typeface="Times New Roman" panose="02020603050405020304" pitchFamily="18" charset="0"/>
                        </a:rPr>
                        <a:t>at risk</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hMerge="1">
                  <a:txBody>
                    <a:bodyPr/>
                    <a:lstStyle/>
                    <a:p>
                      <a:pPr>
                        <a:buNone/>
                      </a:pPr>
                      <a:endParaRPr lang="en-GB" sz="8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extLst>
                  <a:ext uri="{0D108BD9-81ED-4DB2-BD59-A6C34878D82A}">
                    <a16:rowId xmlns:a16="http://schemas.microsoft.com/office/drawing/2014/main" val="210090325"/>
                  </a:ext>
                </a:extLst>
              </a:tr>
              <a:tr h="240000">
                <a:tc>
                  <a:txBody>
                    <a:bodyPr/>
                    <a:lstStyle/>
                    <a:p>
                      <a:pPr>
                        <a:buNone/>
                      </a:pPr>
                      <a:r>
                        <a:rPr lang="en-US" sz="1100" b="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VO</a:t>
                      </a:r>
                      <a:endParaRPr lang="en-GB" sz="1100" b="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303</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278</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256</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77</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4240734527"/>
                  </a:ext>
                </a:extLst>
              </a:tr>
              <a:tr h="240000">
                <a:tc>
                  <a:txBody>
                    <a:bodyPr/>
                    <a:lstStyle/>
                    <a:p>
                      <a:pPr>
                        <a:buNone/>
                      </a:pPr>
                      <a:r>
                        <a:rPr lang="en-US" sz="1100" b="0" dirty="0">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rPr>
                        <a:t>VI</a:t>
                      </a:r>
                      <a:endParaRPr lang="en-GB" sz="1100" b="0" dirty="0">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w="6350" cap="flat" cmpd="sng" algn="ctr">
                      <a:noFill/>
                      <a:prstDash val="solid"/>
                      <a:round/>
                      <a:headEnd type="none" w="med" len="med"/>
                      <a:tailEnd type="none" w="med" len="med"/>
                    </a:lnR>
                    <a:lnT>
                      <a:noFill/>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305</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w="6350" cap="flat" cmpd="sng" algn="ctr">
                      <a:noFill/>
                      <a:prstDash val="solid"/>
                      <a:round/>
                      <a:headEnd type="none" w="med" len="med"/>
                      <a:tailEnd type="none" w="med" len="med"/>
                    </a:lnL>
                    <a:lnR>
                      <a:noFill/>
                    </a:lnR>
                    <a:lnT>
                      <a:noFill/>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278</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267</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82</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extLst>
                  <a:ext uri="{0D108BD9-81ED-4DB2-BD59-A6C34878D82A}">
                    <a16:rowId xmlns:a16="http://schemas.microsoft.com/office/drawing/2014/main" val="3521003172"/>
                  </a:ext>
                </a:extLst>
              </a:tr>
              <a:tr h="240000">
                <a:tc>
                  <a:txBody>
                    <a:bodyPr/>
                    <a:lstStyle/>
                    <a:p>
                      <a:pPr>
                        <a:buNone/>
                      </a:pPr>
                      <a:r>
                        <a:rPr lang="en-US" sz="1100" b="0" dirty="0">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rPr>
                        <a:t>I</a:t>
                      </a:r>
                      <a:endParaRPr lang="en-GB" sz="1100" b="0" dirty="0">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w="6350" cap="flat" cmpd="sng" algn="ctr">
                      <a:noFill/>
                      <a:prstDash val="solid"/>
                      <a:round/>
                      <a:headEnd type="none" w="med" len="med"/>
                      <a:tailEnd type="none" w="med" len="med"/>
                    </a:lnR>
                    <a:lnT>
                      <a:noFill/>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301</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w="6350" cap="flat" cmpd="sng" algn="ctr">
                      <a:noFill/>
                      <a:prstDash val="solid"/>
                      <a:round/>
                      <a:headEnd type="none" w="med" len="med"/>
                      <a:tailEnd type="none" w="med" len="med"/>
                    </a:lnL>
                    <a:lnR>
                      <a:noFill/>
                    </a:lnR>
                    <a:lnT>
                      <a:noFill/>
                    </a:lnT>
                    <a:lnB>
                      <a:noFill/>
                    </a:lnB>
                    <a:noFill/>
                  </a:tcPr>
                </a:tc>
                <a:tc>
                  <a:txBody>
                    <a:bodyPr/>
                    <a:lstStyle/>
                    <a:p>
                      <a:pPr>
                        <a:buNone/>
                      </a:pPr>
                      <a:r>
                        <a:rPr lang="en-US" sz="1100" b="0" dirty="0">
                          <a:effectLst/>
                          <a:latin typeface="Arial" panose="020B0604020202020204" pitchFamily="34" charset="0"/>
                          <a:ea typeface="Times New Roman" panose="02020603050405020304" pitchFamily="18" charset="0"/>
                          <a:cs typeface="Times New Roman" panose="02020603050405020304" pitchFamily="18" charset="0"/>
                        </a:rPr>
                        <a:t>267</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243</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b="0">
                          <a:effectLst/>
                          <a:latin typeface="Arial" panose="020B0604020202020204" pitchFamily="34" charset="0"/>
                          <a:ea typeface="Times New Roman" panose="02020603050405020304" pitchFamily="18" charset="0"/>
                          <a:cs typeface="Times New Roman" panose="02020603050405020304" pitchFamily="18" charset="0"/>
                        </a:rPr>
                        <a:t>94</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b="0" dirty="0">
                          <a:effectLst/>
                          <a:latin typeface="Arial" panose="020B0604020202020204" pitchFamily="34" charset="0"/>
                          <a:ea typeface="Times New Roman" panose="02020603050405020304" pitchFamily="18" charset="0"/>
                          <a:cs typeface="Times New Roman" panose="02020603050405020304" pitchFamily="18" charset="0"/>
                        </a:rPr>
                        <a:t>1</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extLst>
                  <a:ext uri="{0D108BD9-81ED-4DB2-BD59-A6C34878D82A}">
                    <a16:rowId xmlns:a16="http://schemas.microsoft.com/office/drawing/2014/main" val="2900588512"/>
                  </a:ext>
                </a:extLst>
              </a:tr>
            </a:tbl>
          </a:graphicData>
        </a:graphic>
      </p:graphicFrame>
      <p:sp>
        <p:nvSpPr>
          <p:cNvPr id="17" name="TextBox 16">
            <a:extLst>
              <a:ext uri="{FF2B5EF4-FFF2-40B4-BE49-F238E27FC236}">
                <a16:creationId xmlns:a16="http://schemas.microsoft.com/office/drawing/2014/main" id="{5C4C511C-06EA-BDAE-C72B-97BFB73707D7}"/>
              </a:ext>
            </a:extLst>
          </p:cNvPr>
          <p:cNvSpPr txBox="1"/>
          <p:nvPr/>
        </p:nvSpPr>
        <p:spPr>
          <a:xfrm>
            <a:off x="9825647" y="6553200"/>
            <a:ext cx="2366353"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Al-</a:t>
            </a:r>
            <a:r>
              <a:rPr kumimoji="0" lang="en-US" sz="1000" b="0" i="0" u="none" strike="noStrike" kern="1200" cap="none" spc="0" normalizeH="0" baseline="0" noProof="0" dirty="0" err="1">
                <a:ln>
                  <a:noFill/>
                </a:ln>
                <a:solidFill>
                  <a:prstClr val="black"/>
                </a:solidFill>
                <a:effectLst/>
                <a:uLnTx/>
                <a:uFillTx/>
                <a:latin typeface="Helvetica"/>
                <a:ea typeface="MS PGothic"/>
                <a:cs typeface="+mn-cs"/>
              </a:rPr>
              <a:t>Sawaf</a:t>
            </a:r>
            <a:r>
              <a:rPr kumimoji="0" lang="en-US" sz="1000" b="0" i="0" u="none" strike="noStrike" kern="1200" cap="none" spc="0" normalizeH="0" baseline="0" noProof="0" dirty="0">
                <a:ln>
                  <a:noFill/>
                </a:ln>
                <a:solidFill>
                  <a:prstClr val="black"/>
                </a:solidFill>
                <a:effectLst/>
                <a:uLnTx/>
                <a:uFillTx/>
                <a:latin typeface="Helvetica"/>
                <a:ea typeface="MS PGothic"/>
                <a:cs typeface="+mn-cs"/>
              </a:rPr>
              <a:t> O et al. ASH 2025;Abstract 1</a:t>
            </a:r>
          </a:p>
        </p:txBody>
      </p:sp>
      <p:sp>
        <p:nvSpPr>
          <p:cNvPr id="7" name="TextBox 6">
            <a:extLst>
              <a:ext uri="{FF2B5EF4-FFF2-40B4-BE49-F238E27FC236}">
                <a16:creationId xmlns:a16="http://schemas.microsoft.com/office/drawing/2014/main" id="{3333FCDB-8D2D-E99F-8768-A2C1DAEEDCCD}"/>
              </a:ext>
            </a:extLst>
          </p:cNvPr>
          <p:cNvSpPr txBox="1"/>
          <p:nvPr/>
        </p:nvSpPr>
        <p:spPr>
          <a:xfrm>
            <a:off x="48214" y="6516633"/>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0353175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A6EB59-A21A-CDCF-EBB5-0AC0B40EB123}"/>
            </a:ext>
          </a:extLst>
        </p:cNvPr>
        <p:cNvGrpSpPr/>
        <p:nvPr/>
      </p:nvGrpSpPr>
      <p:grpSpPr>
        <a:xfrm>
          <a:off x="0" y="0"/>
          <a:ext cx="0" cy="0"/>
          <a:chOff x="0" y="0"/>
          <a:chExt cx="0" cy="0"/>
        </a:xfrm>
      </p:grpSpPr>
      <p:pic>
        <p:nvPicPr>
          <p:cNvPr id="13" name="Picture 12">
            <a:extLst>
              <a:ext uri="{FF2B5EF4-FFF2-40B4-BE49-F238E27FC236}">
                <a16:creationId xmlns:a16="http://schemas.microsoft.com/office/drawing/2014/main" id="{D0BF5AC3-09DD-CA83-52BC-F50E39397B28}"/>
              </a:ext>
            </a:extLst>
          </p:cNvPr>
          <p:cNvPicPr>
            <a:picLocks noChangeAspect="1"/>
          </p:cNvPicPr>
          <p:nvPr/>
        </p:nvPicPr>
        <p:blipFill>
          <a:blip r:embed="rId3"/>
          <a:stretch>
            <a:fillRect/>
          </a:stretch>
        </p:blipFill>
        <p:spPr>
          <a:xfrm>
            <a:off x="1027200" y="1243201"/>
            <a:ext cx="6460800" cy="4158191"/>
          </a:xfrm>
          <a:prstGeom prst="rect">
            <a:avLst/>
          </a:prstGeom>
        </p:spPr>
      </p:pic>
      <p:pic>
        <p:nvPicPr>
          <p:cNvPr id="16" name="Picture 15">
            <a:extLst>
              <a:ext uri="{FF2B5EF4-FFF2-40B4-BE49-F238E27FC236}">
                <a16:creationId xmlns:a16="http://schemas.microsoft.com/office/drawing/2014/main" id="{B4564600-AB58-67A5-1DEB-868F1CBAE75E}"/>
              </a:ext>
            </a:extLst>
          </p:cNvPr>
          <p:cNvPicPr>
            <a:picLocks noChangeAspect="1"/>
          </p:cNvPicPr>
          <p:nvPr/>
        </p:nvPicPr>
        <p:blipFill>
          <a:blip r:embed="rId4"/>
          <a:stretch>
            <a:fillRect/>
          </a:stretch>
        </p:blipFill>
        <p:spPr>
          <a:xfrm>
            <a:off x="1027200" y="1243201"/>
            <a:ext cx="6460800" cy="4158191"/>
          </a:xfrm>
          <a:prstGeom prst="rect">
            <a:avLst/>
          </a:prstGeom>
        </p:spPr>
      </p:pic>
      <p:pic>
        <p:nvPicPr>
          <p:cNvPr id="8" name="Picture 7">
            <a:extLst>
              <a:ext uri="{FF2B5EF4-FFF2-40B4-BE49-F238E27FC236}">
                <a16:creationId xmlns:a16="http://schemas.microsoft.com/office/drawing/2014/main" id="{642913F1-BF09-798D-7AEA-689CE27B5B48}"/>
              </a:ext>
            </a:extLst>
          </p:cNvPr>
          <p:cNvPicPr>
            <a:picLocks noChangeAspect="1"/>
          </p:cNvPicPr>
          <p:nvPr/>
        </p:nvPicPr>
        <p:blipFill>
          <a:blip r:embed="rId5"/>
          <a:stretch>
            <a:fillRect/>
          </a:stretch>
        </p:blipFill>
        <p:spPr>
          <a:xfrm>
            <a:off x="1027200" y="1243201"/>
            <a:ext cx="6460800" cy="4158191"/>
          </a:xfrm>
          <a:prstGeom prst="rect">
            <a:avLst/>
          </a:prstGeom>
        </p:spPr>
      </p:pic>
      <p:sp>
        <p:nvSpPr>
          <p:cNvPr id="2" name="Title 1">
            <a:extLst>
              <a:ext uri="{FF2B5EF4-FFF2-40B4-BE49-F238E27FC236}">
                <a16:creationId xmlns:a16="http://schemas.microsoft.com/office/drawing/2014/main" id="{BBAC6CD2-D649-5088-90A7-933A3AB3A71B}"/>
              </a:ext>
            </a:extLst>
          </p:cNvPr>
          <p:cNvSpPr>
            <a:spLocks noGrp="1"/>
          </p:cNvSpPr>
          <p:nvPr>
            <p:ph type="title"/>
          </p:nvPr>
        </p:nvSpPr>
        <p:spPr/>
        <p:txBody>
          <a:bodyPr/>
          <a:lstStyle/>
          <a:p>
            <a:r>
              <a:rPr lang="de-DE" dirty="0"/>
              <a:t>CLL17: Progression-</a:t>
            </a:r>
            <a:r>
              <a:rPr lang="de-DE" dirty="0" err="1"/>
              <a:t>free</a:t>
            </a:r>
            <a:r>
              <a:rPr lang="de-DE" dirty="0"/>
              <a:t> survival</a:t>
            </a:r>
          </a:p>
        </p:txBody>
      </p:sp>
      <p:sp>
        <p:nvSpPr>
          <p:cNvPr id="3" name="Subtitle 2">
            <a:extLst>
              <a:ext uri="{FF2B5EF4-FFF2-40B4-BE49-F238E27FC236}">
                <a16:creationId xmlns:a16="http://schemas.microsoft.com/office/drawing/2014/main" id="{BD634A6F-69ED-5499-DA1D-3CA87478CAC5}"/>
              </a:ext>
            </a:extLst>
          </p:cNvPr>
          <p:cNvSpPr>
            <a:spLocks noGrp="1"/>
          </p:cNvSpPr>
          <p:nvPr>
            <p:ph type="subTitle" idx="13"/>
          </p:nvPr>
        </p:nvSpPr>
        <p:spPr>
          <a:xfrm>
            <a:off x="609601" y="814487"/>
            <a:ext cx="8228572" cy="356660"/>
          </a:xfrm>
        </p:spPr>
        <p:txBody>
          <a:bodyPr/>
          <a:lstStyle/>
          <a:p>
            <a:r>
              <a:rPr lang="de-DE" dirty="0" err="1"/>
              <a:t>According</a:t>
            </a:r>
            <a:r>
              <a:rPr lang="de-DE" dirty="0"/>
              <a:t> </a:t>
            </a:r>
            <a:r>
              <a:rPr lang="de-DE" dirty="0" err="1"/>
              <a:t>to</a:t>
            </a:r>
            <a:r>
              <a:rPr lang="de-DE" dirty="0"/>
              <a:t> IGHV </a:t>
            </a:r>
            <a:r>
              <a:rPr lang="de-DE" dirty="0" err="1"/>
              <a:t>status</a:t>
            </a:r>
            <a:endParaRPr lang="de-DE" dirty="0"/>
          </a:p>
        </p:txBody>
      </p:sp>
      <p:sp>
        <p:nvSpPr>
          <p:cNvPr id="4" name="TextBox 3">
            <a:extLst>
              <a:ext uri="{FF2B5EF4-FFF2-40B4-BE49-F238E27FC236}">
                <a16:creationId xmlns:a16="http://schemas.microsoft.com/office/drawing/2014/main" id="{7F2F2898-505E-78F6-80CD-9EBD2553A73C}"/>
              </a:ext>
            </a:extLst>
          </p:cNvPr>
          <p:cNvSpPr txBox="1"/>
          <p:nvPr/>
        </p:nvSpPr>
        <p:spPr>
          <a:xfrm>
            <a:off x="8617485" y="1176528"/>
            <a:ext cx="2904962" cy="1938992"/>
          </a:xfrm>
          <a:prstGeom prst="rect">
            <a:avLst/>
          </a:prstGeom>
          <a:noFill/>
        </p:spPr>
        <p:txBody>
          <a:bodyPr wrap="none" rtlCol="0">
            <a:spAutoFit/>
          </a:bodyPr>
          <a:lstStyle/>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000000"/>
                </a:solidFill>
                <a:effectLst/>
                <a:uLnTx/>
                <a:uFillTx/>
                <a:latin typeface="Arial" charset="0"/>
                <a:ea typeface="Geneva" charset="0"/>
                <a:cs typeface="+mn-cs"/>
              </a:rPr>
              <a:t>3-year-PFS</a:t>
            </a:r>
          </a:p>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de-DE" sz="2400" b="1" i="0" u="none" strike="noStrike" kern="1200" cap="none" spc="0" normalizeH="0" baseline="0" noProof="0" dirty="0">
              <a:ln>
                <a:noFill/>
              </a:ln>
              <a:solidFill>
                <a:srgbClr val="000000"/>
              </a:solidFill>
              <a:effectLst/>
              <a:uLnTx/>
              <a:uFillTx/>
              <a:latin typeface="Arial" charset="0"/>
              <a:ea typeface="Geneva" charset="0"/>
              <a:cs typeface="+mn-cs"/>
            </a:endParaRP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C00000"/>
                </a:solidFill>
                <a:effectLst/>
                <a:uLnTx/>
                <a:uFillTx/>
                <a:latin typeface="Arial" charset="0"/>
                <a:ea typeface="Geneva" charset="0"/>
                <a:cs typeface="+mn-cs"/>
              </a:rPr>
              <a:t>I, </a:t>
            </a:r>
            <a:r>
              <a:rPr kumimoji="0" lang="de-DE" sz="2400" b="0" i="0" u="none" strike="noStrike" kern="1200" cap="none" spc="0" normalizeH="0" baseline="0" noProof="0" dirty="0" err="1">
                <a:ln>
                  <a:noFill/>
                </a:ln>
                <a:solidFill>
                  <a:srgbClr val="C00000"/>
                </a:solidFill>
                <a:effectLst/>
                <a:uLnTx/>
                <a:uFillTx/>
                <a:latin typeface="Arial" charset="0"/>
                <a:ea typeface="Geneva" charset="0"/>
                <a:cs typeface="+mn-cs"/>
              </a:rPr>
              <a:t>uIGHV</a:t>
            </a:r>
            <a:r>
              <a:rPr kumimoji="0" lang="de-DE" sz="2400" b="0" i="0" u="none" strike="noStrike" kern="1200" cap="none" spc="0" normalizeH="0" baseline="0" noProof="0" dirty="0">
                <a:ln>
                  <a:noFill/>
                </a:ln>
                <a:solidFill>
                  <a:srgbClr val="C00000"/>
                </a:solidFill>
                <a:effectLst/>
                <a:uLnTx/>
                <a:uFillTx/>
                <a:latin typeface="Arial" charset="0"/>
                <a:ea typeface="Geneva" charset="0"/>
                <a:cs typeface="+mn-cs"/>
              </a:rPr>
              <a:t>		79.7%</a:t>
            </a: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C00000"/>
                </a:solidFill>
                <a:effectLst/>
                <a:uLnTx/>
                <a:uFillTx/>
                <a:latin typeface="Arial" charset="0"/>
                <a:ea typeface="Geneva" charset="0"/>
                <a:cs typeface="+mn-cs"/>
              </a:rPr>
              <a:t>I, </a:t>
            </a:r>
            <a:r>
              <a:rPr kumimoji="0" lang="de-DE" sz="2400" b="0" i="0" u="none" strike="noStrike" kern="1200" cap="none" spc="0" normalizeH="0" baseline="0" noProof="0" dirty="0" err="1">
                <a:ln>
                  <a:noFill/>
                </a:ln>
                <a:solidFill>
                  <a:srgbClr val="C00000"/>
                </a:solidFill>
                <a:effectLst/>
                <a:uLnTx/>
                <a:uFillTx/>
                <a:latin typeface="Arial" charset="0"/>
                <a:ea typeface="Geneva" charset="0"/>
                <a:cs typeface="+mn-cs"/>
              </a:rPr>
              <a:t>mIGHV</a:t>
            </a:r>
            <a:r>
              <a:rPr kumimoji="0" lang="de-DE" sz="2400" b="0" i="0" u="none" strike="noStrike" kern="1200" cap="none" spc="0" normalizeH="0" baseline="0" noProof="0" dirty="0">
                <a:ln>
                  <a:noFill/>
                </a:ln>
                <a:solidFill>
                  <a:srgbClr val="C00000"/>
                </a:solidFill>
                <a:effectLst/>
                <a:uLnTx/>
                <a:uFillTx/>
                <a:latin typeface="Arial" charset="0"/>
                <a:ea typeface="Geneva" charset="0"/>
                <a:cs typeface="+mn-cs"/>
              </a:rPr>
              <a:t>	83.5%</a:t>
            </a:r>
          </a:p>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de-DE" sz="2400" b="0" i="0" u="none" strike="noStrike" kern="1200" cap="none" spc="0" normalizeH="0" baseline="0" noProof="0" dirty="0">
              <a:ln>
                <a:noFill/>
              </a:ln>
              <a:solidFill>
                <a:srgbClr val="C03539"/>
              </a:solidFill>
              <a:effectLst/>
              <a:uLnTx/>
              <a:uFillTx/>
              <a:latin typeface="Arial" charset="0"/>
              <a:ea typeface="Geneva" charset="0"/>
              <a:cs typeface="+mn-cs"/>
            </a:endParaRPr>
          </a:p>
        </p:txBody>
      </p:sp>
      <p:cxnSp>
        <p:nvCxnSpPr>
          <p:cNvPr id="10" name="Straight Connector 9">
            <a:extLst>
              <a:ext uri="{FF2B5EF4-FFF2-40B4-BE49-F238E27FC236}">
                <a16:creationId xmlns:a16="http://schemas.microsoft.com/office/drawing/2014/main" id="{8228358C-2ADF-2576-4334-6D061125C41B}"/>
              </a:ext>
            </a:extLst>
          </p:cNvPr>
          <p:cNvCxnSpPr>
            <a:cxnSpLocks/>
          </p:cNvCxnSpPr>
          <p:nvPr/>
        </p:nvCxnSpPr>
        <p:spPr>
          <a:xfrm flipV="1">
            <a:off x="5812192" y="1319231"/>
            <a:ext cx="0" cy="3386315"/>
          </a:xfrm>
          <a:prstGeom prst="line">
            <a:avLst/>
          </a:prstGeom>
          <a:ln>
            <a:prstDash val="sysDot"/>
          </a:ln>
        </p:spPr>
        <p:style>
          <a:lnRef idx="1">
            <a:schemeClr val="accent1"/>
          </a:lnRef>
          <a:fillRef idx="0">
            <a:schemeClr val="accent1"/>
          </a:fillRef>
          <a:effectRef idx="0">
            <a:schemeClr val="accent1"/>
          </a:effectRef>
          <a:fontRef idx="minor">
            <a:schemeClr val="tx1"/>
          </a:fontRef>
        </p:style>
      </p:cxnSp>
      <p:graphicFrame>
        <p:nvGraphicFramePr>
          <p:cNvPr id="12" name="Table 11">
            <a:extLst>
              <a:ext uri="{FF2B5EF4-FFF2-40B4-BE49-F238E27FC236}">
                <a16:creationId xmlns:a16="http://schemas.microsoft.com/office/drawing/2014/main" id="{D299100D-E7DE-A085-02C1-E7BAC69177A7}"/>
              </a:ext>
            </a:extLst>
          </p:cNvPr>
          <p:cNvGraphicFramePr>
            <a:graphicFrameLocks noGrp="1"/>
          </p:cNvGraphicFramePr>
          <p:nvPr/>
        </p:nvGraphicFramePr>
        <p:xfrm>
          <a:off x="187278" y="5323756"/>
          <a:ext cx="8146469" cy="1290528"/>
        </p:xfrm>
        <a:graphic>
          <a:graphicData uri="http://schemas.openxmlformats.org/drawingml/2006/table">
            <a:tbl>
              <a:tblPr firstRow="1" firstCol="1" bandRow="1"/>
              <a:tblGrid>
                <a:gridCol w="1390511">
                  <a:extLst>
                    <a:ext uri="{9D8B030D-6E8A-4147-A177-3AD203B41FA5}">
                      <a16:colId xmlns:a16="http://schemas.microsoft.com/office/drawing/2014/main" val="4147201943"/>
                    </a:ext>
                  </a:extLst>
                </a:gridCol>
                <a:gridCol w="1344707">
                  <a:extLst>
                    <a:ext uri="{9D8B030D-6E8A-4147-A177-3AD203B41FA5}">
                      <a16:colId xmlns:a16="http://schemas.microsoft.com/office/drawing/2014/main" val="4169198799"/>
                    </a:ext>
                  </a:extLst>
                </a:gridCol>
                <a:gridCol w="1335740">
                  <a:extLst>
                    <a:ext uri="{9D8B030D-6E8A-4147-A177-3AD203B41FA5}">
                      <a16:colId xmlns:a16="http://schemas.microsoft.com/office/drawing/2014/main" val="738730196"/>
                    </a:ext>
                  </a:extLst>
                </a:gridCol>
                <a:gridCol w="1398495">
                  <a:extLst>
                    <a:ext uri="{9D8B030D-6E8A-4147-A177-3AD203B41FA5}">
                      <a16:colId xmlns:a16="http://schemas.microsoft.com/office/drawing/2014/main" val="1145929602"/>
                    </a:ext>
                  </a:extLst>
                </a:gridCol>
                <a:gridCol w="1380565">
                  <a:extLst>
                    <a:ext uri="{9D8B030D-6E8A-4147-A177-3AD203B41FA5}">
                      <a16:colId xmlns:a16="http://schemas.microsoft.com/office/drawing/2014/main" val="4216213152"/>
                    </a:ext>
                  </a:extLst>
                </a:gridCol>
                <a:gridCol w="1296451">
                  <a:extLst>
                    <a:ext uri="{9D8B030D-6E8A-4147-A177-3AD203B41FA5}">
                      <a16:colId xmlns:a16="http://schemas.microsoft.com/office/drawing/2014/main" val="3355843845"/>
                    </a:ext>
                  </a:extLst>
                </a:gridCol>
              </a:tblGrid>
              <a:tr h="162560">
                <a:tc gridSpan="2">
                  <a:txBody>
                    <a:bodyPr/>
                    <a:lstStyle/>
                    <a:p>
                      <a:pPr>
                        <a:buNone/>
                      </a:pPr>
                      <a:r>
                        <a:rPr lang="en-US" sz="1100" b="0" dirty="0">
                          <a:effectLst/>
                          <a:latin typeface="Arial" panose="020B0604020202020204" pitchFamily="34" charset="0"/>
                          <a:ea typeface="Times New Roman" panose="02020603050405020304" pitchFamily="18" charset="0"/>
                          <a:cs typeface="Times New Roman" panose="02020603050405020304" pitchFamily="18" charset="0"/>
                        </a:rPr>
                        <a:t>Patients at risk</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hMerge="1">
                  <a:txBody>
                    <a:bodyPr/>
                    <a:lstStyle/>
                    <a:p>
                      <a:pPr>
                        <a:buNone/>
                      </a:pPr>
                      <a:endParaRPr lang="en-GB" sz="8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extLst>
                  <a:ext uri="{0D108BD9-81ED-4DB2-BD59-A6C34878D82A}">
                    <a16:rowId xmlns:a16="http://schemas.microsoft.com/office/drawing/2014/main" val="210090325"/>
                  </a:ext>
                </a:extLst>
              </a:tr>
              <a:tr h="187148">
                <a:tc>
                  <a:txBody>
                    <a:bodyPr/>
                    <a:lstStyle/>
                    <a:p>
                      <a:pPr>
                        <a:buNone/>
                      </a:pPr>
                      <a:r>
                        <a:rPr lang="en-US" sz="11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VO, unmutated</a:t>
                      </a:r>
                      <a:endParaRPr lang="en-GB" sz="11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171</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156</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142</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40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4240734527"/>
                  </a:ext>
                </a:extLst>
              </a:tr>
              <a:tr h="187148">
                <a:tc>
                  <a:txBody>
                    <a:bodyPr/>
                    <a:lstStyle/>
                    <a:p>
                      <a:pPr>
                        <a:buNone/>
                      </a:pPr>
                      <a:r>
                        <a:rPr lang="en-US" sz="11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VO, mutated</a:t>
                      </a:r>
                      <a:endParaRPr lang="en-GB" sz="11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129</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119</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111</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36</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3751710738"/>
                  </a:ext>
                </a:extLst>
              </a:tr>
              <a:tr h="187148">
                <a:tc>
                  <a:txBody>
                    <a:bodyPr/>
                    <a:lstStyle/>
                    <a:p>
                      <a:pPr>
                        <a:buNone/>
                      </a:pPr>
                      <a:r>
                        <a:rPr lang="en-US" sz="1100">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rPr>
                        <a:t>VI, unmutated</a:t>
                      </a:r>
                      <a:endParaRPr lang="en-GB" sz="1100">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172</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157</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151</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50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1807840978"/>
                  </a:ext>
                </a:extLst>
              </a:tr>
              <a:tr h="187148">
                <a:tc>
                  <a:txBody>
                    <a:bodyPr/>
                    <a:lstStyle/>
                    <a:p>
                      <a:pPr>
                        <a:buNone/>
                      </a:pPr>
                      <a:r>
                        <a:rPr lang="en-US" sz="1100">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rPr>
                        <a:t>VI, mutated</a:t>
                      </a:r>
                      <a:endParaRPr lang="en-GB" sz="1100">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129</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117</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112</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32</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222553938"/>
                  </a:ext>
                </a:extLst>
              </a:tr>
              <a:tr h="187148">
                <a:tc>
                  <a:txBody>
                    <a:bodyPr/>
                    <a:lstStyle/>
                    <a:p>
                      <a:pPr>
                        <a:buNone/>
                      </a:pPr>
                      <a:r>
                        <a:rPr lang="en-US" sz="1100">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rPr>
                        <a:t>I, unmutated</a:t>
                      </a:r>
                      <a:endParaRPr lang="en-GB" sz="1100">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a:noFill/>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171</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156</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145</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55</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extLst>
                  <a:ext uri="{0D108BD9-81ED-4DB2-BD59-A6C34878D82A}">
                    <a16:rowId xmlns:a16="http://schemas.microsoft.com/office/drawing/2014/main" val="3521003172"/>
                  </a:ext>
                </a:extLst>
              </a:tr>
              <a:tr h="187148">
                <a:tc>
                  <a:txBody>
                    <a:bodyPr/>
                    <a:lstStyle/>
                    <a:p>
                      <a:pPr>
                        <a:buNone/>
                      </a:pPr>
                      <a:r>
                        <a:rPr lang="en-US" sz="1100">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rPr>
                        <a:t>I, mutated</a:t>
                      </a:r>
                      <a:endParaRPr lang="en-GB" sz="1100">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a:noFill/>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126</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108</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95</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37</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extLst>
                  <a:ext uri="{0D108BD9-81ED-4DB2-BD59-A6C34878D82A}">
                    <a16:rowId xmlns:a16="http://schemas.microsoft.com/office/drawing/2014/main" val="2900588512"/>
                  </a:ext>
                </a:extLst>
              </a:tr>
            </a:tbl>
          </a:graphicData>
        </a:graphic>
      </p:graphicFrame>
      <p:cxnSp>
        <p:nvCxnSpPr>
          <p:cNvPr id="18" name="Straight Connector 17">
            <a:extLst>
              <a:ext uri="{FF2B5EF4-FFF2-40B4-BE49-F238E27FC236}">
                <a16:creationId xmlns:a16="http://schemas.microsoft.com/office/drawing/2014/main" id="{191287FB-D89A-FCFC-CBAD-C26227ADFA2B}"/>
              </a:ext>
            </a:extLst>
          </p:cNvPr>
          <p:cNvCxnSpPr>
            <a:cxnSpLocks/>
          </p:cNvCxnSpPr>
          <p:nvPr/>
        </p:nvCxnSpPr>
        <p:spPr>
          <a:xfrm>
            <a:off x="8228285" y="2154769"/>
            <a:ext cx="364611" cy="0"/>
          </a:xfrm>
          <a:prstGeom prst="line">
            <a:avLst/>
          </a:prstGeom>
          <a:ln w="19050">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766CAEBC-EE74-B5F6-7754-7B4325C046E5}"/>
              </a:ext>
            </a:extLst>
          </p:cNvPr>
          <p:cNvCxnSpPr>
            <a:cxnSpLocks/>
          </p:cNvCxnSpPr>
          <p:nvPr/>
        </p:nvCxnSpPr>
        <p:spPr>
          <a:xfrm>
            <a:off x="8228285" y="2513140"/>
            <a:ext cx="364611" cy="0"/>
          </a:xfrm>
          <a:prstGeom prst="line">
            <a:avLst/>
          </a:prstGeom>
          <a:ln w="19050">
            <a:solidFill>
              <a:srgbClr val="C00000"/>
            </a:solidFill>
            <a:prstDash val="soli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B2F28D1-DD4F-A98E-17B0-9ECB8AAED214}"/>
              </a:ext>
            </a:extLst>
          </p:cNvPr>
          <p:cNvCxnSpPr>
            <a:cxnSpLocks/>
          </p:cNvCxnSpPr>
          <p:nvPr/>
        </p:nvCxnSpPr>
        <p:spPr>
          <a:xfrm>
            <a:off x="8252875" y="3264999"/>
            <a:ext cx="364611" cy="0"/>
          </a:xfrm>
          <a:prstGeom prst="line">
            <a:avLst/>
          </a:prstGeom>
          <a:ln w="19050">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DC5DD47-0E8A-43B4-0DA2-41279B72CFAA}"/>
              </a:ext>
            </a:extLst>
          </p:cNvPr>
          <p:cNvCxnSpPr>
            <a:cxnSpLocks/>
          </p:cNvCxnSpPr>
          <p:nvPr/>
        </p:nvCxnSpPr>
        <p:spPr>
          <a:xfrm>
            <a:off x="8252875" y="3623369"/>
            <a:ext cx="364611" cy="0"/>
          </a:xfrm>
          <a:prstGeom prst="line">
            <a:avLst/>
          </a:prstGeom>
          <a:ln w="190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7D196E9-62A7-0224-B591-A6859A9C655D}"/>
              </a:ext>
            </a:extLst>
          </p:cNvPr>
          <p:cNvCxnSpPr>
            <a:cxnSpLocks/>
          </p:cNvCxnSpPr>
          <p:nvPr/>
        </p:nvCxnSpPr>
        <p:spPr>
          <a:xfrm>
            <a:off x="8252875" y="4364108"/>
            <a:ext cx="364611" cy="0"/>
          </a:xfrm>
          <a:prstGeom prst="line">
            <a:avLst/>
          </a:prstGeom>
          <a:ln w="19050">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525E3CEB-1E20-2662-8613-08AE08ADC9F0}"/>
              </a:ext>
            </a:extLst>
          </p:cNvPr>
          <p:cNvCxnSpPr>
            <a:cxnSpLocks/>
          </p:cNvCxnSpPr>
          <p:nvPr/>
        </p:nvCxnSpPr>
        <p:spPr>
          <a:xfrm>
            <a:off x="8252875" y="4722479"/>
            <a:ext cx="364611" cy="0"/>
          </a:xfrm>
          <a:prstGeom prst="line">
            <a:avLst/>
          </a:prstGeom>
          <a:ln w="19050">
            <a:solidFill>
              <a:srgbClr val="0000FF"/>
            </a:solidFill>
            <a:prstDash val="solid"/>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E95C9F38-8AB5-ED32-94FA-5547CDC37367}"/>
              </a:ext>
            </a:extLst>
          </p:cNvPr>
          <p:cNvSpPr txBox="1"/>
          <p:nvPr/>
        </p:nvSpPr>
        <p:spPr>
          <a:xfrm>
            <a:off x="8228285" y="5448942"/>
            <a:ext cx="3000758"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00" b="1" i="0" u="none" strike="noStrike" kern="1200" cap="none" spc="0" normalizeH="0" baseline="0" noProof="0" dirty="0" err="1">
                <a:ln>
                  <a:noFill/>
                </a:ln>
                <a:solidFill>
                  <a:prstClr val="black"/>
                </a:solidFill>
                <a:effectLst/>
                <a:uLnTx/>
                <a:uFillTx/>
                <a:latin typeface="Calibri"/>
                <a:ea typeface="+mn-ea"/>
                <a:cs typeface="+mn-cs"/>
              </a:rPr>
              <a:t>Unmutated</a:t>
            </a:r>
            <a:r>
              <a:rPr kumimoji="0" lang="de-DE" sz="1600" b="1" i="0" u="none" strike="noStrike" kern="1200" cap="none" spc="0" normalizeH="0" baseline="0" noProof="0" dirty="0">
                <a:ln>
                  <a:noFill/>
                </a:ln>
                <a:solidFill>
                  <a:prstClr val="black"/>
                </a:solidFill>
                <a:effectLst/>
                <a:uLnTx/>
                <a:uFillTx/>
                <a:latin typeface="Calibri"/>
                <a:ea typeface="+mn-ea"/>
                <a:cs typeface="+mn-cs"/>
              </a:rPr>
              <a:t> IGHV: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00" b="0" i="0" u="none" strike="noStrike" kern="1200" cap="none" spc="0" normalizeH="0" baseline="0" noProof="0" dirty="0">
                <a:ln>
                  <a:noFill/>
                </a:ln>
                <a:solidFill>
                  <a:prstClr val="black"/>
                </a:solidFill>
                <a:effectLst/>
                <a:uLnTx/>
                <a:uFillTx/>
                <a:latin typeface="Calibri"/>
                <a:ea typeface="+mn-ea"/>
                <a:cs typeface="+mn-cs"/>
              </a:rPr>
              <a:t>VI </a:t>
            </a:r>
            <a:r>
              <a:rPr kumimoji="0" lang="de-DE" sz="1600" b="0" i="0" u="none" strike="noStrike" kern="1200" cap="none" spc="0" normalizeH="0" baseline="0" noProof="0" dirty="0" err="1">
                <a:ln>
                  <a:noFill/>
                </a:ln>
                <a:solidFill>
                  <a:prstClr val="black"/>
                </a:solidFill>
                <a:effectLst/>
                <a:uLnTx/>
                <a:uFillTx/>
                <a:latin typeface="Calibri"/>
                <a:ea typeface="+mn-ea"/>
                <a:cs typeface="+mn-cs"/>
              </a:rPr>
              <a:t>vs</a:t>
            </a:r>
            <a:r>
              <a:rPr kumimoji="0" lang="de-DE" sz="1600" b="0" i="0" u="none" strike="noStrike" kern="1200" cap="none" spc="0" normalizeH="0" baseline="0" noProof="0" dirty="0">
                <a:ln>
                  <a:noFill/>
                </a:ln>
                <a:solidFill>
                  <a:prstClr val="black"/>
                </a:solidFill>
                <a:effectLst/>
                <a:uLnTx/>
                <a:uFillTx/>
                <a:latin typeface="Calibri"/>
                <a:ea typeface="+mn-ea"/>
                <a:cs typeface="+mn-cs"/>
              </a:rPr>
              <a:t> I: HR 0.81, 95% CI 0.49-1.32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00" b="0" i="0" u="none" strike="noStrike" kern="1200" cap="none" spc="0" normalizeH="0" baseline="0" noProof="0" dirty="0">
                <a:ln>
                  <a:noFill/>
                </a:ln>
                <a:solidFill>
                  <a:prstClr val="black"/>
                </a:solidFill>
                <a:effectLst/>
                <a:uLnTx/>
                <a:uFillTx/>
                <a:latin typeface="Calibri"/>
                <a:ea typeface="+mn-ea"/>
                <a:cs typeface="+mn-cs"/>
              </a:rPr>
              <a:t>VO </a:t>
            </a:r>
            <a:r>
              <a:rPr kumimoji="0" lang="de-DE" sz="1600" b="0" i="0" u="none" strike="noStrike" kern="1200" cap="none" spc="0" normalizeH="0" baseline="0" noProof="0" dirty="0" err="1">
                <a:ln>
                  <a:noFill/>
                </a:ln>
                <a:solidFill>
                  <a:prstClr val="black"/>
                </a:solidFill>
                <a:effectLst/>
                <a:uLnTx/>
                <a:uFillTx/>
                <a:latin typeface="Calibri"/>
                <a:ea typeface="+mn-ea"/>
                <a:cs typeface="+mn-cs"/>
              </a:rPr>
              <a:t>vs</a:t>
            </a:r>
            <a:r>
              <a:rPr kumimoji="0" lang="de-DE" sz="1600" b="0" i="0" u="none" strike="noStrike" kern="1200" cap="none" spc="0" normalizeH="0" baseline="0" noProof="0" dirty="0">
                <a:ln>
                  <a:noFill/>
                </a:ln>
                <a:solidFill>
                  <a:prstClr val="black"/>
                </a:solidFill>
                <a:effectLst/>
                <a:uLnTx/>
                <a:uFillTx/>
                <a:latin typeface="Calibri"/>
                <a:ea typeface="+mn-ea"/>
                <a:cs typeface="+mn-cs"/>
              </a:rPr>
              <a:t> I: HR 0.98, 95% CI 0.61-1.59</a:t>
            </a:r>
          </a:p>
        </p:txBody>
      </p:sp>
      <p:sp>
        <p:nvSpPr>
          <p:cNvPr id="7" name="TextBox 6">
            <a:extLst>
              <a:ext uri="{FF2B5EF4-FFF2-40B4-BE49-F238E27FC236}">
                <a16:creationId xmlns:a16="http://schemas.microsoft.com/office/drawing/2014/main" id="{CE7AA9E3-200C-F2A5-5934-9174B3B00622}"/>
              </a:ext>
            </a:extLst>
          </p:cNvPr>
          <p:cNvSpPr txBox="1"/>
          <p:nvPr/>
        </p:nvSpPr>
        <p:spPr>
          <a:xfrm>
            <a:off x="8617485" y="3012388"/>
            <a:ext cx="3140888" cy="830997"/>
          </a:xfrm>
          <a:prstGeom prst="rect">
            <a:avLst/>
          </a:prstGeom>
          <a:noFill/>
        </p:spPr>
        <p:txBody>
          <a:bodyPr wrap="square">
            <a:spAutoFit/>
          </a:bodyPr>
          <a:lstStyle/>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00B050"/>
                </a:solidFill>
                <a:effectLst/>
                <a:uLnTx/>
                <a:uFillTx/>
                <a:latin typeface="Arial" charset="0"/>
                <a:ea typeface="Geneva" charset="0"/>
                <a:cs typeface="+mn-cs"/>
              </a:rPr>
              <a:t>VI, </a:t>
            </a:r>
            <a:r>
              <a:rPr kumimoji="0" lang="de-DE" sz="2400" b="0" i="0" u="none" strike="noStrike" kern="1200" cap="none" spc="0" normalizeH="0" baseline="0" noProof="0" dirty="0" err="1">
                <a:ln>
                  <a:noFill/>
                </a:ln>
                <a:solidFill>
                  <a:srgbClr val="00B050"/>
                </a:solidFill>
                <a:effectLst/>
                <a:uLnTx/>
                <a:uFillTx/>
                <a:latin typeface="Arial" charset="0"/>
                <a:ea typeface="Geneva" charset="0"/>
                <a:cs typeface="+mn-cs"/>
              </a:rPr>
              <a:t>uIGHV</a:t>
            </a:r>
            <a:r>
              <a:rPr kumimoji="0" lang="de-DE" sz="2400" b="0" i="0" u="none" strike="noStrike" kern="1200" cap="none" spc="0" normalizeH="0" baseline="0" noProof="0" dirty="0">
                <a:ln>
                  <a:noFill/>
                </a:ln>
                <a:solidFill>
                  <a:srgbClr val="00B050"/>
                </a:solidFill>
                <a:effectLst/>
                <a:uLnTx/>
                <a:uFillTx/>
                <a:latin typeface="Arial" charset="0"/>
                <a:ea typeface="Geneva" charset="0"/>
                <a:cs typeface="+mn-cs"/>
              </a:rPr>
              <a:t>	78.9%</a:t>
            </a: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00B050"/>
                </a:solidFill>
                <a:effectLst/>
                <a:uLnTx/>
                <a:uFillTx/>
                <a:latin typeface="Arial" charset="0"/>
                <a:ea typeface="Geneva" charset="0"/>
                <a:cs typeface="+mn-cs"/>
              </a:rPr>
              <a:t>VI, </a:t>
            </a:r>
            <a:r>
              <a:rPr kumimoji="0" lang="de-DE" sz="2400" b="0" i="0" u="none" strike="noStrike" kern="1200" cap="none" spc="0" normalizeH="0" baseline="0" noProof="0" dirty="0" err="1">
                <a:ln>
                  <a:noFill/>
                </a:ln>
                <a:solidFill>
                  <a:srgbClr val="00B050"/>
                </a:solidFill>
                <a:effectLst/>
                <a:uLnTx/>
                <a:uFillTx/>
                <a:latin typeface="Arial" charset="0"/>
                <a:ea typeface="Geneva" charset="0"/>
                <a:cs typeface="+mn-cs"/>
              </a:rPr>
              <a:t>mIGHV</a:t>
            </a:r>
            <a:r>
              <a:rPr kumimoji="0" lang="de-DE" sz="2400" b="0" i="0" u="none" strike="noStrike" kern="1200" cap="none" spc="0" normalizeH="0" baseline="0" noProof="0" dirty="0">
                <a:ln>
                  <a:noFill/>
                </a:ln>
                <a:solidFill>
                  <a:srgbClr val="00B050"/>
                </a:solidFill>
                <a:effectLst/>
                <a:uLnTx/>
                <a:uFillTx/>
                <a:latin typeface="Arial" charset="0"/>
                <a:ea typeface="Geneva" charset="0"/>
                <a:cs typeface="+mn-cs"/>
              </a:rPr>
              <a:t>	80.0%</a:t>
            </a:r>
          </a:p>
        </p:txBody>
      </p:sp>
      <p:sp>
        <p:nvSpPr>
          <p:cNvPr id="11" name="TextBox 10">
            <a:extLst>
              <a:ext uri="{FF2B5EF4-FFF2-40B4-BE49-F238E27FC236}">
                <a16:creationId xmlns:a16="http://schemas.microsoft.com/office/drawing/2014/main" id="{DDD7F88B-36DF-A118-64DC-1C180C8B88E6}"/>
              </a:ext>
            </a:extLst>
          </p:cNvPr>
          <p:cNvSpPr txBox="1"/>
          <p:nvPr/>
        </p:nvSpPr>
        <p:spPr>
          <a:xfrm>
            <a:off x="8617485" y="4093687"/>
            <a:ext cx="3047987" cy="830997"/>
          </a:xfrm>
          <a:prstGeom prst="rect">
            <a:avLst/>
          </a:prstGeom>
          <a:noFill/>
        </p:spPr>
        <p:txBody>
          <a:bodyPr wrap="square">
            <a:spAutoFit/>
          </a:bodyPr>
          <a:lstStyle/>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0000FF"/>
                </a:solidFill>
                <a:effectLst/>
                <a:uLnTx/>
                <a:uFillTx/>
                <a:latin typeface="Arial" charset="0"/>
                <a:ea typeface="Geneva" charset="0"/>
                <a:cs typeface="+mn-cs"/>
              </a:rPr>
              <a:t>VO, </a:t>
            </a:r>
            <a:r>
              <a:rPr kumimoji="0" lang="de-DE" sz="2400" b="0" i="0" u="none" strike="noStrike" kern="1200" cap="none" spc="0" normalizeH="0" baseline="0" noProof="0" dirty="0" err="1">
                <a:ln>
                  <a:noFill/>
                </a:ln>
                <a:solidFill>
                  <a:srgbClr val="0000FF"/>
                </a:solidFill>
                <a:effectLst/>
                <a:uLnTx/>
                <a:uFillTx/>
                <a:latin typeface="Arial" charset="0"/>
                <a:ea typeface="Geneva" charset="0"/>
                <a:cs typeface="+mn-cs"/>
              </a:rPr>
              <a:t>uIGHV</a:t>
            </a:r>
            <a:r>
              <a:rPr kumimoji="0" lang="de-DE" sz="2400" b="0" i="0" u="none" strike="noStrike" kern="1200" cap="none" spc="0" normalizeH="0" baseline="0" noProof="0" dirty="0">
                <a:ln>
                  <a:noFill/>
                </a:ln>
                <a:solidFill>
                  <a:srgbClr val="0000FF"/>
                </a:solidFill>
                <a:effectLst/>
                <a:uLnTx/>
                <a:uFillTx/>
                <a:latin typeface="Arial" charset="0"/>
                <a:ea typeface="Geneva" charset="0"/>
                <a:cs typeface="+mn-cs"/>
              </a:rPr>
              <a:t>	75.8%</a:t>
            </a: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0000FF"/>
                </a:solidFill>
                <a:effectLst/>
                <a:uLnTx/>
                <a:uFillTx/>
                <a:latin typeface="Arial" charset="0"/>
                <a:ea typeface="Geneva" charset="0"/>
                <a:cs typeface="+mn-cs"/>
              </a:rPr>
              <a:t>VO, </a:t>
            </a:r>
            <a:r>
              <a:rPr kumimoji="0" lang="de-DE" sz="2400" b="0" i="0" u="none" strike="noStrike" kern="1200" cap="none" spc="0" normalizeH="0" baseline="0" noProof="0" dirty="0" err="1">
                <a:ln>
                  <a:noFill/>
                </a:ln>
                <a:solidFill>
                  <a:srgbClr val="0000FF"/>
                </a:solidFill>
                <a:effectLst/>
                <a:uLnTx/>
                <a:uFillTx/>
                <a:latin typeface="Arial" charset="0"/>
                <a:ea typeface="Geneva" charset="0"/>
                <a:cs typeface="+mn-cs"/>
              </a:rPr>
              <a:t>mIGHV</a:t>
            </a:r>
            <a:r>
              <a:rPr kumimoji="0" lang="de-DE" sz="2400" b="0" i="0" u="none" strike="noStrike" kern="1200" cap="none" spc="0" normalizeH="0" baseline="0" noProof="0" dirty="0">
                <a:ln>
                  <a:noFill/>
                </a:ln>
                <a:solidFill>
                  <a:srgbClr val="0000FF"/>
                </a:solidFill>
                <a:effectLst/>
                <a:uLnTx/>
                <a:uFillTx/>
                <a:latin typeface="Arial" charset="0"/>
                <a:ea typeface="Geneva" charset="0"/>
                <a:cs typeface="+mn-cs"/>
              </a:rPr>
              <a:t>	87.6%</a:t>
            </a:r>
          </a:p>
        </p:txBody>
      </p:sp>
      <p:sp>
        <p:nvSpPr>
          <p:cNvPr id="9" name="TextBox 8">
            <a:extLst>
              <a:ext uri="{FF2B5EF4-FFF2-40B4-BE49-F238E27FC236}">
                <a16:creationId xmlns:a16="http://schemas.microsoft.com/office/drawing/2014/main" id="{09AD5309-2DB2-50A6-1B4B-065F5574A032}"/>
              </a:ext>
            </a:extLst>
          </p:cNvPr>
          <p:cNvSpPr txBox="1"/>
          <p:nvPr/>
        </p:nvSpPr>
        <p:spPr>
          <a:xfrm>
            <a:off x="9825647" y="6553200"/>
            <a:ext cx="2366353"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Al-</a:t>
            </a:r>
            <a:r>
              <a:rPr kumimoji="0" lang="en-US" sz="1000" b="0" i="0" u="none" strike="noStrike" kern="1200" cap="none" spc="0" normalizeH="0" baseline="0" noProof="0" dirty="0" err="1">
                <a:ln>
                  <a:noFill/>
                </a:ln>
                <a:solidFill>
                  <a:prstClr val="black"/>
                </a:solidFill>
                <a:effectLst/>
                <a:uLnTx/>
                <a:uFillTx/>
                <a:latin typeface="Helvetica"/>
                <a:ea typeface="MS PGothic"/>
                <a:cs typeface="+mn-cs"/>
              </a:rPr>
              <a:t>Sawaf</a:t>
            </a:r>
            <a:r>
              <a:rPr kumimoji="0" lang="en-US" sz="1000" b="0" i="0" u="none" strike="noStrike" kern="1200" cap="none" spc="0" normalizeH="0" baseline="0" noProof="0" dirty="0">
                <a:ln>
                  <a:noFill/>
                </a:ln>
                <a:solidFill>
                  <a:prstClr val="black"/>
                </a:solidFill>
                <a:effectLst/>
                <a:uLnTx/>
                <a:uFillTx/>
                <a:latin typeface="Helvetica"/>
                <a:ea typeface="MS PGothic"/>
                <a:cs typeface="+mn-cs"/>
              </a:rPr>
              <a:t> O et al. ASH 2025;Abstract 1</a:t>
            </a:r>
          </a:p>
        </p:txBody>
      </p:sp>
      <p:sp>
        <p:nvSpPr>
          <p:cNvPr id="5" name="TextBox 4">
            <a:extLst>
              <a:ext uri="{FF2B5EF4-FFF2-40B4-BE49-F238E27FC236}">
                <a16:creationId xmlns:a16="http://schemas.microsoft.com/office/drawing/2014/main" id="{261B2DDE-8021-3B8B-CEE2-7F27140257DC}"/>
              </a:ext>
            </a:extLst>
          </p:cNvPr>
          <p:cNvSpPr txBox="1"/>
          <p:nvPr/>
        </p:nvSpPr>
        <p:spPr>
          <a:xfrm>
            <a:off x="48214" y="6516633"/>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4301171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BC0307-AB96-0DE8-A2B5-28372E1B13A2}"/>
            </a:ext>
          </a:extLst>
        </p:cNvPr>
        <p:cNvGrpSpPr/>
        <p:nvPr/>
      </p:nvGrpSpPr>
      <p:grpSpPr>
        <a:xfrm>
          <a:off x="0" y="0"/>
          <a:ext cx="0" cy="0"/>
          <a:chOff x="0" y="0"/>
          <a:chExt cx="0" cy="0"/>
        </a:xfrm>
      </p:grpSpPr>
      <p:pic>
        <p:nvPicPr>
          <p:cNvPr id="25" name="Picture 24">
            <a:extLst>
              <a:ext uri="{FF2B5EF4-FFF2-40B4-BE49-F238E27FC236}">
                <a16:creationId xmlns:a16="http://schemas.microsoft.com/office/drawing/2014/main" id="{4992700F-0B89-BF93-C4A6-B15D06214547}"/>
              </a:ext>
            </a:extLst>
          </p:cNvPr>
          <p:cNvPicPr>
            <a:picLocks noChangeAspect="1"/>
          </p:cNvPicPr>
          <p:nvPr/>
        </p:nvPicPr>
        <p:blipFill>
          <a:blip r:embed="rId3"/>
          <a:stretch>
            <a:fillRect/>
          </a:stretch>
        </p:blipFill>
        <p:spPr>
          <a:xfrm>
            <a:off x="1027200" y="1243201"/>
            <a:ext cx="6460800" cy="4158191"/>
          </a:xfrm>
          <a:prstGeom prst="rect">
            <a:avLst/>
          </a:prstGeom>
        </p:spPr>
      </p:pic>
      <p:pic>
        <p:nvPicPr>
          <p:cNvPr id="17" name="Picture 16">
            <a:extLst>
              <a:ext uri="{FF2B5EF4-FFF2-40B4-BE49-F238E27FC236}">
                <a16:creationId xmlns:a16="http://schemas.microsoft.com/office/drawing/2014/main" id="{26E8B71C-6CAD-030C-7198-D4B3A44C1C85}"/>
              </a:ext>
            </a:extLst>
          </p:cNvPr>
          <p:cNvPicPr>
            <a:picLocks noChangeAspect="1"/>
          </p:cNvPicPr>
          <p:nvPr/>
        </p:nvPicPr>
        <p:blipFill>
          <a:blip r:embed="rId4"/>
          <a:stretch>
            <a:fillRect/>
          </a:stretch>
        </p:blipFill>
        <p:spPr>
          <a:xfrm>
            <a:off x="1027200" y="1247898"/>
            <a:ext cx="6460800" cy="4158191"/>
          </a:xfrm>
          <a:prstGeom prst="rect">
            <a:avLst/>
          </a:prstGeom>
        </p:spPr>
      </p:pic>
      <p:pic>
        <p:nvPicPr>
          <p:cNvPr id="15" name="Picture 14">
            <a:extLst>
              <a:ext uri="{FF2B5EF4-FFF2-40B4-BE49-F238E27FC236}">
                <a16:creationId xmlns:a16="http://schemas.microsoft.com/office/drawing/2014/main" id="{3E8210F1-E070-E30D-75BD-A4A19858FDFD}"/>
              </a:ext>
            </a:extLst>
          </p:cNvPr>
          <p:cNvPicPr>
            <a:picLocks noChangeAspect="1"/>
          </p:cNvPicPr>
          <p:nvPr/>
        </p:nvPicPr>
        <p:blipFill>
          <a:blip r:embed="rId5"/>
          <a:stretch>
            <a:fillRect/>
          </a:stretch>
        </p:blipFill>
        <p:spPr>
          <a:xfrm>
            <a:off x="1027200" y="1247022"/>
            <a:ext cx="6460800" cy="4158191"/>
          </a:xfrm>
          <a:prstGeom prst="rect">
            <a:avLst/>
          </a:prstGeom>
        </p:spPr>
      </p:pic>
      <p:sp>
        <p:nvSpPr>
          <p:cNvPr id="5" name="TextBox 4">
            <a:extLst>
              <a:ext uri="{FF2B5EF4-FFF2-40B4-BE49-F238E27FC236}">
                <a16:creationId xmlns:a16="http://schemas.microsoft.com/office/drawing/2014/main" id="{8FBAD13F-26A7-619C-BC17-A57471192BDF}"/>
              </a:ext>
            </a:extLst>
          </p:cNvPr>
          <p:cNvSpPr txBox="1"/>
          <p:nvPr/>
        </p:nvSpPr>
        <p:spPr>
          <a:xfrm>
            <a:off x="8228285" y="5450289"/>
            <a:ext cx="3000758"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00" b="1" i="1" u="none" strike="noStrike" kern="1200" cap="none" spc="0" normalizeH="0" baseline="0" noProof="0" dirty="0">
                <a:ln>
                  <a:noFill/>
                </a:ln>
                <a:solidFill>
                  <a:prstClr val="black"/>
                </a:solidFill>
                <a:effectLst/>
                <a:uLnTx/>
                <a:uFillTx/>
                <a:latin typeface="Calibri"/>
                <a:ea typeface="+mn-ea"/>
                <a:cs typeface="+mn-cs"/>
              </a:rPr>
              <a:t>TP53 </a:t>
            </a:r>
            <a:r>
              <a:rPr kumimoji="0" lang="de-DE" sz="1600" b="1" i="0" u="none" strike="noStrike" kern="1200" cap="none" spc="0" normalizeH="0" baseline="0" noProof="0" dirty="0">
                <a:ln>
                  <a:noFill/>
                </a:ln>
                <a:solidFill>
                  <a:prstClr val="black"/>
                </a:solidFill>
                <a:effectLst/>
                <a:uLnTx/>
                <a:uFillTx/>
                <a:latin typeface="Calibri"/>
                <a:ea typeface="+mn-ea"/>
                <a:cs typeface="+mn-cs"/>
              </a:rPr>
              <a:t>del/</a:t>
            </a:r>
            <a:r>
              <a:rPr kumimoji="0" lang="de-DE" sz="1600" b="1" i="0" u="none" strike="noStrike" kern="1200" cap="none" spc="0" normalizeH="0" baseline="0" noProof="0" dirty="0" err="1">
                <a:ln>
                  <a:noFill/>
                </a:ln>
                <a:solidFill>
                  <a:prstClr val="black"/>
                </a:solidFill>
                <a:effectLst/>
                <a:uLnTx/>
                <a:uFillTx/>
                <a:latin typeface="Calibri"/>
                <a:ea typeface="+mn-ea"/>
                <a:cs typeface="+mn-cs"/>
              </a:rPr>
              <a:t>mut</a:t>
            </a:r>
            <a:r>
              <a:rPr kumimoji="0" lang="de-DE" sz="1600" b="1" i="0" u="none" strike="noStrike" kern="1200" cap="none" spc="0" normalizeH="0" baseline="0" noProof="0" dirty="0">
                <a:ln>
                  <a:noFill/>
                </a:ln>
                <a:solidFill>
                  <a:prstClr val="black"/>
                </a:solidFill>
                <a:effectLst/>
                <a:uLnTx/>
                <a:uFillTx/>
                <a:latin typeface="Calibri"/>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00" b="0" i="0" u="none" strike="noStrike" kern="1200" cap="none" spc="0" normalizeH="0" baseline="0" noProof="0" dirty="0">
                <a:ln>
                  <a:noFill/>
                </a:ln>
                <a:solidFill>
                  <a:prstClr val="black"/>
                </a:solidFill>
                <a:effectLst/>
                <a:uLnTx/>
                <a:uFillTx/>
                <a:latin typeface="Calibri"/>
                <a:ea typeface="+mn-ea"/>
                <a:cs typeface="+mn-cs"/>
              </a:rPr>
              <a:t>VI </a:t>
            </a:r>
            <a:r>
              <a:rPr kumimoji="0" lang="de-DE" sz="1600" b="0" i="0" u="none" strike="noStrike" kern="1200" cap="none" spc="0" normalizeH="0" baseline="0" noProof="0" dirty="0" err="1">
                <a:ln>
                  <a:noFill/>
                </a:ln>
                <a:solidFill>
                  <a:prstClr val="black"/>
                </a:solidFill>
                <a:effectLst/>
                <a:uLnTx/>
                <a:uFillTx/>
                <a:latin typeface="Calibri"/>
                <a:ea typeface="+mn-ea"/>
                <a:cs typeface="+mn-cs"/>
              </a:rPr>
              <a:t>vs</a:t>
            </a:r>
            <a:r>
              <a:rPr kumimoji="0" lang="de-DE" sz="1600" b="0" i="0" u="none" strike="noStrike" kern="1200" cap="none" spc="0" normalizeH="0" baseline="0" noProof="0" dirty="0">
                <a:ln>
                  <a:noFill/>
                </a:ln>
                <a:solidFill>
                  <a:prstClr val="black"/>
                </a:solidFill>
                <a:effectLst/>
                <a:uLnTx/>
                <a:uFillTx/>
                <a:latin typeface="Calibri"/>
                <a:ea typeface="+mn-ea"/>
                <a:cs typeface="+mn-cs"/>
              </a:rPr>
              <a:t> I: HR 0.70, 95% CI 0.22-2.16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00" b="0" i="0" u="none" strike="noStrike" kern="1200" cap="none" spc="0" normalizeH="0" baseline="0" noProof="0" dirty="0">
                <a:ln>
                  <a:noFill/>
                </a:ln>
                <a:solidFill>
                  <a:prstClr val="black"/>
                </a:solidFill>
                <a:effectLst/>
                <a:uLnTx/>
                <a:uFillTx/>
                <a:latin typeface="Calibri"/>
                <a:ea typeface="+mn-ea"/>
                <a:cs typeface="+mn-cs"/>
              </a:rPr>
              <a:t>VO </a:t>
            </a:r>
            <a:r>
              <a:rPr kumimoji="0" lang="de-DE" sz="1600" b="0" i="0" u="none" strike="noStrike" kern="1200" cap="none" spc="0" normalizeH="0" baseline="0" noProof="0" dirty="0" err="1">
                <a:ln>
                  <a:noFill/>
                </a:ln>
                <a:solidFill>
                  <a:prstClr val="black"/>
                </a:solidFill>
                <a:effectLst/>
                <a:uLnTx/>
                <a:uFillTx/>
                <a:latin typeface="Calibri"/>
                <a:ea typeface="+mn-ea"/>
                <a:cs typeface="+mn-cs"/>
              </a:rPr>
              <a:t>vs</a:t>
            </a:r>
            <a:r>
              <a:rPr kumimoji="0" lang="de-DE" sz="1600" b="0" i="0" u="none" strike="noStrike" kern="1200" cap="none" spc="0" normalizeH="0" baseline="0" noProof="0" dirty="0">
                <a:ln>
                  <a:noFill/>
                </a:ln>
                <a:solidFill>
                  <a:prstClr val="black"/>
                </a:solidFill>
                <a:effectLst/>
                <a:uLnTx/>
                <a:uFillTx/>
                <a:latin typeface="Calibri"/>
                <a:ea typeface="+mn-ea"/>
                <a:cs typeface="+mn-cs"/>
              </a:rPr>
              <a:t> I: HR 1.20, 95% CI 0.40-3.59</a:t>
            </a:r>
          </a:p>
        </p:txBody>
      </p:sp>
      <p:sp>
        <p:nvSpPr>
          <p:cNvPr id="2" name="Title 1">
            <a:extLst>
              <a:ext uri="{FF2B5EF4-FFF2-40B4-BE49-F238E27FC236}">
                <a16:creationId xmlns:a16="http://schemas.microsoft.com/office/drawing/2014/main" id="{AC525AB3-C8BB-561E-A684-9D3B6826CA40}"/>
              </a:ext>
            </a:extLst>
          </p:cNvPr>
          <p:cNvSpPr>
            <a:spLocks noGrp="1"/>
          </p:cNvSpPr>
          <p:nvPr>
            <p:ph type="title"/>
          </p:nvPr>
        </p:nvSpPr>
        <p:spPr/>
        <p:txBody>
          <a:bodyPr/>
          <a:lstStyle/>
          <a:p>
            <a:r>
              <a:rPr lang="de-DE" dirty="0"/>
              <a:t>CLL17: Progression-</a:t>
            </a:r>
            <a:r>
              <a:rPr lang="de-DE" dirty="0" err="1"/>
              <a:t>free</a:t>
            </a:r>
            <a:r>
              <a:rPr lang="de-DE" dirty="0"/>
              <a:t> survival</a:t>
            </a:r>
          </a:p>
        </p:txBody>
      </p:sp>
      <p:sp>
        <p:nvSpPr>
          <p:cNvPr id="3" name="Subtitle 2">
            <a:extLst>
              <a:ext uri="{FF2B5EF4-FFF2-40B4-BE49-F238E27FC236}">
                <a16:creationId xmlns:a16="http://schemas.microsoft.com/office/drawing/2014/main" id="{15521A44-5B50-961C-DFF3-F80C93E6A666}"/>
              </a:ext>
            </a:extLst>
          </p:cNvPr>
          <p:cNvSpPr>
            <a:spLocks noGrp="1"/>
          </p:cNvSpPr>
          <p:nvPr>
            <p:ph type="subTitle" idx="13"/>
          </p:nvPr>
        </p:nvSpPr>
        <p:spPr>
          <a:xfrm>
            <a:off x="609601" y="814487"/>
            <a:ext cx="8228572" cy="356660"/>
          </a:xfrm>
        </p:spPr>
        <p:txBody>
          <a:bodyPr/>
          <a:lstStyle/>
          <a:p>
            <a:r>
              <a:rPr lang="de-DE" dirty="0" err="1"/>
              <a:t>According</a:t>
            </a:r>
            <a:r>
              <a:rPr lang="de-DE" dirty="0"/>
              <a:t> </a:t>
            </a:r>
            <a:r>
              <a:rPr lang="de-DE" dirty="0" err="1"/>
              <a:t>to</a:t>
            </a:r>
            <a:r>
              <a:rPr lang="de-DE" dirty="0"/>
              <a:t> </a:t>
            </a:r>
            <a:r>
              <a:rPr lang="de-DE" i="1" dirty="0"/>
              <a:t>TP53</a:t>
            </a:r>
            <a:r>
              <a:rPr lang="de-DE" dirty="0"/>
              <a:t>/del17p </a:t>
            </a:r>
            <a:r>
              <a:rPr lang="de-DE" dirty="0" err="1"/>
              <a:t>status</a:t>
            </a:r>
            <a:endParaRPr lang="de-DE" dirty="0"/>
          </a:p>
        </p:txBody>
      </p:sp>
      <p:sp>
        <p:nvSpPr>
          <p:cNvPr id="4" name="TextBox 3">
            <a:extLst>
              <a:ext uri="{FF2B5EF4-FFF2-40B4-BE49-F238E27FC236}">
                <a16:creationId xmlns:a16="http://schemas.microsoft.com/office/drawing/2014/main" id="{073D01C6-688B-31E3-279F-EF3A47C3959C}"/>
              </a:ext>
            </a:extLst>
          </p:cNvPr>
          <p:cNvSpPr txBox="1"/>
          <p:nvPr/>
        </p:nvSpPr>
        <p:spPr>
          <a:xfrm>
            <a:off x="8393391" y="1178513"/>
            <a:ext cx="3520516" cy="1569660"/>
          </a:xfrm>
          <a:prstGeom prst="rect">
            <a:avLst/>
          </a:prstGeom>
          <a:noFill/>
        </p:spPr>
        <p:txBody>
          <a:bodyPr wrap="none" rtlCol="0">
            <a:spAutoFit/>
          </a:bodyPr>
          <a:lstStyle/>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000000"/>
                </a:solidFill>
                <a:effectLst/>
                <a:uLnTx/>
                <a:uFillTx/>
                <a:latin typeface="Arial" charset="0"/>
                <a:ea typeface="Geneva" charset="0"/>
                <a:cs typeface="+mn-cs"/>
              </a:rPr>
              <a:t>3-year-PFS</a:t>
            </a:r>
          </a:p>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de-DE" sz="2400" b="1" i="0" u="none" strike="noStrike" kern="1200" cap="none" spc="0" normalizeH="0" baseline="0" noProof="0" dirty="0">
              <a:ln>
                <a:noFill/>
              </a:ln>
              <a:solidFill>
                <a:srgbClr val="000000"/>
              </a:solidFill>
              <a:effectLst/>
              <a:uLnTx/>
              <a:uFillTx/>
              <a:latin typeface="Arial" charset="0"/>
              <a:ea typeface="Geneva" charset="0"/>
              <a:cs typeface="+mn-cs"/>
            </a:endParaRP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C00000"/>
                </a:solidFill>
                <a:effectLst/>
                <a:uLnTx/>
                <a:uFillTx/>
                <a:latin typeface="Arial" charset="0"/>
                <a:ea typeface="Geneva" charset="0"/>
                <a:cs typeface="+mn-cs"/>
              </a:rPr>
              <a:t>I, </a:t>
            </a:r>
            <a:r>
              <a:rPr kumimoji="0" lang="de-DE" sz="2400" b="0" i="1" u="none" strike="noStrike" kern="1200" cap="none" spc="0" normalizeH="0" baseline="0" noProof="0" dirty="0">
                <a:ln>
                  <a:noFill/>
                </a:ln>
                <a:solidFill>
                  <a:srgbClr val="C00000"/>
                </a:solidFill>
                <a:effectLst/>
                <a:uLnTx/>
                <a:uFillTx/>
                <a:latin typeface="Arial" charset="0"/>
                <a:ea typeface="Geneva" charset="0"/>
                <a:cs typeface="+mn-cs"/>
              </a:rPr>
              <a:t>TP53</a:t>
            </a:r>
            <a:r>
              <a:rPr kumimoji="0" lang="de-DE" sz="2400" b="0" i="0" u="none" strike="noStrike" kern="1200" cap="none" spc="0" normalizeH="0" baseline="0" noProof="0" dirty="0">
                <a:ln>
                  <a:noFill/>
                </a:ln>
                <a:solidFill>
                  <a:srgbClr val="C00000"/>
                </a:solidFill>
                <a:effectLst/>
                <a:uLnTx/>
                <a:uFillTx/>
                <a:latin typeface="Arial" charset="0"/>
                <a:ea typeface="Geneva" charset="0"/>
                <a:cs typeface="+mn-cs"/>
              </a:rPr>
              <a:t>del/</a:t>
            </a:r>
            <a:r>
              <a:rPr kumimoji="0" lang="de-DE" sz="2400" b="0" i="0" u="none" strike="noStrike" kern="1200" cap="none" spc="0" normalizeH="0" baseline="0" noProof="0" dirty="0" err="1">
                <a:ln>
                  <a:noFill/>
                </a:ln>
                <a:solidFill>
                  <a:srgbClr val="C00000"/>
                </a:solidFill>
                <a:effectLst/>
                <a:uLnTx/>
                <a:uFillTx/>
                <a:latin typeface="Arial" charset="0"/>
                <a:ea typeface="Geneva" charset="0"/>
                <a:cs typeface="+mn-cs"/>
              </a:rPr>
              <a:t>mut</a:t>
            </a:r>
            <a:r>
              <a:rPr kumimoji="0" lang="de-DE" sz="2400" b="0" i="0" u="none" strike="noStrike" kern="1200" cap="none" spc="0" normalizeH="0" baseline="0" noProof="0" dirty="0">
                <a:ln>
                  <a:noFill/>
                </a:ln>
                <a:solidFill>
                  <a:srgbClr val="C00000"/>
                </a:solidFill>
                <a:effectLst/>
                <a:uLnTx/>
                <a:uFillTx/>
                <a:latin typeface="Arial" charset="0"/>
                <a:ea typeface="Geneva" charset="0"/>
                <a:cs typeface="+mn-cs"/>
              </a:rPr>
              <a:t>	79.4%</a:t>
            </a: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prstClr val="black"/>
                </a:solidFill>
                <a:effectLst/>
                <a:uLnTx/>
                <a:uFillTx/>
                <a:latin typeface="Arial" charset="0"/>
                <a:ea typeface="Geneva" charset="0"/>
                <a:cs typeface="+mn-cs"/>
              </a:rPr>
              <a:t>I, </a:t>
            </a:r>
            <a:r>
              <a:rPr kumimoji="0" lang="de-DE" sz="2400" b="0" i="1" u="none" strike="noStrike" kern="1200" cap="none" spc="0" normalizeH="0" baseline="0" noProof="0" dirty="0">
                <a:ln>
                  <a:noFill/>
                </a:ln>
                <a:solidFill>
                  <a:prstClr val="black"/>
                </a:solidFill>
                <a:effectLst/>
                <a:uLnTx/>
                <a:uFillTx/>
                <a:latin typeface="Arial" charset="0"/>
                <a:ea typeface="Geneva" charset="0"/>
                <a:cs typeface="+mn-cs"/>
              </a:rPr>
              <a:t>TP53</a:t>
            </a:r>
            <a:r>
              <a:rPr kumimoji="0" lang="de-DE" sz="2400" b="0" i="0" u="none" strike="noStrike" kern="1200" cap="none" spc="0" normalizeH="0" baseline="0" noProof="0" dirty="0">
                <a:ln>
                  <a:noFill/>
                </a:ln>
                <a:solidFill>
                  <a:prstClr val="black"/>
                </a:solidFill>
                <a:effectLst/>
                <a:uLnTx/>
                <a:uFillTx/>
                <a:latin typeface="Arial" charset="0"/>
                <a:ea typeface="Geneva" charset="0"/>
                <a:cs typeface="+mn-cs"/>
              </a:rPr>
              <a:t>-WT		81.0%</a:t>
            </a:r>
          </a:p>
        </p:txBody>
      </p:sp>
      <p:cxnSp>
        <p:nvCxnSpPr>
          <p:cNvPr id="18" name="Straight Connector 17">
            <a:extLst>
              <a:ext uri="{FF2B5EF4-FFF2-40B4-BE49-F238E27FC236}">
                <a16:creationId xmlns:a16="http://schemas.microsoft.com/office/drawing/2014/main" id="{E0E83536-843C-988D-19EB-52278EBD6DE0}"/>
              </a:ext>
            </a:extLst>
          </p:cNvPr>
          <p:cNvCxnSpPr>
            <a:cxnSpLocks/>
          </p:cNvCxnSpPr>
          <p:nvPr/>
        </p:nvCxnSpPr>
        <p:spPr>
          <a:xfrm>
            <a:off x="8028780" y="2156753"/>
            <a:ext cx="364611" cy="0"/>
          </a:xfrm>
          <a:prstGeom prst="line">
            <a:avLst/>
          </a:prstGeom>
          <a:ln w="19050">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C9EF5325-A410-1F8D-6C55-8D3ECFBE0DF2}"/>
              </a:ext>
            </a:extLst>
          </p:cNvPr>
          <p:cNvCxnSpPr>
            <a:cxnSpLocks/>
          </p:cNvCxnSpPr>
          <p:nvPr/>
        </p:nvCxnSpPr>
        <p:spPr>
          <a:xfrm>
            <a:off x="8028780" y="2515124"/>
            <a:ext cx="364611" cy="0"/>
          </a:xfrm>
          <a:prstGeom prst="line">
            <a:avLst/>
          </a:prstGeom>
          <a:ln w="19050">
            <a:solidFill>
              <a:srgbClr val="C00000"/>
            </a:solidFill>
            <a:prstDash val="soli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4B4D04A-70E6-A2DE-747F-98F89F299A5E}"/>
              </a:ext>
            </a:extLst>
          </p:cNvPr>
          <p:cNvCxnSpPr>
            <a:cxnSpLocks/>
          </p:cNvCxnSpPr>
          <p:nvPr/>
        </p:nvCxnSpPr>
        <p:spPr>
          <a:xfrm>
            <a:off x="8053369" y="3266983"/>
            <a:ext cx="364611" cy="0"/>
          </a:xfrm>
          <a:prstGeom prst="line">
            <a:avLst/>
          </a:prstGeom>
          <a:ln w="19050">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4D0AD2B-A4DD-8E70-0719-277D26BEB663}"/>
              </a:ext>
            </a:extLst>
          </p:cNvPr>
          <p:cNvCxnSpPr>
            <a:cxnSpLocks/>
          </p:cNvCxnSpPr>
          <p:nvPr/>
        </p:nvCxnSpPr>
        <p:spPr>
          <a:xfrm>
            <a:off x="8053369" y="3625353"/>
            <a:ext cx="364611" cy="0"/>
          </a:xfrm>
          <a:prstGeom prst="line">
            <a:avLst/>
          </a:prstGeom>
          <a:ln w="190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FC1B25D-8DC8-EAB4-415A-5D8F5D08971C}"/>
              </a:ext>
            </a:extLst>
          </p:cNvPr>
          <p:cNvCxnSpPr>
            <a:cxnSpLocks/>
          </p:cNvCxnSpPr>
          <p:nvPr/>
        </p:nvCxnSpPr>
        <p:spPr>
          <a:xfrm>
            <a:off x="8053369" y="4366092"/>
            <a:ext cx="364611" cy="0"/>
          </a:xfrm>
          <a:prstGeom prst="line">
            <a:avLst/>
          </a:prstGeom>
          <a:ln w="19050">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3F85CE6-46ED-6EDB-DB18-2E91D9DA6D32}"/>
              </a:ext>
            </a:extLst>
          </p:cNvPr>
          <p:cNvCxnSpPr>
            <a:cxnSpLocks/>
          </p:cNvCxnSpPr>
          <p:nvPr/>
        </p:nvCxnSpPr>
        <p:spPr>
          <a:xfrm>
            <a:off x="8053369" y="4724463"/>
            <a:ext cx="364611" cy="0"/>
          </a:xfrm>
          <a:prstGeom prst="line">
            <a:avLst/>
          </a:prstGeom>
          <a:ln w="19050">
            <a:solidFill>
              <a:srgbClr val="0000FF"/>
            </a:solidFill>
            <a:prstDash val="solid"/>
          </a:ln>
        </p:spPr>
        <p:style>
          <a:lnRef idx="1">
            <a:schemeClr val="accent1"/>
          </a:lnRef>
          <a:fillRef idx="0">
            <a:schemeClr val="accent1"/>
          </a:fillRef>
          <a:effectRef idx="0">
            <a:schemeClr val="accent1"/>
          </a:effectRef>
          <a:fontRef idx="minor">
            <a:schemeClr val="tx1"/>
          </a:fontRef>
        </p:style>
      </p:cxnSp>
      <p:graphicFrame>
        <p:nvGraphicFramePr>
          <p:cNvPr id="13" name="Table 12">
            <a:extLst>
              <a:ext uri="{FF2B5EF4-FFF2-40B4-BE49-F238E27FC236}">
                <a16:creationId xmlns:a16="http://schemas.microsoft.com/office/drawing/2014/main" id="{01BB223E-47B3-8F6F-234E-443F92141FBE}"/>
              </a:ext>
            </a:extLst>
          </p:cNvPr>
          <p:cNvGraphicFramePr>
            <a:graphicFrameLocks noGrp="1"/>
          </p:cNvGraphicFramePr>
          <p:nvPr/>
        </p:nvGraphicFramePr>
        <p:xfrm>
          <a:off x="187278" y="5323757"/>
          <a:ext cx="8146469" cy="1271020"/>
        </p:xfrm>
        <a:graphic>
          <a:graphicData uri="http://schemas.openxmlformats.org/drawingml/2006/table">
            <a:tbl>
              <a:tblPr firstRow="1" firstCol="1" bandRow="1"/>
              <a:tblGrid>
                <a:gridCol w="1390511">
                  <a:extLst>
                    <a:ext uri="{9D8B030D-6E8A-4147-A177-3AD203B41FA5}">
                      <a16:colId xmlns:a16="http://schemas.microsoft.com/office/drawing/2014/main" val="4147201943"/>
                    </a:ext>
                  </a:extLst>
                </a:gridCol>
                <a:gridCol w="1344707">
                  <a:extLst>
                    <a:ext uri="{9D8B030D-6E8A-4147-A177-3AD203B41FA5}">
                      <a16:colId xmlns:a16="http://schemas.microsoft.com/office/drawing/2014/main" val="4169198799"/>
                    </a:ext>
                  </a:extLst>
                </a:gridCol>
                <a:gridCol w="1335740">
                  <a:extLst>
                    <a:ext uri="{9D8B030D-6E8A-4147-A177-3AD203B41FA5}">
                      <a16:colId xmlns:a16="http://schemas.microsoft.com/office/drawing/2014/main" val="738730196"/>
                    </a:ext>
                  </a:extLst>
                </a:gridCol>
                <a:gridCol w="1398495">
                  <a:extLst>
                    <a:ext uri="{9D8B030D-6E8A-4147-A177-3AD203B41FA5}">
                      <a16:colId xmlns:a16="http://schemas.microsoft.com/office/drawing/2014/main" val="1145929602"/>
                    </a:ext>
                  </a:extLst>
                </a:gridCol>
                <a:gridCol w="1380565">
                  <a:extLst>
                    <a:ext uri="{9D8B030D-6E8A-4147-A177-3AD203B41FA5}">
                      <a16:colId xmlns:a16="http://schemas.microsoft.com/office/drawing/2014/main" val="4216213152"/>
                    </a:ext>
                  </a:extLst>
                </a:gridCol>
                <a:gridCol w="1296451">
                  <a:extLst>
                    <a:ext uri="{9D8B030D-6E8A-4147-A177-3AD203B41FA5}">
                      <a16:colId xmlns:a16="http://schemas.microsoft.com/office/drawing/2014/main" val="3355843845"/>
                    </a:ext>
                  </a:extLst>
                </a:gridCol>
              </a:tblGrid>
              <a:tr h="162560">
                <a:tc gridSpan="2">
                  <a:txBody>
                    <a:bodyPr/>
                    <a:lstStyle/>
                    <a:p>
                      <a:pPr>
                        <a:buNone/>
                      </a:pPr>
                      <a:r>
                        <a:rPr lang="en-US" sz="1100" b="0" dirty="0">
                          <a:effectLst/>
                          <a:latin typeface="Arial" panose="020B0604020202020204" pitchFamily="34" charset="0"/>
                          <a:ea typeface="Times New Roman" panose="02020603050405020304" pitchFamily="18" charset="0"/>
                          <a:cs typeface="Times New Roman" panose="02020603050405020304" pitchFamily="18" charset="0"/>
                        </a:rPr>
                        <a:t>Patients at risk</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hMerge="1">
                  <a:txBody>
                    <a:bodyPr/>
                    <a:lstStyle/>
                    <a:p>
                      <a:pPr>
                        <a:buNone/>
                      </a:pPr>
                      <a:endParaRPr lang="en-GB" sz="8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extLst>
                  <a:ext uri="{0D108BD9-81ED-4DB2-BD59-A6C34878D82A}">
                    <a16:rowId xmlns:a16="http://schemas.microsoft.com/office/drawing/2014/main" val="210090325"/>
                  </a:ext>
                </a:extLst>
              </a:tr>
              <a:tr h="187148">
                <a:tc>
                  <a:txBody>
                    <a:bodyPr/>
                    <a:lstStyle/>
                    <a:p>
                      <a:pPr>
                        <a:buNone/>
                      </a:pPr>
                      <a:r>
                        <a:rPr lang="en-US" sz="11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VO, </a:t>
                      </a:r>
                      <a:r>
                        <a:rPr lang="de-DE" sz="11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del/</a:t>
                      </a:r>
                      <a:r>
                        <a:rPr lang="de-DE" sz="1100" dirty="0" err="1">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mut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23</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21</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16</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5</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4240734527"/>
                  </a:ext>
                </a:extLst>
              </a:tr>
              <a:tr h="187148">
                <a:tc>
                  <a:txBody>
                    <a:bodyPr/>
                    <a:lstStyle/>
                    <a:p>
                      <a:pPr>
                        <a:buNone/>
                      </a:pPr>
                      <a:r>
                        <a:rPr lang="en-US" sz="11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VO, WT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280</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257</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240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72</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3751710738"/>
                  </a:ext>
                </a:extLst>
              </a:tr>
              <a:tr h="187148">
                <a:tc>
                  <a:txBody>
                    <a:bodyPr/>
                    <a:lstStyle/>
                    <a:p>
                      <a:pPr>
                        <a:buNone/>
                      </a:pPr>
                      <a:r>
                        <a:rPr lang="en-US" sz="1100" dirty="0">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rPr>
                        <a:t>VI, </a:t>
                      </a:r>
                      <a:r>
                        <a:rPr lang="de-DE" sz="1100" dirty="0">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rPr>
                        <a:t>del/</a:t>
                      </a:r>
                      <a:r>
                        <a:rPr lang="de-DE" sz="1100" dirty="0" err="1">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rPr>
                        <a:t>mut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25</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20</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18</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4</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1807840978"/>
                  </a:ext>
                </a:extLst>
              </a:tr>
              <a:tr h="162560">
                <a:tc>
                  <a:txBody>
                    <a:bodyPr/>
                    <a:lstStyle/>
                    <a:p>
                      <a:pPr>
                        <a:buNone/>
                      </a:pPr>
                      <a:r>
                        <a:rPr lang="en-US" sz="1100" dirty="0">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rPr>
                        <a:t>VI, WT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279</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257</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248</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78</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222553938"/>
                  </a:ext>
                </a:extLst>
              </a:tr>
              <a:tr h="187148">
                <a:tc>
                  <a:txBody>
                    <a:bodyPr/>
                    <a:lstStyle/>
                    <a:p>
                      <a:pPr>
                        <a:buNone/>
                      </a:pPr>
                      <a:r>
                        <a:rPr lang="en-US" sz="1100" dirty="0">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rPr>
                        <a:t>I, </a:t>
                      </a:r>
                      <a:r>
                        <a:rPr lang="de-DE" sz="1100" dirty="0">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rPr>
                        <a:t>del/</a:t>
                      </a:r>
                      <a:r>
                        <a:rPr lang="de-DE" sz="1100" dirty="0" err="1">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rPr>
                        <a:t>mut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w="6350" cap="flat" cmpd="sng" algn="ctr">
                      <a:noFill/>
                      <a:prstDash val="solid"/>
                      <a:round/>
                      <a:headEnd type="none" w="med" len="med"/>
                      <a:tailEnd type="none" w="med" len="med"/>
                    </a:lnR>
                    <a:lnT>
                      <a:noFill/>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21</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w="6350" cap="flat" cmpd="sng" algn="ctr">
                      <a:noFill/>
                      <a:prstDash val="solid"/>
                      <a:round/>
                      <a:headEnd type="none" w="med" len="med"/>
                      <a:tailEnd type="none" w="med" len="med"/>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19</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15</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7</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extLst>
                  <a:ext uri="{0D108BD9-81ED-4DB2-BD59-A6C34878D82A}">
                    <a16:rowId xmlns:a16="http://schemas.microsoft.com/office/drawing/2014/main" val="3521003172"/>
                  </a:ext>
                </a:extLst>
              </a:tr>
              <a:tr h="187148">
                <a:tc>
                  <a:txBody>
                    <a:bodyPr/>
                    <a:lstStyle/>
                    <a:p>
                      <a:pPr>
                        <a:buNone/>
                      </a:pPr>
                      <a:r>
                        <a:rPr lang="en-US" sz="1100" dirty="0">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rPr>
                        <a:t>I, WT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w="6350" cap="flat" cmpd="sng" algn="ctr">
                      <a:noFill/>
                      <a:prstDash val="solid"/>
                      <a:round/>
                      <a:headEnd type="none" w="med" len="med"/>
                      <a:tailEnd type="none" w="med" len="med"/>
                    </a:lnR>
                    <a:lnT>
                      <a:noFill/>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279</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w="6350" cap="flat" cmpd="sng" algn="ctr">
                      <a:noFill/>
                      <a:prstDash val="solid"/>
                      <a:round/>
                      <a:headEnd type="none" w="med" len="med"/>
                      <a:tailEnd type="none" w="med" len="med"/>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247</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227</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87</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nchor="ctr">
                    <a:lnL>
                      <a:noFill/>
                    </a:lnL>
                    <a:lnR>
                      <a:noFill/>
                    </a:lnR>
                    <a:lnT>
                      <a:noFill/>
                    </a:lnT>
                    <a:lnB>
                      <a:noFill/>
                    </a:lnB>
                    <a:noFill/>
                  </a:tcPr>
                </a:tc>
                <a:extLst>
                  <a:ext uri="{0D108BD9-81ED-4DB2-BD59-A6C34878D82A}">
                    <a16:rowId xmlns:a16="http://schemas.microsoft.com/office/drawing/2014/main" val="2900588512"/>
                  </a:ext>
                </a:extLst>
              </a:tr>
            </a:tbl>
          </a:graphicData>
        </a:graphic>
      </p:graphicFrame>
      <p:cxnSp>
        <p:nvCxnSpPr>
          <p:cNvPr id="6" name="Straight Connector 5">
            <a:extLst>
              <a:ext uri="{FF2B5EF4-FFF2-40B4-BE49-F238E27FC236}">
                <a16:creationId xmlns:a16="http://schemas.microsoft.com/office/drawing/2014/main" id="{8026693D-17A0-BAE5-8568-C52B64D13C65}"/>
              </a:ext>
            </a:extLst>
          </p:cNvPr>
          <p:cNvCxnSpPr>
            <a:cxnSpLocks/>
          </p:cNvCxnSpPr>
          <p:nvPr/>
        </p:nvCxnSpPr>
        <p:spPr>
          <a:xfrm flipV="1">
            <a:off x="5812192" y="1319231"/>
            <a:ext cx="0" cy="3386315"/>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94028EEF-4111-5248-E546-F8A3F5C60B30}"/>
              </a:ext>
            </a:extLst>
          </p:cNvPr>
          <p:cNvSpPr txBox="1"/>
          <p:nvPr/>
        </p:nvSpPr>
        <p:spPr>
          <a:xfrm>
            <a:off x="8433159" y="3012388"/>
            <a:ext cx="3982715" cy="830997"/>
          </a:xfrm>
          <a:prstGeom prst="rect">
            <a:avLst/>
          </a:prstGeom>
          <a:noFill/>
        </p:spPr>
        <p:txBody>
          <a:bodyPr wrap="square">
            <a:spAutoFit/>
          </a:bodyPr>
          <a:lstStyle/>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28B258"/>
                </a:solidFill>
                <a:effectLst/>
                <a:uLnTx/>
                <a:uFillTx/>
                <a:latin typeface="Arial" charset="0"/>
                <a:ea typeface="Geneva" charset="0"/>
                <a:cs typeface="+mn-cs"/>
              </a:rPr>
              <a:t>VI, </a:t>
            </a:r>
            <a:r>
              <a:rPr kumimoji="0" lang="de-DE" sz="2400" b="0" i="1" u="none" strike="noStrike" kern="1200" cap="none" spc="0" normalizeH="0" baseline="0" noProof="0" dirty="0">
                <a:ln>
                  <a:noFill/>
                </a:ln>
                <a:solidFill>
                  <a:srgbClr val="28B258"/>
                </a:solidFill>
                <a:effectLst/>
                <a:uLnTx/>
                <a:uFillTx/>
                <a:latin typeface="Arial" charset="0"/>
                <a:ea typeface="Geneva" charset="0"/>
                <a:cs typeface="+mn-cs"/>
              </a:rPr>
              <a:t>TP53</a:t>
            </a:r>
            <a:r>
              <a:rPr kumimoji="0" lang="de-DE" sz="2400" b="0" i="0" u="none" strike="noStrike" kern="1200" cap="none" spc="0" normalizeH="0" baseline="0" noProof="0" dirty="0">
                <a:ln>
                  <a:noFill/>
                </a:ln>
                <a:solidFill>
                  <a:srgbClr val="28B258"/>
                </a:solidFill>
                <a:effectLst/>
                <a:uLnTx/>
                <a:uFillTx/>
                <a:latin typeface="Arial" charset="0"/>
                <a:ea typeface="Geneva" charset="0"/>
                <a:cs typeface="+mn-cs"/>
              </a:rPr>
              <a:t>del/</a:t>
            </a:r>
            <a:r>
              <a:rPr kumimoji="0" lang="de-DE" sz="2400" b="0" i="0" u="none" strike="noStrike" kern="1200" cap="none" spc="0" normalizeH="0" baseline="0" noProof="0" dirty="0" err="1">
                <a:ln>
                  <a:noFill/>
                </a:ln>
                <a:solidFill>
                  <a:srgbClr val="28B258"/>
                </a:solidFill>
                <a:effectLst/>
                <a:uLnTx/>
                <a:uFillTx/>
                <a:latin typeface="Arial" charset="0"/>
                <a:ea typeface="Geneva" charset="0"/>
                <a:cs typeface="+mn-cs"/>
              </a:rPr>
              <a:t>mut</a:t>
            </a:r>
            <a:r>
              <a:rPr kumimoji="0" lang="de-DE" sz="2400" b="0" i="0" u="none" strike="noStrike" kern="1200" cap="none" spc="0" normalizeH="0" baseline="0" noProof="0" dirty="0">
                <a:ln>
                  <a:noFill/>
                </a:ln>
                <a:solidFill>
                  <a:srgbClr val="28B258"/>
                </a:solidFill>
                <a:effectLst/>
                <a:uLnTx/>
                <a:uFillTx/>
                <a:latin typeface="Arial" charset="0"/>
                <a:ea typeface="Geneva" charset="0"/>
                <a:cs typeface="+mn-cs"/>
              </a:rPr>
              <a:t>	69.0%</a:t>
            </a: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prstClr val="black"/>
                </a:solidFill>
                <a:effectLst/>
                <a:uLnTx/>
                <a:uFillTx/>
                <a:latin typeface="Arial" charset="0"/>
                <a:ea typeface="Geneva" charset="0"/>
                <a:cs typeface="+mn-cs"/>
              </a:rPr>
              <a:t>VI, </a:t>
            </a:r>
            <a:r>
              <a:rPr kumimoji="0" lang="de-DE" sz="2400" b="0" i="1" u="none" strike="noStrike" kern="1200" cap="none" spc="0" normalizeH="0" baseline="0" noProof="0" dirty="0">
                <a:ln>
                  <a:noFill/>
                </a:ln>
                <a:solidFill>
                  <a:prstClr val="black"/>
                </a:solidFill>
                <a:effectLst/>
                <a:uLnTx/>
                <a:uFillTx/>
                <a:latin typeface="Arial" charset="0"/>
                <a:ea typeface="Geneva" charset="0"/>
                <a:cs typeface="+mn-cs"/>
              </a:rPr>
              <a:t>TP53</a:t>
            </a:r>
            <a:r>
              <a:rPr kumimoji="0" lang="de-DE" sz="2400" b="0" i="0" u="none" strike="noStrike" kern="1200" cap="none" spc="0" normalizeH="0" baseline="0" noProof="0" dirty="0">
                <a:ln>
                  <a:noFill/>
                </a:ln>
                <a:solidFill>
                  <a:prstClr val="black"/>
                </a:solidFill>
                <a:effectLst/>
                <a:uLnTx/>
                <a:uFillTx/>
                <a:latin typeface="Arial" charset="0"/>
                <a:ea typeface="Geneva" charset="0"/>
                <a:cs typeface="+mn-cs"/>
              </a:rPr>
              <a:t>-WT		80.1%</a:t>
            </a:r>
          </a:p>
        </p:txBody>
      </p:sp>
      <p:sp>
        <p:nvSpPr>
          <p:cNvPr id="10" name="TextBox 9">
            <a:extLst>
              <a:ext uri="{FF2B5EF4-FFF2-40B4-BE49-F238E27FC236}">
                <a16:creationId xmlns:a16="http://schemas.microsoft.com/office/drawing/2014/main" id="{FC0D0C13-BC8E-95ED-5CC5-A77E8E8D190F}"/>
              </a:ext>
            </a:extLst>
          </p:cNvPr>
          <p:cNvSpPr txBox="1"/>
          <p:nvPr/>
        </p:nvSpPr>
        <p:spPr>
          <a:xfrm>
            <a:off x="8433159" y="4107600"/>
            <a:ext cx="3680823" cy="830997"/>
          </a:xfrm>
          <a:prstGeom prst="rect">
            <a:avLst/>
          </a:prstGeom>
          <a:noFill/>
        </p:spPr>
        <p:txBody>
          <a:bodyPr wrap="square">
            <a:spAutoFit/>
          </a:bodyPr>
          <a:lstStyle/>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0000FF"/>
                </a:solidFill>
                <a:effectLst/>
                <a:uLnTx/>
                <a:uFillTx/>
                <a:latin typeface="Arial" charset="0"/>
                <a:ea typeface="Geneva" charset="0"/>
                <a:cs typeface="+mn-cs"/>
              </a:rPr>
              <a:t>VO, </a:t>
            </a:r>
            <a:r>
              <a:rPr kumimoji="0" lang="de-DE" sz="2400" b="0" i="1" u="none" strike="noStrike" kern="1200" cap="none" spc="0" normalizeH="0" baseline="0" noProof="0" dirty="0">
                <a:ln>
                  <a:noFill/>
                </a:ln>
                <a:solidFill>
                  <a:srgbClr val="0000FF"/>
                </a:solidFill>
                <a:effectLst/>
                <a:uLnTx/>
                <a:uFillTx/>
                <a:latin typeface="Arial" charset="0"/>
                <a:ea typeface="Geneva" charset="0"/>
                <a:cs typeface="+mn-cs"/>
              </a:rPr>
              <a:t>TP53</a:t>
            </a:r>
            <a:r>
              <a:rPr kumimoji="0" lang="de-DE" sz="2400" b="0" i="0" u="none" strike="noStrike" kern="1200" cap="none" spc="0" normalizeH="0" baseline="0" noProof="0" dirty="0">
                <a:ln>
                  <a:noFill/>
                </a:ln>
                <a:solidFill>
                  <a:srgbClr val="0000FF"/>
                </a:solidFill>
                <a:effectLst/>
                <a:uLnTx/>
                <a:uFillTx/>
                <a:latin typeface="Arial" charset="0"/>
                <a:ea typeface="Geneva" charset="0"/>
                <a:cs typeface="+mn-cs"/>
              </a:rPr>
              <a:t>del/</a:t>
            </a:r>
            <a:r>
              <a:rPr kumimoji="0" lang="de-DE" sz="2400" b="0" i="0" u="none" strike="noStrike" kern="1200" cap="none" spc="0" normalizeH="0" baseline="0" noProof="0" dirty="0" err="1">
                <a:ln>
                  <a:noFill/>
                </a:ln>
                <a:solidFill>
                  <a:srgbClr val="0000FF"/>
                </a:solidFill>
                <a:effectLst/>
                <a:uLnTx/>
                <a:uFillTx/>
                <a:latin typeface="Arial" charset="0"/>
                <a:ea typeface="Geneva" charset="0"/>
                <a:cs typeface="+mn-cs"/>
              </a:rPr>
              <a:t>mut</a:t>
            </a:r>
            <a:r>
              <a:rPr kumimoji="0" lang="de-DE" sz="2400" b="0" i="0" u="none" strike="noStrike" kern="1200" cap="none" spc="0" normalizeH="0" baseline="0" noProof="0" dirty="0">
                <a:ln>
                  <a:noFill/>
                </a:ln>
                <a:solidFill>
                  <a:srgbClr val="0000FF"/>
                </a:solidFill>
                <a:effectLst/>
                <a:uLnTx/>
                <a:uFillTx/>
                <a:latin typeface="Arial" charset="0"/>
                <a:ea typeface="Geneva" charset="0"/>
                <a:cs typeface="+mn-cs"/>
              </a:rPr>
              <a:t>	62.0%</a:t>
            </a: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prstClr val="black"/>
                </a:solidFill>
                <a:effectLst/>
                <a:uLnTx/>
                <a:uFillTx/>
                <a:latin typeface="Arial" charset="0"/>
                <a:ea typeface="Geneva" charset="0"/>
                <a:cs typeface="+mn-cs"/>
              </a:rPr>
              <a:t>VO, </a:t>
            </a:r>
            <a:r>
              <a:rPr kumimoji="0" lang="de-DE" sz="2400" b="0" i="1" u="none" strike="noStrike" kern="1200" cap="none" spc="0" normalizeH="0" baseline="0" noProof="0" dirty="0">
                <a:ln>
                  <a:noFill/>
                </a:ln>
                <a:solidFill>
                  <a:prstClr val="black"/>
                </a:solidFill>
                <a:effectLst/>
                <a:uLnTx/>
                <a:uFillTx/>
                <a:latin typeface="Arial" charset="0"/>
                <a:ea typeface="Geneva" charset="0"/>
                <a:cs typeface="+mn-cs"/>
              </a:rPr>
              <a:t>TP53</a:t>
            </a:r>
            <a:r>
              <a:rPr kumimoji="0" lang="de-DE" sz="2400" b="0" i="0" u="none" strike="noStrike" kern="1200" cap="none" spc="0" normalizeH="0" baseline="0" noProof="0" dirty="0">
                <a:ln>
                  <a:noFill/>
                </a:ln>
                <a:solidFill>
                  <a:prstClr val="black"/>
                </a:solidFill>
                <a:effectLst/>
                <a:uLnTx/>
                <a:uFillTx/>
                <a:latin typeface="Arial" charset="0"/>
                <a:ea typeface="Geneva" charset="0"/>
                <a:cs typeface="+mn-cs"/>
              </a:rPr>
              <a:t>-WT	82.7%</a:t>
            </a:r>
            <a:endParaRPr kumimoji="0" lang="de-DE"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 name="TextBox 8">
            <a:extLst>
              <a:ext uri="{FF2B5EF4-FFF2-40B4-BE49-F238E27FC236}">
                <a16:creationId xmlns:a16="http://schemas.microsoft.com/office/drawing/2014/main" id="{58656D9B-B014-93E9-4D4F-9B240F3F2F21}"/>
              </a:ext>
            </a:extLst>
          </p:cNvPr>
          <p:cNvSpPr txBox="1"/>
          <p:nvPr/>
        </p:nvSpPr>
        <p:spPr>
          <a:xfrm>
            <a:off x="9825647" y="6553200"/>
            <a:ext cx="2366353"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Al-</a:t>
            </a:r>
            <a:r>
              <a:rPr kumimoji="0" lang="en-US" sz="1000" b="0" i="0" u="none" strike="noStrike" kern="1200" cap="none" spc="0" normalizeH="0" baseline="0" noProof="0" dirty="0" err="1">
                <a:ln>
                  <a:noFill/>
                </a:ln>
                <a:solidFill>
                  <a:prstClr val="black"/>
                </a:solidFill>
                <a:effectLst/>
                <a:uLnTx/>
                <a:uFillTx/>
                <a:latin typeface="Helvetica"/>
                <a:ea typeface="MS PGothic"/>
                <a:cs typeface="+mn-cs"/>
              </a:rPr>
              <a:t>Sawaf</a:t>
            </a:r>
            <a:r>
              <a:rPr kumimoji="0" lang="en-US" sz="1000" b="0" i="0" u="none" strike="noStrike" kern="1200" cap="none" spc="0" normalizeH="0" baseline="0" noProof="0" dirty="0">
                <a:ln>
                  <a:noFill/>
                </a:ln>
                <a:solidFill>
                  <a:prstClr val="black"/>
                </a:solidFill>
                <a:effectLst/>
                <a:uLnTx/>
                <a:uFillTx/>
                <a:latin typeface="Helvetica"/>
                <a:ea typeface="MS PGothic"/>
                <a:cs typeface="+mn-cs"/>
              </a:rPr>
              <a:t> O et al. ASH 2025;Abstract 1</a:t>
            </a:r>
          </a:p>
        </p:txBody>
      </p:sp>
      <p:sp>
        <p:nvSpPr>
          <p:cNvPr id="7" name="TextBox 6">
            <a:extLst>
              <a:ext uri="{FF2B5EF4-FFF2-40B4-BE49-F238E27FC236}">
                <a16:creationId xmlns:a16="http://schemas.microsoft.com/office/drawing/2014/main" id="{083C03FB-F13C-ED25-D783-5C6987941A5C}"/>
              </a:ext>
            </a:extLst>
          </p:cNvPr>
          <p:cNvSpPr txBox="1"/>
          <p:nvPr/>
        </p:nvSpPr>
        <p:spPr>
          <a:xfrm>
            <a:off x="48214" y="6516633"/>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3979748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1197F2-354D-0D2D-B385-4C456A0C8469}"/>
            </a:ext>
          </a:extLst>
        </p:cNvPr>
        <p:cNvGrpSpPr/>
        <p:nvPr/>
      </p:nvGrpSpPr>
      <p:grpSpPr>
        <a:xfrm>
          <a:off x="0" y="0"/>
          <a:ext cx="0" cy="0"/>
          <a:chOff x="0" y="0"/>
          <a:chExt cx="0" cy="0"/>
        </a:xfrm>
      </p:grpSpPr>
      <p:pic>
        <p:nvPicPr>
          <p:cNvPr id="19" name="Picture 18">
            <a:extLst>
              <a:ext uri="{FF2B5EF4-FFF2-40B4-BE49-F238E27FC236}">
                <a16:creationId xmlns:a16="http://schemas.microsoft.com/office/drawing/2014/main" id="{52791607-1294-453E-F3E9-BBF32D767238}"/>
              </a:ext>
            </a:extLst>
          </p:cNvPr>
          <p:cNvPicPr>
            <a:picLocks noChangeAspect="1"/>
          </p:cNvPicPr>
          <p:nvPr/>
        </p:nvPicPr>
        <p:blipFill>
          <a:blip r:embed="rId3"/>
          <a:stretch>
            <a:fillRect/>
          </a:stretch>
        </p:blipFill>
        <p:spPr>
          <a:xfrm>
            <a:off x="1027200" y="1243201"/>
            <a:ext cx="6460800" cy="4158191"/>
          </a:xfrm>
          <a:prstGeom prst="rect">
            <a:avLst/>
          </a:prstGeom>
        </p:spPr>
      </p:pic>
      <p:sp>
        <p:nvSpPr>
          <p:cNvPr id="2" name="Title 1">
            <a:extLst>
              <a:ext uri="{FF2B5EF4-FFF2-40B4-BE49-F238E27FC236}">
                <a16:creationId xmlns:a16="http://schemas.microsoft.com/office/drawing/2014/main" id="{8A0311E4-5B4C-0CFA-7003-43A4C1288F80}"/>
              </a:ext>
            </a:extLst>
          </p:cNvPr>
          <p:cNvSpPr>
            <a:spLocks noGrp="1"/>
          </p:cNvSpPr>
          <p:nvPr>
            <p:ph type="title"/>
          </p:nvPr>
        </p:nvSpPr>
        <p:spPr/>
        <p:txBody>
          <a:bodyPr/>
          <a:lstStyle/>
          <a:p>
            <a:r>
              <a:rPr lang="de-DE" dirty="0"/>
              <a:t>Progression-</a:t>
            </a:r>
            <a:r>
              <a:rPr lang="de-DE" dirty="0" err="1"/>
              <a:t>free</a:t>
            </a:r>
            <a:r>
              <a:rPr lang="de-DE" dirty="0"/>
              <a:t> </a:t>
            </a:r>
            <a:r>
              <a:rPr lang="de-DE" dirty="0" err="1"/>
              <a:t>survival</a:t>
            </a:r>
            <a:endParaRPr lang="de-DE" dirty="0"/>
          </a:p>
        </p:txBody>
      </p:sp>
      <p:sp>
        <p:nvSpPr>
          <p:cNvPr id="3" name="Subtitle 2">
            <a:extLst>
              <a:ext uri="{FF2B5EF4-FFF2-40B4-BE49-F238E27FC236}">
                <a16:creationId xmlns:a16="http://schemas.microsoft.com/office/drawing/2014/main" id="{0E6854C8-C8EB-2C30-03FC-84DCE4277928}"/>
              </a:ext>
            </a:extLst>
          </p:cNvPr>
          <p:cNvSpPr>
            <a:spLocks noGrp="1"/>
          </p:cNvSpPr>
          <p:nvPr>
            <p:ph type="subTitle" idx="13"/>
          </p:nvPr>
        </p:nvSpPr>
        <p:spPr>
          <a:xfrm>
            <a:off x="609600" y="814487"/>
            <a:ext cx="11113659" cy="386016"/>
          </a:xfrm>
        </p:spPr>
        <p:txBody>
          <a:bodyPr/>
          <a:lstStyle/>
          <a:p>
            <a:r>
              <a:rPr lang="de-DE" dirty="0" err="1"/>
              <a:t>According</a:t>
            </a:r>
            <a:r>
              <a:rPr lang="de-DE" dirty="0"/>
              <a:t> </a:t>
            </a:r>
            <a:r>
              <a:rPr lang="de-DE" dirty="0" err="1"/>
              <a:t>to</a:t>
            </a:r>
            <a:r>
              <a:rPr lang="de-DE" dirty="0"/>
              <a:t> </a:t>
            </a:r>
            <a:r>
              <a:rPr lang="de-DE" dirty="0" err="1"/>
              <a:t>fitness</a:t>
            </a:r>
            <a:r>
              <a:rPr lang="de-DE" dirty="0"/>
              <a:t> (</a:t>
            </a:r>
            <a:r>
              <a:rPr lang="de-DE" dirty="0" err="1"/>
              <a:t>cumulative</a:t>
            </a:r>
            <a:r>
              <a:rPr lang="de-DE" dirty="0"/>
              <a:t> </a:t>
            </a:r>
            <a:r>
              <a:rPr lang="de-DE" dirty="0" err="1"/>
              <a:t>illness</a:t>
            </a:r>
            <a:r>
              <a:rPr lang="de-DE" dirty="0"/>
              <a:t> </a:t>
            </a:r>
            <a:r>
              <a:rPr lang="de-DE" dirty="0" err="1"/>
              <a:t>rating</a:t>
            </a:r>
            <a:r>
              <a:rPr lang="de-DE" dirty="0"/>
              <a:t> </a:t>
            </a:r>
            <a:r>
              <a:rPr lang="de-DE" dirty="0" err="1"/>
              <a:t>scale</a:t>
            </a:r>
            <a:r>
              <a:rPr lang="de-DE" dirty="0"/>
              <a:t> &gt;6 and/</a:t>
            </a:r>
            <a:r>
              <a:rPr lang="de-DE" dirty="0" err="1"/>
              <a:t>or</a:t>
            </a:r>
            <a:r>
              <a:rPr lang="de-DE" dirty="0"/>
              <a:t> GFR &lt;70 ml/min)</a:t>
            </a:r>
          </a:p>
        </p:txBody>
      </p:sp>
      <p:sp>
        <p:nvSpPr>
          <p:cNvPr id="4" name="TextBox 3">
            <a:extLst>
              <a:ext uri="{FF2B5EF4-FFF2-40B4-BE49-F238E27FC236}">
                <a16:creationId xmlns:a16="http://schemas.microsoft.com/office/drawing/2014/main" id="{78419D1F-5248-B55E-31EE-8D8CD9DC05B0}"/>
              </a:ext>
            </a:extLst>
          </p:cNvPr>
          <p:cNvSpPr txBox="1"/>
          <p:nvPr/>
        </p:nvSpPr>
        <p:spPr>
          <a:xfrm>
            <a:off x="8417980" y="1178512"/>
            <a:ext cx="2904962" cy="1938992"/>
          </a:xfrm>
          <a:prstGeom prst="rect">
            <a:avLst/>
          </a:prstGeom>
          <a:noFill/>
        </p:spPr>
        <p:txBody>
          <a:bodyPr wrap="none" rtlCol="0">
            <a:spAutoFit/>
          </a:bodyPr>
          <a:lstStyle/>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1" i="0" u="none" strike="noStrike" kern="1200" cap="none" spc="0" normalizeH="0" baseline="0" noProof="0" dirty="0">
                <a:ln>
                  <a:noFill/>
                </a:ln>
                <a:solidFill>
                  <a:srgbClr val="000000"/>
                </a:solidFill>
                <a:effectLst/>
                <a:uLnTx/>
                <a:uFillTx/>
                <a:latin typeface="Arial" charset="0"/>
                <a:ea typeface="Geneva" charset="0"/>
                <a:cs typeface="+mn-cs"/>
              </a:rPr>
              <a:t>3-year-PFS</a:t>
            </a:r>
          </a:p>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de-DE" sz="2400" b="1" i="0" u="none" strike="noStrike" kern="1200" cap="none" spc="0" normalizeH="0" baseline="0" noProof="0" dirty="0">
              <a:ln>
                <a:noFill/>
              </a:ln>
              <a:solidFill>
                <a:srgbClr val="000000"/>
              </a:solidFill>
              <a:effectLst/>
              <a:uLnTx/>
              <a:uFillTx/>
              <a:latin typeface="Arial" charset="0"/>
              <a:ea typeface="Geneva" charset="0"/>
              <a:cs typeface="+mn-cs"/>
            </a:endParaRP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C00000"/>
                </a:solidFill>
                <a:effectLst/>
                <a:uLnTx/>
                <a:uFillTx/>
                <a:latin typeface="Arial" charset="0"/>
                <a:ea typeface="Geneva" charset="0"/>
                <a:cs typeface="+mn-cs"/>
              </a:rPr>
              <a:t>I, unfit		</a:t>
            </a:r>
            <a:r>
              <a:rPr kumimoji="0" lang="de-DE" sz="2400" b="0" i="0" u="none" strike="noStrike" kern="1200" cap="none" spc="0" normalizeH="0" baseline="0" noProof="0" dirty="0">
                <a:ln>
                  <a:noFill/>
                </a:ln>
                <a:solidFill>
                  <a:srgbClr val="C00000"/>
                </a:solidFill>
                <a:effectLst/>
                <a:uLnTx/>
                <a:uFillTx/>
                <a:latin typeface="Calibri"/>
                <a:ea typeface="+mn-ea"/>
                <a:cs typeface="+mn-cs"/>
              </a:rPr>
              <a:t>70.4</a:t>
            </a:r>
            <a:r>
              <a:rPr kumimoji="0" lang="de-DE" sz="2400" b="0" i="0" u="none" strike="noStrike" kern="1200" cap="none" spc="0" normalizeH="0" baseline="0" noProof="0" dirty="0">
                <a:ln>
                  <a:noFill/>
                </a:ln>
                <a:solidFill>
                  <a:srgbClr val="C00000"/>
                </a:solidFill>
                <a:effectLst/>
                <a:uLnTx/>
                <a:uFillTx/>
                <a:latin typeface="Arial" charset="0"/>
                <a:ea typeface="Geneva" charset="0"/>
                <a:cs typeface="+mn-cs"/>
              </a:rPr>
              <a:t>%</a:t>
            </a: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prstClr val="black"/>
                </a:solidFill>
                <a:effectLst/>
                <a:uLnTx/>
                <a:uFillTx/>
                <a:latin typeface="Arial" charset="0"/>
                <a:ea typeface="Geneva" charset="0"/>
                <a:cs typeface="+mn-cs"/>
              </a:rPr>
              <a:t>I, fit			88.7%</a:t>
            </a:r>
          </a:p>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de-DE" sz="2400" b="0" i="0" u="none" strike="noStrike" kern="1200" cap="none" spc="0" normalizeH="0" baseline="0" noProof="0" dirty="0">
              <a:ln>
                <a:noFill/>
              </a:ln>
              <a:solidFill>
                <a:srgbClr val="0000FF"/>
              </a:solidFill>
              <a:effectLst/>
              <a:uLnTx/>
              <a:uFillTx/>
              <a:latin typeface="Arial" charset="0"/>
              <a:ea typeface="Geneva" charset="0"/>
              <a:cs typeface="+mn-cs"/>
            </a:endParaRPr>
          </a:p>
        </p:txBody>
      </p:sp>
      <p:cxnSp>
        <p:nvCxnSpPr>
          <p:cNvPr id="18" name="Straight Connector 17">
            <a:extLst>
              <a:ext uri="{FF2B5EF4-FFF2-40B4-BE49-F238E27FC236}">
                <a16:creationId xmlns:a16="http://schemas.microsoft.com/office/drawing/2014/main" id="{23C62135-EA3E-3402-10AA-4E8F6076988C}"/>
              </a:ext>
            </a:extLst>
          </p:cNvPr>
          <p:cNvCxnSpPr>
            <a:cxnSpLocks/>
          </p:cNvCxnSpPr>
          <p:nvPr/>
        </p:nvCxnSpPr>
        <p:spPr>
          <a:xfrm>
            <a:off x="8028780" y="2156753"/>
            <a:ext cx="364611" cy="0"/>
          </a:xfrm>
          <a:prstGeom prst="line">
            <a:avLst/>
          </a:prstGeom>
          <a:ln w="19050">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29C29AD-5F96-B193-41D8-EF8696BA6A9F}"/>
              </a:ext>
            </a:extLst>
          </p:cNvPr>
          <p:cNvCxnSpPr>
            <a:cxnSpLocks/>
          </p:cNvCxnSpPr>
          <p:nvPr/>
        </p:nvCxnSpPr>
        <p:spPr>
          <a:xfrm>
            <a:off x="8028780" y="2515124"/>
            <a:ext cx="364611" cy="0"/>
          </a:xfrm>
          <a:prstGeom prst="line">
            <a:avLst/>
          </a:prstGeom>
          <a:ln w="19050">
            <a:solidFill>
              <a:srgbClr val="C00000"/>
            </a:solidFill>
            <a:prstDash val="soli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C304443-2AEA-A1CD-DC9E-18668CA551AC}"/>
              </a:ext>
            </a:extLst>
          </p:cNvPr>
          <p:cNvCxnSpPr>
            <a:cxnSpLocks/>
          </p:cNvCxnSpPr>
          <p:nvPr/>
        </p:nvCxnSpPr>
        <p:spPr>
          <a:xfrm>
            <a:off x="8053369" y="3266983"/>
            <a:ext cx="364611" cy="0"/>
          </a:xfrm>
          <a:prstGeom prst="line">
            <a:avLst/>
          </a:prstGeom>
          <a:ln w="19050">
            <a:solidFill>
              <a:srgbClr val="00B050"/>
            </a:solidFill>
            <a:prstDash val="sysDash"/>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8526D09-3638-1ED2-3940-A25C8C0DF8C5}"/>
              </a:ext>
            </a:extLst>
          </p:cNvPr>
          <p:cNvCxnSpPr>
            <a:cxnSpLocks/>
          </p:cNvCxnSpPr>
          <p:nvPr/>
        </p:nvCxnSpPr>
        <p:spPr>
          <a:xfrm>
            <a:off x="8053369" y="3625353"/>
            <a:ext cx="364611" cy="0"/>
          </a:xfrm>
          <a:prstGeom prst="line">
            <a:avLst/>
          </a:prstGeom>
          <a:ln w="19050">
            <a:solidFill>
              <a:srgbClr val="00B050"/>
            </a:solidFill>
            <a:prstDash val="soli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5427F04-ED8D-D98F-C6AE-C851C85B6CC7}"/>
              </a:ext>
            </a:extLst>
          </p:cNvPr>
          <p:cNvCxnSpPr>
            <a:cxnSpLocks/>
          </p:cNvCxnSpPr>
          <p:nvPr/>
        </p:nvCxnSpPr>
        <p:spPr>
          <a:xfrm>
            <a:off x="8053369" y="4366092"/>
            <a:ext cx="364611" cy="0"/>
          </a:xfrm>
          <a:prstGeom prst="line">
            <a:avLst/>
          </a:prstGeom>
          <a:ln w="19050">
            <a:solidFill>
              <a:srgbClr val="0000FF"/>
            </a:solidFill>
            <a:prstDash val="sys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CBEB1EE-C1B1-6F73-1374-27394ADB9C62}"/>
              </a:ext>
            </a:extLst>
          </p:cNvPr>
          <p:cNvCxnSpPr>
            <a:cxnSpLocks/>
          </p:cNvCxnSpPr>
          <p:nvPr/>
        </p:nvCxnSpPr>
        <p:spPr>
          <a:xfrm>
            <a:off x="8053369" y="4724463"/>
            <a:ext cx="364611" cy="0"/>
          </a:xfrm>
          <a:prstGeom prst="line">
            <a:avLst/>
          </a:prstGeom>
          <a:ln w="19050">
            <a:solidFill>
              <a:srgbClr val="0000FF"/>
            </a:solidFill>
            <a:prstDash val="solid"/>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F1F915B8-3620-FB01-13EF-F1C03DFFCD4A}"/>
              </a:ext>
            </a:extLst>
          </p:cNvPr>
          <p:cNvSpPr txBox="1"/>
          <p:nvPr/>
        </p:nvSpPr>
        <p:spPr>
          <a:xfrm>
            <a:off x="8228285" y="5450287"/>
            <a:ext cx="3000758"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00" b="1" i="0" u="none" strike="noStrike" kern="1200" cap="none" spc="0" normalizeH="0" baseline="0" noProof="0" dirty="0">
                <a:ln>
                  <a:noFill/>
                </a:ln>
                <a:solidFill>
                  <a:prstClr val="black"/>
                </a:solidFill>
                <a:effectLst/>
                <a:uLnTx/>
                <a:uFillTx/>
                <a:latin typeface="Calibri"/>
                <a:ea typeface="+mn-ea"/>
                <a:cs typeface="+mn-cs"/>
              </a:rPr>
              <a:t>Unfit: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00" b="0" i="0" u="none" strike="noStrike" kern="1200" cap="none" spc="0" normalizeH="0" baseline="0" noProof="0" dirty="0">
                <a:ln>
                  <a:noFill/>
                </a:ln>
                <a:solidFill>
                  <a:prstClr val="black"/>
                </a:solidFill>
                <a:effectLst/>
                <a:uLnTx/>
                <a:uFillTx/>
                <a:latin typeface="Calibri"/>
                <a:ea typeface="+mn-ea"/>
                <a:cs typeface="+mn-cs"/>
              </a:rPr>
              <a:t>VI </a:t>
            </a:r>
            <a:r>
              <a:rPr kumimoji="0" lang="de-DE" sz="1600" b="0" i="0" u="none" strike="noStrike" kern="1200" cap="none" spc="0" normalizeH="0" baseline="0" noProof="0" dirty="0" err="1">
                <a:ln>
                  <a:noFill/>
                </a:ln>
                <a:solidFill>
                  <a:prstClr val="black"/>
                </a:solidFill>
                <a:effectLst/>
                <a:uLnTx/>
                <a:uFillTx/>
                <a:latin typeface="Calibri"/>
                <a:ea typeface="+mn-ea"/>
                <a:cs typeface="+mn-cs"/>
              </a:rPr>
              <a:t>vs</a:t>
            </a:r>
            <a:r>
              <a:rPr kumimoji="0" lang="de-DE" sz="1600" b="0" i="0" u="none" strike="noStrike" kern="1200" cap="none" spc="0" normalizeH="0" baseline="0" noProof="0" dirty="0">
                <a:ln>
                  <a:noFill/>
                </a:ln>
                <a:solidFill>
                  <a:prstClr val="black"/>
                </a:solidFill>
                <a:effectLst/>
                <a:uLnTx/>
                <a:uFillTx/>
                <a:latin typeface="Calibri"/>
                <a:ea typeface="+mn-ea"/>
                <a:cs typeface="+mn-cs"/>
              </a:rPr>
              <a:t> I: HR 0.66, 95% CI 0.40-1.11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600" b="0" i="0" u="none" strike="noStrike" kern="1200" cap="none" spc="0" normalizeH="0" baseline="0" noProof="0" dirty="0">
                <a:ln>
                  <a:noFill/>
                </a:ln>
                <a:solidFill>
                  <a:prstClr val="black"/>
                </a:solidFill>
                <a:effectLst/>
                <a:uLnTx/>
                <a:uFillTx/>
                <a:latin typeface="Calibri"/>
                <a:ea typeface="+mn-ea"/>
                <a:cs typeface="+mn-cs"/>
              </a:rPr>
              <a:t>VO </a:t>
            </a:r>
            <a:r>
              <a:rPr kumimoji="0" lang="de-DE" sz="1600" b="0" i="0" u="none" strike="noStrike" kern="1200" cap="none" spc="0" normalizeH="0" baseline="0" noProof="0" dirty="0" err="1">
                <a:ln>
                  <a:noFill/>
                </a:ln>
                <a:solidFill>
                  <a:prstClr val="black"/>
                </a:solidFill>
                <a:effectLst/>
                <a:uLnTx/>
                <a:uFillTx/>
                <a:latin typeface="Calibri"/>
                <a:ea typeface="+mn-ea"/>
                <a:cs typeface="+mn-cs"/>
              </a:rPr>
              <a:t>vs</a:t>
            </a:r>
            <a:r>
              <a:rPr kumimoji="0" lang="de-DE" sz="1600" b="0" i="0" u="none" strike="noStrike" kern="1200" cap="none" spc="0" normalizeH="0" baseline="0" noProof="0" dirty="0">
                <a:ln>
                  <a:noFill/>
                </a:ln>
                <a:solidFill>
                  <a:prstClr val="black"/>
                </a:solidFill>
                <a:effectLst/>
                <a:uLnTx/>
                <a:uFillTx/>
                <a:latin typeface="Calibri"/>
                <a:ea typeface="+mn-ea"/>
                <a:cs typeface="+mn-cs"/>
              </a:rPr>
              <a:t> I: HR 0.58, 95% CI 0.34-0.99</a:t>
            </a:r>
          </a:p>
        </p:txBody>
      </p:sp>
      <p:graphicFrame>
        <p:nvGraphicFramePr>
          <p:cNvPr id="7" name="Table 6">
            <a:extLst>
              <a:ext uri="{FF2B5EF4-FFF2-40B4-BE49-F238E27FC236}">
                <a16:creationId xmlns:a16="http://schemas.microsoft.com/office/drawing/2014/main" id="{96C989EE-7406-0C93-CC95-D8DA772DAE39}"/>
              </a:ext>
            </a:extLst>
          </p:cNvPr>
          <p:cNvGraphicFramePr>
            <a:graphicFrameLocks noGrp="1"/>
          </p:cNvGraphicFramePr>
          <p:nvPr/>
        </p:nvGraphicFramePr>
        <p:xfrm>
          <a:off x="187278" y="5323756"/>
          <a:ext cx="8146469" cy="1290528"/>
        </p:xfrm>
        <a:graphic>
          <a:graphicData uri="http://schemas.openxmlformats.org/drawingml/2006/table">
            <a:tbl>
              <a:tblPr firstRow="1" firstCol="1" bandRow="1"/>
              <a:tblGrid>
                <a:gridCol w="1390511">
                  <a:extLst>
                    <a:ext uri="{9D8B030D-6E8A-4147-A177-3AD203B41FA5}">
                      <a16:colId xmlns:a16="http://schemas.microsoft.com/office/drawing/2014/main" val="4147201943"/>
                    </a:ext>
                  </a:extLst>
                </a:gridCol>
                <a:gridCol w="1344707">
                  <a:extLst>
                    <a:ext uri="{9D8B030D-6E8A-4147-A177-3AD203B41FA5}">
                      <a16:colId xmlns:a16="http://schemas.microsoft.com/office/drawing/2014/main" val="4169198799"/>
                    </a:ext>
                  </a:extLst>
                </a:gridCol>
                <a:gridCol w="1335740">
                  <a:extLst>
                    <a:ext uri="{9D8B030D-6E8A-4147-A177-3AD203B41FA5}">
                      <a16:colId xmlns:a16="http://schemas.microsoft.com/office/drawing/2014/main" val="738730196"/>
                    </a:ext>
                  </a:extLst>
                </a:gridCol>
                <a:gridCol w="1398495">
                  <a:extLst>
                    <a:ext uri="{9D8B030D-6E8A-4147-A177-3AD203B41FA5}">
                      <a16:colId xmlns:a16="http://schemas.microsoft.com/office/drawing/2014/main" val="1145929602"/>
                    </a:ext>
                  </a:extLst>
                </a:gridCol>
                <a:gridCol w="1380565">
                  <a:extLst>
                    <a:ext uri="{9D8B030D-6E8A-4147-A177-3AD203B41FA5}">
                      <a16:colId xmlns:a16="http://schemas.microsoft.com/office/drawing/2014/main" val="4216213152"/>
                    </a:ext>
                  </a:extLst>
                </a:gridCol>
                <a:gridCol w="1296451">
                  <a:extLst>
                    <a:ext uri="{9D8B030D-6E8A-4147-A177-3AD203B41FA5}">
                      <a16:colId xmlns:a16="http://schemas.microsoft.com/office/drawing/2014/main" val="3355843845"/>
                    </a:ext>
                  </a:extLst>
                </a:gridCol>
              </a:tblGrid>
              <a:tr h="162560">
                <a:tc gridSpan="2">
                  <a:txBody>
                    <a:bodyPr/>
                    <a:lstStyle/>
                    <a:p>
                      <a:pPr>
                        <a:buNone/>
                      </a:pPr>
                      <a:r>
                        <a:rPr lang="en-US" sz="1100" b="0" dirty="0">
                          <a:effectLst/>
                          <a:latin typeface="Arial" panose="020B0604020202020204" pitchFamily="34" charset="0"/>
                          <a:ea typeface="Times New Roman" panose="02020603050405020304" pitchFamily="18" charset="0"/>
                          <a:cs typeface="Times New Roman" panose="02020603050405020304" pitchFamily="18" charset="0"/>
                        </a:rPr>
                        <a:t>Patients at risk</a:t>
                      </a: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hMerge="1">
                  <a:txBody>
                    <a:bodyPr/>
                    <a:lstStyle/>
                    <a:p>
                      <a:pPr>
                        <a:buNone/>
                      </a:pPr>
                      <a:endParaRPr lang="en-GB" sz="8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tc>
                  <a:txBody>
                    <a:bodyPr/>
                    <a:lstStyle/>
                    <a:p>
                      <a:pPr>
                        <a:buNone/>
                      </a:pPr>
                      <a:endParaRPr lang="en-GB" sz="11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w="6350" cap="flat" cmpd="sng" algn="ctr">
                      <a:noFill/>
                      <a:prstDash val="solid"/>
                      <a:round/>
                      <a:headEnd type="none" w="med" len="med"/>
                      <a:tailEnd type="none" w="med" len="med"/>
                    </a:lnB>
                    <a:noFill/>
                  </a:tcPr>
                </a:tc>
                <a:extLst>
                  <a:ext uri="{0D108BD9-81ED-4DB2-BD59-A6C34878D82A}">
                    <a16:rowId xmlns:a16="http://schemas.microsoft.com/office/drawing/2014/main" val="210090325"/>
                  </a:ext>
                </a:extLst>
              </a:tr>
              <a:tr h="187148">
                <a:tc>
                  <a:txBody>
                    <a:bodyPr/>
                    <a:lstStyle/>
                    <a:p>
                      <a:pPr>
                        <a:buNone/>
                      </a:pPr>
                      <a:r>
                        <a:rPr lang="en-US" sz="11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VO, unfit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134</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123</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109</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30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4240734527"/>
                  </a:ext>
                </a:extLst>
              </a:tr>
              <a:tr h="187148">
                <a:tc>
                  <a:txBody>
                    <a:bodyPr/>
                    <a:lstStyle/>
                    <a:p>
                      <a:pPr>
                        <a:buNone/>
                      </a:pPr>
                      <a:r>
                        <a:rPr lang="en-US" sz="1100" dirty="0">
                          <a:solidFill>
                            <a:srgbClr val="0000FF"/>
                          </a:solidFill>
                          <a:effectLst/>
                          <a:latin typeface="Arial" panose="020B0604020202020204" pitchFamily="34" charset="0"/>
                          <a:ea typeface="Times New Roman" panose="02020603050405020304" pitchFamily="18" charset="0"/>
                          <a:cs typeface="Times New Roman" panose="02020603050405020304" pitchFamily="18" charset="0"/>
                        </a:rPr>
                        <a:t>VO, fit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167</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153</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145</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47</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3751710738"/>
                  </a:ext>
                </a:extLst>
              </a:tr>
              <a:tr h="187148">
                <a:tc>
                  <a:txBody>
                    <a:bodyPr/>
                    <a:lstStyle/>
                    <a:p>
                      <a:pPr>
                        <a:buNone/>
                      </a:pPr>
                      <a:r>
                        <a:rPr lang="en-US" sz="1100" dirty="0">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rPr>
                        <a:t>VI, unfit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136</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116</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109</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29</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1807840978"/>
                  </a:ext>
                </a:extLst>
              </a:tr>
              <a:tr h="187148">
                <a:tc>
                  <a:txBody>
                    <a:bodyPr/>
                    <a:lstStyle/>
                    <a:p>
                      <a:pPr>
                        <a:buNone/>
                      </a:pPr>
                      <a:r>
                        <a:rPr lang="en-US" sz="1100" dirty="0">
                          <a:solidFill>
                            <a:srgbClr val="00B050"/>
                          </a:solidFill>
                          <a:effectLst/>
                          <a:latin typeface="Arial" panose="020B0604020202020204" pitchFamily="34" charset="0"/>
                          <a:ea typeface="Times New Roman" panose="02020603050405020304" pitchFamily="18" charset="0"/>
                          <a:cs typeface="Times New Roman" panose="02020603050405020304" pitchFamily="18" charset="0"/>
                        </a:rPr>
                        <a:t>VI, fit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169</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162</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158</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53</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w="6350" cap="flat" cmpd="sng" algn="ctr">
                      <a:noFill/>
                      <a:prstDash val="solid"/>
                      <a:round/>
                      <a:headEnd type="none" w="med" len="med"/>
                      <a:tailEnd type="none" w="med" len="med"/>
                    </a:lnT>
                    <a:lnB>
                      <a:noFill/>
                    </a:lnB>
                    <a:noFill/>
                  </a:tcPr>
                </a:tc>
                <a:extLst>
                  <a:ext uri="{0D108BD9-81ED-4DB2-BD59-A6C34878D82A}">
                    <a16:rowId xmlns:a16="http://schemas.microsoft.com/office/drawing/2014/main" val="222553938"/>
                  </a:ext>
                </a:extLst>
              </a:tr>
              <a:tr h="187148">
                <a:tc>
                  <a:txBody>
                    <a:bodyPr/>
                    <a:lstStyle/>
                    <a:p>
                      <a:pPr>
                        <a:buNone/>
                      </a:pPr>
                      <a:r>
                        <a:rPr lang="en-US" sz="1100" dirty="0">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rPr>
                        <a:t>I, unfit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a:noFill/>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130</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112</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97</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33</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extLst>
                  <a:ext uri="{0D108BD9-81ED-4DB2-BD59-A6C34878D82A}">
                    <a16:rowId xmlns:a16="http://schemas.microsoft.com/office/drawing/2014/main" val="3521003172"/>
                  </a:ext>
                </a:extLst>
              </a:tr>
              <a:tr h="187148">
                <a:tc>
                  <a:txBody>
                    <a:bodyPr/>
                    <a:lstStyle/>
                    <a:p>
                      <a:pPr>
                        <a:buNone/>
                      </a:pPr>
                      <a:r>
                        <a:rPr lang="en-US" sz="1100" dirty="0">
                          <a:solidFill>
                            <a:srgbClr val="C00000"/>
                          </a:solidFill>
                          <a:effectLst/>
                          <a:latin typeface="Arial" panose="020B0604020202020204" pitchFamily="34" charset="0"/>
                          <a:ea typeface="Times New Roman" panose="02020603050405020304" pitchFamily="18" charset="0"/>
                          <a:cs typeface="Times New Roman" panose="02020603050405020304" pitchFamily="18" charset="0"/>
                        </a:rPr>
                        <a:t>I, fit</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w="6350" cap="flat" cmpd="sng" algn="ctr">
                      <a:noFill/>
                      <a:prstDash val="solid"/>
                      <a:round/>
                      <a:headEnd type="none" w="med" len="med"/>
                      <a:tailEnd type="none" w="med" len="med"/>
                    </a:lnR>
                    <a:lnT>
                      <a:noFill/>
                    </a:lnT>
                    <a:lnB>
                      <a:noFill/>
                    </a:lnB>
                    <a:noFill/>
                  </a:tcPr>
                </a:tc>
                <a:tc>
                  <a:txBody>
                    <a:bodyPr/>
                    <a:lstStyle/>
                    <a:p>
                      <a:pPr>
                        <a:buNone/>
                      </a:pPr>
                      <a:r>
                        <a:rPr lang="de-DE" sz="1100">
                          <a:effectLst/>
                          <a:latin typeface="Arial" panose="020B0604020202020204" pitchFamily="34" charset="0"/>
                          <a:ea typeface="Times New Roman" panose="02020603050405020304" pitchFamily="18" charset="0"/>
                          <a:cs typeface="Times New Roman" panose="02020603050405020304" pitchFamily="18" charset="0"/>
                        </a:rPr>
                        <a:t>171</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w="6350" cap="flat" cmpd="sng" algn="ctr">
                      <a:noFill/>
                      <a:prstDash val="solid"/>
                      <a:round/>
                      <a:headEnd type="none" w="med" len="med"/>
                      <a:tailEnd type="none" w="med" len="med"/>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155</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146</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a:effectLst/>
                          <a:latin typeface="Arial" panose="020B0604020202020204" pitchFamily="34" charset="0"/>
                          <a:ea typeface="Times New Roman" panose="02020603050405020304" pitchFamily="18" charset="0"/>
                          <a:cs typeface="Times New Roman" panose="02020603050405020304" pitchFamily="18" charset="0"/>
                        </a:rPr>
                        <a:t>61</a:t>
                      </a:r>
                      <a:endParaRPr lang="en-GB" sz="110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tc>
                  <a:txBody>
                    <a:bodyPr/>
                    <a:lstStyle/>
                    <a:p>
                      <a:pPr>
                        <a:buNone/>
                      </a:pPr>
                      <a:r>
                        <a:rPr lang="en-US" sz="1100" dirty="0">
                          <a:effectLst/>
                          <a:latin typeface="Arial" panose="020B0604020202020204" pitchFamily="34" charset="0"/>
                          <a:ea typeface="Times New Roman" panose="02020603050405020304" pitchFamily="18" charset="0"/>
                          <a:cs typeface="Times New Roman" panose="02020603050405020304" pitchFamily="18" charset="0"/>
                        </a:rPr>
                        <a:t>0</a:t>
                      </a:r>
                      <a:endParaRPr lang="en-GB" sz="11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T="0" marB="0">
                    <a:lnL>
                      <a:noFill/>
                    </a:lnL>
                    <a:lnR>
                      <a:noFill/>
                    </a:lnR>
                    <a:lnT>
                      <a:noFill/>
                    </a:lnT>
                    <a:lnB>
                      <a:noFill/>
                    </a:lnB>
                    <a:noFill/>
                  </a:tcPr>
                </a:tc>
                <a:extLst>
                  <a:ext uri="{0D108BD9-81ED-4DB2-BD59-A6C34878D82A}">
                    <a16:rowId xmlns:a16="http://schemas.microsoft.com/office/drawing/2014/main" val="2900588512"/>
                  </a:ext>
                </a:extLst>
              </a:tr>
            </a:tbl>
          </a:graphicData>
        </a:graphic>
      </p:graphicFrame>
      <p:sp>
        <p:nvSpPr>
          <p:cNvPr id="6" name="TextBox 5">
            <a:extLst>
              <a:ext uri="{FF2B5EF4-FFF2-40B4-BE49-F238E27FC236}">
                <a16:creationId xmlns:a16="http://schemas.microsoft.com/office/drawing/2014/main" id="{17720DBD-F4B4-D8CA-362B-E5718345AF15}"/>
              </a:ext>
            </a:extLst>
          </p:cNvPr>
          <p:cNvSpPr txBox="1"/>
          <p:nvPr/>
        </p:nvSpPr>
        <p:spPr>
          <a:xfrm>
            <a:off x="8442570" y="3012388"/>
            <a:ext cx="3233781" cy="830997"/>
          </a:xfrm>
          <a:prstGeom prst="rect">
            <a:avLst/>
          </a:prstGeom>
          <a:noFill/>
        </p:spPr>
        <p:txBody>
          <a:bodyPr wrap="square">
            <a:spAutoFit/>
          </a:bodyPr>
          <a:lstStyle/>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00B050"/>
                </a:solidFill>
                <a:effectLst/>
                <a:uLnTx/>
                <a:uFillTx/>
                <a:latin typeface="Arial" charset="0"/>
                <a:ea typeface="Geneva" charset="0"/>
                <a:cs typeface="+mn-cs"/>
              </a:rPr>
              <a:t>VI, unfit		74.9%</a:t>
            </a: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prstClr val="black"/>
                </a:solidFill>
                <a:effectLst/>
                <a:uLnTx/>
                <a:uFillTx/>
                <a:latin typeface="Arial" charset="0"/>
                <a:ea typeface="Geneva" charset="0"/>
                <a:cs typeface="+mn-cs"/>
              </a:rPr>
              <a:t>VI, fit		82.7%</a:t>
            </a:r>
          </a:p>
        </p:txBody>
      </p:sp>
      <p:sp>
        <p:nvSpPr>
          <p:cNvPr id="9" name="TextBox 8">
            <a:extLst>
              <a:ext uri="{FF2B5EF4-FFF2-40B4-BE49-F238E27FC236}">
                <a16:creationId xmlns:a16="http://schemas.microsoft.com/office/drawing/2014/main" id="{07180221-CC59-F5C3-913A-A135B719D880}"/>
              </a:ext>
            </a:extLst>
          </p:cNvPr>
          <p:cNvSpPr txBox="1"/>
          <p:nvPr/>
        </p:nvSpPr>
        <p:spPr>
          <a:xfrm>
            <a:off x="8442570" y="4120384"/>
            <a:ext cx="3047996" cy="830997"/>
          </a:xfrm>
          <a:prstGeom prst="rect">
            <a:avLst/>
          </a:prstGeom>
          <a:noFill/>
        </p:spPr>
        <p:txBody>
          <a:bodyPr wrap="square">
            <a:spAutoFit/>
          </a:bodyPr>
          <a:lstStyle/>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srgbClr val="0000FF"/>
                </a:solidFill>
                <a:effectLst/>
                <a:uLnTx/>
                <a:uFillTx/>
                <a:latin typeface="Arial" charset="0"/>
                <a:ea typeface="Geneva" charset="0"/>
                <a:cs typeface="+mn-cs"/>
              </a:rPr>
              <a:t>VO, unfit		79.6%</a:t>
            </a:r>
          </a:p>
          <a:p>
            <a:pPr marL="0" marR="0" lvl="0" indent="0" algn="l" defTabSz="609585" rtl="0" eaLnBrk="1" fontAlgn="base" latinLnBrk="0" hangingPunct="1">
              <a:lnSpc>
                <a:spcPct val="100000"/>
              </a:lnSpc>
              <a:spcBef>
                <a:spcPct val="0"/>
              </a:spcBef>
              <a:spcAft>
                <a:spcPct val="0"/>
              </a:spcAft>
              <a:buClrTx/>
              <a:buSzTx/>
              <a:buFontTx/>
              <a:buNone/>
              <a:tabLst/>
              <a:defRPr/>
            </a:pPr>
            <a:r>
              <a:rPr kumimoji="0" lang="de-DE" sz="2400" b="0" i="0" u="none" strike="noStrike" kern="1200" cap="none" spc="0" normalizeH="0" baseline="0" noProof="0" dirty="0">
                <a:ln>
                  <a:noFill/>
                </a:ln>
                <a:solidFill>
                  <a:prstClr val="black"/>
                </a:solidFill>
                <a:effectLst/>
                <a:uLnTx/>
                <a:uFillTx/>
                <a:latin typeface="Arial" charset="0"/>
                <a:ea typeface="Geneva" charset="0"/>
                <a:cs typeface="+mn-cs"/>
              </a:rPr>
              <a:t>VO, fit		82.1%</a:t>
            </a:r>
            <a:endParaRPr kumimoji="0" lang="de-DE"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4">
            <a:extLst>
              <a:ext uri="{FF2B5EF4-FFF2-40B4-BE49-F238E27FC236}">
                <a16:creationId xmlns:a16="http://schemas.microsoft.com/office/drawing/2014/main" id="{967C7296-DD22-C5E4-6F1B-319B04CACB01}"/>
              </a:ext>
            </a:extLst>
          </p:cNvPr>
          <p:cNvSpPr/>
          <p:nvPr/>
        </p:nvSpPr>
        <p:spPr>
          <a:xfrm>
            <a:off x="1826249" y="1301704"/>
            <a:ext cx="5530799" cy="338631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2400" b="0" i="0" u="none" strike="noStrike" kern="1200" cap="none" spc="0" normalizeH="0" baseline="0" noProof="0">
              <a:ln>
                <a:noFill/>
              </a:ln>
              <a:solidFill>
                <a:prstClr val="white"/>
              </a:solidFill>
              <a:effectLst/>
              <a:uLnTx/>
              <a:uFillTx/>
              <a:latin typeface="Calibri"/>
              <a:ea typeface="+mn-ea"/>
              <a:cs typeface="+mn-cs"/>
            </a:endParaRPr>
          </a:p>
        </p:txBody>
      </p:sp>
      <p:pic>
        <p:nvPicPr>
          <p:cNvPr id="16" name="Picture 15">
            <a:extLst>
              <a:ext uri="{FF2B5EF4-FFF2-40B4-BE49-F238E27FC236}">
                <a16:creationId xmlns:a16="http://schemas.microsoft.com/office/drawing/2014/main" id="{451B207B-4AF8-6071-8FBE-437645FBA3B8}"/>
              </a:ext>
            </a:extLst>
          </p:cNvPr>
          <p:cNvPicPr>
            <a:picLocks noChangeAspect="1"/>
          </p:cNvPicPr>
          <p:nvPr/>
        </p:nvPicPr>
        <p:blipFill>
          <a:blip r:embed="rId4"/>
          <a:stretch>
            <a:fillRect/>
          </a:stretch>
        </p:blipFill>
        <p:spPr>
          <a:xfrm>
            <a:off x="1026675" y="1243201"/>
            <a:ext cx="6460800" cy="4158191"/>
          </a:xfrm>
          <a:prstGeom prst="rect">
            <a:avLst/>
          </a:prstGeom>
        </p:spPr>
      </p:pic>
      <p:pic>
        <p:nvPicPr>
          <p:cNvPr id="11" name="Picture 10">
            <a:extLst>
              <a:ext uri="{FF2B5EF4-FFF2-40B4-BE49-F238E27FC236}">
                <a16:creationId xmlns:a16="http://schemas.microsoft.com/office/drawing/2014/main" id="{5C4E508F-2B05-CE21-C766-B3E7FABDA359}"/>
              </a:ext>
            </a:extLst>
          </p:cNvPr>
          <p:cNvPicPr>
            <a:picLocks noChangeAspect="1"/>
          </p:cNvPicPr>
          <p:nvPr/>
        </p:nvPicPr>
        <p:blipFill>
          <a:blip r:embed="rId5"/>
          <a:stretch>
            <a:fillRect/>
          </a:stretch>
        </p:blipFill>
        <p:spPr>
          <a:xfrm>
            <a:off x="1026675" y="1243201"/>
            <a:ext cx="6460800" cy="4158191"/>
          </a:xfrm>
          <a:prstGeom prst="rect">
            <a:avLst/>
          </a:prstGeom>
        </p:spPr>
      </p:pic>
      <p:cxnSp>
        <p:nvCxnSpPr>
          <p:cNvPr id="25" name="Straight Connector 24">
            <a:extLst>
              <a:ext uri="{FF2B5EF4-FFF2-40B4-BE49-F238E27FC236}">
                <a16:creationId xmlns:a16="http://schemas.microsoft.com/office/drawing/2014/main" id="{5CE7A637-0526-BE33-CD98-AD9ABB8E28F2}"/>
              </a:ext>
            </a:extLst>
          </p:cNvPr>
          <p:cNvCxnSpPr>
            <a:cxnSpLocks/>
          </p:cNvCxnSpPr>
          <p:nvPr/>
        </p:nvCxnSpPr>
        <p:spPr>
          <a:xfrm flipV="1">
            <a:off x="5812192" y="1319231"/>
            <a:ext cx="0" cy="3386315"/>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1275F061-35A4-5F6D-D40C-C29C99584FD1}"/>
              </a:ext>
            </a:extLst>
          </p:cNvPr>
          <p:cNvSpPr txBox="1"/>
          <p:nvPr/>
        </p:nvSpPr>
        <p:spPr>
          <a:xfrm>
            <a:off x="9825647" y="6553200"/>
            <a:ext cx="2366353"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Al-</a:t>
            </a:r>
            <a:r>
              <a:rPr kumimoji="0" lang="en-US" sz="1000" b="0" i="0" u="none" strike="noStrike" kern="1200" cap="none" spc="0" normalizeH="0" baseline="0" noProof="0" dirty="0" err="1">
                <a:ln>
                  <a:noFill/>
                </a:ln>
                <a:solidFill>
                  <a:prstClr val="black"/>
                </a:solidFill>
                <a:effectLst/>
                <a:uLnTx/>
                <a:uFillTx/>
                <a:latin typeface="Helvetica"/>
                <a:ea typeface="MS PGothic"/>
                <a:cs typeface="+mn-cs"/>
              </a:rPr>
              <a:t>Sawaf</a:t>
            </a:r>
            <a:r>
              <a:rPr kumimoji="0" lang="en-US" sz="1000" b="0" i="0" u="none" strike="noStrike" kern="1200" cap="none" spc="0" normalizeH="0" baseline="0" noProof="0" dirty="0">
                <a:ln>
                  <a:noFill/>
                </a:ln>
                <a:solidFill>
                  <a:prstClr val="black"/>
                </a:solidFill>
                <a:effectLst/>
                <a:uLnTx/>
                <a:uFillTx/>
                <a:latin typeface="Helvetica"/>
                <a:ea typeface="MS PGothic"/>
                <a:cs typeface="+mn-cs"/>
              </a:rPr>
              <a:t> O et al. ASH 2025;Abstract 1</a:t>
            </a:r>
          </a:p>
        </p:txBody>
      </p:sp>
      <p:sp>
        <p:nvSpPr>
          <p:cNvPr id="8" name="TextBox 7">
            <a:extLst>
              <a:ext uri="{FF2B5EF4-FFF2-40B4-BE49-F238E27FC236}">
                <a16:creationId xmlns:a16="http://schemas.microsoft.com/office/drawing/2014/main" id="{3731728C-0649-F3EF-86D6-64AD84521B93}"/>
              </a:ext>
            </a:extLst>
          </p:cNvPr>
          <p:cNvSpPr txBox="1"/>
          <p:nvPr/>
        </p:nvSpPr>
        <p:spPr>
          <a:xfrm>
            <a:off x="-24680" y="6516633"/>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255038519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0069F5-06A9-C6A4-C069-CB408385CBD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2F2B0B9-4AAC-19F0-61EE-E07365C82E45}"/>
              </a:ext>
            </a:extLst>
          </p:cNvPr>
          <p:cNvSpPr>
            <a:spLocks noGrp="1"/>
          </p:cNvSpPr>
          <p:nvPr>
            <p:ph type="title"/>
          </p:nvPr>
        </p:nvSpPr>
        <p:spPr>
          <a:xfrm>
            <a:off x="0" y="330200"/>
            <a:ext cx="12192000" cy="584200"/>
          </a:xfrm>
        </p:spPr>
        <p:txBody>
          <a:bodyPr>
            <a:noAutofit/>
          </a:bodyPr>
          <a:lstStyle/>
          <a:p>
            <a:r>
              <a:rPr lang="en-US" sz="4400" dirty="0"/>
              <a:t>CLL17 Conclusions</a:t>
            </a:r>
            <a:endParaRPr lang="en-US" sz="4400" b="1" dirty="0"/>
          </a:p>
        </p:txBody>
      </p:sp>
      <p:sp>
        <p:nvSpPr>
          <p:cNvPr id="3" name="Content Placeholder 2">
            <a:extLst>
              <a:ext uri="{FF2B5EF4-FFF2-40B4-BE49-F238E27FC236}">
                <a16:creationId xmlns:a16="http://schemas.microsoft.com/office/drawing/2014/main" id="{2CED7124-14D4-3E29-E2D4-F9DFEF0F0EF1}"/>
              </a:ext>
            </a:extLst>
          </p:cNvPr>
          <p:cNvSpPr>
            <a:spLocks noGrp="1"/>
          </p:cNvSpPr>
          <p:nvPr>
            <p:ph idx="1"/>
          </p:nvPr>
        </p:nvSpPr>
        <p:spPr>
          <a:xfrm>
            <a:off x="990600" y="1524000"/>
            <a:ext cx="10629900" cy="2895600"/>
          </a:xfrm>
        </p:spPr>
        <p:txBody>
          <a:bodyPr>
            <a:noAutofit/>
          </a:bodyPr>
          <a:lstStyle/>
          <a:p>
            <a:r>
              <a:rPr lang="en-US" sz="3600" dirty="0"/>
              <a:t>12-15 month fixed duration regimens have similar PFS to continuous ibrutinib, with 3 yr follow-up</a:t>
            </a:r>
          </a:p>
          <a:p>
            <a:r>
              <a:rPr lang="en-US" sz="3600" dirty="0"/>
              <a:t>For del17p, already trending worse with the VO &gt; VI regimen </a:t>
            </a:r>
          </a:p>
          <a:p>
            <a:r>
              <a:rPr lang="en-US" sz="3600" dirty="0"/>
              <a:t>Unfit patients did most poorly with continuous ibrutinib</a:t>
            </a:r>
            <a:endParaRPr lang="en-US" sz="3067" dirty="0"/>
          </a:p>
        </p:txBody>
      </p:sp>
      <p:sp>
        <p:nvSpPr>
          <p:cNvPr id="4" name="TextBox 3">
            <a:extLst>
              <a:ext uri="{FF2B5EF4-FFF2-40B4-BE49-F238E27FC236}">
                <a16:creationId xmlns:a16="http://schemas.microsoft.com/office/drawing/2014/main" id="{C1D10AFF-B9D0-9413-686E-7EE7697FA863}"/>
              </a:ext>
            </a:extLst>
          </p:cNvPr>
          <p:cNvSpPr txBox="1"/>
          <p:nvPr/>
        </p:nvSpPr>
        <p:spPr>
          <a:xfrm>
            <a:off x="-24680" y="6444625"/>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
        <p:nvSpPr>
          <p:cNvPr id="5" name="TextBox 4">
            <a:extLst>
              <a:ext uri="{FF2B5EF4-FFF2-40B4-BE49-F238E27FC236}">
                <a16:creationId xmlns:a16="http://schemas.microsoft.com/office/drawing/2014/main" id="{DE331505-B908-AC3C-B345-CD82818E6998}"/>
              </a:ext>
            </a:extLst>
          </p:cNvPr>
          <p:cNvSpPr txBox="1"/>
          <p:nvPr/>
        </p:nvSpPr>
        <p:spPr>
          <a:xfrm>
            <a:off x="9825647" y="6553200"/>
            <a:ext cx="2366353"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Al-</a:t>
            </a:r>
            <a:r>
              <a:rPr kumimoji="0" lang="en-US" sz="1000" b="0" i="0" u="none" strike="noStrike" kern="1200" cap="none" spc="0" normalizeH="0" baseline="0" noProof="0" dirty="0" err="1">
                <a:ln>
                  <a:noFill/>
                </a:ln>
                <a:solidFill>
                  <a:prstClr val="black"/>
                </a:solidFill>
                <a:effectLst/>
                <a:uLnTx/>
                <a:uFillTx/>
                <a:latin typeface="Helvetica"/>
                <a:ea typeface="MS PGothic"/>
                <a:cs typeface="+mn-cs"/>
              </a:rPr>
              <a:t>Sawaf</a:t>
            </a:r>
            <a:r>
              <a:rPr kumimoji="0" lang="en-US" sz="1000" b="0" i="0" u="none" strike="noStrike" kern="1200" cap="none" spc="0" normalizeH="0" baseline="0" noProof="0" dirty="0">
                <a:ln>
                  <a:noFill/>
                </a:ln>
                <a:solidFill>
                  <a:prstClr val="black"/>
                </a:solidFill>
                <a:effectLst/>
                <a:uLnTx/>
                <a:uFillTx/>
                <a:latin typeface="Helvetica"/>
                <a:ea typeface="MS PGothic"/>
                <a:cs typeface="+mn-cs"/>
              </a:rPr>
              <a:t> O et al. ASH 2025;Abstract 1</a:t>
            </a:r>
          </a:p>
        </p:txBody>
      </p:sp>
    </p:spTree>
    <p:extLst>
      <p:ext uri="{BB962C8B-B14F-4D97-AF65-F5344CB8AC3E}">
        <p14:creationId xmlns:p14="http://schemas.microsoft.com/office/powerpoint/2010/main" val="276029127"/>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1" name="Content Placeholder 2"/>
          <p:cNvSpPr>
            <a:spLocks noGrp="1"/>
          </p:cNvSpPr>
          <p:nvPr>
            <p:ph idx="1"/>
          </p:nvPr>
        </p:nvSpPr>
        <p:spPr>
          <a:xfrm>
            <a:off x="685800" y="1371600"/>
            <a:ext cx="11317447" cy="4876799"/>
          </a:xfrm>
        </p:spPr>
        <p:txBody>
          <a:bodyPr>
            <a:normAutofit/>
          </a:bodyPr>
          <a:lstStyle/>
          <a:p>
            <a:pPr>
              <a:buFont typeface="Arial" panose="020B0604020202020204" pitchFamily="34" charset="0"/>
              <a:buChar char="•"/>
            </a:pPr>
            <a:r>
              <a:rPr lang="en-US" altLang="en-US" sz="2400" b="0" dirty="0">
                <a:ea typeface="ＭＳ Ｐゴシック" panose="020B0600070205080204" pitchFamily="34" charset="-128"/>
              </a:rPr>
              <a:t>ORR rate of 80% (12/15) with combined pirtobrutinib, venetoclax, and obinutuzumab for 2 yrs in pts with Richter transformation (median 1 prior CLL </a:t>
            </a:r>
            <a:r>
              <a:rPr lang="en-US" altLang="en-US" sz="2400" b="0" dirty="0" err="1">
                <a:ea typeface="ＭＳ Ｐゴシック" panose="020B0600070205080204" pitchFamily="34" charset="-128"/>
              </a:rPr>
              <a:t>tx</a:t>
            </a:r>
            <a:r>
              <a:rPr lang="en-US" altLang="en-US" sz="2400" b="0" dirty="0">
                <a:ea typeface="ＭＳ Ｐゴシック" panose="020B0600070205080204" pitchFamily="34" charset="-128"/>
              </a:rPr>
              <a:t>, 1 prior RT </a:t>
            </a:r>
            <a:r>
              <a:rPr lang="en-US" altLang="en-US" sz="2400" b="0" dirty="0" err="1">
                <a:ea typeface="ＭＳ Ｐゴシック" panose="020B0600070205080204" pitchFamily="34" charset="-128"/>
              </a:rPr>
              <a:t>tx</a:t>
            </a:r>
            <a:r>
              <a:rPr lang="en-US" altLang="en-US" sz="2400" b="0" dirty="0">
                <a:ea typeface="ＭＳ Ｐゴシック" panose="020B0600070205080204" pitchFamily="34" charset="-128"/>
              </a:rPr>
              <a:t>)</a:t>
            </a:r>
          </a:p>
          <a:p>
            <a:pPr>
              <a:buFont typeface="Arial" panose="020B0604020202020204" pitchFamily="34" charset="0"/>
              <a:buChar char="•"/>
            </a:pPr>
            <a:endParaRPr lang="en-US" altLang="en-US" sz="2400" b="0" dirty="0">
              <a:ea typeface="ＭＳ Ｐゴシック" panose="020B0600070205080204" pitchFamily="34" charset="-128"/>
            </a:endParaRPr>
          </a:p>
          <a:p>
            <a:pPr>
              <a:buFont typeface="Arial" panose="020B0604020202020204" pitchFamily="34" charset="0"/>
              <a:buChar char="•"/>
            </a:pPr>
            <a:r>
              <a:rPr lang="en-US" altLang="en-US" sz="2400" b="0" dirty="0">
                <a:ea typeface="ＭＳ Ｐゴシック" panose="020B0600070205080204" pitchFamily="34" charset="-128"/>
              </a:rPr>
              <a:t>12-mo PFS and OS rates were 80% and 85.6%, respectively</a:t>
            </a:r>
          </a:p>
          <a:p>
            <a:pPr lvl="1">
              <a:buFont typeface="Arial" panose="020B0604020202020204" pitchFamily="34" charset="0"/>
              <a:buChar char="•"/>
            </a:pPr>
            <a:r>
              <a:rPr lang="en-US" altLang="en-US" sz="2400" b="0" dirty="0">
                <a:ea typeface="ＭＳ Ｐゴシック" panose="020B0600070205080204" pitchFamily="34" charset="-128"/>
              </a:rPr>
              <a:t>Among 10 pts with R/R RT, 12-mo PFS and OS rates of 80% and 90%, respectively</a:t>
            </a:r>
          </a:p>
          <a:p>
            <a:pPr>
              <a:buFont typeface="Arial" panose="020B0604020202020204" pitchFamily="34" charset="0"/>
              <a:buChar char="•"/>
            </a:pPr>
            <a:endParaRPr lang="en-US" altLang="en-US" sz="2400" b="0" dirty="0">
              <a:ea typeface="ＭＳ Ｐゴシック" panose="020B0600070205080204" pitchFamily="34" charset="-128"/>
            </a:endParaRPr>
          </a:p>
          <a:p>
            <a:pPr>
              <a:buFont typeface="Arial" panose="020B0604020202020204" pitchFamily="34" charset="0"/>
              <a:buChar char="•"/>
            </a:pPr>
            <a:r>
              <a:rPr lang="en-US" altLang="en-US" sz="2400" b="0" dirty="0">
                <a:ea typeface="ＭＳ Ｐゴシック" panose="020B0600070205080204" pitchFamily="34" charset="-128"/>
              </a:rPr>
              <a:t>Among the responders (n=12), 12-mo duration of response is 100% </a:t>
            </a:r>
          </a:p>
          <a:p>
            <a:pPr>
              <a:buFont typeface="Arial" panose="020B0604020202020204" pitchFamily="34" charset="0"/>
              <a:buChar char="•"/>
            </a:pPr>
            <a:endParaRPr lang="en-US" altLang="en-US" sz="2400" b="0" dirty="0">
              <a:ea typeface="ＭＳ Ｐゴシック" panose="020B0600070205080204" pitchFamily="34" charset="-128"/>
            </a:endParaRPr>
          </a:p>
          <a:p>
            <a:pPr>
              <a:buFont typeface="Arial" panose="020B0604020202020204" pitchFamily="34" charset="0"/>
              <a:buChar char="•"/>
            </a:pPr>
            <a:r>
              <a:rPr lang="en-US" altLang="en-US" sz="2400" b="0" dirty="0">
                <a:ea typeface="ＭＳ Ｐゴシック" panose="020B0600070205080204" pitchFamily="34" charset="-128"/>
              </a:rPr>
              <a:t>Toxicity profile was similar to triplet combination regimens in CLL</a:t>
            </a:r>
          </a:p>
          <a:p>
            <a:pPr>
              <a:buFont typeface="Arial" panose="020B0604020202020204" pitchFamily="34" charset="0"/>
              <a:buChar char="•"/>
            </a:pPr>
            <a:endParaRPr lang="en-US" altLang="en-US" sz="2800" b="0" dirty="0">
              <a:ea typeface="ＭＳ Ｐゴシック" panose="020B0600070205080204" pitchFamily="34" charset="-128"/>
            </a:endParaRPr>
          </a:p>
          <a:p>
            <a:pPr>
              <a:buFont typeface="Arial" panose="020B0604020202020204" pitchFamily="34" charset="0"/>
              <a:buChar char="•"/>
            </a:pPr>
            <a:endParaRPr lang="en-US" altLang="en-US" sz="2800" b="0" dirty="0">
              <a:ea typeface="ＭＳ Ｐゴシック" panose="020B0600070205080204" pitchFamily="34" charset="-128"/>
            </a:endParaRPr>
          </a:p>
          <a:p>
            <a:pPr>
              <a:buFont typeface="Arial" panose="020B0604020202020204" pitchFamily="34" charset="0"/>
              <a:buChar char="•"/>
            </a:pPr>
            <a:endParaRPr lang="en-US" altLang="en-US" sz="900" b="0" dirty="0">
              <a:ea typeface="ＭＳ Ｐゴシック" panose="020B0600070205080204" pitchFamily="34" charset="-128"/>
            </a:endParaRPr>
          </a:p>
        </p:txBody>
      </p:sp>
      <p:sp>
        <p:nvSpPr>
          <p:cNvPr id="5" name="Title 1"/>
          <p:cNvSpPr txBox="1">
            <a:spLocks/>
          </p:cNvSpPr>
          <p:nvPr/>
        </p:nvSpPr>
        <p:spPr bwMode="auto">
          <a:xfrm>
            <a:off x="0" y="76200"/>
            <a:ext cx="12192000" cy="101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latin typeface="+mj-lt"/>
                <a:ea typeface="+mj-ea"/>
                <a:cs typeface="+mj-cs"/>
              </a:defRPr>
            </a:lvl1pPr>
            <a:lvl2pPr algn="ctr" rtl="0" eaLnBrk="0" fontAlgn="base" hangingPunct="0">
              <a:spcBef>
                <a:spcPct val="0"/>
              </a:spcBef>
              <a:spcAft>
                <a:spcPct val="0"/>
              </a:spcAft>
              <a:defRPr sz="3600" b="1">
                <a:solidFill>
                  <a:schemeClr val="tx2"/>
                </a:solidFill>
                <a:latin typeface="Arial" charset="0"/>
              </a:defRPr>
            </a:lvl2pPr>
            <a:lvl3pPr algn="ctr" rtl="0" eaLnBrk="0" fontAlgn="base" hangingPunct="0">
              <a:spcBef>
                <a:spcPct val="0"/>
              </a:spcBef>
              <a:spcAft>
                <a:spcPct val="0"/>
              </a:spcAft>
              <a:defRPr sz="3600" b="1">
                <a:solidFill>
                  <a:schemeClr val="tx2"/>
                </a:solidFill>
                <a:latin typeface="Arial" charset="0"/>
              </a:defRPr>
            </a:lvl3pPr>
            <a:lvl4pPr algn="ctr" rtl="0" eaLnBrk="0" fontAlgn="base" hangingPunct="0">
              <a:spcBef>
                <a:spcPct val="0"/>
              </a:spcBef>
              <a:spcAft>
                <a:spcPct val="0"/>
              </a:spcAft>
              <a:defRPr sz="3600" b="1">
                <a:solidFill>
                  <a:schemeClr val="tx2"/>
                </a:solidFill>
                <a:latin typeface="Arial" charset="0"/>
              </a:defRPr>
            </a:lvl4pPr>
            <a:lvl5pPr algn="ctr" rtl="0" eaLnBrk="0" fontAlgn="base" hangingPunct="0">
              <a:spcBef>
                <a:spcPct val="0"/>
              </a:spcBef>
              <a:spcAft>
                <a:spcPct val="0"/>
              </a:spcAft>
              <a:defRPr sz="3600" b="1">
                <a:solidFill>
                  <a:schemeClr val="tx2"/>
                </a:solidFill>
                <a:latin typeface="Arial" charset="0"/>
              </a:defRPr>
            </a:lvl5pPr>
            <a:lvl6pPr marL="454703" algn="ctr" rtl="0" eaLnBrk="0" fontAlgn="base" hangingPunct="0">
              <a:spcBef>
                <a:spcPct val="0"/>
              </a:spcBef>
              <a:spcAft>
                <a:spcPct val="0"/>
              </a:spcAft>
              <a:defRPr sz="3600" b="1">
                <a:solidFill>
                  <a:schemeClr val="tx2"/>
                </a:solidFill>
                <a:latin typeface="Arial" charset="0"/>
              </a:defRPr>
            </a:lvl6pPr>
            <a:lvl7pPr marL="909214" algn="ctr" rtl="0" eaLnBrk="0" fontAlgn="base" hangingPunct="0">
              <a:spcBef>
                <a:spcPct val="0"/>
              </a:spcBef>
              <a:spcAft>
                <a:spcPct val="0"/>
              </a:spcAft>
              <a:defRPr sz="3600" b="1">
                <a:solidFill>
                  <a:schemeClr val="tx2"/>
                </a:solidFill>
                <a:latin typeface="Arial" charset="0"/>
              </a:defRPr>
            </a:lvl7pPr>
            <a:lvl8pPr marL="1363805" algn="ctr" rtl="0" eaLnBrk="0" fontAlgn="base" hangingPunct="0">
              <a:spcBef>
                <a:spcPct val="0"/>
              </a:spcBef>
              <a:spcAft>
                <a:spcPct val="0"/>
              </a:spcAft>
              <a:defRPr sz="3600" b="1">
                <a:solidFill>
                  <a:schemeClr val="tx2"/>
                </a:solidFill>
                <a:latin typeface="Arial" charset="0"/>
              </a:defRPr>
            </a:lvl8pPr>
            <a:lvl9pPr marL="1818403" algn="ctr" rtl="0" eaLnBrk="0" fontAlgn="base" hangingPunct="0">
              <a:spcBef>
                <a:spcPct val="0"/>
              </a:spcBef>
              <a:spcAft>
                <a:spcPct val="0"/>
              </a:spcAft>
              <a:defRPr sz="3600" b="1">
                <a:solidFill>
                  <a:schemeClr val="tx2"/>
                </a:solidFill>
                <a:latin typeface="Arial" charset="0"/>
              </a:defRPr>
            </a:lvl9pPr>
          </a:lstStyle>
          <a:p>
            <a:pPr marL="109538"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prstClr val="black"/>
                </a:solidFill>
                <a:effectLst/>
                <a:uLnTx/>
                <a:uFillTx/>
                <a:latin typeface="Arial"/>
                <a:ea typeface="+mj-ea"/>
                <a:cs typeface="ＭＳ Ｐゴシック" charset="0"/>
              </a:rPr>
              <a:t>PVO in RT</a:t>
            </a:r>
          </a:p>
        </p:txBody>
      </p:sp>
      <p:sp>
        <p:nvSpPr>
          <p:cNvPr id="3" name="TextBox 2">
            <a:extLst>
              <a:ext uri="{FF2B5EF4-FFF2-40B4-BE49-F238E27FC236}">
                <a16:creationId xmlns:a16="http://schemas.microsoft.com/office/drawing/2014/main" id="{9E6717CC-A006-06DB-FBB7-25C846E5DA92}"/>
              </a:ext>
            </a:extLst>
          </p:cNvPr>
          <p:cNvSpPr txBox="1"/>
          <p:nvPr/>
        </p:nvSpPr>
        <p:spPr>
          <a:xfrm>
            <a:off x="9126149" y="6396334"/>
            <a:ext cx="294317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Jain N et al. ASH 2025;Abstract 89</a:t>
            </a:r>
          </a:p>
        </p:txBody>
      </p:sp>
      <p:sp>
        <p:nvSpPr>
          <p:cNvPr id="2" name="TextBox 1">
            <a:extLst>
              <a:ext uri="{FF2B5EF4-FFF2-40B4-BE49-F238E27FC236}">
                <a16:creationId xmlns:a16="http://schemas.microsoft.com/office/drawing/2014/main" id="{EEDDB695-B8A8-7F74-B74D-675085EB4ADC}"/>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29404318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F2250B-0402-C348-8722-6A8B3A33D59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CFAB574-B367-B66A-7612-9F60709D4EFB}"/>
              </a:ext>
            </a:extLst>
          </p:cNvPr>
          <p:cNvSpPr>
            <a:spLocks noGrp="1"/>
          </p:cNvSpPr>
          <p:nvPr>
            <p:ph type="title"/>
          </p:nvPr>
        </p:nvSpPr>
        <p:spPr>
          <a:xfrm>
            <a:off x="0" y="330200"/>
            <a:ext cx="12192000" cy="584200"/>
          </a:xfrm>
        </p:spPr>
        <p:txBody>
          <a:bodyPr>
            <a:noAutofit/>
          </a:bodyPr>
          <a:lstStyle/>
          <a:p>
            <a:r>
              <a:rPr lang="en-US" sz="4400" dirty="0"/>
              <a:t>PVO in RT</a:t>
            </a:r>
            <a:endParaRPr lang="en-US" sz="4400" b="1" dirty="0"/>
          </a:p>
        </p:txBody>
      </p:sp>
      <p:sp>
        <p:nvSpPr>
          <p:cNvPr id="3" name="Content Placeholder 2">
            <a:extLst>
              <a:ext uri="{FF2B5EF4-FFF2-40B4-BE49-F238E27FC236}">
                <a16:creationId xmlns:a16="http://schemas.microsoft.com/office/drawing/2014/main" id="{54D9EFA9-134F-7E71-FDB3-A9CCC02B06F9}"/>
              </a:ext>
            </a:extLst>
          </p:cNvPr>
          <p:cNvSpPr>
            <a:spLocks noGrp="1"/>
          </p:cNvSpPr>
          <p:nvPr>
            <p:ph idx="1"/>
          </p:nvPr>
        </p:nvSpPr>
        <p:spPr>
          <a:xfrm>
            <a:off x="990600" y="1524000"/>
            <a:ext cx="10629900" cy="2895600"/>
          </a:xfrm>
        </p:spPr>
        <p:txBody>
          <a:bodyPr>
            <a:noAutofit/>
          </a:bodyPr>
          <a:lstStyle/>
          <a:p>
            <a:r>
              <a:rPr lang="en-US" sz="3200" dirty="0"/>
              <a:t>Very preliminary, very few patients</a:t>
            </a:r>
          </a:p>
          <a:p>
            <a:endParaRPr lang="en-US" sz="3200" dirty="0"/>
          </a:p>
          <a:p>
            <a:r>
              <a:rPr lang="en-US" sz="3200" dirty="0"/>
              <a:t>Shows promise</a:t>
            </a:r>
          </a:p>
          <a:p>
            <a:endParaRPr lang="en-US" sz="3200" dirty="0"/>
          </a:p>
          <a:p>
            <a:r>
              <a:rPr lang="en-US" sz="3200" dirty="0"/>
              <a:t>Similar toxicity to the CLL regimen, i.e. significant cytopenias</a:t>
            </a:r>
            <a:endParaRPr lang="en-US" sz="3600" dirty="0"/>
          </a:p>
        </p:txBody>
      </p:sp>
      <p:sp>
        <p:nvSpPr>
          <p:cNvPr id="4" name="TextBox 3">
            <a:extLst>
              <a:ext uri="{FF2B5EF4-FFF2-40B4-BE49-F238E27FC236}">
                <a16:creationId xmlns:a16="http://schemas.microsoft.com/office/drawing/2014/main" id="{D35D713B-0EEB-4125-8139-232656B47340}"/>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158839882"/>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D946EB-5733-F896-6062-487B56D4E5A7}"/>
              </a:ext>
            </a:extLst>
          </p:cNvPr>
          <p:cNvSpPr>
            <a:spLocks noGrp="1"/>
          </p:cNvSpPr>
          <p:nvPr>
            <p:ph type="title"/>
          </p:nvPr>
        </p:nvSpPr>
        <p:spPr>
          <a:xfrm>
            <a:off x="0" y="516468"/>
            <a:ext cx="12192000" cy="715963"/>
          </a:xfrm>
        </p:spPr>
        <p:txBody>
          <a:bodyPr>
            <a:normAutofit fontScale="90000"/>
          </a:bodyPr>
          <a:lstStyle/>
          <a:p>
            <a:r>
              <a:rPr lang="en-US" dirty="0"/>
              <a:t>Nemtabrutinib + Ven in R/R CLL</a:t>
            </a:r>
          </a:p>
        </p:txBody>
      </p:sp>
      <p:pic>
        <p:nvPicPr>
          <p:cNvPr id="4" name="Picture 3">
            <a:extLst>
              <a:ext uri="{FF2B5EF4-FFF2-40B4-BE49-F238E27FC236}">
                <a16:creationId xmlns:a16="http://schemas.microsoft.com/office/drawing/2014/main" id="{800E6607-6A83-70BE-E5C0-CE8697DF7DA4}"/>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l="1591" t="39394" r="63196" b="47681"/>
          <a:stretch>
            <a:fillRect/>
          </a:stretch>
        </p:blipFill>
        <p:spPr>
          <a:xfrm>
            <a:off x="301392" y="2117502"/>
            <a:ext cx="11589216" cy="3051398"/>
          </a:xfrm>
          <a:prstGeom prst="rect">
            <a:avLst/>
          </a:prstGeom>
        </p:spPr>
      </p:pic>
      <p:sp>
        <p:nvSpPr>
          <p:cNvPr id="3" name="TextBox 2">
            <a:extLst>
              <a:ext uri="{FF2B5EF4-FFF2-40B4-BE49-F238E27FC236}">
                <a16:creationId xmlns:a16="http://schemas.microsoft.com/office/drawing/2014/main" id="{FF0061BB-4C82-3832-901D-D50BA684BB18}"/>
              </a:ext>
            </a:extLst>
          </p:cNvPr>
          <p:cNvSpPr txBox="1"/>
          <p:nvPr/>
        </p:nvSpPr>
        <p:spPr>
          <a:xfrm>
            <a:off x="8865261" y="6412629"/>
            <a:ext cx="316541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Ghia P et al. ASH 2025;Abstract 2119</a:t>
            </a:r>
          </a:p>
        </p:txBody>
      </p:sp>
      <p:sp>
        <p:nvSpPr>
          <p:cNvPr id="5" name="TextBox 4">
            <a:extLst>
              <a:ext uri="{FF2B5EF4-FFF2-40B4-BE49-F238E27FC236}">
                <a16:creationId xmlns:a16="http://schemas.microsoft.com/office/drawing/2014/main" id="{5F85700A-C605-B4B7-47DA-A94446BB7056}"/>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120555219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F708AE-B787-9E80-4953-9A047349D949}"/>
              </a:ext>
            </a:extLst>
          </p:cNvPr>
          <p:cNvSpPr>
            <a:spLocks noGrp="1"/>
          </p:cNvSpPr>
          <p:nvPr>
            <p:ph type="title"/>
          </p:nvPr>
        </p:nvSpPr>
        <p:spPr>
          <a:xfrm>
            <a:off x="-1167442" y="2251336"/>
            <a:ext cx="6303034" cy="715963"/>
          </a:xfrm>
        </p:spPr>
        <p:txBody>
          <a:bodyPr>
            <a:normAutofit fontScale="90000"/>
          </a:bodyPr>
          <a:lstStyle/>
          <a:p>
            <a:r>
              <a:rPr lang="en-US" dirty="0" err="1"/>
              <a:t>Nemta</a:t>
            </a:r>
            <a:r>
              <a:rPr lang="en-US" dirty="0"/>
              <a:t> </a:t>
            </a:r>
            <a:r>
              <a:rPr lang="en-US"/>
              <a:t>+ Ven </a:t>
            </a:r>
            <a:r>
              <a:rPr lang="en-US" dirty="0"/>
              <a:t>in</a:t>
            </a:r>
            <a:br>
              <a:rPr lang="en-US" dirty="0"/>
            </a:br>
            <a:r>
              <a:rPr lang="en-US" dirty="0"/>
              <a:t>R/R CLL</a:t>
            </a:r>
            <a:br>
              <a:rPr lang="en-US" dirty="0"/>
            </a:br>
            <a:br>
              <a:rPr lang="en-US" dirty="0"/>
            </a:br>
            <a:br>
              <a:rPr lang="en-US" dirty="0"/>
            </a:br>
            <a:br>
              <a:rPr lang="en-US" dirty="0"/>
            </a:br>
            <a:endParaRPr lang="en-US" dirty="0"/>
          </a:p>
        </p:txBody>
      </p:sp>
      <p:pic>
        <p:nvPicPr>
          <p:cNvPr id="4" name="Picture 3">
            <a:extLst>
              <a:ext uri="{FF2B5EF4-FFF2-40B4-BE49-F238E27FC236}">
                <a16:creationId xmlns:a16="http://schemas.microsoft.com/office/drawing/2014/main" id="{153A6853-D43C-5858-05AE-43F21DB283BA}"/>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rcRect l="59217" t="17980" r="3599" b="32929"/>
          <a:stretch>
            <a:fillRect/>
          </a:stretch>
        </p:blipFill>
        <p:spPr>
          <a:xfrm>
            <a:off x="5257354" y="637831"/>
            <a:ext cx="6826161" cy="5582337"/>
          </a:xfrm>
          <a:prstGeom prst="rect">
            <a:avLst/>
          </a:prstGeom>
        </p:spPr>
      </p:pic>
      <p:grpSp>
        <p:nvGrpSpPr>
          <p:cNvPr id="3" name="Group 2">
            <a:extLst>
              <a:ext uri="{FF2B5EF4-FFF2-40B4-BE49-F238E27FC236}">
                <a16:creationId xmlns:a16="http://schemas.microsoft.com/office/drawing/2014/main" id="{4D5CCC68-325B-6E02-53B0-F302BEBBC591}"/>
              </a:ext>
            </a:extLst>
          </p:cNvPr>
          <p:cNvGrpSpPr/>
          <p:nvPr/>
        </p:nvGrpSpPr>
        <p:grpSpPr>
          <a:xfrm>
            <a:off x="108485" y="3191587"/>
            <a:ext cx="4940759" cy="3396120"/>
            <a:chOff x="339306" y="3191587"/>
            <a:chExt cx="4709938" cy="3396120"/>
          </a:xfrm>
        </p:grpSpPr>
        <p:pic>
          <p:nvPicPr>
            <p:cNvPr id="5" name="Picture 4">
              <a:extLst>
                <a:ext uri="{FF2B5EF4-FFF2-40B4-BE49-F238E27FC236}">
                  <a16:creationId xmlns:a16="http://schemas.microsoft.com/office/drawing/2014/main" id="{8B80891B-591E-80BD-1D4F-B783D4811322}"/>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50000"/>
                      </a14:imgEffect>
                    </a14:imgLayer>
                  </a14:imgProps>
                </a:ext>
              </a:extLst>
            </a:blip>
            <a:srcRect l="33036" t="68595" r="36783" b="5870"/>
            <a:stretch>
              <a:fillRect/>
            </a:stretch>
          </p:blipFill>
          <p:spPr>
            <a:xfrm>
              <a:off x="339306" y="3191587"/>
              <a:ext cx="4709938" cy="3396120"/>
            </a:xfrm>
            <a:prstGeom prst="rect">
              <a:avLst/>
            </a:prstGeom>
          </p:spPr>
        </p:pic>
        <p:sp>
          <p:nvSpPr>
            <p:cNvPr id="6" name="Rectangle: Rounded Corners 5">
              <a:extLst>
                <a:ext uri="{FF2B5EF4-FFF2-40B4-BE49-F238E27FC236}">
                  <a16:creationId xmlns:a16="http://schemas.microsoft.com/office/drawing/2014/main" id="{E87BCA25-2DD8-0662-0ADB-CFACA611EF8B}"/>
                </a:ext>
              </a:extLst>
            </p:cNvPr>
            <p:cNvSpPr/>
            <p:nvPr/>
          </p:nvSpPr>
          <p:spPr>
            <a:xfrm>
              <a:off x="638354" y="4364966"/>
              <a:ext cx="920151" cy="1397479"/>
            </a:xfrm>
            <a:prstGeom prst="roundRect">
              <a:avLst/>
            </a:prstGeom>
            <a:noFill/>
            <a:ln w="476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7" name="TextBox 6">
            <a:extLst>
              <a:ext uri="{FF2B5EF4-FFF2-40B4-BE49-F238E27FC236}">
                <a16:creationId xmlns:a16="http://schemas.microsoft.com/office/drawing/2014/main" id="{69940FDC-1269-5B84-748C-CFAC60FF4111}"/>
              </a:ext>
            </a:extLst>
          </p:cNvPr>
          <p:cNvSpPr txBox="1"/>
          <p:nvPr/>
        </p:nvSpPr>
        <p:spPr>
          <a:xfrm>
            <a:off x="8865261" y="6412629"/>
            <a:ext cx="316541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Ghia P et al. ASH 2025;Abstract 2119</a:t>
            </a:r>
          </a:p>
        </p:txBody>
      </p:sp>
      <p:sp>
        <p:nvSpPr>
          <p:cNvPr id="8" name="TextBox 7">
            <a:extLst>
              <a:ext uri="{FF2B5EF4-FFF2-40B4-BE49-F238E27FC236}">
                <a16:creationId xmlns:a16="http://schemas.microsoft.com/office/drawing/2014/main" id="{44DE681D-5766-C238-9568-BAB6ED7D1F32}"/>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4162746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28345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5EC6EE-8C02-3FCD-C6D4-7921E3B46C0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A23A8FE-A083-6C0B-2A75-C5E57148B2BA}"/>
              </a:ext>
            </a:extLst>
          </p:cNvPr>
          <p:cNvSpPr>
            <a:spLocks noGrp="1"/>
          </p:cNvSpPr>
          <p:nvPr>
            <p:ph type="title"/>
          </p:nvPr>
        </p:nvSpPr>
        <p:spPr>
          <a:xfrm>
            <a:off x="0" y="225697"/>
            <a:ext cx="12192000" cy="584200"/>
          </a:xfrm>
        </p:spPr>
        <p:txBody>
          <a:bodyPr>
            <a:noAutofit/>
          </a:bodyPr>
          <a:lstStyle/>
          <a:p>
            <a:r>
              <a:rPr lang="en-US" sz="4400" dirty="0" err="1"/>
              <a:t>Nemta</a:t>
            </a:r>
            <a:r>
              <a:rPr lang="en-US" sz="4400" dirty="0"/>
              <a:t> + Ven in R/R CLL</a:t>
            </a:r>
            <a:endParaRPr lang="en-US" sz="4400" b="1" dirty="0"/>
          </a:p>
        </p:txBody>
      </p:sp>
      <p:sp>
        <p:nvSpPr>
          <p:cNvPr id="3" name="Content Placeholder 2">
            <a:extLst>
              <a:ext uri="{FF2B5EF4-FFF2-40B4-BE49-F238E27FC236}">
                <a16:creationId xmlns:a16="http://schemas.microsoft.com/office/drawing/2014/main" id="{6A9399C3-A309-F436-C24B-43FB44AF7600}"/>
              </a:ext>
            </a:extLst>
          </p:cNvPr>
          <p:cNvSpPr>
            <a:spLocks noGrp="1"/>
          </p:cNvSpPr>
          <p:nvPr>
            <p:ph idx="1"/>
          </p:nvPr>
        </p:nvSpPr>
        <p:spPr>
          <a:xfrm>
            <a:off x="781050" y="1191623"/>
            <a:ext cx="10629900" cy="2895600"/>
          </a:xfrm>
        </p:spPr>
        <p:txBody>
          <a:bodyPr>
            <a:noAutofit/>
          </a:bodyPr>
          <a:lstStyle/>
          <a:p>
            <a:r>
              <a:rPr lang="en-US" sz="3200" dirty="0"/>
              <a:t>Phase 1b component prior to randomized trial vs </a:t>
            </a:r>
            <a:r>
              <a:rPr lang="en-US" sz="3200" dirty="0" err="1"/>
              <a:t>ven</a:t>
            </a:r>
            <a:r>
              <a:rPr lang="en-US" sz="3200" dirty="0"/>
              <a:t> R in 2</a:t>
            </a:r>
            <a:r>
              <a:rPr lang="en-US" sz="3200" baseline="30000" dirty="0"/>
              <a:t>nd</a:t>
            </a:r>
            <a:r>
              <a:rPr lang="en-US" sz="3200" dirty="0"/>
              <a:t> line CLL</a:t>
            </a:r>
          </a:p>
          <a:p>
            <a:endParaRPr lang="en-US" sz="3200" dirty="0"/>
          </a:p>
          <a:p>
            <a:r>
              <a:rPr lang="en-US" sz="3200" dirty="0"/>
              <a:t>Tested 45 and 65 mg </a:t>
            </a:r>
            <a:r>
              <a:rPr lang="en-US" sz="3200" dirty="0" err="1"/>
              <a:t>nemta</a:t>
            </a:r>
            <a:r>
              <a:rPr lang="en-US" sz="3200" dirty="0"/>
              <a:t> – similar efficacy but improved tolerability with 45 mg, which was selected to move forward</a:t>
            </a:r>
          </a:p>
          <a:p>
            <a:endParaRPr lang="en-US" sz="3200" dirty="0"/>
          </a:p>
          <a:p>
            <a:r>
              <a:rPr lang="en-US" sz="3200" dirty="0"/>
              <a:t>Comparative efficacy vs </a:t>
            </a:r>
            <a:r>
              <a:rPr lang="en-US" sz="3200" dirty="0" err="1"/>
              <a:t>covalents</a:t>
            </a:r>
            <a:r>
              <a:rPr lang="en-US" sz="3200" dirty="0"/>
              <a:t> or </a:t>
            </a:r>
            <a:r>
              <a:rPr lang="en-US" sz="3200" dirty="0" err="1"/>
              <a:t>pirto</a:t>
            </a:r>
            <a:r>
              <a:rPr lang="en-US" sz="3200" dirty="0"/>
              <a:t> would be most interesting, based on the patient population</a:t>
            </a:r>
            <a:endParaRPr lang="en-US" sz="3600" dirty="0"/>
          </a:p>
        </p:txBody>
      </p:sp>
      <p:sp>
        <p:nvSpPr>
          <p:cNvPr id="4" name="TextBox 3">
            <a:extLst>
              <a:ext uri="{FF2B5EF4-FFF2-40B4-BE49-F238E27FC236}">
                <a16:creationId xmlns:a16="http://schemas.microsoft.com/office/drawing/2014/main" id="{117E4FDE-ACAD-2468-7858-7F0DF2D8296A}"/>
              </a:ext>
            </a:extLst>
          </p:cNvPr>
          <p:cNvSpPr txBox="1"/>
          <p:nvPr/>
        </p:nvSpPr>
        <p:spPr>
          <a:xfrm>
            <a:off x="48214" y="6453336"/>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400988232"/>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C2666D-B195-3A8D-AB9D-5ED401674F2D}"/>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49ADCC8F-4EAB-D7BF-EA8C-04FD142ECEF9}"/>
              </a:ext>
            </a:extLst>
          </p:cNvPr>
          <p:cNvSpPr>
            <a:spLocks noGrp="1" noChangeArrowheads="1"/>
          </p:cNvSpPr>
          <p:nvPr>
            <p:ph type="title"/>
          </p:nvPr>
        </p:nvSpPr>
        <p:spPr>
          <a:xfrm>
            <a:off x="-26623" y="453590"/>
            <a:ext cx="12192000" cy="1143000"/>
          </a:xfrm>
        </p:spPr>
        <p:txBody>
          <a:bodyPr wrap="square" anchor="ctr">
            <a:noAutofit/>
          </a:bodyPr>
          <a:lstStyle/>
          <a:p>
            <a:r>
              <a:rPr lang="en-US" sz="3600" dirty="0"/>
              <a:t>What Clinicians Want to Know: First-Line and </a:t>
            </a:r>
            <a:br>
              <a:rPr lang="en-US" sz="3600" dirty="0"/>
            </a:br>
            <a:r>
              <a:rPr lang="en-US" sz="3600" dirty="0"/>
              <a:t>Maintenance Therapy for Patients with ER-Positive, </a:t>
            </a:r>
            <a:br>
              <a:rPr lang="en-US" sz="3600" dirty="0"/>
            </a:br>
            <a:r>
              <a:rPr lang="en-US" sz="3600" dirty="0"/>
              <a:t>HER2-Positive Metastatic Breast Cancer</a:t>
            </a:r>
          </a:p>
        </p:txBody>
      </p:sp>
      <p:sp>
        <p:nvSpPr>
          <p:cNvPr id="12" name="Text Box 3">
            <a:extLst>
              <a:ext uri="{FF2B5EF4-FFF2-40B4-BE49-F238E27FC236}">
                <a16:creationId xmlns:a16="http://schemas.microsoft.com/office/drawing/2014/main" id="{A0A73A24-2B75-9B7E-4911-E3E2C042D293}"/>
              </a:ext>
            </a:extLst>
          </p:cNvPr>
          <p:cNvSpPr txBox="1">
            <a:spLocks noChangeArrowheads="1"/>
          </p:cNvSpPr>
          <p:nvPr/>
        </p:nvSpPr>
        <p:spPr bwMode="auto">
          <a:xfrm>
            <a:off x="0" y="563880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13" name="Text Box 7">
            <a:extLst>
              <a:ext uri="{FF2B5EF4-FFF2-40B4-BE49-F238E27FC236}">
                <a16:creationId xmlns:a16="http://schemas.microsoft.com/office/drawing/2014/main" id="{B1C65CB9-D68D-50B9-F870-6CC3BB725362}"/>
              </a:ext>
            </a:extLst>
          </p:cNvPr>
          <p:cNvSpPr txBox="1">
            <a:spLocks noChangeArrowheads="1"/>
          </p:cNvSpPr>
          <p:nvPr/>
        </p:nvSpPr>
        <p:spPr bwMode="auto">
          <a:xfrm>
            <a:off x="4652364" y="3870975"/>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BAA26D01-CAE7-BD4D-7BC3-4DE45539152F}"/>
              </a:ext>
            </a:extLst>
          </p:cNvPr>
          <p:cNvSpPr txBox="1">
            <a:spLocks noChangeArrowheads="1"/>
          </p:cNvSpPr>
          <p:nvPr/>
        </p:nvSpPr>
        <p:spPr bwMode="auto">
          <a:xfrm>
            <a:off x="0" y="2758879"/>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Wednesday, March 18,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5:00 PM – 6:00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79F69417-45A5-07A3-5EDE-3CF1AC332B0C}"/>
              </a:ext>
            </a:extLst>
          </p:cNvPr>
          <p:cNvSpPr txBox="1">
            <a:spLocks noChangeArrowheads="1"/>
          </p:cNvSpPr>
          <p:nvPr/>
        </p:nvSpPr>
        <p:spPr bwMode="auto">
          <a:xfrm>
            <a:off x="0" y="1739148"/>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 CME/MOC-Accredited Live Webinar</a:t>
            </a:r>
          </a:p>
        </p:txBody>
      </p:sp>
      <p:sp>
        <p:nvSpPr>
          <p:cNvPr id="9" name="Text Box 6">
            <a:extLst>
              <a:ext uri="{FF2B5EF4-FFF2-40B4-BE49-F238E27FC236}">
                <a16:creationId xmlns:a16="http://schemas.microsoft.com/office/drawing/2014/main" id="{F6B290E3-8D15-3C8C-4BDE-A4552B428321}"/>
              </a:ext>
            </a:extLst>
          </p:cNvPr>
          <p:cNvSpPr txBox="1">
            <a:spLocks noChangeArrowheads="1"/>
          </p:cNvSpPr>
          <p:nvPr/>
        </p:nvSpPr>
        <p:spPr bwMode="auto">
          <a:xfrm>
            <a:off x="157372" y="4476864"/>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Virginia F Borges, MD,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MMSc</a:t>
            </a:r>
            <a:endPar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Ian E Krop, MD, PhD</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26853894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912286" y="2708920"/>
            <a:ext cx="10358967" cy="1143000"/>
          </a:xfrm>
        </p:spPr>
        <p:txBody>
          <a:bodyPr/>
          <a:lstStyle/>
          <a:p>
            <a:r>
              <a:rPr lang="en-US" sz="3600" i="1" dirty="0"/>
              <a:t>Thank you for joining us! </a:t>
            </a:r>
            <a:br>
              <a:rPr lang="en-US" sz="3600" i="1" dirty="0"/>
            </a:br>
            <a:r>
              <a:rPr lang="en-US" sz="3600" i="1" dirty="0"/>
              <a:t> </a:t>
            </a:r>
            <a:br>
              <a:rPr lang="en-US" sz="3600" i="1" dirty="0"/>
            </a:br>
            <a:r>
              <a:rPr lang="en-US" sz="3600" i="1" dirty="0"/>
              <a:t>Please take a moment to complete the survey currently up on Zoom. Your feedback is </a:t>
            </a:r>
            <a:br>
              <a:rPr lang="en-US" sz="3600" i="1" dirty="0"/>
            </a:br>
            <a:r>
              <a:rPr lang="en-US" sz="3600" i="1" dirty="0"/>
              <a:t>very important to us. The survey will remain open</a:t>
            </a:r>
            <a:br>
              <a:rPr lang="en-US" sz="3600" i="1" dirty="0"/>
            </a:br>
            <a:r>
              <a:rPr lang="en-US" sz="3600" i="1" dirty="0"/>
              <a:t> for 5 minutes after the meeting ends.</a:t>
            </a:r>
            <a:br>
              <a:rPr lang="en-US" sz="3600" i="1" dirty="0"/>
            </a:br>
            <a:br>
              <a:rPr lang="en-US" sz="3600" i="1" dirty="0"/>
            </a:br>
            <a:r>
              <a:rPr lang="en-US" sz="3600" i="1" dirty="0"/>
              <a:t>Information on how to obtain CME and ABIM </a:t>
            </a:r>
            <a:br>
              <a:rPr lang="en-US" sz="3600" i="1" dirty="0"/>
            </a:br>
            <a:r>
              <a:rPr lang="en-US" sz="3600" i="1" dirty="0"/>
              <a:t>MOC credit is provided in the Zoom chat room. </a:t>
            </a:r>
            <a:br>
              <a:rPr lang="en-US" sz="3600" i="1" dirty="0"/>
            </a:br>
            <a:r>
              <a:rPr lang="en-US" sz="3600" i="1" dirty="0"/>
              <a:t>Attendees will also receive an email in </a:t>
            </a:r>
            <a:br>
              <a:rPr lang="en-US" sz="3600" i="1" dirty="0"/>
            </a:br>
            <a:r>
              <a:rPr lang="en-US" sz="3600" i="1" dirty="0"/>
              <a:t>1 to 3 business days with these instructions.</a:t>
            </a:r>
          </a:p>
        </p:txBody>
      </p:sp>
    </p:spTree>
    <p:extLst>
      <p:ext uri="{BB962C8B-B14F-4D97-AF65-F5344CB8AC3E}">
        <p14:creationId xmlns:p14="http://schemas.microsoft.com/office/powerpoint/2010/main" val="20398514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423AF9-6A5B-E7E8-DF33-F43865F93D75}"/>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EB785AD7-D4E9-EF42-3DDF-7E1295DCF01D}"/>
              </a:ext>
            </a:extLst>
          </p:cNvPr>
          <p:cNvSpPr>
            <a:spLocks noGrp="1" noChangeArrowheads="1"/>
          </p:cNvSpPr>
          <p:nvPr>
            <p:ph type="title"/>
          </p:nvPr>
        </p:nvSpPr>
        <p:spPr>
          <a:xfrm>
            <a:off x="-26623" y="453590"/>
            <a:ext cx="12192000" cy="1143000"/>
          </a:xfrm>
        </p:spPr>
        <p:txBody>
          <a:bodyPr wrap="square" anchor="ctr">
            <a:noAutofit/>
          </a:bodyPr>
          <a:lstStyle/>
          <a:p>
            <a:r>
              <a:rPr lang="en-US" sz="3600" dirty="0"/>
              <a:t>What Clinicians Want to Know: First-Line and </a:t>
            </a:r>
            <a:br>
              <a:rPr lang="en-US" sz="3600" dirty="0"/>
            </a:br>
            <a:r>
              <a:rPr lang="en-US" sz="3600" dirty="0"/>
              <a:t>Maintenance Therapy for Patients with ER-Positive, </a:t>
            </a:r>
            <a:br>
              <a:rPr lang="en-US" sz="3600" dirty="0"/>
            </a:br>
            <a:r>
              <a:rPr lang="en-US" sz="3600" dirty="0"/>
              <a:t>HER2-Positive Metastatic Breast Cancer</a:t>
            </a:r>
          </a:p>
        </p:txBody>
      </p:sp>
      <p:sp>
        <p:nvSpPr>
          <p:cNvPr id="12" name="Text Box 3">
            <a:extLst>
              <a:ext uri="{FF2B5EF4-FFF2-40B4-BE49-F238E27FC236}">
                <a16:creationId xmlns:a16="http://schemas.microsoft.com/office/drawing/2014/main" id="{0E1A62A9-5A05-C35B-1C75-CA7011524E06}"/>
              </a:ext>
            </a:extLst>
          </p:cNvPr>
          <p:cNvSpPr txBox="1">
            <a:spLocks noChangeArrowheads="1"/>
          </p:cNvSpPr>
          <p:nvPr/>
        </p:nvSpPr>
        <p:spPr bwMode="auto">
          <a:xfrm>
            <a:off x="0" y="563880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13" name="Text Box 7">
            <a:extLst>
              <a:ext uri="{FF2B5EF4-FFF2-40B4-BE49-F238E27FC236}">
                <a16:creationId xmlns:a16="http://schemas.microsoft.com/office/drawing/2014/main" id="{8B80C934-D9CD-E65D-802A-7876104B0D30}"/>
              </a:ext>
            </a:extLst>
          </p:cNvPr>
          <p:cNvSpPr txBox="1">
            <a:spLocks noChangeArrowheads="1"/>
          </p:cNvSpPr>
          <p:nvPr/>
        </p:nvSpPr>
        <p:spPr bwMode="auto">
          <a:xfrm>
            <a:off x="4652364" y="3870975"/>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624E696E-C7F3-D6F4-7A7D-5B031551F576}"/>
              </a:ext>
            </a:extLst>
          </p:cNvPr>
          <p:cNvSpPr txBox="1">
            <a:spLocks noChangeArrowheads="1"/>
          </p:cNvSpPr>
          <p:nvPr/>
        </p:nvSpPr>
        <p:spPr bwMode="auto">
          <a:xfrm>
            <a:off x="0" y="2758879"/>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Wednesday, March 18,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5:00 PM – 6:00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5BE53842-790D-05CF-AE61-B475C1D0A7B8}"/>
              </a:ext>
            </a:extLst>
          </p:cNvPr>
          <p:cNvSpPr txBox="1">
            <a:spLocks noChangeArrowheads="1"/>
          </p:cNvSpPr>
          <p:nvPr/>
        </p:nvSpPr>
        <p:spPr bwMode="auto">
          <a:xfrm>
            <a:off x="0" y="1739148"/>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 CME/MOC-Accredited Live Webinar</a:t>
            </a:r>
          </a:p>
        </p:txBody>
      </p:sp>
      <p:sp>
        <p:nvSpPr>
          <p:cNvPr id="9" name="Text Box 6">
            <a:extLst>
              <a:ext uri="{FF2B5EF4-FFF2-40B4-BE49-F238E27FC236}">
                <a16:creationId xmlns:a16="http://schemas.microsoft.com/office/drawing/2014/main" id="{126DAED6-9220-3AFA-9B97-FCB0140E878D}"/>
              </a:ext>
            </a:extLst>
          </p:cNvPr>
          <p:cNvSpPr txBox="1">
            <a:spLocks noChangeArrowheads="1"/>
          </p:cNvSpPr>
          <p:nvPr/>
        </p:nvSpPr>
        <p:spPr bwMode="auto">
          <a:xfrm>
            <a:off x="157372" y="4476864"/>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Virginia F Borges, MD,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MMSc</a:t>
            </a:r>
            <a:endPar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Ian E Krop, MD, PhD</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6456714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2765"/>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Andrew J Armstrong, MD, </a:t>
            </a:r>
            <a:r>
              <a:rPr kumimoji="0" lang="en-US" sz="32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0"/>
                <a:cs typeface="Calibri" panose="020F0502020204030204" pitchFamily="34" charset="0"/>
              </a:rPr>
              <a:t>ScM</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Scott T Tagawa, MD, MS</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4319"/>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29663"/>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853681"/>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Wednesday, March 25,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2147533"/>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552309"/>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Prostate Cancer</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9974089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2765"/>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Amir Fathi, MD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Eunice S Wang, MD</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4319"/>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29663"/>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853681"/>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Thursday, March 26,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2147533"/>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552309"/>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Menin Inhibitors for Acute Leukemias</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22933847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2765"/>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Aditya Bardia, MD, MPH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Erica Mayer, MD, MPH, FASCO</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4319"/>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29663"/>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853681"/>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March 31,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2147533"/>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552309"/>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Oral SERDs for Breast Cancer</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1221267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5086"/>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Suresh S Ramalingam, MD</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Helena Yu, MD</a:t>
            </a:r>
            <a:endParaRPr kumimoji="0" lang="en-US" sz="3200" b="0"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836774"/>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6640"/>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66760"/>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699016"/>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April 7,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1951266"/>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407510"/>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38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EGFR-Mutant Non-Small Cell Lung Cancer</a:t>
            </a:r>
            <a:endParaRPr kumimoji="0" lang="en-US" sz="38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2491429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B469AF-C49F-63F6-3244-464BF773CCE6}"/>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DA2ED102-B9AE-A183-93C8-6DB2B0C752C8}"/>
              </a:ext>
            </a:extLst>
          </p:cNvPr>
          <p:cNvSpPr>
            <a:spLocks noGrp="1" noChangeArrowheads="1"/>
          </p:cNvSpPr>
          <p:nvPr>
            <p:ph type="title"/>
          </p:nvPr>
        </p:nvSpPr>
        <p:spPr>
          <a:xfrm>
            <a:off x="-13312" y="65242"/>
            <a:ext cx="12192000" cy="728190"/>
          </a:xfrm>
        </p:spPr>
        <p:txBody>
          <a:bodyPr wrap="square" anchor="ctr">
            <a:noAutofit/>
          </a:bodyPr>
          <a:lstStyle/>
          <a:p>
            <a:r>
              <a:rPr lang="en-US" sz="3400" dirty="0"/>
              <a:t>Grand Rounds</a:t>
            </a:r>
          </a:p>
        </p:txBody>
      </p:sp>
      <p:sp>
        <p:nvSpPr>
          <p:cNvPr id="13" name="Text Box 7">
            <a:extLst>
              <a:ext uri="{FF2B5EF4-FFF2-40B4-BE49-F238E27FC236}">
                <a16:creationId xmlns:a16="http://schemas.microsoft.com/office/drawing/2014/main" id="{1A554EAD-7508-69D1-3B9D-671125D7A85F}"/>
              </a:ext>
            </a:extLst>
          </p:cNvPr>
          <p:cNvSpPr txBox="1">
            <a:spLocks noChangeArrowheads="1"/>
          </p:cNvSpPr>
          <p:nvPr/>
        </p:nvSpPr>
        <p:spPr bwMode="auto">
          <a:xfrm>
            <a:off x="3872484" y="2052137"/>
            <a:ext cx="442040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Three Series</a:t>
            </a:r>
          </a:p>
        </p:txBody>
      </p:sp>
      <p:grpSp>
        <p:nvGrpSpPr>
          <p:cNvPr id="7" name="Group 6">
            <a:extLst>
              <a:ext uri="{FF2B5EF4-FFF2-40B4-BE49-F238E27FC236}">
                <a16:creationId xmlns:a16="http://schemas.microsoft.com/office/drawing/2014/main" id="{DAE65AC0-2A0A-767B-07BA-98F3B8EE28BF}"/>
              </a:ext>
            </a:extLst>
          </p:cNvPr>
          <p:cNvGrpSpPr/>
          <p:nvPr/>
        </p:nvGrpSpPr>
        <p:grpSpPr>
          <a:xfrm>
            <a:off x="3234923" y="1239108"/>
            <a:ext cx="5695530" cy="672783"/>
            <a:chOff x="3248235" y="1239108"/>
            <a:chExt cx="5695530" cy="672783"/>
          </a:xfrm>
        </p:grpSpPr>
        <p:sp>
          <p:nvSpPr>
            <p:cNvPr id="5" name="Content Placeholder 2">
              <a:extLst>
                <a:ext uri="{FF2B5EF4-FFF2-40B4-BE49-F238E27FC236}">
                  <a16:creationId xmlns:a16="http://schemas.microsoft.com/office/drawing/2014/main" id="{FA3033D2-6C61-0B98-06ED-0C69A0322421}"/>
                </a:ext>
              </a:extLst>
            </p:cNvPr>
            <p:cNvSpPr txBox="1">
              <a:spLocks/>
            </p:cNvSpPr>
            <p:nvPr/>
          </p:nvSpPr>
          <p:spPr>
            <a:xfrm>
              <a:off x="3248235" y="1239108"/>
              <a:ext cx="5695529" cy="672783"/>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endParaRPr kumimoji="0" lang="en-US" sz="2800" b="1" i="0" u="none" strike="noStrike" kern="0" cap="none" spc="0" normalizeH="0" baseline="0" noProof="0" dirty="0">
                <a:ln>
                  <a:noFill/>
                </a:ln>
                <a:solidFill>
                  <a:srgbClr val="015593"/>
                </a:solidFill>
                <a:effectLst/>
                <a:uLnTx/>
                <a:uFillTx/>
                <a:latin typeface="Calibri" charset="0"/>
                <a:ea typeface="MS PGothic" pitchFamily="34" charset="-128"/>
              </a:endParaRPr>
            </a:p>
          </p:txBody>
        </p:sp>
        <p:sp>
          <p:nvSpPr>
            <p:cNvPr id="6" name="Text Box 6">
              <a:extLst>
                <a:ext uri="{FF2B5EF4-FFF2-40B4-BE49-F238E27FC236}">
                  <a16:creationId xmlns:a16="http://schemas.microsoft.com/office/drawing/2014/main" id="{95BF6098-B69F-2976-6184-978807A81284}"/>
                </a:ext>
              </a:extLst>
            </p:cNvPr>
            <p:cNvSpPr txBox="1">
              <a:spLocks noChangeArrowheads="1"/>
            </p:cNvSpPr>
            <p:nvPr/>
          </p:nvSpPr>
          <p:spPr bwMode="auto">
            <a:xfrm>
              <a:off x="3248235" y="1327115"/>
              <a:ext cx="56955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Regional Activities</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grpSp>
      <p:sp>
        <p:nvSpPr>
          <p:cNvPr id="8" name="Rectangle 4">
            <a:extLst>
              <a:ext uri="{FF2B5EF4-FFF2-40B4-BE49-F238E27FC236}">
                <a16:creationId xmlns:a16="http://schemas.microsoft.com/office/drawing/2014/main" id="{28940AD1-D551-9CBA-5A02-05AFCDC3376D}"/>
              </a:ext>
            </a:extLst>
          </p:cNvPr>
          <p:cNvSpPr txBox="1">
            <a:spLocks noChangeArrowheads="1"/>
          </p:cNvSpPr>
          <p:nvPr/>
        </p:nvSpPr>
        <p:spPr bwMode="auto">
          <a:xfrm>
            <a:off x="-13312" y="543983"/>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CME/MOC-Accredited Interactive Series</a:t>
            </a:r>
          </a:p>
        </p:txBody>
      </p:sp>
      <p:sp>
        <p:nvSpPr>
          <p:cNvPr id="9" name="Text Box 6">
            <a:extLst>
              <a:ext uri="{FF2B5EF4-FFF2-40B4-BE49-F238E27FC236}">
                <a16:creationId xmlns:a16="http://schemas.microsoft.com/office/drawing/2014/main" id="{9386AC7E-9192-78B9-8439-5F063196EDC3}"/>
              </a:ext>
            </a:extLst>
          </p:cNvPr>
          <p:cNvSpPr txBox="1">
            <a:spLocks noChangeArrowheads="1"/>
          </p:cNvSpPr>
          <p:nvPr/>
        </p:nvSpPr>
        <p:spPr bwMode="auto">
          <a:xfrm>
            <a:off x="398739" y="2659448"/>
            <a:ext cx="3657600" cy="2137702"/>
          </a:xfrm>
          <a:prstGeom prst="rect">
            <a:avLst/>
          </a:prstGeom>
          <a:solidFill>
            <a:srgbClr val="C6DFE9"/>
          </a:solidFill>
          <a:ln>
            <a:solidFill>
              <a:schemeClr val="bg1">
                <a:alpha val="99000"/>
              </a:schemeClr>
            </a:solidFill>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Treatment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for Patients with Relapsed/Refractory Chronic Lymphocytic Leukemia</a:t>
            </a:r>
          </a:p>
        </p:txBody>
      </p:sp>
      <p:sp>
        <p:nvSpPr>
          <p:cNvPr id="2" name="Text Box 6">
            <a:extLst>
              <a:ext uri="{FF2B5EF4-FFF2-40B4-BE49-F238E27FC236}">
                <a16:creationId xmlns:a16="http://schemas.microsoft.com/office/drawing/2014/main" id="{2A652CA5-B67E-8F76-EDAB-BF6D1C0EC262}"/>
              </a:ext>
            </a:extLst>
          </p:cNvPr>
          <p:cNvSpPr txBox="1">
            <a:spLocks noChangeArrowheads="1"/>
          </p:cNvSpPr>
          <p:nvPr/>
        </p:nvSpPr>
        <p:spPr bwMode="auto">
          <a:xfrm>
            <a:off x="4291485" y="2659448"/>
            <a:ext cx="3657600" cy="2137703"/>
          </a:xfrm>
          <a:prstGeom prst="rect">
            <a:avLst/>
          </a:prstGeom>
          <a:solidFill>
            <a:srgbClr val="C6DFE9"/>
          </a:solidFill>
          <a:ln w="12700">
            <a:solidFill>
              <a:schemeClr val="bg1"/>
            </a:solidFill>
            <a:miter lim="800000"/>
            <a:headEnd type="none" w="sm" len="sm"/>
            <a:tailEnd type="none" w="sm" len="sm"/>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the Use of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Novel Therapies for Patients with Diffuse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Large B-Cell Lymphoma</a:t>
            </a:r>
          </a:p>
        </p:txBody>
      </p:sp>
      <p:sp>
        <p:nvSpPr>
          <p:cNvPr id="4" name="Text Box 7">
            <a:extLst>
              <a:ext uri="{FF2B5EF4-FFF2-40B4-BE49-F238E27FC236}">
                <a16:creationId xmlns:a16="http://schemas.microsoft.com/office/drawing/2014/main" id="{78CB5B62-E116-51CE-CB70-A631AC04D1B0}"/>
              </a:ext>
            </a:extLst>
          </p:cNvPr>
          <p:cNvSpPr txBox="1">
            <a:spLocks noChangeArrowheads="1"/>
          </p:cNvSpPr>
          <p:nvPr/>
        </p:nvSpPr>
        <p:spPr bwMode="auto">
          <a:xfrm>
            <a:off x="1500745" y="5013175"/>
            <a:ext cx="9395855" cy="1657117"/>
          </a:xfrm>
          <a:prstGeom prst="rect">
            <a:avLst/>
          </a:prstGeom>
          <a:solidFill>
            <a:srgbClr val="0432FF"/>
          </a:solidFill>
          <a:ln>
            <a:noFill/>
          </a:ln>
        </p:spPr>
        <p:txBody>
          <a:bodyPr wrap="square" lIns="0" tIns="0" rIns="0" bIns="0" anchor="ctr">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Host a 1-hour session at your institution: </a:t>
            </a:r>
            <a:b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b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Email </a:t>
            </a:r>
            <a:r>
              <a:rPr kumimoji="0" lang="en-US" altLang="x-none" sz="3200" b="1" i="0" u="sng" strike="noStrike" kern="1200" cap="none" spc="0" normalizeH="0" baseline="0" noProof="0" dirty="0" err="1">
                <a:ln>
                  <a:noFill/>
                </a:ln>
                <a:solidFill>
                  <a:srgbClr val="E3EDF1"/>
                </a:solidFill>
                <a:effectLst/>
                <a:uLnTx/>
                <a:uFillTx/>
                <a:latin typeface="Calibri" panose="020F0502020204030204" pitchFamily="34" charset="0"/>
                <a:ea typeface="ＭＳ Ｐゴシック" charset="-128"/>
                <a:cs typeface="Calibri" panose="020F0502020204030204" pitchFamily="34" charset="0"/>
              </a:rPr>
              <a:t>Meetings@ResearchToPractice.com</a:t>
            </a:r>
            <a:b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b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 or call (800) 233-6153</a:t>
            </a:r>
          </a:p>
        </p:txBody>
      </p:sp>
      <p:sp>
        <p:nvSpPr>
          <p:cNvPr id="3" name="Text Box 6">
            <a:extLst>
              <a:ext uri="{FF2B5EF4-FFF2-40B4-BE49-F238E27FC236}">
                <a16:creationId xmlns:a16="http://schemas.microsoft.com/office/drawing/2014/main" id="{29A0F1FA-2643-3DD0-76D0-3D97D88DDEF5}"/>
              </a:ext>
            </a:extLst>
          </p:cNvPr>
          <p:cNvSpPr txBox="1">
            <a:spLocks noChangeArrowheads="1"/>
          </p:cNvSpPr>
          <p:nvPr/>
        </p:nvSpPr>
        <p:spPr bwMode="auto">
          <a:xfrm>
            <a:off x="8184232" y="2659448"/>
            <a:ext cx="3657600" cy="2137703"/>
          </a:xfrm>
          <a:prstGeom prst="rect">
            <a:avLst/>
          </a:prstGeom>
          <a:solidFill>
            <a:srgbClr val="C6DFE9"/>
          </a:solidFill>
          <a:ln w="12700">
            <a:solidFill>
              <a:schemeClr val="bg1"/>
            </a:solidFill>
            <a:miter lim="800000"/>
            <a:headEnd type="none" w="sm" len="sm"/>
            <a:tailEnd type="none" w="sm" len="sm"/>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Therapy for Patients with Hormone Receptor-Positive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Localized Breast Cancer</a:t>
            </a:r>
          </a:p>
        </p:txBody>
      </p:sp>
    </p:spTree>
    <p:custDataLst>
      <p:tags r:id="rId1"/>
    </p:custDataLst>
    <p:extLst>
      <p:ext uri="{BB962C8B-B14F-4D97-AF65-F5344CB8AC3E}">
        <p14:creationId xmlns:p14="http://schemas.microsoft.com/office/powerpoint/2010/main" val="8990111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87EEC6-2AD0-B74B-B10D-32D4E844B213}"/>
              </a:ext>
            </a:extLst>
          </p:cNvPr>
          <p:cNvSpPr>
            <a:spLocks noGrp="1"/>
          </p:cNvSpPr>
          <p:nvPr>
            <p:ph type="title"/>
          </p:nvPr>
        </p:nvSpPr>
        <p:spPr/>
        <p:txBody>
          <a:bodyPr/>
          <a:lstStyle/>
          <a:p>
            <a:r>
              <a:rPr lang="en-US" dirty="0"/>
              <a:t>Faculty</a:t>
            </a:r>
          </a:p>
        </p:txBody>
      </p:sp>
      <p:sp>
        <p:nvSpPr>
          <p:cNvPr id="13" name="Text Box 7">
            <a:extLst>
              <a:ext uri="{FF2B5EF4-FFF2-40B4-BE49-F238E27FC236}">
                <a16:creationId xmlns:a16="http://schemas.microsoft.com/office/drawing/2014/main" id="{2BF03784-2B37-1341-BDAF-39A4D74AEF2F}"/>
              </a:ext>
            </a:extLst>
          </p:cNvPr>
          <p:cNvSpPr txBox="1">
            <a:spLocks noChangeArrowheads="1"/>
          </p:cNvSpPr>
          <p:nvPr/>
        </p:nvSpPr>
        <p:spPr bwMode="auto">
          <a:xfrm>
            <a:off x="1991542" y="1484784"/>
            <a:ext cx="4248474"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Jennifer R Brown, MD, PhD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Director, CLL Center and Institute Physician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Dana-Farber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Worthington and Margaret Collette Professor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of Medicine in the Field of Hematologic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Harvard Medical School</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Boston, Massachusetts</a:t>
            </a:r>
          </a:p>
        </p:txBody>
      </p:sp>
      <p:pic>
        <p:nvPicPr>
          <p:cNvPr id="15" name="Picture 14">
            <a:extLst>
              <a:ext uri="{FF2B5EF4-FFF2-40B4-BE49-F238E27FC236}">
                <a16:creationId xmlns:a16="http://schemas.microsoft.com/office/drawing/2014/main" id="{C4FFC87A-5750-8C4E-95CF-DCA3500FDB9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79376" y="1484784"/>
            <a:ext cx="1443490" cy="1443490"/>
          </a:xfrm>
          <a:prstGeom prst="rect">
            <a:avLst/>
          </a:prstGeom>
        </p:spPr>
      </p:pic>
      <p:sp>
        <p:nvSpPr>
          <p:cNvPr id="11" name="Text Box 7">
            <a:extLst>
              <a:ext uri="{FF2B5EF4-FFF2-40B4-BE49-F238E27FC236}">
                <a16:creationId xmlns:a16="http://schemas.microsoft.com/office/drawing/2014/main" id="{13693E70-1647-5C4F-BD36-3484B2ADB067}"/>
              </a:ext>
            </a:extLst>
          </p:cNvPr>
          <p:cNvSpPr txBox="1">
            <a:spLocks noChangeArrowheads="1"/>
          </p:cNvSpPr>
          <p:nvPr/>
        </p:nvSpPr>
        <p:spPr bwMode="auto">
          <a:xfrm>
            <a:off x="8544272" y="1484784"/>
            <a:ext cx="2252531"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t>MODERATOR</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endParaRP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Research To Practice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Miami, Florida</a:t>
            </a:r>
          </a:p>
        </p:txBody>
      </p:sp>
      <p:pic>
        <p:nvPicPr>
          <p:cNvPr id="12" name="Picture 11">
            <a:extLst>
              <a:ext uri="{FF2B5EF4-FFF2-40B4-BE49-F238E27FC236}">
                <a16:creationId xmlns:a16="http://schemas.microsoft.com/office/drawing/2014/main" id="{69CADB06-74CE-9049-9CB2-25E56A6D07CA}"/>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7032104" y="1484784"/>
            <a:ext cx="1443490" cy="1443490"/>
          </a:xfrm>
          <a:prstGeom prst="rect">
            <a:avLst/>
          </a:prstGeom>
        </p:spPr>
      </p:pic>
      <p:sp>
        <p:nvSpPr>
          <p:cNvPr id="3" name="Text Box 7">
            <a:extLst>
              <a:ext uri="{FF2B5EF4-FFF2-40B4-BE49-F238E27FC236}">
                <a16:creationId xmlns:a16="http://schemas.microsoft.com/office/drawing/2014/main" id="{C1A253A2-CA51-3D08-5104-42BB0ED1D3B4}"/>
              </a:ext>
            </a:extLst>
          </p:cNvPr>
          <p:cNvSpPr txBox="1">
            <a:spLocks noChangeArrowheads="1"/>
          </p:cNvSpPr>
          <p:nvPr/>
        </p:nvSpPr>
        <p:spPr bwMode="auto">
          <a:xfrm>
            <a:off x="1991542" y="4302225"/>
            <a:ext cx="5544618"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Wojciech Jurczak, MD, PhD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Department of Clinical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Head of Lymphoma Team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Maria </a:t>
            </a:r>
            <a:r>
              <a:rPr kumimoji="0" lang="en-US" sz="1600" b="0" i="0" u="none" strike="noStrike" kern="1200" cap="none" spc="0" normalizeH="0" baseline="0" noProof="0" dirty="0" err="1">
                <a:ln>
                  <a:noFill/>
                </a:ln>
                <a:solidFill>
                  <a:srgbClr val="000000"/>
                </a:solidFill>
                <a:effectLst/>
                <a:uLnTx/>
                <a:uFillTx/>
                <a:latin typeface="Calibri"/>
                <a:ea typeface="MS PGothic" charset="0"/>
              </a:rPr>
              <a:t>Skłodowska</a:t>
            </a:r>
            <a:r>
              <a:rPr kumimoji="0" lang="en-US" sz="1600" b="0" i="0" u="none" strike="noStrike" kern="1200" cap="none" spc="0" normalizeH="0" baseline="0" noProof="0" dirty="0">
                <a:ln>
                  <a:noFill/>
                </a:ln>
                <a:solidFill>
                  <a:srgbClr val="000000"/>
                </a:solidFill>
                <a:effectLst/>
                <a:uLnTx/>
                <a:uFillTx/>
                <a:latin typeface="Calibri"/>
                <a:ea typeface="MS PGothic" charset="0"/>
              </a:rPr>
              <a:t>-Curie National Research Institute of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Krakow, Poland</a:t>
            </a:r>
          </a:p>
        </p:txBody>
      </p:sp>
      <p:pic>
        <p:nvPicPr>
          <p:cNvPr id="4" name="Picture 3">
            <a:extLst>
              <a:ext uri="{FF2B5EF4-FFF2-40B4-BE49-F238E27FC236}">
                <a16:creationId xmlns:a16="http://schemas.microsoft.com/office/drawing/2014/main" id="{21CF9E4A-0AB7-0328-1E26-559DA4FCE19A}"/>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479376" y="4302225"/>
            <a:ext cx="1443490" cy="1443490"/>
          </a:xfrm>
          <a:prstGeom prst="rect">
            <a:avLst/>
          </a:prstGeom>
        </p:spPr>
      </p:pic>
    </p:spTree>
    <p:extLst>
      <p:ext uri="{BB962C8B-B14F-4D97-AF65-F5344CB8AC3E}">
        <p14:creationId xmlns:p14="http://schemas.microsoft.com/office/powerpoint/2010/main" val="30950902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69C682-4C3F-D585-F580-AE60D0A366BB}"/>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4AE36947-90FA-F97D-4C83-7FB80C48667C}"/>
              </a:ext>
            </a:extLst>
          </p:cNvPr>
          <p:cNvSpPr txBox="1"/>
          <p:nvPr/>
        </p:nvSpPr>
        <p:spPr>
          <a:xfrm>
            <a:off x="445008" y="507673"/>
            <a:ext cx="11301984" cy="731520"/>
          </a:xfrm>
          <a:prstGeom prst="rect">
            <a:avLst/>
          </a:prstGeom>
          <a:solidFill>
            <a:srgbClr val="6390BD">
              <a:alpha val="60000"/>
            </a:srgb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Save The Date</a:t>
            </a:r>
          </a:p>
        </p:txBody>
      </p:sp>
      <p:sp>
        <p:nvSpPr>
          <p:cNvPr id="5" name="TextBox 4">
            <a:extLst>
              <a:ext uri="{FF2B5EF4-FFF2-40B4-BE49-F238E27FC236}">
                <a16:creationId xmlns:a16="http://schemas.microsoft.com/office/drawing/2014/main" id="{C2D2715D-1827-90E7-0DC8-5BD7591AB403}"/>
              </a:ext>
            </a:extLst>
          </p:cNvPr>
          <p:cNvSpPr txBox="1"/>
          <p:nvPr/>
        </p:nvSpPr>
        <p:spPr>
          <a:xfrm>
            <a:off x="445008" y="2988969"/>
            <a:ext cx="11301984" cy="1655064"/>
          </a:xfrm>
          <a:prstGeom prst="rect">
            <a:avLst/>
          </a:prstGeom>
          <a:solidFill>
            <a:srgbClr val="6390BD">
              <a:alpha val="20000"/>
            </a:srgbClr>
          </a:solidFill>
        </p:spPr>
        <p:txBody>
          <a:bodyPr wrap="square" rtlCol="0" anchor="ctr">
            <a:noAutofit/>
          </a:bodyPr>
          <a:lstStyle/>
          <a:p>
            <a:pPr marL="0" marR="0" lvl="0" indent="0" algn="ctr" defTabSz="914400" rtl="0" eaLnBrk="1" fontAlgn="auto" latinLnBrk="0" hangingPunct="1">
              <a:lnSpc>
                <a:spcPts val="3400"/>
              </a:lnSpc>
              <a:spcBef>
                <a:spcPts val="0"/>
              </a:spcBef>
              <a:spcAft>
                <a:spcPts val="0"/>
              </a:spcAft>
              <a:buClrTx/>
              <a:buSzTx/>
              <a:buFontTx/>
              <a:buNone/>
              <a:tabLst/>
              <a:defRPr/>
            </a:pPr>
            <a:r>
              <a:rPr kumimoji="0" lang="en-US" sz="3100" b="1" i="1" u="none" strike="noStrike" kern="1200" cap="none" spc="0" normalizeH="0" baseline="0" noProof="0" dirty="0">
                <a:ln>
                  <a:noFill/>
                </a:ln>
                <a:solidFill>
                  <a:srgbClr val="3A558A"/>
                </a:solidFill>
                <a:effectLst/>
                <a:uLnTx/>
                <a:uFillTx/>
                <a:latin typeface="Arial" panose="020B0604020202020204"/>
                <a:ea typeface="ＭＳ Ｐゴシック" charset="0"/>
                <a:cs typeface="+mn-cs"/>
              </a:rPr>
              <a:t>A </a:t>
            </a:r>
            <a:r>
              <a:rPr kumimoji="0" lang="en-US" sz="3100" b="1" i="1" u="none" strike="noStrike" kern="1200" cap="none" spc="0" normalizeH="0" baseline="0" noProof="0" dirty="0" err="1">
                <a:ln>
                  <a:noFill/>
                </a:ln>
                <a:solidFill>
                  <a:srgbClr val="3A558A"/>
                </a:solidFill>
                <a:effectLst/>
                <a:uLnTx/>
                <a:uFillTx/>
                <a:latin typeface="Arial" panose="020B0604020202020204"/>
                <a:ea typeface="ＭＳ Ｐゴシック" charset="0"/>
                <a:cs typeface="+mn-cs"/>
              </a:rPr>
              <a:t>Multitumor</a:t>
            </a:r>
            <a:r>
              <a:rPr kumimoji="0" lang="en-US" sz="3100" b="1" i="1" u="none" strike="noStrike" kern="1200" cap="none" spc="0" normalizeH="0" baseline="0" noProof="0" dirty="0">
                <a:ln>
                  <a:noFill/>
                </a:ln>
                <a:solidFill>
                  <a:srgbClr val="3A558A"/>
                </a:solidFill>
                <a:effectLst/>
                <a:uLnTx/>
                <a:uFillTx/>
                <a:latin typeface="Arial" panose="020B0604020202020204"/>
                <a:ea typeface="ＭＳ Ｐゴシック" charset="0"/>
                <a:cs typeface="+mn-cs"/>
              </a:rPr>
              <a:t> CME/MOC-, NCPD- and ACPE-Accredited Educational Conference Developed in Partnership with Florida Cancer Specialists &amp; Research Institute</a:t>
            </a:r>
          </a:p>
        </p:txBody>
      </p:sp>
      <p:sp>
        <p:nvSpPr>
          <p:cNvPr id="7" name="TextBox 6">
            <a:extLst>
              <a:ext uri="{FF2B5EF4-FFF2-40B4-BE49-F238E27FC236}">
                <a16:creationId xmlns:a16="http://schemas.microsoft.com/office/drawing/2014/main" id="{7539E87A-463A-E44C-889E-07A90EA2B741}"/>
              </a:ext>
            </a:extLst>
          </p:cNvPr>
          <p:cNvSpPr txBox="1"/>
          <p:nvPr/>
        </p:nvSpPr>
        <p:spPr>
          <a:xfrm>
            <a:off x="445008" y="4688671"/>
            <a:ext cx="11301984" cy="1116593"/>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9300"/>
                </a:solidFill>
                <a:effectLst/>
                <a:uLnTx/>
                <a:uFillTx/>
                <a:latin typeface="Verdana" panose="020B0604030504040204" pitchFamily="34" charset="0"/>
                <a:ea typeface="Verdana" panose="020B0604030504040204" pitchFamily="34" charset="0"/>
                <a:cs typeface="Verdana" panose="020B0604030504040204" pitchFamily="34" charset="0"/>
              </a:rPr>
              <a:t>Friday to Sunday, April 24 to 26, 2026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2656"/>
                </a:solidFill>
                <a:effectLst/>
                <a:uLnTx/>
                <a:uFillTx/>
                <a:latin typeface="Arial" panose="020B0604020202020204"/>
                <a:ea typeface="ＭＳ Ｐゴシック" charset="0"/>
                <a:cs typeface="+mn-cs"/>
              </a:rPr>
              <a:t>The Ritz-Carlton Orlando, Grande Lakes | Orlando, Florida</a:t>
            </a:r>
          </a:p>
        </p:txBody>
      </p:sp>
      <p:sp>
        <p:nvSpPr>
          <p:cNvPr id="9" name="TextBox 8">
            <a:extLst>
              <a:ext uri="{FF2B5EF4-FFF2-40B4-BE49-F238E27FC236}">
                <a16:creationId xmlns:a16="http://schemas.microsoft.com/office/drawing/2014/main" id="{9AAFF801-8DF8-62EE-87E1-5F5A94E82C9C}"/>
              </a:ext>
            </a:extLst>
          </p:cNvPr>
          <p:cNvSpPr txBox="1"/>
          <p:nvPr/>
        </p:nvSpPr>
        <p:spPr>
          <a:xfrm>
            <a:off x="457200" y="5867400"/>
            <a:ext cx="11277600" cy="736928"/>
          </a:xfrm>
          <a:prstGeom prst="rect">
            <a:avLst/>
          </a:prstGeom>
          <a:solidFill>
            <a:srgbClr val="001F60"/>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Arial" panose="020B0604020202020204"/>
                <a:ea typeface="ＭＳ Ｐゴシック" charset="0"/>
                <a:cs typeface="+mn-cs"/>
              </a:rPr>
              <a:t>Moderated by Neil Love, MD</a:t>
            </a:r>
          </a:p>
        </p:txBody>
      </p:sp>
      <p:pic>
        <p:nvPicPr>
          <p:cNvPr id="3" name="Picture 2">
            <a:extLst>
              <a:ext uri="{FF2B5EF4-FFF2-40B4-BE49-F238E27FC236}">
                <a16:creationId xmlns:a16="http://schemas.microsoft.com/office/drawing/2014/main" id="{F632EB10-9D79-815F-ACD6-B2B0D2797197}"/>
              </a:ext>
            </a:extLst>
          </p:cNvPr>
          <p:cNvPicPr>
            <a:picLocks noChangeAspect="1"/>
          </p:cNvPicPr>
          <p:nvPr/>
        </p:nvPicPr>
        <p:blipFill>
          <a:blip r:embed="rId3"/>
          <a:srcRect/>
          <a:stretch/>
        </p:blipFill>
        <p:spPr>
          <a:xfrm>
            <a:off x="457200" y="1239193"/>
            <a:ext cx="11301984" cy="1755646"/>
          </a:xfrm>
          <a:prstGeom prst="rect">
            <a:avLst/>
          </a:prstGeom>
        </p:spPr>
      </p:pic>
    </p:spTree>
    <p:extLst>
      <p:ext uri="{BB962C8B-B14F-4D97-AF65-F5344CB8AC3E}">
        <p14:creationId xmlns:p14="http://schemas.microsoft.com/office/powerpoint/2010/main" val="17420652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2D07D6-07B4-1503-DBBF-DC5681D20CD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3C7D949-3EC6-B8A0-DFDC-293B1478D1CA}"/>
              </a:ext>
            </a:extLst>
          </p:cNvPr>
          <p:cNvSpPr>
            <a:spLocks noGrp="1"/>
          </p:cNvSpPr>
          <p:nvPr>
            <p:ph type="title"/>
          </p:nvPr>
        </p:nvSpPr>
        <p:spPr>
          <a:xfrm>
            <a:off x="916516" y="6134"/>
            <a:ext cx="10358967" cy="960365"/>
          </a:xfrm>
        </p:spPr>
        <p:txBody>
          <a:bodyPr/>
          <a:lstStyle/>
          <a:p>
            <a:pPr>
              <a:spcBef>
                <a:spcPts val="1200"/>
              </a:spcBef>
            </a:pPr>
            <a:r>
              <a:rPr lang="en-US" sz="2600" dirty="0"/>
              <a:t>Agenda</a:t>
            </a:r>
            <a:br>
              <a:rPr lang="en-US" sz="2600" dirty="0"/>
            </a:br>
            <a:r>
              <a:rPr lang="en-US" sz="2600" dirty="0"/>
              <a:t>Bruton Tyrosine Kinase Inhibitors (BTKi) for Chronic Lymphocytic Leukemia</a:t>
            </a:r>
          </a:p>
        </p:txBody>
      </p:sp>
      <p:sp>
        <p:nvSpPr>
          <p:cNvPr id="3" name="Content Placeholder 2">
            <a:extLst>
              <a:ext uri="{FF2B5EF4-FFF2-40B4-BE49-F238E27FC236}">
                <a16:creationId xmlns:a16="http://schemas.microsoft.com/office/drawing/2014/main" id="{4D05AC5D-FC59-66FA-85A0-825179803786}"/>
              </a:ext>
            </a:extLst>
          </p:cNvPr>
          <p:cNvSpPr>
            <a:spLocks noGrp="1"/>
          </p:cNvSpPr>
          <p:nvPr>
            <p:ph idx="1"/>
          </p:nvPr>
        </p:nvSpPr>
        <p:spPr>
          <a:xfrm>
            <a:off x="1055440" y="1126383"/>
            <a:ext cx="10081120" cy="4246833"/>
          </a:xfrm>
        </p:spPr>
        <p:txBody>
          <a:bodyPr/>
          <a:lstStyle/>
          <a:p>
            <a:pPr marL="98425" indent="0">
              <a:lnSpc>
                <a:spcPts val="2600"/>
              </a:lnSpc>
              <a:spcBef>
                <a:spcPts val="1400"/>
              </a:spcBef>
              <a:spcAft>
                <a:spcPts val="0"/>
              </a:spcAft>
              <a:buNone/>
            </a:pPr>
            <a:r>
              <a:rPr lang="en-US" sz="2200" dirty="0">
                <a:solidFill>
                  <a:srgbClr val="3233FF"/>
                </a:solidFill>
                <a:latin typeface="Calibri" panose="020F0502020204030204" pitchFamily="34" charset="0"/>
                <a:cs typeface="Calibri" panose="020F0502020204030204" pitchFamily="34" charset="0"/>
              </a:rPr>
              <a:t>INTRODUCTION: </a:t>
            </a:r>
            <a:r>
              <a:rPr lang="en-US" sz="2200" dirty="0">
                <a:solidFill>
                  <a:schemeClr val="tx1"/>
                </a:solidFill>
                <a:latin typeface="Calibri" panose="020F0502020204030204" pitchFamily="34" charset="0"/>
                <a:cs typeface="Calibri" panose="020F0502020204030204" pitchFamily="34" charset="0"/>
              </a:rPr>
              <a:t>I think I missed that day in med school (BTK biology)</a:t>
            </a:r>
            <a:endParaRPr lang="en-US" sz="2200" b="0" dirty="0">
              <a:solidFill>
                <a:schemeClr val="tx1"/>
              </a:solidFill>
              <a:latin typeface="Calibri" panose="020F0502020204030204" pitchFamily="34" charset="0"/>
              <a:cs typeface="Calibri" panose="020F0502020204030204" pitchFamily="34" charset="0"/>
            </a:endParaRPr>
          </a:p>
          <a:p>
            <a:pPr marL="98425" indent="0">
              <a:lnSpc>
                <a:spcPts val="2600"/>
              </a:lnSpc>
              <a:spcBef>
                <a:spcPts val="1400"/>
              </a:spcBef>
              <a:spcAft>
                <a:spcPts val="0"/>
              </a:spcAft>
              <a:buNone/>
            </a:pPr>
            <a:r>
              <a:rPr lang="en-US" sz="2200" dirty="0">
                <a:solidFill>
                  <a:srgbClr val="0432FF"/>
                </a:solidFill>
                <a:latin typeface="Calibri" panose="020F0502020204030204" pitchFamily="34" charset="0"/>
                <a:cs typeface="Calibri" panose="020F0502020204030204" pitchFamily="34" charset="0"/>
              </a:rPr>
              <a:t>MODULE 1: </a:t>
            </a:r>
            <a:r>
              <a:rPr lang="en-US" sz="2200" dirty="0">
                <a:solidFill>
                  <a:schemeClr val="tx1"/>
                </a:solidFill>
                <a:latin typeface="Calibri" panose="020F0502020204030204" pitchFamily="34" charset="0"/>
                <a:ea typeface="Calibri" panose="020F0502020204030204" pitchFamily="34" charset="0"/>
                <a:cs typeface="Calibri" panose="020F0502020204030204" pitchFamily="34" charset="0"/>
              </a:rPr>
              <a:t>First-line treatment</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Time-limited therapy; minimal residual disease assays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reported trials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planned and ongoing trials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clinical questions</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High risk: double versus single hit, complex karyotype</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Standard risk: IGVH mutated vs unmutated</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Older/frail/comorbidities</a:t>
            </a:r>
          </a:p>
          <a:p>
            <a:pPr marL="130175" indent="0">
              <a:lnSpc>
                <a:spcPts val="2600"/>
              </a:lnSpc>
              <a:spcBef>
                <a:spcPts val="1400"/>
              </a:spcBef>
              <a:spcAft>
                <a:spcPts val="0"/>
              </a:spcAft>
              <a:buNone/>
            </a:pPr>
            <a:r>
              <a:rPr lang="en-US" sz="2200" dirty="0">
                <a:solidFill>
                  <a:srgbClr val="3233FF"/>
                </a:solidFill>
                <a:latin typeface="Calibri" panose="020F0502020204030204" pitchFamily="34" charset="0"/>
                <a:cs typeface="Calibri" panose="020F0502020204030204" pitchFamily="34" charset="0"/>
              </a:rPr>
              <a:t>MODULE 2: </a:t>
            </a:r>
            <a:r>
              <a:rPr lang="en-US" sz="2200" dirty="0">
                <a:solidFill>
                  <a:schemeClr val="tx1"/>
                </a:solidFill>
                <a:latin typeface="Calibri" panose="020F0502020204030204" pitchFamily="34" charset="0"/>
                <a:cs typeface="Calibri" panose="020F0502020204030204" pitchFamily="34" charset="0"/>
              </a:rPr>
              <a:t>Relapsed/refractory disease </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Progression on BTKi, </a:t>
            </a: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venetoclax</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/anti-CD20</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Double exposed and refractory</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Pirtobrutinib, CAR T, bispecific antibodies, other</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BTK degraders</a:t>
            </a:r>
            <a:endParaRPr lang="en-US" sz="1800" b="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997673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912286" y="2708920"/>
            <a:ext cx="10358967" cy="1143000"/>
          </a:xfrm>
        </p:spPr>
        <p:txBody>
          <a:bodyPr/>
          <a:lstStyle/>
          <a:p>
            <a:r>
              <a:rPr lang="en-US" sz="3600" i="1" dirty="0"/>
              <a:t>Thank you for joining us! </a:t>
            </a:r>
            <a:br>
              <a:rPr lang="en-US" sz="3600" i="1" dirty="0"/>
            </a:br>
            <a:br>
              <a:rPr lang="en-US" sz="3600" i="1" dirty="0"/>
            </a:br>
            <a:r>
              <a:rPr lang="en-US" sz="3600" i="1" dirty="0"/>
              <a:t>Please take a moment to complete the </a:t>
            </a:r>
            <a:br>
              <a:rPr lang="en-US" sz="3600" i="1" dirty="0"/>
            </a:br>
            <a:r>
              <a:rPr lang="en-US" sz="3600" i="1" dirty="0"/>
              <a:t>survey currently up on Zoom. </a:t>
            </a:r>
            <a:br>
              <a:rPr lang="en-US" sz="3600" i="1" dirty="0"/>
            </a:br>
            <a:r>
              <a:rPr lang="en-US" sz="3600" i="1" dirty="0"/>
              <a:t>Your feedback is very important to us.</a:t>
            </a:r>
            <a:br>
              <a:rPr lang="en-US" sz="3600" i="1" dirty="0"/>
            </a:br>
            <a:br>
              <a:rPr lang="en-US" sz="3600" i="1" dirty="0"/>
            </a:br>
            <a:r>
              <a:rPr lang="en-US" sz="3600" i="1" dirty="0"/>
              <a:t>Information on how to obtain CME and ABIM MOC credit will be provided in the Zoom chat room. Attendees will also receive an email in </a:t>
            </a:r>
            <a:br>
              <a:rPr lang="en-US" sz="3600" i="1" dirty="0"/>
            </a:br>
            <a:r>
              <a:rPr lang="en-US" sz="3600" i="1" dirty="0"/>
              <a:t>1 to 3 business days with these instructions.</a:t>
            </a:r>
          </a:p>
        </p:txBody>
      </p:sp>
    </p:spTree>
    <p:extLst>
      <p:ext uri="{BB962C8B-B14F-4D97-AF65-F5344CB8AC3E}">
        <p14:creationId xmlns:p14="http://schemas.microsoft.com/office/powerpoint/2010/main" val="30092479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A424BB-B6D0-257D-80CB-96D786AA55AD}"/>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2E151254-2F75-8531-09F6-8A3CEA27674A}"/>
              </a:ext>
            </a:extLst>
          </p:cNvPr>
          <p:cNvSpPr txBox="1">
            <a:spLocks noChangeArrowheads="1"/>
          </p:cNvSpPr>
          <p:nvPr/>
        </p:nvSpPr>
        <p:spPr bwMode="auto">
          <a:xfrm>
            <a:off x="2438400" y="4648200"/>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Jennifer R Brown, MD, PhD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Wojciech Jurczak, MD, PhD</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01271141-DE63-B023-EC03-2F95B2929A0E}"/>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833525D3-AA60-20FB-EB1F-0171E7429118}"/>
              </a:ext>
            </a:extLst>
          </p:cNvPr>
          <p:cNvSpPr txBox="1">
            <a:spLocks noChangeArrowheads="1"/>
          </p:cNvSpPr>
          <p:nvPr/>
        </p:nvSpPr>
        <p:spPr bwMode="auto">
          <a:xfrm>
            <a:off x="4647392" y="4097813"/>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B0580070-90A5-734D-6F76-C4BA36643A0F}"/>
              </a:ext>
            </a:extLst>
          </p:cNvPr>
          <p:cNvSpPr>
            <a:spLocks noGrp="1" noChangeArrowheads="1"/>
          </p:cNvSpPr>
          <p:nvPr>
            <p:ph type="title"/>
          </p:nvPr>
        </p:nvSpPr>
        <p:spPr>
          <a:xfrm>
            <a:off x="0" y="197768"/>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FFAE0CF8-8C41-9EE2-F2A0-9AD8C24D1C5C}"/>
              </a:ext>
            </a:extLst>
          </p:cNvPr>
          <p:cNvSpPr txBox="1">
            <a:spLocks noChangeArrowheads="1"/>
          </p:cNvSpPr>
          <p:nvPr/>
        </p:nvSpPr>
        <p:spPr bwMode="auto">
          <a:xfrm>
            <a:off x="0" y="3009242"/>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Wednesday, March 11,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63EF1538-43DC-B804-63BA-DCF7CE3274AE}"/>
              </a:ext>
            </a:extLst>
          </p:cNvPr>
          <p:cNvSpPr txBox="1">
            <a:spLocks noChangeArrowheads="1"/>
          </p:cNvSpPr>
          <p:nvPr/>
        </p:nvSpPr>
        <p:spPr bwMode="auto">
          <a:xfrm>
            <a:off x="0" y="2326184"/>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8CCB5570-9422-327B-9CDC-BBC543529C0D}"/>
              </a:ext>
            </a:extLst>
          </p:cNvPr>
          <p:cNvSpPr txBox="1">
            <a:spLocks noChangeArrowheads="1"/>
          </p:cNvSpPr>
          <p:nvPr/>
        </p:nvSpPr>
        <p:spPr bwMode="auto">
          <a:xfrm>
            <a:off x="0" y="1558381"/>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Bruton Tyrosine Kinase Inhibitors </a:t>
            </a:r>
            <a:b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b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for Chronic Lymphocytic Leukemia</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16508442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87EEC6-2AD0-B74B-B10D-32D4E844B213}"/>
              </a:ext>
            </a:extLst>
          </p:cNvPr>
          <p:cNvSpPr>
            <a:spLocks noGrp="1"/>
          </p:cNvSpPr>
          <p:nvPr>
            <p:ph type="title"/>
          </p:nvPr>
        </p:nvSpPr>
        <p:spPr/>
        <p:txBody>
          <a:bodyPr/>
          <a:lstStyle/>
          <a:p>
            <a:r>
              <a:rPr lang="en-US" dirty="0"/>
              <a:t>Faculty</a:t>
            </a:r>
          </a:p>
        </p:txBody>
      </p:sp>
      <p:sp>
        <p:nvSpPr>
          <p:cNvPr id="13" name="Text Box 7">
            <a:extLst>
              <a:ext uri="{FF2B5EF4-FFF2-40B4-BE49-F238E27FC236}">
                <a16:creationId xmlns:a16="http://schemas.microsoft.com/office/drawing/2014/main" id="{2BF03784-2B37-1341-BDAF-39A4D74AEF2F}"/>
              </a:ext>
            </a:extLst>
          </p:cNvPr>
          <p:cNvSpPr txBox="1">
            <a:spLocks noChangeArrowheads="1"/>
          </p:cNvSpPr>
          <p:nvPr/>
        </p:nvSpPr>
        <p:spPr bwMode="auto">
          <a:xfrm>
            <a:off x="1991542" y="1484784"/>
            <a:ext cx="4248474"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Jennifer R Brown, MD, PhD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Director, CLL Center and Institute Physician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Dana-Farber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Worthington and Margaret Collette Professor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of Medicine in the Field of Hematologic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Harvard Medical School</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Boston, Massachusetts</a:t>
            </a:r>
          </a:p>
        </p:txBody>
      </p:sp>
      <p:pic>
        <p:nvPicPr>
          <p:cNvPr id="15" name="Picture 14">
            <a:extLst>
              <a:ext uri="{FF2B5EF4-FFF2-40B4-BE49-F238E27FC236}">
                <a16:creationId xmlns:a16="http://schemas.microsoft.com/office/drawing/2014/main" id="{C4FFC87A-5750-8C4E-95CF-DCA3500FDB9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79376" y="1484784"/>
            <a:ext cx="1443490" cy="1443490"/>
          </a:xfrm>
          <a:prstGeom prst="rect">
            <a:avLst/>
          </a:prstGeom>
        </p:spPr>
      </p:pic>
      <p:sp>
        <p:nvSpPr>
          <p:cNvPr id="11" name="Text Box 7">
            <a:extLst>
              <a:ext uri="{FF2B5EF4-FFF2-40B4-BE49-F238E27FC236}">
                <a16:creationId xmlns:a16="http://schemas.microsoft.com/office/drawing/2014/main" id="{13693E70-1647-5C4F-BD36-3484B2ADB067}"/>
              </a:ext>
            </a:extLst>
          </p:cNvPr>
          <p:cNvSpPr txBox="1">
            <a:spLocks noChangeArrowheads="1"/>
          </p:cNvSpPr>
          <p:nvPr/>
        </p:nvSpPr>
        <p:spPr bwMode="auto">
          <a:xfrm>
            <a:off x="8544272" y="1484784"/>
            <a:ext cx="2252531"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t>MODERATOR</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endParaRP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Research To Practice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Miami, Florida</a:t>
            </a:r>
          </a:p>
        </p:txBody>
      </p:sp>
      <p:pic>
        <p:nvPicPr>
          <p:cNvPr id="12" name="Picture 11">
            <a:extLst>
              <a:ext uri="{FF2B5EF4-FFF2-40B4-BE49-F238E27FC236}">
                <a16:creationId xmlns:a16="http://schemas.microsoft.com/office/drawing/2014/main" id="{69CADB06-74CE-9049-9CB2-25E56A6D07CA}"/>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7032104" y="1484784"/>
            <a:ext cx="1443490" cy="1443490"/>
          </a:xfrm>
          <a:prstGeom prst="rect">
            <a:avLst/>
          </a:prstGeom>
        </p:spPr>
      </p:pic>
      <p:sp>
        <p:nvSpPr>
          <p:cNvPr id="3" name="Text Box 7">
            <a:extLst>
              <a:ext uri="{FF2B5EF4-FFF2-40B4-BE49-F238E27FC236}">
                <a16:creationId xmlns:a16="http://schemas.microsoft.com/office/drawing/2014/main" id="{C1A253A2-CA51-3D08-5104-42BB0ED1D3B4}"/>
              </a:ext>
            </a:extLst>
          </p:cNvPr>
          <p:cNvSpPr txBox="1">
            <a:spLocks noChangeArrowheads="1"/>
          </p:cNvSpPr>
          <p:nvPr/>
        </p:nvSpPr>
        <p:spPr bwMode="auto">
          <a:xfrm>
            <a:off x="1991542" y="4302225"/>
            <a:ext cx="5544618"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Wojciech Jurczak, MD, PhD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Department of Clinical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Head of Lymphoma Team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Maria </a:t>
            </a:r>
            <a:r>
              <a:rPr kumimoji="0" lang="en-US" sz="1600" b="0" i="0" u="none" strike="noStrike" kern="1200" cap="none" spc="0" normalizeH="0" baseline="0" noProof="0" dirty="0" err="1">
                <a:ln>
                  <a:noFill/>
                </a:ln>
                <a:solidFill>
                  <a:srgbClr val="000000"/>
                </a:solidFill>
                <a:effectLst/>
                <a:uLnTx/>
                <a:uFillTx/>
                <a:latin typeface="Calibri"/>
                <a:ea typeface="MS PGothic" charset="0"/>
              </a:rPr>
              <a:t>Skłodowska</a:t>
            </a:r>
            <a:r>
              <a:rPr kumimoji="0" lang="en-US" sz="1600" b="0" i="0" u="none" strike="noStrike" kern="1200" cap="none" spc="0" normalizeH="0" baseline="0" noProof="0" dirty="0">
                <a:ln>
                  <a:noFill/>
                </a:ln>
                <a:solidFill>
                  <a:srgbClr val="000000"/>
                </a:solidFill>
                <a:effectLst/>
                <a:uLnTx/>
                <a:uFillTx/>
                <a:latin typeface="Calibri"/>
                <a:ea typeface="MS PGothic" charset="0"/>
              </a:rPr>
              <a:t>-Curie National Research Institute of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Krakow, Poland</a:t>
            </a:r>
          </a:p>
        </p:txBody>
      </p:sp>
      <p:pic>
        <p:nvPicPr>
          <p:cNvPr id="4" name="Picture 3">
            <a:extLst>
              <a:ext uri="{FF2B5EF4-FFF2-40B4-BE49-F238E27FC236}">
                <a16:creationId xmlns:a16="http://schemas.microsoft.com/office/drawing/2014/main" id="{21CF9E4A-0AB7-0328-1E26-559DA4FCE19A}"/>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479376" y="4302225"/>
            <a:ext cx="1443490" cy="1443490"/>
          </a:xfrm>
          <a:prstGeom prst="rect">
            <a:avLst/>
          </a:prstGeom>
        </p:spPr>
      </p:pic>
    </p:spTree>
    <p:extLst>
      <p:ext uri="{BB962C8B-B14F-4D97-AF65-F5344CB8AC3E}">
        <p14:creationId xmlns:p14="http://schemas.microsoft.com/office/powerpoint/2010/main" val="6162086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8DD8FE9-3FDE-E746-9F8D-F350FD6A3C7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88765" y="1243198"/>
            <a:ext cx="8414470" cy="4055774"/>
          </a:xfrm>
          <a:prstGeom prst="rect">
            <a:avLst/>
          </a:prstGeom>
          <a:effectLst>
            <a:outerShdw blurRad="50800" dist="38100" dir="2700000" algn="tl" rotWithShape="0">
              <a:prstClr val="black">
                <a:alpha val="40000"/>
              </a:prstClr>
            </a:outerShdw>
          </a:effectLst>
        </p:spPr>
      </p:pic>
      <p:sp>
        <p:nvSpPr>
          <p:cNvPr id="5" name="Down Arrow 4">
            <a:extLst>
              <a:ext uri="{FF2B5EF4-FFF2-40B4-BE49-F238E27FC236}">
                <a16:creationId xmlns:a16="http://schemas.microsoft.com/office/drawing/2014/main" id="{FFE8CDC8-59B1-D040-B4F1-4DE2C67F3286}"/>
              </a:ext>
            </a:extLst>
          </p:cNvPr>
          <p:cNvSpPr/>
          <p:nvPr/>
        </p:nvSpPr>
        <p:spPr bwMode="auto">
          <a:xfrm>
            <a:off x="5529255" y="3808490"/>
            <a:ext cx="582980" cy="1001317"/>
          </a:xfrm>
          <a:prstGeom prst="downArrow">
            <a:avLst/>
          </a:pr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Tx/>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pic>
        <p:nvPicPr>
          <p:cNvPr id="6" name="Picture 5" descr="A screenshot of a cell phone&#10;&#10;Description automatically generated">
            <a:extLst>
              <a:ext uri="{FF2B5EF4-FFF2-40B4-BE49-F238E27FC236}">
                <a16:creationId xmlns:a16="http://schemas.microsoft.com/office/drawing/2014/main" id="{58B8D492-DCA3-934B-91B5-8797BB9A4D3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58512" y="2443853"/>
            <a:ext cx="1984364" cy="2264004"/>
          </a:xfrm>
          <a:prstGeom prst="rect">
            <a:avLst/>
          </a:prstGeom>
          <a:effectLst>
            <a:outerShdw blurRad="50800" dist="38100" dir="2700000" algn="tl" rotWithShape="0">
              <a:prstClr val="black">
                <a:alpha val="40000"/>
              </a:prstClr>
            </a:outerShdw>
          </a:effectLst>
        </p:spPr>
      </p:pic>
      <p:sp>
        <p:nvSpPr>
          <p:cNvPr id="9" name="Title 1">
            <a:extLst>
              <a:ext uri="{FF2B5EF4-FFF2-40B4-BE49-F238E27FC236}">
                <a16:creationId xmlns:a16="http://schemas.microsoft.com/office/drawing/2014/main" id="{7626B5EF-EA08-4E47-BD9D-1CDAE7383C3B}"/>
              </a:ext>
            </a:extLst>
          </p:cNvPr>
          <p:cNvSpPr txBox="1">
            <a:spLocks/>
          </p:cNvSpPr>
          <p:nvPr/>
        </p:nvSpPr>
        <p:spPr bwMode="auto">
          <a:xfrm>
            <a:off x="0" y="42222"/>
            <a:ext cx="12192000" cy="120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0432FF"/>
                </a:solidFill>
                <a:effectLst/>
                <a:uLnTx/>
                <a:uFillTx/>
                <a:latin typeface="Calibri"/>
                <a:ea typeface="+mj-ea"/>
                <a:cs typeface="+mj-cs"/>
              </a:rPr>
              <a:t>We Encourage Clinicians in </a:t>
            </a:r>
            <a:r>
              <a:rPr kumimoji="0" lang="en-US" sz="3000" b="1" i="0" u="none" strike="noStrike" kern="0" cap="none" spc="0" normalizeH="0" baseline="0" noProof="0">
                <a:ln>
                  <a:noFill/>
                </a:ln>
                <a:solidFill>
                  <a:srgbClr val="0432FF"/>
                </a:solidFill>
                <a:effectLst/>
                <a:uLnTx/>
                <a:uFillTx/>
                <a:latin typeface="Calibri"/>
                <a:ea typeface="+mj-ea"/>
                <a:cs typeface="+mj-cs"/>
              </a:rPr>
              <a:t>Practice to </a:t>
            </a:r>
            <a:r>
              <a:rPr kumimoji="0" lang="en-US" sz="3000" b="1" i="0" u="none" strike="noStrike" kern="0" cap="none" spc="0" normalizeH="0" baseline="0" noProof="0" dirty="0">
                <a:ln>
                  <a:noFill/>
                </a:ln>
                <a:solidFill>
                  <a:srgbClr val="0432FF"/>
                </a:solidFill>
                <a:effectLst/>
                <a:uLnTx/>
                <a:uFillTx/>
                <a:latin typeface="Calibri"/>
                <a:ea typeface="+mj-ea"/>
                <a:cs typeface="+mj-cs"/>
              </a:rPr>
              <a:t>Submit Questions </a:t>
            </a:r>
            <a:endParaRPr kumimoji="0" lang="en-US" sz="3000" b="1" i="0" u="none" strike="noStrike" kern="0" cap="none" spc="0" normalizeH="0" baseline="0" noProof="0" dirty="0">
              <a:ln>
                <a:noFill/>
              </a:ln>
              <a:solidFill>
                <a:srgbClr val="0432FF"/>
              </a:solidFill>
              <a:effectLst/>
              <a:uLnTx/>
              <a:uFillTx/>
              <a:latin typeface="Arial"/>
              <a:ea typeface="ＭＳ Ｐゴシック"/>
              <a:cs typeface="+mj-cs"/>
            </a:endParaRPr>
          </a:p>
        </p:txBody>
      </p:sp>
      <p:sp>
        <p:nvSpPr>
          <p:cNvPr id="2" name="Rectangle 1">
            <a:extLst>
              <a:ext uri="{FF2B5EF4-FFF2-40B4-BE49-F238E27FC236}">
                <a16:creationId xmlns:a16="http://schemas.microsoft.com/office/drawing/2014/main" id="{FF5CFF8F-21AA-0440-94F9-3A9E5FF588FE}"/>
              </a:ext>
            </a:extLst>
          </p:cNvPr>
          <p:cNvSpPr/>
          <p:nvPr/>
        </p:nvSpPr>
        <p:spPr>
          <a:xfrm>
            <a:off x="1888766" y="5483043"/>
            <a:ext cx="8414470" cy="892552"/>
          </a:xfrm>
          <a:prstGeom prst="rect">
            <a:avLst/>
          </a:prstGeom>
        </p:spPr>
        <p:txBody>
          <a:bodyPr wrap="square">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Feel free to submit questions now before the program begins and throughout the program.</a:t>
            </a:r>
          </a:p>
        </p:txBody>
      </p:sp>
    </p:spTree>
    <p:extLst>
      <p:ext uri="{BB962C8B-B14F-4D97-AF65-F5344CB8AC3E}">
        <p14:creationId xmlns:p14="http://schemas.microsoft.com/office/powerpoint/2010/main" val="1175100483"/>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D68A1F-E0C8-8345-834C-C4205BD24BDE}"/>
              </a:ext>
            </a:extLst>
          </p:cNvPr>
          <p:cNvSpPr>
            <a:spLocks noGrp="1"/>
          </p:cNvSpPr>
          <p:nvPr>
            <p:ph type="title"/>
          </p:nvPr>
        </p:nvSpPr>
        <p:spPr/>
        <p:txBody>
          <a:bodyPr/>
          <a:lstStyle/>
          <a:p>
            <a:pPr marL="98425"/>
            <a:r>
              <a:rPr lang="en-US" sz="3600" dirty="0">
                <a:solidFill>
                  <a:srgbClr val="0432FF"/>
                </a:solidFill>
              </a:rPr>
              <a:t>Clinicians in the Audience, Please Complete </a:t>
            </a:r>
            <a:br>
              <a:rPr lang="en-US" sz="3600" dirty="0">
                <a:solidFill>
                  <a:srgbClr val="0432FF"/>
                </a:solidFill>
              </a:rPr>
            </a:br>
            <a:r>
              <a:rPr lang="en-US" sz="3600" dirty="0">
                <a:solidFill>
                  <a:srgbClr val="0432FF"/>
                </a:solidFill>
              </a:rPr>
              <a:t>the Pre- and </a:t>
            </a:r>
            <a:r>
              <a:rPr lang="en-US" sz="3600" dirty="0" err="1">
                <a:solidFill>
                  <a:srgbClr val="0432FF"/>
                </a:solidFill>
              </a:rPr>
              <a:t>Postmeeting</a:t>
            </a:r>
            <a:r>
              <a:rPr lang="en-US" sz="3600" dirty="0">
                <a:solidFill>
                  <a:srgbClr val="0432FF"/>
                </a:solidFill>
              </a:rPr>
              <a:t> Surveys</a:t>
            </a:r>
          </a:p>
        </p:txBody>
      </p:sp>
      <p:grpSp>
        <p:nvGrpSpPr>
          <p:cNvPr id="4" name="Group 3">
            <a:extLst>
              <a:ext uri="{FF2B5EF4-FFF2-40B4-BE49-F238E27FC236}">
                <a16:creationId xmlns:a16="http://schemas.microsoft.com/office/drawing/2014/main" id="{F36745B4-C387-1A4F-82D9-4F45BC74D2AD}"/>
              </a:ext>
            </a:extLst>
          </p:cNvPr>
          <p:cNvGrpSpPr/>
          <p:nvPr/>
        </p:nvGrpSpPr>
        <p:grpSpPr>
          <a:xfrm>
            <a:off x="335360" y="2077917"/>
            <a:ext cx="5606153" cy="2702166"/>
            <a:chOff x="1884536" y="1371599"/>
            <a:chExt cx="8414464" cy="4055773"/>
          </a:xfrm>
        </p:grpSpPr>
        <p:pic>
          <p:nvPicPr>
            <p:cNvPr id="5" name="Picture 4">
              <a:extLst>
                <a:ext uri="{FF2B5EF4-FFF2-40B4-BE49-F238E27FC236}">
                  <a16:creationId xmlns:a16="http://schemas.microsoft.com/office/drawing/2014/main" id="{5C8F3724-7FA1-744D-9584-452E11738AF9}"/>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1884536" y="1371599"/>
              <a:ext cx="8414464" cy="4055773"/>
            </a:xfrm>
            <a:prstGeom prst="rect">
              <a:avLst/>
            </a:prstGeom>
            <a:effectLst>
              <a:outerShdw blurRad="50800" dist="38100" dir="2700000" algn="tl" rotWithShape="0">
                <a:prstClr val="black">
                  <a:alpha val="40000"/>
                </a:prstClr>
              </a:outerShdw>
            </a:effectLst>
          </p:spPr>
        </p:pic>
        <p:sp>
          <p:nvSpPr>
            <p:cNvPr id="6" name="TextBox 5">
              <a:extLst>
                <a:ext uri="{FF2B5EF4-FFF2-40B4-BE49-F238E27FC236}">
                  <a16:creationId xmlns:a16="http://schemas.microsoft.com/office/drawing/2014/main" id="{C8EFF560-5F0E-EC4F-85B1-3C25A8FFE71D}"/>
                </a:ext>
              </a:extLst>
            </p:cNvPr>
            <p:cNvSpPr txBox="1"/>
            <p:nvPr/>
          </p:nvSpPr>
          <p:spPr>
            <a:xfrm>
              <a:off x="6640022" y="2097142"/>
              <a:ext cx="648072" cy="115488"/>
            </a:xfrm>
            <a:prstGeom prst="rect">
              <a:avLst/>
            </a:prstGeom>
            <a:solidFill>
              <a:srgbClr val="28874D"/>
            </a:solidFill>
          </p:spPr>
          <p:txBody>
            <a:bodyPr wrap="square" lIns="0" tIns="0" rIns="0" bIns="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500" b="0" i="0" u="none" strike="noStrike" kern="1200" cap="none" spc="0" normalizeH="0" baseline="0" noProof="0" dirty="0">
                  <a:ln>
                    <a:noFill/>
                  </a:ln>
                  <a:solidFill>
                    <a:srgbClr val="FFFFFF"/>
                  </a:solidFill>
                  <a:effectLst/>
                  <a:uLnTx/>
                  <a:uFillTx/>
                  <a:latin typeface="Arial" pitchFamily="-72" charset="0"/>
                  <a:ea typeface="MS PGothic" charset="0"/>
                </a:rPr>
                <a:t>Quick Survey</a:t>
              </a:r>
            </a:p>
          </p:txBody>
        </p:sp>
      </p:grpSp>
      <p:pic>
        <p:nvPicPr>
          <p:cNvPr id="8" name="Picture 7">
            <a:extLst>
              <a:ext uri="{FF2B5EF4-FFF2-40B4-BE49-F238E27FC236}">
                <a16:creationId xmlns:a16="http://schemas.microsoft.com/office/drawing/2014/main" id="{1C7FA2F1-EBA0-3347-A308-207557D2D181}"/>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p:blipFill>
        <p:spPr>
          <a:xfrm>
            <a:off x="6229838" y="2077917"/>
            <a:ext cx="5606154" cy="2702166"/>
          </a:xfrm>
          <a:prstGeom prst="rect">
            <a:avLst/>
          </a:prstGeom>
          <a:effectLst>
            <a:outerShdw blurRad="50800" dist="38100" dir="2700000" algn="tl" rotWithShape="0">
              <a:prstClr val="black">
                <a:alpha val="40000"/>
              </a:prstClr>
            </a:outerShdw>
          </a:effectLst>
        </p:spPr>
      </p:pic>
      <p:sp>
        <p:nvSpPr>
          <p:cNvPr id="10" name="TextBox 9">
            <a:extLst>
              <a:ext uri="{FF2B5EF4-FFF2-40B4-BE49-F238E27FC236}">
                <a16:creationId xmlns:a16="http://schemas.microsoft.com/office/drawing/2014/main" id="{AF756A52-4132-0742-A946-2BB573111BEC}"/>
              </a:ext>
            </a:extLst>
          </p:cNvPr>
          <p:cNvSpPr txBox="1"/>
          <p:nvPr/>
        </p:nvSpPr>
        <p:spPr>
          <a:xfrm>
            <a:off x="9480645" y="2561311"/>
            <a:ext cx="431779" cy="76944"/>
          </a:xfrm>
          <a:prstGeom prst="rect">
            <a:avLst/>
          </a:prstGeom>
          <a:solidFill>
            <a:srgbClr val="28874D"/>
          </a:solidFill>
        </p:spPr>
        <p:txBody>
          <a:bodyPr wrap="square" lIns="0" tIns="0" rIns="0" bIns="0" rtlCol="0">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500" b="0" i="0" u="none" strike="noStrike" kern="1200" cap="none" spc="0" normalizeH="0" baseline="0" noProof="0" dirty="0">
                <a:ln>
                  <a:noFill/>
                </a:ln>
                <a:solidFill>
                  <a:srgbClr val="FFFFFF"/>
                </a:solidFill>
                <a:effectLst/>
                <a:uLnTx/>
                <a:uFillTx/>
                <a:latin typeface="Arial" pitchFamily="-72" charset="0"/>
                <a:ea typeface="MS PGothic" charset="0"/>
              </a:rPr>
              <a:t>Quick Poll</a:t>
            </a:r>
          </a:p>
        </p:txBody>
      </p:sp>
    </p:spTree>
    <p:extLst>
      <p:ext uri="{BB962C8B-B14F-4D97-AF65-F5344CB8AC3E}">
        <p14:creationId xmlns:p14="http://schemas.microsoft.com/office/powerpoint/2010/main" val="41021735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530488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423AF9-6A5B-E7E8-DF33-F43865F93D75}"/>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EB785AD7-D4E9-EF42-3DDF-7E1295DCF01D}"/>
              </a:ext>
            </a:extLst>
          </p:cNvPr>
          <p:cNvSpPr>
            <a:spLocks noGrp="1" noChangeArrowheads="1"/>
          </p:cNvSpPr>
          <p:nvPr>
            <p:ph type="title"/>
          </p:nvPr>
        </p:nvSpPr>
        <p:spPr>
          <a:xfrm>
            <a:off x="-26623" y="453590"/>
            <a:ext cx="12192000" cy="1143000"/>
          </a:xfrm>
        </p:spPr>
        <p:txBody>
          <a:bodyPr wrap="square" anchor="ctr">
            <a:noAutofit/>
          </a:bodyPr>
          <a:lstStyle/>
          <a:p>
            <a:r>
              <a:rPr lang="en-US" sz="3600" dirty="0"/>
              <a:t>What Clinicians Want to Know: First-Line and </a:t>
            </a:r>
            <a:br>
              <a:rPr lang="en-US" sz="3600" dirty="0"/>
            </a:br>
            <a:r>
              <a:rPr lang="en-US" sz="3600" dirty="0"/>
              <a:t>Maintenance Therapy for Patients with ER-Positive, </a:t>
            </a:r>
            <a:br>
              <a:rPr lang="en-US" sz="3600" dirty="0"/>
            </a:br>
            <a:r>
              <a:rPr lang="en-US" sz="3600" dirty="0"/>
              <a:t>HER2-Positive Metastatic Breast Cancer</a:t>
            </a:r>
          </a:p>
        </p:txBody>
      </p:sp>
      <p:sp>
        <p:nvSpPr>
          <p:cNvPr id="12" name="Text Box 3">
            <a:extLst>
              <a:ext uri="{FF2B5EF4-FFF2-40B4-BE49-F238E27FC236}">
                <a16:creationId xmlns:a16="http://schemas.microsoft.com/office/drawing/2014/main" id="{0E1A62A9-5A05-C35B-1C75-CA7011524E06}"/>
              </a:ext>
            </a:extLst>
          </p:cNvPr>
          <p:cNvSpPr txBox="1">
            <a:spLocks noChangeArrowheads="1"/>
          </p:cNvSpPr>
          <p:nvPr/>
        </p:nvSpPr>
        <p:spPr bwMode="auto">
          <a:xfrm>
            <a:off x="0" y="563880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13" name="Text Box 7">
            <a:extLst>
              <a:ext uri="{FF2B5EF4-FFF2-40B4-BE49-F238E27FC236}">
                <a16:creationId xmlns:a16="http://schemas.microsoft.com/office/drawing/2014/main" id="{8B80C934-D9CD-E65D-802A-7876104B0D30}"/>
              </a:ext>
            </a:extLst>
          </p:cNvPr>
          <p:cNvSpPr txBox="1">
            <a:spLocks noChangeArrowheads="1"/>
          </p:cNvSpPr>
          <p:nvPr/>
        </p:nvSpPr>
        <p:spPr bwMode="auto">
          <a:xfrm>
            <a:off x="4652364" y="3870975"/>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6" name="Text Box 6">
            <a:extLst>
              <a:ext uri="{FF2B5EF4-FFF2-40B4-BE49-F238E27FC236}">
                <a16:creationId xmlns:a16="http://schemas.microsoft.com/office/drawing/2014/main" id="{624E696E-C7F3-D6F4-7A7D-5B031551F576}"/>
              </a:ext>
            </a:extLst>
          </p:cNvPr>
          <p:cNvSpPr txBox="1">
            <a:spLocks noChangeArrowheads="1"/>
          </p:cNvSpPr>
          <p:nvPr/>
        </p:nvSpPr>
        <p:spPr bwMode="auto">
          <a:xfrm>
            <a:off x="0" y="2758879"/>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Wednesday, March 18,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5:00 PM – 6:00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Rectangle 4">
            <a:extLst>
              <a:ext uri="{FF2B5EF4-FFF2-40B4-BE49-F238E27FC236}">
                <a16:creationId xmlns:a16="http://schemas.microsoft.com/office/drawing/2014/main" id="{5BE53842-790D-05CF-AE61-B475C1D0A7B8}"/>
              </a:ext>
            </a:extLst>
          </p:cNvPr>
          <p:cNvSpPr txBox="1">
            <a:spLocks noChangeArrowheads="1"/>
          </p:cNvSpPr>
          <p:nvPr/>
        </p:nvSpPr>
        <p:spPr bwMode="auto">
          <a:xfrm>
            <a:off x="0" y="1739148"/>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A CME/MOC-Accredited Live Webinar</a:t>
            </a:r>
          </a:p>
        </p:txBody>
      </p:sp>
      <p:sp>
        <p:nvSpPr>
          <p:cNvPr id="9" name="Text Box 6">
            <a:extLst>
              <a:ext uri="{FF2B5EF4-FFF2-40B4-BE49-F238E27FC236}">
                <a16:creationId xmlns:a16="http://schemas.microsoft.com/office/drawing/2014/main" id="{126DAED6-9220-3AFA-9B97-FCB0140E878D}"/>
              </a:ext>
            </a:extLst>
          </p:cNvPr>
          <p:cNvSpPr txBox="1">
            <a:spLocks noChangeArrowheads="1"/>
          </p:cNvSpPr>
          <p:nvPr/>
        </p:nvSpPr>
        <p:spPr bwMode="auto">
          <a:xfrm>
            <a:off x="157372" y="4476864"/>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Virginia F Borges, MD,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MMSc</a:t>
            </a:r>
            <a:endPar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2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Ian E Krop, MD, PhD</a:t>
            </a:r>
            <a:endParaRPr kumimoji="0" lang="en-US" sz="31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9768687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2765"/>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Andrew J Armstrong, MD, </a:t>
            </a:r>
            <a:r>
              <a:rPr kumimoji="0" lang="en-US" sz="32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0"/>
                <a:cs typeface="Calibri" panose="020F0502020204030204" pitchFamily="34" charset="0"/>
              </a:rPr>
              <a:t>ScM</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Scott T Tagawa, MD, MS</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4319"/>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29663"/>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853681"/>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Wednesday, March 25,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2147533"/>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552309"/>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Prostate Cancer</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19061516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p:txBody>
          <a:bodyPr/>
          <a:lstStyle/>
          <a:p>
            <a:pPr marL="98425" indent="0">
              <a:buNone/>
            </a:pPr>
            <a:r>
              <a:rPr lang="en-US" sz="2500" b="0" dirty="0"/>
              <a:t>This activity is supported by educational grants from AstraZeneca Pharmaceuticals LP, </a:t>
            </a:r>
            <a:r>
              <a:rPr lang="en-US" sz="2500" b="0" dirty="0" err="1"/>
              <a:t>BeOne</a:t>
            </a:r>
            <a:r>
              <a:rPr lang="en-US" sz="2500" b="0" dirty="0"/>
              <a:t>, and Lilly.</a:t>
            </a:r>
          </a:p>
        </p:txBody>
      </p:sp>
    </p:spTree>
    <p:extLst>
      <p:ext uri="{BB962C8B-B14F-4D97-AF65-F5344CB8AC3E}">
        <p14:creationId xmlns:p14="http://schemas.microsoft.com/office/powerpoint/2010/main" val="2279293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2765"/>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Amir Fathi, MD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Eunice S Wang, MD</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4319"/>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29663"/>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853681"/>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Thursday, March 26,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2147533"/>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552309"/>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Menin Inhibitors for Acute Leukemias</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6767303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2765"/>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Aditya Bardia, MD, MPH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Erica Mayer, MD, MPH, FASCO</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4319"/>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29663"/>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853681"/>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March 31,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2147533"/>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552309"/>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Oral SERDs for Breast Cancer</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5706950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8909C1-0276-63EC-091D-B83BD941566F}"/>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BCD728BF-EEAD-191F-F172-ED18BB944430}"/>
              </a:ext>
            </a:extLst>
          </p:cNvPr>
          <p:cNvSpPr txBox="1">
            <a:spLocks noChangeArrowheads="1"/>
          </p:cNvSpPr>
          <p:nvPr/>
        </p:nvSpPr>
        <p:spPr bwMode="auto">
          <a:xfrm>
            <a:off x="2438400" y="4575086"/>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Suresh S Ramalingam, MD</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Helena Yu, MD</a:t>
            </a:r>
            <a:endParaRPr kumimoji="0" lang="en-US" sz="3200" b="0"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C60A299A-5DCE-7969-278A-A91F7ED626C0}"/>
              </a:ext>
            </a:extLst>
          </p:cNvPr>
          <p:cNvSpPr txBox="1">
            <a:spLocks noChangeArrowheads="1"/>
          </p:cNvSpPr>
          <p:nvPr/>
        </p:nvSpPr>
        <p:spPr bwMode="auto">
          <a:xfrm>
            <a:off x="3827749" y="5836774"/>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C8F76198-669B-FE95-8EF7-ADFE03A16104}"/>
              </a:ext>
            </a:extLst>
          </p:cNvPr>
          <p:cNvSpPr txBox="1">
            <a:spLocks noChangeArrowheads="1"/>
          </p:cNvSpPr>
          <p:nvPr/>
        </p:nvSpPr>
        <p:spPr bwMode="auto">
          <a:xfrm>
            <a:off x="4647392" y="4006640"/>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F7E4B32F-9767-3880-72DB-61CD362AFA8A}"/>
              </a:ext>
            </a:extLst>
          </p:cNvPr>
          <p:cNvSpPr>
            <a:spLocks noGrp="1" noChangeArrowheads="1"/>
          </p:cNvSpPr>
          <p:nvPr>
            <p:ph type="title"/>
          </p:nvPr>
        </p:nvSpPr>
        <p:spPr>
          <a:xfrm>
            <a:off x="0" y="266760"/>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1DD8053-2DA2-3C5C-99A0-5333639D21B9}"/>
              </a:ext>
            </a:extLst>
          </p:cNvPr>
          <p:cNvSpPr txBox="1">
            <a:spLocks noChangeArrowheads="1"/>
          </p:cNvSpPr>
          <p:nvPr/>
        </p:nvSpPr>
        <p:spPr bwMode="auto">
          <a:xfrm>
            <a:off x="0" y="2699016"/>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April 7,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306BD7D0-842C-F212-5E78-B01B457B454C}"/>
              </a:ext>
            </a:extLst>
          </p:cNvPr>
          <p:cNvSpPr txBox="1">
            <a:spLocks noChangeArrowheads="1"/>
          </p:cNvSpPr>
          <p:nvPr/>
        </p:nvSpPr>
        <p:spPr bwMode="auto">
          <a:xfrm>
            <a:off x="0" y="1951266"/>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F95B76F1-D364-2958-A470-A252D626EB55}"/>
              </a:ext>
            </a:extLst>
          </p:cNvPr>
          <p:cNvSpPr txBox="1">
            <a:spLocks noChangeArrowheads="1"/>
          </p:cNvSpPr>
          <p:nvPr/>
        </p:nvSpPr>
        <p:spPr bwMode="auto">
          <a:xfrm>
            <a:off x="0" y="1407510"/>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38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EGFR-Mutant Non-Small Cell Lung Cancer</a:t>
            </a:r>
            <a:endParaRPr kumimoji="0" lang="en-US" sz="38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21425930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B469AF-C49F-63F6-3244-464BF773CCE6}"/>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DA2ED102-B9AE-A183-93C8-6DB2B0C752C8}"/>
              </a:ext>
            </a:extLst>
          </p:cNvPr>
          <p:cNvSpPr>
            <a:spLocks noGrp="1" noChangeArrowheads="1"/>
          </p:cNvSpPr>
          <p:nvPr>
            <p:ph type="title"/>
          </p:nvPr>
        </p:nvSpPr>
        <p:spPr>
          <a:xfrm>
            <a:off x="-13312" y="65242"/>
            <a:ext cx="12192000" cy="728190"/>
          </a:xfrm>
        </p:spPr>
        <p:txBody>
          <a:bodyPr wrap="square" anchor="ctr">
            <a:noAutofit/>
          </a:bodyPr>
          <a:lstStyle/>
          <a:p>
            <a:r>
              <a:rPr lang="en-US" sz="3400" dirty="0"/>
              <a:t>Grand Rounds</a:t>
            </a:r>
          </a:p>
        </p:txBody>
      </p:sp>
      <p:sp>
        <p:nvSpPr>
          <p:cNvPr id="13" name="Text Box 7">
            <a:extLst>
              <a:ext uri="{FF2B5EF4-FFF2-40B4-BE49-F238E27FC236}">
                <a16:creationId xmlns:a16="http://schemas.microsoft.com/office/drawing/2014/main" id="{1A554EAD-7508-69D1-3B9D-671125D7A85F}"/>
              </a:ext>
            </a:extLst>
          </p:cNvPr>
          <p:cNvSpPr txBox="1">
            <a:spLocks noChangeArrowheads="1"/>
          </p:cNvSpPr>
          <p:nvPr/>
        </p:nvSpPr>
        <p:spPr bwMode="auto">
          <a:xfrm>
            <a:off x="3872484" y="2052137"/>
            <a:ext cx="442040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Three Series</a:t>
            </a:r>
          </a:p>
        </p:txBody>
      </p:sp>
      <p:grpSp>
        <p:nvGrpSpPr>
          <p:cNvPr id="7" name="Group 6">
            <a:extLst>
              <a:ext uri="{FF2B5EF4-FFF2-40B4-BE49-F238E27FC236}">
                <a16:creationId xmlns:a16="http://schemas.microsoft.com/office/drawing/2014/main" id="{DAE65AC0-2A0A-767B-07BA-98F3B8EE28BF}"/>
              </a:ext>
            </a:extLst>
          </p:cNvPr>
          <p:cNvGrpSpPr/>
          <p:nvPr/>
        </p:nvGrpSpPr>
        <p:grpSpPr>
          <a:xfrm>
            <a:off x="3234923" y="1239108"/>
            <a:ext cx="5695530" cy="672783"/>
            <a:chOff x="3248235" y="1239108"/>
            <a:chExt cx="5695530" cy="672783"/>
          </a:xfrm>
        </p:grpSpPr>
        <p:sp>
          <p:nvSpPr>
            <p:cNvPr id="5" name="Content Placeholder 2">
              <a:extLst>
                <a:ext uri="{FF2B5EF4-FFF2-40B4-BE49-F238E27FC236}">
                  <a16:creationId xmlns:a16="http://schemas.microsoft.com/office/drawing/2014/main" id="{FA3033D2-6C61-0B98-06ED-0C69A0322421}"/>
                </a:ext>
              </a:extLst>
            </p:cNvPr>
            <p:cNvSpPr txBox="1">
              <a:spLocks/>
            </p:cNvSpPr>
            <p:nvPr/>
          </p:nvSpPr>
          <p:spPr>
            <a:xfrm>
              <a:off x="3248235" y="1239108"/>
              <a:ext cx="5695529" cy="672783"/>
            </a:xfrm>
            <a:prstGeom prst="rect">
              <a:avLst/>
            </a:prstGeom>
            <a:solidFill>
              <a:srgbClr val="E9F1FC"/>
            </a:solidFill>
            <a:ln w="12700">
              <a:solidFill>
                <a:schemeClr val="bg1"/>
              </a:solidFill>
            </a:ln>
          </p:spPr>
          <p:txBody>
            <a:bodyPr anchor="ct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ctr" defTabSz="412750" rtl="0" eaLnBrk="0" fontAlgn="base" latinLnBrk="0" hangingPunct="0">
                <a:lnSpc>
                  <a:spcPts val="2800"/>
                </a:lnSpc>
                <a:spcBef>
                  <a:spcPts val="600"/>
                </a:spcBef>
                <a:spcAft>
                  <a:spcPts val="0"/>
                </a:spcAft>
                <a:buClr>
                  <a:srgbClr val="000000"/>
                </a:buClr>
                <a:buSzPct val="100000"/>
                <a:buFont typeface="Arial" pitchFamily="-72" charset="0"/>
                <a:buNone/>
                <a:tabLst/>
                <a:defRPr/>
              </a:pPr>
              <a:endParaRPr kumimoji="0" lang="en-US" sz="2800" b="1" i="0" u="none" strike="noStrike" kern="0" cap="none" spc="0" normalizeH="0" baseline="0" noProof="0" dirty="0">
                <a:ln>
                  <a:noFill/>
                </a:ln>
                <a:solidFill>
                  <a:srgbClr val="015593"/>
                </a:solidFill>
                <a:effectLst/>
                <a:uLnTx/>
                <a:uFillTx/>
                <a:latin typeface="Calibri" charset="0"/>
                <a:ea typeface="MS PGothic" pitchFamily="34" charset="-128"/>
              </a:endParaRPr>
            </a:p>
          </p:txBody>
        </p:sp>
        <p:sp>
          <p:nvSpPr>
            <p:cNvPr id="6" name="Text Box 6">
              <a:extLst>
                <a:ext uri="{FF2B5EF4-FFF2-40B4-BE49-F238E27FC236}">
                  <a16:creationId xmlns:a16="http://schemas.microsoft.com/office/drawing/2014/main" id="{95BF6098-B69F-2976-6184-978807A81284}"/>
                </a:ext>
              </a:extLst>
            </p:cNvPr>
            <p:cNvSpPr txBox="1">
              <a:spLocks noChangeArrowheads="1"/>
            </p:cNvSpPr>
            <p:nvPr/>
          </p:nvSpPr>
          <p:spPr bwMode="auto">
            <a:xfrm>
              <a:off x="3248235" y="1327115"/>
              <a:ext cx="56955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Regional Activities</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grpSp>
      <p:sp>
        <p:nvSpPr>
          <p:cNvPr id="8" name="Rectangle 4">
            <a:extLst>
              <a:ext uri="{FF2B5EF4-FFF2-40B4-BE49-F238E27FC236}">
                <a16:creationId xmlns:a16="http://schemas.microsoft.com/office/drawing/2014/main" id="{28940AD1-D551-9CBA-5A02-05AFCDC3376D}"/>
              </a:ext>
            </a:extLst>
          </p:cNvPr>
          <p:cNvSpPr txBox="1">
            <a:spLocks noChangeArrowheads="1"/>
          </p:cNvSpPr>
          <p:nvPr/>
        </p:nvSpPr>
        <p:spPr bwMode="auto">
          <a:xfrm>
            <a:off x="-13312" y="543983"/>
            <a:ext cx="12192000" cy="672783"/>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800" b="0" i="1" u="none" strike="noStrike" kern="1200" cap="none" spc="0" normalizeH="0" baseline="0" noProof="0" dirty="0">
                <a:ln>
                  <a:noFill/>
                </a:ln>
                <a:solidFill>
                  <a:srgbClr val="015593"/>
                </a:solidFill>
                <a:effectLst/>
                <a:uLnTx/>
                <a:uFillTx/>
                <a:latin typeface="Calibri"/>
                <a:ea typeface="MS PGothic" pitchFamily="34" charset="-128"/>
                <a:cs typeface="Calibri"/>
              </a:rPr>
              <a:t>CME/MOC-Accredited Interactive Series</a:t>
            </a:r>
          </a:p>
        </p:txBody>
      </p:sp>
      <p:sp>
        <p:nvSpPr>
          <p:cNvPr id="9" name="Text Box 6">
            <a:extLst>
              <a:ext uri="{FF2B5EF4-FFF2-40B4-BE49-F238E27FC236}">
                <a16:creationId xmlns:a16="http://schemas.microsoft.com/office/drawing/2014/main" id="{9386AC7E-9192-78B9-8439-5F063196EDC3}"/>
              </a:ext>
            </a:extLst>
          </p:cNvPr>
          <p:cNvSpPr txBox="1">
            <a:spLocks noChangeArrowheads="1"/>
          </p:cNvSpPr>
          <p:nvPr/>
        </p:nvSpPr>
        <p:spPr bwMode="auto">
          <a:xfrm>
            <a:off x="398739" y="2659448"/>
            <a:ext cx="3657600" cy="2137702"/>
          </a:xfrm>
          <a:prstGeom prst="rect">
            <a:avLst/>
          </a:prstGeom>
          <a:solidFill>
            <a:srgbClr val="C6DFE9"/>
          </a:solidFill>
          <a:ln>
            <a:solidFill>
              <a:schemeClr val="bg1">
                <a:alpha val="99000"/>
              </a:schemeClr>
            </a:solidFill>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Treatment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for Patients with Relapsed/Refractory Chronic Lymphocytic Leukemia</a:t>
            </a:r>
          </a:p>
        </p:txBody>
      </p:sp>
      <p:sp>
        <p:nvSpPr>
          <p:cNvPr id="2" name="Text Box 6">
            <a:extLst>
              <a:ext uri="{FF2B5EF4-FFF2-40B4-BE49-F238E27FC236}">
                <a16:creationId xmlns:a16="http://schemas.microsoft.com/office/drawing/2014/main" id="{2A652CA5-B67E-8F76-EDAB-BF6D1C0EC262}"/>
              </a:ext>
            </a:extLst>
          </p:cNvPr>
          <p:cNvSpPr txBox="1">
            <a:spLocks noChangeArrowheads="1"/>
          </p:cNvSpPr>
          <p:nvPr/>
        </p:nvSpPr>
        <p:spPr bwMode="auto">
          <a:xfrm>
            <a:off x="4291485" y="2659448"/>
            <a:ext cx="3657600" cy="2137703"/>
          </a:xfrm>
          <a:prstGeom prst="rect">
            <a:avLst/>
          </a:prstGeom>
          <a:solidFill>
            <a:srgbClr val="C6DFE9"/>
          </a:solidFill>
          <a:ln w="12700">
            <a:solidFill>
              <a:schemeClr val="bg1"/>
            </a:solidFill>
            <a:miter lim="800000"/>
            <a:headEnd type="none" w="sm" len="sm"/>
            <a:tailEnd type="none" w="sm" len="sm"/>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the Use of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Novel Therapies for Patients with Diffuse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Large B-Cell Lymphoma</a:t>
            </a:r>
          </a:p>
        </p:txBody>
      </p:sp>
      <p:sp>
        <p:nvSpPr>
          <p:cNvPr id="4" name="Text Box 7">
            <a:extLst>
              <a:ext uri="{FF2B5EF4-FFF2-40B4-BE49-F238E27FC236}">
                <a16:creationId xmlns:a16="http://schemas.microsoft.com/office/drawing/2014/main" id="{78CB5B62-E116-51CE-CB70-A631AC04D1B0}"/>
              </a:ext>
            </a:extLst>
          </p:cNvPr>
          <p:cNvSpPr txBox="1">
            <a:spLocks noChangeArrowheads="1"/>
          </p:cNvSpPr>
          <p:nvPr/>
        </p:nvSpPr>
        <p:spPr bwMode="auto">
          <a:xfrm>
            <a:off x="1500745" y="5013175"/>
            <a:ext cx="9395855" cy="1657117"/>
          </a:xfrm>
          <a:prstGeom prst="rect">
            <a:avLst/>
          </a:prstGeom>
          <a:solidFill>
            <a:srgbClr val="0432FF"/>
          </a:solidFill>
          <a:ln>
            <a:noFill/>
          </a:ln>
        </p:spPr>
        <p:txBody>
          <a:bodyPr wrap="square" lIns="0" tIns="0" rIns="0" bIns="0" anchor="ctr">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Host a 1-hour session at your institution: </a:t>
            </a:r>
            <a:b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b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Email </a:t>
            </a:r>
            <a:r>
              <a:rPr kumimoji="0" lang="en-US" altLang="x-none" sz="3200" b="1" i="0" u="sng" strike="noStrike" kern="1200" cap="none" spc="0" normalizeH="0" baseline="0" noProof="0" dirty="0" err="1">
                <a:ln>
                  <a:noFill/>
                </a:ln>
                <a:solidFill>
                  <a:srgbClr val="E3EDF1"/>
                </a:solidFill>
                <a:effectLst/>
                <a:uLnTx/>
                <a:uFillTx/>
                <a:latin typeface="Calibri" panose="020F0502020204030204" pitchFamily="34" charset="0"/>
                <a:ea typeface="ＭＳ Ｐゴシック" charset="-128"/>
                <a:cs typeface="Calibri" panose="020F0502020204030204" pitchFamily="34" charset="0"/>
              </a:rPr>
              <a:t>Meetings@ResearchToPractice.com</a:t>
            </a:r>
            <a:b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br>
            <a:r>
              <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rPr>
              <a:t> or call (800) 233-6153</a:t>
            </a:r>
          </a:p>
        </p:txBody>
      </p:sp>
      <p:sp>
        <p:nvSpPr>
          <p:cNvPr id="3" name="Text Box 6">
            <a:extLst>
              <a:ext uri="{FF2B5EF4-FFF2-40B4-BE49-F238E27FC236}">
                <a16:creationId xmlns:a16="http://schemas.microsoft.com/office/drawing/2014/main" id="{29A0F1FA-2643-3DD0-76D0-3D97D88DDEF5}"/>
              </a:ext>
            </a:extLst>
          </p:cNvPr>
          <p:cNvSpPr txBox="1">
            <a:spLocks noChangeArrowheads="1"/>
          </p:cNvSpPr>
          <p:nvPr/>
        </p:nvSpPr>
        <p:spPr bwMode="auto">
          <a:xfrm>
            <a:off x="8184232" y="2659448"/>
            <a:ext cx="3657600" cy="2137703"/>
          </a:xfrm>
          <a:prstGeom prst="rect">
            <a:avLst/>
          </a:prstGeom>
          <a:solidFill>
            <a:srgbClr val="C6DFE9"/>
          </a:solidFill>
          <a:ln w="12700">
            <a:solidFill>
              <a:schemeClr val="bg1"/>
            </a:solidFill>
            <a:miter lim="800000"/>
            <a:headEnd type="none" w="sm" len="sm"/>
            <a:tailEnd type="none" w="sm" len="sm"/>
          </a:ln>
        </p:spPr>
        <p:txBody>
          <a:bodyPr lIns="0" tIns="0" rIns="0" bIns="0" numCol="1" anchor="ctr" anchorCtr="0">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Optimizing Therapy for Patients with Hormone Receptor-Positive </a:t>
            </a:r>
            <a:b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26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Localized Breast Cancer</a:t>
            </a:r>
          </a:p>
        </p:txBody>
      </p:sp>
    </p:spTree>
    <p:custDataLst>
      <p:tags r:id="rId1"/>
    </p:custDataLst>
    <p:extLst>
      <p:ext uri="{BB962C8B-B14F-4D97-AF65-F5344CB8AC3E}">
        <p14:creationId xmlns:p14="http://schemas.microsoft.com/office/powerpoint/2010/main" val="17769337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69C682-4C3F-D585-F580-AE60D0A366BB}"/>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4AE36947-90FA-F97D-4C83-7FB80C48667C}"/>
              </a:ext>
            </a:extLst>
          </p:cNvPr>
          <p:cNvSpPr txBox="1"/>
          <p:nvPr/>
        </p:nvSpPr>
        <p:spPr>
          <a:xfrm>
            <a:off x="445008" y="507673"/>
            <a:ext cx="11301984" cy="731520"/>
          </a:xfrm>
          <a:prstGeom prst="rect">
            <a:avLst/>
          </a:prstGeom>
          <a:solidFill>
            <a:srgbClr val="6390BD">
              <a:alpha val="60000"/>
            </a:srgbClr>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Save The Date</a:t>
            </a:r>
          </a:p>
        </p:txBody>
      </p:sp>
      <p:sp>
        <p:nvSpPr>
          <p:cNvPr id="5" name="TextBox 4">
            <a:extLst>
              <a:ext uri="{FF2B5EF4-FFF2-40B4-BE49-F238E27FC236}">
                <a16:creationId xmlns:a16="http://schemas.microsoft.com/office/drawing/2014/main" id="{C2D2715D-1827-90E7-0DC8-5BD7591AB403}"/>
              </a:ext>
            </a:extLst>
          </p:cNvPr>
          <p:cNvSpPr txBox="1"/>
          <p:nvPr/>
        </p:nvSpPr>
        <p:spPr>
          <a:xfrm>
            <a:off x="445008" y="2988969"/>
            <a:ext cx="11301984" cy="1655064"/>
          </a:xfrm>
          <a:prstGeom prst="rect">
            <a:avLst/>
          </a:prstGeom>
          <a:solidFill>
            <a:srgbClr val="6390BD">
              <a:alpha val="20000"/>
            </a:srgbClr>
          </a:solidFill>
        </p:spPr>
        <p:txBody>
          <a:bodyPr wrap="square" rtlCol="0" anchor="ctr">
            <a:noAutofit/>
          </a:bodyPr>
          <a:lstStyle/>
          <a:p>
            <a:pPr marL="0" marR="0" lvl="0" indent="0" algn="ctr" defTabSz="914400" rtl="0" eaLnBrk="1" fontAlgn="auto" latinLnBrk="0" hangingPunct="1">
              <a:lnSpc>
                <a:spcPts val="3400"/>
              </a:lnSpc>
              <a:spcBef>
                <a:spcPts val="0"/>
              </a:spcBef>
              <a:spcAft>
                <a:spcPts val="0"/>
              </a:spcAft>
              <a:buClrTx/>
              <a:buSzTx/>
              <a:buFontTx/>
              <a:buNone/>
              <a:tabLst/>
              <a:defRPr/>
            </a:pPr>
            <a:r>
              <a:rPr kumimoji="0" lang="en-US" sz="3100" b="1" i="1" u="none" strike="noStrike" kern="1200" cap="none" spc="0" normalizeH="0" baseline="0" noProof="0" dirty="0">
                <a:ln>
                  <a:noFill/>
                </a:ln>
                <a:solidFill>
                  <a:srgbClr val="3A558A"/>
                </a:solidFill>
                <a:effectLst/>
                <a:uLnTx/>
                <a:uFillTx/>
                <a:latin typeface="Arial" panose="020B0604020202020204"/>
                <a:ea typeface="ＭＳ Ｐゴシック" charset="0"/>
                <a:cs typeface="+mn-cs"/>
              </a:rPr>
              <a:t>A </a:t>
            </a:r>
            <a:r>
              <a:rPr kumimoji="0" lang="en-US" sz="3100" b="1" i="1" u="none" strike="noStrike" kern="1200" cap="none" spc="0" normalizeH="0" baseline="0" noProof="0" dirty="0" err="1">
                <a:ln>
                  <a:noFill/>
                </a:ln>
                <a:solidFill>
                  <a:srgbClr val="3A558A"/>
                </a:solidFill>
                <a:effectLst/>
                <a:uLnTx/>
                <a:uFillTx/>
                <a:latin typeface="Arial" panose="020B0604020202020204"/>
                <a:ea typeface="ＭＳ Ｐゴシック" charset="0"/>
                <a:cs typeface="+mn-cs"/>
              </a:rPr>
              <a:t>Multitumor</a:t>
            </a:r>
            <a:r>
              <a:rPr kumimoji="0" lang="en-US" sz="3100" b="1" i="1" u="none" strike="noStrike" kern="1200" cap="none" spc="0" normalizeH="0" baseline="0" noProof="0" dirty="0">
                <a:ln>
                  <a:noFill/>
                </a:ln>
                <a:solidFill>
                  <a:srgbClr val="3A558A"/>
                </a:solidFill>
                <a:effectLst/>
                <a:uLnTx/>
                <a:uFillTx/>
                <a:latin typeface="Arial" panose="020B0604020202020204"/>
                <a:ea typeface="ＭＳ Ｐゴシック" charset="0"/>
                <a:cs typeface="+mn-cs"/>
              </a:rPr>
              <a:t> CME/MOC-, NCPD- and ACPE-Accredited Educational Conference Developed in Partnership with Florida Cancer Specialists &amp; Research Institute</a:t>
            </a:r>
          </a:p>
        </p:txBody>
      </p:sp>
      <p:sp>
        <p:nvSpPr>
          <p:cNvPr id="7" name="TextBox 6">
            <a:extLst>
              <a:ext uri="{FF2B5EF4-FFF2-40B4-BE49-F238E27FC236}">
                <a16:creationId xmlns:a16="http://schemas.microsoft.com/office/drawing/2014/main" id="{7539E87A-463A-E44C-889E-07A90EA2B741}"/>
              </a:ext>
            </a:extLst>
          </p:cNvPr>
          <p:cNvSpPr txBox="1"/>
          <p:nvPr/>
        </p:nvSpPr>
        <p:spPr>
          <a:xfrm>
            <a:off x="445008" y="4688671"/>
            <a:ext cx="11301984" cy="1116593"/>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9300"/>
                </a:solidFill>
                <a:effectLst/>
                <a:uLnTx/>
                <a:uFillTx/>
                <a:latin typeface="Verdana" panose="020B0604030504040204" pitchFamily="34" charset="0"/>
                <a:ea typeface="Verdana" panose="020B0604030504040204" pitchFamily="34" charset="0"/>
                <a:cs typeface="Verdana" panose="020B0604030504040204" pitchFamily="34" charset="0"/>
              </a:rPr>
              <a:t>Friday to Sunday, April 24 to 26, 2026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2656"/>
                </a:solidFill>
                <a:effectLst/>
                <a:uLnTx/>
                <a:uFillTx/>
                <a:latin typeface="Arial" panose="020B0604020202020204"/>
                <a:ea typeface="ＭＳ Ｐゴシック" charset="0"/>
                <a:cs typeface="+mn-cs"/>
              </a:rPr>
              <a:t>The Ritz-Carlton Orlando, Grande Lakes | Orlando, Florida</a:t>
            </a:r>
          </a:p>
        </p:txBody>
      </p:sp>
      <p:sp>
        <p:nvSpPr>
          <p:cNvPr id="9" name="TextBox 8">
            <a:extLst>
              <a:ext uri="{FF2B5EF4-FFF2-40B4-BE49-F238E27FC236}">
                <a16:creationId xmlns:a16="http://schemas.microsoft.com/office/drawing/2014/main" id="{9AAFF801-8DF8-62EE-87E1-5F5A94E82C9C}"/>
              </a:ext>
            </a:extLst>
          </p:cNvPr>
          <p:cNvSpPr txBox="1"/>
          <p:nvPr/>
        </p:nvSpPr>
        <p:spPr>
          <a:xfrm>
            <a:off x="457200" y="5867400"/>
            <a:ext cx="11277600" cy="736928"/>
          </a:xfrm>
          <a:prstGeom prst="rect">
            <a:avLst/>
          </a:prstGeom>
          <a:solidFill>
            <a:srgbClr val="001F60"/>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Arial" panose="020B0604020202020204"/>
                <a:ea typeface="ＭＳ Ｐゴシック" charset="0"/>
                <a:cs typeface="+mn-cs"/>
              </a:rPr>
              <a:t>Moderated by Neil Love, MD</a:t>
            </a:r>
          </a:p>
        </p:txBody>
      </p:sp>
      <p:pic>
        <p:nvPicPr>
          <p:cNvPr id="3" name="Picture 2">
            <a:extLst>
              <a:ext uri="{FF2B5EF4-FFF2-40B4-BE49-F238E27FC236}">
                <a16:creationId xmlns:a16="http://schemas.microsoft.com/office/drawing/2014/main" id="{F632EB10-9D79-815F-ACD6-B2B0D2797197}"/>
              </a:ext>
            </a:extLst>
          </p:cNvPr>
          <p:cNvPicPr>
            <a:picLocks noChangeAspect="1"/>
          </p:cNvPicPr>
          <p:nvPr/>
        </p:nvPicPr>
        <p:blipFill>
          <a:blip r:embed="rId3"/>
          <a:srcRect/>
          <a:stretch/>
        </p:blipFill>
        <p:spPr>
          <a:xfrm>
            <a:off x="457200" y="1239193"/>
            <a:ext cx="11301984" cy="1755646"/>
          </a:xfrm>
          <a:prstGeom prst="rect">
            <a:avLst/>
          </a:prstGeom>
        </p:spPr>
      </p:pic>
    </p:spTree>
    <p:extLst>
      <p:ext uri="{BB962C8B-B14F-4D97-AF65-F5344CB8AC3E}">
        <p14:creationId xmlns:p14="http://schemas.microsoft.com/office/powerpoint/2010/main" val="11649566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3A878A-07B1-2F8E-4CBB-4B965B986FE6}"/>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2E4567FE-F6FE-023D-A66C-2E4F0033FC5E}"/>
              </a:ext>
            </a:extLst>
          </p:cNvPr>
          <p:cNvSpPr txBox="1">
            <a:spLocks noChangeArrowheads="1"/>
          </p:cNvSpPr>
          <p:nvPr/>
        </p:nvSpPr>
        <p:spPr bwMode="auto">
          <a:xfrm>
            <a:off x="2438400" y="4648200"/>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Jennifer R Brown, MD, PhD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Wojciech Jurczak, MD, PhD</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892BDA37-A47B-F6D3-EF3D-AADC51F3A8BE}"/>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311C34A4-C458-53ED-314D-802789E57F95}"/>
              </a:ext>
            </a:extLst>
          </p:cNvPr>
          <p:cNvSpPr txBox="1">
            <a:spLocks noChangeArrowheads="1"/>
          </p:cNvSpPr>
          <p:nvPr/>
        </p:nvSpPr>
        <p:spPr bwMode="auto">
          <a:xfrm>
            <a:off x="4647392" y="4097813"/>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Rectangle 4">
            <a:extLst>
              <a:ext uri="{FF2B5EF4-FFF2-40B4-BE49-F238E27FC236}">
                <a16:creationId xmlns:a16="http://schemas.microsoft.com/office/drawing/2014/main" id="{A2CD8237-5729-6562-83BB-63662B57FDA0}"/>
              </a:ext>
            </a:extLst>
          </p:cNvPr>
          <p:cNvSpPr>
            <a:spLocks noGrp="1" noChangeArrowheads="1"/>
          </p:cNvSpPr>
          <p:nvPr>
            <p:ph type="title"/>
          </p:nvPr>
        </p:nvSpPr>
        <p:spPr>
          <a:xfrm>
            <a:off x="0" y="197768"/>
            <a:ext cx="12192000" cy="1143000"/>
          </a:xfrm>
        </p:spPr>
        <p:txBody>
          <a:bodyPr wrap="square" anchor="ctr">
            <a:noAutofit/>
          </a:bodyPr>
          <a:lstStyle/>
          <a:p>
            <a:pPr>
              <a:lnSpc>
                <a:spcPts val="3800"/>
              </a:lnSpc>
              <a:spcBef>
                <a:spcPts val="2400"/>
              </a:spcBef>
            </a:pPr>
            <a:r>
              <a:rPr lang="en-US" sz="3600" dirty="0">
                <a:solidFill>
                  <a:srgbClr val="0331FF"/>
                </a:solidFill>
                <a:latin typeface="Calibri" panose="020F0502020204030204" pitchFamily="34" charset="0"/>
                <a:cs typeface="Calibri" panose="020F0502020204030204" pitchFamily="34" charset="0"/>
              </a:rPr>
              <a:t>Year in Review: Clinical Investigator Perspectives on the </a:t>
            </a:r>
            <a:br>
              <a:rPr lang="en-US" sz="3600" dirty="0">
                <a:solidFill>
                  <a:srgbClr val="0331FF"/>
                </a:solidFill>
                <a:latin typeface="Calibri" panose="020F0502020204030204" pitchFamily="34" charset="0"/>
                <a:cs typeface="Calibri" panose="020F0502020204030204" pitchFamily="34" charset="0"/>
              </a:rPr>
            </a:br>
            <a:r>
              <a:rPr lang="en-US" sz="3600" dirty="0">
                <a:solidFill>
                  <a:srgbClr val="0331FF"/>
                </a:solidFill>
                <a:latin typeface="Calibri" panose="020F0502020204030204" pitchFamily="34" charset="0"/>
                <a:cs typeface="Calibri" panose="020F0502020204030204" pitchFamily="34" charset="0"/>
              </a:rPr>
              <a:t>Most Relevant New Datasets and Advances in Oncology</a:t>
            </a:r>
            <a:endParaRPr lang="en-US" sz="4000" dirty="0">
              <a:solidFill>
                <a:srgbClr val="002060"/>
              </a:solidFill>
              <a:latin typeface="Calibri" panose="020F0502020204030204" pitchFamily="34" charset="0"/>
              <a:cs typeface="Calibri" panose="020F0502020204030204" pitchFamily="34" charset="0"/>
            </a:endParaRPr>
          </a:p>
        </p:txBody>
      </p:sp>
      <p:sp>
        <p:nvSpPr>
          <p:cNvPr id="2" name="Rectangle 4">
            <a:extLst>
              <a:ext uri="{FF2B5EF4-FFF2-40B4-BE49-F238E27FC236}">
                <a16:creationId xmlns:a16="http://schemas.microsoft.com/office/drawing/2014/main" id="{D7D740B6-9752-7849-EA27-5EB9D0F74CB8}"/>
              </a:ext>
            </a:extLst>
          </p:cNvPr>
          <p:cNvSpPr txBox="1">
            <a:spLocks noChangeArrowheads="1"/>
          </p:cNvSpPr>
          <p:nvPr/>
        </p:nvSpPr>
        <p:spPr bwMode="auto">
          <a:xfrm>
            <a:off x="0" y="3009242"/>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Wednesday, March 11,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B3F9B7CD-57C1-0336-0536-1C60E58875C5}"/>
              </a:ext>
            </a:extLst>
          </p:cNvPr>
          <p:cNvSpPr txBox="1">
            <a:spLocks noChangeArrowheads="1"/>
          </p:cNvSpPr>
          <p:nvPr/>
        </p:nvSpPr>
        <p:spPr bwMode="auto">
          <a:xfrm>
            <a:off x="0" y="2326184"/>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3F52CDB4-EECF-D936-BDD7-B5897670098D}"/>
              </a:ext>
            </a:extLst>
          </p:cNvPr>
          <p:cNvSpPr txBox="1">
            <a:spLocks noChangeArrowheads="1"/>
          </p:cNvSpPr>
          <p:nvPr/>
        </p:nvSpPr>
        <p:spPr bwMode="auto">
          <a:xfrm>
            <a:off x="0" y="1558381"/>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Bruton Tyrosine Kinase Inhibitors </a:t>
            </a:r>
            <a:b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b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for Chronic Lymphocytic Leukemia</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41127315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p:txBody>
          <a:bodyPr/>
          <a:lstStyle/>
          <a:p>
            <a:pPr marL="98425" indent="0">
              <a:buNone/>
            </a:pPr>
            <a:r>
              <a:rPr lang="en-US" sz="2500" b="0" dirty="0"/>
              <a:t>This activity is supported by educational grants from AstraZeneca Pharmaceuticals LP, </a:t>
            </a:r>
            <a:r>
              <a:rPr lang="en-US" sz="2500" b="0" dirty="0" err="1"/>
              <a:t>BeOne</a:t>
            </a:r>
            <a:r>
              <a:rPr lang="en-US" sz="2500" b="0" dirty="0"/>
              <a:t>, and Lilly.</a:t>
            </a:r>
          </a:p>
        </p:txBody>
      </p:sp>
      <p:sp>
        <p:nvSpPr>
          <p:cNvPr id="6" name="Title 1">
            <a:extLst>
              <a:ext uri="{FF2B5EF4-FFF2-40B4-BE49-F238E27FC236}">
                <a16:creationId xmlns:a16="http://schemas.microsoft.com/office/drawing/2014/main" id="{B4BB09F8-DB05-0C41-BA44-6971131BFCC3}"/>
              </a:ext>
            </a:extLst>
          </p:cNvPr>
          <p:cNvSpPr txBox="1">
            <a:spLocks/>
          </p:cNvSpPr>
          <p:nvPr/>
        </p:nvSpPr>
        <p:spPr bwMode="auto">
          <a:xfrm>
            <a:off x="912286" y="3589289"/>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r>
              <a:rPr lang="en-US" kern="0"/>
              <a:t>Research To Practice CME Planning Committee Members, </a:t>
            </a:r>
            <a:br>
              <a:rPr lang="en-US" kern="0"/>
            </a:br>
            <a:r>
              <a:rPr lang="en-US" kern="0"/>
              <a:t>Staff and Reviewers</a:t>
            </a:r>
            <a:endParaRPr lang="en-US" kern="0" dirty="0"/>
          </a:p>
        </p:txBody>
      </p:sp>
      <p:sp>
        <p:nvSpPr>
          <p:cNvPr id="7" name="Content Placeholder 2">
            <a:extLst>
              <a:ext uri="{FF2B5EF4-FFF2-40B4-BE49-F238E27FC236}">
                <a16:creationId xmlns:a16="http://schemas.microsoft.com/office/drawing/2014/main" id="{C5D69577-4750-EC4F-9DFD-0CC18B915698}"/>
              </a:ext>
            </a:extLst>
          </p:cNvPr>
          <p:cNvSpPr txBox="1">
            <a:spLocks/>
          </p:cNvSpPr>
          <p:nvPr/>
        </p:nvSpPr>
        <p:spPr bwMode="auto">
          <a:xfrm>
            <a:off x="912286" y="4869160"/>
            <a:ext cx="10512305" cy="136815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indent="0">
              <a:buNone/>
            </a:pPr>
            <a:r>
              <a:rPr lang="en-US" sz="2500" b="0" kern="0" dirty="0"/>
              <a:t>Planners, scientific staff and independent reviewers for Research To Practice have no relevant financial relationships to disclose.</a:t>
            </a:r>
          </a:p>
        </p:txBody>
      </p:sp>
    </p:spTree>
    <p:extLst>
      <p:ext uri="{BB962C8B-B14F-4D97-AF65-F5344CB8AC3E}">
        <p14:creationId xmlns:p14="http://schemas.microsoft.com/office/powerpoint/2010/main" val="21784939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a:t>Dr Brown </a:t>
            </a:r>
            <a:r>
              <a:rPr lang="en-US" sz="3200" dirty="0">
                <a:solidFill>
                  <a:srgbClr val="0432FF"/>
                </a:solidFill>
              </a:rPr>
              <a:t>— Disclosures</a:t>
            </a:r>
          </a:p>
        </p:txBody>
      </p:sp>
      <p:graphicFrame>
        <p:nvGraphicFramePr>
          <p:cNvPr id="3" name="Content Placeholder 3">
            <a:extLst>
              <a:ext uri="{FF2B5EF4-FFF2-40B4-BE49-F238E27FC236}">
                <a16:creationId xmlns:a16="http://schemas.microsoft.com/office/drawing/2014/main" id="{D79BE8EF-A597-304A-BB26-509894B2D335}"/>
              </a:ext>
            </a:extLst>
          </p:cNvPr>
          <p:cNvGraphicFramePr>
            <a:graphicFrameLocks/>
          </p:cNvGraphicFramePr>
          <p:nvPr/>
        </p:nvGraphicFramePr>
        <p:xfrm>
          <a:off x="1041886" y="1573589"/>
          <a:ext cx="10229367" cy="3710821"/>
        </p:xfrm>
        <a:graphic>
          <a:graphicData uri="http://schemas.openxmlformats.org/drawingml/2006/table">
            <a:tbl>
              <a:tblPr firstRow="1" bandRow="1">
                <a:tableStyleId>{F2DE63D5-997A-4646-A377-4702673A728D}</a:tableStyleId>
              </a:tblPr>
              <a:tblGrid>
                <a:gridCol w="3030683">
                  <a:extLst>
                    <a:ext uri="{9D8B030D-6E8A-4147-A177-3AD203B41FA5}">
                      <a16:colId xmlns:a16="http://schemas.microsoft.com/office/drawing/2014/main" val="20000"/>
                    </a:ext>
                  </a:extLst>
                </a:gridCol>
                <a:gridCol w="7198684">
                  <a:extLst>
                    <a:ext uri="{9D8B030D-6E8A-4147-A177-3AD203B41FA5}">
                      <a16:colId xmlns:a16="http://schemas.microsoft.com/office/drawing/2014/main" val="3833924404"/>
                    </a:ext>
                  </a:extLst>
                </a:gridCol>
              </a:tblGrid>
              <a:tr h="1170146">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Consulting Agreements</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a:solidFill>
                            <a:schemeClr val="tx1"/>
                          </a:solidFill>
                        </a:rPr>
                        <a:t>AbbVie Inc, </a:t>
                      </a:r>
                      <a:r>
                        <a:rPr lang="en-US" b="0" dirty="0" err="1">
                          <a:solidFill>
                            <a:schemeClr val="tx1"/>
                          </a:solidFill>
                        </a:rPr>
                        <a:t>Acerta</a:t>
                      </a:r>
                      <a:r>
                        <a:rPr lang="en-US" b="0" dirty="0">
                          <a:solidFill>
                            <a:schemeClr val="tx1"/>
                          </a:solidFill>
                        </a:rPr>
                        <a:t> Pharma — A member of the AstraZeneca Group, </a:t>
                      </a:r>
                      <a:r>
                        <a:rPr lang="en-US" b="0" dirty="0" err="1">
                          <a:solidFill>
                            <a:schemeClr val="tx1"/>
                          </a:solidFill>
                        </a:rPr>
                        <a:t>Alloplex</a:t>
                      </a:r>
                      <a:r>
                        <a:rPr lang="en-US" b="0" dirty="0">
                          <a:solidFill>
                            <a:schemeClr val="tx1"/>
                          </a:solidFill>
                        </a:rPr>
                        <a:t> Biotherapeutics, </a:t>
                      </a:r>
                      <a:r>
                        <a:rPr lang="en-US" b="0" dirty="0" err="1">
                          <a:solidFill>
                            <a:schemeClr val="tx1"/>
                          </a:solidFill>
                        </a:rPr>
                        <a:t>BeOne</a:t>
                      </a:r>
                      <a:r>
                        <a:rPr lang="en-US" b="0" dirty="0">
                          <a:solidFill>
                            <a:schemeClr val="tx1"/>
                          </a:solidFill>
                        </a:rPr>
                        <a:t>, Bristol Myers Squibb, EcoR1 Capital LLC, Galapagos NV, Genentech, a member of the Roche Group, Grifols, </a:t>
                      </a:r>
                      <a:r>
                        <a:rPr lang="en-US" b="0" dirty="0" err="1">
                          <a:solidFill>
                            <a:schemeClr val="tx1"/>
                          </a:solidFill>
                        </a:rPr>
                        <a:t>InnoCare</a:t>
                      </a:r>
                      <a:r>
                        <a:rPr lang="en-US" b="0" dirty="0">
                          <a:solidFill>
                            <a:schemeClr val="tx1"/>
                          </a:solidFill>
                        </a:rPr>
                        <a:t> Pharma, </a:t>
                      </a:r>
                      <a:r>
                        <a:rPr lang="en-US" b="0" dirty="0" err="1">
                          <a:solidFill>
                            <a:schemeClr val="tx1"/>
                          </a:solidFill>
                        </a:rPr>
                        <a:t>Loxo</a:t>
                      </a:r>
                      <a:r>
                        <a:rPr lang="en-US" b="0" dirty="0">
                          <a:solidFill>
                            <a:schemeClr val="tx1"/>
                          </a:solidFill>
                        </a:rPr>
                        <a:t> Oncology Inc, a wholly owned subsidiary of Eli Lilly &amp; Company, Magnet Biomedicine, </a:t>
                      </a:r>
                      <a:r>
                        <a:rPr lang="en-US" b="0" dirty="0" err="1">
                          <a:solidFill>
                            <a:schemeClr val="tx1"/>
                          </a:solidFill>
                        </a:rPr>
                        <a:t>Nurix</a:t>
                      </a:r>
                      <a:r>
                        <a:rPr lang="en-US" b="0" dirty="0">
                          <a:solidFill>
                            <a:schemeClr val="tx1"/>
                          </a:solidFill>
                        </a:rPr>
                        <a:t> Therapeutics Inc, Pharmacyclics LLC, an AbbVie Company</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671119">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0" kern="1200" dirty="0" err="1">
                          <a:solidFill>
                            <a:schemeClr val="tx1"/>
                          </a:solidFill>
                          <a:effectLst/>
                          <a:latin typeface="+mn-lt"/>
                          <a:ea typeface="+mn-ea"/>
                          <a:cs typeface="+mn-cs"/>
                        </a:rPr>
                        <a:t>BeOne</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iOnctura</a:t>
                      </a:r>
                      <a:r>
                        <a:rPr lang="en-US" sz="1800" b="0" kern="1200" dirty="0">
                          <a:solidFill>
                            <a:schemeClr val="tx1"/>
                          </a:solidFill>
                          <a:effectLst/>
                          <a:latin typeface="+mn-lt"/>
                          <a:ea typeface="+mn-ea"/>
                          <a:cs typeface="+mn-cs"/>
                        </a:rPr>
                        <a:t> SA, </a:t>
                      </a:r>
                      <a:r>
                        <a:rPr lang="en-US" sz="1800" b="0" kern="1200" dirty="0" err="1">
                          <a:solidFill>
                            <a:schemeClr val="tx1"/>
                          </a:solidFill>
                          <a:effectLst/>
                          <a:latin typeface="+mn-lt"/>
                          <a:ea typeface="+mn-ea"/>
                          <a:cs typeface="+mn-cs"/>
                        </a:rPr>
                        <a:t>Loxo</a:t>
                      </a:r>
                      <a:r>
                        <a:rPr lang="en-US" sz="1800" b="0" kern="1200" dirty="0">
                          <a:solidFill>
                            <a:schemeClr val="tx1"/>
                          </a:solidFill>
                          <a:effectLst/>
                          <a:latin typeface="+mn-lt"/>
                          <a:ea typeface="+mn-ea"/>
                          <a:cs typeface="+mn-cs"/>
                        </a:rPr>
                        <a:t> Oncology Inc, a wholly owned subsidiary of Eli Lilly &amp; Company, </a:t>
                      </a:r>
                      <a:r>
                        <a:rPr lang="en-US" sz="1800" b="0" kern="1200" dirty="0" err="1">
                          <a:solidFill>
                            <a:schemeClr val="tx1"/>
                          </a:solidFill>
                          <a:effectLst/>
                          <a:latin typeface="+mn-lt"/>
                          <a:ea typeface="+mn-ea"/>
                          <a:cs typeface="+mn-cs"/>
                        </a:rPr>
                        <a:t>Nagoon</a:t>
                      </a:r>
                      <a:r>
                        <a:rPr lang="en-US" sz="1800" b="0" kern="1200" dirty="0">
                          <a:solidFill>
                            <a:schemeClr val="tx1"/>
                          </a:solidFill>
                          <a:effectLst/>
                          <a:latin typeface="+mn-lt"/>
                          <a:ea typeface="+mn-ea"/>
                          <a:cs typeface="+mn-cs"/>
                        </a:rPr>
                        <a:t> Therapeutics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75983703"/>
                  </a:ext>
                </a:extLst>
              </a:tr>
              <a:tr h="662601">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1" kern="1200" dirty="0">
                          <a:solidFill>
                            <a:schemeClr val="tx1"/>
                          </a:solidFill>
                          <a:effectLst/>
                          <a:latin typeface="+mn-lt"/>
                          <a:ea typeface="+mn-ea"/>
                          <a:cs typeface="+mn-cs"/>
                        </a:rPr>
                        <a:t>Data and Safety Monitoring Boards/Committees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0" kern="1200" dirty="0">
                          <a:solidFill>
                            <a:schemeClr val="tx1"/>
                          </a:solidFill>
                          <a:effectLst/>
                          <a:latin typeface="+mn-lt"/>
                          <a:ea typeface="+mn-ea"/>
                          <a:cs typeface="+mn-cs"/>
                        </a:rPr>
                        <a:t>Grifols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2572115"/>
                  </a:ext>
                </a:extLst>
              </a:tr>
              <a:tr h="662601">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1" kern="1200" dirty="0">
                          <a:solidFill>
                            <a:schemeClr val="tx1"/>
                          </a:solidFill>
                          <a:effectLst/>
                          <a:latin typeface="+mn-lt"/>
                          <a:ea typeface="+mn-ea"/>
                          <a:cs typeface="+mn-cs"/>
                        </a:rPr>
                        <a:t>Nonrelevant Financial Relationships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0" kern="1200" dirty="0">
                          <a:solidFill>
                            <a:schemeClr val="tx1"/>
                          </a:solidFill>
                          <a:effectLst/>
                          <a:latin typeface="+mn-lt"/>
                          <a:ea typeface="+mn-ea"/>
                          <a:cs typeface="+mn-cs"/>
                        </a:rPr>
                        <a:t>UpToDate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75751764"/>
                  </a:ext>
                </a:extLst>
              </a:tr>
            </a:tbl>
          </a:graphicData>
        </a:graphic>
      </p:graphicFrame>
    </p:spTree>
    <p:custDataLst>
      <p:tags r:id="rId1"/>
    </p:custDataLst>
    <p:extLst>
      <p:ext uri="{BB962C8B-B14F-4D97-AF65-F5344CB8AC3E}">
        <p14:creationId xmlns:p14="http://schemas.microsoft.com/office/powerpoint/2010/main" val="1453071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a:t>Prof Jurczak </a:t>
            </a:r>
            <a:r>
              <a:rPr lang="en-US" sz="3200" dirty="0">
                <a:solidFill>
                  <a:srgbClr val="0432FF"/>
                </a:solidFill>
              </a:rPr>
              <a:t>— Disclosures</a:t>
            </a:r>
          </a:p>
        </p:txBody>
      </p:sp>
      <p:graphicFrame>
        <p:nvGraphicFramePr>
          <p:cNvPr id="3" name="Content Placeholder 3">
            <a:extLst>
              <a:ext uri="{FF2B5EF4-FFF2-40B4-BE49-F238E27FC236}">
                <a16:creationId xmlns:a16="http://schemas.microsoft.com/office/drawing/2014/main" id="{D79BE8EF-A597-304A-BB26-509894B2D335}"/>
              </a:ext>
            </a:extLst>
          </p:cNvPr>
          <p:cNvGraphicFramePr>
            <a:graphicFrameLocks/>
          </p:cNvGraphicFramePr>
          <p:nvPr/>
        </p:nvGraphicFramePr>
        <p:xfrm>
          <a:off x="836242" y="2213991"/>
          <a:ext cx="10519515" cy="1647057"/>
        </p:xfrm>
        <a:graphic>
          <a:graphicData uri="http://schemas.openxmlformats.org/drawingml/2006/table">
            <a:tbl>
              <a:tblPr firstRow="1" bandRow="1">
                <a:tableStyleId>{F2DE63D5-997A-4646-A377-4702673A728D}</a:tableStyleId>
              </a:tblPr>
              <a:tblGrid>
                <a:gridCol w="2595462">
                  <a:extLst>
                    <a:ext uri="{9D8B030D-6E8A-4147-A177-3AD203B41FA5}">
                      <a16:colId xmlns:a16="http://schemas.microsoft.com/office/drawing/2014/main" val="20000"/>
                    </a:ext>
                  </a:extLst>
                </a:gridCol>
                <a:gridCol w="7924053">
                  <a:extLst>
                    <a:ext uri="{9D8B030D-6E8A-4147-A177-3AD203B41FA5}">
                      <a16:colId xmlns:a16="http://schemas.microsoft.com/office/drawing/2014/main" val="3833924404"/>
                    </a:ext>
                  </a:extLst>
                </a:gridCol>
              </a:tblGrid>
              <a:tr h="1647057">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Advisory Committees and Contracted Research</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a:solidFill>
                            <a:schemeClr val="tx1"/>
                          </a:solidFill>
                        </a:rPr>
                        <a:t>AbbVie Inc, AstraZeneca Pharmaceuticals LP, </a:t>
                      </a:r>
                      <a:r>
                        <a:rPr lang="en-US" b="0" dirty="0" err="1">
                          <a:solidFill>
                            <a:schemeClr val="tx1"/>
                          </a:solidFill>
                        </a:rPr>
                        <a:t>BeOne</a:t>
                      </a:r>
                      <a:r>
                        <a:rPr lang="en-US" b="0" dirty="0">
                          <a:solidFill>
                            <a:schemeClr val="tx1"/>
                          </a:solidFill>
                        </a:rPr>
                        <a:t>, Janssen Biotech Inc, Lilly, MSD, </a:t>
                      </a:r>
                      <a:r>
                        <a:rPr lang="en-US" b="0" dirty="0" err="1">
                          <a:solidFill>
                            <a:schemeClr val="tx1"/>
                          </a:solidFill>
                        </a:rPr>
                        <a:t>Nurix</a:t>
                      </a:r>
                      <a:r>
                        <a:rPr lang="en-US" b="0" dirty="0">
                          <a:solidFill>
                            <a:schemeClr val="tx1"/>
                          </a:solidFill>
                        </a:rPr>
                        <a:t> Therapeutics Inc, Regeneron Pharmaceuticals Inc, Roche Laboratories Inc, Takeda Pharmaceutical Company Limited</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38217607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a:xfrm>
            <a:off x="912286" y="0"/>
            <a:ext cx="10358967" cy="1143000"/>
          </a:xfrm>
        </p:spPr>
        <p:txBody>
          <a:bodyPr/>
          <a:lstStyle/>
          <a:p>
            <a:r>
              <a:rPr lang="en-US" dirty="0"/>
              <a:t>Dr Love — Disclosures</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912286" y="1189040"/>
            <a:ext cx="10358967" cy="4605235"/>
          </a:xfrm>
        </p:spPr>
        <p:txBody>
          <a:bodyPr/>
          <a:lstStyle/>
          <a:p>
            <a:pPr marL="98425" indent="0">
              <a:lnSpc>
                <a:spcPct val="100000"/>
              </a:lnSpc>
              <a:buNone/>
            </a:pPr>
            <a:r>
              <a:rPr lang="en-US" sz="1850" dirty="0"/>
              <a:t>Dr Love</a:t>
            </a:r>
            <a:r>
              <a:rPr lang="en-US" sz="1850" b="0" dirty="0"/>
              <a:t> </a:t>
            </a:r>
            <a:r>
              <a:rPr lang="en-US" sz="1850" b="0" dirty="0">
                <a:solidFill>
                  <a:schemeClr val="tx1"/>
                </a:solidFill>
                <a:latin typeface="Calibri" panose="020F0502020204030204" pitchFamily="34" charset="0"/>
              </a:rPr>
              <a:t>is president and CEO of Research To Practice. Research To Practice receives funds in the form of educational grants to develop CME activities from the following companies: Aadi Bioscience, AbbVie Inc, ADC Therapeutics, </a:t>
            </a:r>
            <a:r>
              <a:rPr lang="en-US" sz="1850" b="0" dirty="0" err="1">
                <a:solidFill>
                  <a:schemeClr val="tx1"/>
                </a:solidFill>
                <a:latin typeface="Calibri" panose="020F0502020204030204" pitchFamily="34" charset="0"/>
              </a:rPr>
              <a:t>Agendia</a:t>
            </a:r>
            <a:r>
              <a:rPr lang="en-US" sz="1850" b="0" dirty="0">
                <a:solidFill>
                  <a:schemeClr val="tx1"/>
                </a:solidFill>
                <a:latin typeface="Calibri" panose="020F0502020204030204" pitchFamily="34" charset="0"/>
              </a:rPr>
              <a:t> Inc, Alexion Pharmaceuticals, Amgen Inc, Array BioPharma Inc, a subsidiary of Pfizer Inc, </a:t>
            </a:r>
            <a:r>
              <a:rPr lang="en-US" sz="1850" b="0" dirty="0" err="1">
                <a:solidFill>
                  <a:schemeClr val="tx1"/>
                </a:solidFill>
                <a:latin typeface="Calibri" panose="020F0502020204030204" pitchFamily="34" charset="0"/>
              </a:rPr>
              <a:t>Arvinas</a:t>
            </a:r>
            <a:r>
              <a:rPr lang="en-US" sz="1850" b="0" dirty="0">
                <a:solidFill>
                  <a:schemeClr val="tx1"/>
                </a:solidFill>
                <a:latin typeface="Calibri" panose="020F0502020204030204" pitchFamily="34" charset="0"/>
              </a:rPr>
              <a:t>, Astellas, AstraZeneca Pharmaceuticals LP, Aveo Pharmaceuticals, Bayer HealthCare Pharmaceuticals, </a:t>
            </a:r>
            <a:r>
              <a:rPr lang="en-US" sz="1850" b="0" dirty="0" err="1">
                <a:solidFill>
                  <a:schemeClr val="tx1"/>
                </a:solidFill>
                <a:latin typeface="Calibri" panose="020F0502020204030204" pitchFamily="34" charset="0"/>
              </a:rPr>
              <a:t>BeOne</a:t>
            </a:r>
            <a:r>
              <a:rPr lang="en-US" sz="1850" b="0" dirty="0">
                <a:solidFill>
                  <a:schemeClr val="tx1"/>
                </a:solidFill>
                <a:latin typeface="Calibri" panose="020F0502020204030204" pitchFamily="34" charset="0"/>
              </a:rPr>
              <a:t>, Biotheranostics Inc, A Hologic Company, Black Diamond Therapeutics Inc, Blueprint Medicines, Boehringer Ingelheim Pharmaceuticals Inc, Bristol Myers Squibb, </a:t>
            </a:r>
            <a:r>
              <a:rPr lang="en-US" sz="1850" b="0" dirty="0" err="1">
                <a:solidFill>
                  <a:schemeClr val="tx1"/>
                </a:solidFill>
                <a:latin typeface="Calibri" panose="020F0502020204030204" pitchFamily="34" charset="0"/>
              </a:rPr>
              <a:t>Celcuity</a:t>
            </a:r>
            <a:r>
              <a:rPr lang="en-US" sz="1850" b="0" dirty="0">
                <a:solidFill>
                  <a:schemeClr val="tx1"/>
                </a:solidFill>
                <a:latin typeface="Calibri" panose="020F0502020204030204" pitchFamily="34" charset="0"/>
              </a:rPr>
              <a:t>, Clovis Oncology, </a:t>
            </a:r>
            <a:r>
              <a:rPr lang="en-US" sz="1850" b="0" dirty="0" err="1">
                <a:solidFill>
                  <a:schemeClr val="tx1"/>
                </a:solidFill>
                <a:latin typeface="Calibri" panose="020F0502020204030204" pitchFamily="34" charset="0"/>
              </a:rPr>
              <a:t>Coherus</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BioSciences</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Corcept</a:t>
            </a:r>
            <a:r>
              <a:rPr lang="en-US" sz="1850" b="0" dirty="0">
                <a:solidFill>
                  <a:schemeClr val="tx1"/>
                </a:solidFill>
                <a:latin typeface="Calibri" panose="020F0502020204030204" pitchFamily="34" charset="0"/>
              </a:rPr>
              <a:t> Therapeutics Inc, CTI BioPharma, a Sobi Company, Daiichi Sankyo Inc, Eisai Inc, Elevation Oncology Inc, Exact Sciences Corporation, Exelixis Inc, Genentech, a member of the Roche Group, Genmab US Inc, Geron Corporation, Gilead Sciences Inc, GSK, </a:t>
            </a:r>
            <a:r>
              <a:rPr lang="en-US" sz="1850" b="0" dirty="0" err="1">
                <a:solidFill>
                  <a:schemeClr val="tx1"/>
                </a:solidFill>
                <a:latin typeface="Calibri" panose="020F0502020204030204" pitchFamily="34" charset="0"/>
              </a:rPr>
              <a:t>Helsinn</a:t>
            </a:r>
            <a:r>
              <a:rPr lang="en-US" sz="1850" b="0" dirty="0">
                <a:solidFill>
                  <a:schemeClr val="tx1"/>
                </a:solidFill>
                <a:latin typeface="Calibri" panose="020F0502020204030204" pitchFamily="34" charset="0"/>
              </a:rPr>
              <a:t> Therapeutics (US) Inc, </a:t>
            </a:r>
            <a:r>
              <a:rPr lang="en-US" sz="1850" b="0" dirty="0" err="1">
                <a:solidFill>
                  <a:schemeClr val="tx1"/>
                </a:solidFill>
                <a:latin typeface="Calibri" panose="020F0502020204030204" pitchFamily="34" charset="0"/>
              </a:rPr>
              <a:t>ImmunoGen</a:t>
            </a:r>
            <a:r>
              <a:rPr lang="en-US" sz="1850" b="0" dirty="0">
                <a:solidFill>
                  <a:schemeClr val="tx1"/>
                </a:solidFill>
                <a:latin typeface="Calibri" panose="020F0502020204030204" pitchFamily="34" charset="0"/>
              </a:rPr>
              <a:t> Inc, Incyte Corporation, Ipsen Biopharmaceuticals Inc, Jazz Pharmaceuticals Inc, Johnson &amp; Johnson, </a:t>
            </a:r>
            <a:r>
              <a:rPr lang="en-US" sz="1850" b="0" dirty="0" err="1">
                <a:solidFill>
                  <a:schemeClr val="tx1"/>
                </a:solidFill>
                <a:latin typeface="Calibri" panose="020F0502020204030204" pitchFamily="34" charset="0"/>
              </a:rPr>
              <a:t>Karyopharm</a:t>
            </a:r>
            <a:r>
              <a:rPr lang="en-US" sz="1850" b="0" dirty="0">
                <a:solidFill>
                  <a:schemeClr val="tx1"/>
                </a:solidFill>
                <a:latin typeface="Calibri" panose="020F0502020204030204" pitchFamily="34" charset="0"/>
              </a:rPr>
              <a:t> Therapeutics, Kite, A Gilead Company, Kura Oncology, Legend Biotech, Lilly, MEI Pharma Inc, Merck, Mersana Therapeutics Inc, Mirati Therapeutics Inc, Mural Oncology Inc, Natera Inc, Novartis, Novartis Pharmaceuticals Corporation on behalf of Advanced Accelerator Applications, </a:t>
            </a:r>
            <a:r>
              <a:rPr lang="en-US" sz="1850" b="0" dirty="0" err="1">
                <a:solidFill>
                  <a:schemeClr val="tx1"/>
                </a:solidFill>
                <a:latin typeface="Calibri" panose="020F0502020204030204" pitchFamily="34" charset="0"/>
              </a:rPr>
              <a:t>Novocure</a:t>
            </a:r>
            <a:r>
              <a:rPr lang="en-US" sz="1850" b="0" dirty="0">
                <a:solidFill>
                  <a:schemeClr val="tx1"/>
                </a:solidFill>
                <a:latin typeface="Calibri" panose="020F0502020204030204" pitchFamily="34" charset="0"/>
              </a:rPr>
              <a:t> Inc, </a:t>
            </a:r>
            <a:r>
              <a:rPr lang="en-US" sz="1850" b="0" dirty="0" err="1">
                <a:solidFill>
                  <a:schemeClr val="tx1"/>
                </a:solidFill>
                <a:latin typeface="Calibri" panose="020F0502020204030204" pitchFamily="34" charset="0"/>
              </a:rPr>
              <a:t>Nuvalent</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Nuvation</a:t>
            </a:r>
            <a:r>
              <a:rPr lang="en-US" sz="1850" b="0" dirty="0">
                <a:solidFill>
                  <a:schemeClr val="tx1"/>
                </a:solidFill>
                <a:latin typeface="Calibri" panose="020F0502020204030204" pitchFamily="34" charset="0"/>
              </a:rPr>
              <a:t> Bio Inc, Pfizer Inc, Pharmacyclics LLC, an AbbVie Company, Puma Biotechnology Inc, Regeneron Pharmaceuticals Inc, Revolution Medicines Inc, Rigel Pharmaceuticals Inc, R-Pharm US, Sanofi, </a:t>
            </a:r>
            <a:r>
              <a:rPr lang="en-US" sz="1850" b="0" dirty="0" err="1">
                <a:solidFill>
                  <a:schemeClr val="tx1"/>
                </a:solidFill>
                <a:latin typeface="Calibri" panose="020F0502020204030204" pitchFamily="34" charset="0"/>
              </a:rPr>
              <a:t>Seagen</a:t>
            </a:r>
            <a:r>
              <a:rPr lang="en-US" sz="1850" b="0" dirty="0">
                <a:solidFill>
                  <a:schemeClr val="tx1"/>
                </a:solidFill>
                <a:latin typeface="Calibri" panose="020F0502020204030204" pitchFamily="34" charset="0"/>
              </a:rPr>
              <a:t> Inc, Servier Pharmaceuticals LLC, </a:t>
            </a:r>
            <a:r>
              <a:rPr lang="en-US" sz="1850" b="0" dirty="0" err="1">
                <a:solidFill>
                  <a:schemeClr val="tx1"/>
                </a:solidFill>
                <a:latin typeface="Calibri" panose="020F0502020204030204" pitchFamily="34" charset="0"/>
              </a:rPr>
              <a:t>SpringWorks</a:t>
            </a:r>
            <a:r>
              <a:rPr lang="en-US" sz="1850" b="0" dirty="0">
                <a:solidFill>
                  <a:schemeClr val="tx1"/>
                </a:solidFill>
                <a:latin typeface="Calibri" panose="020F0502020204030204" pitchFamily="34" charset="0"/>
              </a:rPr>
              <a:t> Therapeutics Inc, </a:t>
            </a:r>
            <a:r>
              <a:rPr lang="en-US" sz="1850" b="0" dirty="0" err="1">
                <a:solidFill>
                  <a:schemeClr val="tx1"/>
                </a:solidFill>
                <a:latin typeface="Calibri" panose="020F0502020204030204" pitchFamily="34" charset="0"/>
              </a:rPr>
              <a:t>Stemline</a:t>
            </a:r>
            <a:r>
              <a:rPr lang="en-US" sz="1850" b="0" dirty="0">
                <a:solidFill>
                  <a:schemeClr val="tx1"/>
                </a:solidFill>
                <a:latin typeface="Calibri" panose="020F0502020204030204" pitchFamily="34" charset="0"/>
              </a:rPr>
              <a:t> Therapeutics Inc, Sumitomo Pharma America, </a:t>
            </a:r>
            <a:r>
              <a:rPr lang="en-US" sz="1850" b="0" dirty="0" err="1">
                <a:solidFill>
                  <a:schemeClr val="tx1"/>
                </a:solidFill>
                <a:latin typeface="Calibri" panose="020F0502020204030204" pitchFamily="34" charset="0"/>
              </a:rPr>
              <a:t>Syndax</a:t>
            </a:r>
            <a:r>
              <a:rPr lang="en-US" sz="1850" b="0" dirty="0">
                <a:solidFill>
                  <a:schemeClr val="tx1"/>
                </a:solidFill>
                <a:latin typeface="Calibri" panose="020F0502020204030204" pitchFamily="34" charset="0"/>
              </a:rPr>
              <a:t> Pharmaceuticals, Taiho Oncology Inc, Takeda Pharmaceuticals USA Inc, </a:t>
            </a:r>
            <a:r>
              <a:rPr lang="en-US" sz="1850" b="0" dirty="0" err="1">
                <a:solidFill>
                  <a:schemeClr val="tx1"/>
                </a:solidFill>
                <a:latin typeface="Calibri" panose="020F0502020204030204" pitchFamily="34" charset="0"/>
              </a:rPr>
              <a:t>TerSera</a:t>
            </a:r>
            <a:r>
              <a:rPr lang="en-US" sz="1850" b="0" dirty="0">
                <a:solidFill>
                  <a:schemeClr val="tx1"/>
                </a:solidFill>
                <a:latin typeface="Calibri" panose="020F0502020204030204" pitchFamily="34" charset="0"/>
              </a:rPr>
              <a:t> Therapeutics LLC, and </a:t>
            </a:r>
            <a:r>
              <a:rPr lang="en-US" sz="1850" b="0" dirty="0" err="1">
                <a:solidFill>
                  <a:schemeClr val="tx1"/>
                </a:solidFill>
                <a:latin typeface="Calibri" panose="020F0502020204030204" pitchFamily="34" charset="0"/>
              </a:rPr>
              <a:t>Tesaro</a:t>
            </a:r>
            <a:r>
              <a:rPr lang="en-US" sz="1850" b="0" dirty="0">
                <a:solidFill>
                  <a:schemeClr val="tx1"/>
                </a:solidFill>
                <a:latin typeface="Calibri" panose="020F0502020204030204" pitchFamily="34" charset="0"/>
              </a:rPr>
              <a:t>, A GSK Company. </a:t>
            </a:r>
          </a:p>
        </p:txBody>
      </p:sp>
    </p:spTree>
    <p:extLst>
      <p:ext uri="{BB962C8B-B14F-4D97-AF65-F5344CB8AC3E}">
        <p14:creationId xmlns:p14="http://schemas.microsoft.com/office/powerpoint/2010/main" val="39532340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a:xfrm>
            <a:off x="912286" y="0"/>
            <a:ext cx="10358967" cy="1143000"/>
          </a:xfrm>
        </p:spPr>
        <p:txBody>
          <a:bodyPr/>
          <a:lstStyle/>
          <a:p>
            <a:r>
              <a:rPr lang="en-US" dirty="0"/>
              <a:t>Dr Love — Disclosures</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912286" y="1189040"/>
            <a:ext cx="10358967" cy="4605235"/>
          </a:xfrm>
        </p:spPr>
        <p:txBody>
          <a:bodyPr/>
          <a:lstStyle/>
          <a:p>
            <a:pPr marL="98425" indent="0">
              <a:lnSpc>
                <a:spcPct val="100000"/>
              </a:lnSpc>
              <a:buNone/>
            </a:pPr>
            <a:r>
              <a:rPr lang="en-US" sz="1850" dirty="0"/>
              <a:t>Dr Love</a:t>
            </a:r>
            <a:r>
              <a:rPr lang="en-US" sz="1850" b="0" dirty="0"/>
              <a:t> </a:t>
            </a:r>
            <a:r>
              <a:rPr lang="en-US" sz="1850" b="0" dirty="0">
                <a:solidFill>
                  <a:schemeClr val="tx1"/>
                </a:solidFill>
                <a:latin typeface="Calibri" panose="020F0502020204030204" pitchFamily="34" charset="0"/>
              </a:rPr>
              <a:t>is president and CEO of Research To Practice. Research To Practice receives funds in the form of educational grants to develop CME activities from the following companies: Aadi Bioscience, AbbVie Inc, ADC Therapeutics, </a:t>
            </a:r>
            <a:r>
              <a:rPr lang="en-US" sz="1850" b="0" dirty="0" err="1">
                <a:solidFill>
                  <a:schemeClr val="tx1"/>
                </a:solidFill>
                <a:latin typeface="Calibri" panose="020F0502020204030204" pitchFamily="34" charset="0"/>
              </a:rPr>
              <a:t>Agendia</a:t>
            </a:r>
            <a:r>
              <a:rPr lang="en-US" sz="1850" b="0" dirty="0">
                <a:solidFill>
                  <a:schemeClr val="tx1"/>
                </a:solidFill>
                <a:latin typeface="Calibri" panose="020F0502020204030204" pitchFamily="34" charset="0"/>
              </a:rPr>
              <a:t> Inc, Alexion Pharmaceuticals, Amgen Inc, Array BioPharma Inc, a subsidiary of Pfizer Inc, </a:t>
            </a:r>
            <a:r>
              <a:rPr lang="en-US" sz="1850" b="0" dirty="0" err="1">
                <a:solidFill>
                  <a:schemeClr val="tx1"/>
                </a:solidFill>
                <a:latin typeface="Calibri" panose="020F0502020204030204" pitchFamily="34" charset="0"/>
              </a:rPr>
              <a:t>Arvinas</a:t>
            </a:r>
            <a:r>
              <a:rPr lang="en-US" sz="1850" b="0" dirty="0">
                <a:solidFill>
                  <a:schemeClr val="tx1"/>
                </a:solidFill>
                <a:latin typeface="Calibri" panose="020F0502020204030204" pitchFamily="34" charset="0"/>
              </a:rPr>
              <a:t>, Astellas, AstraZeneca Pharmaceuticals LP, Aveo Pharmaceuticals, Bayer HealthCare Pharmaceuticals, </a:t>
            </a:r>
            <a:r>
              <a:rPr lang="en-US" sz="1850" b="0" dirty="0" err="1">
                <a:solidFill>
                  <a:schemeClr val="tx1"/>
                </a:solidFill>
                <a:latin typeface="Calibri" panose="020F0502020204030204" pitchFamily="34" charset="0"/>
              </a:rPr>
              <a:t>BeOne</a:t>
            </a:r>
            <a:r>
              <a:rPr lang="en-US" sz="1850" b="0" dirty="0">
                <a:solidFill>
                  <a:schemeClr val="tx1"/>
                </a:solidFill>
                <a:latin typeface="Calibri" panose="020F0502020204030204" pitchFamily="34" charset="0"/>
              </a:rPr>
              <a:t>, Biotheranostics Inc, A Hologic Company, Black Diamond Therapeutics Inc, Blueprint Medicines, Boehringer Ingelheim Pharmaceuticals Inc, Bristol Myers Squibb, </a:t>
            </a:r>
            <a:r>
              <a:rPr lang="en-US" sz="1850" b="0" dirty="0" err="1">
                <a:solidFill>
                  <a:schemeClr val="tx1"/>
                </a:solidFill>
                <a:latin typeface="Calibri" panose="020F0502020204030204" pitchFamily="34" charset="0"/>
              </a:rPr>
              <a:t>Celcuity</a:t>
            </a:r>
            <a:r>
              <a:rPr lang="en-US" sz="1850" b="0" dirty="0">
                <a:solidFill>
                  <a:schemeClr val="tx1"/>
                </a:solidFill>
                <a:latin typeface="Calibri" panose="020F0502020204030204" pitchFamily="34" charset="0"/>
              </a:rPr>
              <a:t>, Clovis Oncology, </a:t>
            </a:r>
            <a:r>
              <a:rPr lang="en-US" sz="1850" b="0" dirty="0" err="1">
                <a:solidFill>
                  <a:schemeClr val="tx1"/>
                </a:solidFill>
                <a:latin typeface="Calibri" panose="020F0502020204030204" pitchFamily="34" charset="0"/>
              </a:rPr>
              <a:t>Coherus</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BioSciences</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Corcept</a:t>
            </a:r>
            <a:r>
              <a:rPr lang="en-US" sz="1850" b="0" dirty="0">
                <a:solidFill>
                  <a:schemeClr val="tx1"/>
                </a:solidFill>
                <a:latin typeface="Calibri" panose="020F0502020204030204" pitchFamily="34" charset="0"/>
              </a:rPr>
              <a:t> Therapeutics Inc, CTI BioPharma, a Sobi Company, Daiichi Sankyo Inc, Eisai Inc, Elevation Oncology Inc, Exact Sciences Corporation, Exelixis Inc, Genentech, a member of the Roche Group, Genmab US Inc, Geron Corporation, Gilead Sciences Inc, GSK, </a:t>
            </a:r>
            <a:r>
              <a:rPr lang="en-US" sz="1850" b="0" dirty="0" err="1">
                <a:solidFill>
                  <a:schemeClr val="tx1"/>
                </a:solidFill>
                <a:latin typeface="Calibri" panose="020F0502020204030204" pitchFamily="34" charset="0"/>
              </a:rPr>
              <a:t>Helsinn</a:t>
            </a:r>
            <a:r>
              <a:rPr lang="en-US" sz="1850" b="0" dirty="0">
                <a:solidFill>
                  <a:schemeClr val="tx1"/>
                </a:solidFill>
                <a:latin typeface="Calibri" panose="020F0502020204030204" pitchFamily="34" charset="0"/>
              </a:rPr>
              <a:t> Therapeutics (US) Inc, </a:t>
            </a:r>
            <a:r>
              <a:rPr lang="en-US" sz="1850" b="0" dirty="0" err="1">
                <a:solidFill>
                  <a:schemeClr val="tx1"/>
                </a:solidFill>
                <a:latin typeface="Calibri" panose="020F0502020204030204" pitchFamily="34" charset="0"/>
              </a:rPr>
              <a:t>ImmunoGen</a:t>
            </a:r>
            <a:r>
              <a:rPr lang="en-US" sz="1850" b="0" dirty="0">
                <a:solidFill>
                  <a:schemeClr val="tx1"/>
                </a:solidFill>
                <a:latin typeface="Calibri" panose="020F0502020204030204" pitchFamily="34" charset="0"/>
              </a:rPr>
              <a:t> Inc, Incyte Corporation, Ipsen Biopharmaceuticals Inc, Jazz Pharmaceuticals Inc, Johnson &amp; Johnson, </a:t>
            </a:r>
            <a:r>
              <a:rPr lang="en-US" sz="1850" b="0" dirty="0" err="1">
                <a:solidFill>
                  <a:schemeClr val="tx1"/>
                </a:solidFill>
                <a:latin typeface="Calibri" panose="020F0502020204030204" pitchFamily="34" charset="0"/>
              </a:rPr>
              <a:t>Karyopharm</a:t>
            </a:r>
            <a:r>
              <a:rPr lang="en-US" sz="1850" b="0" dirty="0">
                <a:solidFill>
                  <a:schemeClr val="tx1"/>
                </a:solidFill>
                <a:latin typeface="Calibri" panose="020F0502020204030204" pitchFamily="34" charset="0"/>
              </a:rPr>
              <a:t> Therapeutics, Kite, A Gilead Company, Kura Oncology, Legend Biotech, Lilly, MEI Pharma Inc, Merck, Mersana Therapeutics Inc, Mirati Therapeutics Inc, Mural Oncology Inc, Natera Inc, Novartis, Novartis Pharmaceuticals Corporation on behalf of Advanced Accelerator Applications, </a:t>
            </a:r>
            <a:r>
              <a:rPr lang="en-US" sz="1850" b="0" dirty="0" err="1">
                <a:solidFill>
                  <a:schemeClr val="tx1"/>
                </a:solidFill>
                <a:latin typeface="Calibri" panose="020F0502020204030204" pitchFamily="34" charset="0"/>
              </a:rPr>
              <a:t>Novocure</a:t>
            </a:r>
            <a:r>
              <a:rPr lang="en-US" sz="1850" b="0" dirty="0">
                <a:solidFill>
                  <a:schemeClr val="tx1"/>
                </a:solidFill>
                <a:latin typeface="Calibri" panose="020F0502020204030204" pitchFamily="34" charset="0"/>
              </a:rPr>
              <a:t> Inc, </a:t>
            </a:r>
            <a:r>
              <a:rPr lang="en-US" sz="1850" b="0" dirty="0" err="1">
                <a:solidFill>
                  <a:schemeClr val="tx1"/>
                </a:solidFill>
                <a:latin typeface="Calibri" panose="020F0502020204030204" pitchFamily="34" charset="0"/>
              </a:rPr>
              <a:t>Nuvalent</a:t>
            </a:r>
            <a:r>
              <a:rPr lang="en-US" sz="1850" b="0" dirty="0">
                <a:solidFill>
                  <a:schemeClr val="tx1"/>
                </a:solidFill>
                <a:latin typeface="Calibri" panose="020F0502020204030204" pitchFamily="34" charset="0"/>
              </a:rPr>
              <a:t>, </a:t>
            </a:r>
            <a:r>
              <a:rPr lang="en-US" sz="1850" b="0" dirty="0" err="1">
                <a:solidFill>
                  <a:schemeClr val="tx1"/>
                </a:solidFill>
                <a:latin typeface="Calibri" panose="020F0502020204030204" pitchFamily="34" charset="0"/>
              </a:rPr>
              <a:t>Nuvation</a:t>
            </a:r>
            <a:r>
              <a:rPr lang="en-US" sz="1850" b="0" dirty="0">
                <a:solidFill>
                  <a:schemeClr val="tx1"/>
                </a:solidFill>
                <a:latin typeface="Calibri" panose="020F0502020204030204" pitchFamily="34" charset="0"/>
              </a:rPr>
              <a:t> Bio Inc, Pfizer Inc, Pharmacyclics LLC, an AbbVie Company, Puma Biotechnology Inc, Regeneron Pharmaceuticals Inc, Revolution Medicines Inc, Rigel Pharmaceuticals Inc, R-Pharm US, Sanofi, </a:t>
            </a:r>
            <a:r>
              <a:rPr lang="en-US" sz="1850" b="0" dirty="0" err="1">
                <a:solidFill>
                  <a:schemeClr val="tx1"/>
                </a:solidFill>
                <a:latin typeface="Calibri" panose="020F0502020204030204" pitchFamily="34" charset="0"/>
              </a:rPr>
              <a:t>Seagen</a:t>
            </a:r>
            <a:r>
              <a:rPr lang="en-US" sz="1850" b="0" dirty="0">
                <a:solidFill>
                  <a:schemeClr val="tx1"/>
                </a:solidFill>
                <a:latin typeface="Calibri" panose="020F0502020204030204" pitchFamily="34" charset="0"/>
              </a:rPr>
              <a:t> Inc, Servier Pharmaceuticals LLC, </a:t>
            </a:r>
            <a:r>
              <a:rPr lang="en-US" sz="1850" b="0" dirty="0" err="1">
                <a:solidFill>
                  <a:schemeClr val="tx1"/>
                </a:solidFill>
                <a:latin typeface="Calibri" panose="020F0502020204030204" pitchFamily="34" charset="0"/>
              </a:rPr>
              <a:t>SpringWorks</a:t>
            </a:r>
            <a:r>
              <a:rPr lang="en-US" sz="1850" b="0" dirty="0">
                <a:solidFill>
                  <a:schemeClr val="tx1"/>
                </a:solidFill>
                <a:latin typeface="Calibri" panose="020F0502020204030204" pitchFamily="34" charset="0"/>
              </a:rPr>
              <a:t> Therapeutics Inc, </a:t>
            </a:r>
            <a:r>
              <a:rPr lang="en-US" sz="1850" b="0" dirty="0" err="1">
                <a:solidFill>
                  <a:schemeClr val="tx1"/>
                </a:solidFill>
                <a:latin typeface="Calibri" panose="020F0502020204030204" pitchFamily="34" charset="0"/>
              </a:rPr>
              <a:t>Stemline</a:t>
            </a:r>
            <a:r>
              <a:rPr lang="en-US" sz="1850" b="0" dirty="0">
                <a:solidFill>
                  <a:schemeClr val="tx1"/>
                </a:solidFill>
                <a:latin typeface="Calibri" panose="020F0502020204030204" pitchFamily="34" charset="0"/>
              </a:rPr>
              <a:t> Therapeutics Inc, Sumitomo Pharma America, </a:t>
            </a:r>
            <a:r>
              <a:rPr lang="en-US" sz="1850" b="0" dirty="0" err="1">
                <a:solidFill>
                  <a:schemeClr val="tx1"/>
                </a:solidFill>
                <a:latin typeface="Calibri" panose="020F0502020204030204" pitchFamily="34" charset="0"/>
              </a:rPr>
              <a:t>Syndax</a:t>
            </a:r>
            <a:r>
              <a:rPr lang="en-US" sz="1850" b="0" dirty="0">
                <a:solidFill>
                  <a:schemeClr val="tx1"/>
                </a:solidFill>
                <a:latin typeface="Calibri" panose="020F0502020204030204" pitchFamily="34" charset="0"/>
              </a:rPr>
              <a:t> Pharmaceuticals, Taiho Oncology Inc, Takeda Pharmaceuticals USA Inc, </a:t>
            </a:r>
            <a:r>
              <a:rPr lang="en-US" sz="1850" b="0" dirty="0" err="1">
                <a:solidFill>
                  <a:schemeClr val="tx1"/>
                </a:solidFill>
                <a:latin typeface="Calibri" panose="020F0502020204030204" pitchFamily="34" charset="0"/>
              </a:rPr>
              <a:t>TerSera</a:t>
            </a:r>
            <a:r>
              <a:rPr lang="en-US" sz="1850" b="0" dirty="0">
                <a:solidFill>
                  <a:schemeClr val="tx1"/>
                </a:solidFill>
                <a:latin typeface="Calibri" panose="020F0502020204030204" pitchFamily="34" charset="0"/>
              </a:rPr>
              <a:t> Therapeutics LLC, and </a:t>
            </a:r>
            <a:r>
              <a:rPr lang="en-US" sz="1850" b="0" dirty="0" err="1">
                <a:solidFill>
                  <a:schemeClr val="tx1"/>
                </a:solidFill>
                <a:latin typeface="Calibri" panose="020F0502020204030204" pitchFamily="34" charset="0"/>
              </a:rPr>
              <a:t>Tesaro</a:t>
            </a:r>
            <a:r>
              <a:rPr lang="en-US" sz="1850" b="0" dirty="0">
                <a:solidFill>
                  <a:schemeClr val="tx1"/>
                </a:solidFill>
                <a:latin typeface="Calibri" panose="020F0502020204030204" pitchFamily="34" charset="0"/>
              </a:rPr>
              <a:t>, A GSK Company. </a:t>
            </a:r>
          </a:p>
        </p:txBody>
      </p:sp>
    </p:spTree>
    <p:extLst>
      <p:ext uri="{BB962C8B-B14F-4D97-AF65-F5344CB8AC3E}">
        <p14:creationId xmlns:p14="http://schemas.microsoft.com/office/powerpoint/2010/main" val="21472705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DF225B5-DDBB-F04C-87FC-4A699DA2706A}"/>
              </a:ext>
            </a:extLst>
          </p:cNvPr>
          <p:cNvSpPr>
            <a:spLocks noGrp="1"/>
          </p:cNvSpPr>
          <p:nvPr>
            <p:ph idx="4294967295"/>
          </p:nvPr>
        </p:nvSpPr>
        <p:spPr>
          <a:xfrm>
            <a:off x="1559719" y="2060575"/>
            <a:ext cx="9072562" cy="2444750"/>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228553300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DEF041-457A-B6A4-D3A6-6A66588DB08E}"/>
            </a:ext>
          </a:extLst>
        </p:cNvPr>
        <p:cNvGrpSpPr/>
        <p:nvPr/>
      </p:nvGrpSpPr>
      <p:grpSpPr>
        <a:xfrm>
          <a:off x="0" y="0"/>
          <a:ext cx="0" cy="0"/>
          <a:chOff x="0" y="0"/>
          <a:chExt cx="0" cy="0"/>
        </a:xfrm>
      </p:grpSpPr>
      <p:pic>
        <p:nvPicPr>
          <p:cNvPr id="5" name="Picture 4">
            <a:extLst>
              <a:ext uri="{FF2B5EF4-FFF2-40B4-BE49-F238E27FC236}">
                <a16:creationId xmlns:a16="http://schemas.microsoft.com/office/drawing/2014/main" id="{A644B141-200B-1D17-028F-B1F14E143549}"/>
              </a:ext>
            </a:extLst>
          </p:cNvPr>
          <p:cNvPicPr>
            <a:picLocks noChangeAspect="1"/>
          </p:cNvPicPr>
          <p:nvPr/>
        </p:nvPicPr>
        <p:blipFill>
          <a:blip r:embed="rId3"/>
          <a:stretch>
            <a:fillRect/>
          </a:stretch>
        </p:blipFill>
        <p:spPr>
          <a:xfrm>
            <a:off x="14041" y="2952787"/>
            <a:ext cx="6961336" cy="3925008"/>
          </a:xfrm>
          <a:prstGeom prst="rect">
            <a:avLst/>
          </a:prstGeom>
        </p:spPr>
      </p:pic>
      <p:pic>
        <p:nvPicPr>
          <p:cNvPr id="3" name="Picture 2">
            <a:extLst>
              <a:ext uri="{FF2B5EF4-FFF2-40B4-BE49-F238E27FC236}">
                <a16:creationId xmlns:a16="http://schemas.microsoft.com/office/drawing/2014/main" id="{F25049A6-FA70-70B3-CC13-5F13C7867C3E}"/>
              </a:ext>
            </a:extLst>
          </p:cNvPr>
          <p:cNvPicPr>
            <a:picLocks noChangeAspect="1"/>
          </p:cNvPicPr>
          <p:nvPr/>
        </p:nvPicPr>
        <p:blipFill>
          <a:blip r:embed="rId4"/>
          <a:stretch>
            <a:fillRect/>
          </a:stretch>
        </p:blipFill>
        <p:spPr>
          <a:xfrm>
            <a:off x="5212639" y="-14508"/>
            <a:ext cx="6979361" cy="3907651"/>
          </a:xfrm>
          <a:prstGeom prst="rect">
            <a:avLst/>
          </a:prstGeom>
        </p:spPr>
      </p:pic>
    </p:spTree>
    <p:extLst>
      <p:ext uri="{BB962C8B-B14F-4D97-AF65-F5344CB8AC3E}">
        <p14:creationId xmlns:p14="http://schemas.microsoft.com/office/powerpoint/2010/main" val="36833047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076639-7C6B-7765-BFC8-932AF3329963}"/>
            </a:ext>
          </a:extLst>
        </p:cNvPr>
        <p:cNvGrpSpPr/>
        <p:nvPr/>
      </p:nvGrpSpPr>
      <p:grpSpPr>
        <a:xfrm>
          <a:off x="0" y="0"/>
          <a:ext cx="0" cy="0"/>
          <a:chOff x="0" y="0"/>
          <a:chExt cx="0" cy="0"/>
        </a:xfrm>
      </p:grpSpPr>
      <p:sp>
        <p:nvSpPr>
          <p:cNvPr id="10" name="TextBox 9">
            <a:extLst>
              <a:ext uri="{FF2B5EF4-FFF2-40B4-BE49-F238E27FC236}">
                <a16:creationId xmlns:a16="http://schemas.microsoft.com/office/drawing/2014/main" id="{CC5F7103-F024-9EA6-7269-64AD7FE6A917}"/>
              </a:ext>
            </a:extLst>
          </p:cNvPr>
          <p:cNvSpPr txBox="1"/>
          <p:nvPr/>
        </p:nvSpPr>
        <p:spPr>
          <a:xfrm>
            <a:off x="0" y="144016"/>
            <a:ext cx="12192000" cy="764704"/>
          </a:xfrm>
          <a:prstGeom prst="rect">
            <a:avLst/>
          </a:prstGeom>
          <a:noFill/>
        </p:spPr>
        <p:txBody>
          <a:bodyPr wrap="square" anchor="ctr">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Key Datasets</a:t>
            </a:r>
          </a:p>
        </p:txBody>
      </p:sp>
      <p:sp>
        <p:nvSpPr>
          <p:cNvPr id="11" name="TextBox 10">
            <a:extLst>
              <a:ext uri="{FF2B5EF4-FFF2-40B4-BE49-F238E27FC236}">
                <a16:creationId xmlns:a16="http://schemas.microsoft.com/office/drawing/2014/main" id="{A23336FF-87D1-7575-C634-A94483EE9AEC}"/>
              </a:ext>
            </a:extLst>
          </p:cNvPr>
          <p:cNvSpPr txBox="1"/>
          <p:nvPr/>
        </p:nvSpPr>
        <p:spPr>
          <a:xfrm>
            <a:off x="623392" y="911424"/>
            <a:ext cx="10297144" cy="5355312"/>
          </a:xfrm>
          <a:prstGeom prst="rect">
            <a:avLst/>
          </a:prstGeom>
          <a:noFill/>
        </p:spPr>
        <p:txBody>
          <a:bodyPr wrap="square">
            <a:spAutoFit/>
          </a:bodyPr>
          <a:lstStyle/>
          <a:p>
            <a:pPr marL="98425" marR="0" lvl="0" indent="0" algn="l" defTabSz="914400" rtl="0" eaLnBrk="1" fontAlgn="auto" latinLnBrk="0" hangingPunct="1">
              <a:lnSpc>
                <a:spcPct val="100000"/>
              </a:lnSpc>
              <a:spcBef>
                <a:spcPts val="1800"/>
              </a:spcBef>
              <a:spcAft>
                <a:spcPts val="1200"/>
              </a:spcAft>
              <a:buClrTx/>
              <a:buSzTx/>
              <a:buFontTx/>
              <a:buNone/>
              <a:tabLst/>
              <a:defRPr/>
            </a:pPr>
            <a:r>
              <a:rPr kumimoji="0" lang="en-US" sz="2200" b="1" i="0" u="none" strike="noStrike" kern="1200" cap="none" spc="0" normalizeH="0" baseline="0" noProof="0" dirty="0">
                <a:ln>
                  <a:noFill/>
                </a:ln>
                <a:solidFill>
                  <a:srgbClr val="0432FF"/>
                </a:solidFill>
                <a:effectLst/>
                <a:uLnTx/>
                <a:uFillTx/>
                <a:latin typeface="Calibri" panose="020F0502020204030204" pitchFamily="34" charset="0"/>
                <a:ea typeface="Calibri" panose="020F0502020204030204" pitchFamily="34" charset="0"/>
                <a:cs typeface="Calibri" panose="020F0502020204030204" pitchFamily="34" charset="0"/>
              </a:rPr>
              <a:t>Wojciech Jurczak, MD, PhD</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Sharman JP et al.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Acalabrutinib-obinutuzumab</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improves survival vs chemoimmunotherapy in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treatment-naive CLL</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in the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6-year follow-up of ELEVATE-TN</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i="1" dirty="0">
                <a:solidFill>
                  <a:schemeClr val="tx1"/>
                </a:solidFill>
                <a:latin typeface="Calibri" panose="020F0502020204030204" pitchFamily="34" charset="0"/>
                <a:ea typeface="Calibri" panose="020F0502020204030204" pitchFamily="34" charset="0"/>
                <a:cs typeface="Calibri" panose="020F0502020204030204" pitchFamily="34" charset="0"/>
              </a:rPr>
              <a:t>Blood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2025;146(11):1276-85.</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Simon F et al.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Acalabrutinib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treatment for older (aged ≥80 years) and/or frail patients with CLL: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Primary end point analysis of the CLL-Frail trial</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i="1" dirty="0">
                <a:solidFill>
                  <a:schemeClr val="tx1"/>
                </a:solidFill>
                <a:latin typeface="Calibri" panose="020F0502020204030204" pitchFamily="34" charset="0"/>
                <a:ea typeface="Calibri" panose="020F0502020204030204" pitchFamily="34" charset="0"/>
                <a:cs typeface="Calibri" panose="020F0502020204030204" pitchFamily="34" charset="0"/>
              </a:rPr>
              <a:t>Blood</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2025;146(26):3153-62.</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Tam C et al. Sustained efficacy of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zanubrutinib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zanu</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vs </a:t>
            </a: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bendamustine</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 rituximab (BR) in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treatment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tx</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)-naive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chronic lymphocytic leukemia/small lymphocytic lymphoma (TN SLL/CLL) and continued favorable survival in non-randomized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patients (pts) with del(17p): 6-year follow-up in the phase 3 SEQUOIA study</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ASH 2025;Abstract 2129. </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Tam C et al. Long-term results of patients receiving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zanubrutinib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in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the phase 3 ALPINE study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confirm sustained benefit of </a:t>
            </a: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zanubrutinib</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in patients with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relapsed/refractory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chronic lymphocytic leukemia or small lymphocytic lymphoma (R/R CLL/SLL):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Up to 6 years of follow-up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with the long-term extension (LTE1). ASH 2025;Abstract 2123. </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Tariq B et al. Relative bioavailability, food effect, and bioequivalence studies to assess a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new</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zanubrutinib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160-mg tablet</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Results from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2 phase 1 studies in healthy volunteers</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i="1" dirty="0">
                <a:solidFill>
                  <a:schemeClr val="tx1"/>
                </a:solidFill>
                <a:latin typeface="Calibri" panose="020F0502020204030204" pitchFamily="34" charset="0"/>
                <a:ea typeface="Calibri" panose="020F0502020204030204" pitchFamily="34" charset="0"/>
                <a:cs typeface="Calibri" panose="020F0502020204030204" pitchFamily="34" charset="0"/>
              </a:rPr>
              <a:t>Clin </a:t>
            </a:r>
            <a:r>
              <a:rPr lang="en-US" sz="1800" b="0" i="1" dirty="0" err="1">
                <a:solidFill>
                  <a:schemeClr val="tx1"/>
                </a:solidFill>
                <a:latin typeface="Calibri" panose="020F0502020204030204" pitchFamily="34" charset="0"/>
                <a:ea typeface="Calibri" panose="020F0502020204030204" pitchFamily="34" charset="0"/>
                <a:cs typeface="Calibri" panose="020F0502020204030204" pitchFamily="34" charset="0"/>
              </a:rPr>
              <a:t>Pharmacol</a:t>
            </a:r>
            <a:r>
              <a:rPr lang="en-US" sz="1800" b="0" i="1" dirty="0">
                <a:solidFill>
                  <a:schemeClr val="tx1"/>
                </a:solidFill>
                <a:latin typeface="Calibri" panose="020F0502020204030204" pitchFamily="34" charset="0"/>
                <a:ea typeface="Calibri" panose="020F0502020204030204" pitchFamily="34" charset="0"/>
                <a:cs typeface="Calibri" panose="020F0502020204030204" pitchFamily="34" charset="0"/>
              </a:rPr>
              <a:t> Drug Dev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2026;15(1):e1584.</a:t>
            </a:r>
          </a:p>
        </p:txBody>
      </p:sp>
    </p:spTree>
    <p:extLst>
      <p:ext uri="{BB962C8B-B14F-4D97-AF65-F5344CB8AC3E}">
        <p14:creationId xmlns:p14="http://schemas.microsoft.com/office/powerpoint/2010/main" val="8332941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AA1EC6-C62A-EE3E-0CFE-037E40683C1A}"/>
            </a:ext>
          </a:extLst>
        </p:cNvPr>
        <p:cNvGrpSpPr/>
        <p:nvPr/>
      </p:nvGrpSpPr>
      <p:grpSpPr>
        <a:xfrm>
          <a:off x="0" y="0"/>
          <a:ext cx="0" cy="0"/>
          <a:chOff x="0" y="0"/>
          <a:chExt cx="0" cy="0"/>
        </a:xfrm>
      </p:grpSpPr>
      <p:sp>
        <p:nvSpPr>
          <p:cNvPr id="10" name="TextBox 9">
            <a:extLst>
              <a:ext uri="{FF2B5EF4-FFF2-40B4-BE49-F238E27FC236}">
                <a16:creationId xmlns:a16="http://schemas.microsoft.com/office/drawing/2014/main" id="{46D91459-327C-FB0C-59A2-3A5533E36B27}"/>
              </a:ext>
            </a:extLst>
          </p:cNvPr>
          <p:cNvSpPr txBox="1"/>
          <p:nvPr/>
        </p:nvSpPr>
        <p:spPr>
          <a:xfrm>
            <a:off x="0" y="144016"/>
            <a:ext cx="12192000" cy="764704"/>
          </a:xfrm>
          <a:prstGeom prst="rect">
            <a:avLst/>
          </a:prstGeom>
          <a:noFill/>
        </p:spPr>
        <p:txBody>
          <a:bodyPr wrap="square" anchor="ctr">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Key Datasets</a:t>
            </a:r>
          </a:p>
        </p:txBody>
      </p:sp>
      <p:sp>
        <p:nvSpPr>
          <p:cNvPr id="11" name="TextBox 10">
            <a:extLst>
              <a:ext uri="{FF2B5EF4-FFF2-40B4-BE49-F238E27FC236}">
                <a16:creationId xmlns:a16="http://schemas.microsoft.com/office/drawing/2014/main" id="{9DEA70AC-33CA-A29E-143B-F3036752FC35}"/>
              </a:ext>
            </a:extLst>
          </p:cNvPr>
          <p:cNvSpPr txBox="1"/>
          <p:nvPr/>
        </p:nvSpPr>
        <p:spPr>
          <a:xfrm>
            <a:off x="657585" y="1052736"/>
            <a:ext cx="10478975" cy="5201424"/>
          </a:xfrm>
          <a:prstGeom prst="rect">
            <a:avLst/>
          </a:prstGeom>
          <a:noFill/>
        </p:spPr>
        <p:txBody>
          <a:bodyPr wrap="square">
            <a:spAutoFit/>
          </a:bodyPr>
          <a:lstStyle/>
          <a:p>
            <a:pPr marL="98425" defTabSz="914400" fontAlgn="auto">
              <a:spcBef>
                <a:spcPts val="1800"/>
              </a:spcBef>
              <a:spcAft>
                <a:spcPts val="1200"/>
              </a:spcAft>
              <a:defRPr/>
            </a:pPr>
            <a:r>
              <a:rPr lang="en-US" sz="2200" dirty="0">
                <a:solidFill>
                  <a:srgbClr val="0432FF"/>
                </a:solidFill>
                <a:latin typeface="Calibri" panose="020F0502020204030204" pitchFamily="34" charset="0"/>
                <a:ea typeface="Calibri" panose="020F0502020204030204" pitchFamily="34" charset="0"/>
                <a:cs typeface="Calibri" panose="020F0502020204030204" pitchFamily="34" charset="0"/>
              </a:rPr>
              <a:t>Wojciech Jurczak, MD, PhD </a:t>
            </a:r>
            <a:r>
              <a:rPr kumimoji="0" lang="en-US" sz="2200" b="1" i="0" u="none" strike="noStrike" kern="1200" cap="none" spc="0" normalizeH="0" baseline="0" noProof="0" dirty="0">
                <a:ln>
                  <a:noFill/>
                </a:ln>
                <a:solidFill>
                  <a:srgbClr val="0432FF"/>
                </a:solidFill>
                <a:effectLst/>
                <a:uLnTx/>
                <a:uFillTx/>
                <a:latin typeface="Calibri" panose="020F0502020204030204" pitchFamily="34" charset="0"/>
                <a:ea typeface="Calibri" panose="020F0502020204030204" pitchFamily="34" charset="0"/>
                <a:cs typeface="Calibri" panose="020F0502020204030204" pitchFamily="34" charset="0"/>
              </a:rPr>
              <a:t>(continued)</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Sharman JP et al.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Phase III trial of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pirtobrutinib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versus </a:t>
            </a: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idelalisib</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/rituximab or </a:t>
            </a: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bendamustine</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/rituximab in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covalent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bruton</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tyrosine kinase inhibitor-pretreated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chronic lymphocytic leukemia/small lymphocytic lymphoma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(BRUIN CLL-321</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i="1" dirty="0">
                <a:solidFill>
                  <a:schemeClr val="tx1"/>
                </a:solidFill>
                <a:latin typeface="Calibri" panose="020F0502020204030204" pitchFamily="34" charset="0"/>
                <a:ea typeface="Calibri" panose="020F0502020204030204" pitchFamily="34" charset="0"/>
                <a:cs typeface="Calibri" panose="020F0502020204030204" pitchFamily="34" charset="0"/>
              </a:rPr>
              <a:t>J Clin Oncol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2025;43(22):2538-49.</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Wierda W et al.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Pirtobrutinib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in post-</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cbtki</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CLL/SLL: Final update from the phase 1/2 BRUIN study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with more than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5 years follow-up</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ASH 2025;Abstract 2115.</a:t>
            </a:r>
          </a:p>
          <a:p>
            <a:pPr marL="285750" indent="-285750">
              <a:spcAft>
                <a:spcPts val="1200"/>
              </a:spcAft>
              <a:buFont typeface="Arial" panose="020B0604020202020204" pitchFamily="34" charset="0"/>
              <a:buChar char="•"/>
            </a:pP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Woyach</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J et al.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Pirtobrutinib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versus ibrutinib in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treatment-naïve and relapsed/refractory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chronic lymphocytic leukemia/small lymphocytic lymphoma. </a:t>
            </a:r>
            <a:r>
              <a:rPr lang="en-US" sz="1800" b="0" i="1" dirty="0">
                <a:solidFill>
                  <a:schemeClr val="tx1"/>
                </a:solidFill>
                <a:latin typeface="Calibri" panose="020F0502020204030204" pitchFamily="34" charset="0"/>
                <a:ea typeface="Calibri" panose="020F0502020204030204" pitchFamily="34" charset="0"/>
                <a:cs typeface="Calibri" panose="020F0502020204030204" pitchFamily="34" charset="0"/>
              </a:rPr>
              <a:t>J Clin Oncol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2025;[Online ahead of print].</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Jurczak W et al.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BRUIN CLL-313</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Randomized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phase III trial of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pirtobrutinib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versus </a:t>
            </a: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bendamustine</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plus rituximab in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untreated patients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with chronic lymphocytic leukemia/small lymphocytic lymphoma.</a:t>
            </a:r>
            <a:r>
              <a:rPr lang="en-US" sz="1800" b="0" i="1" dirty="0">
                <a:solidFill>
                  <a:schemeClr val="tx1"/>
                </a:solidFill>
                <a:latin typeface="Calibri" panose="020F0502020204030204" pitchFamily="34" charset="0"/>
                <a:ea typeface="Calibri" panose="020F0502020204030204" pitchFamily="34" charset="0"/>
                <a:cs typeface="Calibri" panose="020F0502020204030204" pitchFamily="34" charset="0"/>
              </a:rPr>
              <a:t> J Clin Oncol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2025;[Online ahead of print].</a:t>
            </a:r>
          </a:p>
          <a:p>
            <a:pPr marL="285750" indent="-285750">
              <a:spcAft>
                <a:spcPts val="1200"/>
              </a:spcAft>
              <a:buFont typeface="Arial" panose="020B0604020202020204" pitchFamily="34" charset="0"/>
              <a:buChar char="•"/>
            </a:pP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Woyach</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J et al. Updates of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R/R CLL with prior exposure to Bruton’s tyrosine kinase (BTK) inhibitor and/or bcl-2 inhibitor</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in the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phase 1 trial of LP-168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rocbrutinib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a novel COVALENT and non-COVALENT BTK inhibitor. ASH 2025;Abstract 87. </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endParaRPr kumimoji="0" lang="en-US" sz="16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Tree>
    <p:extLst>
      <p:ext uri="{BB962C8B-B14F-4D97-AF65-F5344CB8AC3E}">
        <p14:creationId xmlns:p14="http://schemas.microsoft.com/office/powerpoint/2010/main" val="30847789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840B86-CA78-2D2E-EF7B-329BE11477D1}"/>
            </a:ext>
          </a:extLst>
        </p:cNvPr>
        <p:cNvGrpSpPr/>
        <p:nvPr/>
      </p:nvGrpSpPr>
      <p:grpSpPr>
        <a:xfrm>
          <a:off x="0" y="0"/>
          <a:ext cx="0" cy="0"/>
          <a:chOff x="0" y="0"/>
          <a:chExt cx="0" cy="0"/>
        </a:xfrm>
      </p:grpSpPr>
      <p:sp>
        <p:nvSpPr>
          <p:cNvPr id="10" name="TextBox 9">
            <a:extLst>
              <a:ext uri="{FF2B5EF4-FFF2-40B4-BE49-F238E27FC236}">
                <a16:creationId xmlns:a16="http://schemas.microsoft.com/office/drawing/2014/main" id="{FF2E37BF-8536-E2C5-44AA-0DFACC07E9D1}"/>
              </a:ext>
            </a:extLst>
          </p:cNvPr>
          <p:cNvSpPr txBox="1"/>
          <p:nvPr/>
        </p:nvSpPr>
        <p:spPr>
          <a:xfrm>
            <a:off x="0" y="144016"/>
            <a:ext cx="12192000" cy="764704"/>
          </a:xfrm>
          <a:prstGeom prst="rect">
            <a:avLst/>
          </a:prstGeom>
          <a:noFill/>
        </p:spPr>
        <p:txBody>
          <a:bodyPr wrap="square" anchor="ctr">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Key Datasets</a:t>
            </a:r>
          </a:p>
        </p:txBody>
      </p:sp>
      <p:sp>
        <p:nvSpPr>
          <p:cNvPr id="11" name="TextBox 10">
            <a:extLst>
              <a:ext uri="{FF2B5EF4-FFF2-40B4-BE49-F238E27FC236}">
                <a16:creationId xmlns:a16="http://schemas.microsoft.com/office/drawing/2014/main" id="{59C3606F-428A-F6C5-66B9-B44EEC0177E8}"/>
              </a:ext>
            </a:extLst>
          </p:cNvPr>
          <p:cNvSpPr txBox="1"/>
          <p:nvPr/>
        </p:nvSpPr>
        <p:spPr>
          <a:xfrm>
            <a:off x="657585" y="1012954"/>
            <a:ext cx="10334959" cy="5201424"/>
          </a:xfrm>
          <a:prstGeom prst="rect">
            <a:avLst/>
          </a:prstGeom>
          <a:noFill/>
        </p:spPr>
        <p:txBody>
          <a:bodyPr wrap="square">
            <a:spAutoFit/>
          </a:bodyPr>
          <a:lstStyle/>
          <a:p>
            <a:pPr marL="98425" marR="0" lvl="0" indent="0" algn="l" defTabSz="914400" rtl="0" eaLnBrk="1" fontAlgn="auto" latinLnBrk="0" hangingPunct="1">
              <a:lnSpc>
                <a:spcPct val="100000"/>
              </a:lnSpc>
              <a:spcBef>
                <a:spcPts val="1800"/>
              </a:spcBef>
              <a:spcAft>
                <a:spcPts val="1200"/>
              </a:spcAft>
              <a:buClrTx/>
              <a:buSzTx/>
              <a:buFontTx/>
              <a:buNone/>
              <a:tabLst/>
              <a:defRPr/>
            </a:pPr>
            <a:r>
              <a:rPr lang="en-US" sz="2200" dirty="0">
                <a:solidFill>
                  <a:srgbClr val="0432FF"/>
                </a:solidFill>
                <a:latin typeface="Calibri" panose="020F0502020204030204" pitchFamily="34" charset="0"/>
                <a:ea typeface="Calibri" panose="020F0502020204030204" pitchFamily="34" charset="0"/>
                <a:cs typeface="Calibri" panose="020F0502020204030204" pitchFamily="34" charset="0"/>
              </a:rPr>
              <a:t>Jennifer Brown</a:t>
            </a:r>
            <a:r>
              <a:rPr kumimoji="0" lang="en-US" sz="2200" b="1" i="0" u="none" strike="noStrike" kern="1200" cap="none" spc="0" normalizeH="0" baseline="0" noProof="0" dirty="0">
                <a:ln>
                  <a:noFill/>
                </a:ln>
                <a:solidFill>
                  <a:srgbClr val="0432FF"/>
                </a:solidFill>
                <a:effectLst/>
                <a:uLnTx/>
                <a:uFillTx/>
                <a:latin typeface="Calibri" panose="020F0502020204030204" pitchFamily="34" charset="0"/>
                <a:ea typeface="Calibri" panose="020F0502020204030204" pitchFamily="34" charset="0"/>
                <a:cs typeface="Calibri" panose="020F0502020204030204" pitchFamily="34" charset="0"/>
              </a:rPr>
              <a:t>, MD, </a:t>
            </a:r>
            <a:r>
              <a:rPr lang="en-US" sz="2200" dirty="0">
                <a:solidFill>
                  <a:srgbClr val="0432FF"/>
                </a:solidFill>
                <a:latin typeface="Calibri" panose="020F0502020204030204" pitchFamily="34" charset="0"/>
                <a:ea typeface="Calibri" panose="020F0502020204030204" pitchFamily="34" charset="0"/>
                <a:cs typeface="Calibri" panose="020F0502020204030204" pitchFamily="34" charset="0"/>
              </a:rPr>
              <a:t>PhD</a:t>
            </a:r>
            <a:endParaRPr kumimoji="0" lang="en-US" sz="2200" b="1" i="0" u="none" strike="noStrike" kern="1200" cap="none" spc="0" normalizeH="0" baseline="0" noProof="0" dirty="0">
              <a:ln>
                <a:noFill/>
              </a:ln>
              <a:solidFill>
                <a:srgbClr val="0432FF"/>
              </a:solidFill>
              <a:effectLst/>
              <a:uLnTx/>
              <a:uFillTx/>
              <a:latin typeface="Calibri" panose="020F0502020204030204" pitchFamily="34" charset="0"/>
              <a:ea typeface="Calibri" panose="020F0502020204030204" pitchFamily="34" charset="0"/>
              <a:cs typeface="Calibri" panose="020F0502020204030204" pitchFamily="34" charset="0"/>
            </a:endParaRP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Brown JR et al. Fixed-duration acalabrutinib combinations in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untreated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chronic lymphocytic leukemia. </a:t>
            </a:r>
            <a:b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br>
            <a:r>
              <a:rPr lang="en-US" sz="1800" b="0" i="1" dirty="0">
                <a:solidFill>
                  <a:schemeClr val="tx1"/>
                </a:solidFill>
                <a:latin typeface="Calibri" panose="020F0502020204030204" pitchFamily="34" charset="0"/>
                <a:ea typeface="Calibri" panose="020F0502020204030204" pitchFamily="34" charset="0"/>
                <a:cs typeface="Calibri" panose="020F0502020204030204" pitchFamily="34" charset="0"/>
              </a:rPr>
              <a:t>N Engl J Med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2025;392(8):748-62.</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Seymour JF et al. A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post hoc safety analysis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of fixed-duration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acalabrutinib-venetoclax combinations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vs chemoimmunotherapy: Results from the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phase 3 AMPLIFY trial</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ASH 2025;Abstract 2118. </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Davids MS et al.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Phase II study of acalabrutinib,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venetoclax</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and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obinutuzumab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in a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treatment-naïve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chronic lymphocytic leukemia population enriched for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high-risk disease</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i="1" dirty="0">
                <a:solidFill>
                  <a:schemeClr val="tx1"/>
                </a:solidFill>
                <a:latin typeface="Calibri" panose="020F0502020204030204" pitchFamily="34" charset="0"/>
                <a:ea typeface="Calibri" panose="020F0502020204030204" pitchFamily="34" charset="0"/>
                <a:cs typeface="Calibri" panose="020F0502020204030204" pitchFamily="34" charset="0"/>
              </a:rPr>
              <a:t>J Clin Oncol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2025;43(7):788-99.</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Swaminathan M et al.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Addition of obinutuzumab after one year of combined acalabrutinib and venetoclax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is safer and effective than early obinutuzumab in a randomized p</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hase II trial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for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treatment naïve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CLL. ASH 2025;Abstract 681. </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Shadman M et al.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Zanubrutinib + venetoclax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for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treatment-naive</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chronic lymphocytic leukemia/small lymphocytic lymphoma (CLL/SLL), including patients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with del(17p) and/or </a:t>
            </a:r>
            <a:r>
              <a:rPr lang="en-US" sz="1800" i="1" dirty="0">
                <a:solidFill>
                  <a:schemeClr val="tx1"/>
                </a:solidFill>
                <a:latin typeface="Calibri" panose="020F0502020204030204" pitchFamily="34" charset="0"/>
                <a:ea typeface="Calibri" panose="020F0502020204030204" pitchFamily="34" charset="0"/>
                <a:cs typeface="Calibri" panose="020F0502020204030204" pitchFamily="34" charset="0"/>
              </a:rPr>
              <a:t>TP53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mutation and unmutated immunoglobulin heavy-chain variable status</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3-year results from SEQUOIA arm D</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ASH 2025;Abstract 5669. </a:t>
            </a:r>
            <a:endParaRPr kumimoji="0" lang="en-US" sz="1800" b="0" i="0" u="none" strike="noStrike" kern="0" cap="none" spc="0" normalizeH="0" baseline="0" noProof="0" dirty="0">
              <a:ln>
                <a:noFill/>
              </a:ln>
              <a:solidFill>
                <a:schemeClr val="tx1"/>
              </a:solidFill>
              <a:effectLst/>
              <a:uLnTx/>
              <a:uFillTx/>
              <a:latin typeface="Calibri" panose="020F0502020204030204" pitchFamily="34" charset="0"/>
              <a:ea typeface="Calibri" panose="020F0502020204030204" pitchFamily="34" charset="0"/>
              <a:cs typeface="Calibri" panose="020F0502020204030204" pitchFamily="34" charset="0"/>
            </a:endParaRP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endParaRPr kumimoji="0" lang="en-US" sz="16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Tree>
    <p:extLst>
      <p:ext uri="{BB962C8B-B14F-4D97-AF65-F5344CB8AC3E}">
        <p14:creationId xmlns:p14="http://schemas.microsoft.com/office/powerpoint/2010/main" val="2235862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4E03C2-C381-3448-D23D-25DF6A44A44A}"/>
            </a:ext>
          </a:extLst>
        </p:cNvPr>
        <p:cNvGrpSpPr/>
        <p:nvPr/>
      </p:nvGrpSpPr>
      <p:grpSpPr>
        <a:xfrm>
          <a:off x="0" y="0"/>
          <a:ext cx="0" cy="0"/>
          <a:chOff x="0" y="0"/>
          <a:chExt cx="0" cy="0"/>
        </a:xfrm>
      </p:grpSpPr>
      <p:sp>
        <p:nvSpPr>
          <p:cNvPr id="10" name="TextBox 9">
            <a:extLst>
              <a:ext uri="{FF2B5EF4-FFF2-40B4-BE49-F238E27FC236}">
                <a16:creationId xmlns:a16="http://schemas.microsoft.com/office/drawing/2014/main" id="{CE6E577B-40EA-03EA-BF2B-E01C5E183257}"/>
              </a:ext>
            </a:extLst>
          </p:cNvPr>
          <p:cNvSpPr txBox="1"/>
          <p:nvPr/>
        </p:nvSpPr>
        <p:spPr>
          <a:xfrm>
            <a:off x="0" y="44624"/>
            <a:ext cx="12192000" cy="764704"/>
          </a:xfrm>
          <a:prstGeom prst="rect">
            <a:avLst/>
          </a:prstGeom>
          <a:noFill/>
        </p:spPr>
        <p:txBody>
          <a:bodyPr wrap="square" anchor="ctr">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Key Datasets</a:t>
            </a:r>
          </a:p>
        </p:txBody>
      </p:sp>
      <p:sp>
        <p:nvSpPr>
          <p:cNvPr id="11" name="TextBox 10">
            <a:extLst>
              <a:ext uri="{FF2B5EF4-FFF2-40B4-BE49-F238E27FC236}">
                <a16:creationId xmlns:a16="http://schemas.microsoft.com/office/drawing/2014/main" id="{FE09D59E-01C6-F1DE-7571-C40FF2D99533}"/>
              </a:ext>
            </a:extLst>
          </p:cNvPr>
          <p:cNvSpPr txBox="1"/>
          <p:nvPr/>
        </p:nvSpPr>
        <p:spPr>
          <a:xfrm>
            <a:off x="623392" y="665312"/>
            <a:ext cx="10513168" cy="5786199"/>
          </a:xfrm>
          <a:prstGeom prst="rect">
            <a:avLst/>
          </a:prstGeom>
          <a:noFill/>
        </p:spPr>
        <p:txBody>
          <a:bodyPr wrap="square">
            <a:spAutoFit/>
          </a:bodyPr>
          <a:lstStyle/>
          <a:p>
            <a:pPr marL="98425" marR="0" lvl="0" indent="0" algn="l" defTabSz="914400" rtl="0" eaLnBrk="1" fontAlgn="auto" latinLnBrk="0" hangingPunct="1">
              <a:lnSpc>
                <a:spcPct val="100000"/>
              </a:lnSpc>
              <a:spcBef>
                <a:spcPts val="1800"/>
              </a:spcBef>
              <a:spcAft>
                <a:spcPts val="1200"/>
              </a:spcAft>
              <a:buClrTx/>
              <a:buSzTx/>
              <a:buFontTx/>
              <a:buNone/>
              <a:tabLst/>
              <a:defRPr/>
            </a:pPr>
            <a:r>
              <a:rPr kumimoji="0" lang="en-US" sz="2200" b="1" i="0" u="none" strike="noStrike" kern="1200" cap="none" spc="0" normalizeH="0" baseline="0" noProof="0" dirty="0">
                <a:ln>
                  <a:noFill/>
                </a:ln>
                <a:solidFill>
                  <a:srgbClr val="0432FF"/>
                </a:solidFill>
                <a:effectLst/>
                <a:uLnTx/>
                <a:uFillTx/>
                <a:latin typeface="Calibri" panose="020F0502020204030204" pitchFamily="34" charset="0"/>
                <a:ea typeface="Calibri" panose="020F0502020204030204" pitchFamily="34" charset="0"/>
                <a:cs typeface="Calibri" panose="020F0502020204030204" pitchFamily="34" charset="0"/>
              </a:rPr>
              <a:t>Jennifer Brown, MD, PhD (continued)</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Tam C et al.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Frontline treatment of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sonrotoclax</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(BGB-11417) and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zanubrutinib</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for chronic lymphocytic leukemia/small lymphocytic lymphoma (CLL/SLL) demonstrates high undetectable minimal residual disease (</a:t>
            </a: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uMRD</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rates with favorable tolerability: Updated data from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BGB-11417-101, an ongoing phase 1/1b study</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ASH 2025;Abstract 3891. </a:t>
            </a:r>
          </a:p>
          <a:p>
            <a:pPr marL="285750" indent="-285750">
              <a:spcAft>
                <a:spcPts val="1200"/>
              </a:spcAft>
              <a:buFont typeface="Arial" panose="020B0604020202020204" pitchFamily="34" charset="0"/>
              <a:buChar char="•"/>
            </a:pP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Soumerai</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J et al.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Zanubrutinib + obinutuzumab +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sonrotoclax</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in patients with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treatment-naive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chronic lymphocytic leukemia/small lymphocytic lymphoma (TN CLL/SLL): Initial results from an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ongoing phase 1/1b study, BGB-11417-101</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ASH 2025;Abstract 3890. </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Jain N et al.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Time-limited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pirtobrutinib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venetoclax, and obinutuzumab combination</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in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first-line</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chronic lymphocytic leukemia. ASH 2025;Abstract 680. </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Jain N et al.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Pirtobrutinib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venetoclax, and obinutuzumab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for patients with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richter</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transformation: A phase 2 trial</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ASH 2025;Abstract 89. </a:t>
            </a:r>
          </a:p>
          <a:p>
            <a:pPr marL="285750" indent="-285750">
              <a:spcAft>
                <a:spcPts val="1200"/>
              </a:spcAft>
              <a:buFont typeface="Arial" panose="020B0604020202020204" pitchFamily="34" charset="0"/>
              <a:buChar char="•"/>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Ghia P et al. </a:t>
            </a:r>
            <a:r>
              <a:rPr lang="en-US" sz="1800" dirty="0" err="1">
                <a:solidFill>
                  <a:schemeClr val="tx1"/>
                </a:solidFill>
                <a:latin typeface="Calibri" panose="020F0502020204030204" pitchFamily="34" charset="0"/>
                <a:ea typeface="Calibri" panose="020F0502020204030204" pitchFamily="34" charset="0"/>
                <a:cs typeface="Calibri" panose="020F0502020204030204" pitchFamily="34" charset="0"/>
              </a:rPr>
              <a:t>Nemtabrutinib</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 plus venetoclax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in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relapsed or refractory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chronic lymphocytic leukemia/small lymphocytic lymphoma: Results from the dose escalation and confirmation segment of the </a:t>
            </a:r>
            <a:r>
              <a:rPr lang="en-US" sz="1800" dirty="0">
                <a:solidFill>
                  <a:schemeClr val="tx1"/>
                </a:solidFill>
                <a:latin typeface="Calibri" panose="020F0502020204030204" pitchFamily="34" charset="0"/>
                <a:ea typeface="Calibri" panose="020F0502020204030204" pitchFamily="34" charset="0"/>
                <a:cs typeface="Calibri" panose="020F0502020204030204" pitchFamily="34" charset="0"/>
              </a:rPr>
              <a:t>phase 3 bellwave-010 study</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ASH 2025;Abstract 2119. </a:t>
            </a:r>
          </a:p>
          <a:p>
            <a:pPr marL="285750" indent="-285750">
              <a:spcAft>
                <a:spcPts val="1200"/>
              </a:spcAft>
              <a:buFont typeface="Arial" panose="020B0604020202020204" pitchFamily="34" charset="0"/>
              <a:buChar char="•"/>
            </a:pPr>
            <a:r>
              <a:rPr kumimoji="0" lang="en-US" sz="1800" b="0" i="0" u="none" strike="noStrike" kern="0" cap="none" spc="0" normalizeH="0" baseline="0" noProof="0" dirty="0">
                <a:ln>
                  <a:noFill/>
                </a:ln>
                <a:solidFill>
                  <a:schemeClr val="tx1"/>
                </a:solidFill>
                <a:effectLst/>
                <a:uLnTx/>
                <a:uFillTx/>
                <a:latin typeface="Calibri" panose="020F0502020204030204" pitchFamily="34" charset="0"/>
                <a:ea typeface="Aptos" panose="020B0004020202020204" pitchFamily="34" charset="0"/>
                <a:cs typeface="Calibri" panose="020F0502020204030204" pitchFamily="34" charset="0"/>
              </a:rPr>
              <a:t>Al-Saw</a:t>
            </a:r>
            <a:r>
              <a:rPr lang="en-US" sz="1800" b="0" kern="0" dirty="0" err="1">
                <a:solidFill>
                  <a:schemeClr val="tx1"/>
                </a:solidFill>
                <a:latin typeface="Calibri" panose="020F0502020204030204" pitchFamily="34" charset="0"/>
                <a:ea typeface="Aptos" panose="020B0004020202020204" pitchFamily="34" charset="0"/>
                <a:cs typeface="Calibri" panose="020F0502020204030204" pitchFamily="34" charset="0"/>
              </a:rPr>
              <a:t>af</a:t>
            </a:r>
            <a:r>
              <a:rPr lang="en-US" sz="1800" b="0" kern="0" dirty="0">
                <a:solidFill>
                  <a:schemeClr val="tx1"/>
                </a:solidFill>
                <a:latin typeface="Calibri" panose="020F0502020204030204" pitchFamily="34" charset="0"/>
                <a:ea typeface="Aptos" panose="020B0004020202020204" pitchFamily="34" charset="0"/>
                <a:cs typeface="Calibri" panose="020F0502020204030204" pitchFamily="34" charset="0"/>
              </a:rPr>
              <a:t> O et al. </a:t>
            </a:r>
            <a:r>
              <a:rPr lang="en-US" sz="1800" kern="0" dirty="0">
                <a:solidFill>
                  <a:schemeClr val="tx1"/>
                </a:solidFill>
                <a:latin typeface="Calibri" panose="020F0502020204030204" pitchFamily="34" charset="0"/>
                <a:ea typeface="Aptos" panose="020B0004020202020204" pitchFamily="34" charset="0"/>
                <a:cs typeface="Calibri" panose="020F0502020204030204" pitchFamily="34" charset="0"/>
              </a:rPr>
              <a:t>Fixed-duration</a:t>
            </a:r>
            <a:r>
              <a:rPr lang="en-US" sz="1800" b="0" kern="0" dirty="0">
                <a:solidFill>
                  <a:schemeClr val="tx1"/>
                </a:solidFill>
                <a:latin typeface="Calibri" panose="020F0502020204030204" pitchFamily="34" charset="0"/>
                <a:ea typeface="Aptos" panose="020B0004020202020204" pitchFamily="34" charset="0"/>
                <a:cs typeface="Calibri" panose="020F0502020204030204" pitchFamily="34" charset="0"/>
              </a:rPr>
              <a:t> </a:t>
            </a:r>
            <a:r>
              <a:rPr lang="en-US" sz="1800" kern="0" dirty="0">
                <a:solidFill>
                  <a:schemeClr val="tx1"/>
                </a:solidFill>
                <a:latin typeface="Calibri" panose="020F0502020204030204" pitchFamily="34" charset="0"/>
                <a:ea typeface="Aptos" panose="020B0004020202020204" pitchFamily="34" charset="0"/>
                <a:cs typeface="Calibri" panose="020F0502020204030204" pitchFamily="34" charset="0"/>
              </a:rPr>
              <a:t>versus continuous targeted treatment </a:t>
            </a:r>
            <a:r>
              <a:rPr lang="en-US" sz="1800" b="0" kern="0" dirty="0">
                <a:solidFill>
                  <a:schemeClr val="tx1"/>
                </a:solidFill>
                <a:latin typeface="Calibri" panose="020F0502020204030204" pitchFamily="34" charset="0"/>
                <a:ea typeface="Aptos" panose="020B0004020202020204" pitchFamily="34" charset="0"/>
                <a:cs typeface="Calibri" panose="020F0502020204030204" pitchFamily="34" charset="0"/>
              </a:rPr>
              <a:t>for </a:t>
            </a:r>
            <a:r>
              <a:rPr lang="en-US" sz="1800" kern="0" dirty="0">
                <a:solidFill>
                  <a:schemeClr val="tx1"/>
                </a:solidFill>
                <a:latin typeface="Calibri" panose="020F0502020204030204" pitchFamily="34" charset="0"/>
                <a:ea typeface="Aptos" panose="020B0004020202020204" pitchFamily="34" charset="0"/>
                <a:cs typeface="Calibri" panose="020F0502020204030204" pitchFamily="34" charset="0"/>
              </a:rPr>
              <a:t>previously untreated </a:t>
            </a:r>
            <a:br>
              <a:rPr lang="en-US" sz="1800" b="0" kern="0" dirty="0">
                <a:solidFill>
                  <a:schemeClr val="tx1"/>
                </a:solidFill>
                <a:latin typeface="Calibri" panose="020F0502020204030204" pitchFamily="34" charset="0"/>
                <a:ea typeface="Aptos" panose="020B0004020202020204" pitchFamily="34" charset="0"/>
                <a:cs typeface="Calibri" panose="020F0502020204030204" pitchFamily="34" charset="0"/>
              </a:rPr>
            </a:br>
            <a:r>
              <a:rPr lang="en-US" sz="1800" b="0" kern="0" dirty="0">
                <a:solidFill>
                  <a:schemeClr val="tx1"/>
                </a:solidFill>
                <a:latin typeface="Calibri" panose="020F0502020204030204" pitchFamily="34" charset="0"/>
                <a:ea typeface="Aptos" panose="020B0004020202020204" pitchFamily="34" charset="0"/>
                <a:cs typeface="Calibri" panose="020F0502020204030204" pitchFamily="34" charset="0"/>
              </a:rPr>
              <a:t>chronic lymphocytic leukemia: Results from the randomized </a:t>
            </a:r>
            <a:r>
              <a:rPr lang="en-US" sz="1800" kern="0" dirty="0">
                <a:solidFill>
                  <a:schemeClr val="tx1"/>
                </a:solidFill>
                <a:latin typeface="Calibri" panose="020F0502020204030204" pitchFamily="34" charset="0"/>
                <a:ea typeface="Aptos" panose="020B0004020202020204" pitchFamily="34" charset="0"/>
                <a:cs typeface="Calibri" panose="020F0502020204030204" pitchFamily="34" charset="0"/>
              </a:rPr>
              <a:t>CLL17</a:t>
            </a:r>
            <a:r>
              <a:rPr lang="en-US" sz="1800" b="0" kern="0" dirty="0">
                <a:solidFill>
                  <a:schemeClr val="tx1"/>
                </a:solidFill>
                <a:latin typeface="Calibri" panose="020F0502020204030204" pitchFamily="34" charset="0"/>
                <a:ea typeface="Aptos" panose="020B0004020202020204" pitchFamily="34" charset="0"/>
                <a:cs typeface="Calibri" panose="020F0502020204030204" pitchFamily="34" charset="0"/>
              </a:rPr>
              <a:t> trial. </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ASH 2025;Abstract 1. </a:t>
            </a:r>
            <a:endParaRPr kumimoji="0" lang="en-US" sz="16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Tree>
    <p:extLst>
      <p:ext uri="{BB962C8B-B14F-4D97-AF65-F5344CB8AC3E}">
        <p14:creationId xmlns:p14="http://schemas.microsoft.com/office/powerpoint/2010/main" val="11441482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2D07D6-07B4-1503-DBBF-DC5681D20CD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3C7D949-3EC6-B8A0-DFDC-293B1478D1CA}"/>
              </a:ext>
            </a:extLst>
          </p:cNvPr>
          <p:cNvSpPr>
            <a:spLocks noGrp="1"/>
          </p:cNvSpPr>
          <p:nvPr>
            <p:ph type="title"/>
          </p:nvPr>
        </p:nvSpPr>
        <p:spPr>
          <a:xfrm>
            <a:off x="916516" y="6134"/>
            <a:ext cx="10358967" cy="960365"/>
          </a:xfrm>
        </p:spPr>
        <p:txBody>
          <a:bodyPr/>
          <a:lstStyle/>
          <a:p>
            <a:pPr>
              <a:spcBef>
                <a:spcPts val="1200"/>
              </a:spcBef>
            </a:pPr>
            <a:r>
              <a:rPr lang="en-US" sz="2600" dirty="0"/>
              <a:t>Agenda</a:t>
            </a:r>
            <a:br>
              <a:rPr lang="en-US" sz="2600" dirty="0"/>
            </a:br>
            <a:r>
              <a:rPr lang="en-US" sz="2600" dirty="0"/>
              <a:t>Bruton Tyrosine Kinase Inhibitors (BTKi) for Chronic Lymphocytic Leukemia</a:t>
            </a:r>
          </a:p>
        </p:txBody>
      </p:sp>
      <p:sp>
        <p:nvSpPr>
          <p:cNvPr id="3" name="Content Placeholder 2">
            <a:extLst>
              <a:ext uri="{FF2B5EF4-FFF2-40B4-BE49-F238E27FC236}">
                <a16:creationId xmlns:a16="http://schemas.microsoft.com/office/drawing/2014/main" id="{4D05AC5D-FC59-66FA-85A0-825179803786}"/>
              </a:ext>
            </a:extLst>
          </p:cNvPr>
          <p:cNvSpPr>
            <a:spLocks noGrp="1"/>
          </p:cNvSpPr>
          <p:nvPr>
            <p:ph idx="1"/>
          </p:nvPr>
        </p:nvSpPr>
        <p:spPr>
          <a:xfrm>
            <a:off x="1055440" y="1126383"/>
            <a:ext cx="10081120" cy="4246833"/>
          </a:xfrm>
        </p:spPr>
        <p:txBody>
          <a:bodyPr/>
          <a:lstStyle/>
          <a:p>
            <a:pPr marL="98425" indent="0">
              <a:lnSpc>
                <a:spcPts val="2600"/>
              </a:lnSpc>
              <a:spcBef>
                <a:spcPts val="1400"/>
              </a:spcBef>
              <a:spcAft>
                <a:spcPts val="0"/>
              </a:spcAft>
              <a:buNone/>
            </a:pPr>
            <a:r>
              <a:rPr lang="en-US" sz="2200" dirty="0">
                <a:solidFill>
                  <a:srgbClr val="3233FF"/>
                </a:solidFill>
                <a:latin typeface="Calibri" panose="020F0502020204030204" pitchFamily="34" charset="0"/>
                <a:cs typeface="Calibri" panose="020F0502020204030204" pitchFamily="34" charset="0"/>
              </a:rPr>
              <a:t>INTRODUCTION: </a:t>
            </a:r>
            <a:r>
              <a:rPr lang="en-US" sz="2200" dirty="0">
                <a:solidFill>
                  <a:schemeClr val="tx1"/>
                </a:solidFill>
                <a:latin typeface="Calibri" panose="020F0502020204030204" pitchFamily="34" charset="0"/>
                <a:cs typeface="Calibri" panose="020F0502020204030204" pitchFamily="34" charset="0"/>
              </a:rPr>
              <a:t>I think I missed that day in med school (BTK biology)</a:t>
            </a:r>
            <a:endParaRPr lang="en-US" sz="2200" b="0" dirty="0">
              <a:solidFill>
                <a:schemeClr val="tx1"/>
              </a:solidFill>
              <a:latin typeface="Calibri" panose="020F0502020204030204" pitchFamily="34" charset="0"/>
              <a:cs typeface="Calibri" panose="020F0502020204030204" pitchFamily="34" charset="0"/>
            </a:endParaRPr>
          </a:p>
          <a:p>
            <a:pPr marL="98425" indent="0">
              <a:lnSpc>
                <a:spcPts val="2600"/>
              </a:lnSpc>
              <a:spcBef>
                <a:spcPts val="1400"/>
              </a:spcBef>
              <a:spcAft>
                <a:spcPts val="0"/>
              </a:spcAft>
              <a:buNone/>
            </a:pPr>
            <a:r>
              <a:rPr lang="en-US" sz="2200" dirty="0">
                <a:solidFill>
                  <a:srgbClr val="0432FF"/>
                </a:solidFill>
                <a:latin typeface="Calibri" panose="020F0502020204030204" pitchFamily="34" charset="0"/>
                <a:cs typeface="Calibri" panose="020F0502020204030204" pitchFamily="34" charset="0"/>
              </a:rPr>
              <a:t>MODULE 1: </a:t>
            </a:r>
            <a:r>
              <a:rPr lang="en-US" sz="2200" dirty="0">
                <a:solidFill>
                  <a:schemeClr val="tx1"/>
                </a:solidFill>
                <a:latin typeface="Calibri" panose="020F0502020204030204" pitchFamily="34" charset="0"/>
                <a:ea typeface="Calibri" panose="020F0502020204030204" pitchFamily="34" charset="0"/>
                <a:cs typeface="Calibri" panose="020F0502020204030204" pitchFamily="34" charset="0"/>
              </a:rPr>
              <a:t>First-line treatment</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Time-limited therapy; minimal residual disease assays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reported trials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planned and ongoing trials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clinical questions</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High risk: double versus single hit, complex karyotype</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Standard risk: IGVH mutated vs unmutated</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Older/frail/comorbidities</a:t>
            </a:r>
          </a:p>
          <a:p>
            <a:pPr marL="130175" indent="0">
              <a:lnSpc>
                <a:spcPts val="2600"/>
              </a:lnSpc>
              <a:spcBef>
                <a:spcPts val="1400"/>
              </a:spcBef>
              <a:spcAft>
                <a:spcPts val="0"/>
              </a:spcAft>
              <a:buNone/>
            </a:pPr>
            <a:r>
              <a:rPr lang="en-US" sz="2200" dirty="0">
                <a:solidFill>
                  <a:srgbClr val="3233FF"/>
                </a:solidFill>
                <a:latin typeface="Calibri" panose="020F0502020204030204" pitchFamily="34" charset="0"/>
                <a:cs typeface="Calibri" panose="020F0502020204030204" pitchFamily="34" charset="0"/>
              </a:rPr>
              <a:t>MODULE 2: </a:t>
            </a:r>
            <a:r>
              <a:rPr lang="en-US" sz="2200" dirty="0">
                <a:solidFill>
                  <a:schemeClr val="tx1"/>
                </a:solidFill>
                <a:latin typeface="Calibri" panose="020F0502020204030204" pitchFamily="34" charset="0"/>
                <a:cs typeface="Calibri" panose="020F0502020204030204" pitchFamily="34" charset="0"/>
              </a:rPr>
              <a:t>Relapsed/refractory disease </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Progression on BTKi, </a:t>
            </a: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venetoclax</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/anti-CD20</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Double exposed and refractory</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Pirtobrutinib, CAR T, bispecific antibodies, other</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BTK degraders</a:t>
            </a:r>
            <a:endParaRPr lang="en-US" sz="1800" b="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08324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5E0702-2903-69AF-D0EE-59D1F7C78DC2}"/>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0FDB9A58-773D-3182-DF4C-44CC687361AA}"/>
              </a:ext>
            </a:extLst>
          </p:cNvPr>
          <p:cNvSpPr/>
          <p:nvPr/>
        </p:nvSpPr>
        <p:spPr bwMode="auto">
          <a:xfrm>
            <a:off x="619161" y="1126383"/>
            <a:ext cx="10945216" cy="360040"/>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9F432EE8-DB92-B210-6F13-0F847E0EAC31}"/>
              </a:ext>
            </a:extLst>
          </p:cNvPr>
          <p:cNvSpPr>
            <a:spLocks noGrp="1"/>
          </p:cNvSpPr>
          <p:nvPr>
            <p:ph type="title"/>
          </p:nvPr>
        </p:nvSpPr>
        <p:spPr>
          <a:xfrm>
            <a:off x="916516" y="6134"/>
            <a:ext cx="10358967" cy="960365"/>
          </a:xfrm>
        </p:spPr>
        <p:txBody>
          <a:bodyPr/>
          <a:lstStyle/>
          <a:p>
            <a:pPr>
              <a:spcBef>
                <a:spcPts val="1200"/>
              </a:spcBef>
            </a:pPr>
            <a:r>
              <a:rPr lang="en-US" sz="2600" dirty="0"/>
              <a:t>Agenda</a:t>
            </a:r>
            <a:br>
              <a:rPr lang="en-US" sz="2600" dirty="0"/>
            </a:br>
            <a:r>
              <a:rPr lang="en-US" sz="2600" dirty="0"/>
              <a:t>BTKi for CLL</a:t>
            </a:r>
          </a:p>
        </p:txBody>
      </p:sp>
      <p:sp>
        <p:nvSpPr>
          <p:cNvPr id="3" name="Content Placeholder 2">
            <a:extLst>
              <a:ext uri="{FF2B5EF4-FFF2-40B4-BE49-F238E27FC236}">
                <a16:creationId xmlns:a16="http://schemas.microsoft.com/office/drawing/2014/main" id="{0869CE50-35B3-586E-1925-2DE03353201A}"/>
              </a:ext>
            </a:extLst>
          </p:cNvPr>
          <p:cNvSpPr>
            <a:spLocks noGrp="1"/>
          </p:cNvSpPr>
          <p:nvPr>
            <p:ph idx="1"/>
          </p:nvPr>
        </p:nvSpPr>
        <p:spPr>
          <a:xfrm>
            <a:off x="1055440" y="1126383"/>
            <a:ext cx="10081120" cy="4246833"/>
          </a:xfrm>
        </p:spPr>
        <p:txBody>
          <a:bodyPr/>
          <a:lstStyle/>
          <a:p>
            <a:pPr marL="98425" indent="0">
              <a:lnSpc>
                <a:spcPts val="2600"/>
              </a:lnSpc>
              <a:spcBef>
                <a:spcPts val="1400"/>
              </a:spcBef>
              <a:spcAft>
                <a:spcPts val="0"/>
              </a:spcAft>
              <a:buNone/>
            </a:pPr>
            <a:r>
              <a:rPr lang="en-US" sz="2200" dirty="0">
                <a:solidFill>
                  <a:schemeClr val="bg1"/>
                </a:solidFill>
                <a:latin typeface="Calibri" panose="020F0502020204030204" pitchFamily="34" charset="0"/>
                <a:cs typeface="Calibri" panose="020F0502020204030204" pitchFamily="34" charset="0"/>
              </a:rPr>
              <a:t>INTRODUCTION: I think I missed that day in med school (BTK biology)</a:t>
            </a:r>
            <a:endParaRPr lang="en-US" sz="2200" b="0" dirty="0">
              <a:solidFill>
                <a:schemeClr val="bg1"/>
              </a:solidFill>
              <a:latin typeface="Calibri" panose="020F0502020204030204" pitchFamily="34" charset="0"/>
              <a:cs typeface="Calibri" panose="020F0502020204030204" pitchFamily="34" charset="0"/>
            </a:endParaRPr>
          </a:p>
          <a:p>
            <a:pPr marL="98425" indent="0">
              <a:lnSpc>
                <a:spcPts val="2600"/>
              </a:lnSpc>
              <a:spcBef>
                <a:spcPts val="1400"/>
              </a:spcBef>
              <a:spcAft>
                <a:spcPts val="0"/>
              </a:spcAft>
              <a:buNone/>
            </a:pPr>
            <a:r>
              <a:rPr lang="en-US" sz="2200" dirty="0">
                <a:solidFill>
                  <a:srgbClr val="0432FF"/>
                </a:solidFill>
                <a:latin typeface="Calibri" panose="020F0502020204030204" pitchFamily="34" charset="0"/>
                <a:cs typeface="Calibri" panose="020F0502020204030204" pitchFamily="34" charset="0"/>
              </a:rPr>
              <a:t>MODULE 1: </a:t>
            </a:r>
            <a:r>
              <a:rPr lang="en-US" sz="2200" dirty="0">
                <a:solidFill>
                  <a:schemeClr val="tx1"/>
                </a:solidFill>
                <a:latin typeface="Calibri" panose="020F0502020204030204" pitchFamily="34" charset="0"/>
                <a:ea typeface="Calibri" panose="020F0502020204030204" pitchFamily="34" charset="0"/>
                <a:cs typeface="Calibri" panose="020F0502020204030204" pitchFamily="34" charset="0"/>
              </a:rPr>
              <a:t>First-line treatment</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Time-limited therapy; minimal residual disease assays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reported trials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planned and ongoing trials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clinical questions</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High risk: double versus single hit, complex karyotype</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Standard risk: IGVH mutated vs unmutated</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Older/frail/comorbidities</a:t>
            </a:r>
          </a:p>
          <a:p>
            <a:pPr marL="130175" indent="0">
              <a:lnSpc>
                <a:spcPts val="2600"/>
              </a:lnSpc>
              <a:spcBef>
                <a:spcPts val="1400"/>
              </a:spcBef>
              <a:spcAft>
                <a:spcPts val="0"/>
              </a:spcAft>
              <a:buNone/>
            </a:pPr>
            <a:r>
              <a:rPr lang="en-US" sz="2200" dirty="0">
                <a:solidFill>
                  <a:srgbClr val="3233FF"/>
                </a:solidFill>
                <a:latin typeface="Calibri" panose="020F0502020204030204" pitchFamily="34" charset="0"/>
                <a:cs typeface="Calibri" panose="020F0502020204030204" pitchFamily="34" charset="0"/>
              </a:rPr>
              <a:t>MODULE 2: </a:t>
            </a:r>
            <a:r>
              <a:rPr lang="en-US" sz="2200" dirty="0">
                <a:solidFill>
                  <a:schemeClr val="tx1"/>
                </a:solidFill>
                <a:latin typeface="Calibri" panose="020F0502020204030204" pitchFamily="34" charset="0"/>
                <a:cs typeface="Calibri" panose="020F0502020204030204" pitchFamily="34" charset="0"/>
              </a:rPr>
              <a:t>Relapsed/refractory disease </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Progression on BTKi, </a:t>
            </a: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venetoclax</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/anti-CD20</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Double exposed and refractory</a:t>
            </a:r>
          </a:p>
          <a:p>
            <a:pPr>
              <a:lnSpc>
                <a:spcPts val="2600"/>
              </a:lnSpc>
              <a:spcBef>
                <a:spcPts val="0"/>
              </a:spcBef>
              <a:spcAft>
                <a:spcPts val="0"/>
              </a:spcAft>
            </a:pP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Pirtobrutinib</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CAR T, bispecific antibodies, other</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BTK degraders</a:t>
            </a:r>
            <a:endParaRPr lang="en-US" sz="1800" b="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107809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ytuł 1">
            <a:extLst>
              <a:ext uri="{FF2B5EF4-FFF2-40B4-BE49-F238E27FC236}">
                <a16:creationId xmlns:a16="http://schemas.microsoft.com/office/drawing/2014/main" id="{E106B0E5-ABE9-DE4E-A544-6370E8B5D5E7}"/>
              </a:ext>
            </a:extLst>
          </p:cNvPr>
          <p:cNvSpPr>
            <a:spLocks noGrp="1"/>
          </p:cNvSpPr>
          <p:nvPr>
            <p:ph type="title"/>
          </p:nvPr>
        </p:nvSpPr>
        <p:spPr>
          <a:xfrm>
            <a:off x="528322" y="241924"/>
            <a:ext cx="10953764" cy="724818"/>
          </a:xfrm>
        </p:spPr>
        <p:txBody>
          <a:bodyPr/>
          <a:lstStyle/>
          <a:p>
            <a:r>
              <a:rPr lang="en-AU" noProof="0" dirty="0"/>
              <a:t>Statistics for the dummies</a:t>
            </a:r>
          </a:p>
        </p:txBody>
      </p:sp>
      <p:pic>
        <p:nvPicPr>
          <p:cNvPr id="7" name="Obraz 6">
            <a:extLst>
              <a:ext uri="{FF2B5EF4-FFF2-40B4-BE49-F238E27FC236}">
                <a16:creationId xmlns:a16="http://schemas.microsoft.com/office/drawing/2014/main" id="{45F0D5E1-DE32-485A-542F-EFA3A396CBC5}"/>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933194" y="1685729"/>
            <a:ext cx="5250281" cy="4019746"/>
          </a:xfrm>
          <a:prstGeom prst="rect">
            <a:avLst/>
          </a:prstGeom>
        </p:spPr>
      </p:pic>
      <p:pic>
        <p:nvPicPr>
          <p:cNvPr id="11" name="Obraz 10">
            <a:extLst>
              <a:ext uri="{FF2B5EF4-FFF2-40B4-BE49-F238E27FC236}">
                <a16:creationId xmlns:a16="http://schemas.microsoft.com/office/drawing/2014/main" id="{9F16594F-36C5-D9FA-6C29-65669A1A0C2C}"/>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6786306" y="1685729"/>
            <a:ext cx="4811969" cy="4124545"/>
          </a:xfrm>
          <a:prstGeom prst="rect">
            <a:avLst/>
          </a:prstGeom>
        </p:spPr>
      </p:pic>
      <p:sp>
        <p:nvSpPr>
          <p:cNvPr id="3" name="TextBox 2">
            <a:extLst>
              <a:ext uri="{FF2B5EF4-FFF2-40B4-BE49-F238E27FC236}">
                <a16:creationId xmlns:a16="http://schemas.microsoft.com/office/drawing/2014/main" id="{207C2CBB-7442-895D-D945-5354ED2F5BB1}"/>
              </a:ext>
            </a:extLst>
          </p:cNvPr>
          <p:cNvSpPr txBox="1"/>
          <p:nvPr/>
        </p:nvSpPr>
        <p:spPr>
          <a:xfrm>
            <a:off x="3648614" y="6474822"/>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2649127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28D201-9F1E-7110-436D-AB9B71A361EB}"/>
              </a:ext>
            </a:extLst>
          </p:cNvPr>
          <p:cNvSpPr>
            <a:spLocks noGrp="1"/>
          </p:cNvSpPr>
          <p:nvPr>
            <p:ph type="title"/>
          </p:nvPr>
        </p:nvSpPr>
        <p:spPr/>
        <p:txBody>
          <a:bodyPr/>
          <a:lstStyle/>
          <a:p>
            <a:r>
              <a:rPr lang="en-US" dirty="0"/>
              <a:t>Biology and Pharmacology of Select Agents to Treat CLL</a:t>
            </a:r>
          </a:p>
        </p:txBody>
      </p:sp>
      <p:sp>
        <p:nvSpPr>
          <p:cNvPr id="3" name="Content Placeholder 2">
            <a:extLst>
              <a:ext uri="{FF2B5EF4-FFF2-40B4-BE49-F238E27FC236}">
                <a16:creationId xmlns:a16="http://schemas.microsoft.com/office/drawing/2014/main" id="{709D99F1-C1F1-BE77-F30B-4A61C18A4C1F}"/>
              </a:ext>
            </a:extLst>
          </p:cNvPr>
          <p:cNvSpPr>
            <a:spLocks noGrp="1"/>
          </p:cNvSpPr>
          <p:nvPr>
            <p:ph idx="1"/>
          </p:nvPr>
        </p:nvSpPr>
        <p:spPr/>
        <p:txBody>
          <a:bodyPr/>
          <a:lstStyle/>
          <a:p>
            <a:r>
              <a:rPr lang="en-US" dirty="0"/>
              <a:t>Chemotherapy</a:t>
            </a:r>
          </a:p>
          <a:p>
            <a:r>
              <a:rPr lang="en-US" dirty="0"/>
              <a:t>Anti-CD20 antibodies</a:t>
            </a:r>
          </a:p>
          <a:p>
            <a:r>
              <a:rPr lang="en-US" dirty="0"/>
              <a:t>BTK inhibitors (covalent and noncovalent) </a:t>
            </a:r>
          </a:p>
          <a:p>
            <a:r>
              <a:rPr lang="en-US" dirty="0"/>
              <a:t>Bcl-2 inhibitors</a:t>
            </a:r>
          </a:p>
          <a:p>
            <a:r>
              <a:rPr lang="en-US" dirty="0"/>
              <a:t>BTK degraders</a:t>
            </a:r>
          </a:p>
        </p:txBody>
      </p:sp>
    </p:spTree>
    <p:extLst>
      <p:ext uri="{BB962C8B-B14F-4D97-AF65-F5344CB8AC3E}">
        <p14:creationId xmlns:p14="http://schemas.microsoft.com/office/powerpoint/2010/main" val="7467821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B4BB09F8-DB05-0C41-BA44-6971131BFCC3}"/>
              </a:ext>
            </a:extLst>
          </p:cNvPr>
          <p:cNvSpPr txBox="1">
            <a:spLocks/>
          </p:cNvSpPr>
          <p:nvPr/>
        </p:nvSpPr>
        <p:spPr bwMode="auto">
          <a:xfrm>
            <a:off x="912286" y="404664"/>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Research To Practice CME Planning Committee Members, </a:t>
            </a:r>
            <a:b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b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Staff and Reviewers</a:t>
            </a:r>
          </a:p>
        </p:txBody>
      </p:sp>
      <p:sp>
        <p:nvSpPr>
          <p:cNvPr id="7" name="Content Placeholder 2">
            <a:extLst>
              <a:ext uri="{FF2B5EF4-FFF2-40B4-BE49-F238E27FC236}">
                <a16:creationId xmlns:a16="http://schemas.microsoft.com/office/drawing/2014/main" id="{C5D69577-4750-EC4F-9DFD-0CC18B915698}"/>
              </a:ext>
            </a:extLst>
          </p:cNvPr>
          <p:cNvSpPr txBox="1">
            <a:spLocks/>
          </p:cNvSpPr>
          <p:nvPr/>
        </p:nvSpPr>
        <p:spPr bwMode="auto">
          <a:xfrm>
            <a:off x="912286" y="1684535"/>
            <a:ext cx="10512305" cy="136815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5000"/>
              </a:lnSpc>
              <a:spcBef>
                <a:spcPct val="30000"/>
              </a:spcBef>
              <a:spcAft>
                <a:spcPts val="800"/>
              </a:spcAft>
              <a:buClr>
                <a:srgbClr val="000000"/>
              </a:buClr>
              <a:buSzPct val="100000"/>
              <a:buFont typeface="Arial" pitchFamily="-72" charset="0"/>
              <a:buNone/>
              <a:tabLst/>
              <a:defRPr/>
            </a:pPr>
            <a:r>
              <a:rPr kumimoji="0" lang="en-US" sz="2500" b="0" i="0" u="none" strike="noStrike" kern="0" cap="none" spc="0" normalizeH="0" baseline="0" noProof="0" dirty="0">
                <a:ln>
                  <a:noFill/>
                </a:ln>
                <a:solidFill>
                  <a:srgbClr val="000000"/>
                </a:solidFill>
                <a:effectLst/>
                <a:uLnTx/>
                <a:uFillTx/>
                <a:latin typeface="Calibri" charset="0"/>
                <a:ea typeface="MS PGothic" pitchFamily="34" charset="-128"/>
              </a:rPr>
              <a:t>Planners, scientific staff and independent reviewers for Research To Practice have no relevant financial relationships to disclose.</a:t>
            </a:r>
          </a:p>
        </p:txBody>
      </p:sp>
    </p:spTree>
    <p:extLst>
      <p:ext uri="{BB962C8B-B14F-4D97-AF65-F5344CB8AC3E}">
        <p14:creationId xmlns:p14="http://schemas.microsoft.com/office/powerpoint/2010/main" val="15122837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DFC8BD-6117-2A0F-A25C-EA554BBE7D3C}"/>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29AFCE4C-3F21-4AB4-46B8-4139620939D9}"/>
              </a:ext>
            </a:extLst>
          </p:cNvPr>
          <p:cNvSpPr/>
          <p:nvPr/>
        </p:nvSpPr>
        <p:spPr bwMode="auto">
          <a:xfrm>
            <a:off x="619161" y="1630439"/>
            <a:ext cx="10945216" cy="360040"/>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BB9E33E0-D6C1-FD54-5B36-66B1A20029D7}"/>
              </a:ext>
            </a:extLst>
          </p:cNvPr>
          <p:cNvSpPr>
            <a:spLocks noGrp="1"/>
          </p:cNvSpPr>
          <p:nvPr>
            <p:ph type="title"/>
          </p:nvPr>
        </p:nvSpPr>
        <p:spPr>
          <a:xfrm>
            <a:off x="916516" y="6134"/>
            <a:ext cx="10358967" cy="960365"/>
          </a:xfrm>
        </p:spPr>
        <p:txBody>
          <a:bodyPr/>
          <a:lstStyle/>
          <a:p>
            <a:pPr>
              <a:spcBef>
                <a:spcPts val="1200"/>
              </a:spcBef>
            </a:pPr>
            <a:r>
              <a:rPr lang="en-US" sz="2600" dirty="0"/>
              <a:t>Agenda</a:t>
            </a:r>
            <a:br>
              <a:rPr lang="en-US" sz="2600" dirty="0"/>
            </a:br>
            <a:r>
              <a:rPr lang="en-US" sz="2600" dirty="0"/>
              <a:t>BTKi for CLL</a:t>
            </a:r>
          </a:p>
        </p:txBody>
      </p:sp>
      <p:sp>
        <p:nvSpPr>
          <p:cNvPr id="3" name="Content Placeholder 2">
            <a:extLst>
              <a:ext uri="{FF2B5EF4-FFF2-40B4-BE49-F238E27FC236}">
                <a16:creationId xmlns:a16="http://schemas.microsoft.com/office/drawing/2014/main" id="{05BA1683-87BA-FE4D-CF72-AAD0989F6490}"/>
              </a:ext>
            </a:extLst>
          </p:cNvPr>
          <p:cNvSpPr>
            <a:spLocks noGrp="1"/>
          </p:cNvSpPr>
          <p:nvPr>
            <p:ph idx="1"/>
          </p:nvPr>
        </p:nvSpPr>
        <p:spPr>
          <a:xfrm>
            <a:off x="1055440" y="1126383"/>
            <a:ext cx="10081120" cy="4246833"/>
          </a:xfrm>
        </p:spPr>
        <p:txBody>
          <a:bodyPr/>
          <a:lstStyle/>
          <a:p>
            <a:pPr marL="98425" indent="0">
              <a:lnSpc>
                <a:spcPts val="2600"/>
              </a:lnSpc>
              <a:spcBef>
                <a:spcPts val="1400"/>
              </a:spcBef>
              <a:spcAft>
                <a:spcPts val="0"/>
              </a:spcAft>
              <a:buNone/>
            </a:pPr>
            <a:r>
              <a:rPr lang="en-US" sz="2200" dirty="0">
                <a:solidFill>
                  <a:srgbClr val="3233FF"/>
                </a:solidFill>
                <a:latin typeface="Calibri" panose="020F0502020204030204" pitchFamily="34" charset="0"/>
                <a:cs typeface="Calibri" panose="020F0502020204030204" pitchFamily="34" charset="0"/>
              </a:rPr>
              <a:t>INTRODUCTION: </a:t>
            </a:r>
            <a:r>
              <a:rPr lang="en-US" sz="2200" dirty="0">
                <a:solidFill>
                  <a:schemeClr val="tx1"/>
                </a:solidFill>
                <a:latin typeface="Calibri" panose="020F0502020204030204" pitchFamily="34" charset="0"/>
                <a:cs typeface="Calibri" panose="020F0502020204030204" pitchFamily="34" charset="0"/>
              </a:rPr>
              <a:t>I think I missed that day in med school (BTK biology)</a:t>
            </a:r>
            <a:endParaRPr lang="en-US" sz="2200" b="0" dirty="0">
              <a:solidFill>
                <a:schemeClr val="tx1"/>
              </a:solidFill>
              <a:latin typeface="Calibri" panose="020F0502020204030204" pitchFamily="34" charset="0"/>
              <a:cs typeface="Calibri" panose="020F0502020204030204" pitchFamily="34" charset="0"/>
            </a:endParaRPr>
          </a:p>
          <a:p>
            <a:pPr marL="98425" indent="0">
              <a:lnSpc>
                <a:spcPts val="2600"/>
              </a:lnSpc>
              <a:spcBef>
                <a:spcPts val="1400"/>
              </a:spcBef>
              <a:spcAft>
                <a:spcPts val="0"/>
              </a:spcAft>
              <a:buNone/>
            </a:pPr>
            <a:r>
              <a:rPr lang="en-US" sz="2200" dirty="0">
                <a:solidFill>
                  <a:schemeClr val="bg1"/>
                </a:solidFill>
                <a:latin typeface="Calibri" panose="020F0502020204030204" pitchFamily="34" charset="0"/>
                <a:cs typeface="Calibri" panose="020F0502020204030204" pitchFamily="34" charset="0"/>
              </a:rPr>
              <a:t>MODULE 1: </a:t>
            </a:r>
            <a:r>
              <a:rPr lang="en-US" sz="2200" dirty="0">
                <a:solidFill>
                  <a:schemeClr val="bg1"/>
                </a:solidFill>
                <a:latin typeface="Calibri" panose="020F0502020204030204" pitchFamily="34" charset="0"/>
                <a:ea typeface="Calibri" panose="020F0502020204030204" pitchFamily="34" charset="0"/>
                <a:cs typeface="Calibri" panose="020F0502020204030204" pitchFamily="34" charset="0"/>
              </a:rPr>
              <a:t>First-line treatment</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Time-limited therapy; minimal residual disease assays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reported trials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planned and ongoing trials</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Key clinical questions</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High risk: double versus single hit, complex karyotype</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Standard risk: IGVH mutated vs unmutated</a:t>
            </a:r>
          </a:p>
          <a:p>
            <a:pPr lvl="1">
              <a:lnSpc>
                <a:spcPts val="2600"/>
              </a:lnSpc>
              <a:spcBef>
                <a:spcPts val="0"/>
              </a:spcBef>
              <a:spcAft>
                <a:spcPts val="0"/>
              </a:spcAft>
            </a:pPr>
            <a:r>
              <a:rPr lang="en-US" sz="1600" b="0" dirty="0">
                <a:solidFill>
                  <a:schemeClr val="tx1"/>
                </a:solidFill>
                <a:latin typeface="Calibri" panose="020F0502020204030204" pitchFamily="34" charset="0"/>
                <a:ea typeface="Calibri" panose="020F0502020204030204" pitchFamily="34" charset="0"/>
                <a:cs typeface="Calibri" panose="020F0502020204030204" pitchFamily="34" charset="0"/>
              </a:rPr>
              <a:t>Older/frail/comorbidities</a:t>
            </a:r>
          </a:p>
          <a:p>
            <a:pPr marL="130175" indent="0">
              <a:lnSpc>
                <a:spcPts val="2600"/>
              </a:lnSpc>
              <a:spcBef>
                <a:spcPts val="1400"/>
              </a:spcBef>
              <a:spcAft>
                <a:spcPts val="0"/>
              </a:spcAft>
              <a:buNone/>
            </a:pPr>
            <a:r>
              <a:rPr lang="en-US" sz="2200" dirty="0">
                <a:solidFill>
                  <a:srgbClr val="3233FF"/>
                </a:solidFill>
                <a:latin typeface="Calibri" panose="020F0502020204030204" pitchFamily="34" charset="0"/>
                <a:cs typeface="Calibri" panose="020F0502020204030204" pitchFamily="34" charset="0"/>
              </a:rPr>
              <a:t>MODULE 2: </a:t>
            </a:r>
            <a:r>
              <a:rPr lang="en-US" sz="2200" dirty="0">
                <a:solidFill>
                  <a:schemeClr val="tx1"/>
                </a:solidFill>
                <a:latin typeface="Calibri" panose="020F0502020204030204" pitchFamily="34" charset="0"/>
                <a:cs typeface="Calibri" panose="020F0502020204030204" pitchFamily="34" charset="0"/>
              </a:rPr>
              <a:t>Relapsed/refractory disease </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Progression on BTKi, </a:t>
            </a: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venetoclax</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/anti-CD20</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Double exposed and refractory</a:t>
            </a:r>
          </a:p>
          <a:p>
            <a:pPr>
              <a:lnSpc>
                <a:spcPts val="2600"/>
              </a:lnSpc>
              <a:spcBef>
                <a:spcPts val="0"/>
              </a:spcBef>
              <a:spcAft>
                <a:spcPts val="0"/>
              </a:spcAft>
            </a:pPr>
            <a:r>
              <a:rPr lang="en-US" sz="1800" b="0" dirty="0" err="1">
                <a:solidFill>
                  <a:schemeClr val="tx1"/>
                </a:solidFill>
                <a:latin typeface="Calibri" panose="020F0502020204030204" pitchFamily="34" charset="0"/>
                <a:ea typeface="Calibri" panose="020F0502020204030204" pitchFamily="34" charset="0"/>
                <a:cs typeface="Calibri" panose="020F0502020204030204" pitchFamily="34" charset="0"/>
              </a:rPr>
              <a:t>Pirtobrutinib</a:t>
            </a: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 CAR T, bispecific antibodies, other</a:t>
            </a:r>
          </a:p>
          <a:p>
            <a:pPr>
              <a:lnSpc>
                <a:spcPts val="2600"/>
              </a:lnSpc>
              <a:spcBef>
                <a:spcPts val="0"/>
              </a:spcBef>
              <a:spcAft>
                <a:spcPts val="0"/>
              </a:spcAft>
            </a:pPr>
            <a:r>
              <a:rPr lang="en-US" sz="1800" b="0" dirty="0">
                <a:solidFill>
                  <a:schemeClr val="tx1"/>
                </a:solidFill>
                <a:latin typeface="Calibri" panose="020F0502020204030204" pitchFamily="34" charset="0"/>
                <a:ea typeface="Calibri" panose="020F0502020204030204" pitchFamily="34" charset="0"/>
                <a:cs typeface="Calibri" panose="020F0502020204030204" pitchFamily="34" charset="0"/>
              </a:rPr>
              <a:t>BTK degraders</a:t>
            </a:r>
            <a:endParaRPr lang="en-US" sz="1800" b="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390993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141322CA-B9D7-4477-2BBA-03B54226EBED}"/>
            </a:ext>
          </a:extLst>
        </p:cNvPr>
        <p:cNvGrpSpPr/>
        <p:nvPr/>
      </p:nvGrpSpPr>
      <p:grpSpPr>
        <a:xfrm>
          <a:off x="0" y="0"/>
          <a:ext cx="0" cy="0"/>
          <a:chOff x="0" y="0"/>
          <a:chExt cx="0" cy="0"/>
        </a:xfrm>
      </p:grpSpPr>
      <p:sp>
        <p:nvSpPr>
          <p:cNvPr id="5" name="Title 1">
            <a:extLst>
              <a:ext uri="{FF2B5EF4-FFF2-40B4-BE49-F238E27FC236}">
                <a16:creationId xmlns:a16="http://schemas.microsoft.com/office/drawing/2014/main" id="{CF520B9E-A6EE-5FC6-5CCA-AB9A838BD1C2}"/>
              </a:ext>
            </a:extLst>
          </p:cNvPr>
          <p:cNvSpPr txBox="1">
            <a:spLocks/>
          </p:cNvSpPr>
          <p:nvPr/>
        </p:nvSpPr>
        <p:spPr bwMode="auto">
          <a:xfrm>
            <a:off x="498080" y="522242"/>
            <a:ext cx="11150129" cy="56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182880" lvl="0" algn="ctr" defTabSz="914400">
              <a:defRPr/>
            </a:pPr>
            <a:r>
              <a:rPr lang="en-US" dirty="0">
                <a:solidFill>
                  <a:srgbClr val="1F497D"/>
                </a:solidFill>
                <a:latin typeface="Calibri"/>
                <a:cs typeface="Times New Roman"/>
              </a:rPr>
              <a:t>Select Key Papers</a:t>
            </a:r>
            <a:endParaRPr kumimoji="0" lang="en-GB" sz="3600" b="1" i="0" u="none" strike="noStrike" kern="0" cap="none" spc="0" normalizeH="0" baseline="0" noProof="0" dirty="0">
              <a:ln>
                <a:noFill/>
              </a:ln>
              <a:solidFill>
                <a:srgbClr val="1F497D"/>
              </a:solidFill>
              <a:effectLst/>
              <a:uLnTx/>
              <a:uFillTx/>
              <a:latin typeface="Calibri"/>
              <a:cs typeface="Times New Roman"/>
            </a:endParaRPr>
          </a:p>
        </p:txBody>
      </p:sp>
      <p:graphicFrame>
        <p:nvGraphicFramePr>
          <p:cNvPr id="6" name="Content Placeholder 4">
            <a:extLst>
              <a:ext uri="{FF2B5EF4-FFF2-40B4-BE49-F238E27FC236}">
                <a16:creationId xmlns:a16="http://schemas.microsoft.com/office/drawing/2014/main" id="{315D7A59-2D07-FD95-BD46-85A69CEF4D86}"/>
              </a:ext>
            </a:extLst>
          </p:cNvPr>
          <p:cNvGraphicFramePr>
            <a:graphicFrameLocks/>
          </p:cNvGraphicFramePr>
          <p:nvPr>
            <p:extLst>
              <p:ext uri="{D42A27DB-BD31-4B8C-83A1-F6EECF244321}">
                <p14:modId xmlns:p14="http://schemas.microsoft.com/office/powerpoint/2010/main" val="1569696383"/>
              </p:ext>
            </p:extLst>
          </p:nvPr>
        </p:nvGraphicFramePr>
        <p:xfrm>
          <a:off x="596739" y="1268756"/>
          <a:ext cx="10952809" cy="5067002"/>
        </p:xfrm>
        <a:graphic>
          <a:graphicData uri="http://schemas.openxmlformats.org/drawingml/2006/table">
            <a:tbl>
              <a:tblPr firstRow="1" bandRow="1">
                <a:tableStyleId>{5C22544A-7EE6-4342-B048-85BDC9FD1C3A}</a:tableStyleId>
              </a:tblPr>
              <a:tblGrid>
                <a:gridCol w="2733834">
                  <a:extLst>
                    <a:ext uri="{9D8B030D-6E8A-4147-A177-3AD203B41FA5}">
                      <a16:colId xmlns:a16="http://schemas.microsoft.com/office/drawing/2014/main" val="166970845"/>
                    </a:ext>
                  </a:extLst>
                </a:gridCol>
                <a:gridCol w="4305178">
                  <a:extLst>
                    <a:ext uri="{9D8B030D-6E8A-4147-A177-3AD203B41FA5}">
                      <a16:colId xmlns:a16="http://schemas.microsoft.com/office/drawing/2014/main" val="315453777"/>
                    </a:ext>
                  </a:extLst>
                </a:gridCol>
                <a:gridCol w="3913797">
                  <a:extLst>
                    <a:ext uri="{9D8B030D-6E8A-4147-A177-3AD203B41FA5}">
                      <a16:colId xmlns:a16="http://schemas.microsoft.com/office/drawing/2014/main" val="1233531376"/>
                    </a:ext>
                  </a:extLst>
                </a:gridCol>
              </a:tblGrid>
              <a:tr h="388658">
                <a:tc>
                  <a:txBody>
                    <a:bodyPr/>
                    <a:lstStyle/>
                    <a:p>
                      <a:pPr algn="ctr"/>
                      <a:r>
                        <a:rPr lang="en-US" sz="1900" dirty="0"/>
                        <a:t>Trial</a:t>
                      </a:r>
                    </a:p>
                  </a:txBody>
                  <a:tcPr/>
                </a:tc>
                <a:tc>
                  <a:txBody>
                    <a:bodyPr/>
                    <a:lstStyle/>
                    <a:p>
                      <a:pPr algn="ctr"/>
                      <a:r>
                        <a:rPr lang="en-US" sz="1900" dirty="0"/>
                        <a:t>Comparison</a:t>
                      </a:r>
                    </a:p>
                  </a:txBody>
                  <a:tcPr/>
                </a:tc>
                <a:tc>
                  <a:txBody>
                    <a:bodyPr/>
                    <a:lstStyle/>
                    <a:p>
                      <a:pPr algn="ctr"/>
                      <a:r>
                        <a:rPr lang="en-US" sz="1900" dirty="0"/>
                        <a:t> Citation</a:t>
                      </a:r>
                    </a:p>
                  </a:txBody>
                  <a:tcPr/>
                </a:tc>
                <a:extLst>
                  <a:ext uri="{0D108BD9-81ED-4DB2-BD59-A6C34878D82A}">
                    <a16:rowId xmlns:a16="http://schemas.microsoft.com/office/drawing/2014/main" val="3846962234"/>
                  </a:ext>
                </a:extLst>
              </a:tr>
              <a:tr h="403106">
                <a:tc>
                  <a:txBody>
                    <a:bodyPr/>
                    <a:lstStyle/>
                    <a:p>
                      <a:r>
                        <a:rPr lang="en-US" sz="1900" b="1" dirty="0"/>
                        <a:t>CLL17</a:t>
                      </a:r>
                    </a:p>
                  </a:txBody>
                  <a:tcPr/>
                </a:tc>
                <a:tc>
                  <a:txBody>
                    <a:bodyPr/>
                    <a:lstStyle/>
                    <a:p>
                      <a:r>
                        <a:rPr lang="en-US" sz="1900" b="1" dirty="0" err="1"/>
                        <a:t>Ibr</a:t>
                      </a:r>
                      <a:r>
                        <a:rPr lang="en-US" sz="1900" b="1" dirty="0"/>
                        <a:t>/Veneto vs </a:t>
                      </a:r>
                      <a:r>
                        <a:rPr lang="en-US" sz="1900" b="1" dirty="0" err="1"/>
                        <a:t>Ibr</a:t>
                      </a:r>
                      <a:r>
                        <a:rPr lang="en-US" sz="1900" b="1" dirty="0"/>
                        <a:t> and Veneto/</a:t>
                      </a:r>
                      <a:r>
                        <a:rPr lang="en-US" sz="1900" b="1" dirty="0" err="1"/>
                        <a:t>obin</a:t>
                      </a:r>
                      <a:r>
                        <a:rPr lang="en-US" sz="1900" b="1" dirty="0"/>
                        <a:t> vs </a:t>
                      </a:r>
                      <a:r>
                        <a:rPr lang="en-US" sz="1900" b="1" dirty="0" err="1"/>
                        <a:t>Ibr</a:t>
                      </a:r>
                      <a:endParaRPr lang="en-US" sz="1900" b="1" dirty="0"/>
                    </a:p>
                  </a:txBody>
                  <a:tcPr/>
                </a:tc>
                <a:tc>
                  <a:txBody>
                    <a:bodyPr/>
                    <a:lstStyle/>
                    <a:p>
                      <a:r>
                        <a:rPr lang="en-US" sz="1900" b="1" dirty="0"/>
                        <a:t>Al-</a:t>
                      </a:r>
                      <a:r>
                        <a:rPr lang="en-US" sz="1900" b="1" dirty="0" err="1"/>
                        <a:t>Sawaf</a:t>
                      </a:r>
                      <a:r>
                        <a:rPr lang="en-US" sz="1900" b="1" dirty="0"/>
                        <a:t> et al. ASH 2025</a:t>
                      </a:r>
                    </a:p>
                  </a:txBody>
                  <a:tcPr/>
                </a:tc>
                <a:extLst>
                  <a:ext uri="{0D108BD9-81ED-4DB2-BD59-A6C34878D82A}">
                    <a16:rowId xmlns:a16="http://schemas.microsoft.com/office/drawing/2014/main" val="2749634578"/>
                  </a:ext>
                </a:extLst>
              </a:tr>
              <a:tr h="388658">
                <a:tc>
                  <a:txBody>
                    <a:bodyPr/>
                    <a:lstStyle/>
                    <a:p>
                      <a:r>
                        <a:rPr lang="en-US" sz="1900" b="1" dirty="0"/>
                        <a:t>ALPINE</a:t>
                      </a:r>
                    </a:p>
                  </a:txBody>
                  <a:tcPr/>
                </a:tc>
                <a:tc>
                  <a:txBody>
                    <a:bodyPr/>
                    <a:lstStyle/>
                    <a:p>
                      <a:r>
                        <a:rPr lang="en-US" sz="1900" b="1" dirty="0"/>
                        <a:t>Zanubrutinib vs ibrutinib</a:t>
                      </a:r>
                    </a:p>
                  </a:txBody>
                  <a:tcPr/>
                </a:tc>
                <a:tc>
                  <a:txBody>
                    <a:bodyPr/>
                    <a:lstStyle/>
                    <a:p>
                      <a:r>
                        <a:rPr lang="en-US" sz="1900" b="1" dirty="0"/>
                        <a:t>Tam et al. ASH 2025</a:t>
                      </a:r>
                    </a:p>
                  </a:txBody>
                  <a:tcPr/>
                </a:tc>
                <a:extLst>
                  <a:ext uri="{0D108BD9-81ED-4DB2-BD59-A6C34878D82A}">
                    <a16:rowId xmlns:a16="http://schemas.microsoft.com/office/drawing/2014/main" val="119676740"/>
                  </a:ext>
                </a:extLst>
              </a:tr>
              <a:tr h="388658">
                <a:tc>
                  <a:txBody>
                    <a:bodyPr/>
                    <a:lstStyle/>
                    <a:p>
                      <a:r>
                        <a:rPr lang="en-US" sz="1900" b="1" dirty="0"/>
                        <a:t>SEQUOIA</a:t>
                      </a:r>
                    </a:p>
                  </a:txBody>
                  <a:tcPr/>
                </a:tc>
                <a:tc>
                  <a:txBody>
                    <a:bodyPr/>
                    <a:lstStyle/>
                    <a:p>
                      <a:r>
                        <a:rPr lang="en-US" sz="1900" b="1" dirty="0"/>
                        <a:t>Zanubrutinib vs BR</a:t>
                      </a:r>
                    </a:p>
                  </a:txBody>
                  <a:tcPr/>
                </a:tc>
                <a:tc>
                  <a:txBody>
                    <a:bodyPr/>
                    <a:lstStyle/>
                    <a:p>
                      <a:r>
                        <a:rPr lang="en-US" sz="1900" b="1" dirty="0"/>
                        <a:t>Tam et al. ASH 2025</a:t>
                      </a:r>
                    </a:p>
                  </a:txBody>
                  <a:tcPr/>
                </a:tc>
                <a:extLst>
                  <a:ext uri="{0D108BD9-81ED-4DB2-BD59-A6C34878D82A}">
                    <a16:rowId xmlns:a16="http://schemas.microsoft.com/office/drawing/2014/main" val="746257042"/>
                  </a:ext>
                </a:extLst>
              </a:tr>
              <a:tr h="388658">
                <a:tc>
                  <a:txBody>
                    <a:bodyPr/>
                    <a:lstStyle/>
                    <a:p>
                      <a:r>
                        <a:rPr lang="en-US" sz="1900" b="1" dirty="0"/>
                        <a:t>PVO fixed duration</a:t>
                      </a:r>
                    </a:p>
                  </a:txBody>
                  <a:tcPr/>
                </a:tc>
                <a:tc>
                  <a:txBody>
                    <a:bodyPr/>
                    <a:lstStyle/>
                    <a:p>
                      <a:r>
                        <a:rPr lang="en-US" sz="1900" b="1" dirty="0" err="1"/>
                        <a:t>Pirto</a:t>
                      </a:r>
                      <a:r>
                        <a:rPr lang="en-US" sz="1900" b="1" dirty="0"/>
                        <a:t>/</a:t>
                      </a:r>
                      <a:r>
                        <a:rPr lang="en-US" sz="1900" b="1" dirty="0" err="1"/>
                        <a:t>veneto</a:t>
                      </a:r>
                      <a:r>
                        <a:rPr lang="en-US" sz="1900" b="1" dirty="0"/>
                        <a:t>/obinutuzumab</a:t>
                      </a:r>
                    </a:p>
                  </a:txBody>
                  <a:tcPr/>
                </a:tc>
                <a:tc>
                  <a:txBody>
                    <a:bodyPr/>
                    <a:lstStyle/>
                    <a:p>
                      <a:r>
                        <a:rPr lang="en-US" sz="1900" b="1" dirty="0"/>
                        <a:t>Jain et al. ASH 2025</a:t>
                      </a:r>
                    </a:p>
                  </a:txBody>
                  <a:tcPr/>
                </a:tc>
                <a:extLst>
                  <a:ext uri="{0D108BD9-81ED-4DB2-BD59-A6C34878D82A}">
                    <a16:rowId xmlns:a16="http://schemas.microsoft.com/office/drawing/2014/main" val="3997637348"/>
                  </a:ext>
                </a:extLst>
              </a:tr>
              <a:tr h="388658">
                <a:tc>
                  <a:txBody>
                    <a:bodyPr/>
                    <a:lstStyle/>
                    <a:p>
                      <a:r>
                        <a:rPr lang="en-US" sz="1900" b="1" dirty="0"/>
                        <a:t>BGB-11417-101</a:t>
                      </a:r>
                    </a:p>
                  </a:txBody>
                  <a:tcPr/>
                </a:tc>
                <a:tc>
                  <a:txBody>
                    <a:bodyPr/>
                    <a:lstStyle/>
                    <a:p>
                      <a:r>
                        <a:rPr lang="en-US" sz="1900" b="1" dirty="0" err="1"/>
                        <a:t>Sonrotoclax</a:t>
                      </a:r>
                      <a:r>
                        <a:rPr lang="en-US" sz="1900" b="1" dirty="0"/>
                        <a:t>/</a:t>
                      </a:r>
                      <a:r>
                        <a:rPr lang="en-US" sz="1900" b="1" dirty="0" err="1"/>
                        <a:t>zanubrutinib</a:t>
                      </a:r>
                      <a:endParaRPr lang="en-US" sz="1900" b="1" dirty="0"/>
                    </a:p>
                  </a:txBody>
                  <a:tcPr/>
                </a:tc>
                <a:tc>
                  <a:txBody>
                    <a:bodyPr/>
                    <a:lstStyle/>
                    <a:p>
                      <a:r>
                        <a:rPr lang="en-US" sz="1900" b="1" dirty="0" err="1"/>
                        <a:t>Soumerai</a:t>
                      </a:r>
                      <a:r>
                        <a:rPr lang="en-US" sz="1900" b="1" dirty="0"/>
                        <a:t> et al. ASH 2025</a:t>
                      </a:r>
                    </a:p>
                  </a:txBody>
                  <a:tcPr/>
                </a:tc>
                <a:extLst>
                  <a:ext uri="{0D108BD9-81ED-4DB2-BD59-A6C34878D82A}">
                    <a16:rowId xmlns:a16="http://schemas.microsoft.com/office/drawing/2014/main" val="1807754330"/>
                  </a:ext>
                </a:extLst>
              </a:tr>
              <a:tr h="388658">
                <a:tc>
                  <a:txBody>
                    <a:bodyPr/>
                    <a:lstStyle/>
                    <a:p>
                      <a:r>
                        <a:rPr lang="en-US" sz="1900" b="1" dirty="0"/>
                        <a:t>Delayed obinutuzumab</a:t>
                      </a:r>
                    </a:p>
                  </a:txBody>
                  <a:tcPr/>
                </a:tc>
                <a:tc>
                  <a:txBody>
                    <a:bodyPr/>
                    <a:lstStyle/>
                    <a:p>
                      <a:r>
                        <a:rPr lang="en-US" sz="1900" b="1" dirty="0"/>
                        <a:t>Acala/Veneto + obinutuzumab</a:t>
                      </a:r>
                    </a:p>
                  </a:txBody>
                  <a:tcPr/>
                </a:tc>
                <a:tc>
                  <a:txBody>
                    <a:bodyPr/>
                    <a:lstStyle/>
                    <a:p>
                      <a:r>
                        <a:rPr lang="en-US" sz="1900" b="1" kern="1200" dirty="0">
                          <a:solidFill>
                            <a:schemeClr val="dk1"/>
                          </a:solidFill>
                          <a:effectLst/>
                          <a:latin typeface="+mn-lt"/>
                          <a:ea typeface="+mn-ea"/>
                          <a:cs typeface="+mn-cs"/>
                        </a:rPr>
                        <a:t>Swaminathan</a:t>
                      </a:r>
                      <a:r>
                        <a:rPr lang="en-US" sz="1900" b="1" dirty="0">
                          <a:effectLst/>
                        </a:rPr>
                        <a:t> et al. ASH 2025</a:t>
                      </a:r>
                      <a:endParaRPr lang="en-US" sz="1900" b="1" dirty="0"/>
                    </a:p>
                  </a:txBody>
                  <a:tcPr/>
                </a:tc>
                <a:extLst>
                  <a:ext uri="{0D108BD9-81ED-4DB2-BD59-A6C34878D82A}">
                    <a16:rowId xmlns:a16="http://schemas.microsoft.com/office/drawing/2014/main" val="488161055"/>
                  </a:ext>
                </a:extLst>
              </a:tr>
              <a:tr h="388658">
                <a:tc>
                  <a:txBody>
                    <a:bodyPr/>
                    <a:lstStyle/>
                    <a:p>
                      <a:r>
                        <a:rPr lang="en-US" sz="1900" b="1" dirty="0"/>
                        <a:t>AMPLIFY</a:t>
                      </a:r>
                    </a:p>
                  </a:txBody>
                  <a:tcPr/>
                </a:tc>
                <a:tc>
                  <a:txBody>
                    <a:bodyPr/>
                    <a:lstStyle/>
                    <a:p>
                      <a:r>
                        <a:rPr lang="en-US" sz="1900" b="1" dirty="0"/>
                        <a:t>Acala/Veneto vs FCR or BR</a:t>
                      </a:r>
                    </a:p>
                  </a:txBody>
                  <a:tcPr/>
                </a:tc>
                <a:tc>
                  <a:txBody>
                    <a:bodyPr/>
                    <a:lstStyle/>
                    <a:p>
                      <a:r>
                        <a:rPr lang="en-US" sz="1900" b="1" dirty="0"/>
                        <a:t>Brown et al. ASH 2025, NEJM 2025</a:t>
                      </a:r>
                    </a:p>
                  </a:txBody>
                  <a:tcPr/>
                </a:tc>
                <a:extLst>
                  <a:ext uri="{0D108BD9-81ED-4DB2-BD59-A6C34878D82A}">
                    <a16:rowId xmlns:a16="http://schemas.microsoft.com/office/drawing/2014/main" val="1956628357"/>
                  </a:ext>
                </a:extLst>
              </a:tr>
              <a:tr h="388658">
                <a:tc>
                  <a:txBody>
                    <a:bodyPr/>
                    <a:lstStyle/>
                    <a:p>
                      <a:r>
                        <a:rPr lang="en-US" sz="1900" b="1" dirty="0"/>
                        <a:t>BRUIN-314</a:t>
                      </a:r>
                    </a:p>
                  </a:txBody>
                  <a:tcPr/>
                </a:tc>
                <a:tc>
                  <a:txBody>
                    <a:bodyPr/>
                    <a:lstStyle/>
                    <a:p>
                      <a:r>
                        <a:rPr lang="en-US" sz="1900" b="1" dirty="0" err="1"/>
                        <a:t>Pirtobrutinib</a:t>
                      </a:r>
                      <a:r>
                        <a:rPr lang="en-US" sz="1900" b="1" dirty="0"/>
                        <a:t> vs ibrutinib</a:t>
                      </a:r>
                    </a:p>
                  </a:txBody>
                  <a:tcPr/>
                </a:tc>
                <a:tc>
                  <a:txBody>
                    <a:bodyPr/>
                    <a:lstStyle/>
                    <a:p>
                      <a:r>
                        <a:rPr lang="en-US" sz="1900" b="1" dirty="0" err="1"/>
                        <a:t>Woyach</a:t>
                      </a:r>
                      <a:r>
                        <a:rPr lang="en-US" sz="1900" b="1" dirty="0"/>
                        <a:t> et al. ASH 2025, JCO 2025</a:t>
                      </a:r>
                    </a:p>
                  </a:txBody>
                  <a:tcPr/>
                </a:tc>
                <a:extLst>
                  <a:ext uri="{0D108BD9-81ED-4DB2-BD59-A6C34878D82A}">
                    <a16:rowId xmlns:a16="http://schemas.microsoft.com/office/drawing/2014/main" val="2787289211"/>
                  </a:ext>
                </a:extLst>
              </a:tr>
              <a:tr h="388658">
                <a:tc>
                  <a:txBody>
                    <a:bodyPr/>
                    <a:lstStyle/>
                    <a:p>
                      <a:r>
                        <a:rPr lang="en-US" sz="1900" b="1" dirty="0"/>
                        <a:t>BRUIN-313</a:t>
                      </a:r>
                    </a:p>
                  </a:txBody>
                  <a:tcPr/>
                </a:tc>
                <a:tc>
                  <a:txBody>
                    <a:bodyPr/>
                    <a:lstStyle/>
                    <a:p>
                      <a:r>
                        <a:rPr lang="en-US" sz="1900" b="1" dirty="0" err="1"/>
                        <a:t>Pirtobrutinib</a:t>
                      </a:r>
                      <a:r>
                        <a:rPr lang="en-US" sz="1900" b="1" dirty="0"/>
                        <a:t> vs BR</a:t>
                      </a:r>
                    </a:p>
                  </a:txBody>
                  <a:tcPr/>
                </a:tc>
                <a:tc>
                  <a:txBody>
                    <a:bodyPr/>
                    <a:lstStyle/>
                    <a:p>
                      <a:r>
                        <a:rPr lang="en-US" sz="1900" b="1" dirty="0"/>
                        <a:t>Jurczak et al. ASH 2025, JCO 2025</a:t>
                      </a:r>
                    </a:p>
                  </a:txBody>
                  <a:tcPr/>
                </a:tc>
                <a:extLst>
                  <a:ext uri="{0D108BD9-81ED-4DB2-BD59-A6C34878D82A}">
                    <a16:rowId xmlns:a16="http://schemas.microsoft.com/office/drawing/2014/main" val="2449225578"/>
                  </a:ext>
                </a:extLst>
              </a:tr>
              <a:tr h="388658">
                <a:tc>
                  <a:txBody>
                    <a:bodyPr/>
                    <a:lstStyle/>
                    <a:p>
                      <a:r>
                        <a:rPr lang="en-US" sz="1900" b="1" dirty="0"/>
                        <a:t>AV;AVO fixed duration</a:t>
                      </a:r>
                    </a:p>
                  </a:txBody>
                  <a:tcPr/>
                </a:tc>
                <a:tc>
                  <a:txBody>
                    <a:bodyPr/>
                    <a:lstStyle/>
                    <a:p>
                      <a:r>
                        <a:rPr lang="en-US" sz="1900" b="1" dirty="0"/>
                        <a:t>Acala/Veneto/Obinutuzumab </a:t>
                      </a:r>
                    </a:p>
                  </a:txBody>
                  <a:tcPr/>
                </a:tc>
                <a:tc>
                  <a:txBody>
                    <a:bodyPr/>
                    <a:lstStyle/>
                    <a:p>
                      <a:r>
                        <a:rPr lang="en-US" sz="1900" b="1" dirty="0"/>
                        <a:t>Davids et al. JCO 2025</a:t>
                      </a:r>
                    </a:p>
                  </a:txBody>
                  <a:tcPr/>
                </a:tc>
                <a:extLst>
                  <a:ext uri="{0D108BD9-81ED-4DB2-BD59-A6C34878D82A}">
                    <a16:rowId xmlns:a16="http://schemas.microsoft.com/office/drawing/2014/main" val="2072926415"/>
                  </a:ext>
                </a:extLst>
              </a:tr>
              <a:tr h="388658">
                <a:tc>
                  <a:txBody>
                    <a:bodyPr/>
                    <a:lstStyle/>
                    <a:p>
                      <a:r>
                        <a:rPr lang="en-US" sz="1900" b="1" dirty="0"/>
                        <a:t>FLAIR</a:t>
                      </a:r>
                    </a:p>
                  </a:txBody>
                  <a:tcPr/>
                </a:tc>
                <a:tc>
                  <a:txBody>
                    <a:bodyPr/>
                    <a:lstStyle/>
                    <a:p>
                      <a:r>
                        <a:rPr lang="en-US" sz="1900" b="1" dirty="0"/>
                        <a:t>Venetoclax/ibrutinib vs FCR</a:t>
                      </a:r>
                    </a:p>
                  </a:txBody>
                  <a:tcPr/>
                </a:tc>
                <a:tc>
                  <a:txBody>
                    <a:bodyPr/>
                    <a:lstStyle/>
                    <a:p>
                      <a:r>
                        <a:rPr lang="en-US" sz="1900" b="1" dirty="0"/>
                        <a:t>Munir et al. NEJM 2024, 2025</a:t>
                      </a:r>
                    </a:p>
                  </a:txBody>
                  <a:tcPr/>
                </a:tc>
                <a:extLst>
                  <a:ext uri="{0D108BD9-81ED-4DB2-BD59-A6C34878D82A}">
                    <a16:rowId xmlns:a16="http://schemas.microsoft.com/office/drawing/2014/main" val="1348542311"/>
                  </a:ext>
                </a:extLst>
              </a:tr>
              <a:tr h="388658">
                <a:tc>
                  <a:txBody>
                    <a:bodyPr/>
                    <a:lstStyle/>
                    <a:p>
                      <a:r>
                        <a:rPr lang="en-US" sz="1900" b="1" dirty="0"/>
                        <a:t>BRUIN-321</a:t>
                      </a:r>
                    </a:p>
                  </a:txBody>
                  <a:tcPr/>
                </a:tc>
                <a:tc>
                  <a:txBody>
                    <a:bodyPr/>
                    <a:lstStyle/>
                    <a:p>
                      <a:r>
                        <a:rPr lang="en-US" sz="1900" b="1" dirty="0" err="1"/>
                        <a:t>Pirtobrutinib</a:t>
                      </a:r>
                      <a:r>
                        <a:rPr lang="en-US" sz="1900" b="1" dirty="0"/>
                        <a:t> vs BR or IR</a:t>
                      </a:r>
                    </a:p>
                  </a:txBody>
                  <a:tcPr/>
                </a:tc>
                <a:tc>
                  <a:txBody>
                    <a:bodyPr/>
                    <a:lstStyle/>
                    <a:p>
                      <a:r>
                        <a:rPr lang="en-US" sz="1900" b="1" dirty="0"/>
                        <a:t>Sharman et al. JCO 2025</a:t>
                      </a:r>
                    </a:p>
                  </a:txBody>
                  <a:tcPr/>
                </a:tc>
                <a:extLst>
                  <a:ext uri="{0D108BD9-81ED-4DB2-BD59-A6C34878D82A}">
                    <a16:rowId xmlns:a16="http://schemas.microsoft.com/office/drawing/2014/main" val="1429433595"/>
                  </a:ext>
                </a:extLst>
              </a:tr>
            </a:tbl>
          </a:graphicData>
        </a:graphic>
      </p:graphicFrame>
    </p:spTree>
    <p:extLst>
      <p:ext uri="{BB962C8B-B14F-4D97-AF65-F5344CB8AC3E}">
        <p14:creationId xmlns:p14="http://schemas.microsoft.com/office/powerpoint/2010/main" val="111244736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E04BDF3E-F01D-9B16-9161-36BB8B547879}"/>
            </a:ext>
          </a:extLst>
        </p:cNvPr>
        <p:cNvGrpSpPr/>
        <p:nvPr/>
      </p:nvGrpSpPr>
      <p:grpSpPr>
        <a:xfrm>
          <a:off x="0" y="0"/>
          <a:ext cx="0" cy="0"/>
          <a:chOff x="0" y="0"/>
          <a:chExt cx="0" cy="0"/>
        </a:xfrm>
      </p:grpSpPr>
      <p:sp>
        <p:nvSpPr>
          <p:cNvPr id="5" name="Title 1">
            <a:extLst>
              <a:ext uri="{FF2B5EF4-FFF2-40B4-BE49-F238E27FC236}">
                <a16:creationId xmlns:a16="http://schemas.microsoft.com/office/drawing/2014/main" id="{2A0E3B3C-6C3A-57AD-A285-79975B9F0050}"/>
              </a:ext>
            </a:extLst>
          </p:cNvPr>
          <p:cNvSpPr txBox="1">
            <a:spLocks/>
          </p:cNvSpPr>
          <p:nvPr/>
        </p:nvSpPr>
        <p:spPr bwMode="auto">
          <a:xfrm>
            <a:off x="498080" y="572480"/>
            <a:ext cx="11150129" cy="56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182880" lvl="0" algn="ctr" defTabSz="914400">
              <a:defRPr/>
            </a:pPr>
            <a:r>
              <a:rPr lang="en-US" dirty="0">
                <a:solidFill>
                  <a:srgbClr val="1F497D"/>
                </a:solidFill>
                <a:latin typeface="Calibri"/>
                <a:cs typeface="Times New Roman"/>
              </a:rPr>
              <a:t>Select Ongoing Trials</a:t>
            </a:r>
            <a:endParaRPr kumimoji="0" lang="en-GB" sz="3600" b="1" i="0" u="none" strike="noStrike" kern="0" cap="none" spc="0" normalizeH="0" baseline="0" noProof="0" dirty="0">
              <a:ln>
                <a:noFill/>
              </a:ln>
              <a:solidFill>
                <a:srgbClr val="1F497D"/>
              </a:solidFill>
              <a:effectLst/>
              <a:uLnTx/>
              <a:uFillTx/>
              <a:latin typeface="Calibri"/>
              <a:cs typeface="Times New Roman"/>
            </a:endParaRPr>
          </a:p>
        </p:txBody>
      </p:sp>
      <p:graphicFrame>
        <p:nvGraphicFramePr>
          <p:cNvPr id="3" name="Content Placeholder 4">
            <a:extLst>
              <a:ext uri="{FF2B5EF4-FFF2-40B4-BE49-F238E27FC236}">
                <a16:creationId xmlns:a16="http://schemas.microsoft.com/office/drawing/2014/main" id="{21775CA6-C242-FC1B-06FE-932BBB06D226}"/>
              </a:ext>
            </a:extLst>
          </p:cNvPr>
          <p:cNvGraphicFramePr>
            <a:graphicFrameLocks noGrp="1"/>
          </p:cNvGraphicFramePr>
          <p:nvPr>
            <p:ph idx="1"/>
            <p:extLst>
              <p:ext uri="{D42A27DB-BD31-4B8C-83A1-F6EECF244321}">
                <p14:modId xmlns:p14="http://schemas.microsoft.com/office/powerpoint/2010/main" val="149366836"/>
              </p:ext>
            </p:extLst>
          </p:nvPr>
        </p:nvGraphicFramePr>
        <p:xfrm>
          <a:off x="1487488" y="1832388"/>
          <a:ext cx="9577064" cy="3396810"/>
        </p:xfrm>
        <a:graphic>
          <a:graphicData uri="http://schemas.openxmlformats.org/drawingml/2006/table">
            <a:tbl>
              <a:tblPr firstRow="1" bandRow="1">
                <a:tableStyleId>{21E4AEA4-8DFA-4A89-87EB-49C32662AFE0}</a:tableStyleId>
              </a:tblPr>
              <a:tblGrid>
                <a:gridCol w="4104456">
                  <a:extLst>
                    <a:ext uri="{9D8B030D-6E8A-4147-A177-3AD203B41FA5}">
                      <a16:colId xmlns:a16="http://schemas.microsoft.com/office/drawing/2014/main" val="166970845"/>
                    </a:ext>
                  </a:extLst>
                </a:gridCol>
                <a:gridCol w="5472608">
                  <a:extLst>
                    <a:ext uri="{9D8B030D-6E8A-4147-A177-3AD203B41FA5}">
                      <a16:colId xmlns:a16="http://schemas.microsoft.com/office/drawing/2014/main" val="315453777"/>
                    </a:ext>
                  </a:extLst>
                </a:gridCol>
              </a:tblGrid>
              <a:tr h="566135">
                <a:tc>
                  <a:txBody>
                    <a:bodyPr/>
                    <a:lstStyle/>
                    <a:p>
                      <a:pPr algn="ctr"/>
                      <a:r>
                        <a:rPr lang="en-US" sz="2000" dirty="0"/>
                        <a:t>Trial</a:t>
                      </a:r>
                    </a:p>
                  </a:txBody>
                  <a:tcPr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4E81BD"/>
                    </a:solidFill>
                  </a:tcPr>
                </a:tc>
                <a:tc>
                  <a:txBody>
                    <a:bodyPr/>
                    <a:lstStyle/>
                    <a:p>
                      <a:pPr algn="ctr"/>
                      <a:r>
                        <a:rPr lang="en-US" sz="2000" dirty="0"/>
                        <a:t>Comparison</a:t>
                      </a:r>
                    </a:p>
                  </a:txBody>
                  <a:tcPr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4E81BD"/>
                    </a:solidFill>
                  </a:tcPr>
                </a:tc>
                <a:extLst>
                  <a:ext uri="{0D108BD9-81ED-4DB2-BD59-A6C34878D82A}">
                    <a16:rowId xmlns:a16="http://schemas.microsoft.com/office/drawing/2014/main" val="3846962234"/>
                  </a:ext>
                </a:extLst>
              </a:tr>
              <a:tr h="566135">
                <a:tc>
                  <a:txBody>
                    <a:bodyPr/>
                    <a:lstStyle/>
                    <a:p>
                      <a:r>
                        <a:rPr lang="en-US" sz="2000" b="1" dirty="0"/>
                        <a:t>MAJIC (NCT05057494)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0D8E8"/>
                    </a:solidFill>
                  </a:tcPr>
                </a:tc>
                <a:tc>
                  <a:txBody>
                    <a:bodyPr/>
                    <a:lstStyle/>
                    <a:p>
                      <a:pPr algn="ctr"/>
                      <a:r>
                        <a:rPr lang="en-US" sz="2000" b="1" dirty="0"/>
                        <a:t>Acala/Veneto vs Veneto/</a:t>
                      </a:r>
                      <a:r>
                        <a:rPr lang="en-US" sz="2000" b="1" dirty="0" err="1"/>
                        <a:t>Obinu</a:t>
                      </a:r>
                      <a:endParaRPr lang="en-US" sz="2000" b="1"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0D8E8"/>
                    </a:solidFill>
                  </a:tcPr>
                </a:tc>
                <a:extLst>
                  <a:ext uri="{0D108BD9-81ED-4DB2-BD59-A6C34878D82A}">
                    <a16:rowId xmlns:a16="http://schemas.microsoft.com/office/drawing/2014/main" val="1956628357"/>
                  </a:ext>
                </a:extLst>
              </a:tr>
              <a:tr h="566135">
                <a:tc>
                  <a:txBody>
                    <a:bodyPr/>
                    <a:lstStyle/>
                    <a:p>
                      <a:r>
                        <a:rPr lang="en-US" sz="2000" b="1" dirty="0"/>
                        <a:t>NCT06073821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DF4"/>
                    </a:solidFill>
                  </a:tcPr>
                </a:tc>
                <a:tc>
                  <a:txBody>
                    <a:bodyPr/>
                    <a:lstStyle/>
                    <a:p>
                      <a:pPr algn="ctr"/>
                      <a:r>
                        <a:rPr lang="en-US" sz="2000" b="1" dirty="0" err="1"/>
                        <a:t>Sonrotoclax</a:t>
                      </a:r>
                      <a:r>
                        <a:rPr lang="en-US" sz="2000" b="1" dirty="0"/>
                        <a:t>/</a:t>
                      </a:r>
                      <a:r>
                        <a:rPr lang="en-US" sz="2000" b="1" dirty="0" err="1"/>
                        <a:t>zanu</a:t>
                      </a:r>
                      <a:r>
                        <a:rPr lang="en-US" sz="2000" b="1" dirty="0"/>
                        <a:t> vs Veneto/</a:t>
                      </a:r>
                      <a:r>
                        <a:rPr lang="en-US" sz="2000" b="1" dirty="0" err="1"/>
                        <a:t>obinu</a:t>
                      </a:r>
                      <a:r>
                        <a:rPr lang="en-US" sz="2000" b="1" dirty="0"/>
                        <a:t>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DF4"/>
                    </a:solidFill>
                  </a:tcPr>
                </a:tc>
                <a:extLst>
                  <a:ext uri="{0D108BD9-81ED-4DB2-BD59-A6C34878D82A}">
                    <a16:rowId xmlns:a16="http://schemas.microsoft.com/office/drawing/2014/main" val="2072926415"/>
                  </a:ext>
                </a:extLst>
              </a:tr>
              <a:tr h="566135">
                <a:tc>
                  <a:txBody>
                    <a:bodyPr/>
                    <a:lstStyle/>
                    <a:p>
                      <a:r>
                        <a:rPr lang="en-US" sz="2000" b="1" dirty="0"/>
                        <a:t>NCT07277231</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0D8E8"/>
                    </a:solidFill>
                  </a:tcPr>
                </a:tc>
                <a:tc>
                  <a:txBody>
                    <a:bodyPr/>
                    <a:lstStyle/>
                    <a:p>
                      <a:pPr algn="ctr"/>
                      <a:r>
                        <a:rPr lang="en-US" sz="2000" b="1" dirty="0" err="1"/>
                        <a:t>Sonrotoclax</a:t>
                      </a:r>
                      <a:r>
                        <a:rPr lang="en-US" sz="2000" b="1" dirty="0"/>
                        <a:t>/</a:t>
                      </a:r>
                      <a:r>
                        <a:rPr lang="en-US" sz="2000" b="1" dirty="0" err="1"/>
                        <a:t>zanu</a:t>
                      </a:r>
                      <a:r>
                        <a:rPr lang="en-US" sz="2000" b="1" dirty="0"/>
                        <a:t> vs Veneto/</a:t>
                      </a:r>
                      <a:r>
                        <a:rPr lang="en-US" sz="2000" b="1" dirty="0" err="1"/>
                        <a:t>acala</a:t>
                      </a:r>
                      <a:endParaRPr lang="en-US" sz="2000" b="1"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0D8E8"/>
                    </a:solidFill>
                  </a:tcPr>
                </a:tc>
                <a:extLst>
                  <a:ext uri="{0D108BD9-81ED-4DB2-BD59-A6C34878D82A}">
                    <a16:rowId xmlns:a16="http://schemas.microsoft.com/office/drawing/2014/main" val="2572532724"/>
                  </a:ext>
                </a:extLst>
              </a:tr>
              <a:tr h="566135">
                <a:tc>
                  <a:txBody>
                    <a:bodyPr/>
                    <a:lstStyle/>
                    <a:p>
                      <a:r>
                        <a:rPr lang="en-US" sz="2000" b="1" dirty="0"/>
                        <a:t>NCT07321652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DF4"/>
                    </a:solidFill>
                  </a:tcPr>
                </a:tc>
                <a:tc>
                  <a:txBody>
                    <a:bodyPr/>
                    <a:lstStyle/>
                    <a:p>
                      <a:pPr algn="ctr"/>
                      <a:r>
                        <a:rPr lang="en-US" sz="2000" b="1" dirty="0"/>
                        <a:t>Zanubrutinib vs </a:t>
                      </a:r>
                      <a:r>
                        <a:rPr lang="en-US" sz="2000" b="1" dirty="0" err="1"/>
                        <a:t>zanu</a:t>
                      </a:r>
                      <a:r>
                        <a:rPr lang="en-US" sz="2000" b="1" dirty="0"/>
                        <a:t>/</a:t>
                      </a:r>
                      <a:r>
                        <a:rPr lang="en-US" sz="2000" b="1" dirty="0" err="1"/>
                        <a:t>sonrotoclax</a:t>
                      </a:r>
                      <a:endParaRPr lang="en-US" sz="2000" b="1"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DF4"/>
                    </a:solidFill>
                  </a:tcPr>
                </a:tc>
                <a:extLst>
                  <a:ext uri="{0D108BD9-81ED-4DB2-BD59-A6C34878D82A}">
                    <a16:rowId xmlns:a16="http://schemas.microsoft.com/office/drawing/2014/main" val="1348542311"/>
                  </a:ext>
                </a:extLst>
              </a:tr>
              <a:tr h="566135">
                <a:tc>
                  <a:txBody>
                    <a:bodyPr/>
                    <a:lstStyle/>
                    <a:p>
                      <a:r>
                        <a:rPr lang="en-US" sz="2000" b="1" dirty="0">
                          <a:solidFill>
                            <a:srgbClr val="000000"/>
                          </a:solidFill>
                          <a:latin typeface="Calibri" panose="020F0502020204030204" pitchFamily="34" charset="0"/>
                          <a:ea typeface="Arial" charset="0"/>
                          <a:cs typeface="Calibri" panose="020F0502020204030204" pitchFamily="34" charset="0"/>
                        </a:rPr>
                        <a:t>NCT05197192</a:t>
                      </a:r>
                      <a:endParaRPr lang="en-US" sz="2000" b="1"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DF4"/>
                    </a:solidFill>
                  </a:tcPr>
                </a:tc>
                <a:tc>
                  <a:txBody>
                    <a:bodyPr/>
                    <a:lstStyle/>
                    <a:p>
                      <a:pPr algn="ctr"/>
                      <a:r>
                        <a:rPr lang="en-US" sz="2000" b="1" dirty="0"/>
                        <a:t>Acala/Veneto/</a:t>
                      </a:r>
                      <a:r>
                        <a:rPr lang="en-US" sz="2000" b="1" dirty="0" err="1"/>
                        <a:t>obinu</a:t>
                      </a:r>
                      <a:r>
                        <a:rPr lang="en-US" sz="2000" b="1" dirty="0"/>
                        <a:t> vs Veneto/</a:t>
                      </a:r>
                      <a:r>
                        <a:rPr lang="en-US" sz="2000" b="1" dirty="0" err="1"/>
                        <a:t>obinu</a:t>
                      </a:r>
                      <a:endParaRPr lang="en-US" sz="2000" b="1" dirty="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DF4"/>
                    </a:solidFill>
                  </a:tcPr>
                </a:tc>
                <a:extLst>
                  <a:ext uri="{0D108BD9-81ED-4DB2-BD59-A6C34878D82A}">
                    <a16:rowId xmlns:a16="http://schemas.microsoft.com/office/drawing/2014/main" val="850053644"/>
                  </a:ext>
                </a:extLst>
              </a:tr>
            </a:tbl>
          </a:graphicData>
        </a:graphic>
      </p:graphicFrame>
    </p:spTree>
    <p:extLst>
      <p:ext uri="{BB962C8B-B14F-4D97-AF65-F5344CB8AC3E}">
        <p14:creationId xmlns:p14="http://schemas.microsoft.com/office/powerpoint/2010/main" val="390721547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FBB55E-C178-3307-667A-A86C8757C59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6BA8904-7FAB-3BC6-1B30-478F7DB20CD1}"/>
              </a:ext>
            </a:extLst>
          </p:cNvPr>
          <p:cNvSpPr>
            <a:spLocks noGrp="1"/>
          </p:cNvSpPr>
          <p:nvPr>
            <p:ph type="title"/>
          </p:nvPr>
        </p:nvSpPr>
        <p:spPr/>
        <p:txBody>
          <a:bodyPr/>
          <a:lstStyle/>
          <a:p>
            <a:r>
              <a:rPr lang="en-US" dirty="0"/>
              <a:t>Questions About First-Line Treatment</a:t>
            </a:r>
          </a:p>
        </p:txBody>
      </p:sp>
      <p:sp>
        <p:nvSpPr>
          <p:cNvPr id="3" name="Content Placeholder 2">
            <a:extLst>
              <a:ext uri="{FF2B5EF4-FFF2-40B4-BE49-F238E27FC236}">
                <a16:creationId xmlns:a16="http://schemas.microsoft.com/office/drawing/2014/main" id="{FB5CA0A6-4BC6-17C9-6623-81C9829396CC}"/>
              </a:ext>
            </a:extLst>
          </p:cNvPr>
          <p:cNvSpPr>
            <a:spLocks noGrp="1"/>
          </p:cNvSpPr>
          <p:nvPr>
            <p:ph idx="1"/>
          </p:nvPr>
        </p:nvSpPr>
        <p:spPr/>
        <p:txBody>
          <a:bodyPr/>
          <a:lstStyle/>
          <a:p>
            <a:r>
              <a:rPr lang="en-US" dirty="0"/>
              <a:t>How should minimal residual disease (MRD) assays be utilized in community practice?</a:t>
            </a:r>
          </a:p>
          <a:p>
            <a:r>
              <a:rPr lang="en-US" dirty="0"/>
              <a:t>Which MRD assay?</a:t>
            </a:r>
          </a:p>
          <a:p>
            <a:r>
              <a:rPr lang="en-US" dirty="0"/>
              <a:t>What specific value is the goal?</a:t>
            </a:r>
          </a:p>
          <a:p>
            <a:r>
              <a:rPr lang="en-US" dirty="0"/>
              <a:t>For time-limited treatment, when </a:t>
            </a:r>
            <a:r>
              <a:rPr lang="en-US"/>
              <a:t>should MRD </a:t>
            </a:r>
            <a:r>
              <a:rPr lang="en-US" dirty="0"/>
              <a:t>assays be performed?</a:t>
            </a:r>
          </a:p>
        </p:txBody>
      </p:sp>
    </p:spTree>
    <p:extLst>
      <p:ext uri="{BB962C8B-B14F-4D97-AF65-F5344CB8AC3E}">
        <p14:creationId xmlns:p14="http://schemas.microsoft.com/office/powerpoint/2010/main" val="571986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838DB-B412-C980-AB33-18DA18AEC01D}"/>
              </a:ext>
            </a:extLst>
          </p:cNvPr>
          <p:cNvSpPr>
            <a:spLocks noGrp="1"/>
          </p:cNvSpPr>
          <p:nvPr>
            <p:ph type="title"/>
          </p:nvPr>
        </p:nvSpPr>
        <p:spPr>
          <a:xfrm>
            <a:off x="912285" y="0"/>
            <a:ext cx="10358967" cy="1143000"/>
          </a:xfrm>
        </p:spPr>
        <p:txBody>
          <a:bodyPr/>
          <a:lstStyle/>
          <a:p>
            <a:r>
              <a:rPr lang="en-US" dirty="0"/>
              <a:t>AMPLIFY Trial</a:t>
            </a:r>
          </a:p>
        </p:txBody>
      </p:sp>
      <p:sp>
        <p:nvSpPr>
          <p:cNvPr id="3" name="Content Placeholder 2">
            <a:extLst>
              <a:ext uri="{FF2B5EF4-FFF2-40B4-BE49-F238E27FC236}">
                <a16:creationId xmlns:a16="http://schemas.microsoft.com/office/drawing/2014/main" id="{40B34A07-8186-3C1F-D24E-050840CF2B3B}"/>
              </a:ext>
            </a:extLst>
          </p:cNvPr>
          <p:cNvSpPr>
            <a:spLocks noGrp="1"/>
          </p:cNvSpPr>
          <p:nvPr>
            <p:ph idx="1"/>
          </p:nvPr>
        </p:nvSpPr>
        <p:spPr>
          <a:xfrm>
            <a:off x="920748" y="908720"/>
            <a:ext cx="10358967" cy="4605235"/>
          </a:xfrm>
        </p:spPr>
        <p:txBody>
          <a:bodyPr/>
          <a:lstStyle/>
          <a:p>
            <a:pPr marL="98425" indent="0">
              <a:buNone/>
            </a:pPr>
            <a:r>
              <a:rPr lang="en-US" sz="2400" dirty="0"/>
              <a:t>“AV is a very well tolerated time-limited option with easier administration compared to </a:t>
            </a:r>
            <a:r>
              <a:rPr lang="en-US" sz="2400" dirty="0" err="1"/>
              <a:t>ven</a:t>
            </a:r>
            <a:r>
              <a:rPr lang="en-US" sz="2400" dirty="0"/>
              <a:t>/</a:t>
            </a:r>
            <a:r>
              <a:rPr lang="en-US" sz="2400" dirty="0" err="1"/>
              <a:t>obin</a:t>
            </a:r>
            <a:r>
              <a:rPr lang="en-US" sz="2400" dirty="0"/>
              <a:t> and without the toxicities of ibrutinib/venetoclax, and so we do expect this to become pretty widely used. I myself am actually using it for some patients who might have gotten continuous BTK inhibitor before. This way we can get them off therapy pretty easily, and they can have time off therapy, less toxicity, less potential for resistance, but without the work involved in doing, for example, venetoclax/obinutuzumab. </a:t>
            </a:r>
          </a:p>
          <a:p>
            <a:pPr marL="98425" indent="0">
              <a:buNone/>
            </a:pPr>
            <a:r>
              <a:rPr lang="en-US" sz="2400" dirty="0"/>
              <a:t>The FLAIR data demonstrated patients didn’t get any BTK mutations in the I + V arm, but they did in the I arm.  In addition, AVO is highly effective, especially in the unmutated patients. In evaluable patients it had a 95% rate of undetectable MRD. But cautions required regarding infection, so this is really best for younger, fitter patients with higher-risk disease.” </a:t>
            </a:r>
          </a:p>
          <a:p>
            <a:pPr marL="98425" indent="0">
              <a:buNone/>
            </a:pPr>
            <a:r>
              <a:rPr lang="en-US" dirty="0"/>
              <a:t>Dr Jennifer R Brown</a:t>
            </a:r>
          </a:p>
        </p:txBody>
      </p:sp>
    </p:spTree>
    <p:extLst>
      <p:ext uri="{BB962C8B-B14F-4D97-AF65-F5344CB8AC3E}">
        <p14:creationId xmlns:p14="http://schemas.microsoft.com/office/powerpoint/2010/main" val="21498102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BDF5E-E419-7A5C-898D-D40854ED0379}"/>
              </a:ext>
            </a:extLst>
          </p:cNvPr>
          <p:cNvSpPr>
            <a:spLocks noGrp="1"/>
          </p:cNvSpPr>
          <p:nvPr>
            <p:ph type="title"/>
          </p:nvPr>
        </p:nvSpPr>
        <p:spPr/>
        <p:txBody>
          <a:bodyPr/>
          <a:lstStyle/>
          <a:p>
            <a:r>
              <a:rPr lang="en-US" dirty="0"/>
              <a:t>Questions About First-Line Treatment</a:t>
            </a:r>
          </a:p>
        </p:txBody>
      </p:sp>
      <p:sp>
        <p:nvSpPr>
          <p:cNvPr id="3" name="Content Placeholder 2">
            <a:extLst>
              <a:ext uri="{FF2B5EF4-FFF2-40B4-BE49-F238E27FC236}">
                <a16:creationId xmlns:a16="http://schemas.microsoft.com/office/drawing/2014/main" id="{45296560-A0D5-F175-C100-7FA3837EE20B}"/>
              </a:ext>
            </a:extLst>
          </p:cNvPr>
          <p:cNvSpPr>
            <a:spLocks noGrp="1"/>
          </p:cNvSpPr>
          <p:nvPr>
            <p:ph idx="1"/>
          </p:nvPr>
        </p:nvSpPr>
        <p:spPr>
          <a:xfrm>
            <a:off x="912287" y="1416053"/>
            <a:ext cx="9432186" cy="4605235"/>
          </a:xfrm>
        </p:spPr>
        <p:txBody>
          <a:bodyPr/>
          <a:lstStyle/>
          <a:p>
            <a:r>
              <a:rPr lang="en-US" dirty="0"/>
              <a:t>Should the time it takes to achieve MRD negativity be considered in determining duration of treatment?</a:t>
            </a:r>
          </a:p>
          <a:p>
            <a:r>
              <a:rPr lang="en-US" dirty="0"/>
              <a:t>How should patients who retain MRD positivity after the planned treatment duration be approached?</a:t>
            </a:r>
          </a:p>
          <a:p>
            <a:r>
              <a:rPr lang="en-US" dirty="0"/>
              <a:t>In what situations, if any, would you deploy the strategy reported by MD Anderson of delayed obinutuzumab after up-front BTK/Bcl-2 inhibitors?</a:t>
            </a:r>
          </a:p>
        </p:txBody>
      </p:sp>
    </p:spTree>
    <p:extLst>
      <p:ext uri="{BB962C8B-B14F-4D97-AF65-F5344CB8AC3E}">
        <p14:creationId xmlns:p14="http://schemas.microsoft.com/office/powerpoint/2010/main" val="5530636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D4296A-13DF-F528-07ED-1E8C15F57568}"/>
              </a:ext>
            </a:extLst>
          </p:cNvPr>
          <p:cNvSpPr>
            <a:spLocks noGrp="1"/>
          </p:cNvSpPr>
          <p:nvPr>
            <p:ph type="title"/>
          </p:nvPr>
        </p:nvSpPr>
        <p:spPr/>
        <p:txBody>
          <a:bodyPr/>
          <a:lstStyle/>
          <a:p>
            <a:r>
              <a:rPr lang="en-US" dirty="0"/>
              <a:t>Questions About First-Line Treatment</a:t>
            </a:r>
          </a:p>
        </p:txBody>
      </p:sp>
      <p:sp>
        <p:nvSpPr>
          <p:cNvPr id="3" name="Content Placeholder 2">
            <a:extLst>
              <a:ext uri="{FF2B5EF4-FFF2-40B4-BE49-F238E27FC236}">
                <a16:creationId xmlns:a16="http://schemas.microsoft.com/office/drawing/2014/main" id="{A8FD614A-3F0F-70E8-4F25-2CED65A3A37F}"/>
              </a:ext>
            </a:extLst>
          </p:cNvPr>
          <p:cNvSpPr>
            <a:spLocks noGrp="1"/>
          </p:cNvSpPr>
          <p:nvPr>
            <p:ph idx="1"/>
          </p:nvPr>
        </p:nvSpPr>
        <p:spPr/>
        <p:txBody>
          <a:bodyPr/>
          <a:lstStyle/>
          <a:p>
            <a:r>
              <a:rPr lang="en-US" dirty="0"/>
              <a:t>How do you clinically compare the global efficacy and tolerability of acalabrutinib and zanubrutinib? What about pharmacokinetics?</a:t>
            </a:r>
          </a:p>
          <a:p>
            <a:r>
              <a:rPr lang="en-US" dirty="0"/>
              <a:t>In what situations, if any, do you believe there is a role for pirtobrutinib for treatment-naïve CLL?</a:t>
            </a:r>
          </a:p>
        </p:txBody>
      </p:sp>
    </p:spTree>
    <p:extLst>
      <p:ext uri="{BB962C8B-B14F-4D97-AF65-F5344CB8AC3E}">
        <p14:creationId xmlns:p14="http://schemas.microsoft.com/office/powerpoint/2010/main" val="38947817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2EF0DE-1D2D-1BBC-023C-7B8D5350E462}"/>
              </a:ext>
            </a:extLst>
          </p:cNvPr>
          <p:cNvSpPr>
            <a:spLocks noGrp="1"/>
          </p:cNvSpPr>
          <p:nvPr>
            <p:ph type="title"/>
          </p:nvPr>
        </p:nvSpPr>
        <p:spPr>
          <a:xfrm>
            <a:off x="893178" y="-16618"/>
            <a:ext cx="10358967" cy="1143000"/>
          </a:xfrm>
        </p:spPr>
        <p:txBody>
          <a:bodyPr/>
          <a:lstStyle/>
          <a:p>
            <a:r>
              <a:rPr lang="en-US" dirty="0"/>
              <a:t>Comparison of BTKIs</a:t>
            </a:r>
          </a:p>
        </p:txBody>
      </p:sp>
      <p:sp>
        <p:nvSpPr>
          <p:cNvPr id="3" name="Content Placeholder 2">
            <a:extLst>
              <a:ext uri="{FF2B5EF4-FFF2-40B4-BE49-F238E27FC236}">
                <a16:creationId xmlns:a16="http://schemas.microsoft.com/office/drawing/2014/main" id="{C1BAD317-5002-51FF-D15E-00613C59B44F}"/>
              </a:ext>
            </a:extLst>
          </p:cNvPr>
          <p:cNvSpPr>
            <a:spLocks noGrp="1"/>
          </p:cNvSpPr>
          <p:nvPr>
            <p:ph idx="1"/>
          </p:nvPr>
        </p:nvSpPr>
        <p:spPr>
          <a:xfrm>
            <a:off x="928159" y="836712"/>
            <a:ext cx="10568441" cy="4605235"/>
          </a:xfrm>
        </p:spPr>
        <p:txBody>
          <a:bodyPr/>
          <a:lstStyle/>
          <a:p>
            <a:pPr marL="98425" indent="0">
              <a:buNone/>
            </a:pPr>
            <a:r>
              <a:rPr lang="en-US" sz="2000" dirty="0"/>
              <a:t>“Numerically, </a:t>
            </a:r>
            <a:r>
              <a:rPr lang="en-US" sz="2000" dirty="0" err="1"/>
              <a:t>zanubrutinib</a:t>
            </a:r>
            <a:r>
              <a:rPr lang="en-US" sz="2000" dirty="0"/>
              <a:t> has greater efficacy than ibrutinib. In clinical practice, I think that both second-generation inhibitors are great drugs, and the problem starts when someone starts claiming that one is superior to the other. Perhaps if we took the 4 approved BTK inhibitors, </a:t>
            </a:r>
            <a:r>
              <a:rPr lang="en-US" sz="2000" dirty="0" err="1"/>
              <a:t>pirto</a:t>
            </a:r>
            <a:r>
              <a:rPr lang="en-US" sz="2000" dirty="0"/>
              <a:t> </a:t>
            </a:r>
            <a:br>
              <a:rPr lang="en-US" sz="2000" dirty="0"/>
            </a:br>
            <a:r>
              <a:rPr lang="en-US" sz="2000" dirty="0"/>
              <a:t>is the best both in terms of efficacy, as it overcomes the resistance, and in terms of tolerance, because it's magnificently selective. But we do not have </a:t>
            </a:r>
            <a:r>
              <a:rPr lang="en-US" sz="2000" dirty="0" err="1"/>
              <a:t>pirto</a:t>
            </a:r>
            <a:r>
              <a:rPr lang="en-US" sz="2000" dirty="0"/>
              <a:t> long-time observations, as even in the BRUIN Phase I and II study, we just have a 5-year follow-up. So none of those things could be proven in an affirmed way. </a:t>
            </a:r>
          </a:p>
          <a:p>
            <a:pPr marL="98425" indent="0">
              <a:buNone/>
            </a:pPr>
            <a:r>
              <a:rPr lang="en-US" sz="2000" dirty="0"/>
              <a:t>The dose of </a:t>
            </a:r>
            <a:r>
              <a:rPr lang="en-US" sz="2000" dirty="0" err="1"/>
              <a:t>zanu</a:t>
            </a:r>
            <a:r>
              <a:rPr lang="en-US" sz="2000" dirty="0"/>
              <a:t> and the pharmacokinetics of </a:t>
            </a:r>
            <a:r>
              <a:rPr lang="en-US" sz="2000" dirty="0" err="1"/>
              <a:t>zanu</a:t>
            </a:r>
            <a:r>
              <a:rPr lang="en-US" sz="2000" dirty="0"/>
              <a:t> gives us a possible basis for a better efficacy. Because if you look at IC50, the inhibitory concentration at which half of the Bruton tyrosine kinase activity is inhibited. Now, for ibrutinib it's 6 hours a day. For </a:t>
            </a:r>
            <a:r>
              <a:rPr lang="en-US" sz="2000" dirty="0" err="1"/>
              <a:t>acala</a:t>
            </a:r>
            <a:r>
              <a:rPr lang="en-US" sz="2000" dirty="0"/>
              <a:t>, it's 5 hours a day. For </a:t>
            </a:r>
            <a:r>
              <a:rPr lang="en-US" sz="2000" dirty="0" err="1"/>
              <a:t>zanu</a:t>
            </a:r>
            <a:r>
              <a:rPr lang="en-US" sz="2000" dirty="0"/>
              <a:t>, it's round the clock. But if you compare IC50 between </a:t>
            </a:r>
            <a:r>
              <a:rPr lang="en-US" sz="2000" dirty="0" err="1"/>
              <a:t>zanu</a:t>
            </a:r>
            <a:r>
              <a:rPr lang="en-US" sz="2000" dirty="0"/>
              <a:t> and </a:t>
            </a:r>
            <a:r>
              <a:rPr lang="en-US" sz="2000" dirty="0" err="1"/>
              <a:t>pirto</a:t>
            </a:r>
            <a:r>
              <a:rPr lang="en-US" sz="2000" dirty="0"/>
              <a:t>, </a:t>
            </a:r>
            <a:r>
              <a:rPr lang="en-US" sz="2000" dirty="0" err="1"/>
              <a:t>pirto</a:t>
            </a:r>
            <a:r>
              <a:rPr lang="en-US" sz="2000" dirty="0"/>
              <a:t> is round the clock as well, but not IC50, but IC90. So it may be that certain drugs have a potentially better clinical capacity of killing the cells, but whether this will be relevant clinically, we are not able to prove.</a:t>
            </a:r>
          </a:p>
          <a:p>
            <a:pPr marL="98425" indent="0">
              <a:buNone/>
            </a:pPr>
            <a:r>
              <a:rPr lang="en-US" sz="2000" dirty="0"/>
              <a:t>Perhaps a more important issue is time-indefinite therapy versus time-limited therapy.”  </a:t>
            </a:r>
          </a:p>
          <a:p>
            <a:pPr marL="98425" indent="0">
              <a:buNone/>
            </a:pPr>
            <a:r>
              <a:rPr lang="en-US" sz="2000" dirty="0"/>
              <a:t>Prof Wojciech Jurczak</a:t>
            </a:r>
          </a:p>
          <a:p>
            <a:pPr marL="98425" indent="0">
              <a:buNone/>
            </a:pPr>
            <a:endParaRPr lang="en-US" dirty="0"/>
          </a:p>
        </p:txBody>
      </p:sp>
    </p:spTree>
    <p:extLst>
      <p:ext uri="{BB962C8B-B14F-4D97-AF65-F5344CB8AC3E}">
        <p14:creationId xmlns:p14="http://schemas.microsoft.com/office/powerpoint/2010/main" val="21044924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9D13D0-7FB2-0971-B195-6FDD28F44839}"/>
              </a:ext>
            </a:extLst>
          </p:cNvPr>
          <p:cNvSpPr>
            <a:spLocks noGrp="1"/>
          </p:cNvSpPr>
          <p:nvPr>
            <p:ph type="title"/>
          </p:nvPr>
        </p:nvSpPr>
        <p:spPr/>
        <p:txBody>
          <a:bodyPr/>
          <a:lstStyle/>
          <a:p>
            <a:r>
              <a:rPr lang="en-US" dirty="0"/>
              <a:t>Questions About First-Line Treatment</a:t>
            </a:r>
          </a:p>
        </p:txBody>
      </p:sp>
      <p:sp>
        <p:nvSpPr>
          <p:cNvPr id="3" name="Content Placeholder 2">
            <a:extLst>
              <a:ext uri="{FF2B5EF4-FFF2-40B4-BE49-F238E27FC236}">
                <a16:creationId xmlns:a16="http://schemas.microsoft.com/office/drawing/2014/main" id="{0264579B-CE3D-4C60-1CA7-30D5A3818F86}"/>
              </a:ext>
            </a:extLst>
          </p:cNvPr>
          <p:cNvSpPr>
            <a:spLocks noGrp="1"/>
          </p:cNvSpPr>
          <p:nvPr>
            <p:ph idx="1"/>
          </p:nvPr>
        </p:nvSpPr>
        <p:spPr/>
        <p:txBody>
          <a:bodyPr/>
          <a:lstStyle/>
          <a:p>
            <a:r>
              <a:rPr lang="en-US" dirty="0"/>
              <a:t>For patients without high-risk biomarkers, how does IGVH status affect treatment choice?</a:t>
            </a:r>
          </a:p>
          <a:p>
            <a:r>
              <a:rPr lang="en-US" dirty="0"/>
              <a:t>In what situations do you recommend continuous BTKi therapy?</a:t>
            </a:r>
          </a:p>
          <a:p>
            <a:r>
              <a:rPr lang="en-US" dirty="0"/>
              <a:t>How much of an issue is toxicity with </a:t>
            </a:r>
            <a:r>
              <a:rPr lang="en-US" dirty="0" err="1"/>
              <a:t>pirtobrutinib</a:t>
            </a:r>
            <a:r>
              <a:rPr lang="en-US" dirty="0"/>
              <a:t>/venetoclax/ obinutuzumab?</a:t>
            </a:r>
          </a:p>
          <a:p>
            <a:r>
              <a:rPr lang="en-US" dirty="0"/>
              <a:t>Why do you think this was observed?</a:t>
            </a:r>
          </a:p>
        </p:txBody>
      </p:sp>
    </p:spTree>
    <p:extLst>
      <p:ext uri="{BB962C8B-B14F-4D97-AF65-F5344CB8AC3E}">
        <p14:creationId xmlns:p14="http://schemas.microsoft.com/office/powerpoint/2010/main" val="22900605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2ED7E6-DC72-94AD-6447-AA4468664400}"/>
              </a:ext>
            </a:extLst>
          </p:cNvPr>
          <p:cNvSpPr>
            <a:spLocks noGrp="1"/>
          </p:cNvSpPr>
          <p:nvPr>
            <p:ph type="title"/>
          </p:nvPr>
        </p:nvSpPr>
        <p:spPr/>
        <p:txBody>
          <a:bodyPr/>
          <a:lstStyle/>
          <a:p>
            <a:r>
              <a:rPr lang="en-US" dirty="0"/>
              <a:t>Questions About First-Line Treatment</a:t>
            </a:r>
          </a:p>
        </p:txBody>
      </p:sp>
      <p:sp>
        <p:nvSpPr>
          <p:cNvPr id="3" name="Content Placeholder 2">
            <a:extLst>
              <a:ext uri="{FF2B5EF4-FFF2-40B4-BE49-F238E27FC236}">
                <a16:creationId xmlns:a16="http://schemas.microsoft.com/office/drawing/2014/main" id="{DFBA69D6-3D59-C04C-2289-16973E39DBE0}"/>
              </a:ext>
            </a:extLst>
          </p:cNvPr>
          <p:cNvSpPr>
            <a:spLocks noGrp="1"/>
          </p:cNvSpPr>
          <p:nvPr>
            <p:ph idx="1"/>
          </p:nvPr>
        </p:nvSpPr>
        <p:spPr/>
        <p:txBody>
          <a:bodyPr/>
          <a:lstStyle/>
          <a:p>
            <a:r>
              <a:rPr lang="en-US" dirty="0"/>
              <a:t>How do you approach much older patients or those with important comorbidities?</a:t>
            </a:r>
          </a:p>
          <a:p>
            <a:r>
              <a:rPr lang="en-US" dirty="0"/>
              <a:t>How do you evaluate the patient for potential use of a Bcl-2 inhibitor?</a:t>
            </a:r>
          </a:p>
          <a:p>
            <a:r>
              <a:rPr lang="en-US" dirty="0"/>
              <a:t>How do you clinically compare the global efficacy and tolerability of venetoclax and </a:t>
            </a:r>
            <a:r>
              <a:rPr lang="en-US" dirty="0" err="1"/>
              <a:t>sonrotoclax</a:t>
            </a:r>
            <a:r>
              <a:rPr lang="en-US" dirty="0"/>
              <a:t>? What about pharmacokinetics?</a:t>
            </a:r>
          </a:p>
          <a:p>
            <a:r>
              <a:rPr lang="en-US" dirty="0"/>
              <a:t>How would you compare the logistical demands of venetoclax ramp-up to those of </a:t>
            </a:r>
            <a:r>
              <a:rPr lang="en-US" dirty="0" err="1"/>
              <a:t>sonrotoclax</a:t>
            </a:r>
            <a:r>
              <a:rPr lang="en-US" dirty="0"/>
              <a:t>?</a:t>
            </a:r>
          </a:p>
        </p:txBody>
      </p:sp>
    </p:spTree>
    <p:extLst>
      <p:ext uri="{BB962C8B-B14F-4D97-AF65-F5344CB8AC3E}">
        <p14:creationId xmlns:p14="http://schemas.microsoft.com/office/powerpoint/2010/main" val="1223482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a:t>Dr Brown </a:t>
            </a:r>
            <a:r>
              <a:rPr lang="en-US" sz="3200" dirty="0">
                <a:solidFill>
                  <a:srgbClr val="0432FF"/>
                </a:solidFill>
              </a:rPr>
              <a:t>— Disclosures</a:t>
            </a:r>
          </a:p>
        </p:txBody>
      </p:sp>
      <p:graphicFrame>
        <p:nvGraphicFramePr>
          <p:cNvPr id="3" name="Content Placeholder 3">
            <a:extLst>
              <a:ext uri="{FF2B5EF4-FFF2-40B4-BE49-F238E27FC236}">
                <a16:creationId xmlns:a16="http://schemas.microsoft.com/office/drawing/2014/main" id="{D79BE8EF-A597-304A-BB26-509894B2D335}"/>
              </a:ext>
            </a:extLst>
          </p:cNvPr>
          <p:cNvGraphicFramePr>
            <a:graphicFrameLocks/>
          </p:cNvGraphicFramePr>
          <p:nvPr/>
        </p:nvGraphicFramePr>
        <p:xfrm>
          <a:off x="1041886" y="1573589"/>
          <a:ext cx="10229367" cy="3710821"/>
        </p:xfrm>
        <a:graphic>
          <a:graphicData uri="http://schemas.openxmlformats.org/drawingml/2006/table">
            <a:tbl>
              <a:tblPr firstRow="1" bandRow="1">
                <a:tableStyleId>{F2DE63D5-997A-4646-A377-4702673A728D}</a:tableStyleId>
              </a:tblPr>
              <a:tblGrid>
                <a:gridCol w="3030683">
                  <a:extLst>
                    <a:ext uri="{9D8B030D-6E8A-4147-A177-3AD203B41FA5}">
                      <a16:colId xmlns:a16="http://schemas.microsoft.com/office/drawing/2014/main" val="20000"/>
                    </a:ext>
                  </a:extLst>
                </a:gridCol>
                <a:gridCol w="7198684">
                  <a:extLst>
                    <a:ext uri="{9D8B030D-6E8A-4147-A177-3AD203B41FA5}">
                      <a16:colId xmlns:a16="http://schemas.microsoft.com/office/drawing/2014/main" val="3833924404"/>
                    </a:ext>
                  </a:extLst>
                </a:gridCol>
              </a:tblGrid>
              <a:tr h="1170146">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Consulting Agreements</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a:solidFill>
                            <a:schemeClr val="tx1"/>
                          </a:solidFill>
                        </a:rPr>
                        <a:t>AbbVie Inc, </a:t>
                      </a:r>
                      <a:r>
                        <a:rPr lang="en-US" b="0" dirty="0" err="1">
                          <a:solidFill>
                            <a:schemeClr val="tx1"/>
                          </a:solidFill>
                        </a:rPr>
                        <a:t>Acerta</a:t>
                      </a:r>
                      <a:r>
                        <a:rPr lang="en-US" b="0" dirty="0">
                          <a:solidFill>
                            <a:schemeClr val="tx1"/>
                          </a:solidFill>
                        </a:rPr>
                        <a:t> Pharma — A member of the AstraZeneca Group, </a:t>
                      </a:r>
                      <a:r>
                        <a:rPr lang="en-US" b="0" dirty="0" err="1">
                          <a:solidFill>
                            <a:schemeClr val="tx1"/>
                          </a:solidFill>
                        </a:rPr>
                        <a:t>Alloplex</a:t>
                      </a:r>
                      <a:r>
                        <a:rPr lang="en-US" b="0" dirty="0">
                          <a:solidFill>
                            <a:schemeClr val="tx1"/>
                          </a:solidFill>
                        </a:rPr>
                        <a:t> Biotherapeutics, </a:t>
                      </a:r>
                      <a:r>
                        <a:rPr lang="en-US" b="0" dirty="0" err="1">
                          <a:solidFill>
                            <a:schemeClr val="tx1"/>
                          </a:solidFill>
                        </a:rPr>
                        <a:t>BeOne</a:t>
                      </a:r>
                      <a:r>
                        <a:rPr lang="en-US" b="0" dirty="0">
                          <a:solidFill>
                            <a:schemeClr val="tx1"/>
                          </a:solidFill>
                        </a:rPr>
                        <a:t>, Bristol Myers Squibb, EcoR1 Capital LLC, Galapagos NV, Genentech, a member of the Roche Group, Grifols, </a:t>
                      </a:r>
                      <a:r>
                        <a:rPr lang="en-US" b="0" dirty="0" err="1">
                          <a:solidFill>
                            <a:schemeClr val="tx1"/>
                          </a:solidFill>
                        </a:rPr>
                        <a:t>InnoCare</a:t>
                      </a:r>
                      <a:r>
                        <a:rPr lang="en-US" b="0" dirty="0">
                          <a:solidFill>
                            <a:schemeClr val="tx1"/>
                          </a:solidFill>
                        </a:rPr>
                        <a:t> Pharma, </a:t>
                      </a:r>
                      <a:r>
                        <a:rPr lang="en-US" b="0" dirty="0" err="1">
                          <a:solidFill>
                            <a:schemeClr val="tx1"/>
                          </a:solidFill>
                        </a:rPr>
                        <a:t>Loxo</a:t>
                      </a:r>
                      <a:r>
                        <a:rPr lang="en-US" b="0" dirty="0">
                          <a:solidFill>
                            <a:schemeClr val="tx1"/>
                          </a:solidFill>
                        </a:rPr>
                        <a:t> Oncology Inc, a wholly owned subsidiary of Eli Lilly &amp; Company, Magnet Biomedicine, </a:t>
                      </a:r>
                      <a:r>
                        <a:rPr lang="en-US" b="0" dirty="0" err="1">
                          <a:solidFill>
                            <a:schemeClr val="tx1"/>
                          </a:solidFill>
                        </a:rPr>
                        <a:t>Nurix</a:t>
                      </a:r>
                      <a:r>
                        <a:rPr lang="en-US" b="0" dirty="0">
                          <a:solidFill>
                            <a:schemeClr val="tx1"/>
                          </a:solidFill>
                        </a:rPr>
                        <a:t> Therapeutics Inc, Pharmacyclics LLC, an AbbVie Company</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671119">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0" kern="1200" dirty="0" err="1">
                          <a:solidFill>
                            <a:schemeClr val="tx1"/>
                          </a:solidFill>
                          <a:effectLst/>
                          <a:latin typeface="+mn-lt"/>
                          <a:ea typeface="+mn-ea"/>
                          <a:cs typeface="+mn-cs"/>
                        </a:rPr>
                        <a:t>BeOne</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iOnctura</a:t>
                      </a:r>
                      <a:r>
                        <a:rPr lang="en-US" sz="1800" b="0" kern="1200" dirty="0">
                          <a:solidFill>
                            <a:schemeClr val="tx1"/>
                          </a:solidFill>
                          <a:effectLst/>
                          <a:latin typeface="+mn-lt"/>
                          <a:ea typeface="+mn-ea"/>
                          <a:cs typeface="+mn-cs"/>
                        </a:rPr>
                        <a:t> SA, </a:t>
                      </a:r>
                      <a:r>
                        <a:rPr lang="en-US" sz="1800" b="0" kern="1200" dirty="0" err="1">
                          <a:solidFill>
                            <a:schemeClr val="tx1"/>
                          </a:solidFill>
                          <a:effectLst/>
                          <a:latin typeface="+mn-lt"/>
                          <a:ea typeface="+mn-ea"/>
                          <a:cs typeface="+mn-cs"/>
                        </a:rPr>
                        <a:t>Loxo</a:t>
                      </a:r>
                      <a:r>
                        <a:rPr lang="en-US" sz="1800" b="0" kern="1200" dirty="0">
                          <a:solidFill>
                            <a:schemeClr val="tx1"/>
                          </a:solidFill>
                          <a:effectLst/>
                          <a:latin typeface="+mn-lt"/>
                          <a:ea typeface="+mn-ea"/>
                          <a:cs typeface="+mn-cs"/>
                        </a:rPr>
                        <a:t> Oncology Inc, a wholly owned subsidiary of Eli Lilly &amp; Company, </a:t>
                      </a:r>
                      <a:r>
                        <a:rPr lang="en-US" sz="1800" b="0" kern="1200" dirty="0" err="1">
                          <a:solidFill>
                            <a:schemeClr val="tx1"/>
                          </a:solidFill>
                          <a:effectLst/>
                          <a:latin typeface="+mn-lt"/>
                          <a:ea typeface="+mn-ea"/>
                          <a:cs typeface="+mn-cs"/>
                        </a:rPr>
                        <a:t>Nagoon</a:t>
                      </a:r>
                      <a:r>
                        <a:rPr lang="en-US" sz="1800" b="0" kern="1200" dirty="0">
                          <a:solidFill>
                            <a:schemeClr val="tx1"/>
                          </a:solidFill>
                          <a:effectLst/>
                          <a:latin typeface="+mn-lt"/>
                          <a:ea typeface="+mn-ea"/>
                          <a:cs typeface="+mn-cs"/>
                        </a:rPr>
                        <a:t> Therapeutics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75983703"/>
                  </a:ext>
                </a:extLst>
              </a:tr>
              <a:tr h="662601">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1" kern="1200" dirty="0">
                          <a:solidFill>
                            <a:schemeClr val="tx1"/>
                          </a:solidFill>
                          <a:effectLst/>
                          <a:latin typeface="+mn-lt"/>
                          <a:ea typeface="+mn-ea"/>
                          <a:cs typeface="+mn-cs"/>
                        </a:rPr>
                        <a:t>Data and Safety Monitoring Boards/Committees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0" kern="1200" dirty="0">
                          <a:solidFill>
                            <a:schemeClr val="tx1"/>
                          </a:solidFill>
                          <a:effectLst/>
                          <a:latin typeface="+mn-lt"/>
                          <a:ea typeface="+mn-ea"/>
                          <a:cs typeface="+mn-cs"/>
                        </a:rPr>
                        <a:t>Grifols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2572115"/>
                  </a:ext>
                </a:extLst>
              </a:tr>
              <a:tr h="662601">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1" kern="1200" dirty="0">
                          <a:solidFill>
                            <a:schemeClr val="tx1"/>
                          </a:solidFill>
                          <a:effectLst/>
                          <a:latin typeface="+mn-lt"/>
                          <a:ea typeface="+mn-ea"/>
                          <a:cs typeface="+mn-cs"/>
                        </a:rPr>
                        <a:t>Nonrelevant Financial Relationships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b="0" kern="1200" dirty="0">
                          <a:solidFill>
                            <a:schemeClr val="tx1"/>
                          </a:solidFill>
                          <a:effectLst/>
                          <a:latin typeface="+mn-lt"/>
                          <a:ea typeface="+mn-ea"/>
                          <a:cs typeface="+mn-cs"/>
                        </a:rPr>
                        <a:t>UpToDate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75751764"/>
                  </a:ext>
                </a:extLst>
              </a:tr>
            </a:tbl>
          </a:graphicData>
        </a:graphic>
      </p:graphicFrame>
    </p:spTree>
    <p:custDataLst>
      <p:tags r:id="rId1"/>
    </p:custDataLst>
    <p:extLst>
      <p:ext uri="{BB962C8B-B14F-4D97-AF65-F5344CB8AC3E}">
        <p14:creationId xmlns:p14="http://schemas.microsoft.com/office/powerpoint/2010/main" val="22665291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38CEA3-89EC-5058-5584-FF960F8C834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A773E74-B14D-8673-A73F-23E6396C01AD}"/>
              </a:ext>
            </a:extLst>
          </p:cNvPr>
          <p:cNvSpPr>
            <a:spLocks noGrp="1"/>
          </p:cNvSpPr>
          <p:nvPr>
            <p:ph type="title"/>
          </p:nvPr>
        </p:nvSpPr>
        <p:spPr>
          <a:xfrm>
            <a:off x="893178" y="-16618"/>
            <a:ext cx="10358967" cy="1143000"/>
          </a:xfrm>
        </p:spPr>
        <p:txBody>
          <a:bodyPr/>
          <a:lstStyle/>
          <a:p>
            <a:r>
              <a:rPr lang="en-US" dirty="0" err="1"/>
              <a:t>Sonrotoclax</a:t>
            </a:r>
            <a:endParaRPr lang="en-US" dirty="0"/>
          </a:p>
        </p:txBody>
      </p:sp>
      <p:sp>
        <p:nvSpPr>
          <p:cNvPr id="3" name="Content Placeholder 2">
            <a:extLst>
              <a:ext uri="{FF2B5EF4-FFF2-40B4-BE49-F238E27FC236}">
                <a16:creationId xmlns:a16="http://schemas.microsoft.com/office/drawing/2014/main" id="{5AC4D3C8-1AF6-BEDA-D746-0FB0E63AB9D7}"/>
              </a:ext>
            </a:extLst>
          </p:cNvPr>
          <p:cNvSpPr>
            <a:spLocks noGrp="1"/>
          </p:cNvSpPr>
          <p:nvPr>
            <p:ph idx="1"/>
          </p:nvPr>
        </p:nvSpPr>
        <p:spPr>
          <a:xfrm>
            <a:off x="928159" y="1052736"/>
            <a:ext cx="10358967" cy="4605235"/>
          </a:xfrm>
        </p:spPr>
        <p:txBody>
          <a:bodyPr/>
          <a:lstStyle/>
          <a:p>
            <a:pPr marL="98425" indent="0">
              <a:buNone/>
            </a:pPr>
            <a:r>
              <a:rPr lang="en-US" sz="2400" dirty="0"/>
              <a:t>“</a:t>
            </a:r>
            <a:r>
              <a:rPr lang="en-US" sz="2400" dirty="0" err="1"/>
              <a:t>Sonrotoclax</a:t>
            </a:r>
            <a:r>
              <a:rPr lang="en-US" sz="2400" dirty="0"/>
              <a:t> is more selective than </a:t>
            </a:r>
            <a:r>
              <a:rPr lang="en-US" sz="2400" dirty="0" err="1"/>
              <a:t>venetoxlax</a:t>
            </a:r>
            <a:r>
              <a:rPr lang="en-US" sz="2400" dirty="0"/>
              <a:t>, therefore less off-target inhibition, therefore slightly less adverse events. Then we have the possibility of a more pronounced inhibition, maybe even 14 times more pronounced, which may mean more efficacy. Thirdly, it's also efficient in certain mutations where venetoclax is not working. We gave used </a:t>
            </a:r>
            <a:r>
              <a:rPr lang="en-US" sz="2400" dirty="0" err="1"/>
              <a:t>sonrotoclax</a:t>
            </a:r>
            <a:r>
              <a:rPr lang="en-US" sz="2400" dirty="0"/>
              <a:t> monotherapy in a study, and most of the patients, who were a difficult to treat group, responded. We really were truly astonished. I think that a combination of </a:t>
            </a:r>
            <a:r>
              <a:rPr lang="en-US" sz="2400" dirty="0" err="1"/>
              <a:t>sonrotoclax</a:t>
            </a:r>
            <a:r>
              <a:rPr lang="en-US" sz="2400" dirty="0"/>
              <a:t> with </a:t>
            </a:r>
            <a:r>
              <a:rPr lang="en-US" sz="2400" dirty="0" err="1"/>
              <a:t>zanubrutinib</a:t>
            </a:r>
            <a:r>
              <a:rPr lang="en-US" sz="2400" dirty="0"/>
              <a:t>, which is now in Phase III, is going to change our perspective, but not sooner than 2 or 3 years.”</a:t>
            </a:r>
          </a:p>
          <a:p>
            <a:pPr marL="98425" indent="0">
              <a:buNone/>
            </a:pPr>
            <a:r>
              <a:rPr lang="en-US" sz="2000" dirty="0"/>
              <a:t>Prof Wojciech Jurczak</a:t>
            </a:r>
          </a:p>
          <a:p>
            <a:pPr marL="98425" indent="0">
              <a:buNone/>
            </a:pPr>
            <a:endParaRPr lang="en-US" dirty="0"/>
          </a:p>
        </p:txBody>
      </p:sp>
    </p:spTree>
    <p:extLst>
      <p:ext uri="{BB962C8B-B14F-4D97-AF65-F5344CB8AC3E}">
        <p14:creationId xmlns:p14="http://schemas.microsoft.com/office/powerpoint/2010/main" val="5644282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BC22DE-B0D0-CEFA-9D1E-5F88816CA166}"/>
              </a:ext>
            </a:extLst>
          </p:cNvPr>
          <p:cNvSpPr>
            <a:spLocks noGrp="1"/>
          </p:cNvSpPr>
          <p:nvPr>
            <p:ph type="title"/>
          </p:nvPr>
        </p:nvSpPr>
        <p:spPr/>
        <p:txBody>
          <a:bodyPr/>
          <a:lstStyle/>
          <a:p>
            <a:r>
              <a:rPr lang="en-US" dirty="0"/>
              <a:t>Questions About First-Line Treatment</a:t>
            </a:r>
          </a:p>
        </p:txBody>
      </p:sp>
      <p:sp>
        <p:nvSpPr>
          <p:cNvPr id="3" name="Content Placeholder 2">
            <a:extLst>
              <a:ext uri="{FF2B5EF4-FFF2-40B4-BE49-F238E27FC236}">
                <a16:creationId xmlns:a16="http://schemas.microsoft.com/office/drawing/2014/main" id="{E8028554-0C5A-D2D8-09C3-E916C9C7CB63}"/>
              </a:ext>
            </a:extLst>
          </p:cNvPr>
          <p:cNvSpPr>
            <a:spLocks noGrp="1"/>
          </p:cNvSpPr>
          <p:nvPr>
            <p:ph idx="1"/>
          </p:nvPr>
        </p:nvSpPr>
        <p:spPr>
          <a:xfrm>
            <a:off x="912287" y="1416053"/>
            <a:ext cx="9864233" cy="4605235"/>
          </a:xfrm>
        </p:spPr>
        <p:txBody>
          <a:bodyPr/>
          <a:lstStyle/>
          <a:p>
            <a:r>
              <a:rPr lang="en-US" dirty="0"/>
              <a:t>How should disease be managed for patients with del(17p), P53 or both?</a:t>
            </a:r>
          </a:p>
          <a:p>
            <a:r>
              <a:rPr lang="en-US" dirty="0"/>
              <a:t>What about patients with complex cytogenetics?</a:t>
            </a:r>
          </a:p>
          <a:p>
            <a:r>
              <a:rPr lang="en-US" dirty="0"/>
              <a:t>How do IGVH status and other biomarkers factor in?</a:t>
            </a:r>
          </a:p>
          <a:p>
            <a:r>
              <a:rPr lang="en-US" dirty="0"/>
              <a:t>For high-risk situations, if continuous BTKi treatment is used, which BTKi?</a:t>
            </a:r>
          </a:p>
          <a:p>
            <a:r>
              <a:rPr lang="en-US" dirty="0"/>
              <a:t>In what situations is time-limited treatment a consideration?</a:t>
            </a:r>
          </a:p>
        </p:txBody>
      </p:sp>
    </p:spTree>
    <p:extLst>
      <p:ext uri="{BB962C8B-B14F-4D97-AF65-F5344CB8AC3E}">
        <p14:creationId xmlns:p14="http://schemas.microsoft.com/office/powerpoint/2010/main" val="40408790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69E61C-32E7-80E4-7B4C-5F2B6E96CE3F}"/>
              </a:ext>
            </a:extLst>
          </p:cNvPr>
          <p:cNvSpPr>
            <a:spLocks noGrp="1"/>
          </p:cNvSpPr>
          <p:nvPr>
            <p:ph type="title"/>
          </p:nvPr>
        </p:nvSpPr>
        <p:spPr/>
        <p:txBody>
          <a:bodyPr/>
          <a:lstStyle/>
          <a:p>
            <a:r>
              <a:rPr lang="en-US" dirty="0"/>
              <a:t>High-Risk Disease</a:t>
            </a:r>
          </a:p>
        </p:txBody>
      </p:sp>
      <p:sp>
        <p:nvSpPr>
          <p:cNvPr id="3" name="Content Placeholder 2">
            <a:extLst>
              <a:ext uri="{FF2B5EF4-FFF2-40B4-BE49-F238E27FC236}">
                <a16:creationId xmlns:a16="http://schemas.microsoft.com/office/drawing/2014/main" id="{638240B4-9E04-7A8C-9939-D48356DF7FCF}"/>
              </a:ext>
            </a:extLst>
          </p:cNvPr>
          <p:cNvSpPr>
            <a:spLocks noGrp="1"/>
          </p:cNvSpPr>
          <p:nvPr>
            <p:ph idx="1"/>
          </p:nvPr>
        </p:nvSpPr>
        <p:spPr>
          <a:xfrm>
            <a:off x="916516" y="1416053"/>
            <a:ext cx="10358967" cy="4605235"/>
          </a:xfrm>
        </p:spPr>
        <p:txBody>
          <a:bodyPr/>
          <a:lstStyle/>
          <a:p>
            <a:pPr marL="98425" indent="0">
              <a:buNone/>
            </a:pPr>
            <a:r>
              <a:rPr lang="en-US" sz="2400" dirty="0"/>
              <a:t>“There are increasing data that 2-hit p53 aberration, deletion 17p is probably higher risk than 1-hit, and then similarly if there’s an unmutated IGHV associated with p53 that’s likely higher risk. And so time-limited therapy is probably better in 17p patients who have 1-hit PFS, or mutated IGHV, who have mitigation of their risk in terms of their disease. </a:t>
            </a:r>
          </a:p>
          <a:p>
            <a:pPr marL="98425" indent="0">
              <a:buNone/>
            </a:pPr>
            <a:r>
              <a:rPr lang="en-US" sz="2400" dirty="0"/>
              <a:t>But you could still use this time-limited combo in any 17p patient if they particularly strongly wanted it, but if I were doing that I would consider monitoring MRD in remission, like we did in the study, and then consider early reinitiation of therapy so that you don’t lose control of the disease. This regimen’s also now actually in the NCCN Guidelines for 17p-deleted patients.”</a:t>
            </a:r>
          </a:p>
          <a:p>
            <a:pPr marL="98425" indent="0">
              <a:buNone/>
            </a:pPr>
            <a:r>
              <a:rPr lang="en-US" sz="2400" dirty="0"/>
              <a:t>Dr Jennifer R Brown</a:t>
            </a:r>
          </a:p>
        </p:txBody>
      </p:sp>
    </p:spTree>
    <p:extLst>
      <p:ext uri="{BB962C8B-B14F-4D97-AF65-F5344CB8AC3E}">
        <p14:creationId xmlns:p14="http://schemas.microsoft.com/office/powerpoint/2010/main" val="12434521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AD77CB-CE93-18A7-77FA-8F286FF698E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8FD3E4F-AF14-15C6-DCFA-0FCD6982FCF6}"/>
              </a:ext>
            </a:extLst>
          </p:cNvPr>
          <p:cNvSpPr>
            <a:spLocks noGrp="1"/>
          </p:cNvSpPr>
          <p:nvPr>
            <p:ph type="title"/>
          </p:nvPr>
        </p:nvSpPr>
        <p:spPr/>
        <p:txBody>
          <a:bodyPr/>
          <a:lstStyle/>
          <a:p>
            <a:r>
              <a:rPr lang="en-US" dirty="0"/>
              <a:t>Questions About First-Line Treatment: Future Directions</a:t>
            </a:r>
          </a:p>
        </p:txBody>
      </p:sp>
      <p:sp>
        <p:nvSpPr>
          <p:cNvPr id="3" name="Content Placeholder 2">
            <a:extLst>
              <a:ext uri="{FF2B5EF4-FFF2-40B4-BE49-F238E27FC236}">
                <a16:creationId xmlns:a16="http://schemas.microsoft.com/office/drawing/2014/main" id="{1139875C-E0CC-BAB4-2162-1239CBCF3475}"/>
              </a:ext>
            </a:extLst>
          </p:cNvPr>
          <p:cNvSpPr>
            <a:spLocks noGrp="1"/>
          </p:cNvSpPr>
          <p:nvPr>
            <p:ph idx="1"/>
          </p:nvPr>
        </p:nvSpPr>
        <p:spPr/>
        <p:txBody>
          <a:bodyPr/>
          <a:lstStyle/>
          <a:p>
            <a:r>
              <a:rPr lang="en-US" sz="2400" dirty="0"/>
              <a:t>Do you foresee a time in which biomarkers will be used to specifically select patients for therapy who are currently observed off treatment? </a:t>
            </a:r>
          </a:p>
          <a:p>
            <a:r>
              <a:rPr lang="en-US" sz="2400" dirty="0"/>
              <a:t>What are the key design elements, endpoints and questions being addressed in ongoing Phase III trials for treatment-naïve disease?</a:t>
            </a:r>
          </a:p>
          <a:p>
            <a:r>
              <a:rPr lang="en-US" sz="2400" dirty="0"/>
              <a:t>Is there a significant efficacy advantage of one BTKi over another, and if so, how much is from the inherent antitumor activity versus better tolerability and more time on treatment? </a:t>
            </a:r>
          </a:p>
        </p:txBody>
      </p:sp>
    </p:spTree>
    <p:extLst>
      <p:ext uri="{BB962C8B-B14F-4D97-AF65-F5344CB8AC3E}">
        <p14:creationId xmlns:p14="http://schemas.microsoft.com/office/powerpoint/2010/main" val="17196799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49182B-A7D5-6AC8-0C20-4450F3AAD94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4B009E0-E954-0286-E080-5416FA4E1B9A}"/>
              </a:ext>
            </a:extLst>
          </p:cNvPr>
          <p:cNvSpPr>
            <a:spLocks noGrp="1"/>
          </p:cNvSpPr>
          <p:nvPr>
            <p:ph type="title"/>
          </p:nvPr>
        </p:nvSpPr>
        <p:spPr>
          <a:xfrm>
            <a:off x="507042" y="331079"/>
            <a:ext cx="11260155" cy="1141412"/>
          </a:xfrm>
        </p:spPr>
        <p:txBody>
          <a:bodyPr/>
          <a:lstStyle/>
          <a:p>
            <a:pPr algn="l"/>
            <a:r>
              <a:rPr lang="en-US" sz="3200" dirty="0"/>
              <a:t>FDA Approves Acalabrutinib with </a:t>
            </a:r>
            <a:r>
              <a:rPr lang="en-US" sz="3200" dirty="0" err="1"/>
              <a:t>Venetoclax</a:t>
            </a:r>
            <a:r>
              <a:rPr lang="en-US" sz="3200" dirty="0"/>
              <a:t> for Chronic Lymphocytic Leukemia or Small Lymphocytic Lymphoma</a:t>
            </a:r>
            <a:br>
              <a:rPr lang="en-US" sz="3600" dirty="0"/>
            </a:br>
            <a:r>
              <a:rPr lang="en-US" sz="2800" dirty="0"/>
              <a:t>Press Release: February 19, 2026</a:t>
            </a:r>
            <a:endParaRPr lang="en-US" sz="3200" dirty="0"/>
          </a:p>
        </p:txBody>
      </p:sp>
      <p:sp>
        <p:nvSpPr>
          <p:cNvPr id="3" name="Content Placeholder 2">
            <a:extLst>
              <a:ext uri="{FF2B5EF4-FFF2-40B4-BE49-F238E27FC236}">
                <a16:creationId xmlns:a16="http://schemas.microsoft.com/office/drawing/2014/main" id="{3507E347-D7F8-1E65-54CC-7D399AF8A15A}"/>
              </a:ext>
            </a:extLst>
          </p:cNvPr>
          <p:cNvSpPr>
            <a:spLocks noGrp="1"/>
          </p:cNvSpPr>
          <p:nvPr>
            <p:ph idx="1"/>
          </p:nvPr>
        </p:nvSpPr>
        <p:spPr>
          <a:xfrm>
            <a:off x="424802" y="1799683"/>
            <a:ext cx="10824445" cy="4316412"/>
          </a:xfrm>
        </p:spPr>
        <p:txBody>
          <a:bodyPr/>
          <a:lstStyle/>
          <a:p>
            <a:pPr marL="99718" indent="0">
              <a:buNone/>
            </a:pPr>
            <a:r>
              <a:rPr lang="en-US" sz="2400" b="0" dirty="0">
                <a:latin typeface="Calibri" panose="020F0502020204030204" pitchFamily="34" charset="0"/>
                <a:cs typeface="Calibri" panose="020F0502020204030204" pitchFamily="34" charset="0"/>
              </a:rPr>
              <a:t>“On February 19, 2026, the Food and Drug Administration approved acalabrutinib tablets and capsules in combination with venetoclax for adults with chronic lymphocytic leukemia (CLL) or small lymphocytic lymphoma (SLL). </a:t>
            </a:r>
          </a:p>
          <a:p>
            <a:pPr marL="99718" indent="0">
              <a:buNone/>
            </a:pPr>
            <a:r>
              <a:rPr lang="en-US" sz="2400" b="0" dirty="0">
                <a:latin typeface="Calibri" panose="020F0502020204030204" pitchFamily="34" charset="0"/>
                <a:cs typeface="Calibri" panose="020F0502020204030204" pitchFamily="34" charset="0"/>
              </a:rPr>
              <a:t>Efficacy was evaluated in AMPLIFY (NCT03836261), a randomized, multicenter trial in adult patients previously untreated for CLL without del(17p) or TP53 mutation. Patients were randomized to receive acalabrutinib and venetoclax (AV) or Investigator’s choice of chemotherapy (fludarabine plus cyclophosphamide plus rituximab [FCR] or bendamustine plus rituximab [BR]).”</a:t>
            </a:r>
          </a:p>
          <a:p>
            <a:pPr marL="99718" indent="0">
              <a:buNone/>
            </a:pPr>
            <a:endParaRPr lang="en-US" sz="1900" b="0"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D2AB4CE2-5A21-7454-531A-D44C416A3028}"/>
              </a:ext>
            </a:extLst>
          </p:cNvPr>
          <p:cNvSpPr txBox="1"/>
          <p:nvPr/>
        </p:nvSpPr>
        <p:spPr>
          <a:xfrm>
            <a:off x="162305" y="6249922"/>
            <a:ext cx="11342395" cy="5539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https://</a:t>
            </a: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www.fda.gov</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/drugs/resources-information-approved-drugs/fda-approves-acalabrutinib-venetoclax-chronic-lymphocytic-leukemia-or-small-lymphocytic-lymphoma</a:t>
            </a:r>
            <a:endParaRPr kumimoji="0" lang="en-US" sz="1500" b="0" i="0" u="none" strike="noStrike" kern="1200" cap="none" spc="0" normalizeH="0" baseline="0" noProof="0" dirty="0">
              <a:ln>
                <a:noFill/>
              </a:ln>
              <a:solidFill>
                <a:srgbClr val="000000"/>
              </a:solidFill>
              <a:effectLst/>
              <a:highlight>
                <a:srgbClr val="00FFFF"/>
              </a:highlight>
              <a:uLnTx/>
              <a:uFillTx/>
              <a:latin typeface="Calibri" panose="020F0502020204030204" pitchFamily="34" charset="0"/>
              <a:ea typeface="MS PGothic" charset="0"/>
              <a:cs typeface="Calibri" panose="020F0502020204030204" pitchFamily="34" charset="0"/>
            </a:endParaRPr>
          </a:p>
        </p:txBody>
      </p:sp>
    </p:spTree>
    <p:extLst>
      <p:ext uri="{BB962C8B-B14F-4D97-AF65-F5344CB8AC3E}">
        <p14:creationId xmlns:p14="http://schemas.microsoft.com/office/powerpoint/2010/main" val="28938731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30200"/>
            <a:ext cx="12192000" cy="584200"/>
          </a:xfrm>
        </p:spPr>
        <p:txBody>
          <a:bodyPr>
            <a:noAutofit/>
          </a:bodyPr>
          <a:lstStyle/>
          <a:p>
            <a:r>
              <a:rPr lang="en-US" sz="4400" dirty="0"/>
              <a:t>AMPLIFY Conclusions</a:t>
            </a:r>
            <a:endParaRPr lang="en-US" sz="4400" b="1" dirty="0"/>
          </a:p>
        </p:txBody>
      </p:sp>
      <p:sp>
        <p:nvSpPr>
          <p:cNvPr id="3" name="Content Placeholder 2"/>
          <p:cNvSpPr>
            <a:spLocks noGrp="1"/>
          </p:cNvSpPr>
          <p:nvPr>
            <p:ph idx="1"/>
          </p:nvPr>
        </p:nvSpPr>
        <p:spPr>
          <a:xfrm>
            <a:off x="990600" y="1524000"/>
            <a:ext cx="10629900" cy="2895600"/>
          </a:xfrm>
        </p:spPr>
        <p:txBody>
          <a:bodyPr>
            <a:noAutofit/>
          </a:bodyPr>
          <a:lstStyle/>
          <a:p>
            <a:r>
              <a:rPr lang="en-US" sz="3600" dirty="0"/>
              <a:t>AV very well tolerated time-limited option with easier administration </a:t>
            </a:r>
          </a:p>
          <a:p>
            <a:endParaRPr lang="en-US" sz="3600" dirty="0"/>
          </a:p>
          <a:p>
            <a:r>
              <a:rPr lang="en-US" sz="3600" dirty="0"/>
              <a:t>AVO highly effective especially in IGHV unmutated patients (95% </a:t>
            </a:r>
            <a:r>
              <a:rPr lang="en-US" sz="3600" dirty="0" err="1"/>
              <a:t>uMRD</a:t>
            </a:r>
            <a:r>
              <a:rPr lang="en-US" sz="3600" dirty="0"/>
              <a:t> in evaluable patients)</a:t>
            </a:r>
          </a:p>
          <a:p>
            <a:pPr lvl="1"/>
            <a:r>
              <a:rPr lang="en-US" sz="3067" dirty="0"/>
              <a:t>Caution required regarding infection, best for younger, fit patients with higher risk disease</a:t>
            </a:r>
          </a:p>
        </p:txBody>
      </p:sp>
      <p:sp>
        <p:nvSpPr>
          <p:cNvPr id="4" name="TextBox 3">
            <a:extLst>
              <a:ext uri="{FF2B5EF4-FFF2-40B4-BE49-F238E27FC236}">
                <a16:creationId xmlns:a16="http://schemas.microsoft.com/office/drawing/2014/main" id="{3D3CE9D5-1982-1FF5-1179-5CDE92731D6C}"/>
              </a:ext>
            </a:extLst>
          </p:cNvPr>
          <p:cNvSpPr txBox="1"/>
          <p:nvPr/>
        </p:nvSpPr>
        <p:spPr>
          <a:xfrm>
            <a:off x="9152385" y="6553200"/>
            <a:ext cx="3039615"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Brown JR et al. N Engl J Med 2025;392(8):748-62.</a:t>
            </a:r>
          </a:p>
        </p:txBody>
      </p:sp>
      <p:sp>
        <p:nvSpPr>
          <p:cNvPr id="5" name="TextBox 4">
            <a:extLst>
              <a:ext uri="{FF2B5EF4-FFF2-40B4-BE49-F238E27FC236}">
                <a16:creationId xmlns:a16="http://schemas.microsoft.com/office/drawing/2014/main" id="{2DEC5D88-09D8-60A6-994D-37669D6D5E0E}"/>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1457007683"/>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F253F0-0823-348C-C98A-05A8E717018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A29321A-A4C4-982B-6EFF-5F13CB159A5D}"/>
              </a:ext>
            </a:extLst>
          </p:cNvPr>
          <p:cNvSpPr>
            <a:spLocks noGrp="1"/>
          </p:cNvSpPr>
          <p:nvPr>
            <p:ph type="title"/>
          </p:nvPr>
        </p:nvSpPr>
        <p:spPr>
          <a:xfrm>
            <a:off x="0" y="330200"/>
            <a:ext cx="12192000" cy="584200"/>
          </a:xfrm>
        </p:spPr>
        <p:txBody>
          <a:bodyPr>
            <a:noAutofit/>
          </a:bodyPr>
          <a:lstStyle/>
          <a:p>
            <a:r>
              <a:rPr lang="en-US" sz="4400" dirty="0"/>
              <a:t>AMPLIFY Safety</a:t>
            </a:r>
            <a:endParaRPr lang="en-US" sz="4400" b="1" dirty="0"/>
          </a:p>
        </p:txBody>
      </p:sp>
      <p:sp>
        <p:nvSpPr>
          <p:cNvPr id="3" name="Content Placeholder 2">
            <a:extLst>
              <a:ext uri="{FF2B5EF4-FFF2-40B4-BE49-F238E27FC236}">
                <a16:creationId xmlns:a16="http://schemas.microsoft.com/office/drawing/2014/main" id="{7E5E451D-E655-CCC0-4B02-5144B9E1C04F}"/>
              </a:ext>
            </a:extLst>
          </p:cNvPr>
          <p:cNvSpPr>
            <a:spLocks noGrp="1"/>
          </p:cNvSpPr>
          <p:nvPr>
            <p:ph idx="1"/>
          </p:nvPr>
        </p:nvSpPr>
        <p:spPr>
          <a:xfrm>
            <a:off x="990600" y="1524000"/>
            <a:ext cx="10629900" cy="2895600"/>
          </a:xfrm>
        </p:spPr>
        <p:txBody>
          <a:bodyPr>
            <a:noAutofit/>
          </a:bodyPr>
          <a:lstStyle/>
          <a:p>
            <a:r>
              <a:rPr lang="en-US" sz="3067" dirty="0"/>
              <a:t>Cardiac and infectious risks were higher in anti-CD20 antibody containing arms, compared to AV</a:t>
            </a:r>
          </a:p>
          <a:p>
            <a:endParaRPr lang="en-US" sz="3067" dirty="0"/>
          </a:p>
          <a:p>
            <a:r>
              <a:rPr lang="en-US" sz="3067" dirty="0"/>
              <a:t>AV for 14 months was very well-tolerated, low rate of infection and very few cardiac events</a:t>
            </a:r>
          </a:p>
        </p:txBody>
      </p:sp>
      <p:sp>
        <p:nvSpPr>
          <p:cNvPr id="4" name="TextBox 3">
            <a:extLst>
              <a:ext uri="{FF2B5EF4-FFF2-40B4-BE49-F238E27FC236}">
                <a16:creationId xmlns:a16="http://schemas.microsoft.com/office/drawing/2014/main" id="{76E56FFF-342C-0F83-83E4-179891109C11}"/>
              </a:ext>
            </a:extLst>
          </p:cNvPr>
          <p:cNvSpPr txBox="1"/>
          <p:nvPr/>
        </p:nvSpPr>
        <p:spPr>
          <a:xfrm>
            <a:off x="9570769" y="6553200"/>
            <a:ext cx="2621231"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Seymour JF et al. ASH 2025;Abstract 2118</a:t>
            </a:r>
          </a:p>
        </p:txBody>
      </p:sp>
      <p:sp>
        <p:nvSpPr>
          <p:cNvPr id="5" name="TextBox 4">
            <a:extLst>
              <a:ext uri="{FF2B5EF4-FFF2-40B4-BE49-F238E27FC236}">
                <a16:creationId xmlns:a16="http://schemas.microsoft.com/office/drawing/2014/main" id="{F4D25B0B-DF2C-7363-EC7D-E36114E152D0}"/>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295254205"/>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74A78C47-33E5-C435-1A51-92BD5BCEBA1E}"/>
              </a:ext>
            </a:extLst>
          </p:cNvPr>
          <p:cNvCxnSpPr>
            <a:cxnSpLocks/>
          </p:cNvCxnSpPr>
          <p:nvPr/>
        </p:nvCxnSpPr>
        <p:spPr>
          <a:xfrm flipV="1">
            <a:off x="7392177" y="1436371"/>
            <a:ext cx="0" cy="2677291"/>
          </a:xfrm>
          <a:prstGeom prst="line">
            <a:avLst/>
          </a:prstGeom>
          <a:ln w="9525">
            <a:solidFill>
              <a:schemeClr val="tx2"/>
            </a:solidFill>
            <a:prstDash val="dash"/>
          </a:ln>
          <a:effectLst/>
        </p:spPr>
        <p:style>
          <a:lnRef idx="2">
            <a:schemeClr val="accent1"/>
          </a:lnRef>
          <a:fillRef idx="0">
            <a:schemeClr val="accent1"/>
          </a:fillRef>
          <a:effectRef idx="1">
            <a:schemeClr val="accent1"/>
          </a:effectRef>
          <a:fontRef idx="minor">
            <a:schemeClr val="tx1"/>
          </a:fontRef>
        </p:style>
      </p:cxnSp>
      <p:sp>
        <p:nvSpPr>
          <p:cNvPr id="21" name="Title 2">
            <a:extLst>
              <a:ext uri="{FF2B5EF4-FFF2-40B4-BE49-F238E27FC236}">
                <a16:creationId xmlns:a16="http://schemas.microsoft.com/office/drawing/2014/main" id="{CF03561D-632A-68EA-E3BE-31307CEEC707}"/>
              </a:ext>
            </a:extLst>
          </p:cNvPr>
          <p:cNvSpPr>
            <a:spLocks noGrp="1"/>
          </p:cNvSpPr>
          <p:nvPr>
            <p:ph type="title"/>
          </p:nvPr>
        </p:nvSpPr>
        <p:spPr>
          <a:xfrm>
            <a:off x="315385" y="232241"/>
            <a:ext cx="11688233" cy="414867"/>
          </a:xfrm>
        </p:spPr>
        <p:txBody>
          <a:bodyPr/>
          <a:lstStyle/>
          <a:p>
            <a:pPr>
              <a:lnSpc>
                <a:spcPct val="95000"/>
              </a:lnSpc>
            </a:pPr>
            <a:r>
              <a:rPr lang="en-US" sz="2933" dirty="0"/>
              <a:t>Fixed-Duration Acalabrutinib Combinations: PFS in the </a:t>
            </a:r>
            <a:r>
              <a:rPr lang="en-US" sz="2933" dirty="0" err="1"/>
              <a:t>uIGHV</a:t>
            </a:r>
            <a:r>
              <a:rPr lang="en-US" sz="2933" dirty="0"/>
              <a:t> Subgroup</a:t>
            </a:r>
            <a:endParaRPr lang="en-US" sz="2933" strike="sngStrike" dirty="0">
              <a:highlight>
                <a:srgbClr val="00FFFF"/>
              </a:highlight>
            </a:endParaRPr>
          </a:p>
        </p:txBody>
      </p:sp>
      <p:sp>
        <p:nvSpPr>
          <p:cNvPr id="18" name="TextBox 17">
            <a:extLst>
              <a:ext uri="{FF2B5EF4-FFF2-40B4-BE49-F238E27FC236}">
                <a16:creationId xmlns:a16="http://schemas.microsoft.com/office/drawing/2014/main" id="{A867E3CB-885D-6D53-65F0-178F7FCDDDBA}"/>
              </a:ext>
            </a:extLst>
          </p:cNvPr>
          <p:cNvSpPr txBox="1"/>
          <p:nvPr/>
        </p:nvSpPr>
        <p:spPr>
          <a:xfrm>
            <a:off x="450850" y="5915045"/>
            <a:ext cx="11290300" cy="492443"/>
          </a:xfrm>
          <a:prstGeom prst="rect">
            <a:avLst/>
          </a:prstGeom>
          <a:noFill/>
        </p:spPr>
        <p:txBody>
          <a:bodyPr wrap="square" lIns="0" tIns="0" rIns="0" bIns="0" rtlCol="0" anchor="b">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PFS assessed by IRC; PFS by IGHV status was a prespecified analysis (ITT population).</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Hazard ratio (95% CI) computed using an unstratified Cox proportional-hazards model. </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AV, acalabrutinib-venetoclax; AVO, acalabrutinib-venetoclax-obinutuzumab; BR, bendamustine-rituximab; CI, confidence interval; FCR, fludarabine-cyclophosphamide-rituximab; HR, hazard ratio; IRC, independent review committee; ITT, intent-to-treat; NR, not reached; PFS, progression-free survival; uIGHV, unmutated immunoglobulin heavy-chain variable region gene.</a:t>
            </a:r>
          </a:p>
        </p:txBody>
      </p:sp>
      <p:grpSp>
        <p:nvGrpSpPr>
          <p:cNvPr id="7871" name="Group 7870">
            <a:extLst>
              <a:ext uri="{FF2B5EF4-FFF2-40B4-BE49-F238E27FC236}">
                <a16:creationId xmlns:a16="http://schemas.microsoft.com/office/drawing/2014/main" id="{B11817DD-EC69-9CAB-C68E-D6B2A93FC182}"/>
              </a:ext>
            </a:extLst>
          </p:cNvPr>
          <p:cNvGrpSpPr/>
          <p:nvPr/>
        </p:nvGrpSpPr>
        <p:grpSpPr>
          <a:xfrm>
            <a:off x="1463137" y="4121577"/>
            <a:ext cx="9895664" cy="49399"/>
            <a:chOff x="1087957" y="3242933"/>
            <a:chExt cx="7624574" cy="37049"/>
          </a:xfrm>
        </p:grpSpPr>
        <p:sp>
          <p:nvSpPr>
            <p:cNvPr id="5727" name="Freeform 5726">
              <a:extLst>
                <a:ext uri="{FF2B5EF4-FFF2-40B4-BE49-F238E27FC236}">
                  <a16:creationId xmlns:a16="http://schemas.microsoft.com/office/drawing/2014/main" id="{8F25E32F-C668-FAB3-162A-D5ABFA93CC1F}"/>
                </a:ext>
              </a:extLst>
            </p:cNvPr>
            <p:cNvSpPr/>
            <p:nvPr/>
          </p:nvSpPr>
          <p:spPr>
            <a:xfrm>
              <a:off x="1087957"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28" name="Freeform 5727">
              <a:extLst>
                <a:ext uri="{FF2B5EF4-FFF2-40B4-BE49-F238E27FC236}">
                  <a16:creationId xmlns:a16="http://schemas.microsoft.com/office/drawing/2014/main" id="{F7E0DF20-A54D-79AD-1B4C-AED57BCEBF01}"/>
                </a:ext>
              </a:extLst>
            </p:cNvPr>
            <p:cNvSpPr/>
            <p:nvPr/>
          </p:nvSpPr>
          <p:spPr>
            <a:xfrm>
              <a:off x="1849936"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29" name="Freeform 5728">
              <a:extLst>
                <a:ext uri="{FF2B5EF4-FFF2-40B4-BE49-F238E27FC236}">
                  <a16:creationId xmlns:a16="http://schemas.microsoft.com/office/drawing/2014/main" id="{6632DA81-1706-CF3E-DB9F-1FA2AEDCDD31}"/>
                </a:ext>
              </a:extLst>
            </p:cNvPr>
            <p:cNvSpPr/>
            <p:nvPr/>
          </p:nvSpPr>
          <p:spPr>
            <a:xfrm>
              <a:off x="2610724"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0" name="Freeform 5729">
              <a:extLst>
                <a:ext uri="{FF2B5EF4-FFF2-40B4-BE49-F238E27FC236}">
                  <a16:creationId xmlns:a16="http://schemas.microsoft.com/office/drawing/2014/main" id="{F0A9443A-FC5C-9168-7085-CD4811BE86AD}"/>
                </a:ext>
              </a:extLst>
            </p:cNvPr>
            <p:cNvSpPr/>
            <p:nvPr/>
          </p:nvSpPr>
          <p:spPr>
            <a:xfrm>
              <a:off x="3371512"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1" name="Freeform 5730">
              <a:extLst>
                <a:ext uri="{FF2B5EF4-FFF2-40B4-BE49-F238E27FC236}">
                  <a16:creationId xmlns:a16="http://schemas.microsoft.com/office/drawing/2014/main" id="{29E75778-EEBC-7522-7C87-DC33C0DCB725}"/>
                </a:ext>
              </a:extLst>
            </p:cNvPr>
            <p:cNvSpPr/>
            <p:nvPr/>
          </p:nvSpPr>
          <p:spPr>
            <a:xfrm>
              <a:off x="4133493"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2" name="Freeform 5731">
              <a:extLst>
                <a:ext uri="{FF2B5EF4-FFF2-40B4-BE49-F238E27FC236}">
                  <a16:creationId xmlns:a16="http://schemas.microsoft.com/office/drawing/2014/main" id="{F9757F1E-1AC3-E676-B218-89CDD1129BE5}"/>
                </a:ext>
              </a:extLst>
            </p:cNvPr>
            <p:cNvSpPr/>
            <p:nvPr/>
          </p:nvSpPr>
          <p:spPr>
            <a:xfrm>
              <a:off x="4894281"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3" name="Freeform 5732">
              <a:extLst>
                <a:ext uri="{FF2B5EF4-FFF2-40B4-BE49-F238E27FC236}">
                  <a16:creationId xmlns:a16="http://schemas.microsoft.com/office/drawing/2014/main" id="{6854325A-74E2-8148-7709-D4D9F24CC509}"/>
                </a:ext>
              </a:extLst>
            </p:cNvPr>
            <p:cNvSpPr/>
            <p:nvPr/>
          </p:nvSpPr>
          <p:spPr>
            <a:xfrm>
              <a:off x="5656261"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4" name="Freeform 5733">
              <a:extLst>
                <a:ext uri="{FF2B5EF4-FFF2-40B4-BE49-F238E27FC236}">
                  <a16:creationId xmlns:a16="http://schemas.microsoft.com/office/drawing/2014/main" id="{57A7A945-8D43-24C0-302C-7FAB143A84CA}"/>
                </a:ext>
              </a:extLst>
            </p:cNvPr>
            <p:cNvSpPr/>
            <p:nvPr/>
          </p:nvSpPr>
          <p:spPr>
            <a:xfrm>
              <a:off x="6417049"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5" name="Freeform 5734">
              <a:extLst>
                <a:ext uri="{FF2B5EF4-FFF2-40B4-BE49-F238E27FC236}">
                  <a16:creationId xmlns:a16="http://schemas.microsoft.com/office/drawing/2014/main" id="{DD5053DB-91DB-D65D-57CB-D328136F8CC1}"/>
                </a:ext>
              </a:extLst>
            </p:cNvPr>
            <p:cNvSpPr/>
            <p:nvPr/>
          </p:nvSpPr>
          <p:spPr>
            <a:xfrm>
              <a:off x="7179030"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6" name="Freeform 5735">
              <a:extLst>
                <a:ext uri="{FF2B5EF4-FFF2-40B4-BE49-F238E27FC236}">
                  <a16:creationId xmlns:a16="http://schemas.microsoft.com/office/drawing/2014/main" id="{F132EAB0-8EFB-235C-6451-CC19DADF3259}"/>
                </a:ext>
              </a:extLst>
            </p:cNvPr>
            <p:cNvSpPr/>
            <p:nvPr/>
          </p:nvSpPr>
          <p:spPr>
            <a:xfrm>
              <a:off x="7939818"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7" name="Freeform 5736">
              <a:extLst>
                <a:ext uri="{FF2B5EF4-FFF2-40B4-BE49-F238E27FC236}">
                  <a16:creationId xmlns:a16="http://schemas.microsoft.com/office/drawing/2014/main" id="{90D4005B-C244-8BFA-77DB-F7E51374CD66}"/>
                </a:ext>
              </a:extLst>
            </p:cNvPr>
            <p:cNvSpPr/>
            <p:nvPr/>
          </p:nvSpPr>
          <p:spPr>
            <a:xfrm>
              <a:off x="8700606"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sp>
        <p:nvSpPr>
          <p:cNvPr id="5726" name="Freeform 5725">
            <a:extLst>
              <a:ext uri="{FF2B5EF4-FFF2-40B4-BE49-F238E27FC236}">
                <a16:creationId xmlns:a16="http://schemas.microsoft.com/office/drawing/2014/main" id="{1FBD6014-1558-7726-4FCA-1AFF4EA55A08}"/>
              </a:ext>
            </a:extLst>
          </p:cNvPr>
          <p:cNvSpPr/>
          <p:nvPr/>
        </p:nvSpPr>
        <p:spPr>
          <a:xfrm>
            <a:off x="1254178" y="4068106"/>
            <a:ext cx="62007" cy="11629"/>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8" name="Freeform 5737">
            <a:extLst>
              <a:ext uri="{FF2B5EF4-FFF2-40B4-BE49-F238E27FC236}">
                <a16:creationId xmlns:a16="http://schemas.microsoft.com/office/drawing/2014/main" id="{6BC84232-3CB4-DBE4-0C7E-A7798AD781DF}"/>
              </a:ext>
            </a:extLst>
          </p:cNvPr>
          <p:cNvSpPr/>
          <p:nvPr/>
        </p:nvSpPr>
        <p:spPr>
          <a:xfrm>
            <a:off x="1254178" y="3550610"/>
            <a:ext cx="62007" cy="11629"/>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9" name="Freeform 5738">
            <a:extLst>
              <a:ext uri="{FF2B5EF4-FFF2-40B4-BE49-F238E27FC236}">
                <a16:creationId xmlns:a16="http://schemas.microsoft.com/office/drawing/2014/main" id="{7FF72633-A6A2-7B3C-462C-D76F187885EF}"/>
              </a:ext>
            </a:extLst>
          </p:cNvPr>
          <p:cNvSpPr/>
          <p:nvPr/>
        </p:nvSpPr>
        <p:spPr>
          <a:xfrm>
            <a:off x="1254178" y="3034276"/>
            <a:ext cx="62007" cy="11629"/>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40" name="Freeform 5739">
            <a:extLst>
              <a:ext uri="{FF2B5EF4-FFF2-40B4-BE49-F238E27FC236}">
                <a16:creationId xmlns:a16="http://schemas.microsoft.com/office/drawing/2014/main" id="{E782FF19-CC2D-9B3C-2669-B50DB58B2571}"/>
              </a:ext>
            </a:extLst>
          </p:cNvPr>
          <p:cNvSpPr/>
          <p:nvPr/>
        </p:nvSpPr>
        <p:spPr>
          <a:xfrm>
            <a:off x="1254178" y="2517943"/>
            <a:ext cx="62007" cy="11629"/>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41" name="Freeform 5740">
            <a:extLst>
              <a:ext uri="{FF2B5EF4-FFF2-40B4-BE49-F238E27FC236}">
                <a16:creationId xmlns:a16="http://schemas.microsoft.com/office/drawing/2014/main" id="{B86689CE-114D-F6DA-6BA7-684F7CA1FE1F}"/>
              </a:ext>
            </a:extLst>
          </p:cNvPr>
          <p:cNvSpPr/>
          <p:nvPr/>
        </p:nvSpPr>
        <p:spPr>
          <a:xfrm>
            <a:off x="1254178" y="2001610"/>
            <a:ext cx="62007" cy="11629"/>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42" name="Freeform 5741">
            <a:extLst>
              <a:ext uri="{FF2B5EF4-FFF2-40B4-BE49-F238E27FC236}">
                <a16:creationId xmlns:a16="http://schemas.microsoft.com/office/drawing/2014/main" id="{AF793FBC-8D4D-7A9D-54EF-BBF672D66164}"/>
              </a:ext>
            </a:extLst>
          </p:cNvPr>
          <p:cNvSpPr/>
          <p:nvPr/>
        </p:nvSpPr>
        <p:spPr>
          <a:xfrm>
            <a:off x="1254178" y="1485276"/>
            <a:ext cx="62007" cy="11629"/>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5722" name="Graphic 26">
            <a:extLst>
              <a:ext uri="{FF2B5EF4-FFF2-40B4-BE49-F238E27FC236}">
                <a16:creationId xmlns:a16="http://schemas.microsoft.com/office/drawing/2014/main" id="{1AB17888-A0D1-14E0-1603-C6155CC20383}"/>
              </a:ext>
            </a:extLst>
          </p:cNvPr>
          <p:cNvGrpSpPr/>
          <p:nvPr/>
        </p:nvGrpSpPr>
        <p:grpSpPr>
          <a:xfrm>
            <a:off x="1475517" y="1475973"/>
            <a:ext cx="9095529" cy="1395496"/>
            <a:chOff x="9774554" y="-2271450"/>
            <a:chExt cx="5597842" cy="1140000"/>
          </a:xfrm>
          <a:noFill/>
        </p:grpSpPr>
        <p:grpSp>
          <p:nvGrpSpPr>
            <p:cNvPr id="7455" name="Graphic 26">
              <a:extLst>
                <a:ext uri="{FF2B5EF4-FFF2-40B4-BE49-F238E27FC236}">
                  <a16:creationId xmlns:a16="http://schemas.microsoft.com/office/drawing/2014/main" id="{6A259D66-AF75-D515-2C35-1457EC402820}"/>
                </a:ext>
              </a:extLst>
            </p:cNvPr>
            <p:cNvGrpSpPr/>
            <p:nvPr/>
          </p:nvGrpSpPr>
          <p:grpSpPr>
            <a:xfrm>
              <a:off x="10346055" y="-2271450"/>
              <a:ext cx="5026342" cy="1140000"/>
              <a:chOff x="10346055" y="-2271450"/>
              <a:chExt cx="5026342" cy="1140000"/>
            </a:xfrm>
          </p:grpSpPr>
          <p:grpSp>
            <p:nvGrpSpPr>
              <p:cNvPr id="7457" name="Graphic 26">
                <a:extLst>
                  <a:ext uri="{FF2B5EF4-FFF2-40B4-BE49-F238E27FC236}">
                    <a16:creationId xmlns:a16="http://schemas.microsoft.com/office/drawing/2014/main" id="{B1C1A2D9-4D89-6404-D84E-D068FF0A15BB}"/>
                  </a:ext>
                </a:extLst>
              </p:cNvPr>
              <p:cNvGrpSpPr/>
              <p:nvPr/>
            </p:nvGrpSpPr>
            <p:grpSpPr>
              <a:xfrm>
                <a:off x="10346055" y="-2271450"/>
                <a:ext cx="62865" cy="62700"/>
                <a:chOff x="10346055" y="-2271450"/>
                <a:chExt cx="62865" cy="62700"/>
              </a:xfrm>
            </p:grpSpPr>
            <p:sp>
              <p:nvSpPr>
                <p:cNvPr id="7833" name="Freeform 7832">
                  <a:extLst>
                    <a:ext uri="{FF2B5EF4-FFF2-40B4-BE49-F238E27FC236}">
                      <a16:creationId xmlns:a16="http://schemas.microsoft.com/office/drawing/2014/main" id="{B1142AEF-83FA-20C4-6D3B-D9444EB5A224}"/>
                    </a:ext>
                  </a:extLst>
                </p:cNvPr>
                <p:cNvSpPr/>
                <p:nvPr/>
              </p:nvSpPr>
              <p:spPr>
                <a:xfrm>
                  <a:off x="10346055" y="-22401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34" name="Freeform 7833">
                  <a:extLst>
                    <a:ext uri="{FF2B5EF4-FFF2-40B4-BE49-F238E27FC236}">
                      <a16:creationId xmlns:a16="http://schemas.microsoft.com/office/drawing/2014/main" id="{ECFA8AA6-DB0C-E5B7-6EAB-63762D6807A3}"/>
                    </a:ext>
                  </a:extLst>
                </p:cNvPr>
                <p:cNvSpPr/>
                <p:nvPr/>
              </p:nvSpPr>
              <p:spPr>
                <a:xfrm>
                  <a:off x="10377487" y="-22714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58" name="Graphic 26">
                <a:extLst>
                  <a:ext uri="{FF2B5EF4-FFF2-40B4-BE49-F238E27FC236}">
                    <a16:creationId xmlns:a16="http://schemas.microsoft.com/office/drawing/2014/main" id="{9CD312CD-3727-1F08-D133-05AFAB0FB2C5}"/>
                  </a:ext>
                </a:extLst>
              </p:cNvPr>
              <p:cNvGrpSpPr/>
              <p:nvPr/>
            </p:nvGrpSpPr>
            <p:grpSpPr>
              <a:xfrm>
                <a:off x="10493692" y="-2249600"/>
                <a:ext cx="62865" cy="62700"/>
                <a:chOff x="10493692" y="-2249600"/>
                <a:chExt cx="62865" cy="62700"/>
              </a:xfrm>
            </p:grpSpPr>
            <p:sp>
              <p:nvSpPr>
                <p:cNvPr id="7831" name="Freeform 7830">
                  <a:extLst>
                    <a:ext uri="{FF2B5EF4-FFF2-40B4-BE49-F238E27FC236}">
                      <a16:creationId xmlns:a16="http://schemas.microsoft.com/office/drawing/2014/main" id="{3D604192-3147-D5BF-2158-B321BF409738}"/>
                    </a:ext>
                  </a:extLst>
                </p:cNvPr>
                <p:cNvSpPr/>
                <p:nvPr/>
              </p:nvSpPr>
              <p:spPr>
                <a:xfrm>
                  <a:off x="10493692" y="-2218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32" name="Freeform 7831">
                  <a:extLst>
                    <a:ext uri="{FF2B5EF4-FFF2-40B4-BE49-F238E27FC236}">
                      <a16:creationId xmlns:a16="http://schemas.microsoft.com/office/drawing/2014/main" id="{CB142BA5-399C-2357-BDC8-2C0E83B9C729}"/>
                    </a:ext>
                  </a:extLst>
                </p:cNvPr>
                <p:cNvSpPr/>
                <p:nvPr/>
              </p:nvSpPr>
              <p:spPr>
                <a:xfrm>
                  <a:off x="10525125" y="-22496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59" name="Graphic 26">
                <a:extLst>
                  <a:ext uri="{FF2B5EF4-FFF2-40B4-BE49-F238E27FC236}">
                    <a16:creationId xmlns:a16="http://schemas.microsoft.com/office/drawing/2014/main" id="{9F91E64F-2C1B-4A90-1C8C-30B6F40642E8}"/>
                  </a:ext>
                </a:extLst>
              </p:cNvPr>
              <p:cNvGrpSpPr/>
              <p:nvPr/>
            </p:nvGrpSpPr>
            <p:grpSpPr>
              <a:xfrm>
                <a:off x="10688955" y="-2234400"/>
                <a:ext cx="63817" cy="62699"/>
                <a:chOff x="10688955" y="-2234400"/>
                <a:chExt cx="63817" cy="62699"/>
              </a:xfrm>
            </p:grpSpPr>
            <p:sp>
              <p:nvSpPr>
                <p:cNvPr id="7829" name="Freeform 7828">
                  <a:extLst>
                    <a:ext uri="{FF2B5EF4-FFF2-40B4-BE49-F238E27FC236}">
                      <a16:creationId xmlns:a16="http://schemas.microsoft.com/office/drawing/2014/main" id="{6CDA5304-36FB-6637-165A-49359B86B9AD}"/>
                    </a:ext>
                  </a:extLst>
                </p:cNvPr>
                <p:cNvSpPr/>
                <p:nvPr/>
              </p:nvSpPr>
              <p:spPr>
                <a:xfrm>
                  <a:off x="10688955" y="-22030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30" name="Freeform 7829">
                  <a:extLst>
                    <a:ext uri="{FF2B5EF4-FFF2-40B4-BE49-F238E27FC236}">
                      <a16:creationId xmlns:a16="http://schemas.microsoft.com/office/drawing/2014/main" id="{08835A20-352F-9686-9BFB-58D61514FDDF}"/>
                    </a:ext>
                  </a:extLst>
                </p:cNvPr>
                <p:cNvSpPr/>
                <p:nvPr/>
              </p:nvSpPr>
              <p:spPr>
                <a:xfrm>
                  <a:off x="10720387" y="-22344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60" name="Graphic 26">
                <a:extLst>
                  <a:ext uri="{FF2B5EF4-FFF2-40B4-BE49-F238E27FC236}">
                    <a16:creationId xmlns:a16="http://schemas.microsoft.com/office/drawing/2014/main" id="{C39B0D38-8654-EE14-020E-A972BADDD250}"/>
                  </a:ext>
                </a:extLst>
              </p:cNvPr>
              <p:cNvGrpSpPr/>
              <p:nvPr/>
            </p:nvGrpSpPr>
            <p:grpSpPr>
              <a:xfrm>
                <a:off x="10918507" y="-2210650"/>
                <a:ext cx="62864" cy="62699"/>
                <a:chOff x="10918507" y="-2210650"/>
                <a:chExt cx="62864" cy="62699"/>
              </a:xfrm>
            </p:grpSpPr>
            <p:sp>
              <p:nvSpPr>
                <p:cNvPr id="7827" name="Freeform 7826">
                  <a:extLst>
                    <a:ext uri="{FF2B5EF4-FFF2-40B4-BE49-F238E27FC236}">
                      <a16:creationId xmlns:a16="http://schemas.microsoft.com/office/drawing/2014/main" id="{DA5B529C-E2B3-4F6D-9FB4-E9516535C78E}"/>
                    </a:ext>
                  </a:extLst>
                </p:cNvPr>
                <p:cNvSpPr/>
                <p:nvPr/>
              </p:nvSpPr>
              <p:spPr>
                <a:xfrm>
                  <a:off x="10918507" y="-21793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28" name="Freeform 7827">
                  <a:extLst>
                    <a:ext uri="{FF2B5EF4-FFF2-40B4-BE49-F238E27FC236}">
                      <a16:creationId xmlns:a16="http://schemas.microsoft.com/office/drawing/2014/main" id="{0EE9C7F3-03CF-E051-6B3E-98F502C03F36}"/>
                    </a:ext>
                  </a:extLst>
                </p:cNvPr>
                <p:cNvSpPr/>
                <p:nvPr/>
              </p:nvSpPr>
              <p:spPr>
                <a:xfrm>
                  <a:off x="10949940" y="-22106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61" name="Graphic 26">
                <a:extLst>
                  <a:ext uri="{FF2B5EF4-FFF2-40B4-BE49-F238E27FC236}">
                    <a16:creationId xmlns:a16="http://schemas.microsoft.com/office/drawing/2014/main" id="{D75756F3-2D8B-B736-8CD2-9AEE58F905A1}"/>
                  </a:ext>
                </a:extLst>
              </p:cNvPr>
              <p:cNvGrpSpPr/>
              <p:nvPr/>
            </p:nvGrpSpPr>
            <p:grpSpPr>
              <a:xfrm>
                <a:off x="11193780" y="-2183100"/>
                <a:ext cx="62865" cy="62700"/>
                <a:chOff x="11193780" y="-2183100"/>
                <a:chExt cx="62865" cy="62700"/>
              </a:xfrm>
            </p:grpSpPr>
            <p:sp>
              <p:nvSpPr>
                <p:cNvPr id="7825" name="Freeform 7824">
                  <a:extLst>
                    <a:ext uri="{FF2B5EF4-FFF2-40B4-BE49-F238E27FC236}">
                      <a16:creationId xmlns:a16="http://schemas.microsoft.com/office/drawing/2014/main" id="{2EA0CBF0-0D9F-FDA5-9B2E-56C1CB061C88}"/>
                    </a:ext>
                  </a:extLst>
                </p:cNvPr>
                <p:cNvSpPr/>
                <p:nvPr/>
              </p:nvSpPr>
              <p:spPr>
                <a:xfrm>
                  <a:off x="11193780" y="-21517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26" name="Freeform 7825">
                  <a:extLst>
                    <a:ext uri="{FF2B5EF4-FFF2-40B4-BE49-F238E27FC236}">
                      <a16:creationId xmlns:a16="http://schemas.microsoft.com/office/drawing/2014/main" id="{848D1F1A-77B6-FE0E-F799-A2D9663AD140}"/>
                    </a:ext>
                  </a:extLst>
                </p:cNvPr>
                <p:cNvSpPr/>
                <p:nvPr/>
              </p:nvSpPr>
              <p:spPr>
                <a:xfrm>
                  <a:off x="11225212" y="-21831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62" name="Graphic 26">
                <a:extLst>
                  <a:ext uri="{FF2B5EF4-FFF2-40B4-BE49-F238E27FC236}">
                    <a16:creationId xmlns:a16="http://schemas.microsoft.com/office/drawing/2014/main" id="{9E3FFE1E-D3F4-77F3-813D-64B520AA4DB0}"/>
                  </a:ext>
                </a:extLst>
              </p:cNvPr>
              <p:cNvGrpSpPr/>
              <p:nvPr/>
            </p:nvGrpSpPr>
            <p:grpSpPr>
              <a:xfrm>
                <a:off x="11301412" y="-2183100"/>
                <a:ext cx="62864" cy="62700"/>
                <a:chOff x="11301412" y="-2183100"/>
                <a:chExt cx="62864" cy="62700"/>
              </a:xfrm>
            </p:grpSpPr>
            <p:sp>
              <p:nvSpPr>
                <p:cNvPr id="7823" name="Freeform 7822">
                  <a:extLst>
                    <a:ext uri="{FF2B5EF4-FFF2-40B4-BE49-F238E27FC236}">
                      <a16:creationId xmlns:a16="http://schemas.microsoft.com/office/drawing/2014/main" id="{480E94C6-8BD2-11B5-DD36-88861D6A009F}"/>
                    </a:ext>
                  </a:extLst>
                </p:cNvPr>
                <p:cNvSpPr/>
                <p:nvPr/>
              </p:nvSpPr>
              <p:spPr>
                <a:xfrm>
                  <a:off x="11301412" y="-21517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24" name="Freeform 7823">
                  <a:extLst>
                    <a:ext uri="{FF2B5EF4-FFF2-40B4-BE49-F238E27FC236}">
                      <a16:creationId xmlns:a16="http://schemas.microsoft.com/office/drawing/2014/main" id="{F3241363-4335-895F-2D6C-6C7724AAB1B9}"/>
                    </a:ext>
                  </a:extLst>
                </p:cNvPr>
                <p:cNvSpPr/>
                <p:nvPr/>
              </p:nvSpPr>
              <p:spPr>
                <a:xfrm>
                  <a:off x="11332845" y="-21831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63" name="Graphic 26">
                <a:extLst>
                  <a:ext uri="{FF2B5EF4-FFF2-40B4-BE49-F238E27FC236}">
                    <a16:creationId xmlns:a16="http://schemas.microsoft.com/office/drawing/2014/main" id="{2A26FF17-77BB-72AF-5146-2942416CADD0}"/>
                  </a:ext>
                </a:extLst>
              </p:cNvPr>
              <p:cNvGrpSpPr/>
              <p:nvPr/>
            </p:nvGrpSpPr>
            <p:grpSpPr>
              <a:xfrm>
                <a:off x="11321415" y="-2172650"/>
                <a:ext cx="62864" cy="63649"/>
                <a:chOff x="11321415" y="-2172650"/>
                <a:chExt cx="62864" cy="63649"/>
              </a:xfrm>
            </p:grpSpPr>
            <p:sp>
              <p:nvSpPr>
                <p:cNvPr id="7821" name="Freeform 7820">
                  <a:extLst>
                    <a:ext uri="{FF2B5EF4-FFF2-40B4-BE49-F238E27FC236}">
                      <a16:creationId xmlns:a16="http://schemas.microsoft.com/office/drawing/2014/main" id="{6599A0F2-23A2-7141-55CD-E2B88DB84A4C}"/>
                    </a:ext>
                  </a:extLst>
                </p:cNvPr>
                <p:cNvSpPr/>
                <p:nvPr/>
              </p:nvSpPr>
              <p:spPr>
                <a:xfrm>
                  <a:off x="11321415" y="-21413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22" name="Freeform 7821">
                  <a:extLst>
                    <a:ext uri="{FF2B5EF4-FFF2-40B4-BE49-F238E27FC236}">
                      <a16:creationId xmlns:a16="http://schemas.microsoft.com/office/drawing/2014/main" id="{FD985862-C182-243A-FB67-1F81EFB3CA59}"/>
                    </a:ext>
                  </a:extLst>
                </p:cNvPr>
                <p:cNvSpPr/>
                <p:nvPr/>
              </p:nvSpPr>
              <p:spPr>
                <a:xfrm>
                  <a:off x="11352847" y="-21726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64" name="Graphic 26">
                <a:extLst>
                  <a:ext uri="{FF2B5EF4-FFF2-40B4-BE49-F238E27FC236}">
                    <a16:creationId xmlns:a16="http://schemas.microsoft.com/office/drawing/2014/main" id="{C801E472-D9AA-512E-947E-BB301E66F754}"/>
                  </a:ext>
                </a:extLst>
              </p:cNvPr>
              <p:cNvGrpSpPr/>
              <p:nvPr/>
            </p:nvGrpSpPr>
            <p:grpSpPr>
              <a:xfrm>
                <a:off x="11329987" y="-2172650"/>
                <a:ext cx="62864" cy="63649"/>
                <a:chOff x="11329987" y="-2172650"/>
                <a:chExt cx="62864" cy="63649"/>
              </a:xfrm>
            </p:grpSpPr>
            <p:sp>
              <p:nvSpPr>
                <p:cNvPr id="7819" name="Freeform 7818">
                  <a:extLst>
                    <a:ext uri="{FF2B5EF4-FFF2-40B4-BE49-F238E27FC236}">
                      <a16:creationId xmlns:a16="http://schemas.microsoft.com/office/drawing/2014/main" id="{85893C3F-57A8-2300-EF1F-EC00A0916521}"/>
                    </a:ext>
                  </a:extLst>
                </p:cNvPr>
                <p:cNvSpPr/>
                <p:nvPr/>
              </p:nvSpPr>
              <p:spPr>
                <a:xfrm>
                  <a:off x="11329987" y="-21413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20" name="Freeform 7819">
                  <a:extLst>
                    <a:ext uri="{FF2B5EF4-FFF2-40B4-BE49-F238E27FC236}">
                      <a16:creationId xmlns:a16="http://schemas.microsoft.com/office/drawing/2014/main" id="{E252BC08-AAE8-29B1-ED8A-28D8E4EDFD39}"/>
                    </a:ext>
                  </a:extLst>
                </p:cNvPr>
                <p:cNvSpPr/>
                <p:nvPr/>
              </p:nvSpPr>
              <p:spPr>
                <a:xfrm>
                  <a:off x="11361420" y="-21726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65" name="Graphic 26">
                <a:extLst>
                  <a:ext uri="{FF2B5EF4-FFF2-40B4-BE49-F238E27FC236}">
                    <a16:creationId xmlns:a16="http://schemas.microsoft.com/office/drawing/2014/main" id="{BBECD970-8BA6-8747-579E-09E8537D2316}"/>
                  </a:ext>
                </a:extLst>
              </p:cNvPr>
              <p:cNvGrpSpPr/>
              <p:nvPr/>
            </p:nvGrpSpPr>
            <p:grpSpPr>
              <a:xfrm>
                <a:off x="11334750" y="-2137500"/>
                <a:ext cx="62864" cy="62700"/>
                <a:chOff x="11334750" y="-2137500"/>
                <a:chExt cx="62864" cy="62700"/>
              </a:xfrm>
            </p:grpSpPr>
            <p:sp>
              <p:nvSpPr>
                <p:cNvPr id="7817" name="Freeform 7816">
                  <a:extLst>
                    <a:ext uri="{FF2B5EF4-FFF2-40B4-BE49-F238E27FC236}">
                      <a16:creationId xmlns:a16="http://schemas.microsoft.com/office/drawing/2014/main" id="{57518676-D102-90A7-2E3C-A8FB5D5B3E8D}"/>
                    </a:ext>
                  </a:extLst>
                </p:cNvPr>
                <p:cNvSpPr/>
                <p:nvPr/>
              </p:nvSpPr>
              <p:spPr>
                <a:xfrm>
                  <a:off x="11334750" y="-21061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18" name="Freeform 7817">
                  <a:extLst>
                    <a:ext uri="{FF2B5EF4-FFF2-40B4-BE49-F238E27FC236}">
                      <a16:creationId xmlns:a16="http://schemas.microsoft.com/office/drawing/2014/main" id="{35DDA20E-B58B-D822-7601-63412DCD935C}"/>
                    </a:ext>
                  </a:extLst>
                </p:cNvPr>
                <p:cNvSpPr/>
                <p:nvPr/>
              </p:nvSpPr>
              <p:spPr>
                <a:xfrm>
                  <a:off x="11366182" y="-21375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66" name="Graphic 26">
                <a:extLst>
                  <a:ext uri="{FF2B5EF4-FFF2-40B4-BE49-F238E27FC236}">
                    <a16:creationId xmlns:a16="http://schemas.microsoft.com/office/drawing/2014/main" id="{FA8FDD30-3AC5-44B3-AB19-9269256E2B0C}"/>
                  </a:ext>
                </a:extLst>
              </p:cNvPr>
              <p:cNvGrpSpPr/>
              <p:nvPr/>
            </p:nvGrpSpPr>
            <p:grpSpPr>
              <a:xfrm>
                <a:off x="11421427" y="-2116600"/>
                <a:ext cx="62864" cy="62699"/>
                <a:chOff x="11421427" y="-2116600"/>
                <a:chExt cx="62864" cy="62699"/>
              </a:xfrm>
            </p:grpSpPr>
            <p:sp>
              <p:nvSpPr>
                <p:cNvPr id="7815" name="Freeform 7814">
                  <a:extLst>
                    <a:ext uri="{FF2B5EF4-FFF2-40B4-BE49-F238E27FC236}">
                      <a16:creationId xmlns:a16="http://schemas.microsoft.com/office/drawing/2014/main" id="{15674A84-182B-6AF5-1199-A3AEC7638ED4}"/>
                    </a:ext>
                  </a:extLst>
                </p:cNvPr>
                <p:cNvSpPr/>
                <p:nvPr/>
              </p:nvSpPr>
              <p:spPr>
                <a:xfrm>
                  <a:off x="11421427" y="-20852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16" name="Freeform 7815">
                  <a:extLst>
                    <a:ext uri="{FF2B5EF4-FFF2-40B4-BE49-F238E27FC236}">
                      <a16:creationId xmlns:a16="http://schemas.microsoft.com/office/drawing/2014/main" id="{98F468B7-533D-2065-EE8E-F21221E0D5D3}"/>
                    </a:ext>
                  </a:extLst>
                </p:cNvPr>
                <p:cNvSpPr/>
                <p:nvPr/>
              </p:nvSpPr>
              <p:spPr>
                <a:xfrm>
                  <a:off x="11452860" y="-2116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67" name="Graphic 26">
                <a:extLst>
                  <a:ext uri="{FF2B5EF4-FFF2-40B4-BE49-F238E27FC236}">
                    <a16:creationId xmlns:a16="http://schemas.microsoft.com/office/drawing/2014/main" id="{66F6CAFE-6B88-85B7-9797-D7086D455B2C}"/>
                  </a:ext>
                </a:extLst>
              </p:cNvPr>
              <p:cNvGrpSpPr/>
              <p:nvPr/>
            </p:nvGrpSpPr>
            <p:grpSpPr>
              <a:xfrm>
                <a:off x="11425237" y="-2116600"/>
                <a:ext cx="62864" cy="62699"/>
                <a:chOff x="11425237" y="-2116600"/>
                <a:chExt cx="62864" cy="62699"/>
              </a:xfrm>
            </p:grpSpPr>
            <p:sp>
              <p:nvSpPr>
                <p:cNvPr id="7813" name="Freeform 7812">
                  <a:extLst>
                    <a:ext uri="{FF2B5EF4-FFF2-40B4-BE49-F238E27FC236}">
                      <a16:creationId xmlns:a16="http://schemas.microsoft.com/office/drawing/2014/main" id="{BB13E193-6280-ECD5-0764-285DD7349C5C}"/>
                    </a:ext>
                  </a:extLst>
                </p:cNvPr>
                <p:cNvSpPr/>
                <p:nvPr/>
              </p:nvSpPr>
              <p:spPr>
                <a:xfrm>
                  <a:off x="11425237" y="-20852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14" name="Freeform 7813">
                  <a:extLst>
                    <a:ext uri="{FF2B5EF4-FFF2-40B4-BE49-F238E27FC236}">
                      <a16:creationId xmlns:a16="http://schemas.microsoft.com/office/drawing/2014/main" id="{F8648947-CADA-550E-B489-E901F51F0953}"/>
                    </a:ext>
                  </a:extLst>
                </p:cNvPr>
                <p:cNvSpPr/>
                <p:nvPr/>
              </p:nvSpPr>
              <p:spPr>
                <a:xfrm>
                  <a:off x="11456670" y="-2116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68" name="Graphic 26">
                <a:extLst>
                  <a:ext uri="{FF2B5EF4-FFF2-40B4-BE49-F238E27FC236}">
                    <a16:creationId xmlns:a16="http://schemas.microsoft.com/office/drawing/2014/main" id="{68CAF257-2D75-1F7A-5ED0-0D5177B19BF7}"/>
                  </a:ext>
                </a:extLst>
              </p:cNvPr>
              <p:cNvGrpSpPr/>
              <p:nvPr/>
            </p:nvGrpSpPr>
            <p:grpSpPr>
              <a:xfrm>
                <a:off x="11602402" y="-2089050"/>
                <a:ext cx="62864" cy="62700"/>
                <a:chOff x="11602402" y="-2089050"/>
                <a:chExt cx="62864" cy="62700"/>
              </a:xfrm>
            </p:grpSpPr>
            <p:sp>
              <p:nvSpPr>
                <p:cNvPr id="7811" name="Freeform 7810">
                  <a:extLst>
                    <a:ext uri="{FF2B5EF4-FFF2-40B4-BE49-F238E27FC236}">
                      <a16:creationId xmlns:a16="http://schemas.microsoft.com/office/drawing/2014/main" id="{DCAFA83F-50DA-F94F-993A-2ADFB05AC80A}"/>
                    </a:ext>
                  </a:extLst>
                </p:cNvPr>
                <p:cNvSpPr/>
                <p:nvPr/>
              </p:nvSpPr>
              <p:spPr>
                <a:xfrm>
                  <a:off x="11602402" y="-20577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12" name="Freeform 7811">
                  <a:extLst>
                    <a:ext uri="{FF2B5EF4-FFF2-40B4-BE49-F238E27FC236}">
                      <a16:creationId xmlns:a16="http://schemas.microsoft.com/office/drawing/2014/main" id="{9F16B1A3-40D5-05A0-73A6-35EF370BECB2}"/>
                    </a:ext>
                  </a:extLst>
                </p:cNvPr>
                <p:cNvSpPr/>
                <p:nvPr/>
              </p:nvSpPr>
              <p:spPr>
                <a:xfrm>
                  <a:off x="11633835" y="-20890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69" name="Graphic 26">
                <a:extLst>
                  <a:ext uri="{FF2B5EF4-FFF2-40B4-BE49-F238E27FC236}">
                    <a16:creationId xmlns:a16="http://schemas.microsoft.com/office/drawing/2014/main" id="{0BE3591D-53D3-27CE-6776-3052FF70BB42}"/>
                  </a:ext>
                </a:extLst>
              </p:cNvPr>
              <p:cNvGrpSpPr/>
              <p:nvPr/>
            </p:nvGrpSpPr>
            <p:grpSpPr>
              <a:xfrm>
                <a:off x="11604307" y="-2089050"/>
                <a:ext cx="63817" cy="62700"/>
                <a:chOff x="11604307" y="-2089050"/>
                <a:chExt cx="63817" cy="62700"/>
              </a:xfrm>
            </p:grpSpPr>
            <p:sp>
              <p:nvSpPr>
                <p:cNvPr id="7809" name="Freeform 7808">
                  <a:extLst>
                    <a:ext uri="{FF2B5EF4-FFF2-40B4-BE49-F238E27FC236}">
                      <a16:creationId xmlns:a16="http://schemas.microsoft.com/office/drawing/2014/main" id="{1BBFCC9A-8F1E-A25B-9B6D-AB023D783EE1}"/>
                    </a:ext>
                  </a:extLst>
                </p:cNvPr>
                <p:cNvSpPr/>
                <p:nvPr/>
              </p:nvSpPr>
              <p:spPr>
                <a:xfrm>
                  <a:off x="11604307" y="-20577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10" name="Freeform 7809">
                  <a:extLst>
                    <a:ext uri="{FF2B5EF4-FFF2-40B4-BE49-F238E27FC236}">
                      <a16:creationId xmlns:a16="http://schemas.microsoft.com/office/drawing/2014/main" id="{99006087-CE99-D2D1-C133-335C0DA074B5}"/>
                    </a:ext>
                  </a:extLst>
                </p:cNvPr>
                <p:cNvSpPr/>
                <p:nvPr/>
              </p:nvSpPr>
              <p:spPr>
                <a:xfrm>
                  <a:off x="11636692" y="-20890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70" name="Graphic 26">
                <a:extLst>
                  <a:ext uri="{FF2B5EF4-FFF2-40B4-BE49-F238E27FC236}">
                    <a16:creationId xmlns:a16="http://schemas.microsoft.com/office/drawing/2014/main" id="{FE117BC3-45FE-6347-2EFE-AA4267FD9838}"/>
                  </a:ext>
                </a:extLst>
              </p:cNvPr>
              <p:cNvGrpSpPr/>
              <p:nvPr/>
            </p:nvGrpSpPr>
            <p:grpSpPr>
              <a:xfrm>
                <a:off x="11626215" y="-2089050"/>
                <a:ext cx="62864" cy="62700"/>
                <a:chOff x="11626215" y="-2089050"/>
                <a:chExt cx="62864" cy="62700"/>
              </a:xfrm>
            </p:grpSpPr>
            <p:sp>
              <p:nvSpPr>
                <p:cNvPr id="7807" name="Freeform 7806">
                  <a:extLst>
                    <a:ext uri="{FF2B5EF4-FFF2-40B4-BE49-F238E27FC236}">
                      <a16:creationId xmlns:a16="http://schemas.microsoft.com/office/drawing/2014/main" id="{B5A10804-6E6D-1EE4-BF74-CC8C07B09356}"/>
                    </a:ext>
                  </a:extLst>
                </p:cNvPr>
                <p:cNvSpPr/>
                <p:nvPr/>
              </p:nvSpPr>
              <p:spPr>
                <a:xfrm>
                  <a:off x="11626215" y="-20577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08" name="Freeform 7807">
                  <a:extLst>
                    <a:ext uri="{FF2B5EF4-FFF2-40B4-BE49-F238E27FC236}">
                      <a16:creationId xmlns:a16="http://schemas.microsoft.com/office/drawing/2014/main" id="{D0AE03EF-3D6B-2E92-7EE8-E0AFEC5B93B8}"/>
                    </a:ext>
                  </a:extLst>
                </p:cNvPr>
                <p:cNvSpPr/>
                <p:nvPr/>
              </p:nvSpPr>
              <p:spPr>
                <a:xfrm>
                  <a:off x="11657647" y="-20890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71" name="Graphic 26">
                <a:extLst>
                  <a:ext uri="{FF2B5EF4-FFF2-40B4-BE49-F238E27FC236}">
                    <a16:creationId xmlns:a16="http://schemas.microsoft.com/office/drawing/2014/main" id="{7222F6DE-13BB-CA65-3BD6-811A958A620A}"/>
                  </a:ext>
                </a:extLst>
              </p:cNvPr>
              <p:cNvGrpSpPr/>
              <p:nvPr/>
            </p:nvGrpSpPr>
            <p:grpSpPr>
              <a:xfrm>
                <a:off x="11942445" y="-2026350"/>
                <a:ext cx="62864" cy="62699"/>
                <a:chOff x="11942445" y="-2026350"/>
                <a:chExt cx="62864" cy="62699"/>
              </a:xfrm>
            </p:grpSpPr>
            <p:sp>
              <p:nvSpPr>
                <p:cNvPr id="7805" name="Freeform 7804">
                  <a:extLst>
                    <a:ext uri="{FF2B5EF4-FFF2-40B4-BE49-F238E27FC236}">
                      <a16:creationId xmlns:a16="http://schemas.microsoft.com/office/drawing/2014/main" id="{A123C580-7386-F459-EC35-5CA10F8841C1}"/>
                    </a:ext>
                  </a:extLst>
                </p:cNvPr>
                <p:cNvSpPr/>
                <p:nvPr/>
              </p:nvSpPr>
              <p:spPr>
                <a:xfrm>
                  <a:off x="11942445" y="-19950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06" name="Freeform 7805">
                  <a:extLst>
                    <a:ext uri="{FF2B5EF4-FFF2-40B4-BE49-F238E27FC236}">
                      <a16:creationId xmlns:a16="http://schemas.microsoft.com/office/drawing/2014/main" id="{B1201DB1-D5A5-83B4-CC9E-6C3D07B6FA17}"/>
                    </a:ext>
                  </a:extLst>
                </p:cNvPr>
                <p:cNvSpPr/>
                <p:nvPr/>
              </p:nvSpPr>
              <p:spPr>
                <a:xfrm>
                  <a:off x="11973877" y="-2026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72" name="Graphic 26">
                <a:extLst>
                  <a:ext uri="{FF2B5EF4-FFF2-40B4-BE49-F238E27FC236}">
                    <a16:creationId xmlns:a16="http://schemas.microsoft.com/office/drawing/2014/main" id="{35847049-6FAF-E7E5-DF26-41B9E6236989}"/>
                  </a:ext>
                </a:extLst>
              </p:cNvPr>
              <p:cNvGrpSpPr/>
              <p:nvPr/>
            </p:nvGrpSpPr>
            <p:grpSpPr>
              <a:xfrm>
                <a:off x="12206287" y="-1972200"/>
                <a:ext cx="62865" cy="62700"/>
                <a:chOff x="12206287" y="-1972200"/>
                <a:chExt cx="62865" cy="62700"/>
              </a:xfrm>
            </p:grpSpPr>
            <p:sp>
              <p:nvSpPr>
                <p:cNvPr id="7803" name="Freeform 7802">
                  <a:extLst>
                    <a:ext uri="{FF2B5EF4-FFF2-40B4-BE49-F238E27FC236}">
                      <a16:creationId xmlns:a16="http://schemas.microsoft.com/office/drawing/2014/main" id="{86106480-EF32-0D50-3751-3736E1513D46}"/>
                    </a:ext>
                  </a:extLst>
                </p:cNvPr>
                <p:cNvSpPr/>
                <p:nvPr/>
              </p:nvSpPr>
              <p:spPr>
                <a:xfrm>
                  <a:off x="12206287" y="-1940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04" name="Freeform 7803">
                  <a:extLst>
                    <a:ext uri="{FF2B5EF4-FFF2-40B4-BE49-F238E27FC236}">
                      <a16:creationId xmlns:a16="http://schemas.microsoft.com/office/drawing/2014/main" id="{F553AD5E-6E8C-B6CA-C476-76F4FEFF9350}"/>
                    </a:ext>
                  </a:extLst>
                </p:cNvPr>
                <p:cNvSpPr/>
                <p:nvPr/>
              </p:nvSpPr>
              <p:spPr>
                <a:xfrm>
                  <a:off x="12237720" y="-1972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73" name="Graphic 26">
                <a:extLst>
                  <a:ext uri="{FF2B5EF4-FFF2-40B4-BE49-F238E27FC236}">
                    <a16:creationId xmlns:a16="http://schemas.microsoft.com/office/drawing/2014/main" id="{51FBA0AD-82B5-C7D4-DA9D-FDC00FAD9B26}"/>
                  </a:ext>
                </a:extLst>
              </p:cNvPr>
              <p:cNvGrpSpPr/>
              <p:nvPr/>
            </p:nvGrpSpPr>
            <p:grpSpPr>
              <a:xfrm>
                <a:off x="12340590" y="-1951300"/>
                <a:ext cx="63817" cy="62700"/>
                <a:chOff x="12340590" y="-1951300"/>
                <a:chExt cx="63817" cy="62700"/>
              </a:xfrm>
            </p:grpSpPr>
            <p:sp>
              <p:nvSpPr>
                <p:cNvPr id="7801" name="Freeform 7800">
                  <a:extLst>
                    <a:ext uri="{FF2B5EF4-FFF2-40B4-BE49-F238E27FC236}">
                      <a16:creationId xmlns:a16="http://schemas.microsoft.com/office/drawing/2014/main" id="{D8A5950F-608D-72C9-81CF-F885BE36349A}"/>
                    </a:ext>
                  </a:extLst>
                </p:cNvPr>
                <p:cNvSpPr/>
                <p:nvPr/>
              </p:nvSpPr>
              <p:spPr>
                <a:xfrm>
                  <a:off x="12340590" y="-19199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02" name="Freeform 7801">
                  <a:extLst>
                    <a:ext uri="{FF2B5EF4-FFF2-40B4-BE49-F238E27FC236}">
                      <a16:creationId xmlns:a16="http://schemas.microsoft.com/office/drawing/2014/main" id="{2E3CEF39-74DB-D97D-C53D-9D4F7E97ED88}"/>
                    </a:ext>
                  </a:extLst>
                </p:cNvPr>
                <p:cNvSpPr/>
                <p:nvPr/>
              </p:nvSpPr>
              <p:spPr>
                <a:xfrm>
                  <a:off x="12372022" y="-1951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74" name="Graphic 26">
                <a:extLst>
                  <a:ext uri="{FF2B5EF4-FFF2-40B4-BE49-F238E27FC236}">
                    <a16:creationId xmlns:a16="http://schemas.microsoft.com/office/drawing/2014/main" id="{09BAF1A7-0937-CB54-F537-69EB57E4B774}"/>
                  </a:ext>
                </a:extLst>
              </p:cNvPr>
              <p:cNvGrpSpPr/>
              <p:nvPr/>
            </p:nvGrpSpPr>
            <p:grpSpPr>
              <a:xfrm>
                <a:off x="12427267" y="-1938000"/>
                <a:ext cx="62865" cy="63650"/>
                <a:chOff x="12427267" y="-1938000"/>
                <a:chExt cx="62865" cy="63650"/>
              </a:xfrm>
            </p:grpSpPr>
            <p:sp>
              <p:nvSpPr>
                <p:cNvPr id="7799" name="Freeform 7798">
                  <a:extLst>
                    <a:ext uri="{FF2B5EF4-FFF2-40B4-BE49-F238E27FC236}">
                      <a16:creationId xmlns:a16="http://schemas.microsoft.com/office/drawing/2014/main" id="{89E049C4-5AFF-DEC3-5E26-497C6FD85B2E}"/>
                    </a:ext>
                  </a:extLst>
                </p:cNvPr>
                <p:cNvSpPr/>
                <p:nvPr/>
              </p:nvSpPr>
              <p:spPr>
                <a:xfrm>
                  <a:off x="12427267" y="-1906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00" name="Freeform 7799">
                  <a:extLst>
                    <a:ext uri="{FF2B5EF4-FFF2-40B4-BE49-F238E27FC236}">
                      <a16:creationId xmlns:a16="http://schemas.microsoft.com/office/drawing/2014/main" id="{D82B4162-C422-93D5-480A-0971458D1C9A}"/>
                    </a:ext>
                  </a:extLst>
                </p:cNvPr>
                <p:cNvSpPr/>
                <p:nvPr/>
              </p:nvSpPr>
              <p:spPr>
                <a:xfrm>
                  <a:off x="12458700" y="-19380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75" name="Graphic 26">
                <a:extLst>
                  <a:ext uri="{FF2B5EF4-FFF2-40B4-BE49-F238E27FC236}">
                    <a16:creationId xmlns:a16="http://schemas.microsoft.com/office/drawing/2014/main" id="{22DA4C73-11BF-9EB7-53DF-74A9F9B5DFB2}"/>
                  </a:ext>
                </a:extLst>
              </p:cNvPr>
              <p:cNvGrpSpPr/>
              <p:nvPr/>
            </p:nvGrpSpPr>
            <p:grpSpPr>
              <a:xfrm>
                <a:off x="12499657" y="-1910450"/>
                <a:ext cx="63817" cy="63650"/>
                <a:chOff x="12499657" y="-1910450"/>
                <a:chExt cx="63817" cy="63650"/>
              </a:xfrm>
            </p:grpSpPr>
            <p:sp>
              <p:nvSpPr>
                <p:cNvPr id="7797" name="Freeform 7796">
                  <a:extLst>
                    <a:ext uri="{FF2B5EF4-FFF2-40B4-BE49-F238E27FC236}">
                      <a16:creationId xmlns:a16="http://schemas.microsoft.com/office/drawing/2014/main" id="{06C28E29-53C4-3A07-3797-15284B2FC4AF}"/>
                    </a:ext>
                  </a:extLst>
                </p:cNvPr>
                <p:cNvSpPr/>
                <p:nvPr/>
              </p:nvSpPr>
              <p:spPr>
                <a:xfrm>
                  <a:off x="12499657" y="-18791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98" name="Freeform 7797">
                  <a:extLst>
                    <a:ext uri="{FF2B5EF4-FFF2-40B4-BE49-F238E27FC236}">
                      <a16:creationId xmlns:a16="http://schemas.microsoft.com/office/drawing/2014/main" id="{9E4F25CA-E0C7-EF1A-0505-0E767E31CDDC}"/>
                    </a:ext>
                  </a:extLst>
                </p:cNvPr>
                <p:cNvSpPr/>
                <p:nvPr/>
              </p:nvSpPr>
              <p:spPr>
                <a:xfrm>
                  <a:off x="12532042" y="-19104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76" name="Graphic 26">
                <a:extLst>
                  <a:ext uri="{FF2B5EF4-FFF2-40B4-BE49-F238E27FC236}">
                    <a16:creationId xmlns:a16="http://schemas.microsoft.com/office/drawing/2014/main" id="{82192941-7F36-4875-B85E-2A16A0C438AB}"/>
                  </a:ext>
                </a:extLst>
              </p:cNvPr>
              <p:cNvGrpSpPr/>
              <p:nvPr/>
            </p:nvGrpSpPr>
            <p:grpSpPr>
              <a:xfrm>
                <a:off x="12662535" y="-1848700"/>
                <a:ext cx="62865" cy="63649"/>
                <a:chOff x="12662535" y="-1848700"/>
                <a:chExt cx="62865" cy="63649"/>
              </a:xfrm>
            </p:grpSpPr>
            <p:sp>
              <p:nvSpPr>
                <p:cNvPr id="7795" name="Freeform 7794">
                  <a:extLst>
                    <a:ext uri="{FF2B5EF4-FFF2-40B4-BE49-F238E27FC236}">
                      <a16:creationId xmlns:a16="http://schemas.microsoft.com/office/drawing/2014/main" id="{051E2A5A-8A50-42A3-109E-5AFF3B6ED9BC}"/>
                    </a:ext>
                  </a:extLst>
                </p:cNvPr>
                <p:cNvSpPr/>
                <p:nvPr/>
              </p:nvSpPr>
              <p:spPr>
                <a:xfrm>
                  <a:off x="12662535" y="-18164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96" name="Freeform 7795">
                  <a:extLst>
                    <a:ext uri="{FF2B5EF4-FFF2-40B4-BE49-F238E27FC236}">
                      <a16:creationId xmlns:a16="http://schemas.microsoft.com/office/drawing/2014/main" id="{22349009-5149-07AA-96CE-27BF2210E405}"/>
                    </a:ext>
                  </a:extLst>
                </p:cNvPr>
                <p:cNvSpPr/>
                <p:nvPr/>
              </p:nvSpPr>
              <p:spPr>
                <a:xfrm>
                  <a:off x="12693967" y="-184870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77" name="Graphic 26">
                <a:extLst>
                  <a:ext uri="{FF2B5EF4-FFF2-40B4-BE49-F238E27FC236}">
                    <a16:creationId xmlns:a16="http://schemas.microsoft.com/office/drawing/2014/main" id="{6F5EBD5F-7C7A-0DC3-ACC0-0E88D7677D2E}"/>
                  </a:ext>
                </a:extLst>
              </p:cNvPr>
              <p:cNvGrpSpPr/>
              <p:nvPr/>
            </p:nvGrpSpPr>
            <p:grpSpPr>
              <a:xfrm>
                <a:off x="13211175" y="-1719500"/>
                <a:ext cx="62865" cy="63650"/>
                <a:chOff x="13211175" y="-1719500"/>
                <a:chExt cx="62865" cy="63650"/>
              </a:xfrm>
            </p:grpSpPr>
            <p:sp>
              <p:nvSpPr>
                <p:cNvPr id="7793" name="Freeform 7792">
                  <a:extLst>
                    <a:ext uri="{FF2B5EF4-FFF2-40B4-BE49-F238E27FC236}">
                      <a16:creationId xmlns:a16="http://schemas.microsoft.com/office/drawing/2014/main" id="{AB30C0DF-7CEA-190D-ED20-9E6C0C487B88}"/>
                    </a:ext>
                  </a:extLst>
                </p:cNvPr>
                <p:cNvSpPr/>
                <p:nvPr/>
              </p:nvSpPr>
              <p:spPr>
                <a:xfrm>
                  <a:off x="13211175" y="-16881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94" name="Freeform 7793">
                  <a:extLst>
                    <a:ext uri="{FF2B5EF4-FFF2-40B4-BE49-F238E27FC236}">
                      <a16:creationId xmlns:a16="http://schemas.microsoft.com/office/drawing/2014/main" id="{32D66B28-41DB-93B3-0E65-B82B1020A5C2}"/>
                    </a:ext>
                  </a:extLst>
                </p:cNvPr>
                <p:cNvSpPr/>
                <p:nvPr/>
              </p:nvSpPr>
              <p:spPr>
                <a:xfrm>
                  <a:off x="13242607" y="-17195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78" name="Graphic 26">
                <a:extLst>
                  <a:ext uri="{FF2B5EF4-FFF2-40B4-BE49-F238E27FC236}">
                    <a16:creationId xmlns:a16="http://schemas.microsoft.com/office/drawing/2014/main" id="{2C907D3D-E138-4277-744A-7A7A1E209C2E}"/>
                  </a:ext>
                </a:extLst>
              </p:cNvPr>
              <p:cNvGrpSpPr/>
              <p:nvPr/>
            </p:nvGrpSpPr>
            <p:grpSpPr>
              <a:xfrm>
                <a:off x="13215937" y="-1719500"/>
                <a:ext cx="62865" cy="63650"/>
                <a:chOff x="13215937" y="-1719500"/>
                <a:chExt cx="62865" cy="63650"/>
              </a:xfrm>
            </p:grpSpPr>
            <p:sp>
              <p:nvSpPr>
                <p:cNvPr id="7791" name="Freeform 7790">
                  <a:extLst>
                    <a:ext uri="{FF2B5EF4-FFF2-40B4-BE49-F238E27FC236}">
                      <a16:creationId xmlns:a16="http://schemas.microsoft.com/office/drawing/2014/main" id="{D39C19D1-F819-215C-A962-229B7DD2B9EB}"/>
                    </a:ext>
                  </a:extLst>
                </p:cNvPr>
                <p:cNvSpPr/>
                <p:nvPr/>
              </p:nvSpPr>
              <p:spPr>
                <a:xfrm>
                  <a:off x="13215937" y="-16881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92" name="Freeform 7791">
                  <a:extLst>
                    <a:ext uri="{FF2B5EF4-FFF2-40B4-BE49-F238E27FC236}">
                      <a16:creationId xmlns:a16="http://schemas.microsoft.com/office/drawing/2014/main" id="{F10F86A2-C0D8-FE98-FF28-9846FB08BE3C}"/>
                    </a:ext>
                  </a:extLst>
                </p:cNvPr>
                <p:cNvSpPr/>
                <p:nvPr/>
              </p:nvSpPr>
              <p:spPr>
                <a:xfrm>
                  <a:off x="13247370" y="-17195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79" name="Graphic 26">
                <a:extLst>
                  <a:ext uri="{FF2B5EF4-FFF2-40B4-BE49-F238E27FC236}">
                    <a16:creationId xmlns:a16="http://schemas.microsoft.com/office/drawing/2014/main" id="{186A899C-2F93-1EB9-845C-E44EFDFB6D17}"/>
                  </a:ext>
                </a:extLst>
              </p:cNvPr>
              <p:cNvGrpSpPr/>
              <p:nvPr/>
            </p:nvGrpSpPr>
            <p:grpSpPr>
              <a:xfrm>
                <a:off x="13221652" y="-1719500"/>
                <a:ext cx="63817" cy="63650"/>
                <a:chOff x="13221652" y="-1719500"/>
                <a:chExt cx="63817" cy="63650"/>
              </a:xfrm>
            </p:grpSpPr>
            <p:sp>
              <p:nvSpPr>
                <p:cNvPr id="7789" name="Freeform 7788">
                  <a:extLst>
                    <a:ext uri="{FF2B5EF4-FFF2-40B4-BE49-F238E27FC236}">
                      <a16:creationId xmlns:a16="http://schemas.microsoft.com/office/drawing/2014/main" id="{C3E357B3-49D9-6014-5C24-E9DC8D688073}"/>
                    </a:ext>
                  </a:extLst>
                </p:cNvPr>
                <p:cNvSpPr/>
                <p:nvPr/>
              </p:nvSpPr>
              <p:spPr>
                <a:xfrm>
                  <a:off x="13221652" y="-16881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90" name="Freeform 7789">
                  <a:extLst>
                    <a:ext uri="{FF2B5EF4-FFF2-40B4-BE49-F238E27FC236}">
                      <a16:creationId xmlns:a16="http://schemas.microsoft.com/office/drawing/2014/main" id="{8E3D7F3F-7403-D694-C6DA-0A6D22483F45}"/>
                    </a:ext>
                  </a:extLst>
                </p:cNvPr>
                <p:cNvSpPr/>
                <p:nvPr/>
              </p:nvSpPr>
              <p:spPr>
                <a:xfrm>
                  <a:off x="13254037" y="-17195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0" name="Graphic 26">
                <a:extLst>
                  <a:ext uri="{FF2B5EF4-FFF2-40B4-BE49-F238E27FC236}">
                    <a16:creationId xmlns:a16="http://schemas.microsoft.com/office/drawing/2014/main" id="{F29B38E4-2442-1ABE-FFC6-2EE396147085}"/>
                  </a:ext>
                </a:extLst>
              </p:cNvPr>
              <p:cNvGrpSpPr/>
              <p:nvPr/>
            </p:nvGrpSpPr>
            <p:grpSpPr>
              <a:xfrm>
                <a:off x="13230225" y="-1719500"/>
                <a:ext cx="62865" cy="63650"/>
                <a:chOff x="13230225" y="-1719500"/>
                <a:chExt cx="62865" cy="63650"/>
              </a:xfrm>
            </p:grpSpPr>
            <p:sp>
              <p:nvSpPr>
                <p:cNvPr id="7787" name="Freeform 7786">
                  <a:extLst>
                    <a:ext uri="{FF2B5EF4-FFF2-40B4-BE49-F238E27FC236}">
                      <a16:creationId xmlns:a16="http://schemas.microsoft.com/office/drawing/2014/main" id="{73925717-F58D-E5F4-D0A5-0C5400E2D9FA}"/>
                    </a:ext>
                  </a:extLst>
                </p:cNvPr>
                <p:cNvSpPr/>
                <p:nvPr/>
              </p:nvSpPr>
              <p:spPr>
                <a:xfrm>
                  <a:off x="13230225" y="-16881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88" name="Freeform 7787">
                  <a:extLst>
                    <a:ext uri="{FF2B5EF4-FFF2-40B4-BE49-F238E27FC236}">
                      <a16:creationId xmlns:a16="http://schemas.microsoft.com/office/drawing/2014/main" id="{E8C182EE-9A1B-50A2-51B9-E40D574B2876}"/>
                    </a:ext>
                  </a:extLst>
                </p:cNvPr>
                <p:cNvSpPr/>
                <p:nvPr/>
              </p:nvSpPr>
              <p:spPr>
                <a:xfrm>
                  <a:off x="13261657" y="-17195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1" name="Graphic 26">
                <a:extLst>
                  <a:ext uri="{FF2B5EF4-FFF2-40B4-BE49-F238E27FC236}">
                    <a16:creationId xmlns:a16="http://schemas.microsoft.com/office/drawing/2014/main" id="{B424D585-6DD2-E3C8-42A3-AC0C4BCE9DB6}"/>
                  </a:ext>
                </a:extLst>
              </p:cNvPr>
              <p:cNvGrpSpPr/>
              <p:nvPr/>
            </p:nvGrpSpPr>
            <p:grpSpPr>
              <a:xfrm>
                <a:off x="13234035" y="-1719500"/>
                <a:ext cx="63817" cy="63650"/>
                <a:chOff x="13234035" y="-1719500"/>
                <a:chExt cx="63817" cy="63650"/>
              </a:xfrm>
            </p:grpSpPr>
            <p:sp>
              <p:nvSpPr>
                <p:cNvPr id="7785" name="Freeform 7784">
                  <a:extLst>
                    <a:ext uri="{FF2B5EF4-FFF2-40B4-BE49-F238E27FC236}">
                      <a16:creationId xmlns:a16="http://schemas.microsoft.com/office/drawing/2014/main" id="{12A8A3FB-F6B5-D27C-5B0D-89512B15605F}"/>
                    </a:ext>
                  </a:extLst>
                </p:cNvPr>
                <p:cNvSpPr/>
                <p:nvPr/>
              </p:nvSpPr>
              <p:spPr>
                <a:xfrm>
                  <a:off x="13234035" y="-16881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86" name="Freeform 7785">
                  <a:extLst>
                    <a:ext uri="{FF2B5EF4-FFF2-40B4-BE49-F238E27FC236}">
                      <a16:creationId xmlns:a16="http://schemas.microsoft.com/office/drawing/2014/main" id="{EACCCD58-08E4-89D5-87BB-9B6000539056}"/>
                    </a:ext>
                  </a:extLst>
                </p:cNvPr>
                <p:cNvSpPr/>
                <p:nvPr/>
              </p:nvSpPr>
              <p:spPr>
                <a:xfrm>
                  <a:off x="13266420" y="-17195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2" name="Graphic 26">
                <a:extLst>
                  <a:ext uri="{FF2B5EF4-FFF2-40B4-BE49-F238E27FC236}">
                    <a16:creationId xmlns:a16="http://schemas.microsoft.com/office/drawing/2014/main" id="{CA4FE9C8-86FE-E51E-C288-7759ED72E2F5}"/>
                  </a:ext>
                </a:extLst>
              </p:cNvPr>
              <p:cNvGrpSpPr/>
              <p:nvPr/>
            </p:nvGrpSpPr>
            <p:grpSpPr>
              <a:xfrm>
                <a:off x="13288327" y="-1719500"/>
                <a:ext cx="62864" cy="63650"/>
                <a:chOff x="13288327" y="-1719500"/>
                <a:chExt cx="62864" cy="63650"/>
              </a:xfrm>
            </p:grpSpPr>
            <p:sp>
              <p:nvSpPr>
                <p:cNvPr id="7783" name="Freeform 7782">
                  <a:extLst>
                    <a:ext uri="{FF2B5EF4-FFF2-40B4-BE49-F238E27FC236}">
                      <a16:creationId xmlns:a16="http://schemas.microsoft.com/office/drawing/2014/main" id="{33933CE5-2029-ED35-088E-2E487FD48097}"/>
                    </a:ext>
                  </a:extLst>
                </p:cNvPr>
                <p:cNvSpPr/>
                <p:nvPr/>
              </p:nvSpPr>
              <p:spPr>
                <a:xfrm>
                  <a:off x="13288327" y="-16881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84" name="Freeform 7783">
                  <a:extLst>
                    <a:ext uri="{FF2B5EF4-FFF2-40B4-BE49-F238E27FC236}">
                      <a16:creationId xmlns:a16="http://schemas.microsoft.com/office/drawing/2014/main" id="{EE44A502-AB8A-B735-73F2-2BF6DECE661C}"/>
                    </a:ext>
                  </a:extLst>
                </p:cNvPr>
                <p:cNvSpPr/>
                <p:nvPr/>
              </p:nvSpPr>
              <p:spPr>
                <a:xfrm>
                  <a:off x="13319760" y="-17195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3" name="Graphic 26">
                <a:extLst>
                  <a:ext uri="{FF2B5EF4-FFF2-40B4-BE49-F238E27FC236}">
                    <a16:creationId xmlns:a16="http://schemas.microsoft.com/office/drawing/2014/main" id="{725CC870-7ADF-93A2-E38C-79A2FBC9CED3}"/>
                  </a:ext>
                </a:extLst>
              </p:cNvPr>
              <p:cNvGrpSpPr/>
              <p:nvPr/>
            </p:nvGrpSpPr>
            <p:grpSpPr>
              <a:xfrm>
                <a:off x="13285470" y="-1719500"/>
                <a:ext cx="62864" cy="63650"/>
                <a:chOff x="13285470" y="-1719500"/>
                <a:chExt cx="62864" cy="63650"/>
              </a:xfrm>
            </p:grpSpPr>
            <p:sp>
              <p:nvSpPr>
                <p:cNvPr id="7781" name="Freeform 7780">
                  <a:extLst>
                    <a:ext uri="{FF2B5EF4-FFF2-40B4-BE49-F238E27FC236}">
                      <a16:creationId xmlns:a16="http://schemas.microsoft.com/office/drawing/2014/main" id="{145EB4E6-10DE-68DE-353D-89738DFAB452}"/>
                    </a:ext>
                  </a:extLst>
                </p:cNvPr>
                <p:cNvSpPr/>
                <p:nvPr/>
              </p:nvSpPr>
              <p:spPr>
                <a:xfrm>
                  <a:off x="13285470" y="-16881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82" name="Freeform 7781">
                  <a:extLst>
                    <a:ext uri="{FF2B5EF4-FFF2-40B4-BE49-F238E27FC236}">
                      <a16:creationId xmlns:a16="http://schemas.microsoft.com/office/drawing/2014/main" id="{86139EE2-9157-89C3-D1AD-78916AF3E7A3}"/>
                    </a:ext>
                  </a:extLst>
                </p:cNvPr>
                <p:cNvSpPr/>
                <p:nvPr/>
              </p:nvSpPr>
              <p:spPr>
                <a:xfrm>
                  <a:off x="13316902" y="-17195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4" name="Graphic 26">
                <a:extLst>
                  <a:ext uri="{FF2B5EF4-FFF2-40B4-BE49-F238E27FC236}">
                    <a16:creationId xmlns:a16="http://schemas.microsoft.com/office/drawing/2014/main" id="{09CCE7C2-6F71-9B22-1B60-6AF994365E11}"/>
                  </a:ext>
                </a:extLst>
              </p:cNvPr>
              <p:cNvGrpSpPr/>
              <p:nvPr/>
            </p:nvGrpSpPr>
            <p:grpSpPr>
              <a:xfrm>
                <a:off x="13314045" y="-1708100"/>
                <a:ext cx="62864" cy="62699"/>
                <a:chOff x="13314045" y="-1708100"/>
                <a:chExt cx="62864" cy="62699"/>
              </a:xfrm>
            </p:grpSpPr>
            <p:sp>
              <p:nvSpPr>
                <p:cNvPr id="7779" name="Freeform 7778">
                  <a:extLst>
                    <a:ext uri="{FF2B5EF4-FFF2-40B4-BE49-F238E27FC236}">
                      <a16:creationId xmlns:a16="http://schemas.microsoft.com/office/drawing/2014/main" id="{C6D08A67-5C60-29F2-BB52-4831BDBF7729}"/>
                    </a:ext>
                  </a:extLst>
                </p:cNvPr>
                <p:cNvSpPr/>
                <p:nvPr/>
              </p:nvSpPr>
              <p:spPr>
                <a:xfrm>
                  <a:off x="13314045" y="-16767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80" name="Freeform 7779">
                  <a:extLst>
                    <a:ext uri="{FF2B5EF4-FFF2-40B4-BE49-F238E27FC236}">
                      <a16:creationId xmlns:a16="http://schemas.microsoft.com/office/drawing/2014/main" id="{500ADB2B-EAC8-A042-C92F-507899DB4ACD}"/>
                    </a:ext>
                  </a:extLst>
                </p:cNvPr>
                <p:cNvSpPr/>
                <p:nvPr/>
              </p:nvSpPr>
              <p:spPr>
                <a:xfrm>
                  <a:off x="13345477" y="-17081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5" name="Graphic 26">
                <a:extLst>
                  <a:ext uri="{FF2B5EF4-FFF2-40B4-BE49-F238E27FC236}">
                    <a16:creationId xmlns:a16="http://schemas.microsoft.com/office/drawing/2014/main" id="{9050F6B3-A8AF-A1BC-A1B9-89836C86580C}"/>
                  </a:ext>
                </a:extLst>
              </p:cNvPr>
              <p:cNvGrpSpPr/>
              <p:nvPr/>
            </p:nvGrpSpPr>
            <p:grpSpPr>
              <a:xfrm>
                <a:off x="13321665" y="-1695750"/>
                <a:ext cx="63817" cy="62699"/>
                <a:chOff x="13321665" y="-1695750"/>
                <a:chExt cx="63817" cy="62699"/>
              </a:xfrm>
            </p:grpSpPr>
            <p:sp>
              <p:nvSpPr>
                <p:cNvPr id="7777" name="Freeform 7776">
                  <a:extLst>
                    <a:ext uri="{FF2B5EF4-FFF2-40B4-BE49-F238E27FC236}">
                      <a16:creationId xmlns:a16="http://schemas.microsoft.com/office/drawing/2014/main" id="{BFB63103-FD43-9211-364F-54E6624413D9}"/>
                    </a:ext>
                  </a:extLst>
                </p:cNvPr>
                <p:cNvSpPr/>
                <p:nvPr/>
              </p:nvSpPr>
              <p:spPr>
                <a:xfrm>
                  <a:off x="13321665" y="-16644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78" name="Freeform 7777">
                  <a:extLst>
                    <a:ext uri="{FF2B5EF4-FFF2-40B4-BE49-F238E27FC236}">
                      <a16:creationId xmlns:a16="http://schemas.microsoft.com/office/drawing/2014/main" id="{F9B2A0F3-AD22-ADAB-0515-D9AE894F9CDC}"/>
                    </a:ext>
                  </a:extLst>
                </p:cNvPr>
                <p:cNvSpPr/>
                <p:nvPr/>
              </p:nvSpPr>
              <p:spPr>
                <a:xfrm>
                  <a:off x="13353097" y="-16957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6" name="Graphic 26">
                <a:extLst>
                  <a:ext uri="{FF2B5EF4-FFF2-40B4-BE49-F238E27FC236}">
                    <a16:creationId xmlns:a16="http://schemas.microsoft.com/office/drawing/2014/main" id="{883A6104-BC79-8572-54D9-8919A8D493B9}"/>
                  </a:ext>
                </a:extLst>
              </p:cNvPr>
              <p:cNvGrpSpPr/>
              <p:nvPr/>
            </p:nvGrpSpPr>
            <p:grpSpPr>
              <a:xfrm>
                <a:off x="13329285" y="-1677700"/>
                <a:ext cx="62865" cy="62699"/>
                <a:chOff x="13329285" y="-1677700"/>
                <a:chExt cx="62865" cy="62699"/>
              </a:xfrm>
            </p:grpSpPr>
            <p:sp>
              <p:nvSpPr>
                <p:cNvPr id="7775" name="Freeform 7774">
                  <a:extLst>
                    <a:ext uri="{FF2B5EF4-FFF2-40B4-BE49-F238E27FC236}">
                      <a16:creationId xmlns:a16="http://schemas.microsoft.com/office/drawing/2014/main" id="{7D9CAAB6-352B-AD89-9957-DCA3F6AAA0CE}"/>
                    </a:ext>
                  </a:extLst>
                </p:cNvPr>
                <p:cNvSpPr/>
                <p:nvPr/>
              </p:nvSpPr>
              <p:spPr>
                <a:xfrm>
                  <a:off x="13329285" y="-1646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76" name="Freeform 7775">
                  <a:extLst>
                    <a:ext uri="{FF2B5EF4-FFF2-40B4-BE49-F238E27FC236}">
                      <a16:creationId xmlns:a16="http://schemas.microsoft.com/office/drawing/2014/main" id="{E7BBCCD1-B65B-1F55-8558-F29EC3AB690B}"/>
                    </a:ext>
                  </a:extLst>
                </p:cNvPr>
                <p:cNvSpPr/>
                <p:nvPr/>
              </p:nvSpPr>
              <p:spPr>
                <a:xfrm>
                  <a:off x="13360717" y="-16777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7" name="Graphic 26">
                <a:extLst>
                  <a:ext uri="{FF2B5EF4-FFF2-40B4-BE49-F238E27FC236}">
                    <a16:creationId xmlns:a16="http://schemas.microsoft.com/office/drawing/2014/main" id="{8FA51726-11EC-12F1-C4C2-9436BB6C76A4}"/>
                  </a:ext>
                </a:extLst>
              </p:cNvPr>
              <p:cNvGrpSpPr/>
              <p:nvPr/>
            </p:nvGrpSpPr>
            <p:grpSpPr>
              <a:xfrm>
                <a:off x="13336905" y="-1672000"/>
                <a:ext cx="62865" cy="62699"/>
                <a:chOff x="13336905" y="-1672000"/>
                <a:chExt cx="62865" cy="62699"/>
              </a:xfrm>
            </p:grpSpPr>
            <p:sp>
              <p:nvSpPr>
                <p:cNvPr id="7773" name="Freeform 7772">
                  <a:extLst>
                    <a:ext uri="{FF2B5EF4-FFF2-40B4-BE49-F238E27FC236}">
                      <a16:creationId xmlns:a16="http://schemas.microsoft.com/office/drawing/2014/main" id="{A4E19AAA-9662-38D4-ED8C-005479AA4296}"/>
                    </a:ext>
                  </a:extLst>
                </p:cNvPr>
                <p:cNvSpPr/>
                <p:nvPr/>
              </p:nvSpPr>
              <p:spPr>
                <a:xfrm>
                  <a:off x="13336905" y="-1640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74" name="Freeform 7773">
                  <a:extLst>
                    <a:ext uri="{FF2B5EF4-FFF2-40B4-BE49-F238E27FC236}">
                      <a16:creationId xmlns:a16="http://schemas.microsoft.com/office/drawing/2014/main" id="{9873EF2B-A2D5-629E-F92D-C5A73957EE7F}"/>
                    </a:ext>
                  </a:extLst>
                </p:cNvPr>
                <p:cNvSpPr/>
                <p:nvPr/>
              </p:nvSpPr>
              <p:spPr>
                <a:xfrm>
                  <a:off x="13368337" y="-167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8" name="Graphic 26">
                <a:extLst>
                  <a:ext uri="{FF2B5EF4-FFF2-40B4-BE49-F238E27FC236}">
                    <a16:creationId xmlns:a16="http://schemas.microsoft.com/office/drawing/2014/main" id="{64E0E818-EECE-9282-7057-1170CC5DCC38}"/>
                  </a:ext>
                </a:extLst>
              </p:cNvPr>
              <p:cNvGrpSpPr/>
              <p:nvPr/>
            </p:nvGrpSpPr>
            <p:grpSpPr>
              <a:xfrm>
                <a:off x="13343572" y="-1672000"/>
                <a:ext cx="63817" cy="62699"/>
                <a:chOff x="13343572" y="-1672000"/>
                <a:chExt cx="63817" cy="62699"/>
              </a:xfrm>
            </p:grpSpPr>
            <p:sp>
              <p:nvSpPr>
                <p:cNvPr id="7771" name="Freeform 7770">
                  <a:extLst>
                    <a:ext uri="{FF2B5EF4-FFF2-40B4-BE49-F238E27FC236}">
                      <a16:creationId xmlns:a16="http://schemas.microsoft.com/office/drawing/2014/main" id="{A0EDD923-D0B5-9A29-9C85-1B8A99EC18DA}"/>
                    </a:ext>
                  </a:extLst>
                </p:cNvPr>
                <p:cNvSpPr/>
                <p:nvPr/>
              </p:nvSpPr>
              <p:spPr>
                <a:xfrm>
                  <a:off x="13343572" y="-1640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72" name="Freeform 7771">
                  <a:extLst>
                    <a:ext uri="{FF2B5EF4-FFF2-40B4-BE49-F238E27FC236}">
                      <a16:creationId xmlns:a16="http://schemas.microsoft.com/office/drawing/2014/main" id="{6753D2A8-8A52-F8CA-E4A8-A9579962CE3A}"/>
                    </a:ext>
                  </a:extLst>
                </p:cNvPr>
                <p:cNvSpPr/>
                <p:nvPr/>
              </p:nvSpPr>
              <p:spPr>
                <a:xfrm>
                  <a:off x="13375957" y="-167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9" name="Graphic 26">
                <a:extLst>
                  <a:ext uri="{FF2B5EF4-FFF2-40B4-BE49-F238E27FC236}">
                    <a16:creationId xmlns:a16="http://schemas.microsoft.com/office/drawing/2014/main" id="{91093379-854E-B78C-0BFD-30A9064E5CE2}"/>
                  </a:ext>
                </a:extLst>
              </p:cNvPr>
              <p:cNvGrpSpPr/>
              <p:nvPr/>
            </p:nvGrpSpPr>
            <p:grpSpPr>
              <a:xfrm>
                <a:off x="13354050" y="-1672000"/>
                <a:ext cx="63817" cy="62699"/>
                <a:chOff x="13354050" y="-1672000"/>
                <a:chExt cx="63817" cy="62699"/>
              </a:xfrm>
            </p:grpSpPr>
            <p:sp>
              <p:nvSpPr>
                <p:cNvPr id="7769" name="Freeform 7768">
                  <a:extLst>
                    <a:ext uri="{FF2B5EF4-FFF2-40B4-BE49-F238E27FC236}">
                      <a16:creationId xmlns:a16="http://schemas.microsoft.com/office/drawing/2014/main" id="{981073E9-34D3-80F2-9586-C0C99E29DCAA}"/>
                    </a:ext>
                  </a:extLst>
                </p:cNvPr>
                <p:cNvSpPr/>
                <p:nvPr/>
              </p:nvSpPr>
              <p:spPr>
                <a:xfrm>
                  <a:off x="13354050" y="-1640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70" name="Freeform 7769">
                  <a:extLst>
                    <a:ext uri="{FF2B5EF4-FFF2-40B4-BE49-F238E27FC236}">
                      <a16:creationId xmlns:a16="http://schemas.microsoft.com/office/drawing/2014/main" id="{9DA0F214-1E3A-7780-E31B-429D81E76274}"/>
                    </a:ext>
                  </a:extLst>
                </p:cNvPr>
                <p:cNvSpPr/>
                <p:nvPr/>
              </p:nvSpPr>
              <p:spPr>
                <a:xfrm>
                  <a:off x="13385482" y="-167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90" name="Graphic 26">
                <a:extLst>
                  <a:ext uri="{FF2B5EF4-FFF2-40B4-BE49-F238E27FC236}">
                    <a16:creationId xmlns:a16="http://schemas.microsoft.com/office/drawing/2014/main" id="{A62AB0DB-C9E8-8046-31D2-2EFCAF018AF9}"/>
                  </a:ext>
                </a:extLst>
              </p:cNvPr>
              <p:cNvGrpSpPr/>
              <p:nvPr/>
            </p:nvGrpSpPr>
            <p:grpSpPr>
              <a:xfrm>
                <a:off x="13381672" y="-1625450"/>
                <a:ext cx="62865" cy="62699"/>
                <a:chOff x="13381672" y="-1625450"/>
                <a:chExt cx="62865" cy="62699"/>
              </a:xfrm>
            </p:grpSpPr>
            <p:sp>
              <p:nvSpPr>
                <p:cNvPr id="7767" name="Freeform 7766">
                  <a:extLst>
                    <a:ext uri="{FF2B5EF4-FFF2-40B4-BE49-F238E27FC236}">
                      <a16:creationId xmlns:a16="http://schemas.microsoft.com/office/drawing/2014/main" id="{87247392-EC12-66D4-7830-346CD071C238}"/>
                    </a:ext>
                  </a:extLst>
                </p:cNvPr>
                <p:cNvSpPr/>
                <p:nvPr/>
              </p:nvSpPr>
              <p:spPr>
                <a:xfrm>
                  <a:off x="13381672" y="-15941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68" name="Freeform 7767">
                  <a:extLst>
                    <a:ext uri="{FF2B5EF4-FFF2-40B4-BE49-F238E27FC236}">
                      <a16:creationId xmlns:a16="http://schemas.microsoft.com/office/drawing/2014/main" id="{45C36714-969A-577E-F6C5-7C496A1E5DF2}"/>
                    </a:ext>
                  </a:extLst>
                </p:cNvPr>
                <p:cNvSpPr/>
                <p:nvPr/>
              </p:nvSpPr>
              <p:spPr>
                <a:xfrm>
                  <a:off x="13413105" y="-16254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91" name="Graphic 26">
                <a:extLst>
                  <a:ext uri="{FF2B5EF4-FFF2-40B4-BE49-F238E27FC236}">
                    <a16:creationId xmlns:a16="http://schemas.microsoft.com/office/drawing/2014/main" id="{69E43813-7817-5940-682E-10F2EDCE7408}"/>
                  </a:ext>
                </a:extLst>
              </p:cNvPr>
              <p:cNvGrpSpPr/>
              <p:nvPr/>
            </p:nvGrpSpPr>
            <p:grpSpPr>
              <a:xfrm>
                <a:off x="13362622" y="-1672950"/>
                <a:ext cx="62865" cy="62699"/>
                <a:chOff x="13362622" y="-1672950"/>
                <a:chExt cx="62865" cy="62699"/>
              </a:xfrm>
            </p:grpSpPr>
            <p:sp>
              <p:nvSpPr>
                <p:cNvPr id="7765" name="Freeform 7764">
                  <a:extLst>
                    <a:ext uri="{FF2B5EF4-FFF2-40B4-BE49-F238E27FC236}">
                      <a16:creationId xmlns:a16="http://schemas.microsoft.com/office/drawing/2014/main" id="{CADAFB94-FE71-DF78-0570-CA5BE5351C0B}"/>
                    </a:ext>
                  </a:extLst>
                </p:cNvPr>
                <p:cNvSpPr/>
                <p:nvPr/>
              </p:nvSpPr>
              <p:spPr>
                <a:xfrm>
                  <a:off x="13362622" y="-1641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66" name="Freeform 7765">
                  <a:extLst>
                    <a:ext uri="{FF2B5EF4-FFF2-40B4-BE49-F238E27FC236}">
                      <a16:creationId xmlns:a16="http://schemas.microsoft.com/office/drawing/2014/main" id="{20989018-713F-28E7-33E4-986E69C6B02A}"/>
                    </a:ext>
                  </a:extLst>
                </p:cNvPr>
                <p:cNvSpPr/>
                <p:nvPr/>
              </p:nvSpPr>
              <p:spPr>
                <a:xfrm>
                  <a:off x="13394055" y="-16729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92" name="Graphic 26">
                <a:extLst>
                  <a:ext uri="{FF2B5EF4-FFF2-40B4-BE49-F238E27FC236}">
                    <a16:creationId xmlns:a16="http://schemas.microsoft.com/office/drawing/2014/main" id="{5A7EAAF7-768D-CAD5-D077-66D58E22C970}"/>
                  </a:ext>
                </a:extLst>
              </p:cNvPr>
              <p:cNvGrpSpPr/>
              <p:nvPr/>
            </p:nvGrpSpPr>
            <p:grpSpPr>
              <a:xfrm>
                <a:off x="13396912" y="-1621650"/>
                <a:ext cx="62865" cy="62700"/>
                <a:chOff x="13396912" y="-1621650"/>
                <a:chExt cx="62865" cy="62700"/>
              </a:xfrm>
            </p:grpSpPr>
            <p:sp>
              <p:nvSpPr>
                <p:cNvPr id="7763" name="Freeform 7762">
                  <a:extLst>
                    <a:ext uri="{FF2B5EF4-FFF2-40B4-BE49-F238E27FC236}">
                      <a16:creationId xmlns:a16="http://schemas.microsoft.com/office/drawing/2014/main" id="{06DE84F5-A715-1D31-2F0F-4D98851EC2E6}"/>
                    </a:ext>
                  </a:extLst>
                </p:cNvPr>
                <p:cNvSpPr/>
                <p:nvPr/>
              </p:nvSpPr>
              <p:spPr>
                <a:xfrm>
                  <a:off x="13396912" y="-15903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64" name="Freeform 7763">
                  <a:extLst>
                    <a:ext uri="{FF2B5EF4-FFF2-40B4-BE49-F238E27FC236}">
                      <a16:creationId xmlns:a16="http://schemas.microsoft.com/office/drawing/2014/main" id="{2E080E25-007D-081A-6E7F-27E333066817}"/>
                    </a:ext>
                  </a:extLst>
                </p:cNvPr>
                <p:cNvSpPr/>
                <p:nvPr/>
              </p:nvSpPr>
              <p:spPr>
                <a:xfrm>
                  <a:off x="13428345" y="-16216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93" name="Graphic 26">
                <a:extLst>
                  <a:ext uri="{FF2B5EF4-FFF2-40B4-BE49-F238E27FC236}">
                    <a16:creationId xmlns:a16="http://schemas.microsoft.com/office/drawing/2014/main" id="{9C1AAAE9-4A2A-7B1A-D181-A2A1D0FA9C98}"/>
                  </a:ext>
                </a:extLst>
              </p:cNvPr>
              <p:cNvGrpSpPr/>
              <p:nvPr/>
            </p:nvGrpSpPr>
            <p:grpSpPr>
              <a:xfrm>
                <a:off x="13421677" y="-1603600"/>
                <a:ext cx="62864" cy="62699"/>
                <a:chOff x="13421677" y="-1603600"/>
                <a:chExt cx="62864" cy="62699"/>
              </a:xfrm>
            </p:grpSpPr>
            <p:sp>
              <p:nvSpPr>
                <p:cNvPr id="7761" name="Freeform 7760">
                  <a:extLst>
                    <a:ext uri="{FF2B5EF4-FFF2-40B4-BE49-F238E27FC236}">
                      <a16:creationId xmlns:a16="http://schemas.microsoft.com/office/drawing/2014/main" id="{AF8F4F67-F0AF-E3A4-4830-1D50A99BA6C7}"/>
                    </a:ext>
                  </a:extLst>
                </p:cNvPr>
                <p:cNvSpPr/>
                <p:nvPr/>
              </p:nvSpPr>
              <p:spPr>
                <a:xfrm>
                  <a:off x="13421677" y="-15722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62" name="Freeform 7761">
                  <a:extLst>
                    <a:ext uri="{FF2B5EF4-FFF2-40B4-BE49-F238E27FC236}">
                      <a16:creationId xmlns:a16="http://schemas.microsoft.com/office/drawing/2014/main" id="{AA92E5E8-18EA-E639-DDAE-4700E06B23A5}"/>
                    </a:ext>
                  </a:extLst>
                </p:cNvPr>
                <p:cNvSpPr/>
                <p:nvPr/>
              </p:nvSpPr>
              <p:spPr>
                <a:xfrm>
                  <a:off x="13453110"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94" name="Graphic 26">
                <a:extLst>
                  <a:ext uri="{FF2B5EF4-FFF2-40B4-BE49-F238E27FC236}">
                    <a16:creationId xmlns:a16="http://schemas.microsoft.com/office/drawing/2014/main" id="{36324D94-E7D2-EE64-A5AF-B5E5618B1918}"/>
                  </a:ext>
                </a:extLst>
              </p:cNvPr>
              <p:cNvGrpSpPr/>
              <p:nvPr/>
            </p:nvGrpSpPr>
            <p:grpSpPr>
              <a:xfrm>
                <a:off x="13485495" y="-1574150"/>
                <a:ext cx="62864" cy="62700"/>
                <a:chOff x="13485495" y="-1574150"/>
                <a:chExt cx="62864" cy="62700"/>
              </a:xfrm>
            </p:grpSpPr>
            <p:sp>
              <p:nvSpPr>
                <p:cNvPr id="7759" name="Freeform 7758">
                  <a:extLst>
                    <a:ext uri="{FF2B5EF4-FFF2-40B4-BE49-F238E27FC236}">
                      <a16:creationId xmlns:a16="http://schemas.microsoft.com/office/drawing/2014/main" id="{17571175-9B8C-328B-DECB-9DC5E1B4159B}"/>
                    </a:ext>
                  </a:extLst>
                </p:cNvPr>
                <p:cNvSpPr/>
                <p:nvPr/>
              </p:nvSpPr>
              <p:spPr>
                <a:xfrm>
                  <a:off x="13485495" y="-15428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60" name="Freeform 7759">
                  <a:extLst>
                    <a:ext uri="{FF2B5EF4-FFF2-40B4-BE49-F238E27FC236}">
                      <a16:creationId xmlns:a16="http://schemas.microsoft.com/office/drawing/2014/main" id="{45001947-00D4-9087-0775-2ED9CAFBE2C3}"/>
                    </a:ext>
                  </a:extLst>
                </p:cNvPr>
                <p:cNvSpPr/>
                <p:nvPr/>
              </p:nvSpPr>
              <p:spPr>
                <a:xfrm>
                  <a:off x="13516927" y="-1574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95" name="Graphic 26">
                <a:extLst>
                  <a:ext uri="{FF2B5EF4-FFF2-40B4-BE49-F238E27FC236}">
                    <a16:creationId xmlns:a16="http://schemas.microsoft.com/office/drawing/2014/main" id="{A21351A4-C00A-18D1-987B-77A43F01AADD}"/>
                  </a:ext>
                </a:extLst>
              </p:cNvPr>
              <p:cNvGrpSpPr/>
              <p:nvPr/>
            </p:nvGrpSpPr>
            <p:grpSpPr>
              <a:xfrm>
                <a:off x="13488352" y="-1574150"/>
                <a:ext cx="63817" cy="62700"/>
                <a:chOff x="13488352" y="-1574150"/>
                <a:chExt cx="63817" cy="62700"/>
              </a:xfrm>
            </p:grpSpPr>
            <p:sp>
              <p:nvSpPr>
                <p:cNvPr id="7757" name="Freeform 7756">
                  <a:extLst>
                    <a:ext uri="{FF2B5EF4-FFF2-40B4-BE49-F238E27FC236}">
                      <a16:creationId xmlns:a16="http://schemas.microsoft.com/office/drawing/2014/main" id="{CF1F0FE3-D410-467C-4F97-8BE686D26F88}"/>
                    </a:ext>
                  </a:extLst>
                </p:cNvPr>
                <p:cNvSpPr/>
                <p:nvPr/>
              </p:nvSpPr>
              <p:spPr>
                <a:xfrm>
                  <a:off x="13488352" y="-15428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58" name="Freeform 7757">
                  <a:extLst>
                    <a:ext uri="{FF2B5EF4-FFF2-40B4-BE49-F238E27FC236}">
                      <a16:creationId xmlns:a16="http://schemas.microsoft.com/office/drawing/2014/main" id="{1636DF4A-2C45-CC34-BC75-6B09FC1FFA2E}"/>
                    </a:ext>
                  </a:extLst>
                </p:cNvPr>
                <p:cNvSpPr/>
                <p:nvPr/>
              </p:nvSpPr>
              <p:spPr>
                <a:xfrm>
                  <a:off x="13519785" y="-1574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96" name="Graphic 26">
                <a:extLst>
                  <a:ext uri="{FF2B5EF4-FFF2-40B4-BE49-F238E27FC236}">
                    <a16:creationId xmlns:a16="http://schemas.microsoft.com/office/drawing/2014/main" id="{983737D3-C0E0-F58E-1F99-A885BB78383E}"/>
                  </a:ext>
                </a:extLst>
              </p:cNvPr>
              <p:cNvGrpSpPr/>
              <p:nvPr/>
            </p:nvGrpSpPr>
            <p:grpSpPr>
              <a:xfrm>
                <a:off x="13411200" y="-1621650"/>
                <a:ext cx="62865" cy="62700"/>
                <a:chOff x="13411200" y="-1621650"/>
                <a:chExt cx="62865" cy="62700"/>
              </a:xfrm>
            </p:grpSpPr>
            <p:sp>
              <p:nvSpPr>
                <p:cNvPr id="7755" name="Freeform 7754">
                  <a:extLst>
                    <a:ext uri="{FF2B5EF4-FFF2-40B4-BE49-F238E27FC236}">
                      <a16:creationId xmlns:a16="http://schemas.microsoft.com/office/drawing/2014/main" id="{1FF54DF4-5F20-A96B-4D3E-C22A9E961594}"/>
                    </a:ext>
                  </a:extLst>
                </p:cNvPr>
                <p:cNvSpPr/>
                <p:nvPr/>
              </p:nvSpPr>
              <p:spPr>
                <a:xfrm>
                  <a:off x="13411200" y="-15903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56" name="Freeform 7755">
                  <a:extLst>
                    <a:ext uri="{FF2B5EF4-FFF2-40B4-BE49-F238E27FC236}">
                      <a16:creationId xmlns:a16="http://schemas.microsoft.com/office/drawing/2014/main" id="{4679ED0F-B06F-C669-9942-FF548B59B1CB}"/>
                    </a:ext>
                  </a:extLst>
                </p:cNvPr>
                <p:cNvSpPr/>
                <p:nvPr/>
              </p:nvSpPr>
              <p:spPr>
                <a:xfrm>
                  <a:off x="13442632" y="-16216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97" name="Graphic 26">
                <a:extLst>
                  <a:ext uri="{FF2B5EF4-FFF2-40B4-BE49-F238E27FC236}">
                    <a16:creationId xmlns:a16="http://schemas.microsoft.com/office/drawing/2014/main" id="{2EAF7DDE-DFFB-FA96-E935-E56F181B4ACD}"/>
                  </a:ext>
                </a:extLst>
              </p:cNvPr>
              <p:cNvGrpSpPr/>
              <p:nvPr/>
            </p:nvGrpSpPr>
            <p:grpSpPr>
              <a:xfrm>
                <a:off x="13540740" y="-1554200"/>
                <a:ext cx="63817" cy="63649"/>
                <a:chOff x="13540740" y="-1554200"/>
                <a:chExt cx="63817" cy="63649"/>
              </a:xfrm>
            </p:grpSpPr>
            <p:sp>
              <p:nvSpPr>
                <p:cNvPr id="7753" name="Freeform 7752">
                  <a:extLst>
                    <a:ext uri="{FF2B5EF4-FFF2-40B4-BE49-F238E27FC236}">
                      <a16:creationId xmlns:a16="http://schemas.microsoft.com/office/drawing/2014/main" id="{0D2D0672-67CB-0D4D-4DD4-2BF9EFEB93D2}"/>
                    </a:ext>
                  </a:extLst>
                </p:cNvPr>
                <p:cNvSpPr/>
                <p:nvPr/>
              </p:nvSpPr>
              <p:spPr>
                <a:xfrm>
                  <a:off x="13540740" y="-15228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54" name="Freeform 7753">
                  <a:extLst>
                    <a:ext uri="{FF2B5EF4-FFF2-40B4-BE49-F238E27FC236}">
                      <a16:creationId xmlns:a16="http://schemas.microsoft.com/office/drawing/2014/main" id="{694853B2-862D-B89E-9E9E-35D6F16955D7}"/>
                    </a:ext>
                  </a:extLst>
                </p:cNvPr>
                <p:cNvSpPr/>
                <p:nvPr/>
              </p:nvSpPr>
              <p:spPr>
                <a:xfrm>
                  <a:off x="13572172" y="-155420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98" name="Graphic 26">
                <a:extLst>
                  <a:ext uri="{FF2B5EF4-FFF2-40B4-BE49-F238E27FC236}">
                    <a16:creationId xmlns:a16="http://schemas.microsoft.com/office/drawing/2014/main" id="{869771C1-53FA-5327-1EFB-A81B2C7A4A00}"/>
                  </a:ext>
                </a:extLst>
              </p:cNvPr>
              <p:cNvGrpSpPr/>
              <p:nvPr/>
            </p:nvGrpSpPr>
            <p:grpSpPr>
              <a:xfrm>
                <a:off x="13548360" y="-1554200"/>
                <a:ext cx="62865" cy="63649"/>
                <a:chOff x="13548360" y="-1554200"/>
                <a:chExt cx="62865" cy="63649"/>
              </a:xfrm>
            </p:grpSpPr>
            <p:sp>
              <p:nvSpPr>
                <p:cNvPr id="7751" name="Freeform 7750">
                  <a:extLst>
                    <a:ext uri="{FF2B5EF4-FFF2-40B4-BE49-F238E27FC236}">
                      <a16:creationId xmlns:a16="http://schemas.microsoft.com/office/drawing/2014/main" id="{8F404785-9129-4214-7A8F-DE750E939835}"/>
                    </a:ext>
                  </a:extLst>
                </p:cNvPr>
                <p:cNvSpPr/>
                <p:nvPr/>
              </p:nvSpPr>
              <p:spPr>
                <a:xfrm>
                  <a:off x="13548360" y="-1522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52" name="Freeform 7751">
                  <a:extLst>
                    <a:ext uri="{FF2B5EF4-FFF2-40B4-BE49-F238E27FC236}">
                      <a16:creationId xmlns:a16="http://schemas.microsoft.com/office/drawing/2014/main" id="{6CD3CED2-B328-311A-C532-6EC0AFD7B2C5}"/>
                    </a:ext>
                  </a:extLst>
                </p:cNvPr>
                <p:cNvSpPr/>
                <p:nvPr/>
              </p:nvSpPr>
              <p:spPr>
                <a:xfrm>
                  <a:off x="13579792" y="-155420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99" name="Graphic 26">
                <a:extLst>
                  <a:ext uri="{FF2B5EF4-FFF2-40B4-BE49-F238E27FC236}">
                    <a16:creationId xmlns:a16="http://schemas.microsoft.com/office/drawing/2014/main" id="{2176A130-12E2-EFCB-195C-29B584682D5E}"/>
                  </a:ext>
                </a:extLst>
              </p:cNvPr>
              <p:cNvGrpSpPr/>
              <p:nvPr/>
            </p:nvGrpSpPr>
            <p:grpSpPr>
              <a:xfrm>
                <a:off x="13553122" y="-1554200"/>
                <a:ext cx="63817" cy="63649"/>
                <a:chOff x="13553122" y="-1554200"/>
                <a:chExt cx="63817" cy="63649"/>
              </a:xfrm>
            </p:grpSpPr>
            <p:sp>
              <p:nvSpPr>
                <p:cNvPr id="7749" name="Freeform 7748">
                  <a:extLst>
                    <a:ext uri="{FF2B5EF4-FFF2-40B4-BE49-F238E27FC236}">
                      <a16:creationId xmlns:a16="http://schemas.microsoft.com/office/drawing/2014/main" id="{90CBA282-DDB8-6E01-B320-E4A96957EAC4}"/>
                    </a:ext>
                  </a:extLst>
                </p:cNvPr>
                <p:cNvSpPr/>
                <p:nvPr/>
              </p:nvSpPr>
              <p:spPr>
                <a:xfrm>
                  <a:off x="13553122" y="-1522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50" name="Freeform 7749">
                  <a:extLst>
                    <a:ext uri="{FF2B5EF4-FFF2-40B4-BE49-F238E27FC236}">
                      <a16:creationId xmlns:a16="http://schemas.microsoft.com/office/drawing/2014/main" id="{18275C79-83DD-DFF2-0B27-1F6060EA1135}"/>
                    </a:ext>
                  </a:extLst>
                </p:cNvPr>
                <p:cNvSpPr/>
                <p:nvPr/>
              </p:nvSpPr>
              <p:spPr>
                <a:xfrm>
                  <a:off x="13584555" y="-155420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00" name="Graphic 26">
                <a:extLst>
                  <a:ext uri="{FF2B5EF4-FFF2-40B4-BE49-F238E27FC236}">
                    <a16:creationId xmlns:a16="http://schemas.microsoft.com/office/drawing/2014/main" id="{2097A006-6C55-09DC-976B-37E2F1D0701E}"/>
                  </a:ext>
                </a:extLst>
              </p:cNvPr>
              <p:cNvGrpSpPr/>
              <p:nvPr/>
            </p:nvGrpSpPr>
            <p:grpSpPr>
              <a:xfrm>
                <a:off x="13559790" y="-1554200"/>
                <a:ext cx="62864" cy="63649"/>
                <a:chOff x="13559790" y="-1554200"/>
                <a:chExt cx="62864" cy="63649"/>
              </a:xfrm>
            </p:grpSpPr>
            <p:sp>
              <p:nvSpPr>
                <p:cNvPr id="7747" name="Freeform 7746">
                  <a:extLst>
                    <a:ext uri="{FF2B5EF4-FFF2-40B4-BE49-F238E27FC236}">
                      <a16:creationId xmlns:a16="http://schemas.microsoft.com/office/drawing/2014/main" id="{CCE812CF-D6BC-3196-87F8-D4880E1EB7C3}"/>
                    </a:ext>
                  </a:extLst>
                </p:cNvPr>
                <p:cNvSpPr/>
                <p:nvPr/>
              </p:nvSpPr>
              <p:spPr>
                <a:xfrm>
                  <a:off x="13559790" y="-1522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48" name="Freeform 7747">
                  <a:extLst>
                    <a:ext uri="{FF2B5EF4-FFF2-40B4-BE49-F238E27FC236}">
                      <a16:creationId xmlns:a16="http://schemas.microsoft.com/office/drawing/2014/main" id="{9E9D275E-B961-688F-5E32-E2DCAB9F9326}"/>
                    </a:ext>
                  </a:extLst>
                </p:cNvPr>
                <p:cNvSpPr/>
                <p:nvPr/>
              </p:nvSpPr>
              <p:spPr>
                <a:xfrm>
                  <a:off x="13591222" y="-155420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01" name="Graphic 26">
                <a:extLst>
                  <a:ext uri="{FF2B5EF4-FFF2-40B4-BE49-F238E27FC236}">
                    <a16:creationId xmlns:a16="http://schemas.microsoft.com/office/drawing/2014/main" id="{5E0AC5CC-FED9-FF94-CD3F-FE8030616E9C}"/>
                  </a:ext>
                </a:extLst>
              </p:cNvPr>
              <p:cNvGrpSpPr/>
              <p:nvPr/>
            </p:nvGrpSpPr>
            <p:grpSpPr>
              <a:xfrm>
                <a:off x="13560742" y="-1537100"/>
                <a:ext cx="62865" cy="63650"/>
                <a:chOff x="13560742" y="-1537100"/>
                <a:chExt cx="62865" cy="63650"/>
              </a:xfrm>
            </p:grpSpPr>
            <p:sp>
              <p:nvSpPr>
                <p:cNvPr id="7745" name="Freeform 7744">
                  <a:extLst>
                    <a:ext uri="{FF2B5EF4-FFF2-40B4-BE49-F238E27FC236}">
                      <a16:creationId xmlns:a16="http://schemas.microsoft.com/office/drawing/2014/main" id="{3B2D9D63-B708-0690-F45A-1AF68213A99A}"/>
                    </a:ext>
                  </a:extLst>
                </p:cNvPr>
                <p:cNvSpPr/>
                <p:nvPr/>
              </p:nvSpPr>
              <p:spPr>
                <a:xfrm>
                  <a:off x="13560742" y="-1504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46" name="Freeform 7745">
                  <a:extLst>
                    <a:ext uri="{FF2B5EF4-FFF2-40B4-BE49-F238E27FC236}">
                      <a16:creationId xmlns:a16="http://schemas.microsoft.com/office/drawing/2014/main" id="{5458A835-81F0-814F-920D-5A26F8D039C4}"/>
                    </a:ext>
                  </a:extLst>
                </p:cNvPr>
                <p:cNvSpPr/>
                <p:nvPr/>
              </p:nvSpPr>
              <p:spPr>
                <a:xfrm>
                  <a:off x="13592175" y="-15371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02" name="Graphic 26">
                <a:extLst>
                  <a:ext uri="{FF2B5EF4-FFF2-40B4-BE49-F238E27FC236}">
                    <a16:creationId xmlns:a16="http://schemas.microsoft.com/office/drawing/2014/main" id="{E2780AE5-D359-73F2-5970-74F928E6815C}"/>
                  </a:ext>
                </a:extLst>
              </p:cNvPr>
              <p:cNvGrpSpPr/>
              <p:nvPr/>
            </p:nvGrpSpPr>
            <p:grpSpPr>
              <a:xfrm>
                <a:off x="13564552" y="-1532350"/>
                <a:ext cx="62864" cy="62699"/>
                <a:chOff x="13564552" y="-1532350"/>
                <a:chExt cx="62864" cy="62699"/>
              </a:xfrm>
            </p:grpSpPr>
            <p:sp>
              <p:nvSpPr>
                <p:cNvPr id="7743" name="Freeform 7742">
                  <a:extLst>
                    <a:ext uri="{FF2B5EF4-FFF2-40B4-BE49-F238E27FC236}">
                      <a16:creationId xmlns:a16="http://schemas.microsoft.com/office/drawing/2014/main" id="{0F357B54-7D07-067A-6EDC-8147ADB57678}"/>
                    </a:ext>
                  </a:extLst>
                </p:cNvPr>
                <p:cNvSpPr/>
                <p:nvPr/>
              </p:nvSpPr>
              <p:spPr>
                <a:xfrm>
                  <a:off x="13564552" y="-15010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44" name="Freeform 7743">
                  <a:extLst>
                    <a:ext uri="{FF2B5EF4-FFF2-40B4-BE49-F238E27FC236}">
                      <a16:creationId xmlns:a16="http://schemas.microsoft.com/office/drawing/2014/main" id="{9691DC99-006D-F04D-2DEC-91C4DF7607F8}"/>
                    </a:ext>
                  </a:extLst>
                </p:cNvPr>
                <p:cNvSpPr/>
                <p:nvPr/>
              </p:nvSpPr>
              <p:spPr>
                <a:xfrm>
                  <a:off x="13595985" y="-1532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03" name="Graphic 26">
                <a:extLst>
                  <a:ext uri="{FF2B5EF4-FFF2-40B4-BE49-F238E27FC236}">
                    <a16:creationId xmlns:a16="http://schemas.microsoft.com/office/drawing/2014/main" id="{4848DCAC-30CF-3A56-DDE9-EF0346EF28A8}"/>
                  </a:ext>
                </a:extLst>
              </p:cNvPr>
              <p:cNvGrpSpPr/>
              <p:nvPr/>
            </p:nvGrpSpPr>
            <p:grpSpPr>
              <a:xfrm>
                <a:off x="13618845" y="-1464900"/>
                <a:ext cx="62864" cy="62700"/>
                <a:chOff x="13618845" y="-1464900"/>
                <a:chExt cx="62864" cy="62700"/>
              </a:xfrm>
            </p:grpSpPr>
            <p:sp>
              <p:nvSpPr>
                <p:cNvPr id="7741" name="Freeform 7740">
                  <a:extLst>
                    <a:ext uri="{FF2B5EF4-FFF2-40B4-BE49-F238E27FC236}">
                      <a16:creationId xmlns:a16="http://schemas.microsoft.com/office/drawing/2014/main" id="{A1DBE41D-791B-6ABC-3781-86B92AF09AAB}"/>
                    </a:ext>
                  </a:extLst>
                </p:cNvPr>
                <p:cNvSpPr/>
                <p:nvPr/>
              </p:nvSpPr>
              <p:spPr>
                <a:xfrm>
                  <a:off x="13618845" y="-14335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42" name="Freeform 7741">
                  <a:extLst>
                    <a:ext uri="{FF2B5EF4-FFF2-40B4-BE49-F238E27FC236}">
                      <a16:creationId xmlns:a16="http://schemas.microsoft.com/office/drawing/2014/main" id="{38332E89-89DB-54D5-4C1A-BEE0FE3A534E}"/>
                    </a:ext>
                  </a:extLst>
                </p:cNvPr>
                <p:cNvSpPr/>
                <p:nvPr/>
              </p:nvSpPr>
              <p:spPr>
                <a:xfrm>
                  <a:off x="13650277"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04" name="Graphic 26">
                <a:extLst>
                  <a:ext uri="{FF2B5EF4-FFF2-40B4-BE49-F238E27FC236}">
                    <a16:creationId xmlns:a16="http://schemas.microsoft.com/office/drawing/2014/main" id="{0AB5ED91-B069-A3EB-2FAF-6E964C415EF9}"/>
                  </a:ext>
                </a:extLst>
              </p:cNvPr>
              <p:cNvGrpSpPr/>
              <p:nvPr/>
            </p:nvGrpSpPr>
            <p:grpSpPr>
              <a:xfrm>
                <a:off x="13621702" y="-1464900"/>
                <a:ext cx="63817" cy="62700"/>
                <a:chOff x="13621702" y="-1464900"/>
                <a:chExt cx="63817" cy="62700"/>
              </a:xfrm>
            </p:grpSpPr>
            <p:sp>
              <p:nvSpPr>
                <p:cNvPr id="7739" name="Freeform 7738">
                  <a:extLst>
                    <a:ext uri="{FF2B5EF4-FFF2-40B4-BE49-F238E27FC236}">
                      <a16:creationId xmlns:a16="http://schemas.microsoft.com/office/drawing/2014/main" id="{13135F24-F3FD-15BB-E210-FC61B0DCA9F3}"/>
                    </a:ext>
                  </a:extLst>
                </p:cNvPr>
                <p:cNvSpPr/>
                <p:nvPr/>
              </p:nvSpPr>
              <p:spPr>
                <a:xfrm>
                  <a:off x="13621702" y="-14335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40" name="Freeform 7739">
                  <a:extLst>
                    <a:ext uri="{FF2B5EF4-FFF2-40B4-BE49-F238E27FC236}">
                      <a16:creationId xmlns:a16="http://schemas.microsoft.com/office/drawing/2014/main" id="{C85A522F-EBEA-21B8-A24A-3D94EB3B1B6A}"/>
                    </a:ext>
                  </a:extLst>
                </p:cNvPr>
                <p:cNvSpPr/>
                <p:nvPr/>
              </p:nvSpPr>
              <p:spPr>
                <a:xfrm>
                  <a:off x="13653135"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05" name="Graphic 26">
                <a:extLst>
                  <a:ext uri="{FF2B5EF4-FFF2-40B4-BE49-F238E27FC236}">
                    <a16:creationId xmlns:a16="http://schemas.microsoft.com/office/drawing/2014/main" id="{A59B14A0-3383-1FF0-508C-28EB55CDCFFC}"/>
                  </a:ext>
                </a:extLst>
              </p:cNvPr>
              <p:cNvGrpSpPr/>
              <p:nvPr/>
            </p:nvGrpSpPr>
            <p:grpSpPr>
              <a:xfrm>
                <a:off x="13641705" y="-1464900"/>
                <a:ext cx="63817" cy="62700"/>
                <a:chOff x="13641705" y="-1464900"/>
                <a:chExt cx="63817" cy="62700"/>
              </a:xfrm>
            </p:grpSpPr>
            <p:sp>
              <p:nvSpPr>
                <p:cNvPr id="7737" name="Freeform 7736">
                  <a:extLst>
                    <a:ext uri="{FF2B5EF4-FFF2-40B4-BE49-F238E27FC236}">
                      <a16:creationId xmlns:a16="http://schemas.microsoft.com/office/drawing/2014/main" id="{F7687AE2-99E6-C869-4097-BA8256957E27}"/>
                    </a:ext>
                  </a:extLst>
                </p:cNvPr>
                <p:cNvSpPr/>
                <p:nvPr/>
              </p:nvSpPr>
              <p:spPr>
                <a:xfrm>
                  <a:off x="13641705" y="-14335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38" name="Freeform 7737">
                  <a:extLst>
                    <a:ext uri="{FF2B5EF4-FFF2-40B4-BE49-F238E27FC236}">
                      <a16:creationId xmlns:a16="http://schemas.microsoft.com/office/drawing/2014/main" id="{2A465C71-876D-B33C-4D6C-A7AB6B3A01C6}"/>
                    </a:ext>
                  </a:extLst>
                </p:cNvPr>
                <p:cNvSpPr/>
                <p:nvPr/>
              </p:nvSpPr>
              <p:spPr>
                <a:xfrm>
                  <a:off x="13673137"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06" name="Graphic 26">
                <a:extLst>
                  <a:ext uri="{FF2B5EF4-FFF2-40B4-BE49-F238E27FC236}">
                    <a16:creationId xmlns:a16="http://schemas.microsoft.com/office/drawing/2014/main" id="{B344548D-B604-3563-4464-5AD0728BE97C}"/>
                  </a:ext>
                </a:extLst>
              </p:cNvPr>
              <p:cNvGrpSpPr/>
              <p:nvPr/>
            </p:nvGrpSpPr>
            <p:grpSpPr>
              <a:xfrm>
                <a:off x="13705522" y="-1464900"/>
                <a:ext cx="62865" cy="62700"/>
                <a:chOff x="13705522" y="-1464900"/>
                <a:chExt cx="62865" cy="62700"/>
              </a:xfrm>
            </p:grpSpPr>
            <p:sp>
              <p:nvSpPr>
                <p:cNvPr id="7735" name="Freeform 7734">
                  <a:extLst>
                    <a:ext uri="{FF2B5EF4-FFF2-40B4-BE49-F238E27FC236}">
                      <a16:creationId xmlns:a16="http://schemas.microsoft.com/office/drawing/2014/main" id="{C9335C5A-FACC-71E7-252E-9857E64CF012}"/>
                    </a:ext>
                  </a:extLst>
                </p:cNvPr>
                <p:cNvSpPr/>
                <p:nvPr/>
              </p:nvSpPr>
              <p:spPr>
                <a:xfrm>
                  <a:off x="13705522" y="-1433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36" name="Freeform 7735">
                  <a:extLst>
                    <a:ext uri="{FF2B5EF4-FFF2-40B4-BE49-F238E27FC236}">
                      <a16:creationId xmlns:a16="http://schemas.microsoft.com/office/drawing/2014/main" id="{573C0B00-D2AA-5761-B061-A4ACFEF03F30}"/>
                    </a:ext>
                  </a:extLst>
                </p:cNvPr>
                <p:cNvSpPr/>
                <p:nvPr/>
              </p:nvSpPr>
              <p:spPr>
                <a:xfrm>
                  <a:off x="13736955"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07" name="Graphic 26">
                <a:extLst>
                  <a:ext uri="{FF2B5EF4-FFF2-40B4-BE49-F238E27FC236}">
                    <a16:creationId xmlns:a16="http://schemas.microsoft.com/office/drawing/2014/main" id="{E42C9659-3695-4D5D-6DE8-8741F72478F2}"/>
                  </a:ext>
                </a:extLst>
              </p:cNvPr>
              <p:cNvGrpSpPr/>
              <p:nvPr/>
            </p:nvGrpSpPr>
            <p:grpSpPr>
              <a:xfrm>
                <a:off x="13720762" y="-1464900"/>
                <a:ext cx="62865" cy="62700"/>
                <a:chOff x="13720762" y="-1464900"/>
                <a:chExt cx="62865" cy="62700"/>
              </a:xfrm>
            </p:grpSpPr>
            <p:sp>
              <p:nvSpPr>
                <p:cNvPr id="7733" name="Freeform 7732">
                  <a:extLst>
                    <a:ext uri="{FF2B5EF4-FFF2-40B4-BE49-F238E27FC236}">
                      <a16:creationId xmlns:a16="http://schemas.microsoft.com/office/drawing/2014/main" id="{70D705C3-509D-6CF9-93CE-B1E9E10E8971}"/>
                    </a:ext>
                  </a:extLst>
                </p:cNvPr>
                <p:cNvSpPr/>
                <p:nvPr/>
              </p:nvSpPr>
              <p:spPr>
                <a:xfrm>
                  <a:off x="13720762" y="-1433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34" name="Freeform 7733">
                  <a:extLst>
                    <a:ext uri="{FF2B5EF4-FFF2-40B4-BE49-F238E27FC236}">
                      <a16:creationId xmlns:a16="http://schemas.microsoft.com/office/drawing/2014/main" id="{6EA4D774-120F-7FD6-C7F2-28430CC152E2}"/>
                    </a:ext>
                  </a:extLst>
                </p:cNvPr>
                <p:cNvSpPr/>
                <p:nvPr/>
              </p:nvSpPr>
              <p:spPr>
                <a:xfrm>
                  <a:off x="13752195"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08" name="Graphic 26">
                <a:extLst>
                  <a:ext uri="{FF2B5EF4-FFF2-40B4-BE49-F238E27FC236}">
                    <a16:creationId xmlns:a16="http://schemas.microsoft.com/office/drawing/2014/main" id="{157FEDE3-1E1D-9332-7CED-08212213BEBB}"/>
                  </a:ext>
                </a:extLst>
              </p:cNvPr>
              <p:cNvGrpSpPr/>
              <p:nvPr/>
            </p:nvGrpSpPr>
            <p:grpSpPr>
              <a:xfrm>
                <a:off x="13727430" y="-1464900"/>
                <a:ext cx="62865" cy="62700"/>
                <a:chOff x="13727430" y="-1464900"/>
                <a:chExt cx="62865" cy="62700"/>
              </a:xfrm>
            </p:grpSpPr>
            <p:sp>
              <p:nvSpPr>
                <p:cNvPr id="7731" name="Freeform 7730">
                  <a:extLst>
                    <a:ext uri="{FF2B5EF4-FFF2-40B4-BE49-F238E27FC236}">
                      <a16:creationId xmlns:a16="http://schemas.microsoft.com/office/drawing/2014/main" id="{8AB4FC46-142F-AADE-F4C5-A29AA7399196}"/>
                    </a:ext>
                  </a:extLst>
                </p:cNvPr>
                <p:cNvSpPr/>
                <p:nvPr/>
              </p:nvSpPr>
              <p:spPr>
                <a:xfrm>
                  <a:off x="13727430" y="-1433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32" name="Freeform 7731">
                  <a:extLst>
                    <a:ext uri="{FF2B5EF4-FFF2-40B4-BE49-F238E27FC236}">
                      <a16:creationId xmlns:a16="http://schemas.microsoft.com/office/drawing/2014/main" id="{46CD8488-3D43-72E6-F947-E78D0508ABDD}"/>
                    </a:ext>
                  </a:extLst>
                </p:cNvPr>
                <p:cNvSpPr/>
                <p:nvPr/>
              </p:nvSpPr>
              <p:spPr>
                <a:xfrm>
                  <a:off x="13758862"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09" name="Graphic 26">
                <a:extLst>
                  <a:ext uri="{FF2B5EF4-FFF2-40B4-BE49-F238E27FC236}">
                    <a16:creationId xmlns:a16="http://schemas.microsoft.com/office/drawing/2014/main" id="{3162F45C-CCF4-9387-4D42-8C0734287374}"/>
                  </a:ext>
                </a:extLst>
              </p:cNvPr>
              <p:cNvGrpSpPr/>
              <p:nvPr/>
            </p:nvGrpSpPr>
            <p:grpSpPr>
              <a:xfrm>
                <a:off x="13732192" y="-1464900"/>
                <a:ext cx="63817" cy="62700"/>
                <a:chOff x="13732192" y="-1464900"/>
                <a:chExt cx="63817" cy="62700"/>
              </a:xfrm>
            </p:grpSpPr>
            <p:sp>
              <p:nvSpPr>
                <p:cNvPr id="7729" name="Freeform 7728">
                  <a:extLst>
                    <a:ext uri="{FF2B5EF4-FFF2-40B4-BE49-F238E27FC236}">
                      <a16:creationId xmlns:a16="http://schemas.microsoft.com/office/drawing/2014/main" id="{BB29E786-EC67-8219-46DD-8ED37948FC99}"/>
                    </a:ext>
                  </a:extLst>
                </p:cNvPr>
                <p:cNvSpPr/>
                <p:nvPr/>
              </p:nvSpPr>
              <p:spPr>
                <a:xfrm>
                  <a:off x="13732192" y="-14335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30" name="Freeform 7729">
                  <a:extLst>
                    <a:ext uri="{FF2B5EF4-FFF2-40B4-BE49-F238E27FC236}">
                      <a16:creationId xmlns:a16="http://schemas.microsoft.com/office/drawing/2014/main" id="{D5D57E54-65F5-1FF1-464F-C11F4391765C}"/>
                    </a:ext>
                  </a:extLst>
                </p:cNvPr>
                <p:cNvSpPr/>
                <p:nvPr/>
              </p:nvSpPr>
              <p:spPr>
                <a:xfrm>
                  <a:off x="13764577"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0" name="Graphic 26">
                <a:extLst>
                  <a:ext uri="{FF2B5EF4-FFF2-40B4-BE49-F238E27FC236}">
                    <a16:creationId xmlns:a16="http://schemas.microsoft.com/office/drawing/2014/main" id="{1009F423-2937-7062-4B23-3C1A1A7D6AA7}"/>
                  </a:ext>
                </a:extLst>
              </p:cNvPr>
              <p:cNvGrpSpPr/>
              <p:nvPr/>
            </p:nvGrpSpPr>
            <p:grpSpPr>
              <a:xfrm>
                <a:off x="13809345" y="-1464900"/>
                <a:ext cx="62864" cy="62700"/>
                <a:chOff x="13809345" y="-1464900"/>
                <a:chExt cx="62864" cy="62700"/>
              </a:xfrm>
            </p:grpSpPr>
            <p:sp>
              <p:nvSpPr>
                <p:cNvPr id="7727" name="Freeform 7726">
                  <a:extLst>
                    <a:ext uri="{FF2B5EF4-FFF2-40B4-BE49-F238E27FC236}">
                      <a16:creationId xmlns:a16="http://schemas.microsoft.com/office/drawing/2014/main" id="{CC5FAFD8-E325-0D48-1B82-815F263ACADC}"/>
                    </a:ext>
                  </a:extLst>
                </p:cNvPr>
                <p:cNvSpPr/>
                <p:nvPr/>
              </p:nvSpPr>
              <p:spPr>
                <a:xfrm>
                  <a:off x="13809345" y="-14335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28" name="Freeform 7727">
                  <a:extLst>
                    <a:ext uri="{FF2B5EF4-FFF2-40B4-BE49-F238E27FC236}">
                      <a16:creationId xmlns:a16="http://schemas.microsoft.com/office/drawing/2014/main" id="{728BA1CC-9CA6-92EE-C713-CA6A89441495}"/>
                    </a:ext>
                  </a:extLst>
                </p:cNvPr>
                <p:cNvSpPr/>
                <p:nvPr/>
              </p:nvSpPr>
              <p:spPr>
                <a:xfrm>
                  <a:off x="13840777"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1" name="Graphic 26">
                <a:extLst>
                  <a:ext uri="{FF2B5EF4-FFF2-40B4-BE49-F238E27FC236}">
                    <a16:creationId xmlns:a16="http://schemas.microsoft.com/office/drawing/2014/main" id="{6ABA9F17-1B0E-BC0C-8B65-4C84B58C2539}"/>
                  </a:ext>
                </a:extLst>
              </p:cNvPr>
              <p:cNvGrpSpPr/>
              <p:nvPr/>
            </p:nvGrpSpPr>
            <p:grpSpPr>
              <a:xfrm>
                <a:off x="13823632" y="-1464900"/>
                <a:ext cx="62864" cy="62700"/>
                <a:chOff x="13823632" y="-1464900"/>
                <a:chExt cx="62864" cy="62700"/>
              </a:xfrm>
            </p:grpSpPr>
            <p:sp>
              <p:nvSpPr>
                <p:cNvPr id="7725" name="Freeform 7724">
                  <a:extLst>
                    <a:ext uri="{FF2B5EF4-FFF2-40B4-BE49-F238E27FC236}">
                      <a16:creationId xmlns:a16="http://schemas.microsoft.com/office/drawing/2014/main" id="{92552802-9595-4F45-4EF9-FEBF889C5F83}"/>
                    </a:ext>
                  </a:extLst>
                </p:cNvPr>
                <p:cNvSpPr/>
                <p:nvPr/>
              </p:nvSpPr>
              <p:spPr>
                <a:xfrm>
                  <a:off x="13823632" y="-14335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26" name="Freeform 7725">
                  <a:extLst>
                    <a:ext uri="{FF2B5EF4-FFF2-40B4-BE49-F238E27FC236}">
                      <a16:creationId xmlns:a16="http://schemas.microsoft.com/office/drawing/2014/main" id="{6C81D12C-89D3-CF0E-BB6F-B36E9D82F84E}"/>
                    </a:ext>
                  </a:extLst>
                </p:cNvPr>
                <p:cNvSpPr/>
                <p:nvPr/>
              </p:nvSpPr>
              <p:spPr>
                <a:xfrm>
                  <a:off x="13855065"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2" name="Graphic 26">
                <a:extLst>
                  <a:ext uri="{FF2B5EF4-FFF2-40B4-BE49-F238E27FC236}">
                    <a16:creationId xmlns:a16="http://schemas.microsoft.com/office/drawing/2014/main" id="{B99737A7-BEDD-A815-ABB2-54D1A9DAC282}"/>
                  </a:ext>
                </a:extLst>
              </p:cNvPr>
              <p:cNvGrpSpPr/>
              <p:nvPr/>
            </p:nvGrpSpPr>
            <p:grpSpPr>
              <a:xfrm>
                <a:off x="13829347" y="-1464900"/>
                <a:ext cx="63817" cy="62700"/>
                <a:chOff x="13829347" y="-1464900"/>
                <a:chExt cx="63817" cy="62700"/>
              </a:xfrm>
            </p:grpSpPr>
            <p:sp>
              <p:nvSpPr>
                <p:cNvPr id="7723" name="Freeform 7722">
                  <a:extLst>
                    <a:ext uri="{FF2B5EF4-FFF2-40B4-BE49-F238E27FC236}">
                      <a16:creationId xmlns:a16="http://schemas.microsoft.com/office/drawing/2014/main" id="{7BC761EE-3947-6CE4-16C7-F1FDB39A4C20}"/>
                    </a:ext>
                  </a:extLst>
                </p:cNvPr>
                <p:cNvSpPr/>
                <p:nvPr/>
              </p:nvSpPr>
              <p:spPr>
                <a:xfrm>
                  <a:off x="13829347" y="-14335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24" name="Freeform 7723">
                  <a:extLst>
                    <a:ext uri="{FF2B5EF4-FFF2-40B4-BE49-F238E27FC236}">
                      <a16:creationId xmlns:a16="http://schemas.microsoft.com/office/drawing/2014/main" id="{9FFC51E7-D68A-D1A3-743D-F942717E9492}"/>
                    </a:ext>
                  </a:extLst>
                </p:cNvPr>
                <p:cNvSpPr/>
                <p:nvPr/>
              </p:nvSpPr>
              <p:spPr>
                <a:xfrm>
                  <a:off x="13861732"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3" name="Graphic 26">
                <a:extLst>
                  <a:ext uri="{FF2B5EF4-FFF2-40B4-BE49-F238E27FC236}">
                    <a16:creationId xmlns:a16="http://schemas.microsoft.com/office/drawing/2014/main" id="{09B2CBE5-B6BF-B322-4D8F-BEB11272F972}"/>
                  </a:ext>
                </a:extLst>
              </p:cNvPr>
              <p:cNvGrpSpPr/>
              <p:nvPr/>
            </p:nvGrpSpPr>
            <p:grpSpPr>
              <a:xfrm>
                <a:off x="13834110" y="-1464900"/>
                <a:ext cx="63817" cy="62700"/>
                <a:chOff x="13834110" y="-1464900"/>
                <a:chExt cx="63817" cy="62700"/>
              </a:xfrm>
            </p:grpSpPr>
            <p:sp>
              <p:nvSpPr>
                <p:cNvPr id="7721" name="Freeform 7720">
                  <a:extLst>
                    <a:ext uri="{FF2B5EF4-FFF2-40B4-BE49-F238E27FC236}">
                      <a16:creationId xmlns:a16="http://schemas.microsoft.com/office/drawing/2014/main" id="{157C637E-7333-6778-70A1-C4D72AA673A2}"/>
                    </a:ext>
                  </a:extLst>
                </p:cNvPr>
                <p:cNvSpPr/>
                <p:nvPr/>
              </p:nvSpPr>
              <p:spPr>
                <a:xfrm>
                  <a:off x="13834110" y="-14335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22" name="Freeform 7721">
                  <a:extLst>
                    <a:ext uri="{FF2B5EF4-FFF2-40B4-BE49-F238E27FC236}">
                      <a16:creationId xmlns:a16="http://schemas.microsoft.com/office/drawing/2014/main" id="{65179445-191E-637F-0097-22F6C565AAB3}"/>
                    </a:ext>
                  </a:extLst>
                </p:cNvPr>
                <p:cNvSpPr/>
                <p:nvPr/>
              </p:nvSpPr>
              <p:spPr>
                <a:xfrm>
                  <a:off x="13866495"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4" name="Graphic 26">
                <a:extLst>
                  <a:ext uri="{FF2B5EF4-FFF2-40B4-BE49-F238E27FC236}">
                    <a16:creationId xmlns:a16="http://schemas.microsoft.com/office/drawing/2014/main" id="{117249C8-72CD-EB40-7573-9BA34B6D8EAA}"/>
                  </a:ext>
                </a:extLst>
              </p:cNvPr>
              <p:cNvGrpSpPr/>
              <p:nvPr/>
            </p:nvGrpSpPr>
            <p:grpSpPr>
              <a:xfrm>
                <a:off x="13842682" y="-1464900"/>
                <a:ext cx="62864" cy="62700"/>
                <a:chOff x="13842682" y="-1464900"/>
                <a:chExt cx="62864" cy="62700"/>
              </a:xfrm>
            </p:grpSpPr>
            <p:sp>
              <p:nvSpPr>
                <p:cNvPr id="7719" name="Freeform 7718">
                  <a:extLst>
                    <a:ext uri="{FF2B5EF4-FFF2-40B4-BE49-F238E27FC236}">
                      <a16:creationId xmlns:a16="http://schemas.microsoft.com/office/drawing/2014/main" id="{68BE4AE8-4139-61D7-C536-E5152A7CF231}"/>
                    </a:ext>
                  </a:extLst>
                </p:cNvPr>
                <p:cNvSpPr/>
                <p:nvPr/>
              </p:nvSpPr>
              <p:spPr>
                <a:xfrm>
                  <a:off x="13842682" y="-14335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20" name="Freeform 7719">
                  <a:extLst>
                    <a:ext uri="{FF2B5EF4-FFF2-40B4-BE49-F238E27FC236}">
                      <a16:creationId xmlns:a16="http://schemas.microsoft.com/office/drawing/2014/main" id="{8EBB0DB0-3859-1BEE-16CC-7C758A6B70E3}"/>
                    </a:ext>
                  </a:extLst>
                </p:cNvPr>
                <p:cNvSpPr/>
                <p:nvPr/>
              </p:nvSpPr>
              <p:spPr>
                <a:xfrm>
                  <a:off x="13874115"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5" name="Graphic 26">
                <a:extLst>
                  <a:ext uri="{FF2B5EF4-FFF2-40B4-BE49-F238E27FC236}">
                    <a16:creationId xmlns:a16="http://schemas.microsoft.com/office/drawing/2014/main" id="{F4AB4285-8DF9-2635-BD3B-65E7589A203E}"/>
                  </a:ext>
                </a:extLst>
              </p:cNvPr>
              <p:cNvGrpSpPr/>
              <p:nvPr/>
            </p:nvGrpSpPr>
            <p:grpSpPr>
              <a:xfrm>
                <a:off x="13848397" y="-1464900"/>
                <a:ext cx="62865" cy="62700"/>
                <a:chOff x="13848397" y="-1464900"/>
                <a:chExt cx="62865" cy="62700"/>
              </a:xfrm>
            </p:grpSpPr>
            <p:sp>
              <p:nvSpPr>
                <p:cNvPr id="7717" name="Freeform 7716">
                  <a:extLst>
                    <a:ext uri="{FF2B5EF4-FFF2-40B4-BE49-F238E27FC236}">
                      <a16:creationId xmlns:a16="http://schemas.microsoft.com/office/drawing/2014/main" id="{2E67CFCE-3F27-7B37-B0FE-A938FDF62678}"/>
                    </a:ext>
                  </a:extLst>
                </p:cNvPr>
                <p:cNvSpPr/>
                <p:nvPr/>
              </p:nvSpPr>
              <p:spPr>
                <a:xfrm>
                  <a:off x="13848397" y="-1433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18" name="Freeform 7717">
                  <a:extLst>
                    <a:ext uri="{FF2B5EF4-FFF2-40B4-BE49-F238E27FC236}">
                      <a16:creationId xmlns:a16="http://schemas.microsoft.com/office/drawing/2014/main" id="{BF03150F-FD14-5F16-FF37-5D941DDF769E}"/>
                    </a:ext>
                  </a:extLst>
                </p:cNvPr>
                <p:cNvSpPr/>
                <p:nvPr/>
              </p:nvSpPr>
              <p:spPr>
                <a:xfrm>
                  <a:off x="13879830"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6" name="Graphic 26">
                <a:extLst>
                  <a:ext uri="{FF2B5EF4-FFF2-40B4-BE49-F238E27FC236}">
                    <a16:creationId xmlns:a16="http://schemas.microsoft.com/office/drawing/2014/main" id="{BB6BAA23-C361-1822-2830-B8179BD33C80}"/>
                  </a:ext>
                </a:extLst>
              </p:cNvPr>
              <p:cNvGrpSpPr/>
              <p:nvPr/>
            </p:nvGrpSpPr>
            <p:grpSpPr>
              <a:xfrm>
                <a:off x="13854112" y="-1464900"/>
                <a:ext cx="62865" cy="62700"/>
                <a:chOff x="13854112" y="-1464900"/>
                <a:chExt cx="62865" cy="62700"/>
              </a:xfrm>
            </p:grpSpPr>
            <p:sp>
              <p:nvSpPr>
                <p:cNvPr id="7715" name="Freeform 7714">
                  <a:extLst>
                    <a:ext uri="{FF2B5EF4-FFF2-40B4-BE49-F238E27FC236}">
                      <a16:creationId xmlns:a16="http://schemas.microsoft.com/office/drawing/2014/main" id="{CDBDD3BE-8D94-0106-2B93-2555A53EAC71}"/>
                    </a:ext>
                  </a:extLst>
                </p:cNvPr>
                <p:cNvSpPr/>
                <p:nvPr/>
              </p:nvSpPr>
              <p:spPr>
                <a:xfrm>
                  <a:off x="13854112" y="-1433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16" name="Freeform 7715">
                  <a:extLst>
                    <a:ext uri="{FF2B5EF4-FFF2-40B4-BE49-F238E27FC236}">
                      <a16:creationId xmlns:a16="http://schemas.microsoft.com/office/drawing/2014/main" id="{941E1354-CCA8-4445-FDEB-476190725B2E}"/>
                    </a:ext>
                  </a:extLst>
                </p:cNvPr>
                <p:cNvSpPr/>
                <p:nvPr/>
              </p:nvSpPr>
              <p:spPr>
                <a:xfrm>
                  <a:off x="13885545"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7" name="Graphic 26">
                <a:extLst>
                  <a:ext uri="{FF2B5EF4-FFF2-40B4-BE49-F238E27FC236}">
                    <a16:creationId xmlns:a16="http://schemas.microsoft.com/office/drawing/2014/main" id="{EF04692D-AB4D-7EC6-FEF5-EE8EB10CA829}"/>
                  </a:ext>
                </a:extLst>
              </p:cNvPr>
              <p:cNvGrpSpPr/>
              <p:nvPr/>
            </p:nvGrpSpPr>
            <p:grpSpPr>
              <a:xfrm>
                <a:off x="13876972" y="-1464900"/>
                <a:ext cx="63817" cy="62700"/>
                <a:chOff x="13876972" y="-1464900"/>
                <a:chExt cx="63817" cy="62700"/>
              </a:xfrm>
            </p:grpSpPr>
            <p:sp>
              <p:nvSpPr>
                <p:cNvPr id="7713" name="Freeform 7712">
                  <a:extLst>
                    <a:ext uri="{FF2B5EF4-FFF2-40B4-BE49-F238E27FC236}">
                      <a16:creationId xmlns:a16="http://schemas.microsoft.com/office/drawing/2014/main" id="{663A219B-C082-4A2E-02CC-61CD879FF5C3}"/>
                    </a:ext>
                  </a:extLst>
                </p:cNvPr>
                <p:cNvSpPr/>
                <p:nvPr/>
              </p:nvSpPr>
              <p:spPr>
                <a:xfrm>
                  <a:off x="13876972" y="-14335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14" name="Freeform 7713">
                  <a:extLst>
                    <a:ext uri="{FF2B5EF4-FFF2-40B4-BE49-F238E27FC236}">
                      <a16:creationId xmlns:a16="http://schemas.microsoft.com/office/drawing/2014/main" id="{0A4D9023-0941-B188-5C37-D5FB34822878}"/>
                    </a:ext>
                  </a:extLst>
                </p:cNvPr>
                <p:cNvSpPr/>
                <p:nvPr/>
              </p:nvSpPr>
              <p:spPr>
                <a:xfrm>
                  <a:off x="13908405"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8" name="Graphic 26">
                <a:extLst>
                  <a:ext uri="{FF2B5EF4-FFF2-40B4-BE49-F238E27FC236}">
                    <a16:creationId xmlns:a16="http://schemas.microsoft.com/office/drawing/2014/main" id="{652F8730-CD09-5BA3-0972-31CA7E9AEC8B}"/>
                  </a:ext>
                </a:extLst>
              </p:cNvPr>
              <p:cNvGrpSpPr/>
              <p:nvPr/>
            </p:nvGrpSpPr>
            <p:grpSpPr>
              <a:xfrm>
                <a:off x="13901737" y="-1464900"/>
                <a:ext cx="62865" cy="62700"/>
                <a:chOff x="13901737" y="-1464900"/>
                <a:chExt cx="62865" cy="62700"/>
              </a:xfrm>
            </p:grpSpPr>
            <p:sp>
              <p:nvSpPr>
                <p:cNvPr id="7711" name="Freeform 7710">
                  <a:extLst>
                    <a:ext uri="{FF2B5EF4-FFF2-40B4-BE49-F238E27FC236}">
                      <a16:creationId xmlns:a16="http://schemas.microsoft.com/office/drawing/2014/main" id="{B92F33A5-3B29-2D38-3A1D-B246F5605418}"/>
                    </a:ext>
                  </a:extLst>
                </p:cNvPr>
                <p:cNvSpPr/>
                <p:nvPr/>
              </p:nvSpPr>
              <p:spPr>
                <a:xfrm>
                  <a:off x="13901737" y="-1433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12" name="Freeform 7711">
                  <a:extLst>
                    <a:ext uri="{FF2B5EF4-FFF2-40B4-BE49-F238E27FC236}">
                      <a16:creationId xmlns:a16="http://schemas.microsoft.com/office/drawing/2014/main" id="{39A36845-1828-A83C-7696-23C4E4BC93C5}"/>
                    </a:ext>
                  </a:extLst>
                </p:cNvPr>
                <p:cNvSpPr/>
                <p:nvPr/>
              </p:nvSpPr>
              <p:spPr>
                <a:xfrm>
                  <a:off x="13933170"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9" name="Graphic 26">
                <a:extLst>
                  <a:ext uri="{FF2B5EF4-FFF2-40B4-BE49-F238E27FC236}">
                    <a16:creationId xmlns:a16="http://schemas.microsoft.com/office/drawing/2014/main" id="{C5C6D8B9-61A9-BA63-8EFF-4BF6C75207EF}"/>
                  </a:ext>
                </a:extLst>
              </p:cNvPr>
              <p:cNvGrpSpPr/>
              <p:nvPr/>
            </p:nvGrpSpPr>
            <p:grpSpPr>
              <a:xfrm>
                <a:off x="14075092" y="-1464900"/>
                <a:ext cx="62864" cy="62700"/>
                <a:chOff x="14075092" y="-1464900"/>
                <a:chExt cx="62864" cy="62700"/>
              </a:xfrm>
            </p:grpSpPr>
            <p:sp>
              <p:nvSpPr>
                <p:cNvPr id="7709" name="Freeform 7708">
                  <a:extLst>
                    <a:ext uri="{FF2B5EF4-FFF2-40B4-BE49-F238E27FC236}">
                      <a16:creationId xmlns:a16="http://schemas.microsoft.com/office/drawing/2014/main" id="{CF4D125B-84D5-16BF-166A-92D837180336}"/>
                    </a:ext>
                  </a:extLst>
                </p:cNvPr>
                <p:cNvSpPr/>
                <p:nvPr/>
              </p:nvSpPr>
              <p:spPr>
                <a:xfrm>
                  <a:off x="14075092" y="-14335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10" name="Freeform 7709">
                  <a:extLst>
                    <a:ext uri="{FF2B5EF4-FFF2-40B4-BE49-F238E27FC236}">
                      <a16:creationId xmlns:a16="http://schemas.microsoft.com/office/drawing/2014/main" id="{7A0DC382-7DF6-2484-D792-EEC3156D205E}"/>
                    </a:ext>
                  </a:extLst>
                </p:cNvPr>
                <p:cNvSpPr/>
                <p:nvPr/>
              </p:nvSpPr>
              <p:spPr>
                <a:xfrm>
                  <a:off x="14106525"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20" name="Graphic 26">
                <a:extLst>
                  <a:ext uri="{FF2B5EF4-FFF2-40B4-BE49-F238E27FC236}">
                    <a16:creationId xmlns:a16="http://schemas.microsoft.com/office/drawing/2014/main" id="{CE0A557B-E8FB-429D-58D0-3DFF70F658A4}"/>
                  </a:ext>
                </a:extLst>
              </p:cNvPr>
              <p:cNvGrpSpPr/>
              <p:nvPr/>
            </p:nvGrpSpPr>
            <p:grpSpPr>
              <a:xfrm>
                <a:off x="14079855" y="-1464900"/>
                <a:ext cx="63817" cy="62700"/>
                <a:chOff x="14079855" y="-1464900"/>
                <a:chExt cx="63817" cy="62700"/>
              </a:xfrm>
            </p:grpSpPr>
            <p:sp>
              <p:nvSpPr>
                <p:cNvPr id="7707" name="Freeform 7706">
                  <a:extLst>
                    <a:ext uri="{FF2B5EF4-FFF2-40B4-BE49-F238E27FC236}">
                      <a16:creationId xmlns:a16="http://schemas.microsoft.com/office/drawing/2014/main" id="{CA74AA81-A1DC-491A-ECBB-29CE12097701}"/>
                    </a:ext>
                  </a:extLst>
                </p:cNvPr>
                <p:cNvSpPr/>
                <p:nvPr/>
              </p:nvSpPr>
              <p:spPr>
                <a:xfrm>
                  <a:off x="14079855" y="-14335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08" name="Freeform 7707">
                  <a:extLst>
                    <a:ext uri="{FF2B5EF4-FFF2-40B4-BE49-F238E27FC236}">
                      <a16:creationId xmlns:a16="http://schemas.microsoft.com/office/drawing/2014/main" id="{B675450B-215A-4B8D-CFC8-CC4312994462}"/>
                    </a:ext>
                  </a:extLst>
                </p:cNvPr>
                <p:cNvSpPr/>
                <p:nvPr/>
              </p:nvSpPr>
              <p:spPr>
                <a:xfrm>
                  <a:off x="14111287"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21" name="Graphic 26">
                <a:extLst>
                  <a:ext uri="{FF2B5EF4-FFF2-40B4-BE49-F238E27FC236}">
                    <a16:creationId xmlns:a16="http://schemas.microsoft.com/office/drawing/2014/main" id="{0886248A-EB20-12B4-D0C3-71046755B1F7}"/>
                  </a:ext>
                </a:extLst>
              </p:cNvPr>
              <p:cNvGrpSpPr/>
              <p:nvPr/>
            </p:nvGrpSpPr>
            <p:grpSpPr>
              <a:xfrm>
                <a:off x="14083665" y="-1464900"/>
                <a:ext cx="62865" cy="62700"/>
                <a:chOff x="14083665" y="-1464900"/>
                <a:chExt cx="62865" cy="62700"/>
              </a:xfrm>
            </p:grpSpPr>
            <p:sp>
              <p:nvSpPr>
                <p:cNvPr id="7705" name="Freeform 7704">
                  <a:extLst>
                    <a:ext uri="{FF2B5EF4-FFF2-40B4-BE49-F238E27FC236}">
                      <a16:creationId xmlns:a16="http://schemas.microsoft.com/office/drawing/2014/main" id="{FFEDB689-173A-0BDE-D641-255A65A5A8DC}"/>
                    </a:ext>
                  </a:extLst>
                </p:cNvPr>
                <p:cNvSpPr/>
                <p:nvPr/>
              </p:nvSpPr>
              <p:spPr>
                <a:xfrm>
                  <a:off x="14083665" y="-1433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06" name="Freeform 7705">
                  <a:extLst>
                    <a:ext uri="{FF2B5EF4-FFF2-40B4-BE49-F238E27FC236}">
                      <a16:creationId xmlns:a16="http://schemas.microsoft.com/office/drawing/2014/main" id="{47076E15-8FD8-19A8-C02C-BC498C4466F8}"/>
                    </a:ext>
                  </a:extLst>
                </p:cNvPr>
                <p:cNvSpPr/>
                <p:nvPr/>
              </p:nvSpPr>
              <p:spPr>
                <a:xfrm>
                  <a:off x="14115097"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22" name="Graphic 26">
                <a:extLst>
                  <a:ext uri="{FF2B5EF4-FFF2-40B4-BE49-F238E27FC236}">
                    <a16:creationId xmlns:a16="http://schemas.microsoft.com/office/drawing/2014/main" id="{51EA0A4F-8E75-F689-8662-45462C2D6F4B}"/>
                  </a:ext>
                </a:extLst>
              </p:cNvPr>
              <p:cNvGrpSpPr/>
              <p:nvPr/>
            </p:nvGrpSpPr>
            <p:grpSpPr>
              <a:xfrm>
                <a:off x="14123670" y="-1464900"/>
                <a:ext cx="62865" cy="62700"/>
                <a:chOff x="14123670" y="-1464900"/>
                <a:chExt cx="62865" cy="62700"/>
              </a:xfrm>
            </p:grpSpPr>
            <p:sp>
              <p:nvSpPr>
                <p:cNvPr id="7703" name="Freeform 7702">
                  <a:extLst>
                    <a:ext uri="{FF2B5EF4-FFF2-40B4-BE49-F238E27FC236}">
                      <a16:creationId xmlns:a16="http://schemas.microsoft.com/office/drawing/2014/main" id="{61374274-F5E4-EDF6-3E82-079F1D8D8F04}"/>
                    </a:ext>
                  </a:extLst>
                </p:cNvPr>
                <p:cNvSpPr/>
                <p:nvPr/>
              </p:nvSpPr>
              <p:spPr>
                <a:xfrm>
                  <a:off x="14123670" y="-1433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04" name="Freeform 7703">
                  <a:extLst>
                    <a:ext uri="{FF2B5EF4-FFF2-40B4-BE49-F238E27FC236}">
                      <a16:creationId xmlns:a16="http://schemas.microsoft.com/office/drawing/2014/main" id="{6D55345A-9BD9-A639-AEC6-6E60F8F222C2}"/>
                    </a:ext>
                  </a:extLst>
                </p:cNvPr>
                <p:cNvSpPr/>
                <p:nvPr/>
              </p:nvSpPr>
              <p:spPr>
                <a:xfrm>
                  <a:off x="14155102"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23" name="Graphic 26">
                <a:extLst>
                  <a:ext uri="{FF2B5EF4-FFF2-40B4-BE49-F238E27FC236}">
                    <a16:creationId xmlns:a16="http://schemas.microsoft.com/office/drawing/2014/main" id="{2EB00D9E-86A3-697A-9720-F7E82F09357F}"/>
                  </a:ext>
                </a:extLst>
              </p:cNvPr>
              <p:cNvGrpSpPr/>
              <p:nvPr/>
            </p:nvGrpSpPr>
            <p:grpSpPr>
              <a:xfrm>
                <a:off x="14127480" y="-1464900"/>
                <a:ext cx="62864" cy="62700"/>
                <a:chOff x="14127480" y="-1464900"/>
                <a:chExt cx="62864" cy="62700"/>
              </a:xfrm>
            </p:grpSpPr>
            <p:sp>
              <p:nvSpPr>
                <p:cNvPr id="7701" name="Freeform 7700">
                  <a:extLst>
                    <a:ext uri="{FF2B5EF4-FFF2-40B4-BE49-F238E27FC236}">
                      <a16:creationId xmlns:a16="http://schemas.microsoft.com/office/drawing/2014/main" id="{624492A6-ED3E-37AD-3593-0891ED25D654}"/>
                    </a:ext>
                  </a:extLst>
                </p:cNvPr>
                <p:cNvSpPr/>
                <p:nvPr/>
              </p:nvSpPr>
              <p:spPr>
                <a:xfrm>
                  <a:off x="14127480" y="-14335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02" name="Freeform 7701">
                  <a:extLst>
                    <a:ext uri="{FF2B5EF4-FFF2-40B4-BE49-F238E27FC236}">
                      <a16:creationId xmlns:a16="http://schemas.microsoft.com/office/drawing/2014/main" id="{27CAD86D-5415-7F86-DF43-6D4A33BD8DB6}"/>
                    </a:ext>
                  </a:extLst>
                </p:cNvPr>
                <p:cNvSpPr/>
                <p:nvPr/>
              </p:nvSpPr>
              <p:spPr>
                <a:xfrm>
                  <a:off x="14158912"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24" name="Graphic 26">
                <a:extLst>
                  <a:ext uri="{FF2B5EF4-FFF2-40B4-BE49-F238E27FC236}">
                    <a16:creationId xmlns:a16="http://schemas.microsoft.com/office/drawing/2014/main" id="{E2308175-3521-4D79-1318-59419DD98518}"/>
                  </a:ext>
                </a:extLst>
              </p:cNvPr>
              <p:cNvGrpSpPr/>
              <p:nvPr/>
            </p:nvGrpSpPr>
            <p:grpSpPr>
              <a:xfrm>
                <a:off x="14132242" y="-1464900"/>
                <a:ext cx="62864" cy="62700"/>
                <a:chOff x="14132242" y="-1464900"/>
                <a:chExt cx="62864" cy="62700"/>
              </a:xfrm>
            </p:grpSpPr>
            <p:sp>
              <p:nvSpPr>
                <p:cNvPr id="7699" name="Freeform 7698">
                  <a:extLst>
                    <a:ext uri="{FF2B5EF4-FFF2-40B4-BE49-F238E27FC236}">
                      <a16:creationId xmlns:a16="http://schemas.microsoft.com/office/drawing/2014/main" id="{7281B6B3-0CD9-1CB6-0C77-325FE685C3F6}"/>
                    </a:ext>
                  </a:extLst>
                </p:cNvPr>
                <p:cNvSpPr/>
                <p:nvPr/>
              </p:nvSpPr>
              <p:spPr>
                <a:xfrm>
                  <a:off x="14132242" y="-14335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00" name="Freeform 7699">
                  <a:extLst>
                    <a:ext uri="{FF2B5EF4-FFF2-40B4-BE49-F238E27FC236}">
                      <a16:creationId xmlns:a16="http://schemas.microsoft.com/office/drawing/2014/main" id="{8EF769B9-DB9A-7500-40F6-E71587D014B3}"/>
                    </a:ext>
                  </a:extLst>
                </p:cNvPr>
                <p:cNvSpPr/>
                <p:nvPr/>
              </p:nvSpPr>
              <p:spPr>
                <a:xfrm>
                  <a:off x="14163675" y="-146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25" name="Graphic 26">
                <a:extLst>
                  <a:ext uri="{FF2B5EF4-FFF2-40B4-BE49-F238E27FC236}">
                    <a16:creationId xmlns:a16="http://schemas.microsoft.com/office/drawing/2014/main" id="{D40405B3-E723-BEF8-FB74-C6DE10C3F0FB}"/>
                  </a:ext>
                </a:extLst>
              </p:cNvPr>
              <p:cNvGrpSpPr/>
              <p:nvPr/>
            </p:nvGrpSpPr>
            <p:grpSpPr>
              <a:xfrm>
                <a:off x="14138910" y="-1431650"/>
                <a:ext cx="62865" cy="63650"/>
                <a:chOff x="14138910" y="-1431650"/>
                <a:chExt cx="62865" cy="63650"/>
              </a:xfrm>
            </p:grpSpPr>
            <p:sp>
              <p:nvSpPr>
                <p:cNvPr id="7697" name="Freeform 7696">
                  <a:extLst>
                    <a:ext uri="{FF2B5EF4-FFF2-40B4-BE49-F238E27FC236}">
                      <a16:creationId xmlns:a16="http://schemas.microsoft.com/office/drawing/2014/main" id="{3396A46D-A317-7CC6-F58B-9C793191DD8B}"/>
                    </a:ext>
                  </a:extLst>
                </p:cNvPr>
                <p:cNvSpPr/>
                <p:nvPr/>
              </p:nvSpPr>
              <p:spPr>
                <a:xfrm>
                  <a:off x="14138910" y="-139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98" name="Freeform 7697">
                  <a:extLst>
                    <a:ext uri="{FF2B5EF4-FFF2-40B4-BE49-F238E27FC236}">
                      <a16:creationId xmlns:a16="http://schemas.microsoft.com/office/drawing/2014/main" id="{EA9FC831-4866-2D7D-C222-6BC355CFA8AD}"/>
                    </a:ext>
                  </a:extLst>
                </p:cNvPr>
                <p:cNvSpPr/>
                <p:nvPr/>
              </p:nvSpPr>
              <p:spPr>
                <a:xfrm>
                  <a:off x="14170342"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26" name="Graphic 26">
                <a:extLst>
                  <a:ext uri="{FF2B5EF4-FFF2-40B4-BE49-F238E27FC236}">
                    <a16:creationId xmlns:a16="http://schemas.microsoft.com/office/drawing/2014/main" id="{53F3E1F8-CABD-7EAD-7CF0-31C8DD76ED21}"/>
                  </a:ext>
                </a:extLst>
              </p:cNvPr>
              <p:cNvGrpSpPr/>
              <p:nvPr/>
            </p:nvGrpSpPr>
            <p:grpSpPr>
              <a:xfrm>
                <a:off x="14148435" y="-1431650"/>
                <a:ext cx="63817" cy="63650"/>
                <a:chOff x="14148435" y="-1431650"/>
                <a:chExt cx="63817" cy="63650"/>
              </a:xfrm>
            </p:grpSpPr>
            <p:sp>
              <p:nvSpPr>
                <p:cNvPr id="7695" name="Freeform 7694">
                  <a:extLst>
                    <a:ext uri="{FF2B5EF4-FFF2-40B4-BE49-F238E27FC236}">
                      <a16:creationId xmlns:a16="http://schemas.microsoft.com/office/drawing/2014/main" id="{67EC4D74-5105-55F4-9B27-FA84DABD76B5}"/>
                    </a:ext>
                  </a:extLst>
                </p:cNvPr>
                <p:cNvSpPr/>
                <p:nvPr/>
              </p:nvSpPr>
              <p:spPr>
                <a:xfrm>
                  <a:off x="14148435" y="-13993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96" name="Freeform 7695">
                  <a:extLst>
                    <a:ext uri="{FF2B5EF4-FFF2-40B4-BE49-F238E27FC236}">
                      <a16:creationId xmlns:a16="http://schemas.microsoft.com/office/drawing/2014/main" id="{CA60B650-F893-D06A-2D7E-B0D27FCC61B1}"/>
                    </a:ext>
                  </a:extLst>
                </p:cNvPr>
                <p:cNvSpPr/>
                <p:nvPr/>
              </p:nvSpPr>
              <p:spPr>
                <a:xfrm>
                  <a:off x="14179867"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27" name="Graphic 26">
                <a:extLst>
                  <a:ext uri="{FF2B5EF4-FFF2-40B4-BE49-F238E27FC236}">
                    <a16:creationId xmlns:a16="http://schemas.microsoft.com/office/drawing/2014/main" id="{A93FEF46-9F85-6E64-2D7E-270A8D9DE29C}"/>
                  </a:ext>
                </a:extLst>
              </p:cNvPr>
              <p:cNvGrpSpPr/>
              <p:nvPr/>
            </p:nvGrpSpPr>
            <p:grpSpPr>
              <a:xfrm>
                <a:off x="14156055" y="-1431650"/>
                <a:ext cx="62864" cy="63650"/>
                <a:chOff x="14156055" y="-1431650"/>
                <a:chExt cx="62864" cy="63650"/>
              </a:xfrm>
            </p:grpSpPr>
            <p:sp>
              <p:nvSpPr>
                <p:cNvPr id="7693" name="Freeform 7692">
                  <a:extLst>
                    <a:ext uri="{FF2B5EF4-FFF2-40B4-BE49-F238E27FC236}">
                      <a16:creationId xmlns:a16="http://schemas.microsoft.com/office/drawing/2014/main" id="{4D97C8E6-442F-5842-4D96-C7D524AD5CF6}"/>
                    </a:ext>
                  </a:extLst>
                </p:cNvPr>
                <p:cNvSpPr/>
                <p:nvPr/>
              </p:nvSpPr>
              <p:spPr>
                <a:xfrm>
                  <a:off x="14156055" y="-1399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94" name="Freeform 7693">
                  <a:extLst>
                    <a:ext uri="{FF2B5EF4-FFF2-40B4-BE49-F238E27FC236}">
                      <a16:creationId xmlns:a16="http://schemas.microsoft.com/office/drawing/2014/main" id="{CB372C0D-A114-DC56-B53F-8CB53AB81DFB}"/>
                    </a:ext>
                  </a:extLst>
                </p:cNvPr>
                <p:cNvSpPr/>
                <p:nvPr/>
              </p:nvSpPr>
              <p:spPr>
                <a:xfrm>
                  <a:off x="14187487"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28" name="Graphic 26">
                <a:extLst>
                  <a:ext uri="{FF2B5EF4-FFF2-40B4-BE49-F238E27FC236}">
                    <a16:creationId xmlns:a16="http://schemas.microsoft.com/office/drawing/2014/main" id="{07FA90B8-0163-B120-F122-2D77C11CF857}"/>
                  </a:ext>
                </a:extLst>
              </p:cNvPr>
              <p:cNvGrpSpPr/>
              <p:nvPr/>
            </p:nvGrpSpPr>
            <p:grpSpPr>
              <a:xfrm>
                <a:off x="14162722" y="-1431650"/>
                <a:ext cx="62865" cy="63650"/>
                <a:chOff x="14162722" y="-1431650"/>
                <a:chExt cx="62865" cy="63650"/>
              </a:xfrm>
            </p:grpSpPr>
            <p:sp>
              <p:nvSpPr>
                <p:cNvPr id="7691" name="Freeform 7690">
                  <a:extLst>
                    <a:ext uri="{FF2B5EF4-FFF2-40B4-BE49-F238E27FC236}">
                      <a16:creationId xmlns:a16="http://schemas.microsoft.com/office/drawing/2014/main" id="{CDC58232-18C7-978B-CAFA-18D98DA39E7E}"/>
                    </a:ext>
                  </a:extLst>
                </p:cNvPr>
                <p:cNvSpPr/>
                <p:nvPr/>
              </p:nvSpPr>
              <p:spPr>
                <a:xfrm>
                  <a:off x="14162722" y="-139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92" name="Freeform 7691">
                  <a:extLst>
                    <a:ext uri="{FF2B5EF4-FFF2-40B4-BE49-F238E27FC236}">
                      <a16:creationId xmlns:a16="http://schemas.microsoft.com/office/drawing/2014/main" id="{529D5891-DE0D-FD8C-7755-A61854C99B07}"/>
                    </a:ext>
                  </a:extLst>
                </p:cNvPr>
                <p:cNvSpPr/>
                <p:nvPr/>
              </p:nvSpPr>
              <p:spPr>
                <a:xfrm>
                  <a:off x="14194155"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29" name="Graphic 26">
                <a:extLst>
                  <a:ext uri="{FF2B5EF4-FFF2-40B4-BE49-F238E27FC236}">
                    <a16:creationId xmlns:a16="http://schemas.microsoft.com/office/drawing/2014/main" id="{4147CD31-D3A2-C179-5F8E-02A17A5E3A40}"/>
                  </a:ext>
                </a:extLst>
              </p:cNvPr>
              <p:cNvGrpSpPr/>
              <p:nvPr/>
            </p:nvGrpSpPr>
            <p:grpSpPr>
              <a:xfrm>
                <a:off x="14172247" y="-1431650"/>
                <a:ext cx="62865" cy="63650"/>
                <a:chOff x="14172247" y="-1431650"/>
                <a:chExt cx="62865" cy="63650"/>
              </a:xfrm>
            </p:grpSpPr>
            <p:sp>
              <p:nvSpPr>
                <p:cNvPr id="7689" name="Freeform 7688">
                  <a:extLst>
                    <a:ext uri="{FF2B5EF4-FFF2-40B4-BE49-F238E27FC236}">
                      <a16:creationId xmlns:a16="http://schemas.microsoft.com/office/drawing/2014/main" id="{A79E4224-A72B-7B7C-6915-B258227BBBBF}"/>
                    </a:ext>
                  </a:extLst>
                </p:cNvPr>
                <p:cNvSpPr/>
                <p:nvPr/>
              </p:nvSpPr>
              <p:spPr>
                <a:xfrm>
                  <a:off x="14172247" y="-139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90" name="Freeform 7689">
                  <a:extLst>
                    <a:ext uri="{FF2B5EF4-FFF2-40B4-BE49-F238E27FC236}">
                      <a16:creationId xmlns:a16="http://schemas.microsoft.com/office/drawing/2014/main" id="{1A4A0542-0B1C-CD14-FF1B-157B3A30F39E}"/>
                    </a:ext>
                  </a:extLst>
                </p:cNvPr>
                <p:cNvSpPr/>
                <p:nvPr/>
              </p:nvSpPr>
              <p:spPr>
                <a:xfrm>
                  <a:off x="14203680"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30" name="Graphic 26">
                <a:extLst>
                  <a:ext uri="{FF2B5EF4-FFF2-40B4-BE49-F238E27FC236}">
                    <a16:creationId xmlns:a16="http://schemas.microsoft.com/office/drawing/2014/main" id="{DCCD235B-2EF7-A11A-8E8D-33975DFE5B0E}"/>
                  </a:ext>
                </a:extLst>
              </p:cNvPr>
              <p:cNvGrpSpPr/>
              <p:nvPr/>
            </p:nvGrpSpPr>
            <p:grpSpPr>
              <a:xfrm>
                <a:off x="14175105" y="-1431650"/>
                <a:ext cx="62864" cy="63650"/>
                <a:chOff x="14175105" y="-1431650"/>
                <a:chExt cx="62864" cy="63650"/>
              </a:xfrm>
            </p:grpSpPr>
            <p:sp>
              <p:nvSpPr>
                <p:cNvPr id="7687" name="Freeform 7686">
                  <a:extLst>
                    <a:ext uri="{FF2B5EF4-FFF2-40B4-BE49-F238E27FC236}">
                      <a16:creationId xmlns:a16="http://schemas.microsoft.com/office/drawing/2014/main" id="{CEF175CE-BC53-E5AA-F25F-B41D090D07E6}"/>
                    </a:ext>
                  </a:extLst>
                </p:cNvPr>
                <p:cNvSpPr/>
                <p:nvPr/>
              </p:nvSpPr>
              <p:spPr>
                <a:xfrm>
                  <a:off x="14175105" y="-1399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88" name="Freeform 7687">
                  <a:extLst>
                    <a:ext uri="{FF2B5EF4-FFF2-40B4-BE49-F238E27FC236}">
                      <a16:creationId xmlns:a16="http://schemas.microsoft.com/office/drawing/2014/main" id="{9F03B50B-E58E-56C7-C1B2-6D104F516F59}"/>
                    </a:ext>
                  </a:extLst>
                </p:cNvPr>
                <p:cNvSpPr/>
                <p:nvPr/>
              </p:nvSpPr>
              <p:spPr>
                <a:xfrm>
                  <a:off x="14206537"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31" name="Graphic 26">
                <a:extLst>
                  <a:ext uri="{FF2B5EF4-FFF2-40B4-BE49-F238E27FC236}">
                    <a16:creationId xmlns:a16="http://schemas.microsoft.com/office/drawing/2014/main" id="{CB0B7EBB-13B4-AD01-1D09-71F786553235}"/>
                  </a:ext>
                </a:extLst>
              </p:cNvPr>
              <p:cNvGrpSpPr/>
              <p:nvPr/>
            </p:nvGrpSpPr>
            <p:grpSpPr>
              <a:xfrm>
                <a:off x="14180820" y="-1431650"/>
                <a:ext cx="63817" cy="63650"/>
                <a:chOff x="14180820" y="-1431650"/>
                <a:chExt cx="63817" cy="63650"/>
              </a:xfrm>
            </p:grpSpPr>
            <p:sp>
              <p:nvSpPr>
                <p:cNvPr id="7685" name="Freeform 7684">
                  <a:extLst>
                    <a:ext uri="{FF2B5EF4-FFF2-40B4-BE49-F238E27FC236}">
                      <a16:creationId xmlns:a16="http://schemas.microsoft.com/office/drawing/2014/main" id="{94C3EB25-57F0-7F4C-992D-9DCD6B6208A2}"/>
                    </a:ext>
                  </a:extLst>
                </p:cNvPr>
                <p:cNvSpPr/>
                <p:nvPr/>
              </p:nvSpPr>
              <p:spPr>
                <a:xfrm>
                  <a:off x="14180820" y="-13993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86" name="Freeform 7685">
                  <a:extLst>
                    <a:ext uri="{FF2B5EF4-FFF2-40B4-BE49-F238E27FC236}">
                      <a16:creationId xmlns:a16="http://schemas.microsoft.com/office/drawing/2014/main" id="{60002961-2A73-A972-842E-3EE72367351C}"/>
                    </a:ext>
                  </a:extLst>
                </p:cNvPr>
                <p:cNvSpPr/>
                <p:nvPr/>
              </p:nvSpPr>
              <p:spPr>
                <a:xfrm>
                  <a:off x="14212252"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32" name="Graphic 26">
                <a:extLst>
                  <a:ext uri="{FF2B5EF4-FFF2-40B4-BE49-F238E27FC236}">
                    <a16:creationId xmlns:a16="http://schemas.microsoft.com/office/drawing/2014/main" id="{A8CA363E-3D99-7AD5-CC1A-9ABE9F58F448}"/>
                  </a:ext>
                </a:extLst>
              </p:cNvPr>
              <p:cNvGrpSpPr/>
              <p:nvPr/>
            </p:nvGrpSpPr>
            <p:grpSpPr>
              <a:xfrm>
                <a:off x="14189392" y="-1431650"/>
                <a:ext cx="62864" cy="63650"/>
                <a:chOff x="14189392" y="-1431650"/>
                <a:chExt cx="62864" cy="63650"/>
              </a:xfrm>
            </p:grpSpPr>
            <p:sp>
              <p:nvSpPr>
                <p:cNvPr id="7683" name="Freeform 7682">
                  <a:extLst>
                    <a:ext uri="{FF2B5EF4-FFF2-40B4-BE49-F238E27FC236}">
                      <a16:creationId xmlns:a16="http://schemas.microsoft.com/office/drawing/2014/main" id="{912D5C46-1F98-A54F-ABF3-E2515F84AC53}"/>
                    </a:ext>
                  </a:extLst>
                </p:cNvPr>
                <p:cNvSpPr/>
                <p:nvPr/>
              </p:nvSpPr>
              <p:spPr>
                <a:xfrm>
                  <a:off x="14189392" y="-1399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84" name="Freeform 7683">
                  <a:extLst>
                    <a:ext uri="{FF2B5EF4-FFF2-40B4-BE49-F238E27FC236}">
                      <a16:creationId xmlns:a16="http://schemas.microsoft.com/office/drawing/2014/main" id="{A55559C5-61B1-0FAD-D9D2-72FB31769B1A}"/>
                    </a:ext>
                  </a:extLst>
                </p:cNvPr>
                <p:cNvSpPr/>
                <p:nvPr/>
              </p:nvSpPr>
              <p:spPr>
                <a:xfrm>
                  <a:off x="14220825"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33" name="Graphic 26">
                <a:extLst>
                  <a:ext uri="{FF2B5EF4-FFF2-40B4-BE49-F238E27FC236}">
                    <a16:creationId xmlns:a16="http://schemas.microsoft.com/office/drawing/2014/main" id="{FD73C984-22F5-1DC0-A229-9E73A5241E34}"/>
                  </a:ext>
                </a:extLst>
              </p:cNvPr>
              <p:cNvGrpSpPr/>
              <p:nvPr/>
            </p:nvGrpSpPr>
            <p:grpSpPr>
              <a:xfrm>
                <a:off x="14193202" y="-1431650"/>
                <a:ext cx="63817" cy="63650"/>
                <a:chOff x="14193202" y="-1431650"/>
                <a:chExt cx="63817" cy="63650"/>
              </a:xfrm>
            </p:grpSpPr>
            <p:sp>
              <p:nvSpPr>
                <p:cNvPr id="7681" name="Freeform 7680">
                  <a:extLst>
                    <a:ext uri="{FF2B5EF4-FFF2-40B4-BE49-F238E27FC236}">
                      <a16:creationId xmlns:a16="http://schemas.microsoft.com/office/drawing/2014/main" id="{DAB75E8F-1876-DA1A-AF0B-D92BC4C8C86F}"/>
                    </a:ext>
                  </a:extLst>
                </p:cNvPr>
                <p:cNvSpPr/>
                <p:nvPr/>
              </p:nvSpPr>
              <p:spPr>
                <a:xfrm>
                  <a:off x="14193202" y="-13993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82" name="Freeform 7681">
                  <a:extLst>
                    <a:ext uri="{FF2B5EF4-FFF2-40B4-BE49-F238E27FC236}">
                      <a16:creationId xmlns:a16="http://schemas.microsoft.com/office/drawing/2014/main" id="{6D31D1F7-24F7-78E8-F3EA-13614E236BC9}"/>
                    </a:ext>
                  </a:extLst>
                </p:cNvPr>
                <p:cNvSpPr/>
                <p:nvPr/>
              </p:nvSpPr>
              <p:spPr>
                <a:xfrm>
                  <a:off x="14224635"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34" name="Graphic 26">
                <a:extLst>
                  <a:ext uri="{FF2B5EF4-FFF2-40B4-BE49-F238E27FC236}">
                    <a16:creationId xmlns:a16="http://schemas.microsoft.com/office/drawing/2014/main" id="{86349731-7F22-EE3B-A875-0323FC7BF52B}"/>
                  </a:ext>
                </a:extLst>
              </p:cNvPr>
              <p:cNvGrpSpPr/>
              <p:nvPr/>
            </p:nvGrpSpPr>
            <p:grpSpPr>
              <a:xfrm>
                <a:off x="14197012" y="-1431650"/>
                <a:ext cx="62865" cy="63650"/>
                <a:chOff x="14197012" y="-1431650"/>
                <a:chExt cx="62865" cy="63650"/>
              </a:xfrm>
            </p:grpSpPr>
            <p:sp>
              <p:nvSpPr>
                <p:cNvPr id="7679" name="Freeform 7678">
                  <a:extLst>
                    <a:ext uri="{FF2B5EF4-FFF2-40B4-BE49-F238E27FC236}">
                      <a16:creationId xmlns:a16="http://schemas.microsoft.com/office/drawing/2014/main" id="{6C1F7A4D-E7C4-B6F2-4F14-3B9CC4CCF8A3}"/>
                    </a:ext>
                  </a:extLst>
                </p:cNvPr>
                <p:cNvSpPr/>
                <p:nvPr/>
              </p:nvSpPr>
              <p:spPr>
                <a:xfrm>
                  <a:off x="14197012" y="-139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80" name="Freeform 7679">
                  <a:extLst>
                    <a:ext uri="{FF2B5EF4-FFF2-40B4-BE49-F238E27FC236}">
                      <a16:creationId xmlns:a16="http://schemas.microsoft.com/office/drawing/2014/main" id="{A743598E-B3D4-91B2-5FC6-C193EE7E1A80}"/>
                    </a:ext>
                  </a:extLst>
                </p:cNvPr>
                <p:cNvSpPr/>
                <p:nvPr/>
              </p:nvSpPr>
              <p:spPr>
                <a:xfrm>
                  <a:off x="14228445"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35" name="Graphic 26">
                <a:extLst>
                  <a:ext uri="{FF2B5EF4-FFF2-40B4-BE49-F238E27FC236}">
                    <a16:creationId xmlns:a16="http://schemas.microsoft.com/office/drawing/2014/main" id="{6DA1A1CF-BA98-DD86-72A6-05CB55B24127}"/>
                  </a:ext>
                </a:extLst>
              </p:cNvPr>
              <p:cNvGrpSpPr/>
              <p:nvPr/>
            </p:nvGrpSpPr>
            <p:grpSpPr>
              <a:xfrm>
                <a:off x="14244637" y="-1431650"/>
                <a:ext cx="62865" cy="63650"/>
                <a:chOff x="14244637" y="-1431650"/>
                <a:chExt cx="62865" cy="63650"/>
              </a:xfrm>
            </p:grpSpPr>
            <p:sp>
              <p:nvSpPr>
                <p:cNvPr id="7677" name="Freeform 7676">
                  <a:extLst>
                    <a:ext uri="{FF2B5EF4-FFF2-40B4-BE49-F238E27FC236}">
                      <a16:creationId xmlns:a16="http://schemas.microsoft.com/office/drawing/2014/main" id="{DFF5AF4E-159E-1BC9-DBE6-B226899CAE08}"/>
                    </a:ext>
                  </a:extLst>
                </p:cNvPr>
                <p:cNvSpPr/>
                <p:nvPr/>
              </p:nvSpPr>
              <p:spPr>
                <a:xfrm>
                  <a:off x="14244637" y="-139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78" name="Freeform 7677">
                  <a:extLst>
                    <a:ext uri="{FF2B5EF4-FFF2-40B4-BE49-F238E27FC236}">
                      <a16:creationId xmlns:a16="http://schemas.microsoft.com/office/drawing/2014/main" id="{0DC0E5BF-B862-DCE0-919B-A6C5996CEA07}"/>
                    </a:ext>
                  </a:extLst>
                </p:cNvPr>
                <p:cNvSpPr/>
                <p:nvPr/>
              </p:nvSpPr>
              <p:spPr>
                <a:xfrm>
                  <a:off x="14276070"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36" name="Graphic 26">
                <a:extLst>
                  <a:ext uri="{FF2B5EF4-FFF2-40B4-BE49-F238E27FC236}">
                    <a16:creationId xmlns:a16="http://schemas.microsoft.com/office/drawing/2014/main" id="{7338046C-5A13-F327-777E-5BA5272493C0}"/>
                  </a:ext>
                </a:extLst>
              </p:cNvPr>
              <p:cNvGrpSpPr/>
              <p:nvPr/>
            </p:nvGrpSpPr>
            <p:grpSpPr>
              <a:xfrm>
                <a:off x="14251305" y="-1431650"/>
                <a:ext cx="62864" cy="63650"/>
                <a:chOff x="14251305" y="-1431650"/>
                <a:chExt cx="62864" cy="63650"/>
              </a:xfrm>
            </p:grpSpPr>
            <p:sp>
              <p:nvSpPr>
                <p:cNvPr id="7675" name="Freeform 7674">
                  <a:extLst>
                    <a:ext uri="{FF2B5EF4-FFF2-40B4-BE49-F238E27FC236}">
                      <a16:creationId xmlns:a16="http://schemas.microsoft.com/office/drawing/2014/main" id="{E0CCC503-D1DD-FBCC-FD11-E618E83820E1}"/>
                    </a:ext>
                  </a:extLst>
                </p:cNvPr>
                <p:cNvSpPr/>
                <p:nvPr/>
              </p:nvSpPr>
              <p:spPr>
                <a:xfrm>
                  <a:off x="14251305" y="-1399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76" name="Freeform 7675">
                  <a:extLst>
                    <a:ext uri="{FF2B5EF4-FFF2-40B4-BE49-F238E27FC236}">
                      <a16:creationId xmlns:a16="http://schemas.microsoft.com/office/drawing/2014/main" id="{A94A12E6-1994-65E8-B4BB-A7F19DD0A231}"/>
                    </a:ext>
                  </a:extLst>
                </p:cNvPr>
                <p:cNvSpPr/>
                <p:nvPr/>
              </p:nvSpPr>
              <p:spPr>
                <a:xfrm>
                  <a:off x="14282737"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37" name="Graphic 26">
                <a:extLst>
                  <a:ext uri="{FF2B5EF4-FFF2-40B4-BE49-F238E27FC236}">
                    <a16:creationId xmlns:a16="http://schemas.microsoft.com/office/drawing/2014/main" id="{2EBE6E96-C4FC-A84C-AC33-F031751E0E8F}"/>
                  </a:ext>
                </a:extLst>
              </p:cNvPr>
              <p:cNvGrpSpPr/>
              <p:nvPr/>
            </p:nvGrpSpPr>
            <p:grpSpPr>
              <a:xfrm>
                <a:off x="14256067" y="-1431650"/>
                <a:ext cx="62864" cy="63650"/>
                <a:chOff x="14256067" y="-1431650"/>
                <a:chExt cx="62864" cy="63650"/>
              </a:xfrm>
            </p:grpSpPr>
            <p:sp>
              <p:nvSpPr>
                <p:cNvPr id="7673" name="Freeform 7672">
                  <a:extLst>
                    <a:ext uri="{FF2B5EF4-FFF2-40B4-BE49-F238E27FC236}">
                      <a16:creationId xmlns:a16="http://schemas.microsoft.com/office/drawing/2014/main" id="{AB9C33EB-DF91-6D13-5493-F0A83DE90D64}"/>
                    </a:ext>
                  </a:extLst>
                </p:cNvPr>
                <p:cNvSpPr/>
                <p:nvPr/>
              </p:nvSpPr>
              <p:spPr>
                <a:xfrm>
                  <a:off x="14256067" y="-1399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74" name="Freeform 7673">
                  <a:extLst>
                    <a:ext uri="{FF2B5EF4-FFF2-40B4-BE49-F238E27FC236}">
                      <a16:creationId xmlns:a16="http://schemas.microsoft.com/office/drawing/2014/main" id="{2C75B08F-1B9A-4D95-712C-C6189869F442}"/>
                    </a:ext>
                  </a:extLst>
                </p:cNvPr>
                <p:cNvSpPr/>
                <p:nvPr/>
              </p:nvSpPr>
              <p:spPr>
                <a:xfrm>
                  <a:off x="14287500"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38" name="Graphic 26">
                <a:extLst>
                  <a:ext uri="{FF2B5EF4-FFF2-40B4-BE49-F238E27FC236}">
                    <a16:creationId xmlns:a16="http://schemas.microsoft.com/office/drawing/2014/main" id="{6DD04533-1D68-5239-390F-D95D252BC882}"/>
                  </a:ext>
                </a:extLst>
              </p:cNvPr>
              <p:cNvGrpSpPr/>
              <p:nvPr/>
            </p:nvGrpSpPr>
            <p:grpSpPr>
              <a:xfrm>
                <a:off x="14294167" y="-1431650"/>
                <a:ext cx="62864" cy="63650"/>
                <a:chOff x="14294167" y="-1431650"/>
                <a:chExt cx="62864" cy="63650"/>
              </a:xfrm>
            </p:grpSpPr>
            <p:sp>
              <p:nvSpPr>
                <p:cNvPr id="7671" name="Freeform 7670">
                  <a:extLst>
                    <a:ext uri="{FF2B5EF4-FFF2-40B4-BE49-F238E27FC236}">
                      <a16:creationId xmlns:a16="http://schemas.microsoft.com/office/drawing/2014/main" id="{FCB0575B-DFBA-F98D-B98B-72CEA892F762}"/>
                    </a:ext>
                  </a:extLst>
                </p:cNvPr>
                <p:cNvSpPr/>
                <p:nvPr/>
              </p:nvSpPr>
              <p:spPr>
                <a:xfrm>
                  <a:off x="14294167" y="-1399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72" name="Freeform 7671">
                  <a:extLst>
                    <a:ext uri="{FF2B5EF4-FFF2-40B4-BE49-F238E27FC236}">
                      <a16:creationId xmlns:a16="http://schemas.microsoft.com/office/drawing/2014/main" id="{279ED6E8-997A-CCFA-653A-D7AF49D9FB0C}"/>
                    </a:ext>
                  </a:extLst>
                </p:cNvPr>
                <p:cNvSpPr/>
                <p:nvPr/>
              </p:nvSpPr>
              <p:spPr>
                <a:xfrm>
                  <a:off x="14325600"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39" name="Graphic 26">
                <a:extLst>
                  <a:ext uri="{FF2B5EF4-FFF2-40B4-BE49-F238E27FC236}">
                    <a16:creationId xmlns:a16="http://schemas.microsoft.com/office/drawing/2014/main" id="{14547816-FE2D-ACDB-EC46-F2D5BB8D0377}"/>
                  </a:ext>
                </a:extLst>
              </p:cNvPr>
              <p:cNvGrpSpPr/>
              <p:nvPr/>
            </p:nvGrpSpPr>
            <p:grpSpPr>
              <a:xfrm>
                <a:off x="14299882" y="-1431650"/>
                <a:ext cx="62865" cy="63650"/>
                <a:chOff x="14299882" y="-1431650"/>
                <a:chExt cx="62865" cy="63650"/>
              </a:xfrm>
            </p:grpSpPr>
            <p:sp>
              <p:nvSpPr>
                <p:cNvPr id="7669" name="Freeform 7668">
                  <a:extLst>
                    <a:ext uri="{FF2B5EF4-FFF2-40B4-BE49-F238E27FC236}">
                      <a16:creationId xmlns:a16="http://schemas.microsoft.com/office/drawing/2014/main" id="{111249B4-1B4B-C0A4-BBB1-A49344402CA4}"/>
                    </a:ext>
                  </a:extLst>
                </p:cNvPr>
                <p:cNvSpPr/>
                <p:nvPr/>
              </p:nvSpPr>
              <p:spPr>
                <a:xfrm>
                  <a:off x="14299882" y="-139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70" name="Freeform 7669">
                  <a:extLst>
                    <a:ext uri="{FF2B5EF4-FFF2-40B4-BE49-F238E27FC236}">
                      <a16:creationId xmlns:a16="http://schemas.microsoft.com/office/drawing/2014/main" id="{8FEBA9F8-9259-609C-3964-79410204B346}"/>
                    </a:ext>
                  </a:extLst>
                </p:cNvPr>
                <p:cNvSpPr/>
                <p:nvPr/>
              </p:nvSpPr>
              <p:spPr>
                <a:xfrm>
                  <a:off x="14331315"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0" name="Graphic 26">
                <a:extLst>
                  <a:ext uri="{FF2B5EF4-FFF2-40B4-BE49-F238E27FC236}">
                    <a16:creationId xmlns:a16="http://schemas.microsoft.com/office/drawing/2014/main" id="{5408FB55-30A4-E660-4EF2-C26D6C2F706B}"/>
                  </a:ext>
                </a:extLst>
              </p:cNvPr>
              <p:cNvGrpSpPr/>
              <p:nvPr/>
            </p:nvGrpSpPr>
            <p:grpSpPr>
              <a:xfrm>
                <a:off x="14318932" y="-1431650"/>
                <a:ext cx="63817" cy="63650"/>
                <a:chOff x="14318932" y="-1431650"/>
                <a:chExt cx="63817" cy="63650"/>
              </a:xfrm>
            </p:grpSpPr>
            <p:sp>
              <p:nvSpPr>
                <p:cNvPr id="7667" name="Freeform 7666">
                  <a:extLst>
                    <a:ext uri="{FF2B5EF4-FFF2-40B4-BE49-F238E27FC236}">
                      <a16:creationId xmlns:a16="http://schemas.microsoft.com/office/drawing/2014/main" id="{F52FE4B7-BCFE-29CB-1028-C90B736DDD11}"/>
                    </a:ext>
                  </a:extLst>
                </p:cNvPr>
                <p:cNvSpPr/>
                <p:nvPr/>
              </p:nvSpPr>
              <p:spPr>
                <a:xfrm>
                  <a:off x="14318932" y="-13993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68" name="Freeform 7667">
                  <a:extLst>
                    <a:ext uri="{FF2B5EF4-FFF2-40B4-BE49-F238E27FC236}">
                      <a16:creationId xmlns:a16="http://schemas.microsoft.com/office/drawing/2014/main" id="{6E93B347-D3D6-F6AF-36FC-ACF602CE6289}"/>
                    </a:ext>
                  </a:extLst>
                </p:cNvPr>
                <p:cNvSpPr/>
                <p:nvPr/>
              </p:nvSpPr>
              <p:spPr>
                <a:xfrm>
                  <a:off x="14350365"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1" name="Graphic 26">
                <a:extLst>
                  <a:ext uri="{FF2B5EF4-FFF2-40B4-BE49-F238E27FC236}">
                    <a16:creationId xmlns:a16="http://schemas.microsoft.com/office/drawing/2014/main" id="{190DF8AF-F352-5F69-2B02-F9AE7B206863}"/>
                  </a:ext>
                </a:extLst>
              </p:cNvPr>
              <p:cNvGrpSpPr/>
              <p:nvPr/>
            </p:nvGrpSpPr>
            <p:grpSpPr>
              <a:xfrm>
                <a:off x="14401800" y="-1431650"/>
                <a:ext cx="62865" cy="63650"/>
                <a:chOff x="14401800" y="-1431650"/>
                <a:chExt cx="62865" cy="63650"/>
              </a:xfrm>
            </p:grpSpPr>
            <p:sp>
              <p:nvSpPr>
                <p:cNvPr id="7665" name="Freeform 7664">
                  <a:extLst>
                    <a:ext uri="{FF2B5EF4-FFF2-40B4-BE49-F238E27FC236}">
                      <a16:creationId xmlns:a16="http://schemas.microsoft.com/office/drawing/2014/main" id="{885E329B-821D-0191-5559-80CCEB842A29}"/>
                    </a:ext>
                  </a:extLst>
                </p:cNvPr>
                <p:cNvSpPr/>
                <p:nvPr/>
              </p:nvSpPr>
              <p:spPr>
                <a:xfrm>
                  <a:off x="14401800" y="-139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66" name="Freeform 7665">
                  <a:extLst>
                    <a:ext uri="{FF2B5EF4-FFF2-40B4-BE49-F238E27FC236}">
                      <a16:creationId xmlns:a16="http://schemas.microsoft.com/office/drawing/2014/main" id="{0BF9A6AA-C724-3D78-81A4-8CA8475E623D}"/>
                    </a:ext>
                  </a:extLst>
                </p:cNvPr>
                <p:cNvSpPr/>
                <p:nvPr/>
              </p:nvSpPr>
              <p:spPr>
                <a:xfrm>
                  <a:off x="14433232"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2" name="Graphic 26">
                <a:extLst>
                  <a:ext uri="{FF2B5EF4-FFF2-40B4-BE49-F238E27FC236}">
                    <a16:creationId xmlns:a16="http://schemas.microsoft.com/office/drawing/2014/main" id="{B14CB2FA-396E-47CE-8F17-0D5B7DE1762D}"/>
                  </a:ext>
                </a:extLst>
              </p:cNvPr>
              <p:cNvGrpSpPr/>
              <p:nvPr/>
            </p:nvGrpSpPr>
            <p:grpSpPr>
              <a:xfrm>
                <a:off x="14405610" y="-1431650"/>
                <a:ext cx="62865" cy="63650"/>
                <a:chOff x="14405610" y="-1431650"/>
                <a:chExt cx="62865" cy="63650"/>
              </a:xfrm>
            </p:grpSpPr>
            <p:sp>
              <p:nvSpPr>
                <p:cNvPr id="7663" name="Freeform 7662">
                  <a:extLst>
                    <a:ext uri="{FF2B5EF4-FFF2-40B4-BE49-F238E27FC236}">
                      <a16:creationId xmlns:a16="http://schemas.microsoft.com/office/drawing/2014/main" id="{F940D7A5-EF6E-1BC3-9489-F1EFBBE06701}"/>
                    </a:ext>
                  </a:extLst>
                </p:cNvPr>
                <p:cNvSpPr/>
                <p:nvPr/>
              </p:nvSpPr>
              <p:spPr>
                <a:xfrm>
                  <a:off x="14405610" y="-139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64" name="Freeform 7663">
                  <a:extLst>
                    <a:ext uri="{FF2B5EF4-FFF2-40B4-BE49-F238E27FC236}">
                      <a16:creationId xmlns:a16="http://schemas.microsoft.com/office/drawing/2014/main" id="{CEAF170F-7EB5-7E8F-5544-5C68D81413DE}"/>
                    </a:ext>
                  </a:extLst>
                </p:cNvPr>
                <p:cNvSpPr/>
                <p:nvPr/>
              </p:nvSpPr>
              <p:spPr>
                <a:xfrm>
                  <a:off x="14437042"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3" name="Graphic 26">
                <a:extLst>
                  <a:ext uri="{FF2B5EF4-FFF2-40B4-BE49-F238E27FC236}">
                    <a16:creationId xmlns:a16="http://schemas.microsoft.com/office/drawing/2014/main" id="{577F66A1-B313-8412-635F-4BE0E9D024AB}"/>
                  </a:ext>
                </a:extLst>
              </p:cNvPr>
              <p:cNvGrpSpPr/>
              <p:nvPr/>
            </p:nvGrpSpPr>
            <p:grpSpPr>
              <a:xfrm>
                <a:off x="14424660" y="-1431650"/>
                <a:ext cx="63817" cy="63650"/>
                <a:chOff x="14424660" y="-1431650"/>
                <a:chExt cx="63817" cy="63650"/>
              </a:xfrm>
            </p:grpSpPr>
            <p:sp>
              <p:nvSpPr>
                <p:cNvPr id="7661" name="Freeform 7660">
                  <a:extLst>
                    <a:ext uri="{FF2B5EF4-FFF2-40B4-BE49-F238E27FC236}">
                      <a16:creationId xmlns:a16="http://schemas.microsoft.com/office/drawing/2014/main" id="{9440A2EF-08DF-E7CA-4D74-D92D377EF28C}"/>
                    </a:ext>
                  </a:extLst>
                </p:cNvPr>
                <p:cNvSpPr/>
                <p:nvPr/>
              </p:nvSpPr>
              <p:spPr>
                <a:xfrm>
                  <a:off x="14424660" y="-13993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62" name="Freeform 7661">
                  <a:extLst>
                    <a:ext uri="{FF2B5EF4-FFF2-40B4-BE49-F238E27FC236}">
                      <a16:creationId xmlns:a16="http://schemas.microsoft.com/office/drawing/2014/main" id="{01B41C29-D720-D691-960D-7696179A87C8}"/>
                    </a:ext>
                  </a:extLst>
                </p:cNvPr>
                <p:cNvSpPr/>
                <p:nvPr/>
              </p:nvSpPr>
              <p:spPr>
                <a:xfrm>
                  <a:off x="14456092"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4" name="Graphic 26">
                <a:extLst>
                  <a:ext uri="{FF2B5EF4-FFF2-40B4-BE49-F238E27FC236}">
                    <a16:creationId xmlns:a16="http://schemas.microsoft.com/office/drawing/2014/main" id="{FECB4B24-1145-A3D0-DFBE-B85C35BF9C4F}"/>
                  </a:ext>
                </a:extLst>
              </p:cNvPr>
              <p:cNvGrpSpPr/>
              <p:nvPr/>
            </p:nvGrpSpPr>
            <p:grpSpPr>
              <a:xfrm>
                <a:off x="14429422" y="-1431650"/>
                <a:ext cx="62865" cy="63650"/>
                <a:chOff x="14429422" y="-1431650"/>
                <a:chExt cx="62865" cy="63650"/>
              </a:xfrm>
            </p:grpSpPr>
            <p:sp>
              <p:nvSpPr>
                <p:cNvPr id="7659" name="Freeform 7658">
                  <a:extLst>
                    <a:ext uri="{FF2B5EF4-FFF2-40B4-BE49-F238E27FC236}">
                      <a16:creationId xmlns:a16="http://schemas.microsoft.com/office/drawing/2014/main" id="{BC9A98F4-8CC4-7138-49F4-2FAA8CF5BC73}"/>
                    </a:ext>
                  </a:extLst>
                </p:cNvPr>
                <p:cNvSpPr/>
                <p:nvPr/>
              </p:nvSpPr>
              <p:spPr>
                <a:xfrm>
                  <a:off x="14429422" y="-139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60" name="Freeform 7659">
                  <a:extLst>
                    <a:ext uri="{FF2B5EF4-FFF2-40B4-BE49-F238E27FC236}">
                      <a16:creationId xmlns:a16="http://schemas.microsoft.com/office/drawing/2014/main" id="{8D43BC83-1DA0-0F5A-4D9E-49F6544A95D9}"/>
                    </a:ext>
                  </a:extLst>
                </p:cNvPr>
                <p:cNvSpPr/>
                <p:nvPr/>
              </p:nvSpPr>
              <p:spPr>
                <a:xfrm>
                  <a:off x="14460855" y="-1431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5" name="Graphic 26">
                <a:extLst>
                  <a:ext uri="{FF2B5EF4-FFF2-40B4-BE49-F238E27FC236}">
                    <a16:creationId xmlns:a16="http://schemas.microsoft.com/office/drawing/2014/main" id="{66E0F275-40F5-A1E2-AABF-433464BF7746}"/>
                  </a:ext>
                </a:extLst>
              </p:cNvPr>
              <p:cNvGrpSpPr/>
              <p:nvPr/>
            </p:nvGrpSpPr>
            <p:grpSpPr>
              <a:xfrm>
                <a:off x="14455140" y="-1384150"/>
                <a:ext cx="62865" cy="63650"/>
                <a:chOff x="14455140" y="-1384150"/>
                <a:chExt cx="62865" cy="63650"/>
              </a:xfrm>
            </p:grpSpPr>
            <p:sp>
              <p:nvSpPr>
                <p:cNvPr id="7657" name="Freeform 7656">
                  <a:extLst>
                    <a:ext uri="{FF2B5EF4-FFF2-40B4-BE49-F238E27FC236}">
                      <a16:creationId xmlns:a16="http://schemas.microsoft.com/office/drawing/2014/main" id="{3BF8B3D0-86E1-E215-E0F2-1F044F8C4A51}"/>
                    </a:ext>
                  </a:extLst>
                </p:cNvPr>
                <p:cNvSpPr/>
                <p:nvPr/>
              </p:nvSpPr>
              <p:spPr>
                <a:xfrm>
                  <a:off x="14455140" y="-1352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58" name="Freeform 7657">
                  <a:extLst>
                    <a:ext uri="{FF2B5EF4-FFF2-40B4-BE49-F238E27FC236}">
                      <a16:creationId xmlns:a16="http://schemas.microsoft.com/office/drawing/2014/main" id="{F9963FDA-E344-DBD0-CD9C-3DCA821024EE}"/>
                    </a:ext>
                  </a:extLst>
                </p:cNvPr>
                <p:cNvSpPr/>
                <p:nvPr/>
              </p:nvSpPr>
              <p:spPr>
                <a:xfrm>
                  <a:off x="14486572" y="-1384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6" name="Graphic 26">
                <a:extLst>
                  <a:ext uri="{FF2B5EF4-FFF2-40B4-BE49-F238E27FC236}">
                    <a16:creationId xmlns:a16="http://schemas.microsoft.com/office/drawing/2014/main" id="{23911D8A-9808-8044-70F0-BD47291422CE}"/>
                  </a:ext>
                </a:extLst>
              </p:cNvPr>
              <p:cNvGrpSpPr/>
              <p:nvPr/>
            </p:nvGrpSpPr>
            <p:grpSpPr>
              <a:xfrm>
                <a:off x="14466570" y="-1380350"/>
                <a:ext cx="62865" cy="62699"/>
                <a:chOff x="14466570" y="-1380350"/>
                <a:chExt cx="62865" cy="62699"/>
              </a:xfrm>
            </p:grpSpPr>
            <p:sp>
              <p:nvSpPr>
                <p:cNvPr id="7655" name="Freeform 7654">
                  <a:extLst>
                    <a:ext uri="{FF2B5EF4-FFF2-40B4-BE49-F238E27FC236}">
                      <a16:creationId xmlns:a16="http://schemas.microsoft.com/office/drawing/2014/main" id="{D396DC19-747F-F003-6229-00828EAD169A}"/>
                    </a:ext>
                  </a:extLst>
                </p:cNvPr>
                <p:cNvSpPr/>
                <p:nvPr/>
              </p:nvSpPr>
              <p:spPr>
                <a:xfrm>
                  <a:off x="14466570" y="-1349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56" name="Freeform 7655">
                  <a:extLst>
                    <a:ext uri="{FF2B5EF4-FFF2-40B4-BE49-F238E27FC236}">
                      <a16:creationId xmlns:a16="http://schemas.microsoft.com/office/drawing/2014/main" id="{9BDD2AB5-09ED-9BD5-68E1-228964CC034B}"/>
                    </a:ext>
                  </a:extLst>
                </p:cNvPr>
                <p:cNvSpPr/>
                <p:nvPr/>
              </p:nvSpPr>
              <p:spPr>
                <a:xfrm>
                  <a:off x="14498002"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7" name="Graphic 26">
                <a:extLst>
                  <a:ext uri="{FF2B5EF4-FFF2-40B4-BE49-F238E27FC236}">
                    <a16:creationId xmlns:a16="http://schemas.microsoft.com/office/drawing/2014/main" id="{549A899B-7682-BF7A-01F7-1CC972045232}"/>
                  </a:ext>
                </a:extLst>
              </p:cNvPr>
              <p:cNvGrpSpPr/>
              <p:nvPr/>
            </p:nvGrpSpPr>
            <p:grpSpPr>
              <a:xfrm>
                <a:off x="14473237" y="-1380350"/>
                <a:ext cx="62865" cy="62699"/>
                <a:chOff x="14473237" y="-1380350"/>
                <a:chExt cx="62865" cy="62699"/>
              </a:xfrm>
            </p:grpSpPr>
            <p:sp>
              <p:nvSpPr>
                <p:cNvPr id="7653" name="Freeform 7652">
                  <a:extLst>
                    <a:ext uri="{FF2B5EF4-FFF2-40B4-BE49-F238E27FC236}">
                      <a16:creationId xmlns:a16="http://schemas.microsoft.com/office/drawing/2014/main" id="{8FE77703-FF4E-AD25-EA62-B8F6894766AC}"/>
                    </a:ext>
                  </a:extLst>
                </p:cNvPr>
                <p:cNvSpPr/>
                <p:nvPr/>
              </p:nvSpPr>
              <p:spPr>
                <a:xfrm>
                  <a:off x="14473237" y="-1349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54" name="Freeform 7653">
                  <a:extLst>
                    <a:ext uri="{FF2B5EF4-FFF2-40B4-BE49-F238E27FC236}">
                      <a16:creationId xmlns:a16="http://schemas.microsoft.com/office/drawing/2014/main" id="{7A668D9D-1CAB-C6FC-44C3-E89AAA1E0564}"/>
                    </a:ext>
                  </a:extLst>
                </p:cNvPr>
                <p:cNvSpPr/>
                <p:nvPr/>
              </p:nvSpPr>
              <p:spPr>
                <a:xfrm>
                  <a:off x="14504670"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8" name="Graphic 26">
                <a:extLst>
                  <a:ext uri="{FF2B5EF4-FFF2-40B4-BE49-F238E27FC236}">
                    <a16:creationId xmlns:a16="http://schemas.microsoft.com/office/drawing/2014/main" id="{226CE3D4-5538-4D3C-1E1E-E5540AF635FB}"/>
                  </a:ext>
                </a:extLst>
              </p:cNvPr>
              <p:cNvGrpSpPr/>
              <p:nvPr/>
            </p:nvGrpSpPr>
            <p:grpSpPr>
              <a:xfrm>
                <a:off x="14476095" y="-1380350"/>
                <a:ext cx="62865" cy="62699"/>
                <a:chOff x="14476095" y="-1380350"/>
                <a:chExt cx="62865" cy="62699"/>
              </a:xfrm>
            </p:grpSpPr>
            <p:sp>
              <p:nvSpPr>
                <p:cNvPr id="7651" name="Freeform 7650">
                  <a:extLst>
                    <a:ext uri="{FF2B5EF4-FFF2-40B4-BE49-F238E27FC236}">
                      <a16:creationId xmlns:a16="http://schemas.microsoft.com/office/drawing/2014/main" id="{0FFF60FD-A6E9-77F4-2C78-1E2ACD5FF345}"/>
                    </a:ext>
                  </a:extLst>
                </p:cNvPr>
                <p:cNvSpPr/>
                <p:nvPr/>
              </p:nvSpPr>
              <p:spPr>
                <a:xfrm>
                  <a:off x="14476095" y="-1349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52" name="Freeform 7651">
                  <a:extLst>
                    <a:ext uri="{FF2B5EF4-FFF2-40B4-BE49-F238E27FC236}">
                      <a16:creationId xmlns:a16="http://schemas.microsoft.com/office/drawing/2014/main" id="{7A16B463-6BA4-E535-D01A-F3E0DE4197BD}"/>
                    </a:ext>
                  </a:extLst>
                </p:cNvPr>
                <p:cNvSpPr/>
                <p:nvPr/>
              </p:nvSpPr>
              <p:spPr>
                <a:xfrm>
                  <a:off x="14507527"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9" name="Graphic 26">
                <a:extLst>
                  <a:ext uri="{FF2B5EF4-FFF2-40B4-BE49-F238E27FC236}">
                    <a16:creationId xmlns:a16="http://schemas.microsoft.com/office/drawing/2014/main" id="{3E870795-FEB7-0056-C9F8-6414AA2E8249}"/>
                  </a:ext>
                </a:extLst>
              </p:cNvPr>
              <p:cNvGrpSpPr/>
              <p:nvPr/>
            </p:nvGrpSpPr>
            <p:grpSpPr>
              <a:xfrm>
                <a:off x="14479905" y="-1380350"/>
                <a:ext cx="62864" cy="62699"/>
                <a:chOff x="14479905" y="-1380350"/>
                <a:chExt cx="62864" cy="62699"/>
              </a:xfrm>
            </p:grpSpPr>
            <p:sp>
              <p:nvSpPr>
                <p:cNvPr id="7649" name="Freeform 7648">
                  <a:extLst>
                    <a:ext uri="{FF2B5EF4-FFF2-40B4-BE49-F238E27FC236}">
                      <a16:creationId xmlns:a16="http://schemas.microsoft.com/office/drawing/2014/main" id="{141E9053-78C3-DA67-B4F5-13E8D1A90C26}"/>
                    </a:ext>
                  </a:extLst>
                </p:cNvPr>
                <p:cNvSpPr/>
                <p:nvPr/>
              </p:nvSpPr>
              <p:spPr>
                <a:xfrm>
                  <a:off x="14479905" y="-13490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50" name="Freeform 7649">
                  <a:extLst>
                    <a:ext uri="{FF2B5EF4-FFF2-40B4-BE49-F238E27FC236}">
                      <a16:creationId xmlns:a16="http://schemas.microsoft.com/office/drawing/2014/main" id="{B7936AE5-06F0-CE49-D090-6F0567A3599D}"/>
                    </a:ext>
                  </a:extLst>
                </p:cNvPr>
                <p:cNvSpPr/>
                <p:nvPr/>
              </p:nvSpPr>
              <p:spPr>
                <a:xfrm>
                  <a:off x="14511337"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50" name="Graphic 26">
                <a:extLst>
                  <a:ext uri="{FF2B5EF4-FFF2-40B4-BE49-F238E27FC236}">
                    <a16:creationId xmlns:a16="http://schemas.microsoft.com/office/drawing/2014/main" id="{6E973C7A-C745-DF89-141F-42373ED13F28}"/>
                  </a:ext>
                </a:extLst>
              </p:cNvPr>
              <p:cNvGrpSpPr/>
              <p:nvPr/>
            </p:nvGrpSpPr>
            <p:grpSpPr>
              <a:xfrm>
                <a:off x="14482762" y="-1380350"/>
                <a:ext cx="62865" cy="62699"/>
                <a:chOff x="14482762" y="-1380350"/>
                <a:chExt cx="62865" cy="62699"/>
              </a:xfrm>
            </p:grpSpPr>
            <p:sp>
              <p:nvSpPr>
                <p:cNvPr id="7647" name="Freeform 7646">
                  <a:extLst>
                    <a:ext uri="{FF2B5EF4-FFF2-40B4-BE49-F238E27FC236}">
                      <a16:creationId xmlns:a16="http://schemas.microsoft.com/office/drawing/2014/main" id="{4945E9F6-08C0-E753-D807-6C5290CF0AF6}"/>
                    </a:ext>
                  </a:extLst>
                </p:cNvPr>
                <p:cNvSpPr/>
                <p:nvPr/>
              </p:nvSpPr>
              <p:spPr>
                <a:xfrm>
                  <a:off x="14482762" y="-1349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48" name="Freeform 7647">
                  <a:extLst>
                    <a:ext uri="{FF2B5EF4-FFF2-40B4-BE49-F238E27FC236}">
                      <a16:creationId xmlns:a16="http://schemas.microsoft.com/office/drawing/2014/main" id="{36C46EE3-C0A0-811A-3A64-465CC631F920}"/>
                    </a:ext>
                  </a:extLst>
                </p:cNvPr>
                <p:cNvSpPr/>
                <p:nvPr/>
              </p:nvSpPr>
              <p:spPr>
                <a:xfrm>
                  <a:off x="14514195"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51" name="Graphic 26">
                <a:extLst>
                  <a:ext uri="{FF2B5EF4-FFF2-40B4-BE49-F238E27FC236}">
                    <a16:creationId xmlns:a16="http://schemas.microsoft.com/office/drawing/2014/main" id="{6F25A94D-8648-F364-8686-3BD9FD15D919}"/>
                  </a:ext>
                </a:extLst>
              </p:cNvPr>
              <p:cNvGrpSpPr/>
              <p:nvPr/>
            </p:nvGrpSpPr>
            <p:grpSpPr>
              <a:xfrm>
                <a:off x="14485620" y="-1380350"/>
                <a:ext cx="63817" cy="62699"/>
                <a:chOff x="14485620" y="-1380350"/>
                <a:chExt cx="63817" cy="62699"/>
              </a:xfrm>
            </p:grpSpPr>
            <p:sp>
              <p:nvSpPr>
                <p:cNvPr id="7645" name="Freeform 7644">
                  <a:extLst>
                    <a:ext uri="{FF2B5EF4-FFF2-40B4-BE49-F238E27FC236}">
                      <a16:creationId xmlns:a16="http://schemas.microsoft.com/office/drawing/2014/main" id="{FFF5ADE8-09AB-D24A-EC2D-A34623C895E9}"/>
                    </a:ext>
                  </a:extLst>
                </p:cNvPr>
                <p:cNvSpPr/>
                <p:nvPr/>
              </p:nvSpPr>
              <p:spPr>
                <a:xfrm>
                  <a:off x="14485620" y="-13490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46" name="Freeform 7645">
                  <a:extLst>
                    <a:ext uri="{FF2B5EF4-FFF2-40B4-BE49-F238E27FC236}">
                      <a16:creationId xmlns:a16="http://schemas.microsoft.com/office/drawing/2014/main" id="{0EC92B2F-6D80-BABD-7E08-F562C9AFF6BC}"/>
                    </a:ext>
                  </a:extLst>
                </p:cNvPr>
                <p:cNvSpPr/>
                <p:nvPr/>
              </p:nvSpPr>
              <p:spPr>
                <a:xfrm>
                  <a:off x="14517052"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52" name="Graphic 26">
                <a:extLst>
                  <a:ext uri="{FF2B5EF4-FFF2-40B4-BE49-F238E27FC236}">
                    <a16:creationId xmlns:a16="http://schemas.microsoft.com/office/drawing/2014/main" id="{7E7AEDBD-3E36-FA2E-3FF9-CB210725DAC6}"/>
                  </a:ext>
                </a:extLst>
              </p:cNvPr>
              <p:cNvGrpSpPr/>
              <p:nvPr/>
            </p:nvGrpSpPr>
            <p:grpSpPr>
              <a:xfrm>
                <a:off x="14489430" y="-1380350"/>
                <a:ext cx="62864" cy="62699"/>
                <a:chOff x="14489430" y="-1380350"/>
                <a:chExt cx="62864" cy="62699"/>
              </a:xfrm>
            </p:grpSpPr>
            <p:sp>
              <p:nvSpPr>
                <p:cNvPr id="7643" name="Freeform 7642">
                  <a:extLst>
                    <a:ext uri="{FF2B5EF4-FFF2-40B4-BE49-F238E27FC236}">
                      <a16:creationId xmlns:a16="http://schemas.microsoft.com/office/drawing/2014/main" id="{F0EEFC27-4097-5C7F-3963-476CF3987D8F}"/>
                    </a:ext>
                  </a:extLst>
                </p:cNvPr>
                <p:cNvSpPr/>
                <p:nvPr/>
              </p:nvSpPr>
              <p:spPr>
                <a:xfrm>
                  <a:off x="14489430" y="-13490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44" name="Freeform 7643">
                  <a:extLst>
                    <a:ext uri="{FF2B5EF4-FFF2-40B4-BE49-F238E27FC236}">
                      <a16:creationId xmlns:a16="http://schemas.microsoft.com/office/drawing/2014/main" id="{874A7E83-B3D7-E4E4-FD15-BC4858E0F980}"/>
                    </a:ext>
                  </a:extLst>
                </p:cNvPr>
                <p:cNvSpPr/>
                <p:nvPr/>
              </p:nvSpPr>
              <p:spPr>
                <a:xfrm>
                  <a:off x="14520862"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53" name="Graphic 26">
                <a:extLst>
                  <a:ext uri="{FF2B5EF4-FFF2-40B4-BE49-F238E27FC236}">
                    <a16:creationId xmlns:a16="http://schemas.microsoft.com/office/drawing/2014/main" id="{FBB47BD1-3FDC-58A6-2D59-86C5DA17DF00}"/>
                  </a:ext>
                </a:extLst>
              </p:cNvPr>
              <p:cNvGrpSpPr/>
              <p:nvPr/>
            </p:nvGrpSpPr>
            <p:grpSpPr>
              <a:xfrm>
                <a:off x="14492287" y="-1380350"/>
                <a:ext cx="62865" cy="62699"/>
                <a:chOff x="14492287" y="-1380350"/>
                <a:chExt cx="62865" cy="62699"/>
              </a:xfrm>
            </p:grpSpPr>
            <p:sp>
              <p:nvSpPr>
                <p:cNvPr id="7641" name="Freeform 7640">
                  <a:extLst>
                    <a:ext uri="{FF2B5EF4-FFF2-40B4-BE49-F238E27FC236}">
                      <a16:creationId xmlns:a16="http://schemas.microsoft.com/office/drawing/2014/main" id="{24025D05-9372-8E71-833E-FD2D433A5FEA}"/>
                    </a:ext>
                  </a:extLst>
                </p:cNvPr>
                <p:cNvSpPr/>
                <p:nvPr/>
              </p:nvSpPr>
              <p:spPr>
                <a:xfrm>
                  <a:off x="14492287" y="-1349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42" name="Freeform 7641">
                  <a:extLst>
                    <a:ext uri="{FF2B5EF4-FFF2-40B4-BE49-F238E27FC236}">
                      <a16:creationId xmlns:a16="http://schemas.microsoft.com/office/drawing/2014/main" id="{18213E67-413A-876D-B148-C0EBC95D7F8E}"/>
                    </a:ext>
                  </a:extLst>
                </p:cNvPr>
                <p:cNvSpPr/>
                <p:nvPr/>
              </p:nvSpPr>
              <p:spPr>
                <a:xfrm>
                  <a:off x="14523720"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54" name="Graphic 26">
                <a:extLst>
                  <a:ext uri="{FF2B5EF4-FFF2-40B4-BE49-F238E27FC236}">
                    <a16:creationId xmlns:a16="http://schemas.microsoft.com/office/drawing/2014/main" id="{6829B2B7-67A7-C4CD-1522-5C9D669F273C}"/>
                  </a:ext>
                </a:extLst>
              </p:cNvPr>
              <p:cNvGrpSpPr/>
              <p:nvPr/>
            </p:nvGrpSpPr>
            <p:grpSpPr>
              <a:xfrm>
                <a:off x="14496097" y="-1380350"/>
                <a:ext cx="62865" cy="62699"/>
                <a:chOff x="14496097" y="-1380350"/>
                <a:chExt cx="62865" cy="62699"/>
              </a:xfrm>
            </p:grpSpPr>
            <p:sp>
              <p:nvSpPr>
                <p:cNvPr id="7639" name="Freeform 7638">
                  <a:extLst>
                    <a:ext uri="{FF2B5EF4-FFF2-40B4-BE49-F238E27FC236}">
                      <a16:creationId xmlns:a16="http://schemas.microsoft.com/office/drawing/2014/main" id="{FDDDC400-9443-6136-C915-BF45768CCBAA}"/>
                    </a:ext>
                  </a:extLst>
                </p:cNvPr>
                <p:cNvSpPr/>
                <p:nvPr/>
              </p:nvSpPr>
              <p:spPr>
                <a:xfrm>
                  <a:off x="14496097" y="-1349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40" name="Freeform 7639">
                  <a:extLst>
                    <a:ext uri="{FF2B5EF4-FFF2-40B4-BE49-F238E27FC236}">
                      <a16:creationId xmlns:a16="http://schemas.microsoft.com/office/drawing/2014/main" id="{1E79D5B1-7E00-F24C-0B45-D1C7D5D00940}"/>
                    </a:ext>
                  </a:extLst>
                </p:cNvPr>
                <p:cNvSpPr/>
                <p:nvPr/>
              </p:nvSpPr>
              <p:spPr>
                <a:xfrm>
                  <a:off x="14527530"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55" name="Graphic 26">
                <a:extLst>
                  <a:ext uri="{FF2B5EF4-FFF2-40B4-BE49-F238E27FC236}">
                    <a16:creationId xmlns:a16="http://schemas.microsoft.com/office/drawing/2014/main" id="{BE6BB3A4-BF82-4C86-959F-03D18E35025F}"/>
                  </a:ext>
                </a:extLst>
              </p:cNvPr>
              <p:cNvGrpSpPr/>
              <p:nvPr/>
            </p:nvGrpSpPr>
            <p:grpSpPr>
              <a:xfrm>
                <a:off x="14498955" y="-1380350"/>
                <a:ext cx="62864" cy="62699"/>
                <a:chOff x="14498955" y="-1380350"/>
                <a:chExt cx="62864" cy="62699"/>
              </a:xfrm>
            </p:grpSpPr>
            <p:sp>
              <p:nvSpPr>
                <p:cNvPr id="7637" name="Freeform 7636">
                  <a:extLst>
                    <a:ext uri="{FF2B5EF4-FFF2-40B4-BE49-F238E27FC236}">
                      <a16:creationId xmlns:a16="http://schemas.microsoft.com/office/drawing/2014/main" id="{AB4042AB-F101-FD0F-F157-74F927CA064B}"/>
                    </a:ext>
                  </a:extLst>
                </p:cNvPr>
                <p:cNvSpPr/>
                <p:nvPr/>
              </p:nvSpPr>
              <p:spPr>
                <a:xfrm>
                  <a:off x="14498955" y="-13490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38" name="Freeform 7637">
                  <a:extLst>
                    <a:ext uri="{FF2B5EF4-FFF2-40B4-BE49-F238E27FC236}">
                      <a16:creationId xmlns:a16="http://schemas.microsoft.com/office/drawing/2014/main" id="{67DBD932-23EF-80E4-8212-EB75104DDF70}"/>
                    </a:ext>
                  </a:extLst>
                </p:cNvPr>
                <p:cNvSpPr/>
                <p:nvPr/>
              </p:nvSpPr>
              <p:spPr>
                <a:xfrm>
                  <a:off x="14530387"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56" name="Graphic 26">
                <a:extLst>
                  <a:ext uri="{FF2B5EF4-FFF2-40B4-BE49-F238E27FC236}">
                    <a16:creationId xmlns:a16="http://schemas.microsoft.com/office/drawing/2014/main" id="{862FF575-B34D-0B2A-CCE3-77221819FDA9}"/>
                  </a:ext>
                </a:extLst>
              </p:cNvPr>
              <p:cNvGrpSpPr/>
              <p:nvPr/>
            </p:nvGrpSpPr>
            <p:grpSpPr>
              <a:xfrm>
                <a:off x="14573250" y="-1380350"/>
                <a:ext cx="63817" cy="62699"/>
                <a:chOff x="14573250" y="-1380350"/>
                <a:chExt cx="63817" cy="62699"/>
              </a:xfrm>
            </p:grpSpPr>
            <p:sp>
              <p:nvSpPr>
                <p:cNvPr id="7635" name="Freeform 7634">
                  <a:extLst>
                    <a:ext uri="{FF2B5EF4-FFF2-40B4-BE49-F238E27FC236}">
                      <a16:creationId xmlns:a16="http://schemas.microsoft.com/office/drawing/2014/main" id="{DA9C4785-F189-8BFE-C802-A22BBD46B0A2}"/>
                    </a:ext>
                  </a:extLst>
                </p:cNvPr>
                <p:cNvSpPr/>
                <p:nvPr/>
              </p:nvSpPr>
              <p:spPr>
                <a:xfrm>
                  <a:off x="14573250" y="-13490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36" name="Freeform 7635">
                  <a:extLst>
                    <a:ext uri="{FF2B5EF4-FFF2-40B4-BE49-F238E27FC236}">
                      <a16:creationId xmlns:a16="http://schemas.microsoft.com/office/drawing/2014/main" id="{958FDFA6-4502-6A0B-F28C-EE6761722C22}"/>
                    </a:ext>
                  </a:extLst>
                </p:cNvPr>
                <p:cNvSpPr/>
                <p:nvPr/>
              </p:nvSpPr>
              <p:spPr>
                <a:xfrm>
                  <a:off x="14604682"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57" name="Graphic 26">
                <a:extLst>
                  <a:ext uri="{FF2B5EF4-FFF2-40B4-BE49-F238E27FC236}">
                    <a16:creationId xmlns:a16="http://schemas.microsoft.com/office/drawing/2014/main" id="{99037F5B-BDB8-1978-EEC2-68BC56D7E799}"/>
                  </a:ext>
                </a:extLst>
              </p:cNvPr>
              <p:cNvGrpSpPr/>
              <p:nvPr/>
            </p:nvGrpSpPr>
            <p:grpSpPr>
              <a:xfrm>
                <a:off x="14578965" y="-1380350"/>
                <a:ext cx="63817" cy="62699"/>
                <a:chOff x="14578965" y="-1380350"/>
                <a:chExt cx="63817" cy="62699"/>
              </a:xfrm>
            </p:grpSpPr>
            <p:sp>
              <p:nvSpPr>
                <p:cNvPr id="7633" name="Freeform 7632">
                  <a:extLst>
                    <a:ext uri="{FF2B5EF4-FFF2-40B4-BE49-F238E27FC236}">
                      <a16:creationId xmlns:a16="http://schemas.microsoft.com/office/drawing/2014/main" id="{8DA58F55-E8D5-965D-3E1D-D950958CE1F5}"/>
                    </a:ext>
                  </a:extLst>
                </p:cNvPr>
                <p:cNvSpPr/>
                <p:nvPr/>
              </p:nvSpPr>
              <p:spPr>
                <a:xfrm>
                  <a:off x="14578965" y="-13490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34" name="Freeform 7633">
                  <a:extLst>
                    <a:ext uri="{FF2B5EF4-FFF2-40B4-BE49-F238E27FC236}">
                      <a16:creationId xmlns:a16="http://schemas.microsoft.com/office/drawing/2014/main" id="{F340D0EF-85F8-97C3-CEB4-B65AAE0326B2}"/>
                    </a:ext>
                  </a:extLst>
                </p:cNvPr>
                <p:cNvSpPr/>
                <p:nvPr/>
              </p:nvSpPr>
              <p:spPr>
                <a:xfrm>
                  <a:off x="14611350"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58" name="Graphic 26">
                <a:extLst>
                  <a:ext uri="{FF2B5EF4-FFF2-40B4-BE49-F238E27FC236}">
                    <a16:creationId xmlns:a16="http://schemas.microsoft.com/office/drawing/2014/main" id="{A4D0A25E-B966-39F9-05DE-224ADE0C720D}"/>
                  </a:ext>
                </a:extLst>
              </p:cNvPr>
              <p:cNvGrpSpPr/>
              <p:nvPr/>
            </p:nvGrpSpPr>
            <p:grpSpPr>
              <a:xfrm>
                <a:off x="14581822" y="-1380350"/>
                <a:ext cx="63817" cy="62699"/>
                <a:chOff x="14581822" y="-1380350"/>
                <a:chExt cx="63817" cy="62699"/>
              </a:xfrm>
            </p:grpSpPr>
            <p:sp>
              <p:nvSpPr>
                <p:cNvPr id="7631" name="Freeform 7630">
                  <a:extLst>
                    <a:ext uri="{FF2B5EF4-FFF2-40B4-BE49-F238E27FC236}">
                      <a16:creationId xmlns:a16="http://schemas.microsoft.com/office/drawing/2014/main" id="{81BC035F-A47C-A558-9230-3939D9E08740}"/>
                    </a:ext>
                  </a:extLst>
                </p:cNvPr>
                <p:cNvSpPr/>
                <p:nvPr/>
              </p:nvSpPr>
              <p:spPr>
                <a:xfrm>
                  <a:off x="14581822" y="-13490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32" name="Freeform 7631">
                  <a:extLst>
                    <a:ext uri="{FF2B5EF4-FFF2-40B4-BE49-F238E27FC236}">
                      <a16:creationId xmlns:a16="http://schemas.microsoft.com/office/drawing/2014/main" id="{5126521D-17AA-C3E9-0F0A-36D41D509E60}"/>
                    </a:ext>
                  </a:extLst>
                </p:cNvPr>
                <p:cNvSpPr/>
                <p:nvPr/>
              </p:nvSpPr>
              <p:spPr>
                <a:xfrm>
                  <a:off x="14613255"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59" name="Graphic 26">
                <a:extLst>
                  <a:ext uri="{FF2B5EF4-FFF2-40B4-BE49-F238E27FC236}">
                    <a16:creationId xmlns:a16="http://schemas.microsoft.com/office/drawing/2014/main" id="{66986B1B-EF03-E9AD-38E1-F2A19997ADA0}"/>
                  </a:ext>
                </a:extLst>
              </p:cNvPr>
              <p:cNvGrpSpPr/>
              <p:nvPr/>
            </p:nvGrpSpPr>
            <p:grpSpPr>
              <a:xfrm>
                <a:off x="14655165" y="-1380350"/>
                <a:ext cx="62865" cy="62699"/>
                <a:chOff x="14655165" y="-1380350"/>
                <a:chExt cx="62865" cy="62699"/>
              </a:xfrm>
            </p:grpSpPr>
            <p:sp>
              <p:nvSpPr>
                <p:cNvPr id="7629" name="Freeform 7628">
                  <a:extLst>
                    <a:ext uri="{FF2B5EF4-FFF2-40B4-BE49-F238E27FC236}">
                      <a16:creationId xmlns:a16="http://schemas.microsoft.com/office/drawing/2014/main" id="{45BB61FE-88A6-1C85-DB50-A9DAFC13FA00}"/>
                    </a:ext>
                  </a:extLst>
                </p:cNvPr>
                <p:cNvSpPr/>
                <p:nvPr/>
              </p:nvSpPr>
              <p:spPr>
                <a:xfrm>
                  <a:off x="14655165" y="-1349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30" name="Freeform 7629">
                  <a:extLst>
                    <a:ext uri="{FF2B5EF4-FFF2-40B4-BE49-F238E27FC236}">
                      <a16:creationId xmlns:a16="http://schemas.microsoft.com/office/drawing/2014/main" id="{87A27F0B-20F8-719F-93FB-D80CC61440A7}"/>
                    </a:ext>
                  </a:extLst>
                </p:cNvPr>
                <p:cNvSpPr/>
                <p:nvPr/>
              </p:nvSpPr>
              <p:spPr>
                <a:xfrm>
                  <a:off x="14686597"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60" name="Graphic 26">
                <a:extLst>
                  <a:ext uri="{FF2B5EF4-FFF2-40B4-BE49-F238E27FC236}">
                    <a16:creationId xmlns:a16="http://schemas.microsoft.com/office/drawing/2014/main" id="{A133E6FB-1C43-E3B0-C4D0-5C80A965D15F}"/>
                  </a:ext>
                </a:extLst>
              </p:cNvPr>
              <p:cNvGrpSpPr/>
              <p:nvPr/>
            </p:nvGrpSpPr>
            <p:grpSpPr>
              <a:xfrm>
                <a:off x="14726602" y="-1380350"/>
                <a:ext cx="62865" cy="62699"/>
                <a:chOff x="14726602" y="-1380350"/>
                <a:chExt cx="62865" cy="62699"/>
              </a:xfrm>
            </p:grpSpPr>
            <p:sp>
              <p:nvSpPr>
                <p:cNvPr id="7627" name="Freeform 7626">
                  <a:extLst>
                    <a:ext uri="{FF2B5EF4-FFF2-40B4-BE49-F238E27FC236}">
                      <a16:creationId xmlns:a16="http://schemas.microsoft.com/office/drawing/2014/main" id="{B1B00BD5-3E97-C366-CD87-C78E0F93721F}"/>
                    </a:ext>
                  </a:extLst>
                </p:cNvPr>
                <p:cNvSpPr/>
                <p:nvPr/>
              </p:nvSpPr>
              <p:spPr>
                <a:xfrm>
                  <a:off x="14726602" y="-1349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28" name="Freeform 7627">
                  <a:extLst>
                    <a:ext uri="{FF2B5EF4-FFF2-40B4-BE49-F238E27FC236}">
                      <a16:creationId xmlns:a16="http://schemas.microsoft.com/office/drawing/2014/main" id="{EAFBFE11-E864-FCD0-5FF0-98FCA6539E79}"/>
                    </a:ext>
                  </a:extLst>
                </p:cNvPr>
                <p:cNvSpPr/>
                <p:nvPr/>
              </p:nvSpPr>
              <p:spPr>
                <a:xfrm>
                  <a:off x="14758035"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61" name="Graphic 26">
                <a:extLst>
                  <a:ext uri="{FF2B5EF4-FFF2-40B4-BE49-F238E27FC236}">
                    <a16:creationId xmlns:a16="http://schemas.microsoft.com/office/drawing/2014/main" id="{A7740EF3-2805-DAAE-7B76-01907E74E25A}"/>
                  </a:ext>
                </a:extLst>
              </p:cNvPr>
              <p:cNvGrpSpPr/>
              <p:nvPr/>
            </p:nvGrpSpPr>
            <p:grpSpPr>
              <a:xfrm>
                <a:off x="14858047" y="-1380350"/>
                <a:ext cx="63817" cy="62699"/>
                <a:chOff x="14858047" y="-1380350"/>
                <a:chExt cx="63817" cy="62699"/>
              </a:xfrm>
            </p:grpSpPr>
            <p:sp>
              <p:nvSpPr>
                <p:cNvPr id="7625" name="Freeform 7624">
                  <a:extLst>
                    <a:ext uri="{FF2B5EF4-FFF2-40B4-BE49-F238E27FC236}">
                      <a16:creationId xmlns:a16="http://schemas.microsoft.com/office/drawing/2014/main" id="{30B7A071-C255-53BA-EFC5-C22A44340B4E}"/>
                    </a:ext>
                  </a:extLst>
                </p:cNvPr>
                <p:cNvSpPr/>
                <p:nvPr/>
              </p:nvSpPr>
              <p:spPr>
                <a:xfrm>
                  <a:off x="14858047" y="-13490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26" name="Freeform 7625">
                  <a:extLst>
                    <a:ext uri="{FF2B5EF4-FFF2-40B4-BE49-F238E27FC236}">
                      <a16:creationId xmlns:a16="http://schemas.microsoft.com/office/drawing/2014/main" id="{A4B9B44B-B945-642C-5DDF-9972901B6727}"/>
                    </a:ext>
                  </a:extLst>
                </p:cNvPr>
                <p:cNvSpPr/>
                <p:nvPr/>
              </p:nvSpPr>
              <p:spPr>
                <a:xfrm>
                  <a:off x="14890432"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62" name="Graphic 26">
                <a:extLst>
                  <a:ext uri="{FF2B5EF4-FFF2-40B4-BE49-F238E27FC236}">
                    <a16:creationId xmlns:a16="http://schemas.microsoft.com/office/drawing/2014/main" id="{E8B4C017-6173-55DD-8531-119C4F458389}"/>
                  </a:ext>
                </a:extLst>
              </p:cNvPr>
              <p:cNvGrpSpPr/>
              <p:nvPr/>
            </p:nvGrpSpPr>
            <p:grpSpPr>
              <a:xfrm>
                <a:off x="14958060" y="-1197950"/>
                <a:ext cx="62865" cy="63649"/>
                <a:chOff x="14958060" y="-1197950"/>
                <a:chExt cx="62865" cy="63649"/>
              </a:xfrm>
            </p:grpSpPr>
            <p:sp>
              <p:nvSpPr>
                <p:cNvPr id="7623" name="Freeform 7622">
                  <a:extLst>
                    <a:ext uri="{FF2B5EF4-FFF2-40B4-BE49-F238E27FC236}">
                      <a16:creationId xmlns:a16="http://schemas.microsoft.com/office/drawing/2014/main" id="{33997698-485E-9537-5A7F-9268B665B3FE}"/>
                    </a:ext>
                  </a:extLst>
                </p:cNvPr>
                <p:cNvSpPr/>
                <p:nvPr/>
              </p:nvSpPr>
              <p:spPr>
                <a:xfrm>
                  <a:off x="14958060" y="-1166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24" name="Freeform 7623">
                  <a:extLst>
                    <a:ext uri="{FF2B5EF4-FFF2-40B4-BE49-F238E27FC236}">
                      <a16:creationId xmlns:a16="http://schemas.microsoft.com/office/drawing/2014/main" id="{51A82FE2-5EC6-5A35-F115-82998A2F5601}"/>
                    </a:ext>
                  </a:extLst>
                </p:cNvPr>
                <p:cNvSpPr/>
                <p:nvPr/>
              </p:nvSpPr>
              <p:spPr>
                <a:xfrm>
                  <a:off x="14989492" y="-11979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63" name="Graphic 26">
                <a:extLst>
                  <a:ext uri="{FF2B5EF4-FFF2-40B4-BE49-F238E27FC236}">
                    <a16:creationId xmlns:a16="http://schemas.microsoft.com/office/drawing/2014/main" id="{EB3AAB02-8015-CB7C-4FB0-F3A11C5C2108}"/>
                  </a:ext>
                </a:extLst>
              </p:cNvPr>
              <p:cNvGrpSpPr/>
              <p:nvPr/>
            </p:nvGrpSpPr>
            <p:grpSpPr>
              <a:xfrm>
                <a:off x="14961870" y="-1197950"/>
                <a:ext cx="62865" cy="63649"/>
                <a:chOff x="14961870" y="-1197950"/>
                <a:chExt cx="62865" cy="63649"/>
              </a:xfrm>
            </p:grpSpPr>
            <p:sp>
              <p:nvSpPr>
                <p:cNvPr id="7621" name="Freeform 7620">
                  <a:extLst>
                    <a:ext uri="{FF2B5EF4-FFF2-40B4-BE49-F238E27FC236}">
                      <a16:creationId xmlns:a16="http://schemas.microsoft.com/office/drawing/2014/main" id="{9417ADCB-4074-3735-6B60-2DE62F4B1390}"/>
                    </a:ext>
                  </a:extLst>
                </p:cNvPr>
                <p:cNvSpPr/>
                <p:nvPr/>
              </p:nvSpPr>
              <p:spPr>
                <a:xfrm>
                  <a:off x="14961870" y="-1166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22" name="Freeform 7621">
                  <a:extLst>
                    <a:ext uri="{FF2B5EF4-FFF2-40B4-BE49-F238E27FC236}">
                      <a16:creationId xmlns:a16="http://schemas.microsoft.com/office/drawing/2014/main" id="{94D63932-22B1-94D9-AFA2-5647CC6BCCEE}"/>
                    </a:ext>
                  </a:extLst>
                </p:cNvPr>
                <p:cNvSpPr/>
                <p:nvPr/>
              </p:nvSpPr>
              <p:spPr>
                <a:xfrm>
                  <a:off x="14993302" y="-11979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64" name="Graphic 26">
                <a:extLst>
                  <a:ext uri="{FF2B5EF4-FFF2-40B4-BE49-F238E27FC236}">
                    <a16:creationId xmlns:a16="http://schemas.microsoft.com/office/drawing/2014/main" id="{5C43DB3A-A3C1-12B2-B789-88222DB1728D}"/>
                  </a:ext>
                </a:extLst>
              </p:cNvPr>
              <p:cNvGrpSpPr/>
              <p:nvPr/>
            </p:nvGrpSpPr>
            <p:grpSpPr>
              <a:xfrm>
                <a:off x="14965680" y="-1197950"/>
                <a:ext cx="62864" cy="63649"/>
                <a:chOff x="14965680" y="-1197950"/>
                <a:chExt cx="62864" cy="63649"/>
              </a:xfrm>
            </p:grpSpPr>
            <p:sp>
              <p:nvSpPr>
                <p:cNvPr id="7619" name="Freeform 7618">
                  <a:extLst>
                    <a:ext uri="{FF2B5EF4-FFF2-40B4-BE49-F238E27FC236}">
                      <a16:creationId xmlns:a16="http://schemas.microsoft.com/office/drawing/2014/main" id="{402FD94C-882F-DCAF-A82A-47AD7A4B7E1C}"/>
                    </a:ext>
                  </a:extLst>
                </p:cNvPr>
                <p:cNvSpPr/>
                <p:nvPr/>
              </p:nvSpPr>
              <p:spPr>
                <a:xfrm>
                  <a:off x="14965680" y="-11666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20" name="Freeform 7619">
                  <a:extLst>
                    <a:ext uri="{FF2B5EF4-FFF2-40B4-BE49-F238E27FC236}">
                      <a16:creationId xmlns:a16="http://schemas.microsoft.com/office/drawing/2014/main" id="{0C748861-F8EE-5207-E80C-82DDDD6C25AF}"/>
                    </a:ext>
                  </a:extLst>
                </p:cNvPr>
                <p:cNvSpPr/>
                <p:nvPr/>
              </p:nvSpPr>
              <p:spPr>
                <a:xfrm>
                  <a:off x="14997112" y="-11979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65" name="Graphic 26">
                <a:extLst>
                  <a:ext uri="{FF2B5EF4-FFF2-40B4-BE49-F238E27FC236}">
                    <a16:creationId xmlns:a16="http://schemas.microsoft.com/office/drawing/2014/main" id="{AA946E43-4BC3-7B9C-6586-0F6760417367}"/>
                  </a:ext>
                </a:extLst>
              </p:cNvPr>
              <p:cNvGrpSpPr/>
              <p:nvPr/>
            </p:nvGrpSpPr>
            <p:grpSpPr>
              <a:xfrm>
                <a:off x="15003780" y="-1194150"/>
                <a:ext cx="63817" cy="62699"/>
                <a:chOff x="15003780" y="-1194150"/>
                <a:chExt cx="63817" cy="62699"/>
              </a:xfrm>
            </p:grpSpPr>
            <p:sp>
              <p:nvSpPr>
                <p:cNvPr id="7617" name="Freeform 7616">
                  <a:extLst>
                    <a:ext uri="{FF2B5EF4-FFF2-40B4-BE49-F238E27FC236}">
                      <a16:creationId xmlns:a16="http://schemas.microsoft.com/office/drawing/2014/main" id="{590F7966-F1F0-0D99-5A2A-4B0D4867EAB7}"/>
                    </a:ext>
                  </a:extLst>
                </p:cNvPr>
                <p:cNvSpPr/>
                <p:nvPr/>
              </p:nvSpPr>
              <p:spPr>
                <a:xfrm>
                  <a:off x="15003780" y="-1162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18" name="Freeform 7617">
                  <a:extLst>
                    <a:ext uri="{FF2B5EF4-FFF2-40B4-BE49-F238E27FC236}">
                      <a16:creationId xmlns:a16="http://schemas.microsoft.com/office/drawing/2014/main" id="{D7B87E48-D2A8-6512-F1CE-DD957750048B}"/>
                    </a:ext>
                  </a:extLst>
                </p:cNvPr>
                <p:cNvSpPr/>
                <p:nvPr/>
              </p:nvSpPr>
              <p:spPr>
                <a:xfrm>
                  <a:off x="15035212"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66" name="Graphic 26">
                <a:extLst>
                  <a:ext uri="{FF2B5EF4-FFF2-40B4-BE49-F238E27FC236}">
                    <a16:creationId xmlns:a16="http://schemas.microsoft.com/office/drawing/2014/main" id="{D72BB3C9-B6C7-4172-861C-38A51E61E5C4}"/>
                  </a:ext>
                </a:extLst>
              </p:cNvPr>
              <p:cNvGrpSpPr/>
              <p:nvPr/>
            </p:nvGrpSpPr>
            <p:grpSpPr>
              <a:xfrm>
                <a:off x="15019972" y="-1194150"/>
                <a:ext cx="62865" cy="62699"/>
                <a:chOff x="15019972" y="-1194150"/>
                <a:chExt cx="62865" cy="62699"/>
              </a:xfrm>
            </p:grpSpPr>
            <p:sp>
              <p:nvSpPr>
                <p:cNvPr id="7615" name="Freeform 7614">
                  <a:extLst>
                    <a:ext uri="{FF2B5EF4-FFF2-40B4-BE49-F238E27FC236}">
                      <a16:creationId xmlns:a16="http://schemas.microsoft.com/office/drawing/2014/main" id="{3FD2D4DA-6ABC-1623-AE3C-C1ED16B53A2D}"/>
                    </a:ext>
                  </a:extLst>
                </p:cNvPr>
                <p:cNvSpPr/>
                <p:nvPr/>
              </p:nvSpPr>
              <p:spPr>
                <a:xfrm>
                  <a:off x="15019972" y="-1162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16" name="Freeform 7615">
                  <a:extLst>
                    <a:ext uri="{FF2B5EF4-FFF2-40B4-BE49-F238E27FC236}">
                      <a16:creationId xmlns:a16="http://schemas.microsoft.com/office/drawing/2014/main" id="{28219304-79B3-F9FD-E86E-D6E66B8F573E}"/>
                    </a:ext>
                  </a:extLst>
                </p:cNvPr>
                <p:cNvSpPr/>
                <p:nvPr/>
              </p:nvSpPr>
              <p:spPr>
                <a:xfrm>
                  <a:off x="15051405"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67" name="Graphic 26">
                <a:extLst>
                  <a:ext uri="{FF2B5EF4-FFF2-40B4-BE49-F238E27FC236}">
                    <a16:creationId xmlns:a16="http://schemas.microsoft.com/office/drawing/2014/main" id="{CDE676FD-B2BD-CAA6-9028-9B547479716C}"/>
                  </a:ext>
                </a:extLst>
              </p:cNvPr>
              <p:cNvGrpSpPr/>
              <p:nvPr/>
            </p:nvGrpSpPr>
            <p:grpSpPr>
              <a:xfrm>
                <a:off x="15060930" y="-1194150"/>
                <a:ext cx="63817" cy="62699"/>
                <a:chOff x="15060930" y="-1194150"/>
                <a:chExt cx="63817" cy="62699"/>
              </a:xfrm>
            </p:grpSpPr>
            <p:sp>
              <p:nvSpPr>
                <p:cNvPr id="7613" name="Freeform 7612">
                  <a:extLst>
                    <a:ext uri="{FF2B5EF4-FFF2-40B4-BE49-F238E27FC236}">
                      <a16:creationId xmlns:a16="http://schemas.microsoft.com/office/drawing/2014/main" id="{EBBC54DC-FE93-FBBC-7BC6-6A2016E9ADD6}"/>
                    </a:ext>
                  </a:extLst>
                </p:cNvPr>
                <p:cNvSpPr/>
                <p:nvPr/>
              </p:nvSpPr>
              <p:spPr>
                <a:xfrm>
                  <a:off x="15060930" y="-1162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14" name="Freeform 7613">
                  <a:extLst>
                    <a:ext uri="{FF2B5EF4-FFF2-40B4-BE49-F238E27FC236}">
                      <a16:creationId xmlns:a16="http://schemas.microsoft.com/office/drawing/2014/main" id="{6E1DBC9B-1355-3C0F-CE13-3A85A8A48D18}"/>
                    </a:ext>
                  </a:extLst>
                </p:cNvPr>
                <p:cNvSpPr/>
                <p:nvPr/>
              </p:nvSpPr>
              <p:spPr>
                <a:xfrm>
                  <a:off x="15093315"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68" name="Graphic 26">
                <a:extLst>
                  <a:ext uri="{FF2B5EF4-FFF2-40B4-BE49-F238E27FC236}">
                    <a16:creationId xmlns:a16="http://schemas.microsoft.com/office/drawing/2014/main" id="{4C240145-4A5B-72BE-CE0A-4AB702192EB5}"/>
                  </a:ext>
                </a:extLst>
              </p:cNvPr>
              <p:cNvGrpSpPr/>
              <p:nvPr/>
            </p:nvGrpSpPr>
            <p:grpSpPr>
              <a:xfrm>
                <a:off x="15077122" y="-1194150"/>
                <a:ext cx="63817" cy="62699"/>
                <a:chOff x="15077122" y="-1194150"/>
                <a:chExt cx="63817" cy="62699"/>
              </a:xfrm>
            </p:grpSpPr>
            <p:sp>
              <p:nvSpPr>
                <p:cNvPr id="7611" name="Freeform 7610">
                  <a:extLst>
                    <a:ext uri="{FF2B5EF4-FFF2-40B4-BE49-F238E27FC236}">
                      <a16:creationId xmlns:a16="http://schemas.microsoft.com/office/drawing/2014/main" id="{C7B58944-A552-3765-C96A-F00C399EBEC6}"/>
                    </a:ext>
                  </a:extLst>
                </p:cNvPr>
                <p:cNvSpPr/>
                <p:nvPr/>
              </p:nvSpPr>
              <p:spPr>
                <a:xfrm>
                  <a:off x="15077122" y="-11628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12" name="Freeform 7611">
                  <a:extLst>
                    <a:ext uri="{FF2B5EF4-FFF2-40B4-BE49-F238E27FC236}">
                      <a16:creationId xmlns:a16="http://schemas.microsoft.com/office/drawing/2014/main" id="{CD2EBCAE-E869-85A6-D9C0-07D2E04763BB}"/>
                    </a:ext>
                  </a:extLst>
                </p:cNvPr>
                <p:cNvSpPr/>
                <p:nvPr/>
              </p:nvSpPr>
              <p:spPr>
                <a:xfrm>
                  <a:off x="15109507"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69" name="Graphic 26">
                <a:extLst>
                  <a:ext uri="{FF2B5EF4-FFF2-40B4-BE49-F238E27FC236}">
                    <a16:creationId xmlns:a16="http://schemas.microsoft.com/office/drawing/2014/main" id="{4A5E264D-1F75-AD4B-5DF7-4B53C6138320}"/>
                  </a:ext>
                </a:extLst>
              </p:cNvPr>
              <p:cNvGrpSpPr/>
              <p:nvPr/>
            </p:nvGrpSpPr>
            <p:grpSpPr>
              <a:xfrm>
                <a:off x="15082837" y="-1194150"/>
                <a:ext cx="62865" cy="62699"/>
                <a:chOff x="15082837" y="-1194150"/>
                <a:chExt cx="62865" cy="62699"/>
              </a:xfrm>
            </p:grpSpPr>
            <p:sp>
              <p:nvSpPr>
                <p:cNvPr id="7609" name="Freeform 7608">
                  <a:extLst>
                    <a:ext uri="{FF2B5EF4-FFF2-40B4-BE49-F238E27FC236}">
                      <a16:creationId xmlns:a16="http://schemas.microsoft.com/office/drawing/2014/main" id="{FA96C52B-4D4A-7444-4074-9ABC265B4404}"/>
                    </a:ext>
                  </a:extLst>
                </p:cNvPr>
                <p:cNvSpPr/>
                <p:nvPr/>
              </p:nvSpPr>
              <p:spPr>
                <a:xfrm>
                  <a:off x="15082837" y="-1162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10" name="Freeform 7609">
                  <a:extLst>
                    <a:ext uri="{FF2B5EF4-FFF2-40B4-BE49-F238E27FC236}">
                      <a16:creationId xmlns:a16="http://schemas.microsoft.com/office/drawing/2014/main" id="{FBC60E61-7D4C-41E4-CEEA-7510EE09B9EB}"/>
                    </a:ext>
                  </a:extLst>
                </p:cNvPr>
                <p:cNvSpPr/>
                <p:nvPr/>
              </p:nvSpPr>
              <p:spPr>
                <a:xfrm>
                  <a:off x="15114270"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0" name="Graphic 26">
                <a:extLst>
                  <a:ext uri="{FF2B5EF4-FFF2-40B4-BE49-F238E27FC236}">
                    <a16:creationId xmlns:a16="http://schemas.microsoft.com/office/drawing/2014/main" id="{EFC61451-04F2-B52C-AEA6-409782D8D477}"/>
                  </a:ext>
                </a:extLst>
              </p:cNvPr>
              <p:cNvGrpSpPr/>
              <p:nvPr/>
            </p:nvGrpSpPr>
            <p:grpSpPr>
              <a:xfrm>
                <a:off x="15088552" y="-1194150"/>
                <a:ext cx="62865" cy="62699"/>
                <a:chOff x="15088552" y="-1194150"/>
                <a:chExt cx="62865" cy="62699"/>
              </a:xfrm>
            </p:grpSpPr>
            <p:sp>
              <p:nvSpPr>
                <p:cNvPr id="7607" name="Freeform 7606">
                  <a:extLst>
                    <a:ext uri="{FF2B5EF4-FFF2-40B4-BE49-F238E27FC236}">
                      <a16:creationId xmlns:a16="http://schemas.microsoft.com/office/drawing/2014/main" id="{20CBF7B1-F8BB-C9BD-307B-9321528A71B9}"/>
                    </a:ext>
                  </a:extLst>
                </p:cNvPr>
                <p:cNvSpPr/>
                <p:nvPr/>
              </p:nvSpPr>
              <p:spPr>
                <a:xfrm>
                  <a:off x="15088552" y="-1162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08" name="Freeform 7607">
                  <a:extLst>
                    <a:ext uri="{FF2B5EF4-FFF2-40B4-BE49-F238E27FC236}">
                      <a16:creationId xmlns:a16="http://schemas.microsoft.com/office/drawing/2014/main" id="{F5E6CAEA-27B8-5663-A927-8F6381302F52}"/>
                    </a:ext>
                  </a:extLst>
                </p:cNvPr>
                <p:cNvSpPr/>
                <p:nvPr/>
              </p:nvSpPr>
              <p:spPr>
                <a:xfrm>
                  <a:off x="15119985"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1" name="Graphic 26">
                <a:extLst>
                  <a:ext uri="{FF2B5EF4-FFF2-40B4-BE49-F238E27FC236}">
                    <a16:creationId xmlns:a16="http://schemas.microsoft.com/office/drawing/2014/main" id="{6FB53FE5-B00E-5599-B2A4-701DDAC7EF8D}"/>
                  </a:ext>
                </a:extLst>
              </p:cNvPr>
              <p:cNvGrpSpPr/>
              <p:nvPr/>
            </p:nvGrpSpPr>
            <p:grpSpPr>
              <a:xfrm>
                <a:off x="15093315" y="-1194150"/>
                <a:ext cx="63817" cy="62699"/>
                <a:chOff x="15093315" y="-1194150"/>
                <a:chExt cx="63817" cy="62699"/>
              </a:xfrm>
            </p:grpSpPr>
            <p:sp>
              <p:nvSpPr>
                <p:cNvPr id="7605" name="Freeform 7604">
                  <a:extLst>
                    <a:ext uri="{FF2B5EF4-FFF2-40B4-BE49-F238E27FC236}">
                      <a16:creationId xmlns:a16="http://schemas.microsoft.com/office/drawing/2014/main" id="{BFB41939-486C-39B1-CA21-3B4BEB2DA02C}"/>
                    </a:ext>
                  </a:extLst>
                </p:cNvPr>
                <p:cNvSpPr/>
                <p:nvPr/>
              </p:nvSpPr>
              <p:spPr>
                <a:xfrm>
                  <a:off x="15093315" y="-11628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06" name="Freeform 7605">
                  <a:extLst>
                    <a:ext uri="{FF2B5EF4-FFF2-40B4-BE49-F238E27FC236}">
                      <a16:creationId xmlns:a16="http://schemas.microsoft.com/office/drawing/2014/main" id="{845D7C70-6655-53D7-7B96-FF469369FC28}"/>
                    </a:ext>
                  </a:extLst>
                </p:cNvPr>
                <p:cNvSpPr/>
                <p:nvPr/>
              </p:nvSpPr>
              <p:spPr>
                <a:xfrm>
                  <a:off x="15125700"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2" name="Graphic 26">
                <a:extLst>
                  <a:ext uri="{FF2B5EF4-FFF2-40B4-BE49-F238E27FC236}">
                    <a16:creationId xmlns:a16="http://schemas.microsoft.com/office/drawing/2014/main" id="{7756E413-091F-8D8E-F949-7E0ECF92E740}"/>
                  </a:ext>
                </a:extLst>
              </p:cNvPr>
              <p:cNvGrpSpPr/>
              <p:nvPr/>
            </p:nvGrpSpPr>
            <p:grpSpPr>
              <a:xfrm>
                <a:off x="15128557" y="-1194150"/>
                <a:ext cx="63817" cy="62699"/>
                <a:chOff x="15128557" y="-1194150"/>
                <a:chExt cx="63817" cy="62699"/>
              </a:xfrm>
            </p:grpSpPr>
            <p:sp>
              <p:nvSpPr>
                <p:cNvPr id="7603" name="Freeform 7602">
                  <a:extLst>
                    <a:ext uri="{FF2B5EF4-FFF2-40B4-BE49-F238E27FC236}">
                      <a16:creationId xmlns:a16="http://schemas.microsoft.com/office/drawing/2014/main" id="{6811CC0C-7682-FF0E-BCD9-34373A328CCE}"/>
                    </a:ext>
                  </a:extLst>
                </p:cNvPr>
                <p:cNvSpPr/>
                <p:nvPr/>
              </p:nvSpPr>
              <p:spPr>
                <a:xfrm>
                  <a:off x="15128557" y="-1162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04" name="Freeform 7603">
                  <a:extLst>
                    <a:ext uri="{FF2B5EF4-FFF2-40B4-BE49-F238E27FC236}">
                      <a16:creationId xmlns:a16="http://schemas.microsoft.com/office/drawing/2014/main" id="{3E8F37D5-1BCD-B0CD-0CD9-67AE1117D9E9}"/>
                    </a:ext>
                  </a:extLst>
                </p:cNvPr>
                <p:cNvSpPr/>
                <p:nvPr/>
              </p:nvSpPr>
              <p:spPr>
                <a:xfrm>
                  <a:off x="15159990"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3" name="Graphic 26">
                <a:extLst>
                  <a:ext uri="{FF2B5EF4-FFF2-40B4-BE49-F238E27FC236}">
                    <a16:creationId xmlns:a16="http://schemas.microsoft.com/office/drawing/2014/main" id="{810FFBD6-23BB-8EFB-8695-676A6BD385BA}"/>
                  </a:ext>
                </a:extLst>
              </p:cNvPr>
              <p:cNvGrpSpPr/>
              <p:nvPr/>
            </p:nvGrpSpPr>
            <p:grpSpPr>
              <a:xfrm>
                <a:off x="15132367" y="-1194150"/>
                <a:ext cx="62864" cy="62699"/>
                <a:chOff x="15132367" y="-1194150"/>
                <a:chExt cx="62864" cy="62699"/>
              </a:xfrm>
            </p:grpSpPr>
            <p:sp>
              <p:nvSpPr>
                <p:cNvPr id="7601" name="Freeform 7600">
                  <a:extLst>
                    <a:ext uri="{FF2B5EF4-FFF2-40B4-BE49-F238E27FC236}">
                      <a16:creationId xmlns:a16="http://schemas.microsoft.com/office/drawing/2014/main" id="{99AD5DD4-63AE-6E37-7ECB-1C661A809D20}"/>
                    </a:ext>
                  </a:extLst>
                </p:cNvPr>
                <p:cNvSpPr/>
                <p:nvPr/>
              </p:nvSpPr>
              <p:spPr>
                <a:xfrm>
                  <a:off x="15132367" y="-11628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02" name="Freeform 7601">
                  <a:extLst>
                    <a:ext uri="{FF2B5EF4-FFF2-40B4-BE49-F238E27FC236}">
                      <a16:creationId xmlns:a16="http://schemas.microsoft.com/office/drawing/2014/main" id="{733C6389-B3C2-F401-3C6E-0968369AEE0D}"/>
                    </a:ext>
                  </a:extLst>
                </p:cNvPr>
                <p:cNvSpPr/>
                <p:nvPr/>
              </p:nvSpPr>
              <p:spPr>
                <a:xfrm>
                  <a:off x="15163800"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4" name="Graphic 26">
                <a:extLst>
                  <a:ext uri="{FF2B5EF4-FFF2-40B4-BE49-F238E27FC236}">
                    <a16:creationId xmlns:a16="http://schemas.microsoft.com/office/drawing/2014/main" id="{C59B80CC-9136-963F-F2E4-8ADD30AEDF56}"/>
                  </a:ext>
                </a:extLst>
              </p:cNvPr>
              <p:cNvGrpSpPr/>
              <p:nvPr/>
            </p:nvGrpSpPr>
            <p:grpSpPr>
              <a:xfrm>
                <a:off x="15139987" y="-1194150"/>
                <a:ext cx="62865" cy="62699"/>
                <a:chOff x="15139987" y="-1194150"/>
                <a:chExt cx="62865" cy="62699"/>
              </a:xfrm>
            </p:grpSpPr>
            <p:sp>
              <p:nvSpPr>
                <p:cNvPr id="7599" name="Freeform 7598">
                  <a:extLst>
                    <a:ext uri="{FF2B5EF4-FFF2-40B4-BE49-F238E27FC236}">
                      <a16:creationId xmlns:a16="http://schemas.microsoft.com/office/drawing/2014/main" id="{AFEB8D31-943F-E981-CECB-AEAB52A65781}"/>
                    </a:ext>
                  </a:extLst>
                </p:cNvPr>
                <p:cNvSpPr/>
                <p:nvPr/>
              </p:nvSpPr>
              <p:spPr>
                <a:xfrm>
                  <a:off x="15139987" y="-1162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00" name="Freeform 7599">
                  <a:extLst>
                    <a:ext uri="{FF2B5EF4-FFF2-40B4-BE49-F238E27FC236}">
                      <a16:creationId xmlns:a16="http://schemas.microsoft.com/office/drawing/2014/main" id="{30147227-B29D-15E1-1893-2933B9A14AA4}"/>
                    </a:ext>
                  </a:extLst>
                </p:cNvPr>
                <p:cNvSpPr/>
                <p:nvPr/>
              </p:nvSpPr>
              <p:spPr>
                <a:xfrm>
                  <a:off x="15171420"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5" name="Graphic 26">
                <a:extLst>
                  <a:ext uri="{FF2B5EF4-FFF2-40B4-BE49-F238E27FC236}">
                    <a16:creationId xmlns:a16="http://schemas.microsoft.com/office/drawing/2014/main" id="{D8B5D1F1-70AE-0ABE-63F3-0CF26994C918}"/>
                  </a:ext>
                </a:extLst>
              </p:cNvPr>
              <p:cNvGrpSpPr/>
              <p:nvPr/>
            </p:nvGrpSpPr>
            <p:grpSpPr>
              <a:xfrm>
                <a:off x="15147607" y="-1194150"/>
                <a:ext cx="62865" cy="62699"/>
                <a:chOff x="15147607" y="-1194150"/>
                <a:chExt cx="62865" cy="62699"/>
              </a:xfrm>
            </p:grpSpPr>
            <p:sp>
              <p:nvSpPr>
                <p:cNvPr id="7597" name="Freeform 7596">
                  <a:extLst>
                    <a:ext uri="{FF2B5EF4-FFF2-40B4-BE49-F238E27FC236}">
                      <a16:creationId xmlns:a16="http://schemas.microsoft.com/office/drawing/2014/main" id="{06E825FE-0781-1F7E-0CB2-5A1E85E47E42}"/>
                    </a:ext>
                  </a:extLst>
                </p:cNvPr>
                <p:cNvSpPr/>
                <p:nvPr/>
              </p:nvSpPr>
              <p:spPr>
                <a:xfrm>
                  <a:off x="15147607" y="-1162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98" name="Freeform 7597">
                  <a:extLst>
                    <a:ext uri="{FF2B5EF4-FFF2-40B4-BE49-F238E27FC236}">
                      <a16:creationId xmlns:a16="http://schemas.microsoft.com/office/drawing/2014/main" id="{E07148DB-8201-2E49-9EF2-7D4FE71C96E4}"/>
                    </a:ext>
                  </a:extLst>
                </p:cNvPr>
                <p:cNvSpPr/>
                <p:nvPr/>
              </p:nvSpPr>
              <p:spPr>
                <a:xfrm>
                  <a:off x="15179040"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6" name="Graphic 26">
                <a:extLst>
                  <a:ext uri="{FF2B5EF4-FFF2-40B4-BE49-F238E27FC236}">
                    <a16:creationId xmlns:a16="http://schemas.microsoft.com/office/drawing/2014/main" id="{C25D2ABD-306E-E395-6C6E-638E27E8C9DB}"/>
                  </a:ext>
                </a:extLst>
              </p:cNvPr>
              <p:cNvGrpSpPr/>
              <p:nvPr/>
            </p:nvGrpSpPr>
            <p:grpSpPr>
              <a:xfrm>
                <a:off x="15184755" y="-1194150"/>
                <a:ext cx="62864" cy="62699"/>
                <a:chOff x="15184755" y="-1194150"/>
                <a:chExt cx="62864" cy="62699"/>
              </a:xfrm>
            </p:grpSpPr>
            <p:sp>
              <p:nvSpPr>
                <p:cNvPr id="7595" name="Freeform 7594">
                  <a:extLst>
                    <a:ext uri="{FF2B5EF4-FFF2-40B4-BE49-F238E27FC236}">
                      <a16:creationId xmlns:a16="http://schemas.microsoft.com/office/drawing/2014/main" id="{87298462-4F44-1D26-1D7F-6D5AFCCA7E12}"/>
                    </a:ext>
                  </a:extLst>
                </p:cNvPr>
                <p:cNvSpPr/>
                <p:nvPr/>
              </p:nvSpPr>
              <p:spPr>
                <a:xfrm>
                  <a:off x="15184755" y="-11628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96" name="Freeform 7595">
                  <a:extLst>
                    <a:ext uri="{FF2B5EF4-FFF2-40B4-BE49-F238E27FC236}">
                      <a16:creationId xmlns:a16="http://schemas.microsoft.com/office/drawing/2014/main" id="{D5BAF0FD-02AF-17B2-4450-660A259FB15E}"/>
                    </a:ext>
                  </a:extLst>
                </p:cNvPr>
                <p:cNvSpPr/>
                <p:nvPr/>
              </p:nvSpPr>
              <p:spPr>
                <a:xfrm>
                  <a:off x="15216187"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7" name="Graphic 26">
                <a:extLst>
                  <a:ext uri="{FF2B5EF4-FFF2-40B4-BE49-F238E27FC236}">
                    <a16:creationId xmlns:a16="http://schemas.microsoft.com/office/drawing/2014/main" id="{9BB33568-B6A8-C885-4019-4B171078BAAF}"/>
                  </a:ext>
                </a:extLst>
              </p:cNvPr>
              <p:cNvGrpSpPr/>
              <p:nvPr/>
            </p:nvGrpSpPr>
            <p:grpSpPr>
              <a:xfrm>
                <a:off x="15189517" y="-1194150"/>
                <a:ext cx="63817" cy="62699"/>
                <a:chOff x="15189517" y="-1194150"/>
                <a:chExt cx="63817" cy="62699"/>
              </a:xfrm>
            </p:grpSpPr>
            <p:sp>
              <p:nvSpPr>
                <p:cNvPr id="7593" name="Freeform 7592">
                  <a:extLst>
                    <a:ext uri="{FF2B5EF4-FFF2-40B4-BE49-F238E27FC236}">
                      <a16:creationId xmlns:a16="http://schemas.microsoft.com/office/drawing/2014/main" id="{0EAA60E0-3E07-A0C0-3B17-1AD33A605472}"/>
                    </a:ext>
                  </a:extLst>
                </p:cNvPr>
                <p:cNvSpPr/>
                <p:nvPr/>
              </p:nvSpPr>
              <p:spPr>
                <a:xfrm>
                  <a:off x="15189517" y="-1162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94" name="Freeform 7593">
                  <a:extLst>
                    <a:ext uri="{FF2B5EF4-FFF2-40B4-BE49-F238E27FC236}">
                      <a16:creationId xmlns:a16="http://schemas.microsoft.com/office/drawing/2014/main" id="{DD3FFAAD-CCE4-AD4F-D3EF-7FA393579AD7}"/>
                    </a:ext>
                  </a:extLst>
                </p:cNvPr>
                <p:cNvSpPr/>
                <p:nvPr/>
              </p:nvSpPr>
              <p:spPr>
                <a:xfrm>
                  <a:off x="15220950"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8" name="Graphic 26">
                <a:extLst>
                  <a:ext uri="{FF2B5EF4-FFF2-40B4-BE49-F238E27FC236}">
                    <a16:creationId xmlns:a16="http://schemas.microsoft.com/office/drawing/2014/main" id="{D9933F1B-807B-A536-94EB-63492E236B3B}"/>
                  </a:ext>
                </a:extLst>
              </p:cNvPr>
              <p:cNvGrpSpPr/>
              <p:nvPr/>
            </p:nvGrpSpPr>
            <p:grpSpPr>
              <a:xfrm>
                <a:off x="15195232" y="-1194150"/>
                <a:ext cx="62865" cy="62699"/>
                <a:chOff x="15195232" y="-1194150"/>
                <a:chExt cx="62865" cy="62699"/>
              </a:xfrm>
            </p:grpSpPr>
            <p:sp>
              <p:nvSpPr>
                <p:cNvPr id="7591" name="Freeform 7590">
                  <a:extLst>
                    <a:ext uri="{FF2B5EF4-FFF2-40B4-BE49-F238E27FC236}">
                      <a16:creationId xmlns:a16="http://schemas.microsoft.com/office/drawing/2014/main" id="{53C7752F-CE55-84D9-2383-5B81660FD7A2}"/>
                    </a:ext>
                  </a:extLst>
                </p:cNvPr>
                <p:cNvSpPr/>
                <p:nvPr/>
              </p:nvSpPr>
              <p:spPr>
                <a:xfrm>
                  <a:off x="15195232" y="-1162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92" name="Freeform 7591">
                  <a:extLst>
                    <a:ext uri="{FF2B5EF4-FFF2-40B4-BE49-F238E27FC236}">
                      <a16:creationId xmlns:a16="http://schemas.microsoft.com/office/drawing/2014/main" id="{6D1AAD62-7594-E9DC-1C57-86CD381B3D88}"/>
                    </a:ext>
                  </a:extLst>
                </p:cNvPr>
                <p:cNvSpPr/>
                <p:nvPr/>
              </p:nvSpPr>
              <p:spPr>
                <a:xfrm>
                  <a:off x="15226665"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9" name="Graphic 26">
                <a:extLst>
                  <a:ext uri="{FF2B5EF4-FFF2-40B4-BE49-F238E27FC236}">
                    <a16:creationId xmlns:a16="http://schemas.microsoft.com/office/drawing/2014/main" id="{A5D89ACD-F52F-8F43-6D7A-10255841C1C0}"/>
                  </a:ext>
                </a:extLst>
              </p:cNvPr>
              <p:cNvGrpSpPr/>
              <p:nvPr/>
            </p:nvGrpSpPr>
            <p:grpSpPr>
              <a:xfrm>
                <a:off x="15305722" y="-1194150"/>
                <a:ext cx="62865" cy="62699"/>
                <a:chOff x="15305722" y="-1194150"/>
                <a:chExt cx="62865" cy="62699"/>
              </a:xfrm>
            </p:grpSpPr>
            <p:sp>
              <p:nvSpPr>
                <p:cNvPr id="7589" name="Freeform 7588">
                  <a:extLst>
                    <a:ext uri="{FF2B5EF4-FFF2-40B4-BE49-F238E27FC236}">
                      <a16:creationId xmlns:a16="http://schemas.microsoft.com/office/drawing/2014/main" id="{5D72FBD8-FD4B-2152-E02B-E2A559DF7808}"/>
                    </a:ext>
                  </a:extLst>
                </p:cNvPr>
                <p:cNvSpPr/>
                <p:nvPr/>
              </p:nvSpPr>
              <p:spPr>
                <a:xfrm>
                  <a:off x="15305722" y="-1162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90" name="Freeform 7589">
                  <a:extLst>
                    <a:ext uri="{FF2B5EF4-FFF2-40B4-BE49-F238E27FC236}">
                      <a16:creationId xmlns:a16="http://schemas.microsoft.com/office/drawing/2014/main" id="{AB83C4DD-FDC0-6E96-E87E-E0385C63B7D1}"/>
                    </a:ext>
                  </a:extLst>
                </p:cNvPr>
                <p:cNvSpPr/>
                <p:nvPr/>
              </p:nvSpPr>
              <p:spPr>
                <a:xfrm>
                  <a:off x="15337155"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80" name="Graphic 26">
                <a:extLst>
                  <a:ext uri="{FF2B5EF4-FFF2-40B4-BE49-F238E27FC236}">
                    <a16:creationId xmlns:a16="http://schemas.microsoft.com/office/drawing/2014/main" id="{B0A8878A-3A8C-F9A7-8C81-634B52648808}"/>
                  </a:ext>
                </a:extLst>
              </p:cNvPr>
              <p:cNvGrpSpPr/>
              <p:nvPr/>
            </p:nvGrpSpPr>
            <p:grpSpPr>
              <a:xfrm>
                <a:off x="15308580" y="-1194150"/>
                <a:ext cx="63817" cy="62699"/>
                <a:chOff x="15308580" y="-1194150"/>
                <a:chExt cx="63817" cy="62699"/>
              </a:xfrm>
            </p:grpSpPr>
            <p:sp>
              <p:nvSpPr>
                <p:cNvPr id="7587" name="Freeform 7586">
                  <a:extLst>
                    <a:ext uri="{FF2B5EF4-FFF2-40B4-BE49-F238E27FC236}">
                      <a16:creationId xmlns:a16="http://schemas.microsoft.com/office/drawing/2014/main" id="{59940F89-8063-4794-4B34-D5B64CA02FF6}"/>
                    </a:ext>
                  </a:extLst>
                </p:cNvPr>
                <p:cNvSpPr/>
                <p:nvPr/>
              </p:nvSpPr>
              <p:spPr>
                <a:xfrm>
                  <a:off x="15308580" y="-1162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88" name="Freeform 7587">
                  <a:extLst>
                    <a:ext uri="{FF2B5EF4-FFF2-40B4-BE49-F238E27FC236}">
                      <a16:creationId xmlns:a16="http://schemas.microsoft.com/office/drawing/2014/main" id="{9B484ECE-860A-7F1E-45E3-05EDAA279106}"/>
                    </a:ext>
                  </a:extLst>
                </p:cNvPr>
                <p:cNvSpPr/>
                <p:nvPr/>
              </p:nvSpPr>
              <p:spPr>
                <a:xfrm>
                  <a:off x="15340965" y="-11941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81" name="Graphic 26">
                <a:extLst>
                  <a:ext uri="{FF2B5EF4-FFF2-40B4-BE49-F238E27FC236}">
                    <a16:creationId xmlns:a16="http://schemas.microsoft.com/office/drawing/2014/main" id="{D7CB5A96-F3DD-3416-7723-2B5CDA2689B0}"/>
                  </a:ext>
                </a:extLst>
              </p:cNvPr>
              <p:cNvGrpSpPr/>
              <p:nvPr/>
            </p:nvGrpSpPr>
            <p:grpSpPr>
              <a:xfrm>
                <a:off x="14531340" y="-1380350"/>
                <a:ext cx="62865" cy="62699"/>
                <a:chOff x="14531340" y="-1380350"/>
                <a:chExt cx="62865" cy="62699"/>
              </a:xfrm>
            </p:grpSpPr>
            <p:sp>
              <p:nvSpPr>
                <p:cNvPr id="7585" name="Freeform 7584">
                  <a:extLst>
                    <a:ext uri="{FF2B5EF4-FFF2-40B4-BE49-F238E27FC236}">
                      <a16:creationId xmlns:a16="http://schemas.microsoft.com/office/drawing/2014/main" id="{3E67DB3D-7624-DABB-F276-2FCEE099D33C}"/>
                    </a:ext>
                  </a:extLst>
                </p:cNvPr>
                <p:cNvSpPr/>
                <p:nvPr/>
              </p:nvSpPr>
              <p:spPr>
                <a:xfrm>
                  <a:off x="14531340" y="-1349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86" name="Freeform 7585">
                  <a:extLst>
                    <a:ext uri="{FF2B5EF4-FFF2-40B4-BE49-F238E27FC236}">
                      <a16:creationId xmlns:a16="http://schemas.microsoft.com/office/drawing/2014/main" id="{DADAD38D-4EAE-70A4-9511-044222D131E1}"/>
                    </a:ext>
                  </a:extLst>
                </p:cNvPr>
                <p:cNvSpPr/>
                <p:nvPr/>
              </p:nvSpPr>
              <p:spPr>
                <a:xfrm>
                  <a:off x="14562772" y="-138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82" name="Graphic 26">
                <a:extLst>
                  <a:ext uri="{FF2B5EF4-FFF2-40B4-BE49-F238E27FC236}">
                    <a16:creationId xmlns:a16="http://schemas.microsoft.com/office/drawing/2014/main" id="{5CAB73DE-91FF-0112-E177-E58B7C94FD3E}"/>
                  </a:ext>
                </a:extLst>
              </p:cNvPr>
              <p:cNvGrpSpPr/>
              <p:nvPr/>
            </p:nvGrpSpPr>
            <p:grpSpPr>
              <a:xfrm>
                <a:off x="13893165" y="-1464900"/>
                <a:ext cx="63817" cy="63650"/>
                <a:chOff x="13893165" y="-1464900"/>
                <a:chExt cx="63817" cy="63650"/>
              </a:xfrm>
            </p:grpSpPr>
            <p:sp>
              <p:nvSpPr>
                <p:cNvPr id="7583" name="Freeform 7582">
                  <a:extLst>
                    <a:ext uri="{FF2B5EF4-FFF2-40B4-BE49-F238E27FC236}">
                      <a16:creationId xmlns:a16="http://schemas.microsoft.com/office/drawing/2014/main" id="{5308175F-FFB0-664D-7901-CA0D4332E6F2}"/>
                    </a:ext>
                  </a:extLst>
                </p:cNvPr>
                <p:cNvSpPr/>
                <p:nvPr/>
              </p:nvSpPr>
              <p:spPr>
                <a:xfrm>
                  <a:off x="13893165" y="-14335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84" name="Freeform 7583">
                  <a:extLst>
                    <a:ext uri="{FF2B5EF4-FFF2-40B4-BE49-F238E27FC236}">
                      <a16:creationId xmlns:a16="http://schemas.microsoft.com/office/drawing/2014/main" id="{829ACD78-CA99-D638-B129-7A4185343626}"/>
                    </a:ext>
                  </a:extLst>
                </p:cNvPr>
                <p:cNvSpPr/>
                <p:nvPr/>
              </p:nvSpPr>
              <p:spPr>
                <a:xfrm>
                  <a:off x="13924597" y="-14649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7456" name="Freeform 7455">
              <a:extLst>
                <a:ext uri="{FF2B5EF4-FFF2-40B4-BE49-F238E27FC236}">
                  <a16:creationId xmlns:a16="http://schemas.microsoft.com/office/drawing/2014/main" id="{A126EF2B-02DF-341D-4617-211535065E61}"/>
                </a:ext>
              </a:extLst>
            </p:cNvPr>
            <p:cNvSpPr/>
            <p:nvPr/>
          </p:nvSpPr>
          <p:spPr>
            <a:xfrm>
              <a:off x="9774554" y="-2266700"/>
              <a:ext cx="5562600" cy="1103900"/>
            </a:xfrm>
            <a:custGeom>
              <a:avLst/>
              <a:gdLst>
                <a:gd name="connsiteX0" fmla="*/ 0 w 5562600"/>
                <a:gd name="connsiteY0" fmla="*/ 0 h 1103900"/>
                <a:gd name="connsiteX1" fmla="*/ 269558 w 5562600"/>
                <a:gd name="connsiteY1" fmla="*/ 0 h 1103900"/>
                <a:gd name="connsiteX2" fmla="*/ 269558 w 5562600"/>
                <a:gd name="connsiteY2" fmla="*/ 14250 h 1103900"/>
                <a:gd name="connsiteX3" fmla="*/ 539115 w 5562600"/>
                <a:gd name="connsiteY3" fmla="*/ 14250 h 1103900"/>
                <a:gd name="connsiteX4" fmla="*/ 539115 w 5562600"/>
                <a:gd name="connsiteY4" fmla="*/ 26600 h 1103900"/>
                <a:gd name="connsiteX5" fmla="*/ 721043 w 5562600"/>
                <a:gd name="connsiteY5" fmla="*/ 26600 h 1103900"/>
                <a:gd name="connsiteX6" fmla="*/ 721043 w 5562600"/>
                <a:gd name="connsiteY6" fmla="*/ 47500 h 1103900"/>
                <a:gd name="connsiteX7" fmla="*/ 776288 w 5562600"/>
                <a:gd name="connsiteY7" fmla="*/ 47500 h 1103900"/>
                <a:gd name="connsiteX8" fmla="*/ 776288 w 5562600"/>
                <a:gd name="connsiteY8" fmla="*/ 63650 h 1103900"/>
                <a:gd name="connsiteX9" fmla="*/ 998220 w 5562600"/>
                <a:gd name="connsiteY9" fmla="*/ 63650 h 1103900"/>
                <a:gd name="connsiteX10" fmla="*/ 998220 w 5562600"/>
                <a:gd name="connsiteY10" fmla="*/ 76950 h 1103900"/>
                <a:gd name="connsiteX11" fmla="*/ 1082993 w 5562600"/>
                <a:gd name="connsiteY11" fmla="*/ 76950 h 1103900"/>
                <a:gd name="connsiteX12" fmla="*/ 1082993 w 5562600"/>
                <a:gd name="connsiteY12" fmla="*/ 87400 h 1103900"/>
                <a:gd name="connsiteX13" fmla="*/ 1302068 w 5562600"/>
                <a:gd name="connsiteY13" fmla="*/ 87400 h 1103900"/>
                <a:gd name="connsiteX14" fmla="*/ 1302068 w 5562600"/>
                <a:gd name="connsiteY14" fmla="*/ 102600 h 1103900"/>
                <a:gd name="connsiteX15" fmla="*/ 1326833 w 5562600"/>
                <a:gd name="connsiteY15" fmla="*/ 102600 h 1103900"/>
                <a:gd name="connsiteX16" fmla="*/ 1326833 w 5562600"/>
                <a:gd name="connsiteY16" fmla="*/ 114950 h 1103900"/>
                <a:gd name="connsiteX17" fmla="*/ 1559243 w 5562600"/>
                <a:gd name="connsiteY17" fmla="*/ 114950 h 1103900"/>
                <a:gd name="connsiteX18" fmla="*/ 1559243 w 5562600"/>
                <a:gd name="connsiteY18" fmla="*/ 127300 h 1103900"/>
                <a:gd name="connsiteX19" fmla="*/ 1589723 w 5562600"/>
                <a:gd name="connsiteY19" fmla="*/ 127300 h 1103900"/>
                <a:gd name="connsiteX20" fmla="*/ 1589723 w 5562600"/>
                <a:gd name="connsiteY20" fmla="*/ 159600 h 1103900"/>
                <a:gd name="connsiteX21" fmla="*/ 1630680 w 5562600"/>
                <a:gd name="connsiteY21" fmla="*/ 159600 h 1103900"/>
                <a:gd name="connsiteX22" fmla="*/ 1630680 w 5562600"/>
                <a:gd name="connsiteY22" fmla="*/ 186200 h 1103900"/>
                <a:gd name="connsiteX23" fmla="*/ 1824990 w 5562600"/>
                <a:gd name="connsiteY23" fmla="*/ 186200 h 1103900"/>
                <a:gd name="connsiteX24" fmla="*/ 1824990 w 5562600"/>
                <a:gd name="connsiteY24" fmla="*/ 208050 h 1103900"/>
                <a:gd name="connsiteX25" fmla="*/ 1916430 w 5562600"/>
                <a:gd name="connsiteY25" fmla="*/ 208050 h 1103900"/>
                <a:gd name="connsiteX26" fmla="*/ 1916430 w 5562600"/>
                <a:gd name="connsiteY26" fmla="*/ 227050 h 1103900"/>
                <a:gd name="connsiteX27" fmla="*/ 1958340 w 5562600"/>
                <a:gd name="connsiteY27" fmla="*/ 227050 h 1103900"/>
                <a:gd name="connsiteX28" fmla="*/ 1958340 w 5562600"/>
                <a:gd name="connsiteY28" fmla="*/ 242250 h 1103900"/>
                <a:gd name="connsiteX29" fmla="*/ 2161223 w 5562600"/>
                <a:gd name="connsiteY29" fmla="*/ 242250 h 1103900"/>
                <a:gd name="connsiteX30" fmla="*/ 2161223 w 5562600"/>
                <a:gd name="connsiteY30" fmla="*/ 272650 h 1103900"/>
                <a:gd name="connsiteX31" fmla="*/ 2222183 w 5562600"/>
                <a:gd name="connsiteY31" fmla="*/ 272650 h 1103900"/>
                <a:gd name="connsiteX32" fmla="*/ 2222183 w 5562600"/>
                <a:gd name="connsiteY32" fmla="*/ 283100 h 1103900"/>
                <a:gd name="connsiteX33" fmla="*/ 2426018 w 5562600"/>
                <a:gd name="connsiteY33" fmla="*/ 283100 h 1103900"/>
                <a:gd name="connsiteX34" fmla="*/ 2426018 w 5562600"/>
                <a:gd name="connsiteY34" fmla="*/ 316350 h 1103900"/>
                <a:gd name="connsiteX35" fmla="*/ 2484120 w 5562600"/>
                <a:gd name="connsiteY35" fmla="*/ 316350 h 1103900"/>
                <a:gd name="connsiteX36" fmla="*/ 2484120 w 5562600"/>
                <a:gd name="connsiteY36" fmla="*/ 336300 h 1103900"/>
                <a:gd name="connsiteX37" fmla="*/ 2600325 w 5562600"/>
                <a:gd name="connsiteY37" fmla="*/ 336300 h 1103900"/>
                <a:gd name="connsiteX38" fmla="*/ 2600325 w 5562600"/>
                <a:gd name="connsiteY38" fmla="*/ 351500 h 1103900"/>
                <a:gd name="connsiteX39" fmla="*/ 2681288 w 5562600"/>
                <a:gd name="connsiteY39" fmla="*/ 351500 h 1103900"/>
                <a:gd name="connsiteX40" fmla="*/ 2681288 w 5562600"/>
                <a:gd name="connsiteY40" fmla="*/ 365750 h 1103900"/>
                <a:gd name="connsiteX41" fmla="*/ 2730818 w 5562600"/>
                <a:gd name="connsiteY41" fmla="*/ 365750 h 1103900"/>
                <a:gd name="connsiteX42" fmla="*/ 2730818 w 5562600"/>
                <a:gd name="connsiteY42" fmla="*/ 384750 h 1103900"/>
                <a:gd name="connsiteX43" fmla="*/ 2753678 w 5562600"/>
                <a:gd name="connsiteY43" fmla="*/ 384750 h 1103900"/>
                <a:gd name="connsiteX44" fmla="*/ 2753678 w 5562600"/>
                <a:gd name="connsiteY44" fmla="*/ 395200 h 1103900"/>
                <a:gd name="connsiteX45" fmla="*/ 2805113 w 5562600"/>
                <a:gd name="connsiteY45" fmla="*/ 395200 h 1103900"/>
                <a:gd name="connsiteX46" fmla="*/ 2805113 w 5562600"/>
                <a:gd name="connsiteY46" fmla="*/ 405650 h 1103900"/>
                <a:gd name="connsiteX47" fmla="*/ 2843213 w 5562600"/>
                <a:gd name="connsiteY47" fmla="*/ 405650 h 1103900"/>
                <a:gd name="connsiteX48" fmla="*/ 2843213 w 5562600"/>
                <a:gd name="connsiteY48" fmla="*/ 422750 h 1103900"/>
                <a:gd name="connsiteX49" fmla="*/ 2893695 w 5562600"/>
                <a:gd name="connsiteY49" fmla="*/ 422750 h 1103900"/>
                <a:gd name="connsiteX50" fmla="*/ 2893695 w 5562600"/>
                <a:gd name="connsiteY50" fmla="*/ 450300 h 1103900"/>
                <a:gd name="connsiteX51" fmla="*/ 3011805 w 5562600"/>
                <a:gd name="connsiteY51" fmla="*/ 450300 h 1103900"/>
                <a:gd name="connsiteX52" fmla="*/ 3011805 w 5562600"/>
                <a:gd name="connsiteY52" fmla="*/ 464550 h 1103900"/>
                <a:gd name="connsiteX53" fmla="*/ 3056573 w 5562600"/>
                <a:gd name="connsiteY53" fmla="*/ 464550 h 1103900"/>
                <a:gd name="connsiteX54" fmla="*/ 3056573 w 5562600"/>
                <a:gd name="connsiteY54" fmla="*/ 479750 h 1103900"/>
                <a:gd name="connsiteX55" fmla="*/ 3098483 w 5562600"/>
                <a:gd name="connsiteY55" fmla="*/ 479750 h 1103900"/>
                <a:gd name="connsiteX56" fmla="*/ 3098483 w 5562600"/>
                <a:gd name="connsiteY56" fmla="*/ 491150 h 1103900"/>
                <a:gd name="connsiteX57" fmla="*/ 3138488 w 5562600"/>
                <a:gd name="connsiteY57" fmla="*/ 491150 h 1103900"/>
                <a:gd name="connsiteX58" fmla="*/ 3138488 w 5562600"/>
                <a:gd name="connsiteY58" fmla="*/ 506350 h 1103900"/>
                <a:gd name="connsiteX59" fmla="*/ 3243263 w 5562600"/>
                <a:gd name="connsiteY59" fmla="*/ 506350 h 1103900"/>
                <a:gd name="connsiteX60" fmla="*/ 3243263 w 5562600"/>
                <a:gd name="connsiteY60" fmla="*/ 524400 h 1103900"/>
                <a:gd name="connsiteX61" fmla="*/ 3253740 w 5562600"/>
                <a:gd name="connsiteY61" fmla="*/ 524400 h 1103900"/>
                <a:gd name="connsiteX62" fmla="*/ 3253740 w 5562600"/>
                <a:gd name="connsiteY62" fmla="*/ 534850 h 1103900"/>
                <a:gd name="connsiteX63" fmla="*/ 3268980 w 5562600"/>
                <a:gd name="connsiteY63" fmla="*/ 534850 h 1103900"/>
                <a:gd name="connsiteX64" fmla="*/ 3268980 w 5562600"/>
                <a:gd name="connsiteY64" fmla="*/ 549100 h 1103900"/>
                <a:gd name="connsiteX65" fmla="*/ 3320415 w 5562600"/>
                <a:gd name="connsiteY65" fmla="*/ 549100 h 1103900"/>
                <a:gd name="connsiteX66" fmla="*/ 3320415 w 5562600"/>
                <a:gd name="connsiteY66" fmla="*/ 562400 h 1103900"/>
                <a:gd name="connsiteX67" fmla="*/ 3415665 w 5562600"/>
                <a:gd name="connsiteY67" fmla="*/ 562400 h 1103900"/>
                <a:gd name="connsiteX68" fmla="*/ 3415665 w 5562600"/>
                <a:gd name="connsiteY68" fmla="*/ 578550 h 1103900"/>
                <a:gd name="connsiteX69" fmla="*/ 3574733 w 5562600"/>
                <a:gd name="connsiteY69" fmla="*/ 578550 h 1103900"/>
                <a:gd name="connsiteX70" fmla="*/ 3574733 w 5562600"/>
                <a:gd name="connsiteY70" fmla="*/ 609900 h 1103900"/>
                <a:gd name="connsiteX71" fmla="*/ 3589020 w 5562600"/>
                <a:gd name="connsiteY71" fmla="*/ 609900 h 1103900"/>
                <a:gd name="connsiteX72" fmla="*/ 3589020 w 5562600"/>
                <a:gd name="connsiteY72" fmla="*/ 623200 h 1103900"/>
                <a:gd name="connsiteX73" fmla="*/ 3612833 w 5562600"/>
                <a:gd name="connsiteY73" fmla="*/ 623200 h 1103900"/>
                <a:gd name="connsiteX74" fmla="*/ 3612833 w 5562600"/>
                <a:gd name="connsiteY74" fmla="*/ 641250 h 1103900"/>
                <a:gd name="connsiteX75" fmla="*/ 3636645 w 5562600"/>
                <a:gd name="connsiteY75" fmla="*/ 641250 h 1103900"/>
                <a:gd name="connsiteX76" fmla="*/ 3636645 w 5562600"/>
                <a:gd name="connsiteY76" fmla="*/ 658350 h 1103900"/>
                <a:gd name="connsiteX77" fmla="*/ 3659505 w 5562600"/>
                <a:gd name="connsiteY77" fmla="*/ 658350 h 1103900"/>
                <a:gd name="connsiteX78" fmla="*/ 3659505 w 5562600"/>
                <a:gd name="connsiteY78" fmla="*/ 690650 h 1103900"/>
                <a:gd name="connsiteX79" fmla="*/ 3684270 w 5562600"/>
                <a:gd name="connsiteY79" fmla="*/ 690650 h 1103900"/>
                <a:gd name="connsiteX80" fmla="*/ 3684270 w 5562600"/>
                <a:gd name="connsiteY80" fmla="*/ 701100 h 1103900"/>
                <a:gd name="connsiteX81" fmla="*/ 3697605 w 5562600"/>
                <a:gd name="connsiteY81" fmla="*/ 701100 h 1103900"/>
                <a:gd name="connsiteX82" fmla="*/ 3697605 w 5562600"/>
                <a:gd name="connsiteY82" fmla="*/ 710600 h 1103900"/>
                <a:gd name="connsiteX83" fmla="*/ 3726180 w 5562600"/>
                <a:gd name="connsiteY83" fmla="*/ 710600 h 1103900"/>
                <a:gd name="connsiteX84" fmla="*/ 3726180 w 5562600"/>
                <a:gd name="connsiteY84" fmla="*/ 722950 h 1103900"/>
                <a:gd name="connsiteX85" fmla="*/ 3806190 w 5562600"/>
                <a:gd name="connsiteY85" fmla="*/ 722950 h 1103900"/>
                <a:gd name="connsiteX86" fmla="*/ 3806190 w 5562600"/>
                <a:gd name="connsiteY86" fmla="*/ 753350 h 1103900"/>
                <a:gd name="connsiteX87" fmla="*/ 3821430 w 5562600"/>
                <a:gd name="connsiteY87" fmla="*/ 753350 h 1103900"/>
                <a:gd name="connsiteX88" fmla="*/ 3821430 w 5562600"/>
                <a:gd name="connsiteY88" fmla="*/ 776150 h 1103900"/>
                <a:gd name="connsiteX89" fmla="*/ 3831908 w 5562600"/>
                <a:gd name="connsiteY89" fmla="*/ 776150 h 1103900"/>
                <a:gd name="connsiteX90" fmla="*/ 3831908 w 5562600"/>
                <a:gd name="connsiteY90" fmla="*/ 781850 h 1103900"/>
                <a:gd name="connsiteX91" fmla="*/ 3852863 w 5562600"/>
                <a:gd name="connsiteY91" fmla="*/ 781850 h 1103900"/>
                <a:gd name="connsiteX92" fmla="*/ 3852863 w 5562600"/>
                <a:gd name="connsiteY92" fmla="*/ 794200 h 1103900"/>
                <a:gd name="connsiteX93" fmla="*/ 3865245 w 5562600"/>
                <a:gd name="connsiteY93" fmla="*/ 794200 h 1103900"/>
                <a:gd name="connsiteX94" fmla="*/ 3865245 w 5562600"/>
                <a:gd name="connsiteY94" fmla="*/ 811300 h 1103900"/>
                <a:gd name="connsiteX95" fmla="*/ 3877628 w 5562600"/>
                <a:gd name="connsiteY95" fmla="*/ 811300 h 1103900"/>
                <a:gd name="connsiteX96" fmla="*/ 3877628 w 5562600"/>
                <a:gd name="connsiteY96" fmla="*/ 833150 h 1103900"/>
                <a:gd name="connsiteX97" fmla="*/ 4388168 w 5562600"/>
                <a:gd name="connsiteY97" fmla="*/ 833150 h 1103900"/>
                <a:gd name="connsiteX98" fmla="*/ 4388168 w 5562600"/>
                <a:gd name="connsiteY98" fmla="*/ 866400 h 1103900"/>
                <a:gd name="connsiteX99" fmla="*/ 4711065 w 5562600"/>
                <a:gd name="connsiteY99" fmla="*/ 866400 h 1103900"/>
                <a:gd name="connsiteX100" fmla="*/ 4711065 w 5562600"/>
                <a:gd name="connsiteY100" fmla="*/ 917700 h 1103900"/>
                <a:gd name="connsiteX101" fmla="*/ 5153978 w 5562600"/>
                <a:gd name="connsiteY101" fmla="*/ 917700 h 1103900"/>
                <a:gd name="connsiteX102" fmla="*/ 5153978 w 5562600"/>
                <a:gd name="connsiteY102" fmla="*/ 1007000 h 1103900"/>
                <a:gd name="connsiteX103" fmla="*/ 5217795 w 5562600"/>
                <a:gd name="connsiteY103" fmla="*/ 1007000 h 1103900"/>
                <a:gd name="connsiteX104" fmla="*/ 5217795 w 5562600"/>
                <a:gd name="connsiteY104" fmla="*/ 1103900 h 1103900"/>
                <a:gd name="connsiteX105" fmla="*/ 5562600 w 5562600"/>
                <a:gd name="connsiteY105" fmla="*/ 1103900 h 110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562600" h="1103900">
                  <a:moveTo>
                    <a:pt x="0" y="0"/>
                  </a:moveTo>
                  <a:lnTo>
                    <a:pt x="269558" y="0"/>
                  </a:lnTo>
                  <a:lnTo>
                    <a:pt x="269558" y="14250"/>
                  </a:lnTo>
                  <a:lnTo>
                    <a:pt x="539115" y="14250"/>
                  </a:lnTo>
                  <a:lnTo>
                    <a:pt x="539115" y="26600"/>
                  </a:lnTo>
                  <a:lnTo>
                    <a:pt x="721043" y="26600"/>
                  </a:lnTo>
                  <a:lnTo>
                    <a:pt x="721043" y="47500"/>
                  </a:lnTo>
                  <a:lnTo>
                    <a:pt x="776288" y="47500"/>
                  </a:lnTo>
                  <a:lnTo>
                    <a:pt x="776288" y="63650"/>
                  </a:lnTo>
                  <a:lnTo>
                    <a:pt x="998220" y="63650"/>
                  </a:lnTo>
                  <a:lnTo>
                    <a:pt x="998220" y="76950"/>
                  </a:lnTo>
                  <a:lnTo>
                    <a:pt x="1082993" y="76950"/>
                  </a:lnTo>
                  <a:lnTo>
                    <a:pt x="1082993" y="87400"/>
                  </a:lnTo>
                  <a:lnTo>
                    <a:pt x="1302068" y="87400"/>
                  </a:lnTo>
                  <a:lnTo>
                    <a:pt x="1302068" y="102600"/>
                  </a:lnTo>
                  <a:lnTo>
                    <a:pt x="1326833" y="102600"/>
                  </a:lnTo>
                  <a:lnTo>
                    <a:pt x="1326833" y="114950"/>
                  </a:lnTo>
                  <a:lnTo>
                    <a:pt x="1559243" y="114950"/>
                  </a:lnTo>
                  <a:lnTo>
                    <a:pt x="1559243" y="127300"/>
                  </a:lnTo>
                  <a:lnTo>
                    <a:pt x="1589723" y="127300"/>
                  </a:lnTo>
                  <a:lnTo>
                    <a:pt x="1589723" y="159600"/>
                  </a:lnTo>
                  <a:lnTo>
                    <a:pt x="1630680" y="159600"/>
                  </a:lnTo>
                  <a:lnTo>
                    <a:pt x="1630680" y="186200"/>
                  </a:lnTo>
                  <a:lnTo>
                    <a:pt x="1824990" y="186200"/>
                  </a:lnTo>
                  <a:lnTo>
                    <a:pt x="1824990" y="208050"/>
                  </a:lnTo>
                  <a:lnTo>
                    <a:pt x="1916430" y="208050"/>
                  </a:lnTo>
                  <a:lnTo>
                    <a:pt x="1916430" y="227050"/>
                  </a:lnTo>
                  <a:lnTo>
                    <a:pt x="1958340" y="227050"/>
                  </a:lnTo>
                  <a:lnTo>
                    <a:pt x="1958340" y="242250"/>
                  </a:lnTo>
                  <a:lnTo>
                    <a:pt x="2161223" y="242250"/>
                  </a:lnTo>
                  <a:lnTo>
                    <a:pt x="2161223" y="272650"/>
                  </a:lnTo>
                  <a:lnTo>
                    <a:pt x="2222183" y="272650"/>
                  </a:lnTo>
                  <a:lnTo>
                    <a:pt x="2222183" y="283100"/>
                  </a:lnTo>
                  <a:lnTo>
                    <a:pt x="2426018" y="283100"/>
                  </a:lnTo>
                  <a:lnTo>
                    <a:pt x="2426018" y="316350"/>
                  </a:lnTo>
                  <a:lnTo>
                    <a:pt x="2484120" y="316350"/>
                  </a:lnTo>
                  <a:lnTo>
                    <a:pt x="2484120" y="336300"/>
                  </a:lnTo>
                  <a:lnTo>
                    <a:pt x="2600325" y="336300"/>
                  </a:lnTo>
                  <a:lnTo>
                    <a:pt x="2600325" y="351500"/>
                  </a:lnTo>
                  <a:lnTo>
                    <a:pt x="2681288" y="351500"/>
                  </a:lnTo>
                  <a:lnTo>
                    <a:pt x="2681288" y="365750"/>
                  </a:lnTo>
                  <a:lnTo>
                    <a:pt x="2730818" y="365750"/>
                  </a:lnTo>
                  <a:lnTo>
                    <a:pt x="2730818" y="384750"/>
                  </a:lnTo>
                  <a:lnTo>
                    <a:pt x="2753678" y="384750"/>
                  </a:lnTo>
                  <a:lnTo>
                    <a:pt x="2753678" y="395200"/>
                  </a:lnTo>
                  <a:lnTo>
                    <a:pt x="2805113" y="395200"/>
                  </a:lnTo>
                  <a:lnTo>
                    <a:pt x="2805113" y="405650"/>
                  </a:lnTo>
                  <a:lnTo>
                    <a:pt x="2843213" y="405650"/>
                  </a:lnTo>
                  <a:lnTo>
                    <a:pt x="2843213" y="422750"/>
                  </a:lnTo>
                  <a:lnTo>
                    <a:pt x="2893695" y="422750"/>
                  </a:lnTo>
                  <a:lnTo>
                    <a:pt x="2893695" y="450300"/>
                  </a:lnTo>
                  <a:lnTo>
                    <a:pt x="3011805" y="450300"/>
                  </a:lnTo>
                  <a:lnTo>
                    <a:pt x="3011805" y="464550"/>
                  </a:lnTo>
                  <a:lnTo>
                    <a:pt x="3056573" y="464550"/>
                  </a:lnTo>
                  <a:lnTo>
                    <a:pt x="3056573" y="479750"/>
                  </a:lnTo>
                  <a:lnTo>
                    <a:pt x="3098483" y="479750"/>
                  </a:lnTo>
                  <a:lnTo>
                    <a:pt x="3098483" y="491150"/>
                  </a:lnTo>
                  <a:lnTo>
                    <a:pt x="3138488" y="491150"/>
                  </a:lnTo>
                  <a:lnTo>
                    <a:pt x="3138488" y="506350"/>
                  </a:lnTo>
                  <a:lnTo>
                    <a:pt x="3243263" y="506350"/>
                  </a:lnTo>
                  <a:lnTo>
                    <a:pt x="3243263" y="524400"/>
                  </a:lnTo>
                  <a:lnTo>
                    <a:pt x="3253740" y="524400"/>
                  </a:lnTo>
                  <a:lnTo>
                    <a:pt x="3253740" y="534850"/>
                  </a:lnTo>
                  <a:lnTo>
                    <a:pt x="3268980" y="534850"/>
                  </a:lnTo>
                  <a:lnTo>
                    <a:pt x="3268980" y="549100"/>
                  </a:lnTo>
                  <a:lnTo>
                    <a:pt x="3320415" y="549100"/>
                  </a:lnTo>
                  <a:lnTo>
                    <a:pt x="3320415" y="562400"/>
                  </a:lnTo>
                  <a:lnTo>
                    <a:pt x="3415665" y="562400"/>
                  </a:lnTo>
                  <a:lnTo>
                    <a:pt x="3415665" y="578550"/>
                  </a:lnTo>
                  <a:lnTo>
                    <a:pt x="3574733" y="578550"/>
                  </a:lnTo>
                  <a:lnTo>
                    <a:pt x="3574733" y="609900"/>
                  </a:lnTo>
                  <a:lnTo>
                    <a:pt x="3589020" y="609900"/>
                  </a:lnTo>
                  <a:lnTo>
                    <a:pt x="3589020" y="623200"/>
                  </a:lnTo>
                  <a:lnTo>
                    <a:pt x="3612833" y="623200"/>
                  </a:lnTo>
                  <a:lnTo>
                    <a:pt x="3612833" y="641250"/>
                  </a:lnTo>
                  <a:lnTo>
                    <a:pt x="3636645" y="641250"/>
                  </a:lnTo>
                  <a:lnTo>
                    <a:pt x="3636645" y="658350"/>
                  </a:lnTo>
                  <a:lnTo>
                    <a:pt x="3659505" y="658350"/>
                  </a:lnTo>
                  <a:lnTo>
                    <a:pt x="3659505" y="690650"/>
                  </a:lnTo>
                  <a:lnTo>
                    <a:pt x="3684270" y="690650"/>
                  </a:lnTo>
                  <a:lnTo>
                    <a:pt x="3684270" y="701100"/>
                  </a:lnTo>
                  <a:lnTo>
                    <a:pt x="3697605" y="701100"/>
                  </a:lnTo>
                  <a:lnTo>
                    <a:pt x="3697605" y="710600"/>
                  </a:lnTo>
                  <a:lnTo>
                    <a:pt x="3726180" y="710600"/>
                  </a:lnTo>
                  <a:lnTo>
                    <a:pt x="3726180" y="722950"/>
                  </a:lnTo>
                  <a:lnTo>
                    <a:pt x="3806190" y="722950"/>
                  </a:lnTo>
                  <a:lnTo>
                    <a:pt x="3806190" y="753350"/>
                  </a:lnTo>
                  <a:lnTo>
                    <a:pt x="3821430" y="753350"/>
                  </a:lnTo>
                  <a:lnTo>
                    <a:pt x="3821430" y="776150"/>
                  </a:lnTo>
                  <a:lnTo>
                    <a:pt x="3831908" y="776150"/>
                  </a:lnTo>
                  <a:lnTo>
                    <a:pt x="3831908" y="781850"/>
                  </a:lnTo>
                  <a:lnTo>
                    <a:pt x="3852863" y="781850"/>
                  </a:lnTo>
                  <a:lnTo>
                    <a:pt x="3852863" y="794200"/>
                  </a:lnTo>
                  <a:lnTo>
                    <a:pt x="3865245" y="794200"/>
                  </a:lnTo>
                  <a:lnTo>
                    <a:pt x="3865245" y="811300"/>
                  </a:lnTo>
                  <a:lnTo>
                    <a:pt x="3877628" y="811300"/>
                  </a:lnTo>
                  <a:lnTo>
                    <a:pt x="3877628" y="833150"/>
                  </a:lnTo>
                  <a:lnTo>
                    <a:pt x="4388168" y="833150"/>
                  </a:lnTo>
                  <a:lnTo>
                    <a:pt x="4388168" y="866400"/>
                  </a:lnTo>
                  <a:lnTo>
                    <a:pt x="4711065" y="866400"/>
                  </a:lnTo>
                  <a:lnTo>
                    <a:pt x="4711065" y="917700"/>
                  </a:lnTo>
                  <a:lnTo>
                    <a:pt x="5153978" y="917700"/>
                  </a:lnTo>
                  <a:lnTo>
                    <a:pt x="5153978" y="1007000"/>
                  </a:lnTo>
                  <a:lnTo>
                    <a:pt x="5217795" y="1007000"/>
                  </a:lnTo>
                  <a:lnTo>
                    <a:pt x="5217795" y="1103900"/>
                  </a:lnTo>
                  <a:lnTo>
                    <a:pt x="5562600" y="1103900"/>
                  </a:lnTo>
                </a:path>
              </a:pathLst>
            </a:custGeom>
            <a:noFill/>
            <a:ln w="12700" cap="flat">
              <a:solidFill>
                <a:schemeClr val="accent3"/>
              </a:solidFill>
              <a:custDash>
                <a:ds d="300000" sp="150000"/>
              </a:custDash>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sp>
        <p:nvSpPr>
          <p:cNvPr id="5724" name="Freeform 5723">
            <a:extLst>
              <a:ext uri="{FF2B5EF4-FFF2-40B4-BE49-F238E27FC236}">
                <a16:creationId xmlns:a16="http://schemas.microsoft.com/office/drawing/2014/main" id="{7A62D65F-BAEC-DA3F-7F4E-D2793BDBBAF8}"/>
              </a:ext>
            </a:extLst>
          </p:cNvPr>
          <p:cNvSpPr/>
          <p:nvPr/>
        </p:nvSpPr>
        <p:spPr>
          <a:xfrm>
            <a:off x="1323848" y="1431783"/>
            <a:ext cx="15477" cy="2688655"/>
          </a:xfrm>
          <a:custGeom>
            <a:avLst/>
            <a:gdLst>
              <a:gd name="connsiteX0" fmla="*/ 0 w 9525"/>
              <a:gd name="connsiteY0" fmla="*/ 0 h 2196400"/>
              <a:gd name="connsiteX1" fmla="*/ 0 w 9525"/>
              <a:gd name="connsiteY1" fmla="*/ 2196400 h 2196400"/>
            </a:gdLst>
            <a:ahLst/>
            <a:cxnLst>
              <a:cxn ang="0">
                <a:pos x="connsiteX0" y="connsiteY0"/>
              </a:cxn>
              <a:cxn ang="0">
                <a:pos x="connsiteX1" y="connsiteY1"/>
              </a:cxn>
            </a:cxnLst>
            <a:rect l="l" t="t" r="r" b="b"/>
            <a:pathLst>
              <a:path w="9525" h="2196400">
                <a:moveTo>
                  <a:pt x="0" y="0"/>
                </a:moveTo>
                <a:lnTo>
                  <a:pt x="0" y="219640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25" name="Freeform 5724">
            <a:extLst>
              <a:ext uri="{FF2B5EF4-FFF2-40B4-BE49-F238E27FC236}">
                <a16:creationId xmlns:a16="http://schemas.microsoft.com/office/drawing/2014/main" id="{7718910B-AEE7-B39F-C1FE-97A52BA4C5D7}"/>
              </a:ext>
            </a:extLst>
          </p:cNvPr>
          <p:cNvSpPr/>
          <p:nvPr/>
        </p:nvSpPr>
        <p:spPr>
          <a:xfrm>
            <a:off x="1323848" y="4120438"/>
            <a:ext cx="10157216" cy="11629"/>
          </a:xfrm>
          <a:custGeom>
            <a:avLst/>
            <a:gdLst>
              <a:gd name="connsiteX0" fmla="*/ 0 w 6251257"/>
              <a:gd name="connsiteY0" fmla="*/ 0 h 9500"/>
              <a:gd name="connsiteX1" fmla="*/ 6251258 w 6251257"/>
              <a:gd name="connsiteY1" fmla="*/ 0 h 9500"/>
            </a:gdLst>
            <a:ahLst/>
            <a:cxnLst>
              <a:cxn ang="0">
                <a:pos x="connsiteX0" y="connsiteY0"/>
              </a:cxn>
              <a:cxn ang="0">
                <a:pos x="connsiteX1" y="connsiteY1"/>
              </a:cxn>
            </a:cxnLst>
            <a:rect l="l" t="t" r="r" b="b"/>
            <a:pathLst>
              <a:path w="6251257" h="9500">
                <a:moveTo>
                  <a:pt x="0" y="0"/>
                </a:moveTo>
                <a:lnTo>
                  <a:pt x="625125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5744" name="Graphic 26">
            <a:extLst>
              <a:ext uri="{FF2B5EF4-FFF2-40B4-BE49-F238E27FC236}">
                <a16:creationId xmlns:a16="http://schemas.microsoft.com/office/drawing/2014/main" id="{C6DB9EBC-562B-310E-4768-703067050AF7}"/>
              </a:ext>
            </a:extLst>
          </p:cNvPr>
          <p:cNvGrpSpPr/>
          <p:nvPr/>
        </p:nvGrpSpPr>
        <p:grpSpPr>
          <a:xfrm>
            <a:off x="1475516" y="1474813"/>
            <a:ext cx="9555181" cy="853577"/>
            <a:chOff x="9774554" y="-2272399"/>
            <a:chExt cx="5880735" cy="697299"/>
          </a:xfrm>
          <a:noFill/>
        </p:grpSpPr>
        <p:grpSp>
          <p:nvGrpSpPr>
            <p:cNvPr id="6414" name="Graphic 26">
              <a:extLst>
                <a:ext uri="{FF2B5EF4-FFF2-40B4-BE49-F238E27FC236}">
                  <a16:creationId xmlns:a16="http://schemas.microsoft.com/office/drawing/2014/main" id="{BCFC3D8B-96EA-1CE3-DCAA-BC1C9EEB4F5C}"/>
                </a:ext>
              </a:extLst>
            </p:cNvPr>
            <p:cNvGrpSpPr/>
            <p:nvPr/>
          </p:nvGrpSpPr>
          <p:grpSpPr>
            <a:xfrm>
              <a:off x="10410825" y="-2199250"/>
              <a:ext cx="5244465" cy="624150"/>
              <a:chOff x="10410825" y="-2199250"/>
              <a:chExt cx="5244465" cy="624150"/>
            </a:xfrm>
          </p:grpSpPr>
          <p:grpSp>
            <p:nvGrpSpPr>
              <p:cNvPr id="6416" name="Graphic 26">
                <a:extLst>
                  <a:ext uri="{FF2B5EF4-FFF2-40B4-BE49-F238E27FC236}">
                    <a16:creationId xmlns:a16="http://schemas.microsoft.com/office/drawing/2014/main" id="{49F48293-ECFF-5654-74EB-ECF2981C1685}"/>
                  </a:ext>
                </a:extLst>
              </p:cNvPr>
              <p:cNvGrpSpPr/>
              <p:nvPr/>
            </p:nvGrpSpPr>
            <p:grpSpPr>
              <a:xfrm>
                <a:off x="10410825" y="-2199250"/>
                <a:ext cx="62864" cy="62700"/>
                <a:chOff x="10410825" y="-2199250"/>
                <a:chExt cx="62864" cy="62700"/>
              </a:xfrm>
            </p:grpSpPr>
            <p:sp>
              <p:nvSpPr>
                <p:cNvPr id="6792" name="Freeform 6791">
                  <a:extLst>
                    <a:ext uri="{FF2B5EF4-FFF2-40B4-BE49-F238E27FC236}">
                      <a16:creationId xmlns:a16="http://schemas.microsoft.com/office/drawing/2014/main" id="{D7D9DB6E-D909-E505-BF79-859287472F94}"/>
                    </a:ext>
                  </a:extLst>
                </p:cNvPr>
                <p:cNvSpPr/>
                <p:nvPr/>
              </p:nvSpPr>
              <p:spPr>
                <a:xfrm>
                  <a:off x="10410825" y="-21679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93" name="Freeform 6792">
                  <a:extLst>
                    <a:ext uri="{FF2B5EF4-FFF2-40B4-BE49-F238E27FC236}">
                      <a16:creationId xmlns:a16="http://schemas.microsoft.com/office/drawing/2014/main" id="{A4186296-C56A-C31F-4E32-CB1C757DA3EE}"/>
                    </a:ext>
                  </a:extLst>
                </p:cNvPr>
                <p:cNvSpPr/>
                <p:nvPr/>
              </p:nvSpPr>
              <p:spPr>
                <a:xfrm>
                  <a:off x="10442257" y="-21992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17" name="Graphic 26">
                <a:extLst>
                  <a:ext uri="{FF2B5EF4-FFF2-40B4-BE49-F238E27FC236}">
                    <a16:creationId xmlns:a16="http://schemas.microsoft.com/office/drawing/2014/main" id="{15DD1A45-25BA-9182-9F9A-C87FD33D27F2}"/>
                  </a:ext>
                </a:extLst>
              </p:cNvPr>
              <p:cNvGrpSpPr/>
              <p:nvPr/>
            </p:nvGrpSpPr>
            <p:grpSpPr>
              <a:xfrm>
                <a:off x="11102340" y="-2098550"/>
                <a:ext cx="62864" cy="62700"/>
                <a:chOff x="11102340" y="-2098550"/>
                <a:chExt cx="62864" cy="62700"/>
              </a:xfrm>
            </p:grpSpPr>
            <p:sp>
              <p:nvSpPr>
                <p:cNvPr id="6790" name="Freeform 6789">
                  <a:extLst>
                    <a:ext uri="{FF2B5EF4-FFF2-40B4-BE49-F238E27FC236}">
                      <a16:creationId xmlns:a16="http://schemas.microsoft.com/office/drawing/2014/main" id="{39DB4D94-C5C0-B1E6-19D8-026A03345914}"/>
                    </a:ext>
                  </a:extLst>
                </p:cNvPr>
                <p:cNvSpPr/>
                <p:nvPr/>
              </p:nvSpPr>
              <p:spPr>
                <a:xfrm>
                  <a:off x="11102340" y="-2067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91" name="Freeform 6790">
                  <a:extLst>
                    <a:ext uri="{FF2B5EF4-FFF2-40B4-BE49-F238E27FC236}">
                      <a16:creationId xmlns:a16="http://schemas.microsoft.com/office/drawing/2014/main" id="{954B18F0-9642-11E8-8B52-BBCEF04DBC1C}"/>
                    </a:ext>
                  </a:extLst>
                </p:cNvPr>
                <p:cNvSpPr/>
                <p:nvPr/>
              </p:nvSpPr>
              <p:spPr>
                <a:xfrm>
                  <a:off x="11133772" y="-209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18" name="Graphic 26">
                <a:extLst>
                  <a:ext uri="{FF2B5EF4-FFF2-40B4-BE49-F238E27FC236}">
                    <a16:creationId xmlns:a16="http://schemas.microsoft.com/office/drawing/2014/main" id="{326BA0F9-CA26-D4B6-53FC-96592FB920FB}"/>
                  </a:ext>
                </a:extLst>
              </p:cNvPr>
              <p:cNvGrpSpPr/>
              <p:nvPr/>
            </p:nvGrpSpPr>
            <p:grpSpPr>
              <a:xfrm>
                <a:off x="11145202" y="-2098550"/>
                <a:ext cx="62864" cy="62700"/>
                <a:chOff x="11145202" y="-2098550"/>
                <a:chExt cx="62864" cy="62700"/>
              </a:xfrm>
            </p:grpSpPr>
            <p:sp>
              <p:nvSpPr>
                <p:cNvPr id="6788" name="Freeform 6787">
                  <a:extLst>
                    <a:ext uri="{FF2B5EF4-FFF2-40B4-BE49-F238E27FC236}">
                      <a16:creationId xmlns:a16="http://schemas.microsoft.com/office/drawing/2014/main" id="{D43218D8-BBD3-15FB-BF73-FBDC96361EBA}"/>
                    </a:ext>
                  </a:extLst>
                </p:cNvPr>
                <p:cNvSpPr/>
                <p:nvPr/>
              </p:nvSpPr>
              <p:spPr>
                <a:xfrm>
                  <a:off x="11145202" y="-2067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89" name="Freeform 6788">
                  <a:extLst>
                    <a:ext uri="{FF2B5EF4-FFF2-40B4-BE49-F238E27FC236}">
                      <a16:creationId xmlns:a16="http://schemas.microsoft.com/office/drawing/2014/main" id="{2E2616A2-A0D5-84CB-DD28-E1113C0FF760}"/>
                    </a:ext>
                  </a:extLst>
                </p:cNvPr>
                <p:cNvSpPr/>
                <p:nvPr/>
              </p:nvSpPr>
              <p:spPr>
                <a:xfrm>
                  <a:off x="11176635" y="-209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19" name="Graphic 26">
                <a:extLst>
                  <a:ext uri="{FF2B5EF4-FFF2-40B4-BE49-F238E27FC236}">
                    <a16:creationId xmlns:a16="http://schemas.microsoft.com/office/drawing/2014/main" id="{6926EA1C-390C-1545-78FE-D8DE450087B9}"/>
                  </a:ext>
                </a:extLst>
              </p:cNvPr>
              <p:cNvGrpSpPr/>
              <p:nvPr/>
            </p:nvGrpSpPr>
            <p:grpSpPr>
              <a:xfrm>
                <a:off x="11349990" y="-2072900"/>
                <a:ext cx="62864" cy="63650"/>
                <a:chOff x="11349990" y="-2072900"/>
                <a:chExt cx="62864" cy="63650"/>
              </a:xfrm>
            </p:grpSpPr>
            <p:sp>
              <p:nvSpPr>
                <p:cNvPr id="6786" name="Freeform 6785">
                  <a:extLst>
                    <a:ext uri="{FF2B5EF4-FFF2-40B4-BE49-F238E27FC236}">
                      <a16:creationId xmlns:a16="http://schemas.microsoft.com/office/drawing/2014/main" id="{43B0B5D4-E249-DAFF-9E5B-ECA40399B109}"/>
                    </a:ext>
                  </a:extLst>
                </p:cNvPr>
                <p:cNvSpPr/>
                <p:nvPr/>
              </p:nvSpPr>
              <p:spPr>
                <a:xfrm>
                  <a:off x="11349990" y="-20415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87" name="Freeform 6786">
                  <a:extLst>
                    <a:ext uri="{FF2B5EF4-FFF2-40B4-BE49-F238E27FC236}">
                      <a16:creationId xmlns:a16="http://schemas.microsoft.com/office/drawing/2014/main" id="{6D243C86-FFBC-D37F-210A-DF91B9525738}"/>
                    </a:ext>
                  </a:extLst>
                </p:cNvPr>
                <p:cNvSpPr/>
                <p:nvPr/>
              </p:nvSpPr>
              <p:spPr>
                <a:xfrm>
                  <a:off x="11381422" y="-20729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20" name="Graphic 26">
                <a:extLst>
                  <a:ext uri="{FF2B5EF4-FFF2-40B4-BE49-F238E27FC236}">
                    <a16:creationId xmlns:a16="http://schemas.microsoft.com/office/drawing/2014/main" id="{7B63181D-1121-8231-6CC1-3A2C582EE9B2}"/>
                  </a:ext>
                </a:extLst>
              </p:cNvPr>
              <p:cNvGrpSpPr/>
              <p:nvPr/>
            </p:nvGrpSpPr>
            <p:grpSpPr>
              <a:xfrm>
                <a:off x="11470005" y="-2033950"/>
                <a:ext cx="63817" cy="62700"/>
                <a:chOff x="11470005" y="-2033950"/>
                <a:chExt cx="63817" cy="62700"/>
              </a:xfrm>
            </p:grpSpPr>
            <p:sp>
              <p:nvSpPr>
                <p:cNvPr id="6784" name="Freeform 6783">
                  <a:extLst>
                    <a:ext uri="{FF2B5EF4-FFF2-40B4-BE49-F238E27FC236}">
                      <a16:creationId xmlns:a16="http://schemas.microsoft.com/office/drawing/2014/main" id="{25027970-862C-62C6-FFE0-125102403465}"/>
                    </a:ext>
                  </a:extLst>
                </p:cNvPr>
                <p:cNvSpPr/>
                <p:nvPr/>
              </p:nvSpPr>
              <p:spPr>
                <a:xfrm>
                  <a:off x="11470005" y="-20026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85" name="Freeform 6784">
                  <a:extLst>
                    <a:ext uri="{FF2B5EF4-FFF2-40B4-BE49-F238E27FC236}">
                      <a16:creationId xmlns:a16="http://schemas.microsoft.com/office/drawing/2014/main" id="{4BC77AA1-CBD4-69F6-FF53-693A9E00E026}"/>
                    </a:ext>
                  </a:extLst>
                </p:cNvPr>
                <p:cNvSpPr/>
                <p:nvPr/>
              </p:nvSpPr>
              <p:spPr>
                <a:xfrm>
                  <a:off x="11501437" y="-2033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21" name="Graphic 26">
                <a:extLst>
                  <a:ext uri="{FF2B5EF4-FFF2-40B4-BE49-F238E27FC236}">
                    <a16:creationId xmlns:a16="http://schemas.microsoft.com/office/drawing/2014/main" id="{1C318224-6F19-9151-1977-6C4F6C9C4104}"/>
                  </a:ext>
                </a:extLst>
              </p:cNvPr>
              <p:cNvGrpSpPr/>
              <p:nvPr/>
            </p:nvGrpSpPr>
            <p:grpSpPr>
              <a:xfrm>
                <a:off x="11426190" y="-2054850"/>
                <a:ext cx="63817" cy="62699"/>
                <a:chOff x="11426190" y="-2054850"/>
                <a:chExt cx="63817" cy="62699"/>
              </a:xfrm>
            </p:grpSpPr>
            <p:sp>
              <p:nvSpPr>
                <p:cNvPr id="6782" name="Freeform 6781">
                  <a:extLst>
                    <a:ext uri="{FF2B5EF4-FFF2-40B4-BE49-F238E27FC236}">
                      <a16:creationId xmlns:a16="http://schemas.microsoft.com/office/drawing/2014/main" id="{12BA895C-1596-DF24-C47C-446A0BF31660}"/>
                    </a:ext>
                  </a:extLst>
                </p:cNvPr>
                <p:cNvSpPr/>
                <p:nvPr/>
              </p:nvSpPr>
              <p:spPr>
                <a:xfrm>
                  <a:off x="11426190" y="-20235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83" name="Freeform 6782">
                  <a:extLst>
                    <a:ext uri="{FF2B5EF4-FFF2-40B4-BE49-F238E27FC236}">
                      <a16:creationId xmlns:a16="http://schemas.microsoft.com/office/drawing/2014/main" id="{488CF5D8-16C3-569E-6D99-D7C4B23191ED}"/>
                    </a:ext>
                  </a:extLst>
                </p:cNvPr>
                <p:cNvSpPr/>
                <p:nvPr/>
              </p:nvSpPr>
              <p:spPr>
                <a:xfrm>
                  <a:off x="11457622" y="-2054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22" name="Graphic 26">
                <a:extLst>
                  <a:ext uri="{FF2B5EF4-FFF2-40B4-BE49-F238E27FC236}">
                    <a16:creationId xmlns:a16="http://schemas.microsoft.com/office/drawing/2014/main" id="{AE6CB533-8944-E08B-500E-C98F9C739F36}"/>
                  </a:ext>
                </a:extLst>
              </p:cNvPr>
              <p:cNvGrpSpPr/>
              <p:nvPr/>
            </p:nvGrpSpPr>
            <p:grpSpPr>
              <a:xfrm>
                <a:off x="11355705" y="-2072900"/>
                <a:ext cx="62865" cy="63650"/>
                <a:chOff x="11355705" y="-2072900"/>
                <a:chExt cx="62865" cy="63650"/>
              </a:xfrm>
            </p:grpSpPr>
            <p:sp>
              <p:nvSpPr>
                <p:cNvPr id="6780" name="Freeform 6779">
                  <a:extLst>
                    <a:ext uri="{FF2B5EF4-FFF2-40B4-BE49-F238E27FC236}">
                      <a16:creationId xmlns:a16="http://schemas.microsoft.com/office/drawing/2014/main" id="{C65D0790-79F3-72B2-3EB0-B9ED661972E0}"/>
                    </a:ext>
                  </a:extLst>
                </p:cNvPr>
                <p:cNvSpPr/>
                <p:nvPr/>
              </p:nvSpPr>
              <p:spPr>
                <a:xfrm>
                  <a:off x="11355705" y="-2041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81" name="Freeform 6780">
                  <a:extLst>
                    <a:ext uri="{FF2B5EF4-FFF2-40B4-BE49-F238E27FC236}">
                      <a16:creationId xmlns:a16="http://schemas.microsoft.com/office/drawing/2014/main" id="{1DF1C2A6-7CA1-392A-C07B-3FE5A5E9AD60}"/>
                    </a:ext>
                  </a:extLst>
                </p:cNvPr>
                <p:cNvSpPr/>
                <p:nvPr/>
              </p:nvSpPr>
              <p:spPr>
                <a:xfrm>
                  <a:off x="11387137" y="-20729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23" name="Graphic 26">
                <a:extLst>
                  <a:ext uri="{FF2B5EF4-FFF2-40B4-BE49-F238E27FC236}">
                    <a16:creationId xmlns:a16="http://schemas.microsoft.com/office/drawing/2014/main" id="{50E1DDFB-9D4F-DE4F-5755-6012BF452BF5}"/>
                  </a:ext>
                </a:extLst>
              </p:cNvPr>
              <p:cNvGrpSpPr/>
              <p:nvPr/>
            </p:nvGrpSpPr>
            <p:grpSpPr>
              <a:xfrm>
                <a:off x="11641455" y="-2034900"/>
                <a:ext cx="63817" cy="62700"/>
                <a:chOff x="11641455" y="-2034900"/>
                <a:chExt cx="63817" cy="62700"/>
              </a:xfrm>
            </p:grpSpPr>
            <p:sp>
              <p:nvSpPr>
                <p:cNvPr id="6778" name="Freeform 6777">
                  <a:extLst>
                    <a:ext uri="{FF2B5EF4-FFF2-40B4-BE49-F238E27FC236}">
                      <a16:creationId xmlns:a16="http://schemas.microsoft.com/office/drawing/2014/main" id="{942D31A3-386D-BABB-EA52-6B66B048EB30}"/>
                    </a:ext>
                  </a:extLst>
                </p:cNvPr>
                <p:cNvSpPr/>
                <p:nvPr/>
              </p:nvSpPr>
              <p:spPr>
                <a:xfrm>
                  <a:off x="11641455" y="-20035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79" name="Freeform 6778">
                  <a:extLst>
                    <a:ext uri="{FF2B5EF4-FFF2-40B4-BE49-F238E27FC236}">
                      <a16:creationId xmlns:a16="http://schemas.microsoft.com/office/drawing/2014/main" id="{F2E1345E-D1A1-F10C-6BFB-C6E945A644FB}"/>
                    </a:ext>
                  </a:extLst>
                </p:cNvPr>
                <p:cNvSpPr/>
                <p:nvPr/>
              </p:nvSpPr>
              <p:spPr>
                <a:xfrm>
                  <a:off x="11673840" y="-203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24" name="Graphic 26">
                <a:extLst>
                  <a:ext uri="{FF2B5EF4-FFF2-40B4-BE49-F238E27FC236}">
                    <a16:creationId xmlns:a16="http://schemas.microsoft.com/office/drawing/2014/main" id="{210DE056-DD5D-9066-7954-B4B5572D0C10}"/>
                  </a:ext>
                </a:extLst>
              </p:cNvPr>
              <p:cNvGrpSpPr/>
              <p:nvPr/>
            </p:nvGrpSpPr>
            <p:grpSpPr>
              <a:xfrm>
                <a:off x="11732895" y="-2034900"/>
                <a:ext cx="63817" cy="62700"/>
                <a:chOff x="11732895" y="-2034900"/>
                <a:chExt cx="63817" cy="62700"/>
              </a:xfrm>
            </p:grpSpPr>
            <p:sp>
              <p:nvSpPr>
                <p:cNvPr id="6776" name="Freeform 6775">
                  <a:extLst>
                    <a:ext uri="{FF2B5EF4-FFF2-40B4-BE49-F238E27FC236}">
                      <a16:creationId xmlns:a16="http://schemas.microsoft.com/office/drawing/2014/main" id="{33F72669-BF8A-9691-48EB-6B4D35F7B83C}"/>
                    </a:ext>
                  </a:extLst>
                </p:cNvPr>
                <p:cNvSpPr/>
                <p:nvPr/>
              </p:nvSpPr>
              <p:spPr>
                <a:xfrm>
                  <a:off x="11732895" y="-20035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77" name="Freeform 6776">
                  <a:extLst>
                    <a:ext uri="{FF2B5EF4-FFF2-40B4-BE49-F238E27FC236}">
                      <a16:creationId xmlns:a16="http://schemas.microsoft.com/office/drawing/2014/main" id="{95258BCC-7620-112E-D910-3944888C5544}"/>
                    </a:ext>
                  </a:extLst>
                </p:cNvPr>
                <p:cNvSpPr/>
                <p:nvPr/>
              </p:nvSpPr>
              <p:spPr>
                <a:xfrm>
                  <a:off x="11765280" y="-203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25" name="Graphic 26">
                <a:extLst>
                  <a:ext uri="{FF2B5EF4-FFF2-40B4-BE49-F238E27FC236}">
                    <a16:creationId xmlns:a16="http://schemas.microsoft.com/office/drawing/2014/main" id="{B6086EF8-5134-5C30-BD60-F788A804DE77}"/>
                  </a:ext>
                </a:extLst>
              </p:cNvPr>
              <p:cNvGrpSpPr/>
              <p:nvPr/>
            </p:nvGrpSpPr>
            <p:grpSpPr>
              <a:xfrm>
                <a:off x="11935777" y="-2034900"/>
                <a:ext cx="62864" cy="62700"/>
                <a:chOff x="11935777" y="-2034900"/>
                <a:chExt cx="62864" cy="62700"/>
              </a:xfrm>
            </p:grpSpPr>
            <p:sp>
              <p:nvSpPr>
                <p:cNvPr id="6774" name="Freeform 6773">
                  <a:extLst>
                    <a:ext uri="{FF2B5EF4-FFF2-40B4-BE49-F238E27FC236}">
                      <a16:creationId xmlns:a16="http://schemas.microsoft.com/office/drawing/2014/main" id="{CF0F042B-8D56-5863-1CB7-256763F1ABF7}"/>
                    </a:ext>
                  </a:extLst>
                </p:cNvPr>
                <p:cNvSpPr/>
                <p:nvPr/>
              </p:nvSpPr>
              <p:spPr>
                <a:xfrm>
                  <a:off x="11935777" y="-20035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75" name="Freeform 6774">
                  <a:extLst>
                    <a:ext uri="{FF2B5EF4-FFF2-40B4-BE49-F238E27FC236}">
                      <a16:creationId xmlns:a16="http://schemas.microsoft.com/office/drawing/2014/main" id="{7BCFD622-CC3D-85DE-CC1C-D336FB3AA7F5}"/>
                    </a:ext>
                  </a:extLst>
                </p:cNvPr>
                <p:cNvSpPr/>
                <p:nvPr/>
              </p:nvSpPr>
              <p:spPr>
                <a:xfrm>
                  <a:off x="11967210" y="-203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26" name="Graphic 26">
                <a:extLst>
                  <a:ext uri="{FF2B5EF4-FFF2-40B4-BE49-F238E27FC236}">
                    <a16:creationId xmlns:a16="http://schemas.microsoft.com/office/drawing/2014/main" id="{F1331349-A6E1-FC8E-A6A2-498C087BDC5B}"/>
                  </a:ext>
                </a:extLst>
              </p:cNvPr>
              <p:cNvGrpSpPr/>
              <p:nvPr/>
            </p:nvGrpSpPr>
            <p:grpSpPr>
              <a:xfrm>
                <a:off x="12539662" y="-2000700"/>
                <a:ext cx="62865" cy="62700"/>
                <a:chOff x="12539662" y="-2000700"/>
                <a:chExt cx="62865" cy="62700"/>
              </a:xfrm>
            </p:grpSpPr>
            <p:sp>
              <p:nvSpPr>
                <p:cNvPr id="6772" name="Freeform 6771">
                  <a:extLst>
                    <a:ext uri="{FF2B5EF4-FFF2-40B4-BE49-F238E27FC236}">
                      <a16:creationId xmlns:a16="http://schemas.microsoft.com/office/drawing/2014/main" id="{9E4A013A-A0B4-083E-FE69-925B094BB916}"/>
                    </a:ext>
                  </a:extLst>
                </p:cNvPr>
                <p:cNvSpPr/>
                <p:nvPr/>
              </p:nvSpPr>
              <p:spPr>
                <a:xfrm>
                  <a:off x="12539662" y="-196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73" name="Freeform 6772">
                  <a:extLst>
                    <a:ext uri="{FF2B5EF4-FFF2-40B4-BE49-F238E27FC236}">
                      <a16:creationId xmlns:a16="http://schemas.microsoft.com/office/drawing/2014/main" id="{0F3EC984-6912-9E9F-9E37-33BF3DD6A718}"/>
                    </a:ext>
                  </a:extLst>
                </p:cNvPr>
                <p:cNvSpPr/>
                <p:nvPr/>
              </p:nvSpPr>
              <p:spPr>
                <a:xfrm>
                  <a:off x="12571095"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27" name="Graphic 26">
                <a:extLst>
                  <a:ext uri="{FF2B5EF4-FFF2-40B4-BE49-F238E27FC236}">
                    <a16:creationId xmlns:a16="http://schemas.microsoft.com/office/drawing/2014/main" id="{0F024925-485C-FA7D-74A0-DFFCF9072068}"/>
                  </a:ext>
                </a:extLst>
              </p:cNvPr>
              <p:cNvGrpSpPr/>
              <p:nvPr/>
            </p:nvGrpSpPr>
            <p:grpSpPr>
              <a:xfrm>
                <a:off x="12164377" y="-2034900"/>
                <a:ext cx="63817" cy="62700"/>
                <a:chOff x="12164377" y="-2034900"/>
                <a:chExt cx="63817" cy="62700"/>
              </a:xfrm>
            </p:grpSpPr>
            <p:sp>
              <p:nvSpPr>
                <p:cNvPr id="6770" name="Freeform 6769">
                  <a:extLst>
                    <a:ext uri="{FF2B5EF4-FFF2-40B4-BE49-F238E27FC236}">
                      <a16:creationId xmlns:a16="http://schemas.microsoft.com/office/drawing/2014/main" id="{469285E2-6418-D99D-62D2-BC5315FB01A1}"/>
                    </a:ext>
                  </a:extLst>
                </p:cNvPr>
                <p:cNvSpPr/>
                <p:nvPr/>
              </p:nvSpPr>
              <p:spPr>
                <a:xfrm>
                  <a:off x="12164377" y="-20035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71" name="Freeform 6770">
                  <a:extLst>
                    <a:ext uri="{FF2B5EF4-FFF2-40B4-BE49-F238E27FC236}">
                      <a16:creationId xmlns:a16="http://schemas.microsoft.com/office/drawing/2014/main" id="{726BB8E8-D4DC-1C07-AD68-EEA6F1DB4F1A}"/>
                    </a:ext>
                  </a:extLst>
                </p:cNvPr>
                <p:cNvSpPr/>
                <p:nvPr/>
              </p:nvSpPr>
              <p:spPr>
                <a:xfrm>
                  <a:off x="12196762" y="-203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28" name="Graphic 26">
                <a:extLst>
                  <a:ext uri="{FF2B5EF4-FFF2-40B4-BE49-F238E27FC236}">
                    <a16:creationId xmlns:a16="http://schemas.microsoft.com/office/drawing/2014/main" id="{A0ED07CD-11E9-5C7C-FD76-4E34A8E456B8}"/>
                  </a:ext>
                </a:extLst>
              </p:cNvPr>
              <p:cNvGrpSpPr/>
              <p:nvPr/>
            </p:nvGrpSpPr>
            <p:grpSpPr>
              <a:xfrm>
                <a:off x="12931140" y="-1997850"/>
                <a:ext cx="62864" cy="63649"/>
                <a:chOff x="12931140" y="-1997850"/>
                <a:chExt cx="62864" cy="63649"/>
              </a:xfrm>
            </p:grpSpPr>
            <p:sp>
              <p:nvSpPr>
                <p:cNvPr id="6768" name="Freeform 6767">
                  <a:extLst>
                    <a:ext uri="{FF2B5EF4-FFF2-40B4-BE49-F238E27FC236}">
                      <a16:creationId xmlns:a16="http://schemas.microsoft.com/office/drawing/2014/main" id="{BAD4D92F-C26D-E493-1DEF-A20275139C4B}"/>
                    </a:ext>
                  </a:extLst>
                </p:cNvPr>
                <p:cNvSpPr/>
                <p:nvPr/>
              </p:nvSpPr>
              <p:spPr>
                <a:xfrm>
                  <a:off x="12931140" y="-19665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69" name="Freeform 6768">
                  <a:extLst>
                    <a:ext uri="{FF2B5EF4-FFF2-40B4-BE49-F238E27FC236}">
                      <a16:creationId xmlns:a16="http://schemas.microsoft.com/office/drawing/2014/main" id="{4946509C-D836-A97E-6F9E-63A232BECD3C}"/>
                    </a:ext>
                  </a:extLst>
                </p:cNvPr>
                <p:cNvSpPr/>
                <p:nvPr/>
              </p:nvSpPr>
              <p:spPr>
                <a:xfrm>
                  <a:off x="12962572" y="-19978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29" name="Graphic 26">
                <a:extLst>
                  <a:ext uri="{FF2B5EF4-FFF2-40B4-BE49-F238E27FC236}">
                    <a16:creationId xmlns:a16="http://schemas.microsoft.com/office/drawing/2014/main" id="{77816C29-4EFA-8B08-61E7-55B84A3ACE90}"/>
                  </a:ext>
                </a:extLst>
              </p:cNvPr>
              <p:cNvGrpSpPr/>
              <p:nvPr/>
            </p:nvGrpSpPr>
            <p:grpSpPr>
              <a:xfrm>
                <a:off x="13121640" y="-1980750"/>
                <a:ext cx="62864" cy="62700"/>
                <a:chOff x="13121640" y="-1980750"/>
                <a:chExt cx="62864" cy="62700"/>
              </a:xfrm>
            </p:grpSpPr>
            <p:sp>
              <p:nvSpPr>
                <p:cNvPr id="6766" name="Freeform 6765">
                  <a:extLst>
                    <a:ext uri="{FF2B5EF4-FFF2-40B4-BE49-F238E27FC236}">
                      <a16:creationId xmlns:a16="http://schemas.microsoft.com/office/drawing/2014/main" id="{88724DF0-FBCA-512A-1F06-810668E57D74}"/>
                    </a:ext>
                  </a:extLst>
                </p:cNvPr>
                <p:cNvSpPr/>
                <p:nvPr/>
              </p:nvSpPr>
              <p:spPr>
                <a:xfrm>
                  <a:off x="13121640" y="-19494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67" name="Freeform 6766">
                  <a:extLst>
                    <a:ext uri="{FF2B5EF4-FFF2-40B4-BE49-F238E27FC236}">
                      <a16:creationId xmlns:a16="http://schemas.microsoft.com/office/drawing/2014/main" id="{C34E7386-B700-D525-AC27-EFCFA6B4B9F8}"/>
                    </a:ext>
                  </a:extLst>
                </p:cNvPr>
                <p:cNvSpPr/>
                <p:nvPr/>
              </p:nvSpPr>
              <p:spPr>
                <a:xfrm>
                  <a:off x="13153072" y="-19807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0" name="Graphic 26">
                <a:extLst>
                  <a:ext uri="{FF2B5EF4-FFF2-40B4-BE49-F238E27FC236}">
                    <a16:creationId xmlns:a16="http://schemas.microsoft.com/office/drawing/2014/main" id="{D3FBA7C9-28B7-DBD7-5BB5-A3B047480D06}"/>
                  </a:ext>
                </a:extLst>
              </p:cNvPr>
              <p:cNvGrpSpPr/>
              <p:nvPr/>
            </p:nvGrpSpPr>
            <p:grpSpPr>
              <a:xfrm>
                <a:off x="13127355" y="-1980750"/>
                <a:ext cx="62865" cy="62700"/>
                <a:chOff x="13127355" y="-1980750"/>
                <a:chExt cx="62865" cy="62700"/>
              </a:xfrm>
            </p:grpSpPr>
            <p:sp>
              <p:nvSpPr>
                <p:cNvPr id="6764" name="Freeform 6763">
                  <a:extLst>
                    <a:ext uri="{FF2B5EF4-FFF2-40B4-BE49-F238E27FC236}">
                      <a16:creationId xmlns:a16="http://schemas.microsoft.com/office/drawing/2014/main" id="{29FD355F-F013-E47C-122A-88B80CA0A120}"/>
                    </a:ext>
                  </a:extLst>
                </p:cNvPr>
                <p:cNvSpPr/>
                <p:nvPr/>
              </p:nvSpPr>
              <p:spPr>
                <a:xfrm>
                  <a:off x="13127355" y="-19494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65" name="Freeform 6764">
                  <a:extLst>
                    <a:ext uri="{FF2B5EF4-FFF2-40B4-BE49-F238E27FC236}">
                      <a16:creationId xmlns:a16="http://schemas.microsoft.com/office/drawing/2014/main" id="{DC23CE87-56B2-FABF-BFCF-0723A5A1C9A2}"/>
                    </a:ext>
                  </a:extLst>
                </p:cNvPr>
                <p:cNvSpPr/>
                <p:nvPr/>
              </p:nvSpPr>
              <p:spPr>
                <a:xfrm>
                  <a:off x="13158787" y="-19807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1" name="Graphic 26">
                <a:extLst>
                  <a:ext uri="{FF2B5EF4-FFF2-40B4-BE49-F238E27FC236}">
                    <a16:creationId xmlns:a16="http://schemas.microsoft.com/office/drawing/2014/main" id="{D2225835-05A8-3159-BFE4-366A961BD359}"/>
                  </a:ext>
                </a:extLst>
              </p:cNvPr>
              <p:cNvGrpSpPr/>
              <p:nvPr/>
            </p:nvGrpSpPr>
            <p:grpSpPr>
              <a:xfrm>
                <a:off x="13188315" y="-1980750"/>
                <a:ext cx="63817" cy="62700"/>
                <a:chOff x="13188315" y="-1980750"/>
                <a:chExt cx="63817" cy="62700"/>
              </a:xfrm>
            </p:grpSpPr>
            <p:sp>
              <p:nvSpPr>
                <p:cNvPr id="6762" name="Freeform 6761">
                  <a:extLst>
                    <a:ext uri="{FF2B5EF4-FFF2-40B4-BE49-F238E27FC236}">
                      <a16:creationId xmlns:a16="http://schemas.microsoft.com/office/drawing/2014/main" id="{32CF6DBC-ACD6-19B7-7977-E26628D1CB97}"/>
                    </a:ext>
                  </a:extLst>
                </p:cNvPr>
                <p:cNvSpPr/>
                <p:nvPr/>
              </p:nvSpPr>
              <p:spPr>
                <a:xfrm>
                  <a:off x="13188315" y="-19494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63" name="Freeform 6762">
                  <a:extLst>
                    <a:ext uri="{FF2B5EF4-FFF2-40B4-BE49-F238E27FC236}">
                      <a16:creationId xmlns:a16="http://schemas.microsoft.com/office/drawing/2014/main" id="{4FFD34C4-6214-1CCE-7633-8471DFD76885}"/>
                    </a:ext>
                  </a:extLst>
                </p:cNvPr>
                <p:cNvSpPr/>
                <p:nvPr/>
              </p:nvSpPr>
              <p:spPr>
                <a:xfrm>
                  <a:off x="13220700" y="-19807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2" name="Graphic 26">
                <a:extLst>
                  <a:ext uri="{FF2B5EF4-FFF2-40B4-BE49-F238E27FC236}">
                    <a16:creationId xmlns:a16="http://schemas.microsoft.com/office/drawing/2014/main" id="{808CA28A-C41D-E578-6B35-FE25CD942303}"/>
                  </a:ext>
                </a:extLst>
              </p:cNvPr>
              <p:cNvGrpSpPr/>
              <p:nvPr/>
            </p:nvGrpSpPr>
            <p:grpSpPr>
              <a:xfrm>
                <a:off x="13238797" y="-1968400"/>
                <a:ext cx="62865" cy="62700"/>
                <a:chOff x="13238797" y="-1968400"/>
                <a:chExt cx="62865" cy="62700"/>
              </a:xfrm>
            </p:grpSpPr>
            <p:sp>
              <p:nvSpPr>
                <p:cNvPr id="6760" name="Freeform 6759">
                  <a:extLst>
                    <a:ext uri="{FF2B5EF4-FFF2-40B4-BE49-F238E27FC236}">
                      <a16:creationId xmlns:a16="http://schemas.microsoft.com/office/drawing/2014/main" id="{B3291297-2B20-A168-38C0-81DE7392ECA9}"/>
                    </a:ext>
                  </a:extLst>
                </p:cNvPr>
                <p:cNvSpPr/>
                <p:nvPr/>
              </p:nvSpPr>
              <p:spPr>
                <a:xfrm>
                  <a:off x="13238797" y="-19370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61" name="Freeform 6760">
                  <a:extLst>
                    <a:ext uri="{FF2B5EF4-FFF2-40B4-BE49-F238E27FC236}">
                      <a16:creationId xmlns:a16="http://schemas.microsoft.com/office/drawing/2014/main" id="{5FEB8E87-A13D-747F-14D3-AFE39098F224}"/>
                    </a:ext>
                  </a:extLst>
                </p:cNvPr>
                <p:cNvSpPr/>
                <p:nvPr/>
              </p:nvSpPr>
              <p:spPr>
                <a:xfrm>
                  <a:off x="13270230" y="-19684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3" name="Graphic 26">
                <a:extLst>
                  <a:ext uri="{FF2B5EF4-FFF2-40B4-BE49-F238E27FC236}">
                    <a16:creationId xmlns:a16="http://schemas.microsoft.com/office/drawing/2014/main" id="{F940F892-616A-B162-DBFE-92505D51F393}"/>
                  </a:ext>
                </a:extLst>
              </p:cNvPr>
              <p:cNvGrpSpPr/>
              <p:nvPr/>
            </p:nvGrpSpPr>
            <p:grpSpPr>
              <a:xfrm>
                <a:off x="13258800" y="-1968400"/>
                <a:ext cx="62865" cy="62700"/>
                <a:chOff x="13258800" y="-1968400"/>
                <a:chExt cx="62865" cy="62700"/>
              </a:xfrm>
            </p:grpSpPr>
            <p:sp>
              <p:nvSpPr>
                <p:cNvPr id="6758" name="Freeform 6757">
                  <a:extLst>
                    <a:ext uri="{FF2B5EF4-FFF2-40B4-BE49-F238E27FC236}">
                      <a16:creationId xmlns:a16="http://schemas.microsoft.com/office/drawing/2014/main" id="{7F48BB76-FEA3-0D93-7046-C6A93B91085E}"/>
                    </a:ext>
                  </a:extLst>
                </p:cNvPr>
                <p:cNvSpPr/>
                <p:nvPr/>
              </p:nvSpPr>
              <p:spPr>
                <a:xfrm>
                  <a:off x="13258800" y="-19370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59" name="Freeform 6758">
                  <a:extLst>
                    <a:ext uri="{FF2B5EF4-FFF2-40B4-BE49-F238E27FC236}">
                      <a16:creationId xmlns:a16="http://schemas.microsoft.com/office/drawing/2014/main" id="{3D3DED00-3C92-7607-A4AF-C391C08D4A0F}"/>
                    </a:ext>
                  </a:extLst>
                </p:cNvPr>
                <p:cNvSpPr/>
                <p:nvPr/>
              </p:nvSpPr>
              <p:spPr>
                <a:xfrm>
                  <a:off x="13290232" y="-19684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4" name="Graphic 26">
                <a:extLst>
                  <a:ext uri="{FF2B5EF4-FFF2-40B4-BE49-F238E27FC236}">
                    <a16:creationId xmlns:a16="http://schemas.microsoft.com/office/drawing/2014/main" id="{F86AE617-A5CE-9979-7214-863D997878C1}"/>
                  </a:ext>
                </a:extLst>
              </p:cNvPr>
              <p:cNvGrpSpPr/>
              <p:nvPr/>
            </p:nvGrpSpPr>
            <p:grpSpPr>
              <a:xfrm>
                <a:off x="13282612" y="-1968400"/>
                <a:ext cx="62865" cy="62700"/>
                <a:chOff x="13282612" y="-1968400"/>
                <a:chExt cx="62865" cy="62700"/>
              </a:xfrm>
            </p:grpSpPr>
            <p:sp>
              <p:nvSpPr>
                <p:cNvPr id="6756" name="Freeform 6755">
                  <a:extLst>
                    <a:ext uri="{FF2B5EF4-FFF2-40B4-BE49-F238E27FC236}">
                      <a16:creationId xmlns:a16="http://schemas.microsoft.com/office/drawing/2014/main" id="{175902E9-E8EE-20F4-1D56-C70C459E1DDA}"/>
                    </a:ext>
                  </a:extLst>
                </p:cNvPr>
                <p:cNvSpPr/>
                <p:nvPr/>
              </p:nvSpPr>
              <p:spPr>
                <a:xfrm>
                  <a:off x="13282612" y="-19370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57" name="Freeform 6756">
                  <a:extLst>
                    <a:ext uri="{FF2B5EF4-FFF2-40B4-BE49-F238E27FC236}">
                      <a16:creationId xmlns:a16="http://schemas.microsoft.com/office/drawing/2014/main" id="{1A6882AB-904F-CDEC-3511-82D137AEDCCD}"/>
                    </a:ext>
                  </a:extLst>
                </p:cNvPr>
                <p:cNvSpPr/>
                <p:nvPr/>
              </p:nvSpPr>
              <p:spPr>
                <a:xfrm>
                  <a:off x="13314045" y="-19684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5" name="Graphic 26">
                <a:extLst>
                  <a:ext uri="{FF2B5EF4-FFF2-40B4-BE49-F238E27FC236}">
                    <a16:creationId xmlns:a16="http://schemas.microsoft.com/office/drawing/2014/main" id="{4A6423FF-3C8B-0477-5D62-3484D7054E52}"/>
                  </a:ext>
                </a:extLst>
              </p:cNvPr>
              <p:cNvGrpSpPr/>
              <p:nvPr/>
            </p:nvGrpSpPr>
            <p:grpSpPr>
              <a:xfrm>
                <a:off x="13293090" y="-1955100"/>
                <a:ext cx="62864" cy="63649"/>
                <a:chOff x="13293090" y="-1955100"/>
                <a:chExt cx="62864" cy="63649"/>
              </a:xfrm>
            </p:grpSpPr>
            <p:sp>
              <p:nvSpPr>
                <p:cNvPr id="6754" name="Freeform 6753">
                  <a:extLst>
                    <a:ext uri="{FF2B5EF4-FFF2-40B4-BE49-F238E27FC236}">
                      <a16:creationId xmlns:a16="http://schemas.microsoft.com/office/drawing/2014/main" id="{1847C8D5-0CEC-82A6-620F-522AB77CC3EC}"/>
                    </a:ext>
                  </a:extLst>
                </p:cNvPr>
                <p:cNvSpPr/>
                <p:nvPr/>
              </p:nvSpPr>
              <p:spPr>
                <a:xfrm>
                  <a:off x="13293090" y="-19237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55" name="Freeform 6754">
                  <a:extLst>
                    <a:ext uri="{FF2B5EF4-FFF2-40B4-BE49-F238E27FC236}">
                      <a16:creationId xmlns:a16="http://schemas.microsoft.com/office/drawing/2014/main" id="{BEFCDFE7-C41F-9EF1-CDB9-F9C93E7316F3}"/>
                    </a:ext>
                  </a:extLst>
                </p:cNvPr>
                <p:cNvSpPr/>
                <p:nvPr/>
              </p:nvSpPr>
              <p:spPr>
                <a:xfrm>
                  <a:off x="13324522" y="-195510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6" name="Graphic 26">
                <a:extLst>
                  <a:ext uri="{FF2B5EF4-FFF2-40B4-BE49-F238E27FC236}">
                    <a16:creationId xmlns:a16="http://schemas.microsoft.com/office/drawing/2014/main" id="{D07219D0-35B8-308C-2200-F395BF832664}"/>
                  </a:ext>
                </a:extLst>
              </p:cNvPr>
              <p:cNvGrpSpPr/>
              <p:nvPr/>
            </p:nvGrpSpPr>
            <p:grpSpPr>
              <a:xfrm>
                <a:off x="13301662" y="-1950350"/>
                <a:ext cx="62865" cy="63649"/>
                <a:chOff x="13301662" y="-1950350"/>
                <a:chExt cx="62865" cy="63649"/>
              </a:xfrm>
            </p:grpSpPr>
            <p:sp>
              <p:nvSpPr>
                <p:cNvPr id="6752" name="Freeform 6751">
                  <a:extLst>
                    <a:ext uri="{FF2B5EF4-FFF2-40B4-BE49-F238E27FC236}">
                      <a16:creationId xmlns:a16="http://schemas.microsoft.com/office/drawing/2014/main" id="{84EF0D93-4D29-35F7-56AE-ADFE04435712}"/>
                    </a:ext>
                  </a:extLst>
                </p:cNvPr>
                <p:cNvSpPr/>
                <p:nvPr/>
              </p:nvSpPr>
              <p:spPr>
                <a:xfrm>
                  <a:off x="13301662" y="-19180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53" name="Freeform 6752">
                  <a:extLst>
                    <a:ext uri="{FF2B5EF4-FFF2-40B4-BE49-F238E27FC236}">
                      <a16:creationId xmlns:a16="http://schemas.microsoft.com/office/drawing/2014/main" id="{7F4F1B45-608B-74A6-CC30-7FD6AE985847}"/>
                    </a:ext>
                  </a:extLst>
                </p:cNvPr>
                <p:cNvSpPr/>
                <p:nvPr/>
              </p:nvSpPr>
              <p:spPr>
                <a:xfrm>
                  <a:off x="13333095" y="-19503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7" name="Graphic 26">
                <a:extLst>
                  <a:ext uri="{FF2B5EF4-FFF2-40B4-BE49-F238E27FC236}">
                    <a16:creationId xmlns:a16="http://schemas.microsoft.com/office/drawing/2014/main" id="{C15473EA-14BF-4681-0965-BFA5A641FB38}"/>
                  </a:ext>
                </a:extLst>
              </p:cNvPr>
              <p:cNvGrpSpPr/>
              <p:nvPr/>
            </p:nvGrpSpPr>
            <p:grpSpPr>
              <a:xfrm>
                <a:off x="13396912" y="-1938950"/>
                <a:ext cx="62865" cy="63650"/>
                <a:chOff x="13396912" y="-1938950"/>
                <a:chExt cx="62865" cy="63650"/>
              </a:xfrm>
            </p:grpSpPr>
            <p:sp>
              <p:nvSpPr>
                <p:cNvPr id="6750" name="Freeform 6749">
                  <a:extLst>
                    <a:ext uri="{FF2B5EF4-FFF2-40B4-BE49-F238E27FC236}">
                      <a16:creationId xmlns:a16="http://schemas.microsoft.com/office/drawing/2014/main" id="{E72507F2-7BE8-3E36-98F9-001B55452435}"/>
                    </a:ext>
                  </a:extLst>
                </p:cNvPr>
                <p:cNvSpPr/>
                <p:nvPr/>
              </p:nvSpPr>
              <p:spPr>
                <a:xfrm>
                  <a:off x="13396912" y="-1907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51" name="Freeform 6750">
                  <a:extLst>
                    <a:ext uri="{FF2B5EF4-FFF2-40B4-BE49-F238E27FC236}">
                      <a16:creationId xmlns:a16="http://schemas.microsoft.com/office/drawing/2014/main" id="{21ABABAD-EF2D-637B-22B1-C2BAA8182A23}"/>
                    </a:ext>
                  </a:extLst>
                </p:cNvPr>
                <p:cNvSpPr/>
                <p:nvPr/>
              </p:nvSpPr>
              <p:spPr>
                <a:xfrm>
                  <a:off x="13428345" y="-1938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8" name="Graphic 26">
                <a:extLst>
                  <a:ext uri="{FF2B5EF4-FFF2-40B4-BE49-F238E27FC236}">
                    <a16:creationId xmlns:a16="http://schemas.microsoft.com/office/drawing/2014/main" id="{B0F1D838-CF2C-78CC-AC9D-64E8B1F6E953}"/>
                  </a:ext>
                </a:extLst>
              </p:cNvPr>
              <p:cNvGrpSpPr/>
              <p:nvPr/>
            </p:nvGrpSpPr>
            <p:grpSpPr>
              <a:xfrm>
                <a:off x="13405485" y="-1938950"/>
                <a:ext cx="62865" cy="63650"/>
                <a:chOff x="13405485" y="-1938950"/>
                <a:chExt cx="62865" cy="63650"/>
              </a:xfrm>
            </p:grpSpPr>
            <p:sp>
              <p:nvSpPr>
                <p:cNvPr id="6748" name="Freeform 6747">
                  <a:extLst>
                    <a:ext uri="{FF2B5EF4-FFF2-40B4-BE49-F238E27FC236}">
                      <a16:creationId xmlns:a16="http://schemas.microsoft.com/office/drawing/2014/main" id="{46441F2B-6F9E-6B44-EF80-A2C92BD112B4}"/>
                    </a:ext>
                  </a:extLst>
                </p:cNvPr>
                <p:cNvSpPr/>
                <p:nvPr/>
              </p:nvSpPr>
              <p:spPr>
                <a:xfrm>
                  <a:off x="13405485" y="-1907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49" name="Freeform 6748">
                  <a:extLst>
                    <a:ext uri="{FF2B5EF4-FFF2-40B4-BE49-F238E27FC236}">
                      <a16:creationId xmlns:a16="http://schemas.microsoft.com/office/drawing/2014/main" id="{2C4A9738-A338-28DC-4921-F154A1B90BE0}"/>
                    </a:ext>
                  </a:extLst>
                </p:cNvPr>
                <p:cNvSpPr/>
                <p:nvPr/>
              </p:nvSpPr>
              <p:spPr>
                <a:xfrm>
                  <a:off x="13436917" y="-1938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9" name="Graphic 26">
                <a:extLst>
                  <a:ext uri="{FF2B5EF4-FFF2-40B4-BE49-F238E27FC236}">
                    <a16:creationId xmlns:a16="http://schemas.microsoft.com/office/drawing/2014/main" id="{A1BE590A-D87E-1B4A-D6D9-78C359C5D5B8}"/>
                  </a:ext>
                </a:extLst>
              </p:cNvPr>
              <p:cNvGrpSpPr/>
              <p:nvPr/>
            </p:nvGrpSpPr>
            <p:grpSpPr>
              <a:xfrm>
                <a:off x="13436917" y="-1938950"/>
                <a:ext cx="63817" cy="63650"/>
                <a:chOff x="13436917" y="-1938950"/>
                <a:chExt cx="63817" cy="63650"/>
              </a:xfrm>
            </p:grpSpPr>
            <p:sp>
              <p:nvSpPr>
                <p:cNvPr id="6746" name="Freeform 6745">
                  <a:extLst>
                    <a:ext uri="{FF2B5EF4-FFF2-40B4-BE49-F238E27FC236}">
                      <a16:creationId xmlns:a16="http://schemas.microsoft.com/office/drawing/2014/main" id="{90107FC5-6B2C-A064-856C-AE4CA6B143DE}"/>
                    </a:ext>
                  </a:extLst>
                </p:cNvPr>
                <p:cNvSpPr/>
                <p:nvPr/>
              </p:nvSpPr>
              <p:spPr>
                <a:xfrm>
                  <a:off x="13436917" y="-19076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47" name="Freeform 6746">
                  <a:extLst>
                    <a:ext uri="{FF2B5EF4-FFF2-40B4-BE49-F238E27FC236}">
                      <a16:creationId xmlns:a16="http://schemas.microsoft.com/office/drawing/2014/main" id="{8F02D030-36AC-447E-E0A3-A577DC6EFB0F}"/>
                    </a:ext>
                  </a:extLst>
                </p:cNvPr>
                <p:cNvSpPr/>
                <p:nvPr/>
              </p:nvSpPr>
              <p:spPr>
                <a:xfrm>
                  <a:off x="13468350" y="-1938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40" name="Graphic 26">
                <a:extLst>
                  <a:ext uri="{FF2B5EF4-FFF2-40B4-BE49-F238E27FC236}">
                    <a16:creationId xmlns:a16="http://schemas.microsoft.com/office/drawing/2014/main" id="{E38633FF-4355-9D29-2C79-059C25CEC89A}"/>
                  </a:ext>
                </a:extLst>
              </p:cNvPr>
              <p:cNvGrpSpPr/>
              <p:nvPr/>
            </p:nvGrpSpPr>
            <p:grpSpPr>
              <a:xfrm>
                <a:off x="13478827" y="-1938950"/>
                <a:ext cx="62864" cy="63650"/>
                <a:chOff x="13478827" y="-1938950"/>
                <a:chExt cx="62864" cy="63650"/>
              </a:xfrm>
            </p:grpSpPr>
            <p:sp>
              <p:nvSpPr>
                <p:cNvPr id="6744" name="Freeform 6743">
                  <a:extLst>
                    <a:ext uri="{FF2B5EF4-FFF2-40B4-BE49-F238E27FC236}">
                      <a16:creationId xmlns:a16="http://schemas.microsoft.com/office/drawing/2014/main" id="{D8BA1CE3-A4DD-2654-E8FD-932875CCCB6B}"/>
                    </a:ext>
                  </a:extLst>
                </p:cNvPr>
                <p:cNvSpPr/>
                <p:nvPr/>
              </p:nvSpPr>
              <p:spPr>
                <a:xfrm>
                  <a:off x="13478827" y="-19076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45" name="Freeform 6744">
                  <a:extLst>
                    <a:ext uri="{FF2B5EF4-FFF2-40B4-BE49-F238E27FC236}">
                      <a16:creationId xmlns:a16="http://schemas.microsoft.com/office/drawing/2014/main" id="{E7066D2E-3C76-2E85-E9D5-9EA386400E66}"/>
                    </a:ext>
                  </a:extLst>
                </p:cNvPr>
                <p:cNvSpPr/>
                <p:nvPr/>
              </p:nvSpPr>
              <p:spPr>
                <a:xfrm>
                  <a:off x="13510260" y="-1938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41" name="Graphic 26">
                <a:extLst>
                  <a:ext uri="{FF2B5EF4-FFF2-40B4-BE49-F238E27FC236}">
                    <a16:creationId xmlns:a16="http://schemas.microsoft.com/office/drawing/2014/main" id="{5585EE84-22E7-2EAC-C030-239D9ED4E5B4}"/>
                  </a:ext>
                </a:extLst>
              </p:cNvPr>
              <p:cNvGrpSpPr/>
              <p:nvPr/>
            </p:nvGrpSpPr>
            <p:grpSpPr>
              <a:xfrm>
                <a:off x="13528357" y="-1938950"/>
                <a:ext cx="62864" cy="63650"/>
                <a:chOff x="13528357" y="-1938950"/>
                <a:chExt cx="62864" cy="63650"/>
              </a:xfrm>
            </p:grpSpPr>
            <p:sp>
              <p:nvSpPr>
                <p:cNvPr id="6742" name="Freeform 6741">
                  <a:extLst>
                    <a:ext uri="{FF2B5EF4-FFF2-40B4-BE49-F238E27FC236}">
                      <a16:creationId xmlns:a16="http://schemas.microsoft.com/office/drawing/2014/main" id="{5C79B73F-06FD-33EA-820C-C262E1956D95}"/>
                    </a:ext>
                  </a:extLst>
                </p:cNvPr>
                <p:cNvSpPr/>
                <p:nvPr/>
              </p:nvSpPr>
              <p:spPr>
                <a:xfrm>
                  <a:off x="13528357" y="-19076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43" name="Freeform 6742">
                  <a:extLst>
                    <a:ext uri="{FF2B5EF4-FFF2-40B4-BE49-F238E27FC236}">
                      <a16:creationId xmlns:a16="http://schemas.microsoft.com/office/drawing/2014/main" id="{E2E80833-A693-51A8-2F6C-E69D786FE83D}"/>
                    </a:ext>
                  </a:extLst>
                </p:cNvPr>
                <p:cNvSpPr/>
                <p:nvPr/>
              </p:nvSpPr>
              <p:spPr>
                <a:xfrm>
                  <a:off x="13559790" y="-1938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42" name="Graphic 26">
                <a:extLst>
                  <a:ext uri="{FF2B5EF4-FFF2-40B4-BE49-F238E27FC236}">
                    <a16:creationId xmlns:a16="http://schemas.microsoft.com/office/drawing/2014/main" id="{1AC58321-4E94-E53B-949E-471C467FDDAA}"/>
                  </a:ext>
                </a:extLst>
              </p:cNvPr>
              <p:cNvGrpSpPr/>
              <p:nvPr/>
            </p:nvGrpSpPr>
            <p:grpSpPr>
              <a:xfrm>
                <a:off x="13557885" y="-1938950"/>
                <a:ext cx="63817" cy="63650"/>
                <a:chOff x="13557885" y="-1938950"/>
                <a:chExt cx="63817" cy="63650"/>
              </a:xfrm>
            </p:grpSpPr>
            <p:sp>
              <p:nvSpPr>
                <p:cNvPr id="6740" name="Freeform 6739">
                  <a:extLst>
                    <a:ext uri="{FF2B5EF4-FFF2-40B4-BE49-F238E27FC236}">
                      <a16:creationId xmlns:a16="http://schemas.microsoft.com/office/drawing/2014/main" id="{56E16B06-DE91-0ED9-DB40-830A1D81B19F}"/>
                    </a:ext>
                  </a:extLst>
                </p:cNvPr>
                <p:cNvSpPr/>
                <p:nvPr/>
              </p:nvSpPr>
              <p:spPr>
                <a:xfrm>
                  <a:off x="13557885" y="-19076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41" name="Freeform 6740">
                  <a:extLst>
                    <a:ext uri="{FF2B5EF4-FFF2-40B4-BE49-F238E27FC236}">
                      <a16:creationId xmlns:a16="http://schemas.microsoft.com/office/drawing/2014/main" id="{B2D903CB-F6F5-D9E6-C8BA-ADBA22E61B6E}"/>
                    </a:ext>
                  </a:extLst>
                </p:cNvPr>
                <p:cNvSpPr/>
                <p:nvPr/>
              </p:nvSpPr>
              <p:spPr>
                <a:xfrm>
                  <a:off x="13589317" y="-1938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43" name="Graphic 26">
                <a:extLst>
                  <a:ext uri="{FF2B5EF4-FFF2-40B4-BE49-F238E27FC236}">
                    <a16:creationId xmlns:a16="http://schemas.microsoft.com/office/drawing/2014/main" id="{FEE9F147-5A8D-EBD1-E888-2E9837B1DF5C}"/>
                  </a:ext>
                </a:extLst>
              </p:cNvPr>
              <p:cNvGrpSpPr/>
              <p:nvPr/>
            </p:nvGrpSpPr>
            <p:grpSpPr>
              <a:xfrm>
                <a:off x="13562647" y="-1938950"/>
                <a:ext cx="62865" cy="63650"/>
                <a:chOff x="13562647" y="-1938950"/>
                <a:chExt cx="62865" cy="63650"/>
              </a:xfrm>
            </p:grpSpPr>
            <p:sp>
              <p:nvSpPr>
                <p:cNvPr id="6738" name="Freeform 6737">
                  <a:extLst>
                    <a:ext uri="{FF2B5EF4-FFF2-40B4-BE49-F238E27FC236}">
                      <a16:creationId xmlns:a16="http://schemas.microsoft.com/office/drawing/2014/main" id="{15E96F08-D12B-BDB4-EF81-036C060B3550}"/>
                    </a:ext>
                  </a:extLst>
                </p:cNvPr>
                <p:cNvSpPr/>
                <p:nvPr/>
              </p:nvSpPr>
              <p:spPr>
                <a:xfrm>
                  <a:off x="13562647" y="-1907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39" name="Freeform 6738">
                  <a:extLst>
                    <a:ext uri="{FF2B5EF4-FFF2-40B4-BE49-F238E27FC236}">
                      <a16:creationId xmlns:a16="http://schemas.microsoft.com/office/drawing/2014/main" id="{D983A31E-52E6-F221-01B0-39C5874AC0C8}"/>
                    </a:ext>
                  </a:extLst>
                </p:cNvPr>
                <p:cNvSpPr/>
                <p:nvPr/>
              </p:nvSpPr>
              <p:spPr>
                <a:xfrm>
                  <a:off x="13594080" y="-1938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44" name="Graphic 26">
                <a:extLst>
                  <a:ext uri="{FF2B5EF4-FFF2-40B4-BE49-F238E27FC236}">
                    <a16:creationId xmlns:a16="http://schemas.microsoft.com/office/drawing/2014/main" id="{CE859F6A-D4FA-8D67-A566-2307BD980EB4}"/>
                  </a:ext>
                </a:extLst>
              </p:cNvPr>
              <p:cNvGrpSpPr/>
              <p:nvPr/>
            </p:nvGrpSpPr>
            <p:grpSpPr>
              <a:xfrm>
                <a:off x="13568362" y="-1938950"/>
                <a:ext cx="62865" cy="63650"/>
                <a:chOff x="13568362" y="-1938950"/>
                <a:chExt cx="62865" cy="63650"/>
              </a:xfrm>
            </p:grpSpPr>
            <p:sp>
              <p:nvSpPr>
                <p:cNvPr id="6736" name="Freeform 6735">
                  <a:extLst>
                    <a:ext uri="{FF2B5EF4-FFF2-40B4-BE49-F238E27FC236}">
                      <a16:creationId xmlns:a16="http://schemas.microsoft.com/office/drawing/2014/main" id="{B7CDD348-B26E-4DF8-BF4A-78A809BFC09E}"/>
                    </a:ext>
                  </a:extLst>
                </p:cNvPr>
                <p:cNvSpPr/>
                <p:nvPr/>
              </p:nvSpPr>
              <p:spPr>
                <a:xfrm>
                  <a:off x="13568362" y="-1907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37" name="Freeform 6736">
                  <a:extLst>
                    <a:ext uri="{FF2B5EF4-FFF2-40B4-BE49-F238E27FC236}">
                      <a16:creationId xmlns:a16="http://schemas.microsoft.com/office/drawing/2014/main" id="{93B3306F-EDA6-5FEC-EF7B-963A197215FA}"/>
                    </a:ext>
                  </a:extLst>
                </p:cNvPr>
                <p:cNvSpPr/>
                <p:nvPr/>
              </p:nvSpPr>
              <p:spPr>
                <a:xfrm>
                  <a:off x="13599795" y="-1938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45" name="Graphic 26">
                <a:extLst>
                  <a:ext uri="{FF2B5EF4-FFF2-40B4-BE49-F238E27FC236}">
                    <a16:creationId xmlns:a16="http://schemas.microsoft.com/office/drawing/2014/main" id="{329FE30E-59C7-30F6-8C61-A0E6C6F7A030}"/>
                  </a:ext>
                </a:extLst>
              </p:cNvPr>
              <p:cNvGrpSpPr/>
              <p:nvPr/>
            </p:nvGrpSpPr>
            <p:grpSpPr>
              <a:xfrm>
                <a:off x="13591222" y="-1938950"/>
                <a:ext cx="63817" cy="63650"/>
                <a:chOff x="13591222" y="-1938950"/>
                <a:chExt cx="63817" cy="63650"/>
              </a:xfrm>
            </p:grpSpPr>
            <p:sp>
              <p:nvSpPr>
                <p:cNvPr id="6734" name="Freeform 6733">
                  <a:extLst>
                    <a:ext uri="{FF2B5EF4-FFF2-40B4-BE49-F238E27FC236}">
                      <a16:creationId xmlns:a16="http://schemas.microsoft.com/office/drawing/2014/main" id="{8F30F02D-90E7-176D-990B-8E875A643BF4}"/>
                    </a:ext>
                  </a:extLst>
                </p:cNvPr>
                <p:cNvSpPr/>
                <p:nvPr/>
              </p:nvSpPr>
              <p:spPr>
                <a:xfrm>
                  <a:off x="13591222" y="-19076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35" name="Freeform 6734">
                  <a:extLst>
                    <a:ext uri="{FF2B5EF4-FFF2-40B4-BE49-F238E27FC236}">
                      <a16:creationId xmlns:a16="http://schemas.microsoft.com/office/drawing/2014/main" id="{8DEE76EE-D752-E8D2-0E88-127D9315F110}"/>
                    </a:ext>
                  </a:extLst>
                </p:cNvPr>
                <p:cNvSpPr/>
                <p:nvPr/>
              </p:nvSpPr>
              <p:spPr>
                <a:xfrm>
                  <a:off x="13623607" y="-1938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46" name="Graphic 26">
                <a:extLst>
                  <a:ext uri="{FF2B5EF4-FFF2-40B4-BE49-F238E27FC236}">
                    <a16:creationId xmlns:a16="http://schemas.microsoft.com/office/drawing/2014/main" id="{739F06F4-1231-C849-ABE1-3E5BA8606528}"/>
                  </a:ext>
                </a:extLst>
              </p:cNvPr>
              <p:cNvGrpSpPr/>
              <p:nvPr/>
            </p:nvGrpSpPr>
            <p:grpSpPr>
              <a:xfrm>
                <a:off x="13599795" y="-1938950"/>
                <a:ext cx="63817" cy="63650"/>
                <a:chOff x="13599795" y="-1938950"/>
                <a:chExt cx="63817" cy="63650"/>
              </a:xfrm>
            </p:grpSpPr>
            <p:sp>
              <p:nvSpPr>
                <p:cNvPr id="6732" name="Freeform 6731">
                  <a:extLst>
                    <a:ext uri="{FF2B5EF4-FFF2-40B4-BE49-F238E27FC236}">
                      <a16:creationId xmlns:a16="http://schemas.microsoft.com/office/drawing/2014/main" id="{24BFB1EA-E8F5-4DD8-6849-70A798724549}"/>
                    </a:ext>
                  </a:extLst>
                </p:cNvPr>
                <p:cNvSpPr/>
                <p:nvPr/>
              </p:nvSpPr>
              <p:spPr>
                <a:xfrm>
                  <a:off x="13599795" y="-19076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33" name="Freeform 6732">
                  <a:extLst>
                    <a:ext uri="{FF2B5EF4-FFF2-40B4-BE49-F238E27FC236}">
                      <a16:creationId xmlns:a16="http://schemas.microsoft.com/office/drawing/2014/main" id="{241A3BA6-D238-86F7-A084-216D9C079D54}"/>
                    </a:ext>
                  </a:extLst>
                </p:cNvPr>
                <p:cNvSpPr/>
                <p:nvPr/>
              </p:nvSpPr>
              <p:spPr>
                <a:xfrm>
                  <a:off x="13632180" y="-1938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47" name="Graphic 26">
                <a:extLst>
                  <a:ext uri="{FF2B5EF4-FFF2-40B4-BE49-F238E27FC236}">
                    <a16:creationId xmlns:a16="http://schemas.microsoft.com/office/drawing/2014/main" id="{9023E599-C319-8BCF-DE57-7347EB391CCE}"/>
                  </a:ext>
                </a:extLst>
              </p:cNvPr>
              <p:cNvGrpSpPr/>
              <p:nvPr/>
            </p:nvGrpSpPr>
            <p:grpSpPr>
              <a:xfrm>
                <a:off x="13627417" y="-1920900"/>
                <a:ext cx="62865" cy="62700"/>
                <a:chOff x="13627417" y="-1920900"/>
                <a:chExt cx="62865" cy="62700"/>
              </a:xfrm>
            </p:grpSpPr>
            <p:sp>
              <p:nvSpPr>
                <p:cNvPr id="6730" name="Freeform 6729">
                  <a:extLst>
                    <a:ext uri="{FF2B5EF4-FFF2-40B4-BE49-F238E27FC236}">
                      <a16:creationId xmlns:a16="http://schemas.microsoft.com/office/drawing/2014/main" id="{A14BB0B7-9AA5-6B65-41BA-CFF871111846}"/>
                    </a:ext>
                  </a:extLst>
                </p:cNvPr>
                <p:cNvSpPr/>
                <p:nvPr/>
              </p:nvSpPr>
              <p:spPr>
                <a:xfrm>
                  <a:off x="13627417" y="-1889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31" name="Freeform 6730">
                  <a:extLst>
                    <a:ext uri="{FF2B5EF4-FFF2-40B4-BE49-F238E27FC236}">
                      <a16:creationId xmlns:a16="http://schemas.microsoft.com/office/drawing/2014/main" id="{E989A1D1-8231-5936-C1F0-D26EF56CB0F6}"/>
                    </a:ext>
                  </a:extLst>
                </p:cNvPr>
                <p:cNvSpPr/>
                <p:nvPr/>
              </p:nvSpPr>
              <p:spPr>
                <a:xfrm>
                  <a:off x="13658850" y="-1920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48" name="Graphic 26">
                <a:extLst>
                  <a:ext uri="{FF2B5EF4-FFF2-40B4-BE49-F238E27FC236}">
                    <a16:creationId xmlns:a16="http://schemas.microsoft.com/office/drawing/2014/main" id="{C3BCDDE2-36E2-2D32-246F-C2C496833392}"/>
                  </a:ext>
                </a:extLst>
              </p:cNvPr>
              <p:cNvGrpSpPr/>
              <p:nvPr/>
            </p:nvGrpSpPr>
            <p:grpSpPr>
              <a:xfrm>
                <a:off x="13635037" y="-1920900"/>
                <a:ext cx="63817" cy="62700"/>
                <a:chOff x="13635037" y="-1920900"/>
                <a:chExt cx="63817" cy="62700"/>
              </a:xfrm>
            </p:grpSpPr>
            <p:sp>
              <p:nvSpPr>
                <p:cNvPr id="6728" name="Freeform 6727">
                  <a:extLst>
                    <a:ext uri="{FF2B5EF4-FFF2-40B4-BE49-F238E27FC236}">
                      <a16:creationId xmlns:a16="http://schemas.microsoft.com/office/drawing/2014/main" id="{2264BFEE-FFBC-602D-EA06-AD11FF3BDC31}"/>
                    </a:ext>
                  </a:extLst>
                </p:cNvPr>
                <p:cNvSpPr/>
                <p:nvPr/>
              </p:nvSpPr>
              <p:spPr>
                <a:xfrm>
                  <a:off x="13635037" y="-18895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29" name="Freeform 6728">
                  <a:extLst>
                    <a:ext uri="{FF2B5EF4-FFF2-40B4-BE49-F238E27FC236}">
                      <a16:creationId xmlns:a16="http://schemas.microsoft.com/office/drawing/2014/main" id="{403348A3-8BDD-64DF-486E-367170D8454B}"/>
                    </a:ext>
                  </a:extLst>
                </p:cNvPr>
                <p:cNvSpPr/>
                <p:nvPr/>
              </p:nvSpPr>
              <p:spPr>
                <a:xfrm>
                  <a:off x="13666470" y="-1920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49" name="Graphic 26">
                <a:extLst>
                  <a:ext uri="{FF2B5EF4-FFF2-40B4-BE49-F238E27FC236}">
                    <a16:creationId xmlns:a16="http://schemas.microsoft.com/office/drawing/2014/main" id="{45C27292-6863-85D1-DE01-12B2DDE5DF81}"/>
                  </a:ext>
                </a:extLst>
              </p:cNvPr>
              <p:cNvGrpSpPr/>
              <p:nvPr/>
            </p:nvGrpSpPr>
            <p:grpSpPr>
              <a:xfrm>
                <a:off x="13676947" y="-1920900"/>
                <a:ext cx="63817" cy="62700"/>
                <a:chOff x="13676947" y="-1920900"/>
                <a:chExt cx="63817" cy="62700"/>
              </a:xfrm>
            </p:grpSpPr>
            <p:sp>
              <p:nvSpPr>
                <p:cNvPr id="6726" name="Freeform 6725">
                  <a:extLst>
                    <a:ext uri="{FF2B5EF4-FFF2-40B4-BE49-F238E27FC236}">
                      <a16:creationId xmlns:a16="http://schemas.microsoft.com/office/drawing/2014/main" id="{FEDE6089-5E9E-6738-A087-7EA8253095A7}"/>
                    </a:ext>
                  </a:extLst>
                </p:cNvPr>
                <p:cNvSpPr/>
                <p:nvPr/>
              </p:nvSpPr>
              <p:spPr>
                <a:xfrm>
                  <a:off x="13676947" y="-18895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27" name="Freeform 6726">
                  <a:extLst>
                    <a:ext uri="{FF2B5EF4-FFF2-40B4-BE49-F238E27FC236}">
                      <a16:creationId xmlns:a16="http://schemas.microsoft.com/office/drawing/2014/main" id="{4B052B88-EA82-5F0A-8065-C7258746E074}"/>
                    </a:ext>
                  </a:extLst>
                </p:cNvPr>
                <p:cNvSpPr/>
                <p:nvPr/>
              </p:nvSpPr>
              <p:spPr>
                <a:xfrm>
                  <a:off x="13709332" y="-1920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50" name="Graphic 26">
                <a:extLst>
                  <a:ext uri="{FF2B5EF4-FFF2-40B4-BE49-F238E27FC236}">
                    <a16:creationId xmlns:a16="http://schemas.microsoft.com/office/drawing/2014/main" id="{0B17F678-968F-5222-5A96-F1B557E80C48}"/>
                  </a:ext>
                </a:extLst>
              </p:cNvPr>
              <p:cNvGrpSpPr/>
              <p:nvPr/>
            </p:nvGrpSpPr>
            <p:grpSpPr>
              <a:xfrm>
                <a:off x="13721715" y="-1920900"/>
                <a:ext cx="63817" cy="62700"/>
                <a:chOff x="13721715" y="-1920900"/>
                <a:chExt cx="63817" cy="62700"/>
              </a:xfrm>
            </p:grpSpPr>
            <p:sp>
              <p:nvSpPr>
                <p:cNvPr id="6724" name="Freeform 6723">
                  <a:extLst>
                    <a:ext uri="{FF2B5EF4-FFF2-40B4-BE49-F238E27FC236}">
                      <a16:creationId xmlns:a16="http://schemas.microsoft.com/office/drawing/2014/main" id="{9FBF3AFE-D384-7DFE-9F43-EC63D7CC40FC}"/>
                    </a:ext>
                  </a:extLst>
                </p:cNvPr>
                <p:cNvSpPr/>
                <p:nvPr/>
              </p:nvSpPr>
              <p:spPr>
                <a:xfrm>
                  <a:off x="13721715" y="-18895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25" name="Freeform 6724">
                  <a:extLst>
                    <a:ext uri="{FF2B5EF4-FFF2-40B4-BE49-F238E27FC236}">
                      <a16:creationId xmlns:a16="http://schemas.microsoft.com/office/drawing/2014/main" id="{E668CC63-91E5-2F3D-5EB3-32B6AB319F98}"/>
                    </a:ext>
                  </a:extLst>
                </p:cNvPr>
                <p:cNvSpPr/>
                <p:nvPr/>
              </p:nvSpPr>
              <p:spPr>
                <a:xfrm>
                  <a:off x="13754100" y="-1920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51" name="Graphic 26">
                <a:extLst>
                  <a:ext uri="{FF2B5EF4-FFF2-40B4-BE49-F238E27FC236}">
                    <a16:creationId xmlns:a16="http://schemas.microsoft.com/office/drawing/2014/main" id="{333F5F25-71FE-396F-042C-941CA65297D8}"/>
                  </a:ext>
                </a:extLst>
              </p:cNvPr>
              <p:cNvGrpSpPr/>
              <p:nvPr/>
            </p:nvGrpSpPr>
            <p:grpSpPr>
              <a:xfrm>
                <a:off x="13729335" y="-1920900"/>
                <a:ext cx="63817" cy="62700"/>
                <a:chOff x="13729335" y="-1920900"/>
                <a:chExt cx="63817" cy="62700"/>
              </a:xfrm>
            </p:grpSpPr>
            <p:sp>
              <p:nvSpPr>
                <p:cNvPr id="6722" name="Freeform 6721">
                  <a:extLst>
                    <a:ext uri="{FF2B5EF4-FFF2-40B4-BE49-F238E27FC236}">
                      <a16:creationId xmlns:a16="http://schemas.microsoft.com/office/drawing/2014/main" id="{37B9CE0D-2F23-D459-4D6C-8D477826F45D}"/>
                    </a:ext>
                  </a:extLst>
                </p:cNvPr>
                <p:cNvSpPr/>
                <p:nvPr/>
              </p:nvSpPr>
              <p:spPr>
                <a:xfrm>
                  <a:off x="13729335" y="-18895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23" name="Freeform 6722">
                  <a:extLst>
                    <a:ext uri="{FF2B5EF4-FFF2-40B4-BE49-F238E27FC236}">
                      <a16:creationId xmlns:a16="http://schemas.microsoft.com/office/drawing/2014/main" id="{B6402485-6DCA-5979-B3A5-90AF97963895}"/>
                    </a:ext>
                  </a:extLst>
                </p:cNvPr>
                <p:cNvSpPr/>
                <p:nvPr/>
              </p:nvSpPr>
              <p:spPr>
                <a:xfrm>
                  <a:off x="13761720" y="-1920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52" name="Graphic 26">
                <a:extLst>
                  <a:ext uri="{FF2B5EF4-FFF2-40B4-BE49-F238E27FC236}">
                    <a16:creationId xmlns:a16="http://schemas.microsoft.com/office/drawing/2014/main" id="{2765F00B-11EA-F1D8-AB1D-4F13A9A0404F}"/>
                  </a:ext>
                </a:extLst>
              </p:cNvPr>
              <p:cNvGrpSpPr/>
              <p:nvPr/>
            </p:nvGrpSpPr>
            <p:grpSpPr>
              <a:xfrm>
                <a:off x="13735050" y="-1920900"/>
                <a:ext cx="62865" cy="62700"/>
                <a:chOff x="13735050" y="-1920900"/>
                <a:chExt cx="62865" cy="62700"/>
              </a:xfrm>
            </p:grpSpPr>
            <p:sp>
              <p:nvSpPr>
                <p:cNvPr id="6720" name="Freeform 6719">
                  <a:extLst>
                    <a:ext uri="{FF2B5EF4-FFF2-40B4-BE49-F238E27FC236}">
                      <a16:creationId xmlns:a16="http://schemas.microsoft.com/office/drawing/2014/main" id="{A299AB73-1D4E-E395-8302-470699A9178E}"/>
                    </a:ext>
                  </a:extLst>
                </p:cNvPr>
                <p:cNvSpPr/>
                <p:nvPr/>
              </p:nvSpPr>
              <p:spPr>
                <a:xfrm>
                  <a:off x="13735050" y="-1889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21" name="Freeform 6720">
                  <a:extLst>
                    <a:ext uri="{FF2B5EF4-FFF2-40B4-BE49-F238E27FC236}">
                      <a16:creationId xmlns:a16="http://schemas.microsoft.com/office/drawing/2014/main" id="{3A1D8291-3F3B-CB35-1702-6A48D3C3CE30}"/>
                    </a:ext>
                  </a:extLst>
                </p:cNvPr>
                <p:cNvSpPr/>
                <p:nvPr/>
              </p:nvSpPr>
              <p:spPr>
                <a:xfrm>
                  <a:off x="13766482" y="-1920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53" name="Graphic 26">
                <a:extLst>
                  <a:ext uri="{FF2B5EF4-FFF2-40B4-BE49-F238E27FC236}">
                    <a16:creationId xmlns:a16="http://schemas.microsoft.com/office/drawing/2014/main" id="{B1EBE151-858D-578F-E121-5ACD79860A79}"/>
                  </a:ext>
                </a:extLst>
              </p:cNvPr>
              <p:cNvGrpSpPr/>
              <p:nvPr/>
            </p:nvGrpSpPr>
            <p:grpSpPr>
              <a:xfrm>
                <a:off x="13792200" y="-1900950"/>
                <a:ext cx="62865" cy="62700"/>
                <a:chOff x="13792200" y="-1900950"/>
                <a:chExt cx="62865" cy="62700"/>
              </a:xfrm>
            </p:grpSpPr>
            <p:sp>
              <p:nvSpPr>
                <p:cNvPr id="6718" name="Freeform 6717">
                  <a:extLst>
                    <a:ext uri="{FF2B5EF4-FFF2-40B4-BE49-F238E27FC236}">
                      <a16:creationId xmlns:a16="http://schemas.microsoft.com/office/drawing/2014/main" id="{66997448-5E2B-B642-B432-13BF081009A7}"/>
                    </a:ext>
                  </a:extLst>
                </p:cNvPr>
                <p:cNvSpPr/>
                <p:nvPr/>
              </p:nvSpPr>
              <p:spPr>
                <a:xfrm>
                  <a:off x="13792200" y="-1869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19" name="Freeform 6718">
                  <a:extLst>
                    <a:ext uri="{FF2B5EF4-FFF2-40B4-BE49-F238E27FC236}">
                      <a16:creationId xmlns:a16="http://schemas.microsoft.com/office/drawing/2014/main" id="{EAEB5583-2C17-33C7-101F-267E9CA16FEF}"/>
                    </a:ext>
                  </a:extLst>
                </p:cNvPr>
                <p:cNvSpPr/>
                <p:nvPr/>
              </p:nvSpPr>
              <p:spPr>
                <a:xfrm>
                  <a:off x="13823632"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54" name="Graphic 26">
                <a:extLst>
                  <a:ext uri="{FF2B5EF4-FFF2-40B4-BE49-F238E27FC236}">
                    <a16:creationId xmlns:a16="http://schemas.microsoft.com/office/drawing/2014/main" id="{C45A2A27-280F-A5C9-593A-F7C9573A0614}"/>
                  </a:ext>
                </a:extLst>
              </p:cNvPr>
              <p:cNvGrpSpPr/>
              <p:nvPr/>
            </p:nvGrpSpPr>
            <p:grpSpPr>
              <a:xfrm>
                <a:off x="13796962" y="-1900950"/>
                <a:ext cx="63817" cy="62700"/>
                <a:chOff x="13796962" y="-1900950"/>
                <a:chExt cx="63817" cy="62700"/>
              </a:xfrm>
            </p:grpSpPr>
            <p:sp>
              <p:nvSpPr>
                <p:cNvPr id="6716" name="Freeform 6715">
                  <a:extLst>
                    <a:ext uri="{FF2B5EF4-FFF2-40B4-BE49-F238E27FC236}">
                      <a16:creationId xmlns:a16="http://schemas.microsoft.com/office/drawing/2014/main" id="{C7E377AC-94CF-3F7B-2867-E23257DB8696}"/>
                    </a:ext>
                  </a:extLst>
                </p:cNvPr>
                <p:cNvSpPr/>
                <p:nvPr/>
              </p:nvSpPr>
              <p:spPr>
                <a:xfrm>
                  <a:off x="13796962" y="-18696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17" name="Freeform 6716">
                  <a:extLst>
                    <a:ext uri="{FF2B5EF4-FFF2-40B4-BE49-F238E27FC236}">
                      <a16:creationId xmlns:a16="http://schemas.microsoft.com/office/drawing/2014/main" id="{A07A0284-6FAE-2A3E-B19F-3CBBD6CE5DDD}"/>
                    </a:ext>
                  </a:extLst>
                </p:cNvPr>
                <p:cNvSpPr/>
                <p:nvPr/>
              </p:nvSpPr>
              <p:spPr>
                <a:xfrm>
                  <a:off x="13828395"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55" name="Graphic 26">
                <a:extLst>
                  <a:ext uri="{FF2B5EF4-FFF2-40B4-BE49-F238E27FC236}">
                    <a16:creationId xmlns:a16="http://schemas.microsoft.com/office/drawing/2014/main" id="{BB26724C-BB9B-F0D6-7AB6-8BCEDBA6D953}"/>
                  </a:ext>
                </a:extLst>
              </p:cNvPr>
              <p:cNvGrpSpPr/>
              <p:nvPr/>
            </p:nvGrpSpPr>
            <p:grpSpPr>
              <a:xfrm>
                <a:off x="13871257" y="-1900950"/>
                <a:ext cx="63817" cy="62700"/>
                <a:chOff x="13871257" y="-1900950"/>
                <a:chExt cx="63817" cy="62700"/>
              </a:xfrm>
            </p:grpSpPr>
            <p:sp>
              <p:nvSpPr>
                <p:cNvPr id="6714" name="Freeform 6713">
                  <a:extLst>
                    <a:ext uri="{FF2B5EF4-FFF2-40B4-BE49-F238E27FC236}">
                      <a16:creationId xmlns:a16="http://schemas.microsoft.com/office/drawing/2014/main" id="{9838B0E8-335F-47F2-F4B6-A5D306CE07BC}"/>
                    </a:ext>
                  </a:extLst>
                </p:cNvPr>
                <p:cNvSpPr/>
                <p:nvPr/>
              </p:nvSpPr>
              <p:spPr>
                <a:xfrm>
                  <a:off x="13871257" y="-18696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15" name="Freeform 6714">
                  <a:extLst>
                    <a:ext uri="{FF2B5EF4-FFF2-40B4-BE49-F238E27FC236}">
                      <a16:creationId xmlns:a16="http://schemas.microsoft.com/office/drawing/2014/main" id="{B1B2C87B-9445-02E2-B3E2-D328CDD4108D}"/>
                    </a:ext>
                  </a:extLst>
                </p:cNvPr>
                <p:cNvSpPr/>
                <p:nvPr/>
              </p:nvSpPr>
              <p:spPr>
                <a:xfrm>
                  <a:off x="13903642"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56" name="Graphic 26">
                <a:extLst>
                  <a:ext uri="{FF2B5EF4-FFF2-40B4-BE49-F238E27FC236}">
                    <a16:creationId xmlns:a16="http://schemas.microsoft.com/office/drawing/2014/main" id="{2E6204CF-C114-F15E-12AF-F40C491B29D8}"/>
                  </a:ext>
                </a:extLst>
              </p:cNvPr>
              <p:cNvGrpSpPr/>
              <p:nvPr/>
            </p:nvGrpSpPr>
            <p:grpSpPr>
              <a:xfrm>
                <a:off x="13878877" y="-1900950"/>
                <a:ext cx="62864" cy="62700"/>
                <a:chOff x="13878877" y="-1900950"/>
                <a:chExt cx="62864" cy="62700"/>
              </a:xfrm>
            </p:grpSpPr>
            <p:sp>
              <p:nvSpPr>
                <p:cNvPr id="6712" name="Freeform 6711">
                  <a:extLst>
                    <a:ext uri="{FF2B5EF4-FFF2-40B4-BE49-F238E27FC236}">
                      <a16:creationId xmlns:a16="http://schemas.microsoft.com/office/drawing/2014/main" id="{1ED5AC09-B96C-8735-678A-A28395A23688}"/>
                    </a:ext>
                  </a:extLst>
                </p:cNvPr>
                <p:cNvSpPr/>
                <p:nvPr/>
              </p:nvSpPr>
              <p:spPr>
                <a:xfrm>
                  <a:off x="13878877" y="-18696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13" name="Freeform 6712">
                  <a:extLst>
                    <a:ext uri="{FF2B5EF4-FFF2-40B4-BE49-F238E27FC236}">
                      <a16:creationId xmlns:a16="http://schemas.microsoft.com/office/drawing/2014/main" id="{6373F668-7127-A732-8181-450AA96F53E7}"/>
                    </a:ext>
                  </a:extLst>
                </p:cNvPr>
                <p:cNvSpPr/>
                <p:nvPr/>
              </p:nvSpPr>
              <p:spPr>
                <a:xfrm>
                  <a:off x="13910310"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57" name="Graphic 26">
                <a:extLst>
                  <a:ext uri="{FF2B5EF4-FFF2-40B4-BE49-F238E27FC236}">
                    <a16:creationId xmlns:a16="http://schemas.microsoft.com/office/drawing/2014/main" id="{04927307-495E-9A11-5D38-A73C7F9FA156}"/>
                  </a:ext>
                </a:extLst>
              </p:cNvPr>
              <p:cNvGrpSpPr/>
              <p:nvPr/>
            </p:nvGrpSpPr>
            <p:grpSpPr>
              <a:xfrm>
                <a:off x="13886497" y="-1900950"/>
                <a:ext cx="63817" cy="62700"/>
                <a:chOff x="13886497" y="-1900950"/>
                <a:chExt cx="63817" cy="62700"/>
              </a:xfrm>
            </p:grpSpPr>
            <p:sp>
              <p:nvSpPr>
                <p:cNvPr id="6710" name="Freeform 6709">
                  <a:extLst>
                    <a:ext uri="{FF2B5EF4-FFF2-40B4-BE49-F238E27FC236}">
                      <a16:creationId xmlns:a16="http://schemas.microsoft.com/office/drawing/2014/main" id="{C173E626-9A07-3EDB-51CF-C265A289A663}"/>
                    </a:ext>
                  </a:extLst>
                </p:cNvPr>
                <p:cNvSpPr/>
                <p:nvPr/>
              </p:nvSpPr>
              <p:spPr>
                <a:xfrm>
                  <a:off x="13886497" y="-18696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11" name="Freeform 6710">
                  <a:extLst>
                    <a:ext uri="{FF2B5EF4-FFF2-40B4-BE49-F238E27FC236}">
                      <a16:creationId xmlns:a16="http://schemas.microsoft.com/office/drawing/2014/main" id="{F146B598-AB5B-1363-6478-830962F1A31E}"/>
                    </a:ext>
                  </a:extLst>
                </p:cNvPr>
                <p:cNvSpPr/>
                <p:nvPr/>
              </p:nvSpPr>
              <p:spPr>
                <a:xfrm>
                  <a:off x="13917930"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58" name="Graphic 26">
                <a:extLst>
                  <a:ext uri="{FF2B5EF4-FFF2-40B4-BE49-F238E27FC236}">
                    <a16:creationId xmlns:a16="http://schemas.microsoft.com/office/drawing/2014/main" id="{B106D8C3-9926-8AA6-2499-3D90080930C2}"/>
                  </a:ext>
                </a:extLst>
              </p:cNvPr>
              <p:cNvGrpSpPr/>
              <p:nvPr/>
            </p:nvGrpSpPr>
            <p:grpSpPr>
              <a:xfrm>
                <a:off x="13891260" y="-1900950"/>
                <a:ext cx="63817" cy="62700"/>
                <a:chOff x="13891260" y="-1900950"/>
                <a:chExt cx="63817" cy="62700"/>
              </a:xfrm>
            </p:grpSpPr>
            <p:sp>
              <p:nvSpPr>
                <p:cNvPr id="6708" name="Freeform 6707">
                  <a:extLst>
                    <a:ext uri="{FF2B5EF4-FFF2-40B4-BE49-F238E27FC236}">
                      <a16:creationId xmlns:a16="http://schemas.microsoft.com/office/drawing/2014/main" id="{24492597-74F3-083F-3782-0BAF1BB0BCD8}"/>
                    </a:ext>
                  </a:extLst>
                </p:cNvPr>
                <p:cNvSpPr/>
                <p:nvPr/>
              </p:nvSpPr>
              <p:spPr>
                <a:xfrm>
                  <a:off x="13891260" y="-18696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09" name="Freeform 6708">
                  <a:extLst>
                    <a:ext uri="{FF2B5EF4-FFF2-40B4-BE49-F238E27FC236}">
                      <a16:creationId xmlns:a16="http://schemas.microsoft.com/office/drawing/2014/main" id="{9FB1E3E6-8927-7BAE-2884-D0518FF4A563}"/>
                    </a:ext>
                  </a:extLst>
                </p:cNvPr>
                <p:cNvSpPr/>
                <p:nvPr/>
              </p:nvSpPr>
              <p:spPr>
                <a:xfrm>
                  <a:off x="13923645"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59" name="Graphic 26">
                <a:extLst>
                  <a:ext uri="{FF2B5EF4-FFF2-40B4-BE49-F238E27FC236}">
                    <a16:creationId xmlns:a16="http://schemas.microsoft.com/office/drawing/2014/main" id="{088CEA4C-3EF6-792C-4D8C-C6A0E105092A}"/>
                  </a:ext>
                </a:extLst>
              </p:cNvPr>
              <p:cNvGrpSpPr/>
              <p:nvPr/>
            </p:nvGrpSpPr>
            <p:grpSpPr>
              <a:xfrm>
                <a:off x="13917930" y="-1900950"/>
                <a:ext cx="62865" cy="62700"/>
                <a:chOff x="13917930" y="-1900950"/>
                <a:chExt cx="62865" cy="62700"/>
              </a:xfrm>
            </p:grpSpPr>
            <p:sp>
              <p:nvSpPr>
                <p:cNvPr id="6706" name="Freeform 6705">
                  <a:extLst>
                    <a:ext uri="{FF2B5EF4-FFF2-40B4-BE49-F238E27FC236}">
                      <a16:creationId xmlns:a16="http://schemas.microsoft.com/office/drawing/2014/main" id="{DA53A986-586E-3221-BED4-3C607A7B12C8}"/>
                    </a:ext>
                  </a:extLst>
                </p:cNvPr>
                <p:cNvSpPr/>
                <p:nvPr/>
              </p:nvSpPr>
              <p:spPr>
                <a:xfrm>
                  <a:off x="13917930" y="-1869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07" name="Freeform 6706">
                  <a:extLst>
                    <a:ext uri="{FF2B5EF4-FFF2-40B4-BE49-F238E27FC236}">
                      <a16:creationId xmlns:a16="http://schemas.microsoft.com/office/drawing/2014/main" id="{870E66DA-14AD-4FBC-0587-57A8FBC35BCC}"/>
                    </a:ext>
                  </a:extLst>
                </p:cNvPr>
                <p:cNvSpPr/>
                <p:nvPr/>
              </p:nvSpPr>
              <p:spPr>
                <a:xfrm>
                  <a:off x="13949362"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0" name="Graphic 26">
                <a:extLst>
                  <a:ext uri="{FF2B5EF4-FFF2-40B4-BE49-F238E27FC236}">
                    <a16:creationId xmlns:a16="http://schemas.microsoft.com/office/drawing/2014/main" id="{C0D5CCA3-9779-D766-D93E-DCB5784E3A3A}"/>
                  </a:ext>
                </a:extLst>
              </p:cNvPr>
              <p:cNvGrpSpPr/>
              <p:nvPr/>
            </p:nvGrpSpPr>
            <p:grpSpPr>
              <a:xfrm>
                <a:off x="13925550" y="-1900950"/>
                <a:ext cx="62865" cy="62700"/>
                <a:chOff x="13925550" y="-1900950"/>
                <a:chExt cx="62865" cy="62700"/>
              </a:xfrm>
            </p:grpSpPr>
            <p:sp>
              <p:nvSpPr>
                <p:cNvPr id="6704" name="Freeform 6703">
                  <a:extLst>
                    <a:ext uri="{FF2B5EF4-FFF2-40B4-BE49-F238E27FC236}">
                      <a16:creationId xmlns:a16="http://schemas.microsoft.com/office/drawing/2014/main" id="{71915C15-550A-AA4B-5723-829A9A96D602}"/>
                    </a:ext>
                  </a:extLst>
                </p:cNvPr>
                <p:cNvSpPr/>
                <p:nvPr/>
              </p:nvSpPr>
              <p:spPr>
                <a:xfrm>
                  <a:off x="13925550" y="-1869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05" name="Freeform 6704">
                  <a:extLst>
                    <a:ext uri="{FF2B5EF4-FFF2-40B4-BE49-F238E27FC236}">
                      <a16:creationId xmlns:a16="http://schemas.microsoft.com/office/drawing/2014/main" id="{37ECF17D-3351-FF23-D3BD-EBB60FEB7A55}"/>
                    </a:ext>
                  </a:extLst>
                </p:cNvPr>
                <p:cNvSpPr/>
                <p:nvPr/>
              </p:nvSpPr>
              <p:spPr>
                <a:xfrm>
                  <a:off x="13956982"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1" name="Graphic 26">
                <a:extLst>
                  <a:ext uri="{FF2B5EF4-FFF2-40B4-BE49-F238E27FC236}">
                    <a16:creationId xmlns:a16="http://schemas.microsoft.com/office/drawing/2014/main" id="{1AFC06F1-C93B-83C9-C654-306DD7ECF813}"/>
                  </a:ext>
                </a:extLst>
              </p:cNvPr>
              <p:cNvGrpSpPr/>
              <p:nvPr/>
            </p:nvGrpSpPr>
            <p:grpSpPr>
              <a:xfrm>
                <a:off x="13930312" y="-1900950"/>
                <a:ext cx="62865" cy="62700"/>
                <a:chOff x="13930312" y="-1900950"/>
                <a:chExt cx="62865" cy="62700"/>
              </a:xfrm>
            </p:grpSpPr>
            <p:sp>
              <p:nvSpPr>
                <p:cNvPr id="6702" name="Freeform 6701">
                  <a:extLst>
                    <a:ext uri="{FF2B5EF4-FFF2-40B4-BE49-F238E27FC236}">
                      <a16:creationId xmlns:a16="http://schemas.microsoft.com/office/drawing/2014/main" id="{EA623197-C7E2-E4C3-DD89-9AA9851A8B79}"/>
                    </a:ext>
                  </a:extLst>
                </p:cNvPr>
                <p:cNvSpPr/>
                <p:nvPr/>
              </p:nvSpPr>
              <p:spPr>
                <a:xfrm>
                  <a:off x="13930312" y="-1869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03" name="Freeform 6702">
                  <a:extLst>
                    <a:ext uri="{FF2B5EF4-FFF2-40B4-BE49-F238E27FC236}">
                      <a16:creationId xmlns:a16="http://schemas.microsoft.com/office/drawing/2014/main" id="{942981C8-7FDD-DB05-9E3B-AED886BD6C6D}"/>
                    </a:ext>
                  </a:extLst>
                </p:cNvPr>
                <p:cNvSpPr/>
                <p:nvPr/>
              </p:nvSpPr>
              <p:spPr>
                <a:xfrm>
                  <a:off x="13961745"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2" name="Graphic 26">
                <a:extLst>
                  <a:ext uri="{FF2B5EF4-FFF2-40B4-BE49-F238E27FC236}">
                    <a16:creationId xmlns:a16="http://schemas.microsoft.com/office/drawing/2014/main" id="{7AA90DD8-E200-F598-8B76-797A199C4E9F}"/>
                  </a:ext>
                </a:extLst>
              </p:cNvPr>
              <p:cNvGrpSpPr/>
              <p:nvPr/>
            </p:nvGrpSpPr>
            <p:grpSpPr>
              <a:xfrm>
                <a:off x="13942695" y="-1900950"/>
                <a:ext cx="62864" cy="62700"/>
                <a:chOff x="13942695" y="-1900950"/>
                <a:chExt cx="62864" cy="62700"/>
              </a:xfrm>
            </p:grpSpPr>
            <p:sp>
              <p:nvSpPr>
                <p:cNvPr id="6700" name="Freeform 6699">
                  <a:extLst>
                    <a:ext uri="{FF2B5EF4-FFF2-40B4-BE49-F238E27FC236}">
                      <a16:creationId xmlns:a16="http://schemas.microsoft.com/office/drawing/2014/main" id="{95D77800-0859-4C63-4209-57FFD22AB1DA}"/>
                    </a:ext>
                  </a:extLst>
                </p:cNvPr>
                <p:cNvSpPr/>
                <p:nvPr/>
              </p:nvSpPr>
              <p:spPr>
                <a:xfrm>
                  <a:off x="13942695" y="-18696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01" name="Freeform 6700">
                  <a:extLst>
                    <a:ext uri="{FF2B5EF4-FFF2-40B4-BE49-F238E27FC236}">
                      <a16:creationId xmlns:a16="http://schemas.microsoft.com/office/drawing/2014/main" id="{09361739-9974-1164-13F7-05CB2AED853A}"/>
                    </a:ext>
                  </a:extLst>
                </p:cNvPr>
                <p:cNvSpPr/>
                <p:nvPr/>
              </p:nvSpPr>
              <p:spPr>
                <a:xfrm>
                  <a:off x="13974127"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3" name="Graphic 26">
                <a:extLst>
                  <a:ext uri="{FF2B5EF4-FFF2-40B4-BE49-F238E27FC236}">
                    <a16:creationId xmlns:a16="http://schemas.microsoft.com/office/drawing/2014/main" id="{E74E5355-4361-C010-4A7B-1F8AB01DB170}"/>
                  </a:ext>
                </a:extLst>
              </p:cNvPr>
              <p:cNvGrpSpPr/>
              <p:nvPr/>
            </p:nvGrpSpPr>
            <p:grpSpPr>
              <a:xfrm>
                <a:off x="13958887" y="-1900950"/>
                <a:ext cx="62865" cy="62700"/>
                <a:chOff x="13958887" y="-1900950"/>
                <a:chExt cx="62865" cy="62700"/>
              </a:xfrm>
            </p:grpSpPr>
            <p:sp>
              <p:nvSpPr>
                <p:cNvPr id="6698" name="Freeform 6697">
                  <a:extLst>
                    <a:ext uri="{FF2B5EF4-FFF2-40B4-BE49-F238E27FC236}">
                      <a16:creationId xmlns:a16="http://schemas.microsoft.com/office/drawing/2014/main" id="{8154420D-02AA-D6E7-6676-1004F2CC6DEA}"/>
                    </a:ext>
                  </a:extLst>
                </p:cNvPr>
                <p:cNvSpPr/>
                <p:nvPr/>
              </p:nvSpPr>
              <p:spPr>
                <a:xfrm>
                  <a:off x="13958887" y="-1869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99" name="Freeform 6698">
                  <a:extLst>
                    <a:ext uri="{FF2B5EF4-FFF2-40B4-BE49-F238E27FC236}">
                      <a16:creationId xmlns:a16="http://schemas.microsoft.com/office/drawing/2014/main" id="{891FE565-34B7-9133-237C-8EC81F41CE9D}"/>
                    </a:ext>
                  </a:extLst>
                </p:cNvPr>
                <p:cNvSpPr/>
                <p:nvPr/>
              </p:nvSpPr>
              <p:spPr>
                <a:xfrm>
                  <a:off x="13990320"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4" name="Graphic 26">
                <a:extLst>
                  <a:ext uri="{FF2B5EF4-FFF2-40B4-BE49-F238E27FC236}">
                    <a16:creationId xmlns:a16="http://schemas.microsoft.com/office/drawing/2014/main" id="{A1A13B40-1F1D-A27F-2754-CC77CE8DEC37}"/>
                  </a:ext>
                </a:extLst>
              </p:cNvPr>
              <p:cNvGrpSpPr/>
              <p:nvPr/>
            </p:nvGrpSpPr>
            <p:grpSpPr>
              <a:xfrm>
                <a:off x="13966507" y="-1900950"/>
                <a:ext cx="62864" cy="62700"/>
                <a:chOff x="13966507" y="-1900950"/>
                <a:chExt cx="62864" cy="62700"/>
              </a:xfrm>
            </p:grpSpPr>
            <p:sp>
              <p:nvSpPr>
                <p:cNvPr id="6696" name="Freeform 6695">
                  <a:extLst>
                    <a:ext uri="{FF2B5EF4-FFF2-40B4-BE49-F238E27FC236}">
                      <a16:creationId xmlns:a16="http://schemas.microsoft.com/office/drawing/2014/main" id="{B76776B0-8396-60CD-BF04-068042B286FD}"/>
                    </a:ext>
                  </a:extLst>
                </p:cNvPr>
                <p:cNvSpPr/>
                <p:nvPr/>
              </p:nvSpPr>
              <p:spPr>
                <a:xfrm>
                  <a:off x="13966507" y="-18696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97" name="Freeform 6696">
                  <a:extLst>
                    <a:ext uri="{FF2B5EF4-FFF2-40B4-BE49-F238E27FC236}">
                      <a16:creationId xmlns:a16="http://schemas.microsoft.com/office/drawing/2014/main" id="{84EE3601-42A9-46F0-104A-5E1D5FCC9DC8}"/>
                    </a:ext>
                  </a:extLst>
                </p:cNvPr>
                <p:cNvSpPr/>
                <p:nvPr/>
              </p:nvSpPr>
              <p:spPr>
                <a:xfrm>
                  <a:off x="13997940"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5" name="Graphic 26">
                <a:extLst>
                  <a:ext uri="{FF2B5EF4-FFF2-40B4-BE49-F238E27FC236}">
                    <a16:creationId xmlns:a16="http://schemas.microsoft.com/office/drawing/2014/main" id="{12E6B7D2-C936-430C-E0DF-BD621B76BC82}"/>
                  </a:ext>
                </a:extLst>
              </p:cNvPr>
              <p:cNvGrpSpPr/>
              <p:nvPr/>
            </p:nvGrpSpPr>
            <p:grpSpPr>
              <a:xfrm>
                <a:off x="13982700" y="-1900950"/>
                <a:ext cx="62865" cy="62700"/>
                <a:chOff x="13982700" y="-1900950"/>
                <a:chExt cx="62865" cy="62700"/>
              </a:xfrm>
            </p:grpSpPr>
            <p:sp>
              <p:nvSpPr>
                <p:cNvPr id="6694" name="Freeform 6693">
                  <a:extLst>
                    <a:ext uri="{FF2B5EF4-FFF2-40B4-BE49-F238E27FC236}">
                      <a16:creationId xmlns:a16="http://schemas.microsoft.com/office/drawing/2014/main" id="{8AA35F10-74FD-156D-CBAF-D529827C1A80}"/>
                    </a:ext>
                  </a:extLst>
                </p:cNvPr>
                <p:cNvSpPr/>
                <p:nvPr/>
              </p:nvSpPr>
              <p:spPr>
                <a:xfrm>
                  <a:off x="13982700" y="-1869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95" name="Freeform 6694">
                  <a:extLst>
                    <a:ext uri="{FF2B5EF4-FFF2-40B4-BE49-F238E27FC236}">
                      <a16:creationId xmlns:a16="http://schemas.microsoft.com/office/drawing/2014/main" id="{132DA69A-B617-E414-29BA-44744E92ED4B}"/>
                    </a:ext>
                  </a:extLst>
                </p:cNvPr>
                <p:cNvSpPr/>
                <p:nvPr/>
              </p:nvSpPr>
              <p:spPr>
                <a:xfrm>
                  <a:off x="14014132"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6" name="Graphic 26">
                <a:extLst>
                  <a:ext uri="{FF2B5EF4-FFF2-40B4-BE49-F238E27FC236}">
                    <a16:creationId xmlns:a16="http://schemas.microsoft.com/office/drawing/2014/main" id="{3952DEB5-C045-5E92-A15B-A352FD304D5A}"/>
                  </a:ext>
                </a:extLst>
              </p:cNvPr>
              <p:cNvGrpSpPr/>
              <p:nvPr/>
            </p:nvGrpSpPr>
            <p:grpSpPr>
              <a:xfrm>
                <a:off x="13991272" y="-1900950"/>
                <a:ext cx="62865" cy="62700"/>
                <a:chOff x="13991272" y="-1900950"/>
                <a:chExt cx="62865" cy="62700"/>
              </a:xfrm>
            </p:grpSpPr>
            <p:sp>
              <p:nvSpPr>
                <p:cNvPr id="6692" name="Freeform 6691">
                  <a:extLst>
                    <a:ext uri="{FF2B5EF4-FFF2-40B4-BE49-F238E27FC236}">
                      <a16:creationId xmlns:a16="http://schemas.microsoft.com/office/drawing/2014/main" id="{B772F25B-0962-6CE2-533C-A0C529902B43}"/>
                    </a:ext>
                  </a:extLst>
                </p:cNvPr>
                <p:cNvSpPr/>
                <p:nvPr/>
              </p:nvSpPr>
              <p:spPr>
                <a:xfrm>
                  <a:off x="13991272" y="-1869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93" name="Freeform 6692">
                  <a:extLst>
                    <a:ext uri="{FF2B5EF4-FFF2-40B4-BE49-F238E27FC236}">
                      <a16:creationId xmlns:a16="http://schemas.microsoft.com/office/drawing/2014/main" id="{7BA18DB7-BFE5-53A2-71B2-EB381BB6B50E}"/>
                    </a:ext>
                  </a:extLst>
                </p:cNvPr>
                <p:cNvSpPr/>
                <p:nvPr/>
              </p:nvSpPr>
              <p:spPr>
                <a:xfrm>
                  <a:off x="14022705" y="-190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7" name="Graphic 26">
                <a:extLst>
                  <a:ext uri="{FF2B5EF4-FFF2-40B4-BE49-F238E27FC236}">
                    <a16:creationId xmlns:a16="http://schemas.microsoft.com/office/drawing/2014/main" id="{7E58AAF9-CD73-8A19-58F3-6772A0B148CC}"/>
                  </a:ext>
                </a:extLst>
              </p:cNvPr>
              <p:cNvGrpSpPr/>
              <p:nvPr/>
            </p:nvGrpSpPr>
            <p:grpSpPr>
              <a:xfrm>
                <a:off x="14011275" y="-1878150"/>
                <a:ext cx="62865" cy="63650"/>
                <a:chOff x="14011275" y="-1878150"/>
                <a:chExt cx="62865" cy="63650"/>
              </a:xfrm>
            </p:grpSpPr>
            <p:sp>
              <p:nvSpPr>
                <p:cNvPr id="6690" name="Freeform 6689">
                  <a:extLst>
                    <a:ext uri="{FF2B5EF4-FFF2-40B4-BE49-F238E27FC236}">
                      <a16:creationId xmlns:a16="http://schemas.microsoft.com/office/drawing/2014/main" id="{04C31708-4BDF-28D6-9FFB-189A96C9DE16}"/>
                    </a:ext>
                  </a:extLst>
                </p:cNvPr>
                <p:cNvSpPr/>
                <p:nvPr/>
              </p:nvSpPr>
              <p:spPr>
                <a:xfrm>
                  <a:off x="14011275" y="-1846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91" name="Freeform 6690">
                  <a:extLst>
                    <a:ext uri="{FF2B5EF4-FFF2-40B4-BE49-F238E27FC236}">
                      <a16:creationId xmlns:a16="http://schemas.microsoft.com/office/drawing/2014/main" id="{12B9FD57-25C7-7E21-3664-726151EC0F1F}"/>
                    </a:ext>
                  </a:extLst>
                </p:cNvPr>
                <p:cNvSpPr/>
                <p:nvPr/>
              </p:nvSpPr>
              <p:spPr>
                <a:xfrm>
                  <a:off x="14042707"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8" name="Graphic 26">
                <a:extLst>
                  <a:ext uri="{FF2B5EF4-FFF2-40B4-BE49-F238E27FC236}">
                    <a16:creationId xmlns:a16="http://schemas.microsoft.com/office/drawing/2014/main" id="{3AE4D1A2-7728-6C42-66B7-AE0D698C2373}"/>
                  </a:ext>
                </a:extLst>
              </p:cNvPr>
              <p:cNvGrpSpPr/>
              <p:nvPr/>
            </p:nvGrpSpPr>
            <p:grpSpPr>
              <a:xfrm>
                <a:off x="14016990" y="-1878150"/>
                <a:ext cx="62865" cy="63650"/>
                <a:chOff x="14016990" y="-1878150"/>
                <a:chExt cx="62865" cy="63650"/>
              </a:xfrm>
            </p:grpSpPr>
            <p:sp>
              <p:nvSpPr>
                <p:cNvPr id="6688" name="Freeform 6687">
                  <a:extLst>
                    <a:ext uri="{FF2B5EF4-FFF2-40B4-BE49-F238E27FC236}">
                      <a16:creationId xmlns:a16="http://schemas.microsoft.com/office/drawing/2014/main" id="{DAA1C9D3-E139-6C97-F2BB-51614A0C40C5}"/>
                    </a:ext>
                  </a:extLst>
                </p:cNvPr>
                <p:cNvSpPr/>
                <p:nvPr/>
              </p:nvSpPr>
              <p:spPr>
                <a:xfrm>
                  <a:off x="14016990" y="-1846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89" name="Freeform 6688">
                  <a:extLst>
                    <a:ext uri="{FF2B5EF4-FFF2-40B4-BE49-F238E27FC236}">
                      <a16:creationId xmlns:a16="http://schemas.microsoft.com/office/drawing/2014/main" id="{FC52BC38-AC93-339E-027A-ED941C7F0A0A}"/>
                    </a:ext>
                  </a:extLst>
                </p:cNvPr>
                <p:cNvSpPr/>
                <p:nvPr/>
              </p:nvSpPr>
              <p:spPr>
                <a:xfrm>
                  <a:off x="14048422"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9" name="Graphic 26">
                <a:extLst>
                  <a:ext uri="{FF2B5EF4-FFF2-40B4-BE49-F238E27FC236}">
                    <a16:creationId xmlns:a16="http://schemas.microsoft.com/office/drawing/2014/main" id="{5DB6F6CC-AF82-6244-C5B8-1B2E8C03A947}"/>
                  </a:ext>
                </a:extLst>
              </p:cNvPr>
              <p:cNvGrpSpPr/>
              <p:nvPr/>
            </p:nvGrpSpPr>
            <p:grpSpPr>
              <a:xfrm>
                <a:off x="14022705" y="-1878150"/>
                <a:ext cx="62864" cy="63650"/>
                <a:chOff x="14022705" y="-1878150"/>
                <a:chExt cx="62864" cy="63650"/>
              </a:xfrm>
            </p:grpSpPr>
            <p:sp>
              <p:nvSpPr>
                <p:cNvPr id="6686" name="Freeform 6685">
                  <a:extLst>
                    <a:ext uri="{FF2B5EF4-FFF2-40B4-BE49-F238E27FC236}">
                      <a16:creationId xmlns:a16="http://schemas.microsoft.com/office/drawing/2014/main" id="{E3F77245-3583-B16F-1757-61A551C3349D}"/>
                    </a:ext>
                  </a:extLst>
                </p:cNvPr>
                <p:cNvSpPr/>
                <p:nvPr/>
              </p:nvSpPr>
              <p:spPr>
                <a:xfrm>
                  <a:off x="14022705" y="-18468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87" name="Freeform 6686">
                  <a:extLst>
                    <a:ext uri="{FF2B5EF4-FFF2-40B4-BE49-F238E27FC236}">
                      <a16:creationId xmlns:a16="http://schemas.microsoft.com/office/drawing/2014/main" id="{A32D35E2-DBA6-C581-52F6-2FF5308B80A4}"/>
                    </a:ext>
                  </a:extLst>
                </p:cNvPr>
                <p:cNvSpPr/>
                <p:nvPr/>
              </p:nvSpPr>
              <p:spPr>
                <a:xfrm>
                  <a:off x="14054137"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70" name="Graphic 26">
                <a:extLst>
                  <a:ext uri="{FF2B5EF4-FFF2-40B4-BE49-F238E27FC236}">
                    <a16:creationId xmlns:a16="http://schemas.microsoft.com/office/drawing/2014/main" id="{7FA1D9D8-1F47-4A7F-ADD7-DD0F33976AF7}"/>
                  </a:ext>
                </a:extLst>
              </p:cNvPr>
              <p:cNvGrpSpPr/>
              <p:nvPr/>
            </p:nvGrpSpPr>
            <p:grpSpPr>
              <a:xfrm>
                <a:off x="14028420" y="-1878150"/>
                <a:ext cx="63817" cy="63650"/>
                <a:chOff x="14028420" y="-1878150"/>
                <a:chExt cx="63817" cy="63650"/>
              </a:xfrm>
            </p:grpSpPr>
            <p:sp>
              <p:nvSpPr>
                <p:cNvPr id="6684" name="Freeform 6683">
                  <a:extLst>
                    <a:ext uri="{FF2B5EF4-FFF2-40B4-BE49-F238E27FC236}">
                      <a16:creationId xmlns:a16="http://schemas.microsoft.com/office/drawing/2014/main" id="{9E46E5B0-DD51-6E9E-2C91-B416596CD57A}"/>
                    </a:ext>
                  </a:extLst>
                </p:cNvPr>
                <p:cNvSpPr/>
                <p:nvPr/>
              </p:nvSpPr>
              <p:spPr>
                <a:xfrm>
                  <a:off x="14028420" y="-1846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85" name="Freeform 6684">
                  <a:extLst>
                    <a:ext uri="{FF2B5EF4-FFF2-40B4-BE49-F238E27FC236}">
                      <a16:creationId xmlns:a16="http://schemas.microsoft.com/office/drawing/2014/main" id="{01648D04-30F9-9BD1-0CB5-F86D8CBAE6D9}"/>
                    </a:ext>
                  </a:extLst>
                </p:cNvPr>
                <p:cNvSpPr/>
                <p:nvPr/>
              </p:nvSpPr>
              <p:spPr>
                <a:xfrm>
                  <a:off x="14059852"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71" name="Graphic 26">
                <a:extLst>
                  <a:ext uri="{FF2B5EF4-FFF2-40B4-BE49-F238E27FC236}">
                    <a16:creationId xmlns:a16="http://schemas.microsoft.com/office/drawing/2014/main" id="{491A8E58-D23C-0963-087D-6891CA8F7A71}"/>
                  </a:ext>
                </a:extLst>
              </p:cNvPr>
              <p:cNvGrpSpPr/>
              <p:nvPr/>
            </p:nvGrpSpPr>
            <p:grpSpPr>
              <a:xfrm>
                <a:off x="14049375" y="-1878150"/>
                <a:ext cx="63817" cy="63650"/>
                <a:chOff x="14049375" y="-1878150"/>
                <a:chExt cx="63817" cy="63650"/>
              </a:xfrm>
            </p:grpSpPr>
            <p:sp>
              <p:nvSpPr>
                <p:cNvPr id="6682" name="Freeform 6681">
                  <a:extLst>
                    <a:ext uri="{FF2B5EF4-FFF2-40B4-BE49-F238E27FC236}">
                      <a16:creationId xmlns:a16="http://schemas.microsoft.com/office/drawing/2014/main" id="{330D1202-9DAF-9EAD-FC14-E2B44CEC80A3}"/>
                    </a:ext>
                  </a:extLst>
                </p:cNvPr>
                <p:cNvSpPr/>
                <p:nvPr/>
              </p:nvSpPr>
              <p:spPr>
                <a:xfrm>
                  <a:off x="14049375" y="-1846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83" name="Freeform 6682">
                  <a:extLst>
                    <a:ext uri="{FF2B5EF4-FFF2-40B4-BE49-F238E27FC236}">
                      <a16:creationId xmlns:a16="http://schemas.microsoft.com/office/drawing/2014/main" id="{F75D2620-FD66-B4D5-68C4-B6BCE2E44919}"/>
                    </a:ext>
                  </a:extLst>
                </p:cNvPr>
                <p:cNvSpPr/>
                <p:nvPr/>
              </p:nvSpPr>
              <p:spPr>
                <a:xfrm>
                  <a:off x="14081760"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72" name="Graphic 26">
                <a:extLst>
                  <a:ext uri="{FF2B5EF4-FFF2-40B4-BE49-F238E27FC236}">
                    <a16:creationId xmlns:a16="http://schemas.microsoft.com/office/drawing/2014/main" id="{91B95C92-58FD-16FF-D608-0FE86EE57220}"/>
                  </a:ext>
                </a:extLst>
              </p:cNvPr>
              <p:cNvGrpSpPr/>
              <p:nvPr/>
            </p:nvGrpSpPr>
            <p:grpSpPr>
              <a:xfrm>
                <a:off x="14055090" y="-1878150"/>
                <a:ext cx="62865" cy="63650"/>
                <a:chOff x="14055090" y="-1878150"/>
                <a:chExt cx="62865" cy="63650"/>
              </a:xfrm>
            </p:grpSpPr>
            <p:sp>
              <p:nvSpPr>
                <p:cNvPr id="6680" name="Freeform 6679">
                  <a:extLst>
                    <a:ext uri="{FF2B5EF4-FFF2-40B4-BE49-F238E27FC236}">
                      <a16:creationId xmlns:a16="http://schemas.microsoft.com/office/drawing/2014/main" id="{617091FB-99E6-E007-46AF-27C2FF3AD8AE}"/>
                    </a:ext>
                  </a:extLst>
                </p:cNvPr>
                <p:cNvSpPr/>
                <p:nvPr/>
              </p:nvSpPr>
              <p:spPr>
                <a:xfrm>
                  <a:off x="14055090" y="-1846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81" name="Freeform 6680">
                  <a:extLst>
                    <a:ext uri="{FF2B5EF4-FFF2-40B4-BE49-F238E27FC236}">
                      <a16:creationId xmlns:a16="http://schemas.microsoft.com/office/drawing/2014/main" id="{DF5DBCEF-6816-E299-81A0-F6FB5A60207A}"/>
                    </a:ext>
                  </a:extLst>
                </p:cNvPr>
                <p:cNvSpPr/>
                <p:nvPr/>
              </p:nvSpPr>
              <p:spPr>
                <a:xfrm>
                  <a:off x="14086522"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73" name="Graphic 26">
                <a:extLst>
                  <a:ext uri="{FF2B5EF4-FFF2-40B4-BE49-F238E27FC236}">
                    <a16:creationId xmlns:a16="http://schemas.microsoft.com/office/drawing/2014/main" id="{913C5880-A0A5-70F7-F0A9-4835BF300FFF}"/>
                  </a:ext>
                </a:extLst>
              </p:cNvPr>
              <p:cNvGrpSpPr/>
              <p:nvPr/>
            </p:nvGrpSpPr>
            <p:grpSpPr>
              <a:xfrm>
                <a:off x="14060805" y="-1878150"/>
                <a:ext cx="62864" cy="63650"/>
                <a:chOff x="14060805" y="-1878150"/>
                <a:chExt cx="62864" cy="63650"/>
              </a:xfrm>
            </p:grpSpPr>
            <p:sp>
              <p:nvSpPr>
                <p:cNvPr id="6678" name="Freeform 6677">
                  <a:extLst>
                    <a:ext uri="{FF2B5EF4-FFF2-40B4-BE49-F238E27FC236}">
                      <a16:creationId xmlns:a16="http://schemas.microsoft.com/office/drawing/2014/main" id="{5486446E-5123-74D1-5D91-3BF4B06A331C}"/>
                    </a:ext>
                  </a:extLst>
                </p:cNvPr>
                <p:cNvSpPr/>
                <p:nvPr/>
              </p:nvSpPr>
              <p:spPr>
                <a:xfrm>
                  <a:off x="14060805" y="-18468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79" name="Freeform 6678">
                  <a:extLst>
                    <a:ext uri="{FF2B5EF4-FFF2-40B4-BE49-F238E27FC236}">
                      <a16:creationId xmlns:a16="http://schemas.microsoft.com/office/drawing/2014/main" id="{3728EC10-DDD0-77CB-9D60-B4EA66EF5A16}"/>
                    </a:ext>
                  </a:extLst>
                </p:cNvPr>
                <p:cNvSpPr/>
                <p:nvPr/>
              </p:nvSpPr>
              <p:spPr>
                <a:xfrm>
                  <a:off x="14092237"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74" name="Graphic 26">
                <a:extLst>
                  <a:ext uri="{FF2B5EF4-FFF2-40B4-BE49-F238E27FC236}">
                    <a16:creationId xmlns:a16="http://schemas.microsoft.com/office/drawing/2014/main" id="{4FB2C7E1-6D22-6990-E040-3D48F07FE9F6}"/>
                  </a:ext>
                </a:extLst>
              </p:cNvPr>
              <p:cNvGrpSpPr/>
              <p:nvPr/>
            </p:nvGrpSpPr>
            <p:grpSpPr>
              <a:xfrm>
                <a:off x="14130337" y="-1878150"/>
                <a:ext cx="63817" cy="63650"/>
                <a:chOff x="14130337" y="-1878150"/>
                <a:chExt cx="63817" cy="63650"/>
              </a:xfrm>
            </p:grpSpPr>
            <p:sp>
              <p:nvSpPr>
                <p:cNvPr id="6676" name="Freeform 6675">
                  <a:extLst>
                    <a:ext uri="{FF2B5EF4-FFF2-40B4-BE49-F238E27FC236}">
                      <a16:creationId xmlns:a16="http://schemas.microsoft.com/office/drawing/2014/main" id="{989B6F1D-93F1-BAB4-7CF9-70E27BF11D01}"/>
                    </a:ext>
                  </a:extLst>
                </p:cNvPr>
                <p:cNvSpPr/>
                <p:nvPr/>
              </p:nvSpPr>
              <p:spPr>
                <a:xfrm>
                  <a:off x="14130337" y="-1846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77" name="Freeform 6676">
                  <a:extLst>
                    <a:ext uri="{FF2B5EF4-FFF2-40B4-BE49-F238E27FC236}">
                      <a16:creationId xmlns:a16="http://schemas.microsoft.com/office/drawing/2014/main" id="{851D4E62-5643-7464-F17A-B9EC6E730497}"/>
                    </a:ext>
                  </a:extLst>
                </p:cNvPr>
                <p:cNvSpPr/>
                <p:nvPr/>
              </p:nvSpPr>
              <p:spPr>
                <a:xfrm>
                  <a:off x="14162722"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75" name="Graphic 26">
                <a:extLst>
                  <a:ext uri="{FF2B5EF4-FFF2-40B4-BE49-F238E27FC236}">
                    <a16:creationId xmlns:a16="http://schemas.microsoft.com/office/drawing/2014/main" id="{4566EA3A-4920-671F-6CB3-83A38CC3CDB1}"/>
                  </a:ext>
                </a:extLst>
              </p:cNvPr>
              <p:cNvGrpSpPr/>
              <p:nvPr/>
            </p:nvGrpSpPr>
            <p:grpSpPr>
              <a:xfrm>
                <a:off x="14137957" y="-1878150"/>
                <a:ext cx="62865" cy="63650"/>
                <a:chOff x="14137957" y="-1878150"/>
                <a:chExt cx="62865" cy="63650"/>
              </a:xfrm>
            </p:grpSpPr>
            <p:sp>
              <p:nvSpPr>
                <p:cNvPr id="6674" name="Freeform 6673">
                  <a:extLst>
                    <a:ext uri="{FF2B5EF4-FFF2-40B4-BE49-F238E27FC236}">
                      <a16:creationId xmlns:a16="http://schemas.microsoft.com/office/drawing/2014/main" id="{26F6F26E-2F30-DFC0-858F-1543B9EA6B85}"/>
                    </a:ext>
                  </a:extLst>
                </p:cNvPr>
                <p:cNvSpPr/>
                <p:nvPr/>
              </p:nvSpPr>
              <p:spPr>
                <a:xfrm>
                  <a:off x="14137957" y="-1846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75" name="Freeform 6674">
                  <a:extLst>
                    <a:ext uri="{FF2B5EF4-FFF2-40B4-BE49-F238E27FC236}">
                      <a16:creationId xmlns:a16="http://schemas.microsoft.com/office/drawing/2014/main" id="{DED94D6B-A362-E3B3-F40D-511CD32BBCD8}"/>
                    </a:ext>
                  </a:extLst>
                </p:cNvPr>
                <p:cNvSpPr/>
                <p:nvPr/>
              </p:nvSpPr>
              <p:spPr>
                <a:xfrm>
                  <a:off x="14169390"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76" name="Graphic 26">
                <a:extLst>
                  <a:ext uri="{FF2B5EF4-FFF2-40B4-BE49-F238E27FC236}">
                    <a16:creationId xmlns:a16="http://schemas.microsoft.com/office/drawing/2014/main" id="{CFF8E48B-19C8-EE1A-759D-3F39F8A07DBE}"/>
                  </a:ext>
                </a:extLst>
              </p:cNvPr>
              <p:cNvGrpSpPr/>
              <p:nvPr/>
            </p:nvGrpSpPr>
            <p:grpSpPr>
              <a:xfrm>
                <a:off x="14143672" y="-1878150"/>
                <a:ext cx="62865" cy="63650"/>
                <a:chOff x="14143672" y="-1878150"/>
                <a:chExt cx="62865" cy="63650"/>
              </a:xfrm>
            </p:grpSpPr>
            <p:sp>
              <p:nvSpPr>
                <p:cNvPr id="6672" name="Freeform 6671">
                  <a:extLst>
                    <a:ext uri="{FF2B5EF4-FFF2-40B4-BE49-F238E27FC236}">
                      <a16:creationId xmlns:a16="http://schemas.microsoft.com/office/drawing/2014/main" id="{ED2E9C3D-75B5-F492-8478-0C67E2C0B11A}"/>
                    </a:ext>
                  </a:extLst>
                </p:cNvPr>
                <p:cNvSpPr/>
                <p:nvPr/>
              </p:nvSpPr>
              <p:spPr>
                <a:xfrm>
                  <a:off x="14143672" y="-1846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73" name="Freeform 6672">
                  <a:extLst>
                    <a:ext uri="{FF2B5EF4-FFF2-40B4-BE49-F238E27FC236}">
                      <a16:creationId xmlns:a16="http://schemas.microsoft.com/office/drawing/2014/main" id="{D8481EA3-3A28-F424-7D19-CF6BFD664AB4}"/>
                    </a:ext>
                  </a:extLst>
                </p:cNvPr>
                <p:cNvSpPr/>
                <p:nvPr/>
              </p:nvSpPr>
              <p:spPr>
                <a:xfrm>
                  <a:off x="14175105"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77" name="Graphic 26">
                <a:extLst>
                  <a:ext uri="{FF2B5EF4-FFF2-40B4-BE49-F238E27FC236}">
                    <a16:creationId xmlns:a16="http://schemas.microsoft.com/office/drawing/2014/main" id="{F1A0D162-F3FF-ECD4-3F3F-2761F4B5152E}"/>
                  </a:ext>
                </a:extLst>
              </p:cNvPr>
              <p:cNvGrpSpPr/>
              <p:nvPr/>
            </p:nvGrpSpPr>
            <p:grpSpPr>
              <a:xfrm>
                <a:off x="14150340" y="-1878150"/>
                <a:ext cx="62865" cy="63650"/>
                <a:chOff x="14150340" y="-1878150"/>
                <a:chExt cx="62865" cy="63650"/>
              </a:xfrm>
            </p:grpSpPr>
            <p:sp>
              <p:nvSpPr>
                <p:cNvPr id="6670" name="Freeform 6669">
                  <a:extLst>
                    <a:ext uri="{FF2B5EF4-FFF2-40B4-BE49-F238E27FC236}">
                      <a16:creationId xmlns:a16="http://schemas.microsoft.com/office/drawing/2014/main" id="{40ED5980-4A5E-D4BD-C39B-C62489CE9C7C}"/>
                    </a:ext>
                  </a:extLst>
                </p:cNvPr>
                <p:cNvSpPr/>
                <p:nvPr/>
              </p:nvSpPr>
              <p:spPr>
                <a:xfrm>
                  <a:off x="14150340" y="-1846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71" name="Freeform 6670">
                  <a:extLst>
                    <a:ext uri="{FF2B5EF4-FFF2-40B4-BE49-F238E27FC236}">
                      <a16:creationId xmlns:a16="http://schemas.microsoft.com/office/drawing/2014/main" id="{9F80369C-9565-3AE1-7EBA-3A76C4A1E120}"/>
                    </a:ext>
                  </a:extLst>
                </p:cNvPr>
                <p:cNvSpPr/>
                <p:nvPr/>
              </p:nvSpPr>
              <p:spPr>
                <a:xfrm>
                  <a:off x="14181772"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78" name="Graphic 26">
                <a:extLst>
                  <a:ext uri="{FF2B5EF4-FFF2-40B4-BE49-F238E27FC236}">
                    <a16:creationId xmlns:a16="http://schemas.microsoft.com/office/drawing/2014/main" id="{A78E3001-F414-7458-28D7-ED618134329E}"/>
                  </a:ext>
                </a:extLst>
              </p:cNvPr>
              <p:cNvGrpSpPr/>
              <p:nvPr/>
            </p:nvGrpSpPr>
            <p:grpSpPr>
              <a:xfrm>
                <a:off x="14157007" y="-1878150"/>
                <a:ext cx="62865" cy="63650"/>
                <a:chOff x="14157007" y="-1878150"/>
                <a:chExt cx="62865" cy="63650"/>
              </a:xfrm>
            </p:grpSpPr>
            <p:sp>
              <p:nvSpPr>
                <p:cNvPr id="6668" name="Freeform 6667">
                  <a:extLst>
                    <a:ext uri="{FF2B5EF4-FFF2-40B4-BE49-F238E27FC236}">
                      <a16:creationId xmlns:a16="http://schemas.microsoft.com/office/drawing/2014/main" id="{D0D00017-5D56-76A4-4D58-1215D351D3E6}"/>
                    </a:ext>
                  </a:extLst>
                </p:cNvPr>
                <p:cNvSpPr/>
                <p:nvPr/>
              </p:nvSpPr>
              <p:spPr>
                <a:xfrm>
                  <a:off x="14157007" y="-1846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69" name="Freeform 6668">
                  <a:extLst>
                    <a:ext uri="{FF2B5EF4-FFF2-40B4-BE49-F238E27FC236}">
                      <a16:creationId xmlns:a16="http://schemas.microsoft.com/office/drawing/2014/main" id="{CE1B9E8D-CD76-2C30-A6FA-37866454BF12}"/>
                    </a:ext>
                  </a:extLst>
                </p:cNvPr>
                <p:cNvSpPr/>
                <p:nvPr/>
              </p:nvSpPr>
              <p:spPr>
                <a:xfrm>
                  <a:off x="14188440"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79" name="Graphic 26">
                <a:extLst>
                  <a:ext uri="{FF2B5EF4-FFF2-40B4-BE49-F238E27FC236}">
                    <a16:creationId xmlns:a16="http://schemas.microsoft.com/office/drawing/2014/main" id="{673910A1-8719-4DD8-0F9D-AD8389AD86A9}"/>
                  </a:ext>
                </a:extLst>
              </p:cNvPr>
              <p:cNvGrpSpPr/>
              <p:nvPr/>
            </p:nvGrpSpPr>
            <p:grpSpPr>
              <a:xfrm>
                <a:off x="14163675" y="-1878150"/>
                <a:ext cx="62865" cy="63650"/>
                <a:chOff x="14163675" y="-1878150"/>
                <a:chExt cx="62865" cy="63650"/>
              </a:xfrm>
            </p:grpSpPr>
            <p:sp>
              <p:nvSpPr>
                <p:cNvPr id="6666" name="Freeform 6665">
                  <a:extLst>
                    <a:ext uri="{FF2B5EF4-FFF2-40B4-BE49-F238E27FC236}">
                      <a16:creationId xmlns:a16="http://schemas.microsoft.com/office/drawing/2014/main" id="{401F01DC-10E0-3CD3-8C7C-F06A3EA6C9AB}"/>
                    </a:ext>
                  </a:extLst>
                </p:cNvPr>
                <p:cNvSpPr/>
                <p:nvPr/>
              </p:nvSpPr>
              <p:spPr>
                <a:xfrm>
                  <a:off x="14163675" y="-1846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67" name="Freeform 6666">
                  <a:extLst>
                    <a:ext uri="{FF2B5EF4-FFF2-40B4-BE49-F238E27FC236}">
                      <a16:creationId xmlns:a16="http://schemas.microsoft.com/office/drawing/2014/main" id="{9306047F-88C3-B435-A2BD-5A6823F2D190}"/>
                    </a:ext>
                  </a:extLst>
                </p:cNvPr>
                <p:cNvSpPr/>
                <p:nvPr/>
              </p:nvSpPr>
              <p:spPr>
                <a:xfrm>
                  <a:off x="14195107"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80" name="Graphic 26">
                <a:extLst>
                  <a:ext uri="{FF2B5EF4-FFF2-40B4-BE49-F238E27FC236}">
                    <a16:creationId xmlns:a16="http://schemas.microsoft.com/office/drawing/2014/main" id="{8D28C0A5-1809-29F9-A9DD-F9F6C49FA4EF}"/>
                  </a:ext>
                </a:extLst>
              </p:cNvPr>
              <p:cNvGrpSpPr/>
              <p:nvPr/>
            </p:nvGrpSpPr>
            <p:grpSpPr>
              <a:xfrm>
                <a:off x="14171295" y="-1878150"/>
                <a:ext cx="62865" cy="63650"/>
                <a:chOff x="14171295" y="-1878150"/>
                <a:chExt cx="62865" cy="63650"/>
              </a:xfrm>
            </p:grpSpPr>
            <p:sp>
              <p:nvSpPr>
                <p:cNvPr id="6664" name="Freeform 6663">
                  <a:extLst>
                    <a:ext uri="{FF2B5EF4-FFF2-40B4-BE49-F238E27FC236}">
                      <a16:creationId xmlns:a16="http://schemas.microsoft.com/office/drawing/2014/main" id="{8A8D1C63-21D6-E91D-721B-084E0A08554A}"/>
                    </a:ext>
                  </a:extLst>
                </p:cNvPr>
                <p:cNvSpPr/>
                <p:nvPr/>
              </p:nvSpPr>
              <p:spPr>
                <a:xfrm>
                  <a:off x="14171295" y="-1846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65" name="Freeform 6664">
                  <a:extLst>
                    <a:ext uri="{FF2B5EF4-FFF2-40B4-BE49-F238E27FC236}">
                      <a16:creationId xmlns:a16="http://schemas.microsoft.com/office/drawing/2014/main" id="{0398176D-A38F-5003-D77F-1ADC3A1E8884}"/>
                    </a:ext>
                  </a:extLst>
                </p:cNvPr>
                <p:cNvSpPr/>
                <p:nvPr/>
              </p:nvSpPr>
              <p:spPr>
                <a:xfrm>
                  <a:off x="14202727" y="-1878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81" name="Graphic 26">
                <a:extLst>
                  <a:ext uri="{FF2B5EF4-FFF2-40B4-BE49-F238E27FC236}">
                    <a16:creationId xmlns:a16="http://schemas.microsoft.com/office/drawing/2014/main" id="{690C7733-9E9A-D240-E302-54B0BE71983F}"/>
                  </a:ext>
                </a:extLst>
              </p:cNvPr>
              <p:cNvGrpSpPr/>
              <p:nvPr/>
            </p:nvGrpSpPr>
            <p:grpSpPr>
              <a:xfrm>
                <a:off x="14218920" y="-1848700"/>
                <a:ext cx="63817" cy="62700"/>
                <a:chOff x="14218920" y="-1848700"/>
                <a:chExt cx="63817" cy="62700"/>
              </a:xfrm>
            </p:grpSpPr>
            <p:sp>
              <p:nvSpPr>
                <p:cNvPr id="6662" name="Freeform 6661">
                  <a:extLst>
                    <a:ext uri="{FF2B5EF4-FFF2-40B4-BE49-F238E27FC236}">
                      <a16:creationId xmlns:a16="http://schemas.microsoft.com/office/drawing/2014/main" id="{9F9B3122-02D6-70A4-40C6-8B57423BFDB2}"/>
                    </a:ext>
                  </a:extLst>
                </p:cNvPr>
                <p:cNvSpPr/>
                <p:nvPr/>
              </p:nvSpPr>
              <p:spPr>
                <a:xfrm>
                  <a:off x="14218920" y="-18173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63" name="Freeform 6662">
                  <a:extLst>
                    <a:ext uri="{FF2B5EF4-FFF2-40B4-BE49-F238E27FC236}">
                      <a16:creationId xmlns:a16="http://schemas.microsoft.com/office/drawing/2014/main" id="{C769A996-FF04-343C-1243-1FB7FA77AB91}"/>
                    </a:ext>
                  </a:extLst>
                </p:cNvPr>
                <p:cNvSpPr/>
                <p:nvPr/>
              </p:nvSpPr>
              <p:spPr>
                <a:xfrm>
                  <a:off x="14250352" y="-1848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82" name="Graphic 26">
                <a:extLst>
                  <a:ext uri="{FF2B5EF4-FFF2-40B4-BE49-F238E27FC236}">
                    <a16:creationId xmlns:a16="http://schemas.microsoft.com/office/drawing/2014/main" id="{803BAFFE-5FFC-426B-0F31-BD676045A389}"/>
                  </a:ext>
                </a:extLst>
              </p:cNvPr>
              <p:cNvGrpSpPr/>
              <p:nvPr/>
            </p:nvGrpSpPr>
            <p:grpSpPr>
              <a:xfrm>
                <a:off x="14262735" y="-1848700"/>
                <a:ext cx="62865" cy="62700"/>
                <a:chOff x="14262735" y="-1848700"/>
                <a:chExt cx="62865" cy="62700"/>
              </a:xfrm>
            </p:grpSpPr>
            <p:sp>
              <p:nvSpPr>
                <p:cNvPr id="6660" name="Freeform 6659">
                  <a:extLst>
                    <a:ext uri="{FF2B5EF4-FFF2-40B4-BE49-F238E27FC236}">
                      <a16:creationId xmlns:a16="http://schemas.microsoft.com/office/drawing/2014/main" id="{56A29D51-D9D7-2A90-F42C-84406530174D}"/>
                    </a:ext>
                  </a:extLst>
                </p:cNvPr>
                <p:cNvSpPr/>
                <p:nvPr/>
              </p:nvSpPr>
              <p:spPr>
                <a:xfrm>
                  <a:off x="14262735" y="-1817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61" name="Freeform 6660">
                  <a:extLst>
                    <a:ext uri="{FF2B5EF4-FFF2-40B4-BE49-F238E27FC236}">
                      <a16:creationId xmlns:a16="http://schemas.microsoft.com/office/drawing/2014/main" id="{70709A9C-A993-EAB8-ACB7-7D3F2888F87C}"/>
                    </a:ext>
                  </a:extLst>
                </p:cNvPr>
                <p:cNvSpPr/>
                <p:nvPr/>
              </p:nvSpPr>
              <p:spPr>
                <a:xfrm>
                  <a:off x="14294167" y="-1848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83" name="Graphic 26">
                <a:extLst>
                  <a:ext uri="{FF2B5EF4-FFF2-40B4-BE49-F238E27FC236}">
                    <a16:creationId xmlns:a16="http://schemas.microsoft.com/office/drawing/2014/main" id="{5CBC9111-4A2F-F6B6-A2DC-BCB7B6AB2A92}"/>
                  </a:ext>
                </a:extLst>
              </p:cNvPr>
              <p:cNvGrpSpPr/>
              <p:nvPr/>
            </p:nvGrpSpPr>
            <p:grpSpPr>
              <a:xfrm>
                <a:off x="14285595" y="-1848700"/>
                <a:ext cx="62865" cy="62700"/>
                <a:chOff x="14285595" y="-1848700"/>
                <a:chExt cx="62865" cy="62700"/>
              </a:xfrm>
            </p:grpSpPr>
            <p:sp>
              <p:nvSpPr>
                <p:cNvPr id="6658" name="Freeform 6657">
                  <a:extLst>
                    <a:ext uri="{FF2B5EF4-FFF2-40B4-BE49-F238E27FC236}">
                      <a16:creationId xmlns:a16="http://schemas.microsoft.com/office/drawing/2014/main" id="{5C46F566-8BAB-2638-FFD1-17A60E681DEB}"/>
                    </a:ext>
                  </a:extLst>
                </p:cNvPr>
                <p:cNvSpPr/>
                <p:nvPr/>
              </p:nvSpPr>
              <p:spPr>
                <a:xfrm>
                  <a:off x="14285595" y="-1817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59" name="Freeform 6658">
                  <a:extLst>
                    <a:ext uri="{FF2B5EF4-FFF2-40B4-BE49-F238E27FC236}">
                      <a16:creationId xmlns:a16="http://schemas.microsoft.com/office/drawing/2014/main" id="{BE2BE33B-08BD-51A8-D100-145B96980574}"/>
                    </a:ext>
                  </a:extLst>
                </p:cNvPr>
                <p:cNvSpPr/>
                <p:nvPr/>
              </p:nvSpPr>
              <p:spPr>
                <a:xfrm>
                  <a:off x="14317027" y="-1848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84" name="Graphic 26">
                <a:extLst>
                  <a:ext uri="{FF2B5EF4-FFF2-40B4-BE49-F238E27FC236}">
                    <a16:creationId xmlns:a16="http://schemas.microsoft.com/office/drawing/2014/main" id="{7AC258FB-5D65-4A59-7B36-5D34290AA16D}"/>
                  </a:ext>
                </a:extLst>
              </p:cNvPr>
              <p:cNvGrpSpPr/>
              <p:nvPr/>
            </p:nvGrpSpPr>
            <p:grpSpPr>
              <a:xfrm>
                <a:off x="14309407" y="-1848700"/>
                <a:ext cx="63817" cy="62700"/>
                <a:chOff x="14309407" y="-1848700"/>
                <a:chExt cx="63817" cy="62700"/>
              </a:xfrm>
            </p:grpSpPr>
            <p:sp>
              <p:nvSpPr>
                <p:cNvPr id="6656" name="Freeform 6655">
                  <a:extLst>
                    <a:ext uri="{FF2B5EF4-FFF2-40B4-BE49-F238E27FC236}">
                      <a16:creationId xmlns:a16="http://schemas.microsoft.com/office/drawing/2014/main" id="{73ADA580-3AEE-1F93-0232-3DFC1B3399D4}"/>
                    </a:ext>
                  </a:extLst>
                </p:cNvPr>
                <p:cNvSpPr/>
                <p:nvPr/>
              </p:nvSpPr>
              <p:spPr>
                <a:xfrm>
                  <a:off x="14309407" y="-18173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57" name="Freeform 6656">
                  <a:extLst>
                    <a:ext uri="{FF2B5EF4-FFF2-40B4-BE49-F238E27FC236}">
                      <a16:creationId xmlns:a16="http://schemas.microsoft.com/office/drawing/2014/main" id="{6FEB7B79-9C08-E7E7-A78C-81DC35CBE52C}"/>
                    </a:ext>
                  </a:extLst>
                </p:cNvPr>
                <p:cNvSpPr/>
                <p:nvPr/>
              </p:nvSpPr>
              <p:spPr>
                <a:xfrm>
                  <a:off x="14341792" y="-1848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85" name="Graphic 26">
                <a:extLst>
                  <a:ext uri="{FF2B5EF4-FFF2-40B4-BE49-F238E27FC236}">
                    <a16:creationId xmlns:a16="http://schemas.microsoft.com/office/drawing/2014/main" id="{DEEBC887-1288-ED28-760F-74BAD796BC7C}"/>
                  </a:ext>
                </a:extLst>
              </p:cNvPr>
              <p:cNvGrpSpPr/>
              <p:nvPr/>
            </p:nvGrpSpPr>
            <p:grpSpPr>
              <a:xfrm>
                <a:off x="14316075" y="-1848700"/>
                <a:ext cx="63817" cy="62700"/>
                <a:chOff x="14316075" y="-1848700"/>
                <a:chExt cx="63817" cy="62700"/>
              </a:xfrm>
            </p:grpSpPr>
            <p:sp>
              <p:nvSpPr>
                <p:cNvPr id="6654" name="Freeform 6653">
                  <a:extLst>
                    <a:ext uri="{FF2B5EF4-FFF2-40B4-BE49-F238E27FC236}">
                      <a16:creationId xmlns:a16="http://schemas.microsoft.com/office/drawing/2014/main" id="{617F3D23-DE7D-CA32-8C2E-2B08A237822D}"/>
                    </a:ext>
                  </a:extLst>
                </p:cNvPr>
                <p:cNvSpPr/>
                <p:nvPr/>
              </p:nvSpPr>
              <p:spPr>
                <a:xfrm>
                  <a:off x="14316075" y="-18173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55" name="Freeform 6654">
                  <a:extLst>
                    <a:ext uri="{FF2B5EF4-FFF2-40B4-BE49-F238E27FC236}">
                      <a16:creationId xmlns:a16="http://schemas.microsoft.com/office/drawing/2014/main" id="{B9E1DDFD-3F46-3B4C-5899-2D6CE7576C6F}"/>
                    </a:ext>
                  </a:extLst>
                </p:cNvPr>
                <p:cNvSpPr/>
                <p:nvPr/>
              </p:nvSpPr>
              <p:spPr>
                <a:xfrm>
                  <a:off x="14347507" y="-1848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86" name="Graphic 26">
                <a:extLst>
                  <a:ext uri="{FF2B5EF4-FFF2-40B4-BE49-F238E27FC236}">
                    <a16:creationId xmlns:a16="http://schemas.microsoft.com/office/drawing/2014/main" id="{658B8EE7-08F9-75ED-FD22-BA457B7858B2}"/>
                  </a:ext>
                </a:extLst>
              </p:cNvPr>
              <p:cNvGrpSpPr/>
              <p:nvPr/>
            </p:nvGrpSpPr>
            <p:grpSpPr>
              <a:xfrm>
                <a:off x="14321790" y="-1848700"/>
                <a:ext cx="62865" cy="62700"/>
                <a:chOff x="14321790" y="-1848700"/>
                <a:chExt cx="62865" cy="62700"/>
              </a:xfrm>
            </p:grpSpPr>
            <p:sp>
              <p:nvSpPr>
                <p:cNvPr id="6652" name="Freeform 6651">
                  <a:extLst>
                    <a:ext uri="{FF2B5EF4-FFF2-40B4-BE49-F238E27FC236}">
                      <a16:creationId xmlns:a16="http://schemas.microsoft.com/office/drawing/2014/main" id="{8873DE8A-D81D-28AC-F82F-C09971894377}"/>
                    </a:ext>
                  </a:extLst>
                </p:cNvPr>
                <p:cNvSpPr/>
                <p:nvPr/>
              </p:nvSpPr>
              <p:spPr>
                <a:xfrm>
                  <a:off x="14321790" y="-1817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53" name="Freeform 6652">
                  <a:extLst>
                    <a:ext uri="{FF2B5EF4-FFF2-40B4-BE49-F238E27FC236}">
                      <a16:creationId xmlns:a16="http://schemas.microsoft.com/office/drawing/2014/main" id="{218F0B72-D3B6-C827-BB6C-4D2BFD74FA15}"/>
                    </a:ext>
                  </a:extLst>
                </p:cNvPr>
                <p:cNvSpPr/>
                <p:nvPr/>
              </p:nvSpPr>
              <p:spPr>
                <a:xfrm>
                  <a:off x="14353222" y="-1848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87" name="Graphic 26">
                <a:extLst>
                  <a:ext uri="{FF2B5EF4-FFF2-40B4-BE49-F238E27FC236}">
                    <a16:creationId xmlns:a16="http://schemas.microsoft.com/office/drawing/2014/main" id="{61A68D6E-7B0D-521E-9A40-13C0399F72A6}"/>
                  </a:ext>
                </a:extLst>
              </p:cNvPr>
              <p:cNvGrpSpPr/>
              <p:nvPr/>
            </p:nvGrpSpPr>
            <p:grpSpPr>
              <a:xfrm>
                <a:off x="14333220" y="-1821150"/>
                <a:ext cx="63817" cy="63650"/>
                <a:chOff x="14333220" y="-1821150"/>
                <a:chExt cx="63817" cy="63650"/>
              </a:xfrm>
            </p:grpSpPr>
            <p:sp>
              <p:nvSpPr>
                <p:cNvPr id="6650" name="Freeform 6649">
                  <a:extLst>
                    <a:ext uri="{FF2B5EF4-FFF2-40B4-BE49-F238E27FC236}">
                      <a16:creationId xmlns:a16="http://schemas.microsoft.com/office/drawing/2014/main" id="{99BA609F-0889-3CDD-98C0-A8A97CBC29BC}"/>
                    </a:ext>
                  </a:extLst>
                </p:cNvPr>
                <p:cNvSpPr/>
                <p:nvPr/>
              </p:nvSpPr>
              <p:spPr>
                <a:xfrm>
                  <a:off x="14333220" y="-1788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51" name="Freeform 6650">
                  <a:extLst>
                    <a:ext uri="{FF2B5EF4-FFF2-40B4-BE49-F238E27FC236}">
                      <a16:creationId xmlns:a16="http://schemas.microsoft.com/office/drawing/2014/main" id="{F8D5B6DC-1299-59C4-C0AB-51F706A60BC6}"/>
                    </a:ext>
                  </a:extLst>
                </p:cNvPr>
                <p:cNvSpPr/>
                <p:nvPr/>
              </p:nvSpPr>
              <p:spPr>
                <a:xfrm>
                  <a:off x="14365605"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88" name="Graphic 26">
                <a:extLst>
                  <a:ext uri="{FF2B5EF4-FFF2-40B4-BE49-F238E27FC236}">
                    <a16:creationId xmlns:a16="http://schemas.microsoft.com/office/drawing/2014/main" id="{445ED8B7-A363-69DC-9F78-65E751D5C9D0}"/>
                  </a:ext>
                </a:extLst>
              </p:cNvPr>
              <p:cNvGrpSpPr/>
              <p:nvPr/>
            </p:nvGrpSpPr>
            <p:grpSpPr>
              <a:xfrm>
                <a:off x="14373225" y="-1821150"/>
                <a:ext cx="62865" cy="63650"/>
                <a:chOff x="14373225" y="-1821150"/>
                <a:chExt cx="62865" cy="63650"/>
              </a:xfrm>
            </p:grpSpPr>
            <p:sp>
              <p:nvSpPr>
                <p:cNvPr id="6648" name="Freeform 6647">
                  <a:extLst>
                    <a:ext uri="{FF2B5EF4-FFF2-40B4-BE49-F238E27FC236}">
                      <a16:creationId xmlns:a16="http://schemas.microsoft.com/office/drawing/2014/main" id="{D552CDEE-76EB-B9B0-5614-9327A3D335EC}"/>
                    </a:ext>
                  </a:extLst>
                </p:cNvPr>
                <p:cNvSpPr/>
                <p:nvPr/>
              </p:nvSpPr>
              <p:spPr>
                <a:xfrm>
                  <a:off x="14373225"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49" name="Freeform 6648">
                  <a:extLst>
                    <a:ext uri="{FF2B5EF4-FFF2-40B4-BE49-F238E27FC236}">
                      <a16:creationId xmlns:a16="http://schemas.microsoft.com/office/drawing/2014/main" id="{CDC7B439-318D-A156-D990-312BC03C101F}"/>
                    </a:ext>
                  </a:extLst>
                </p:cNvPr>
                <p:cNvSpPr/>
                <p:nvPr/>
              </p:nvSpPr>
              <p:spPr>
                <a:xfrm>
                  <a:off x="14404657"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89" name="Graphic 26">
                <a:extLst>
                  <a:ext uri="{FF2B5EF4-FFF2-40B4-BE49-F238E27FC236}">
                    <a16:creationId xmlns:a16="http://schemas.microsoft.com/office/drawing/2014/main" id="{107C854D-FCBA-F4C0-FCCC-9695EA149976}"/>
                  </a:ext>
                </a:extLst>
              </p:cNvPr>
              <p:cNvGrpSpPr/>
              <p:nvPr/>
            </p:nvGrpSpPr>
            <p:grpSpPr>
              <a:xfrm>
                <a:off x="14399895" y="-1821150"/>
                <a:ext cx="62865" cy="63650"/>
                <a:chOff x="14399895" y="-1821150"/>
                <a:chExt cx="62865" cy="63650"/>
              </a:xfrm>
            </p:grpSpPr>
            <p:sp>
              <p:nvSpPr>
                <p:cNvPr id="6646" name="Freeform 6645">
                  <a:extLst>
                    <a:ext uri="{FF2B5EF4-FFF2-40B4-BE49-F238E27FC236}">
                      <a16:creationId xmlns:a16="http://schemas.microsoft.com/office/drawing/2014/main" id="{D372FA12-1F94-0C36-0FBF-ED5935B7DAF2}"/>
                    </a:ext>
                  </a:extLst>
                </p:cNvPr>
                <p:cNvSpPr/>
                <p:nvPr/>
              </p:nvSpPr>
              <p:spPr>
                <a:xfrm>
                  <a:off x="14399895"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47" name="Freeform 6646">
                  <a:extLst>
                    <a:ext uri="{FF2B5EF4-FFF2-40B4-BE49-F238E27FC236}">
                      <a16:creationId xmlns:a16="http://schemas.microsoft.com/office/drawing/2014/main" id="{19105CDD-B4F2-A313-EB75-A2C82B4846DC}"/>
                    </a:ext>
                  </a:extLst>
                </p:cNvPr>
                <p:cNvSpPr/>
                <p:nvPr/>
              </p:nvSpPr>
              <p:spPr>
                <a:xfrm>
                  <a:off x="14431327"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0" name="Graphic 26">
                <a:extLst>
                  <a:ext uri="{FF2B5EF4-FFF2-40B4-BE49-F238E27FC236}">
                    <a16:creationId xmlns:a16="http://schemas.microsoft.com/office/drawing/2014/main" id="{F817138B-12DD-4665-370A-3A914FCB1DB4}"/>
                  </a:ext>
                </a:extLst>
              </p:cNvPr>
              <p:cNvGrpSpPr/>
              <p:nvPr/>
            </p:nvGrpSpPr>
            <p:grpSpPr>
              <a:xfrm>
                <a:off x="14409420" y="-1821150"/>
                <a:ext cx="62865" cy="63650"/>
                <a:chOff x="14409420" y="-1821150"/>
                <a:chExt cx="62865" cy="63650"/>
              </a:xfrm>
            </p:grpSpPr>
            <p:sp>
              <p:nvSpPr>
                <p:cNvPr id="6644" name="Freeform 6643">
                  <a:extLst>
                    <a:ext uri="{FF2B5EF4-FFF2-40B4-BE49-F238E27FC236}">
                      <a16:creationId xmlns:a16="http://schemas.microsoft.com/office/drawing/2014/main" id="{B1137410-1C29-B0F9-4E1B-DA23E8637F30}"/>
                    </a:ext>
                  </a:extLst>
                </p:cNvPr>
                <p:cNvSpPr/>
                <p:nvPr/>
              </p:nvSpPr>
              <p:spPr>
                <a:xfrm>
                  <a:off x="14409420"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45" name="Freeform 6644">
                  <a:extLst>
                    <a:ext uri="{FF2B5EF4-FFF2-40B4-BE49-F238E27FC236}">
                      <a16:creationId xmlns:a16="http://schemas.microsoft.com/office/drawing/2014/main" id="{A478F7C7-BF1F-7F40-4139-24CC242F551C}"/>
                    </a:ext>
                  </a:extLst>
                </p:cNvPr>
                <p:cNvSpPr/>
                <p:nvPr/>
              </p:nvSpPr>
              <p:spPr>
                <a:xfrm>
                  <a:off x="14440852"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1" name="Graphic 26">
                <a:extLst>
                  <a:ext uri="{FF2B5EF4-FFF2-40B4-BE49-F238E27FC236}">
                    <a16:creationId xmlns:a16="http://schemas.microsoft.com/office/drawing/2014/main" id="{1BF71550-02BE-F0EE-1322-7A7751BA5A91}"/>
                  </a:ext>
                </a:extLst>
              </p:cNvPr>
              <p:cNvGrpSpPr/>
              <p:nvPr/>
            </p:nvGrpSpPr>
            <p:grpSpPr>
              <a:xfrm>
                <a:off x="14417992" y="-1821150"/>
                <a:ext cx="62864" cy="63650"/>
                <a:chOff x="14417992" y="-1821150"/>
                <a:chExt cx="62864" cy="63650"/>
              </a:xfrm>
            </p:grpSpPr>
            <p:sp>
              <p:nvSpPr>
                <p:cNvPr id="6642" name="Freeform 6641">
                  <a:extLst>
                    <a:ext uri="{FF2B5EF4-FFF2-40B4-BE49-F238E27FC236}">
                      <a16:creationId xmlns:a16="http://schemas.microsoft.com/office/drawing/2014/main" id="{F5F15317-F334-561F-7FBC-DEFDF5B298E8}"/>
                    </a:ext>
                  </a:extLst>
                </p:cNvPr>
                <p:cNvSpPr/>
                <p:nvPr/>
              </p:nvSpPr>
              <p:spPr>
                <a:xfrm>
                  <a:off x="14417992" y="-1788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43" name="Freeform 6642">
                  <a:extLst>
                    <a:ext uri="{FF2B5EF4-FFF2-40B4-BE49-F238E27FC236}">
                      <a16:creationId xmlns:a16="http://schemas.microsoft.com/office/drawing/2014/main" id="{5DF804B3-3591-6F74-3717-149AFCD89089}"/>
                    </a:ext>
                  </a:extLst>
                </p:cNvPr>
                <p:cNvSpPr/>
                <p:nvPr/>
              </p:nvSpPr>
              <p:spPr>
                <a:xfrm>
                  <a:off x="14449425"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2" name="Graphic 26">
                <a:extLst>
                  <a:ext uri="{FF2B5EF4-FFF2-40B4-BE49-F238E27FC236}">
                    <a16:creationId xmlns:a16="http://schemas.microsoft.com/office/drawing/2014/main" id="{D72C8C7E-205E-562F-3315-472634B4E7F8}"/>
                  </a:ext>
                </a:extLst>
              </p:cNvPr>
              <p:cNvGrpSpPr/>
              <p:nvPr/>
            </p:nvGrpSpPr>
            <p:grpSpPr>
              <a:xfrm>
                <a:off x="14427517" y="-1821150"/>
                <a:ext cx="62864" cy="63650"/>
                <a:chOff x="14427517" y="-1821150"/>
                <a:chExt cx="62864" cy="63650"/>
              </a:xfrm>
            </p:grpSpPr>
            <p:sp>
              <p:nvSpPr>
                <p:cNvPr id="6640" name="Freeform 6639">
                  <a:extLst>
                    <a:ext uri="{FF2B5EF4-FFF2-40B4-BE49-F238E27FC236}">
                      <a16:creationId xmlns:a16="http://schemas.microsoft.com/office/drawing/2014/main" id="{BA31698C-EF06-2A68-97FE-BF09551C17AC}"/>
                    </a:ext>
                  </a:extLst>
                </p:cNvPr>
                <p:cNvSpPr/>
                <p:nvPr/>
              </p:nvSpPr>
              <p:spPr>
                <a:xfrm>
                  <a:off x="14427517" y="-1788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41" name="Freeform 6640">
                  <a:extLst>
                    <a:ext uri="{FF2B5EF4-FFF2-40B4-BE49-F238E27FC236}">
                      <a16:creationId xmlns:a16="http://schemas.microsoft.com/office/drawing/2014/main" id="{DDDF79A0-6B27-7AAC-1890-679992DDCD9A}"/>
                    </a:ext>
                  </a:extLst>
                </p:cNvPr>
                <p:cNvSpPr/>
                <p:nvPr/>
              </p:nvSpPr>
              <p:spPr>
                <a:xfrm>
                  <a:off x="14458950"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3" name="Graphic 26">
                <a:extLst>
                  <a:ext uri="{FF2B5EF4-FFF2-40B4-BE49-F238E27FC236}">
                    <a16:creationId xmlns:a16="http://schemas.microsoft.com/office/drawing/2014/main" id="{7A729A7E-E3FF-7F86-F03C-F81C45A7F27D}"/>
                  </a:ext>
                </a:extLst>
              </p:cNvPr>
              <p:cNvGrpSpPr/>
              <p:nvPr/>
            </p:nvGrpSpPr>
            <p:grpSpPr>
              <a:xfrm>
                <a:off x="14447520" y="-1821150"/>
                <a:ext cx="63817" cy="63650"/>
                <a:chOff x="14447520" y="-1821150"/>
                <a:chExt cx="63817" cy="63650"/>
              </a:xfrm>
            </p:grpSpPr>
            <p:sp>
              <p:nvSpPr>
                <p:cNvPr id="6638" name="Freeform 6637">
                  <a:extLst>
                    <a:ext uri="{FF2B5EF4-FFF2-40B4-BE49-F238E27FC236}">
                      <a16:creationId xmlns:a16="http://schemas.microsoft.com/office/drawing/2014/main" id="{BF0BF2E1-5867-D800-F60D-8E1BCF4FCC0A}"/>
                    </a:ext>
                  </a:extLst>
                </p:cNvPr>
                <p:cNvSpPr/>
                <p:nvPr/>
              </p:nvSpPr>
              <p:spPr>
                <a:xfrm>
                  <a:off x="14447520" y="-1788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39" name="Freeform 6638">
                  <a:extLst>
                    <a:ext uri="{FF2B5EF4-FFF2-40B4-BE49-F238E27FC236}">
                      <a16:creationId xmlns:a16="http://schemas.microsoft.com/office/drawing/2014/main" id="{D2D7656E-C571-D36C-CC59-47935C178775}"/>
                    </a:ext>
                  </a:extLst>
                </p:cNvPr>
                <p:cNvSpPr/>
                <p:nvPr/>
              </p:nvSpPr>
              <p:spPr>
                <a:xfrm>
                  <a:off x="14478952"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4" name="Graphic 26">
                <a:extLst>
                  <a:ext uri="{FF2B5EF4-FFF2-40B4-BE49-F238E27FC236}">
                    <a16:creationId xmlns:a16="http://schemas.microsoft.com/office/drawing/2014/main" id="{BD51579B-1D03-3CD8-4FED-413ECC235D1C}"/>
                  </a:ext>
                </a:extLst>
              </p:cNvPr>
              <p:cNvGrpSpPr/>
              <p:nvPr/>
            </p:nvGrpSpPr>
            <p:grpSpPr>
              <a:xfrm>
                <a:off x="14455140" y="-1821150"/>
                <a:ext cx="62865" cy="63650"/>
                <a:chOff x="14455140" y="-1821150"/>
                <a:chExt cx="62865" cy="63650"/>
              </a:xfrm>
            </p:grpSpPr>
            <p:sp>
              <p:nvSpPr>
                <p:cNvPr id="6636" name="Freeform 6635">
                  <a:extLst>
                    <a:ext uri="{FF2B5EF4-FFF2-40B4-BE49-F238E27FC236}">
                      <a16:creationId xmlns:a16="http://schemas.microsoft.com/office/drawing/2014/main" id="{531A2B6C-5605-DFB1-D79E-2F8BF6352F5F}"/>
                    </a:ext>
                  </a:extLst>
                </p:cNvPr>
                <p:cNvSpPr/>
                <p:nvPr/>
              </p:nvSpPr>
              <p:spPr>
                <a:xfrm>
                  <a:off x="14455140"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37" name="Freeform 6636">
                  <a:extLst>
                    <a:ext uri="{FF2B5EF4-FFF2-40B4-BE49-F238E27FC236}">
                      <a16:creationId xmlns:a16="http://schemas.microsoft.com/office/drawing/2014/main" id="{89778A2F-6BB7-20EC-5ED7-C0BD306DF779}"/>
                    </a:ext>
                  </a:extLst>
                </p:cNvPr>
                <p:cNvSpPr/>
                <p:nvPr/>
              </p:nvSpPr>
              <p:spPr>
                <a:xfrm>
                  <a:off x="14486572"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5" name="Graphic 26">
                <a:extLst>
                  <a:ext uri="{FF2B5EF4-FFF2-40B4-BE49-F238E27FC236}">
                    <a16:creationId xmlns:a16="http://schemas.microsoft.com/office/drawing/2014/main" id="{CC94648B-3AE1-611D-50BA-90B3A9191874}"/>
                  </a:ext>
                </a:extLst>
              </p:cNvPr>
              <p:cNvGrpSpPr/>
              <p:nvPr/>
            </p:nvGrpSpPr>
            <p:grpSpPr>
              <a:xfrm>
                <a:off x="14459902" y="-1821150"/>
                <a:ext cx="63817" cy="63650"/>
                <a:chOff x="14459902" y="-1821150"/>
                <a:chExt cx="63817" cy="63650"/>
              </a:xfrm>
            </p:grpSpPr>
            <p:sp>
              <p:nvSpPr>
                <p:cNvPr id="6634" name="Freeform 6633">
                  <a:extLst>
                    <a:ext uri="{FF2B5EF4-FFF2-40B4-BE49-F238E27FC236}">
                      <a16:creationId xmlns:a16="http://schemas.microsoft.com/office/drawing/2014/main" id="{FD61F730-498B-C771-02F7-10BC0986572C}"/>
                    </a:ext>
                  </a:extLst>
                </p:cNvPr>
                <p:cNvSpPr/>
                <p:nvPr/>
              </p:nvSpPr>
              <p:spPr>
                <a:xfrm>
                  <a:off x="14459902" y="-17888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35" name="Freeform 6634">
                  <a:extLst>
                    <a:ext uri="{FF2B5EF4-FFF2-40B4-BE49-F238E27FC236}">
                      <a16:creationId xmlns:a16="http://schemas.microsoft.com/office/drawing/2014/main" id="{660CDDB2-D647-A8C7-2B44-8890F14F9433}"/>
                    </a:ext>
                  </a:extLst>
                </p:cNvPr>
                <p:cNvSpPr/>
                <p:nvPr/>
              </p:nvSpPr>
              <p:spPr>
                <a:xfrm>
                  <a:off x="14491335"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6" name="Graphic 26">
                <a:extLst>
                  <a:ext uri="{FF2B5EF4-FFF2-40B4-BE49-F238E27FC236}">
                    <a16:creationId xmlns:a16="http://schemas.microsoft.com/office/drawing/2014/main" id="{4A28A0A2-4E2B-3CC3-7623-A29C4F175168}"/>
                  </a:ext>
                </a:extLst>
              </p:cNvPr>
              <p:cNvGrpSpPr/>
              <p:nvPr/>
            </p:nvGrpSpPr>
            <p:grpSpPr>
              <a:xfrm>
                <a:off x="14465617" y="-1821150"/>
                <a:ext cx="62864" cy="63650"/>
                <a:chOff x="14465617" y="-1821150"/>
                <a:chExt cx="62864" cy="63650"/>
              </a:xfrm>
            </p:grpSpPr>
            <p:sp>
              <p:nvSpPr>
                <p:cNvPr id="6632" name="Freeform 6631">
                  <a:extLst>
                    <a:ext uri="{FF2B5EF4-FFF2-40B4-BE49-F238E27FC236}">
                      <a16:creationId xmlns:a16="http://schemas.microsoft.com/office/drawing/2014/main" id="{C694A717-4F47-AD5B-1B04-17CBD3769932}"/>
                    </a:ext>
                  </a:extLst>
                </p:cNvPr>
                <p:cNvSpPr/>
                <p:nvPr/>
              </p:nvSpPr>
              <p:spPr>
                <a:xfrm>
                  <a:off x="14465617" y="-1788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33" name="Freeform 6632">
                  <a:extLst>
                    <a:ext uri="{FF2B5EF4-FFF2-40B4-BE49-F238E27FC236}">
                      <a16:creationId xmlns:a16="http://schemas.microsoft.com/office/drawing/2014/main" id="{DA1794DD-7F75-F3DE-8EEC-91DE3D66F5CF}"/>
                    </a:ext>
                  </a:extLst>
                </p:cNvPr>
                <p:cNvSpPr/>
                <p:nvPr/>
              </p:nvSpPr>
              <p:spPr>
                <a:xfrm>
                  <a:off x="14497050"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7" name="Graphic 26">
                <a:extLst>
                  <a:ext uri="{FF2B5EF4-FFF2-40B4-BE49-F238E27FC236}">
                    <a16:creationId xmlns:a16="http://schemas.microsoft.com/office/drawing/2014/main" id="{C35B01CD-4F1A-4575-5D3A-EA74E7B9121E}"/>
                  </a:ext>
                </a:extLst>
              </p:cNvPr>
              <p:cNvGrpSpPr/>
              <p:nvPr/>
            </p:nvGrpSpPr>
            <p:grpSpPr>
              <a:xfrm>
                <a:off x="14488477" y="-1821150"/>
                <a:ext cx="62865" cy="63650"/>
                <a:chOff x="14488477" y="-1821150"/>
                <a:chExt cx="62865" cy="63650"/>
              </a:xfrm>
            </p:grpSpPr>
            <p:sp>
              <p:nvSpPr>
                <p:cNvPr id="6630" name="Freeform 6629">
                  <a:extLst>
                    <a:ext uri="{FF2B5EF4-FFF2-40B4-BE49-F238E27FC236}">
                      <a16:creationId xmlns:a16="http://schemas.microsoft.com/office/drawing/2014/main" id="{F30F0B23-32EF-E8F8-B576-CBD3F6EBAF02}"/>
                    </a:ext>
                  </a:extLst>
                </p:cNvPr>
                <p:cNvSpPr/>
                <p:nvPr/>
              </p:nvSpPr>
              <p:spPr>
                <a:xfrm>
                  <a:off x="14488477"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31" name="Freeform 6630">
                  <a:extLst>
                    <a:ext uri="{FF2B5EF4-FFF2-40B4-BE49-F238E27FC236}">
                      <a16:creationId xmlns:a16="http://schemas.microsoft.com/office/drawing/2014/main" id="{10033F01-5B3B-ABA6-A2D9-4E68746F726E}"/>
                    </a:ext>
                  </a:extLst>
                </p:cNvPr>
                <p:cNvSpPr/>
                <p:nvPr/>
              </p:nvSpPr>
              <p:spPr>
                <a:xfrm>
                  <a:off x="14519910"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8" name="Graphic 26">
                <a:extLst>
                  <a:ext uri="{FF2B5EF4-FFF2-40B4-BE49-F238E27FC236}">
                    <a16:creationId xmlns:a16="http://schemas.microsoft.com/office/drawing/2014/main" id="{619E372D-B1CE-62F3-DEF1-0991E6999CDC}"/>
                  </a:ext>
                </a:extLst>
              </p:cNvPr>
              <p:cNvGrpSpPr/>
              <p:nvPr/>
            </p:nvGrpSpPr>
            <p:grpSpPr>
              <a:xfrm>
                <a:off x="14493240" y="-1821150"/>
                <a:ext cx="63817" cy="63650"/>
                <a:chOff x="14493240" y="-1821150"/>
                <a:chExt cx="63817" cy="63650"/>
              </a:xfrm>
            </p:grpSpPr>
            <p:sp>
              <p:nvSpPr>
                <p:cNvPr id="6628" name="Freeform 6627">
                  <a:extLst>
                    <a:ext uri="{FF2B5EF4-FFF2-40B4-BE49-F238E27FC236}">
                      <a16:creationId xmlns:a16="http://schemas.microsoft.com/office/drawing/2014/main" id="{5A7CD514-B092-DEE0-ADD9-8A4F132268AC}"/>
                    </a:ext>
                  </a:extLst>
                </p:cNvPr>
                <p:cNvSpPr/>
                <p:nvPr/>
              </p:nvSpPr>
              <p:spPr>
                <a:xfrm>
                  <a:off x="14493240" y="-17888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29" name="Freeform 6628">
                  <a:extLst>
                    <a:ext uri="{FF2B5EF4-FFF2-40B4-BE49-F238E27FC236}">
                      <a16:creationId xmlns:a16="http://schemas.microsoft.com/office/drawing/2014/main" id="{44378A72-8911-9626-9F47-9823467E35C0}"/>
                    </a:ext>
                  </a:extLst>
                </p:cNvPr>
                <p:cNvSpPr/>
                <p:nvPr/>
              </p:nvSpPr>
              <p:spPr>
                <a:xfrm>
                  <a:off x="14525625"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9" name="Graphic 26">
                <a:extLst>
                  <a:ext uri="{FF2B5EF4-FFF2-40B4-BE49-F238E27FC236}">
                    <a16:creationId xmlns:a16="http://schemas.microsoft.com/office/drawing/2014/main" id="{C7413253-0564-F422-97B7-A2D79C841EC7}"/>
                  </a:ext>
                </a:extLst>
              </p:cNvPr>
              <p:cNvGrpSpPr/>
              <p:nvPr/>
            </p:nvGrpSpPr>
            <p:grpSpPr>
              <a:xfrm>
                <a:off x="14499907" y="-1821150"/>
                <a:ext cx="62865" cy="63650"/>
                <a:chOff x="14499907" y="-1821150"/>
                <a:chExt cx="62865" cy="63650"/>
              </a:xfrm>
            </p:grpSpPr>
            <p:sp>
              <p:nvSpPr>
                <p:cNvPr id="6626" name="Freeform 6625">
                  <a:extLst>
                    <a:ext uri="{FF2B5EF4-FFF2-40B4-BE49-F238E27FC236}">
                      <a16:creationId xmlns:a16="http://schemas.microsoft.com/office/drawing/2014/main" id="{9D6DE799-8584-23CA-F529-78C22E584860}"/>
                    </a:ext>
                  </a:extLst>
                </p:cNvPr>
                <p:cNvSpPr/>
                <p:nvPr/>
              </p:nvSpPr>
              <p:spPr>
                <a:xfrm>
                  <a:off x="14499907"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27" name="Freeform 6626">
                  <a:extLst>
                    <a:ext uri="{FF2B5EF4-FFF2-40B4-BE49-F238E27FC236}">
                      <a16:creationId xmlns:a16="http://schemas.microsoft.com/office/drawing/2014/main" id="{9D76B864-A3FD-F417-8248-BB2494E15F1F}"/>
                    </a:ext>
                  </a:extLst>
                </p:cNvPr>
                <p:cNvSpPr/>
                <p:nvPr/>
              </p:nvSpPr>
              <p:spPr>
                <a:xfrm>
                  <a:off x="14531340"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00" name="Graphic 26">
                <a:extLst>
                  <a:ext uri="{FF2B5EF4-FFF2-40B4-BE49-F238E27FC236}">
                    <a16:creationId xmlns:a16="http://schemas.microsoft.com/office/drawing/2014/main" id="{EE09A3FA-312B-0323-918D-2F92675EEF7C}"/>
                  </a:ext>
                </a:extLst>
              </p:cNvPr>
              <p:cNvGrpSpPr/>
              <p:nvPr/>
            </p:nvGrpSpPr>
            <p:grpSpPr>
              <a:xfrm>
                <a:off x="14614207" y="-1821150"/>
                <a:ext cx="62865" cy="63650"/>
                <a:chOff x="14614207" y="-1821150"/>
                <a:chExt cx="62865" cy="63650"/>
              </a:xfrm>
            </p:grpSpPr>
            <p:sp>
              <p:nvSpPr>
                <p:cNvPr id="6624" name="Freeform 6623">
                  <a:extLst>
                    <a:ext uri="{FF2B5EF4-FFF2-40B4-BE49-F238E27FC236}">
                      <a16:creationId xmlns:a16="http://schemas.microsoft.com/office/drawing/2014/main" id="{CDA61E16-8F43-4010-3C9F-91CBF7706919}"/>
                    </a:ext>
                  </a:extLst>
                </p:cNvPr>
                <p:cNvSpPr/>
                <p:nvPr/>
              </p:nvSpPr>
              <p:spPr>
                <a:xfrm>
                  <a:off x="14614207"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25" name="Freeform 6624">
                  <a:extLst>
                    <a:ext uri="{FF2B5EF4-FFF2-40B4-BE49-F238E27FC236}">
                      <a16:creationId xmlns:a16="http://schemas.microsoft.com/office/drawing/2014/main" id="{88580D0F-6A7B-6C62-6A33-C0E5F0A15029}"/>
                    </a:ext>
                  </a:extLst>
                </p:cNvPr>
                <p:cNvSpPr/>
                <p:nvPr/>
              </p:nvSpPr>
              <p:spPr>
                <a:xfrm>
                  <a:off x="14645640"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01" name="Graphic 26">
                <a:extLst>
                  <a:ext uri="{FF2B5EF4-FFF2-40B4-BE49-F238E27FC236}">
                    <a16:creationId xmlns:a16="http://schemas.microsoft.com/office/drawing/2014/main" id="{275FD611-A5CE-0DF4-48E0-A046B728E225}"/>
                  </a:ext>
                </a:extLst>
              </p:cNvPr>
              <p:cNvGrpSpPr/>
              <p:nvPr/>
            </p:nvGrpSpPr>
            <p:grpSpPr>
              <a:xfrm>
                <a:off x="14638020" y="-1821150"/>
                <a:ext cx="62865" cy="63650"/>
                <a:chOff x="14638020" y="-1821150"/>
                <a:chExt cx="62865" cy="63650"/>
              </a:xfrm>
            </p:grpSpPr>
            <p:sp>
              <p:nvSpPr>
                <p:cNvPr id="6622" name="Freeform 6621">
                  <a:extLst>
                    <a:ext uri="{FF2B5EF4-FFF2-40B4-BE49-F238E27FC236}">
                      <a16:creationId xmlns:a16="http://schemas.microsoft.com/office/drawing/2014/main" id="{20E14325-162A-7538-5937-5376777D632F}"/>
                    </a:ext>
                  </a:extLst>
                </p:cNvPr>
                <p:cNvSpPr/>
                <p:nvPr/>
              </p:nvSpPr>
              <p:spPr>
                <a:xfrm>
                  <a:off x="14638020"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23" name="Freeform 6622">
                  <a:extLst>
                    <a:ext uri="{FF2B5EF4-FFF2-40B4-BE49-F238E27FC236}">
                      <a16:creationId xmlns:a16="http://schemas.microsoft.com/office/drawing/2014/main" id="{34E9C675-241C-74EC-EA98-AC5FD8E141ED}"/>
                    </a:ext>
                  </a:extLst>
                </p:cNvPr>
                <p:cNvSpPr/>
                <p:nvPr/>
              </p:nvSpPr>
              <p:spPr>
                <a:xfrm>
                  <a:off x="14669452"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02" name="Graphic 26">
                <a:extLst>
                  <a:ext uri="{FF2B5EF4-FFF2-40B4-BE49-F238E27FC236}">
                    <a16:creationId xmlns:a16="http://schemas.microsoft.com/office/drawing/2014/main" id="{A80E815B-18E9-3323-A2B2-0D93704C8224}"/>
                  </a:ext>
                </a:extLst>
              </p:cNvPr>
              <p:cNvGrpSpPr/>
              <p:nvPr/>
            </p:nvGrpSpPr>
            <p:grpSpPr>
              <a:xfrm>
                <a:off x="14727555" y="-1821150"/>
                <a:ext cx="63817" cy="63650"/>
                <a:chOff x="14727555" y="-1821150"/>
                <a:chExt cx="63817" cy="63650"/>
              </a:xfrm>
            </p:grpSpPr>
            <p:sp>
              <p:nvSpPr>
                <p:cNvPr id="6620" name="Freeform 6619">
                  <a:extLst>
                    <a:ext uri="{FF2B5EF4-FFF2-40B4-BE49-F238E27FC236}">
                      <a16:creationId xmlns:a16="http://schemas.microsoft.com/office/drawing/2014/main" id="{F9EAEA9E-FF4F-A72D-3062-0FE9A0B2AF22}"/>
                    </a:ext>
                  </a:extLst>
                </p:cNvPr>
                <p:cNvSpPr/>
                <p:nvPr/>
              </p:nvSpPr>
              <p:spPr>
                <a:xfrm>
                  <a:off x="14727555" y="-1788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21" name="Freeform 6620">
                  <a:extLst>
                    <a:ext uri="{FF2B5EF4-FFF2-40B4-BE49-F238E27FC236}">
                      <a16:creationId xmlns:a16="http://schemas.microsoft.com/office/drawing/2014/main" id="{6C50D4A8-DAE4-47A8-CFC5-3DEABE89C87E}"/>
                    </a:ext>
                  </a:extLst>
                </p:cNvPr>
                <p:cNvSpPr/>
                <p:nvPr/>
              </p:nvSpPr>
              <p:spPr>
                <a:xfrm>
                  <a:off x="14758987"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03" name="Graphic 26">
                <a:extLst>
                  <a:ext uri="{FF2B5EF4-FFF2-40B4-BE49-F238E27FC236}">
                    <a16:creationId xmlns:a16="http://schemas.microsoft.com/office/drawing/2014/main" id="{0958B4F2-522C-4182-FCA1-698150F01E60}"/>
                  </a:ext>
                </a:extLst>
              </p:cNvPr>
              <p:cNvGrpSpPr/>
              <p:nvPr/>
            </p:nvGrpSpPr>
            <p:grpSpPr>
              <a:xfrm>
                <a:off x="14760892" y="-1821150"/>
                <a:ext cx="63817" cy="63650"/>
                <a:chOff x="14760892" y="-1821150"/>
                <a:chExt cx="63817" cy="63650"/>
              </a:xfrm>
            </p:grpSpPr>
            <p:sp>
              <p:nvSpPr>
                <p:cNvPr id="6618" name="Freeform 6617">
                  <a:extLst>
                    <a:ext uri="{FF2B5EF4-FFF2-40B4-BE49-F238E27FC236}">
                      <a16:creationId xmlns:a16="http://schemas.microsoft.com/office/drawing/2014/main" id="{5DC3942D-FAF2-6864-C3A7-342DD7248BEA}"/>
                    </a:ext>
                  </a:extLst>
                </p:cNvPr>
                <p:cNvSpPr/>
                <p:nvPr/>
              </p:nvSpPr>
              <p:spPr>
                <a:xfrm>
                  <a:off x="14760892" y="-1788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19" name="Freeform 6618">
                  <a:extLst>
                    <a:ext uri="{FF2B5EF4-FFF2-40B4-BE49-F238E27FC236}">
                      <a16:creationId xmlns:a16="http://schemas.microsoft.com/office/drawing/2014/main" id="{BFED346C-D54F-FFE9-1434-6B848FE41149}"/>
                    </a:ext>
                  </a:extLst>
                </p:cNvPr>
                <p:cNvSpPr/>
                <p:nvPr/>
              </p:nvSpPr>
              <p:spPr>
                <a:xfrm>
                  <a:off x="14793277"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04" name="Graphic 26">
                <a:extLst>
                  <a:ext uri="{FF2B5EF4-FFF2-40B4-BE49-F238E27FC236}">
                    <a16:creationId xmlns:a16="http://schemas.microsoft.com/office/drawing/2014/main" id="{48371157-E987-D31C-739F-EE8BBF23A876}"/>
                  </a:ext>
                </a:extLst>
              </p:cNvPr>
              <p:cNvGrpSpPr/>
              <p:nvPr/>
            </p:nvGrpSpPr>
            <p:grpSpPr>
              <a:xfrm>
                <a:off x="14768512" y="-1821150"/>
                <a:ext cx="62865" cy="63650"/>
                <a:chOff x="14768512" y="-1821150"/>
                <a:chExt cx="62865" cy="63650"/>
              </a:xfrm>
            </p:grpSpPr>
            <p:sp>
              <p:nvSpPr>
                <p:cNvPr id="6616" name="Freeform 6615">
                  <a:extLst>
                    <a:ext uri="{FF2B5EF4-FFF2-40B4-BE49-F238E27FC236}">
                      <a16:creationId xmlns:a16="http://schemas.microsoft.com/office/drawing/2014/main" id="{B657CED2-0B7D-DB23-24FD-54F8CA26D68B}"/>
                    </a:ext>
                  </a:extLst>
                </p:cNvPr>
                <p:cNvSpPr/>
                <p:nvPr/>
              </p:nvSpPr>
              <p:spPr>
                <a:xfrm>
                  <a:off x="14768512"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17" name="Freeform 6616">
                  <a:extLst>
                    <a:ext uri="{FF2B5EF4-FFF2-40B4-BE49-F238E27FC236}">
                      <a16:creationId xmlns:a16="http://schemas.microsoft.com/office/drawing/2014/main" id="{B881B030-B1DD-CE7A-EDF6-F708EE854CA4}"/>
                    </a:ext>
                  </a:extLst>
                </p:cNvPr>
                <p:cNvSpPr/>
                <p:nvPr/>
              </p:nvSpPr>
              <p:spPr>
                <a:xfrm>
                  <a:off x="14799945"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05" name="Graphic 26">
                <a:extLst>
                  <a:ext uri="{FF2B5EF4-FFF2-40B4-BE49-F238E27FC236}">
                    <a16:creationId xmlns:a16="http://schemas.microsoft.com/office/drawing/2014/main" id="{D313A77C-F95D-8C44-C91B-506C3AE3C983}"/>
                  </a:ext>
                </a:extLst>
              </p:cNvPr>
              <p:cNvGrpSpPr/>
              <p:nvPr/>
            </p:nvGrpSpPr>
            <p:grpSpPr>
              <a:xfrm>
                <a:off x="14776132" y="-1821150"/>
                <a:ext cx="62865" cy="63650"/>
                <a:chOff x="14776132" y="-1821150"/>
                <a:chExt cx="62865" cy="63650"/>
              </a:xfrm>
            </p:grpSpPr>
            <p:sp>
              <p:nvSpPr>
                <p:cNvPr id="6614" name="Freeform 6613">
                  <a:extLst>
                    <a:ext uri="{FF2B5EF4-FFF2-40B4-BE49-F238E27FC236}">
                      <a16:creationId xmlns:a16="http://schemas.microsoft.com/office/drawing/2014/main" id="{BD22C5F9-A090-DA0B-4596-C93FD78C091E}"/>
                    </a:ext>
                  </a:extLst>
                </p:cNvPr>
                <p:cNvSpPr/>
                <p:nvPr/>
              </p:nvSpPr>
              <p:spPr>
                <a:xfrm>
                  <a:off x="14776132"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15" name="Freeform 6614">
                  <a:extLst>
                    <a:ext uri="{FF2B5EF4-FFF2-40B4-BE49-F238E27FC236}">
                      <a16:creationId xmlns:a16="http://schemas.microsoft.com/office/drawing/2014/main" id="{8CF02106-FF88-F6B7-4529-5DD76573DF71}"/>
                    </a:ext>
                  </a:extLst>
                </p:cNvPr>
                <p:cNvSpPr/>
                <p:nvPr/>
              </p:nvSpPr>
              <p:spPr>
                <a:xfrm>
                  <a:off x="14807565"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06" name="Graphic 26">
                <a:extLst>
                  <a:ext uri="{FF2B5EF4-FFF2-40B4-BE49-F238E27FC236}">
                    <a16:creationId xmlns:a16="http://schemas.microsoft.com/office/drawing/2014/main" id="{1347BDA7-4DBE-095E-C217-13FB864D0090}"/>
                  </a:ext>
                </a:extLst>
              </p:cNvPr>
              <p:cNvGrpSpPr/>
              <p:nvPr/>
            </p:nvGrpSpPr>
            <p:grpSpPr>
              <a:xfrm>
                <a:off x="14939962" y="-1763200"/>
                <a:ext cx="63817" cy="62699"/>
                <a:chOff x="14939962" y="-1763200"/>
                <a:chExt cx="63817" cy="62699"/>
              </a:xfrm>
            </p:grpSpPr>
            <p:sp>
              <p:nvSpPr>
                <p:cNvPr id="6612" name="Freeform 6611">
                  <a:extLst>
                    <a:ext uri="{FF2B5EF4-FFF2-40B4-BE49-F238E27FC236}">
                      <a16:creationId xmlns:a16="http://schemas.microsoft.com/office/drawing/2014/main" id="{75A69AD6-2629-9B85-A58C-E9C219266DFB}"/>
                    </a:ext>
                  </a:extLst>
                </p:cNvPr>
                <p:cNvSpPr/>
                <p:nvPr/>
              </p:nvSpPr>
              <p:spPr>
                <a:xfrm>
                  <a:off x="14939962" y="-1731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13" name="Freeform 6612">
                  <a:extLst>
                    <a:ext uri="{FF2B5EF4-FFF2-40B4-BE49-F238E27FC236}">
                      <a16:creationId xmlns:a16="http://schemas.microsoft.com/office/drawing/2014/main" id="{8D3A6044-ECEB-EB3C-66C4-BACD76B6AA9C}"/>
                    </a:ext>
                  </a:extLst>
                </p:cNvPr>
                <p:cNvSpPr/>
                <p:nvPr/>
              </p:nvSpPr>
              <p:spPr>
                <a:xfrm>
                  <a:off x="14972347" y="-17632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07" name="Graphic 26">
                <a:extLst>
                  <a:ext uri="{FF2B5EF4-FFF2-40B4-BE49-F238E27FC236}">
                    <a16:creationId xmlns:a16="http://schemas.microsoft.com/office/drawing/2014/main" id="{4937AE6E-B1C7-1971-998E-F5EF88B1C12B}"/>
                  </a:ext>
                </a:extLst>
              </p:cNvPr>
              <p:cNvGrpSpPr/>
              <p:nvPr/>
            </p:nvGrpSpPr>
            <p:grpSpPr>
              <a:xfrm>
                <a:off x="14956155" y="-1705250"/>
                <a:ext cx="63817" cy="62699"/>
                <a:chOff x="14956155" y="-1705250"/>
                <a:chExt cx="63817" cy="62699"/>
              </a:xfrm>
            </p:grpSpPr>
            <p:sp>
              <p:nvSpPr>
                <p:cNvPr id="6610" name="Freeform 6609">
                  <a:extLst>
                    <a:ext uri="{FF2B5EF4-FFF2-40B4-BE49-F238E27FC236}">
                      <a16:creationId xmlns:a16="http://schemas.microsoft.com/office/drawing/2014/main" id="{D83FB28B-473B-DAB0-52D7-43FA409E39FD}"/>
                    </a:ext>
                  </a:extLst>
                </p:cNvPr>
                <p:cNvSpPr/>
                <p:nvPr/>
              </p:nvSpPr>
              <p:spPr>
                <a:xfrm>
                  <a:off x="14956155" y="-16739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11" name="Freeform 6610">
                  <a:extLst>
                    <a:ext uri="{FF2B5EF4-FFF2-40B4-BE49-F238E27FC236}">
                      <a16:creationId xmlns:a16="http://schemas.microsoft.com/office/drawing/2014/main" id="{930F5C03-86DC-0720-66D6-67AA756D1072}"/>
                    </a:ext>
                  </a:extLst>
                </p:cNvPr>
                <p:cNvSpPr/>
                <p:nvPr/>
              </p:nvSpPr>
              <p:spPr>
                <a:xfrm>
                  <a:off x="14988540"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08" name="Graphic 26">
                <a:extLst>
                  <a:ext uri="{FF2B5EF4-FFF2-40B4-BE49-F238E27FC236}">
                    <a16:creationId xmlns:a16="http://schemas.microsoft.com/office/drawing/2014/main" id="{6DE93D47-4B9B-D35F-BA2B-517279B5BF57}"/>
                  </a:ext>
                </a:extLst>
              </p:cNvPr>
              <p:cNvGrpSpPr/>
              <p:nvPr/>
            </p:nvGrpSpPr>
            <p:grpSpPr>
              <a:xfrm>
                <a:off x="14962822" y="-1701450"/>
                <a:ext cx="62865" cy="62699"/>
                <a:chOff x="14962822" y="-1701450"/>
                <a:chExt cx="62865" cy="62699"/>
              </a:xfrm>
            </p:grpSpPr>
            <p:sp>
              <p:nvSpPr>
                <p:cNvPr id="6608" name="Freeform 6607">
                  <a:extLst>
                    <a:ext uri="{FF2B5EF4-FFF2-40B4-BE49-F238E27FC236}">
                      <a16:creationId xmlns:a16="http://schemas.microsoft.com/office/drawing/2014/main" id="{8F430718-0EE5-96EB-E7A7-DDC47D70B914}"/>
                    </a:ext>
                  </a:extLst>
                </p:cNvPr>
                <p:cNvSpPr/>
                <p:nvPr/>
              </p:nvSpPr>
              <p:spPr>
                <a:xfrm>
                  <a:off x="14962822" y="-16701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09" name="Freeform 6608">
                  <a:extLst>
                    <a:ext uri="{FF2B5EF4-FFF2-40B4-BE49-F238E27FC236}">
                      <a16:creationId xmlns:a16="http://schemas.microsoft.com/office/drawing/2014/main" id="{EBB65FDE-06AF-F480-4DE3-1C91DCDD4920}"/>
                    </a:ext>
                  </a:extLst>
                </p:cNvPr>
                <p:cNvSpPr/>
                <p:nvPr/>
              </p:nvSpPr>
              <p:spPr>
                <a:xfrm>
                  <a:off x="14994255" y="-17014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09" name="Graphic 26">
                <a:extLst>
                  <a:ext uri="{FF2B5EF4-FFF2-40B4-BE49-F238E27FC236}">
                    <a16:creationId xmlns:a16="http://schemas.microsoft.com/office/drawing/2014/main" id="{C864E6F1-23E4-07C1-8503-C099C4D964A4}"/>
                  </a:ext>
                </a:extLst>
              </p:cNvPr>
              <p:cNvGrpSpPr/>
              <p:nvPr/>
            </p:nvGrpSpPr>
            <p:grpSpPr>
              <a:xfrm>
                <a:off x="14991397" y="-1638750"/>
                <a:ext cx="62865" cy="63650"/>
                <a:chOff x="14991397" y="-1638750"/>
                <a:chExt cx="62865" cy="63650"/>
              </a:xfrm>
            </p:grpSpPr>
            <p:sp>
              <p:nvSpPr>
                <p:cNvPr id="6606" name="Freeform 6605">
                  <a:extLst>
                    <a:ext uri="{FF2B5EF4-FFF2-40B4-BE49-F238E27FC236}">
                      <a16:creationId xmlns:a16="http://schemas.microsoft.com/office/drawing/2014/main" id="{A70C723C-D92C-F888-7AB3-35E2A9B1809E}"/>
                    </a:ext>
                  </a:extLst>
                </p:cNvPr>
                <p:cNvSpPr/>
                <p:nvPr/>
              </p:nvSpPr>
              <p:spPr>
                <a:xfrm>
                  <a:off x="14991397"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07" name="Freeform 6606">
                  <a:extLst>
                    <a:ext uri="{FF2B5EF4-FFF2-40B4-BE49-F238E27FC236}">
                      <a16:creationId xmlns:a16="http://schemas.microsoft.com/office/drawing/2014/main" id="{A79754CD-7B9F-BC66-868B-4D835154CB1E}"/>
                    </a:ext>
                  </a:extLst>
                </p:cNvPr>
                <p:cNvSpPr/>
                <p:nvPr/>
              </p:nvSpPr>
              <p:spPr>
                <a:xfrm>
                  <a:off x="15022830"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10" name="Graphic 26">
                <a:extLst>
                  <a:ext uri="{FF2B5EF4-FFF2-40B4-BE49-F238E27FC236}">
                    <a16:creationId xmlns:a16="http://schemas.microsoft.com/office/drawing/2014/main" id="{E7919588-DAF0-DC15-01CB-D25F090D64EE}"/>
                  </a:ext>
                </a:extLst>
              </p:cNvPr>
              <p:cNvGrpSpPr/>
              <p:nvPr/>
            </p:nvGrpSpPr>
            <p:grpSpPr>
              <a:xfrm>
                <a:off x="15002827" y="-1638750"/>
                <a:ext cx="63817" cy="63650"/>
                <a:chOff x="15002827" y="-1638750"/>
                <a:chExt cx="63817" cy="63650"/>
              </a:xfrm>
            </p:grpSpPr>
            <p:sp>
              <p:nvSpPr>
                <p:cNvPr id="6604" name="Freeform 6603">
                  <a:extLst>
                    <a:ext uri="{FF2B5EF4-FFF2-40B4-BE49-F238E27FC236}">
                      <a16:creationId xmlns:a16="http://schemas.microsoft.com/office/drawing/2014/main" id="{B7AAC9C5-35B5-C122-52F5-BCC0CD7E6C5B}"/>
                    </a:ext>
                  </a:extLst>
                </p:cNvPr>
                <p:cNvSpPr/>
                <p:nvPr/>
              </p:nvSpPr>
              <p:spPr>
                <a:xfrm>
                  <a:off x="15002827" y="-16064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05" name="Freeform 6604">
                  <a:extLst>
                    <a:ext uri="{FF2B5EF4-FFF2-40B4-BE49-F238E27FC236}">
                      <a16:creationId xmlns:a16="http://schemas.microsoft.com/office/drawing/2014/main" id="{810F31D4-F93E-186F-99CF-A8BF991F6839}"/>
                    </a:ext>
                  </a:extLst>
                </p:cNvPr>
                <p:cNvSpPr/>
                <p:nvPr/>
              </p:nvSpPr>
              <p:spPr>
                <a:xfrm>
                  <a:off x="15034260"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11" name="Graphic 26">
                <a:extLst>
                  <a:ext uri="{FF2B5EF4-FFF2-40B4-BE49-F238E27FC236}">
                    <a16:creationId xmlns:a16="http://schemas.microsoft.com/office/drawing/2014/main" id="{98774DCD-BC2F-E018-7CCB-A533E300C6A5}"/>
                  </a:ext>
                </a:extLst>
              </p:cNvPr>
              <p:cNvGrpSpPr/>
              <p:nvPr/>
            </p:nvGrpSpPr>
            <p:grpSpPr>
              <a:xfrm>
                <a:off x="15010447" y="-1638750"/>
                <a:ext cx="62865" cy="63650"/>
                <a:chOff x="15010447" y="-1638750"/>
                <a:chExt cx="62865" cy="63650"/>
              </a:xfrm>
            </p:grpSpPr>
            <p:sp>
              <p:nvSpPr>
                <p:cNvPr id="6602" name="Freeform 6601">
                  <a:extLst>
                    <a:ext uri="{FF2B5EF4-FFF2-40B4-BE49-F238E27FC236}">
                      <a16:creationId xmlns:a16="http://schemas.microsoft.com/office/drawing/2014/main" id="{DF17DC18-0693-112E-3D03-1300CFF86D2A}"/>
                    </a:ext>
                  </a:extLst>
                </p:cNvPr>
                <p:cNvSpPr/>
                <p:nvPr/>
              </p:nvSpPr>
              <p:spPr>
                <a:xfrm>
                  <a:off x="15010447"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03" name="Freeform 6602">
                  <a:extLst>
                    <a:ext uri="{FF2B5EF4-FFF2-40B4-BE49-F238E27FC236}">
                      <a16:creationId xmlns:a16="http://schemas.microsoft.com/office/drawing/2014/main" id="{CB75D4A3-84AE-F7DD-0BC2-EBF900B919E2}"/>
                    </a:ext>
                  </a:extLst>
                </p:cNvPr>
                <p:cNvSpPr/>
                <p:nvPr/>
              </p:nvSpPr>
              <p:spPr>
                <a:xfrm>
                  <a:off x="15041880"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12" name="Graphic 26">
                <a:extLst>
                  <a:ext uri="{FF2B5EF4-FFF2-40B4-BE49-F238E27FC236}">
                    <a16:creationId xmlns:a16="http://schemas.microsoft.com/office/drawing/2014/main" id="{41359695-CB2D-E5D5-610A-95368AF931C5}"/>
                  </a:ext>
                </a:extLst>
              </p:cNvPr>
              <p:cNvGrpSpPr/>
              <p:nvPr/>
            </p:nvGrpSpPr>
            <p:grpSpPr>
              <a:xfrm>
                <a:off x="15018067" y="-1638750"/>
                <a:ext cx="62864" cy="63650"/>
                <a:chOff x="15018067" y="-1638750"/>
                <a:chExt cx="62864" cy="63650"/>
              </a:xfrm>
            </p:grpSpPr>
            <p:sp>
              <p:nvSpPr>
                <p:cNvPr id="6600" name="Freeform 6599">
                  <a:extLst>
                    <a:ext uri="{FF2B5EF4-FFF2-40B4-BE49-F238E27FC236}">
                      <a16:creationId xmlns:a16="http://schemas.microsoft.com/office/drawing/2014/main" id="{54016DF9-83E1-031E-C652-4A7B0B863973}"/>
                    </a:ext>
                  </a:extLst>
                </p:cNvPr>
                <p:cNvSpPr/>
                <p:nvPr/>
              </p:nvSpPr>
              <p:spPr>
                <a:xfrm>
                  <a:off x="15018067" y="-16064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01" name="Freeform 6600">
                  <a:extLst>
                    <a:ext uri="{FF2B5EF4-FFF2-40B4-BE49-F238E27FC236}">
                      <a16:creationId xmlns:a16="http://schemas.microsoft.com/office/drawing/2014/main" id="{C6DD45FF-B909-3FCC-9A79-A2B2E5E786D2}"/>
                    </a:ext>
                  </a:extLst>
                </p:cNvPr>
                <p:cNvSpPr/>
                <p:nvPr/>
              </p:nvSpPr>
              <p:spPr>
                <a:xfrm>
                  <a:off x="15049500"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13" name="Graphic 26">
                <a:extLst>
                  <a:ext uri="{FF2B5EF4-FFF2-40B4-BE49-F238E27FC236}">
                    <a16:creationId xmlns:a16="http://schemas.microsoft.com/office/drawing/2014/main" id="{0B50C5FE-1248-DD04-9822-1728881D2579}"/>
                  </a:ext>
                </a:extLst>
              </p:cNvPr>
              <p:cNvGrpSpPr/>
              <p:nvPr/>
            </p:nvGrpSpPr>
            <p:grpSpPr>
              <a:xfrm>
                <a:off x="15023782" y="-1638750"/>
                <a:ext cx="63817" cy="63650"/>
                <a:chOff x="15023782" y="-1638750"/>
                <a:chExt cx="63817" cy="63650"/>
              </a:xfrm>
            </p:grpSpPr>
            <p:sp>
              <p:nvSpPr>
                <p:cNvPr id="6598" name="Freeform 6597">
                  <a:extLst>
                    <a:ext uri="{FF2B5EF4-FFF2-40B4-BE49-F238E27FC236}">
                      <a16:creationId xmlns:a16="http://schemas.microsoft.com/office/drawing/2014/main" id="{2AD069B9-24FC-867C-CEB0-8428923D92E6}"/>
                    </a:ext>
                  </a:extLst>
                </p:cNvPr>
                <p:cNvSpPr/>
                <p:nvPr/>
              </p:nvSpPr>
              <p:spPr>
                <a:xfrm>
                  <a:off x="15023782" y="-16064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99" name="Freeform 6598">
                  <a:extLst>
                    <a:ext uri="{FF2B5EF4-FFF2-40B4-BE49-F238E27FC236}">
                      <a16:creationId xmlns:a16="http://schemas.microsoft.com/office/drawing/2014/main" id="{D896EB1E-B0B4-AD0F-4D16-2E09EE91544B}"/>
                    </a:ext>
                  </a:extLst>
                </p:cNvPr>
                <p:cNvSpPr/>
                <p:nvPr/>
              </p:nvSpPr>
              <p:spPr>
                <a:xfrm>
                  <a:off x="15055215"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14" name="Graphic 26">
                <a:extLst>
                  <a:ext uri="{FF2B5EF4-FFF2-40B4-BE49-F238E27FC236}">
                    <a16:creationId xmlns:a16="http://schemas.microsoft.com/office/drawing/2014/main" id="{F8DEC198-B701-2415-D4FE-8FE1FECC41D2}"/>
                  </a:ext>
                </a:extLst>
              </p:cNvPr>
              <p:cNvGrpSpPr/>
              <p:nvPr/>
            </p:nvGrpSpPr>
            <p:grpSpPr>
              <a:xfrm>
                <a:off x="15053310" y="-1638750"/>
                <a:ext cx="63817" cy="63650"/>
                <a:chOff x="15053310" y="-1638750"/>
                <a:chExt cx="63817" cy="63650"/>
              </a:xfrm>
            </p:grpSpPr>
            <p:sp>
              <p:nvSpPr>
                <p:cNvPr id="6596" name="Freeform 6595">
                  <a:extLst>
                    <a:ext uri="{FF2B5EF4-FFF2-40B4-BE49-F238E27FC236}">
                      <a16:creationId xmlns:a16="http://schemas.microsoft.com/office/drawing/2014/main" id="{2F92EBE4-9DDF-A32B-59B9-DB7708DF670C}"/>
                    </a:ext>
                  </a:extLst>
                </p:cNvPr>
                <p:cNvSpPr/>
                <p:nvPr/>
              </p:nvSpPr>
              <p:spPr>
                <a:xfrm>
                  <a:off x="15053310" y="-16064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97" name="Freeform 6596">
                  <a:extLst>
                    <a:ext uri="{FF2B5EF4-FFF2-40B4-BE49-F238E27FC236}">
                      <a16:creationId xmlns:a16="http://schemas.microsoft.com/office/drawing/2014/main" id="{153457B2-68A5-3DC1-F962-36C34D9870C6}"/>
                    </a:ext>
                  </a:extLst>
                </p:cNvPr>
                <p:cNvSpPr/>
                <p:nvPr/>
              </p:nvSpPr>
              <p:spPr>
                <a:xfrm>
                  <a:off x="15085695"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15" name="Graphic 26">
                <a:extLst>
                  <a:ext uri="{FF2B5EF4-FFF2-40B4-BE49-F238E27FC236}">
                    <a16:creationId xmlns:a16="http://schemas.microsoft.com/office/drawing/2014/main" id="{0DC5491F-3EE7-66E4-E748-85E50491531F}"/>
                  </a:ext>
                </a:extLst>
              </p:cNvPr>
              <p:cNvGrpSpPr/>
              <p:nvPr/>
            </p:nvGrpSpPr>
            <p:grpSpPr>
              <a:xfrm>
                <a:off x="15067597" y="-1638750"/>
                <a:ext cx="62865" cy="63650"/>
                <a:chOff x="15067597" y="-1638750"/>
                <a:chExt cx="62865" cy="63650"/>
              </a:xfrm>
            </p:grpSpPr>
            <p:sp>
              <p:nvSpPr>
                <p:cNvPr id="6594" name="Freeform 6593">
                  <a:extLst>
                    <a:ext uri="{FF2B5EF4-FFF2-40B4-BE49-F238E27FC236}">
                      <a16:creationId xmlns:a16="http://schemas.microsoft.com/office/drawing/2014/main" id="{5A0AB798-DC13-F115-CF3F-68B8C0EDA468}"/>
                    </a:ext>
                  </a:extLst>
                </p:cNvPr>
                <p:cNvSpPr/>
                <p:nvPr/>
              </p:nvSpPr>
              <p:spPr>
                <a:xfrm>
                  <a:off x="15067597"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95" name="Freeform 6594">
                  <a:extLst>
                    <a:ext uri="{FF2B5EF4-FFF2-40B4-BE49-F238E27FC236}">
                      <a16:creationId xmlns:a16="http://schemas.microsoft.com/office/drawing/2014/main" id="{B43A0144-4DF6-054C-06D4-89E6746F12DF}"/>
                    </a:ext>
                  </a:extLst>
                </p:cNvPr>
                <p:cNvSpPr/>
                <p:nvPr/>
              </p:nvSpPr>
              <p:spPr>
                <a:xfrm>
                  <a:off x="15099030"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16" name="Graphic 26">
                <a:extLst>
                  <a:ext uri="{FF2B5EF4-FFF2-40B4-BE49-F238E27FC236}">
                    <a16:creationId xmlns:a16="http://schemas.microsoft.com/office/drawing/2014/main" id="{A7B5D482-CE97-DF4A-51C8-E2B05F57AC1D}"/>
                  </a:ext>
                </a:extLst>
              </p:cNvPr>
              <p:cNvGrpSpPr/>
              <p:nvPr/>
            </p:nvGrpSpPr>
            <p:grpSpPr>
              <a:xfrm>
                <a:off x="15074265" y="-1638750"/>
                <a:ext cx="62865" cy="63650"/>
                <a:chOff x="15074265" y="-1638750"/>
                <a:chExt cx="62865" cy="63650"/>
              </a:xfrm>
            </p:grpSpPr>
            <p:sp>
              <p:nvSpPr>
                <p:cNvPr id="6592" name="Freeform 6591">
                  <a:extLst>
                    <a:ext uri="{FF2B5EF4-FFF2-40B4-BE49-F238E27FC236}">
                      <a16:creationId xmlns:a16="http://schemas.microsoft.com/office/drawing/2014/main" id="{5A8A4563-65E4-8419-F858-2CD7F1A46647}"/>
                    </a:ext>
                  </a:extLst>
                </p:cNvPr>
                <p:cNvSpPr/>
                <p:nvPr/>
              </p:nvSpPr>
              <p:spPr>
                <a:xfrm>
                  <a:off x="15074265"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93" name="Freeform 6592">
                  <a:extLst>
                    <a:ext uri="{FF2B5EF4-FFF2-40B4-BE49-F238E27FC236}">
                      <a16:creationId xmlns:a16="http://schemas.microsoft.com/office/drawing/2014/main" id="{4B6A5742-577D-8A0C-EAB9-9D61C647C459}"/>
                    </a:ext>
                  </a:extLst>
                </p:cNvPr>
                <p:cNvSpPr/>
                <p:nvPr/>
              </p:nvSpPr>
              <p:spPr>
                <a:xfrm>
                  <a:off x="15105697"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17" name="Graphic 26">
                <a:extLst>
                  <a:ext uri="{FF2B5EF4-FFF2-40B4-BE49-F238E27FC236}">
                    <a16:creationId xmlns:a16="http://schemas.microsoft.com/office/drawing/2014/main" id="{A921DD09-29A2-4CAD-2A5E-A26B7B7D1399}"/>
                  </a:ext>
                </a:extLst>
              </p:cNvPr>
              <p:cNvGrpSpPr/>
              <p:nvPr/>
            </p:nvGrpSpPr>
            <p:grpSpPr>
              <a:xfrm>
                <a:off x="15079980" y="-1638750"/>
                <a:ext cx="63817" cy="63650"/>
                <a:chOff x="15079980" y="-1638750"/>
                <a:chExt cx="63817" cy="63650"/>
              </a:xfrm>
            </p:grpSpPr>
            <p:sp>
              <p:nvSpPr>
                <p:cNvPr id="6590" name="Freeform 6589">
                  <a:extLst>
                    <a:ext uri="{FF2B5EF4-FFF2-40B4-BE49-F238E27FC236}">
                      <a16:creationId xmlns:a16="http://schemas.microsoft.com/office/drawing/2014/main" id="{87EC50E7-CD31-E340-EA6E-D61E8FB9B0A6}"/>
                    </a:ext>
                  </a:extLst>
                </p:cNvPr>
                <p:cNvSpPr/>
                <p:nvPr/>
              </p:nvSpPr>
              <p:spPr>
                <a:xfrm>
                  <a:off x="15079980" y="-16064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91" name="Freeform 6590">
                  <a:extLst>
                    <a:ext uri="{FF2B5EF4-FFF2-40B4-BE49-F238E27FC236}">
                      <a16:creationId xmlns:a16="http://schemas.microsoft.com/office/drawing/2014/main" id="{5CE86210-F80E-82DC-54B0-FD394460D8DB}"/>
                    </a:ext>
                  </a:extLst>
                </p:cNvPr>
                <p:cNvSpPr/>
                <p:nvPr/>
              </p:nvSpPr>
              <p:spPr>
                <a:xfrm>
                  <a:off x="15111412"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18" name="Graphic 26">
                <a:extLst>
                  <a:ext uri="{FF2B5EF4-FFF2-40B4-BE49-F238E27FC236}">
                    <a16:creationId xmlns:a16="http://schemas.microsoft.com/office/drawing/2014/main" id="{E70269D7-AB13-638E-0C23-FB7C524C0573}"/>
                  </a:ext>
                </a:extLst>
              </p:cNvPr>
              <p:cNvGrpSpPr/>
              <p:nvPr/>
            </p:nvGrpSpPr>
            <p:grpSpPr>
              <a:xfrm>
                <a:off x="15100935" y="-1638750"/>
                <a:ext cx="63817" cy="63650"/>
                <a:chOff x="15100935" y="-1638750"/>
                <a:chExt cx="63817" cy="63650"/>
              </a:xfrm>
            </p:grpSpPr>
            <p:sp>
              <p:nvSpPr>
                <p:cNvPr id="6588" name="Freeform 6587">
                  <a:extLst>
                    <a:ext uri="{FF2B5EF4-FFF2-40B4-BE49-F238E27FC236}">
                      <a16:creationId xmlns:a16="http://schemas.microsoft.com/office/drawing/2014/main" id="{E80108F5-6FEC-6A43-5556-E76A97DE341B}"/>
                    </a:ext>
                  </a:extLst>
                </p:cNvPr>
                <p:cNvSpPr/>
                <p:nvPr/>
              </p:nvSpPr>
              <p:spPr>
                <a:xfrm>
                  <a:off x="15100935" y="-16064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89" name="Freeform 6588">
                  <a:extLst>
                    <a:ext uri="{FF2B5EF4-FFF2-40B4-BE49-F238E27FC236}">
                      <a16:creationId xmlns:a16="http://schemas.microsoft.com/office/drawing/2014/main" id="{C7EF8172-0945-F01C-BFB4-FF6DF86FFEF2}"/>
                    </a:ext>
                  </a:extLst>
                </p:cNvPr>
                <p:cNvSpPr/>
                <p:nvPr/>
              </p:nvSpPr>
              <p:spPr>
                <a:xfrm>
                  <a:off x="15132367"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19" name="Graphic 26">
                <a:extLst>
                  <a:ext uri="{FF2B5EF4-FFF2-40B4-BE49-F238E27FC236}">
                    <a16:creationId xmlns:a16="http://schemas.microsoft.com/office/drawing/2014/main" id="{F077BD98-EA0A-1F3E-B732-72B0F129F87F}"/>
                  </a:ext>
                </a:extLst>
              </p:cNvPr>
              <p:cNvGrpSpPr/>
              <p:nvPr/>
            </p:nvGrpSpPr>
            <p:grpSpPr>
              <a:xfrm>
                <a:off x="15126652" y="-1638750"/>
                <a:ext cx="62865" cy="63650"/>
                <a:chOff x="15126652" y="-1638750"/>
                <a:chExt cx="62865" cy="63650"/>
              </a:xfrm>
            </p:grpSpPr>
            <p:sp>
              <p:nvSpPr>
                <p:cNvPr id="6586" name="Freeform 6585">
                  <a:extLst>
                    <a:ext uri="{FF2B5EF4-FFF2-40B4-BE49-F238E27FC236}">
                      <a16:creationId xmlns:a16="http://schemas.microsoft.com/office/drawing/2014/main" id="{E41E23FF-D45E-6912-4DD9-CA066DBAD9F0}"/>
                    </a:ext>
                  </a:extLst>
                </p:cNvPr>
                <p:cNvSpPr/>
                <p:nvPr/>
              </p:nvSpPr>
              <p:spPr>
                <a:xfrm>
                  <a:off x="15126652"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87" name="Freeform 6586">
                  <a:extLst>
                    <a:ext uri="{FF2B5EF4-FFF2-40B4-BE49-F238E27FC236}">
                      <a16:creationId xmlns:a16="http://schemas.microsoft.com/office/drawing/2014/main" id="{D2C67438-5042-CB1C-5AD5-B7D903974886}"/>
                    </a:ext>
                  </a:extLst>
                </p:cNvPr>
                <p:cNvSpPr/>
                <p:nvPr/>
              </p:nvSpPr>
              <p:spPr>
                <a:xfrm>
                  <a:off x="15158085"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0" name="Graphic 26">
                <a:extLst>
                  <a:ext uri="{FF2B5EF4-FFF2-40B4-BE49-F238E27FC236}">
                    <a16:creationId xmlns:a16="http://schemas.microsoft.com/office/drawing/2014/main" id="{0E169BF8-99B7-FB08-7DA0-7A62200E238D}"/>
                  </a:ext>
                </a:extLst>
              </p:cNvPr>
              <p:cNvGrpSpPr/>
              <p:nvPr/>
            </p:nvGrpSpPr>
            <p:grpSpPr>
              <a:xfrm>
                <a:off x="15144750" y="-1638750"/>
                <a:ext cx="62865" cy="63650"/>
                <a:chOff x="15144750" y="-1638750"/>
                <a:chExt cx="62865" cy="63650"/>
              </a:xfrm>
            </p:grpSpPr>
            <p:sp>
              <p:nvSpPr>
                <p:cNvPr id="6584" name="Freeform 6583">
                  <a:extLst>
                    <a:ext uri="{FF2B5EF4-FFF2-40B4-BE49-F238E27FC236}">
                      <a16:creationId xmlns:a16="http://schemas.microsoft.com/office/drawing/2014/main" id="{2A134973-7B90-238E-68EE-295DFF085571}"/>
                    </a:ext>
                  </a:extLst>
                </p:cNvPr>
                <p:cNvSpPr/>
                <p:nvPr/>
              </p:nvSpPr>
              <p:spPr>
                <a:xfrm>
                  <a:off x="15144750"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85" name="Freeform 6584">
                  <a:extLst>
                    <a:ext uri="{FF2B5EF4-FFF2-40B4-BE49-F238E27FC236}">
                      <a16:creationId xmlns:a16="http://schemas.microsoft.com/office/drawing/2014/main" id="{06B0D8B9-4230-BD5E-FD5F-3286989B5A33}"/>
                    </a:ext>
                  </a:extLst>
                </p:cNvPr>
                <p:cNvSpPr/>
                <p:nvPr/>
              </p:nvSpPr>
              <p:spPr>
                <a:xfrm>
                  <a:off x="15176182"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1" name="Graphic 26">
                <a:extLst>
                  <a:ext uri="{FF2B5EF4-FFF2-40B4-BE49-F238E27FC236}">
                    <a16:creationId xmlns:a16="http://schemas.microsoft.com/office/drawing/2014/main" id="{61A46127-E43E-75DF-C144-BB41F1E92242}"/>
                  </a:ext>
                </a:extLst>
              </p:cNvPr>
              <p:cNvGrpSpPr/>
              <p:nvPr/>
            </p:nvGrpSpPr>
            <p:grpSpPr>
              <a:xfrm>
                <a:off x="15155227" y="-1638750"/>
                <a:ext cx="62865" cy="63650"/>
                <a:chOff x="15155227" y="-1638750"/>
                <a:chExt cx="62865" cy="63650"/>
              </a:xfrm>
            </p:grpSpPr>
            <p:sp>
              <p:nvSpPr>
                <p:cNvPr id="6582" name="Freeform 6581">
                  <a:extLst>
                    <a:ext uri="{FF2B5EF4-FFF2-40B4-BE49-F238E27FC236}">
                      <a16:creationId xmlns:a16="http://schemas.microsoft.com/office/drawing/2014/main" id="{23318C0D-16C6-7304-DE54-BBE34BD842F0}"/>
                    </a:ext>
                  </a:extLst>
                </p:cNvPr>
                <p:cNvSpPr/>
                <p:nvPr/>
              </p:nvSpPr>
              <p:spPr>
                <a:xfrm>
                  <a:off x="15155227"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83" name="Freeform 6582">
                  <a:extLst>
                    <a:ext uri="{FF2B5EF4-FFF2-40B4-BE49-F238E27FC236}">
                      <a16:creationId xmlns:a16="http://schemas.microsoft.com/office/drawing/2014/main" id="{276FEF49-A2AC-FC49-27B9-021B28FC2392}"/>
                    </a:ext>
                  </a:extLst>
                </p:cNvPr>
                <p:cNvSpPr/>
                <p:nvPr/>
              </p:nvSpPr>
              <p:spPr>
                <a:xfrm>
                  <a:off x="15186660"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2" name="Graphic 26">
                <a:extLst>
                  <a:ext uri="{FF2B5EF4-FFF2-40B4-BE49-F238E27FC236}">
                    <a16:creationId xmlns:a16="http://schemas.microsoft.com/office/drawing/2014/main" id="{F90576FE-A1CF-B621-D04D-E207C372B982}"/>
                  </a:ext>
                </a:extLst>
              </p:cNvPr>
              <p:cNvGrpSpPr/>
              <p:nvPr/>
            </p:nvGrpSpPr>
            <p:grpSpPr>
              <a:xfrm>
                <a:off x="15161895" y="-1638750"/>
                <a:ext cx="63817" cy="63650"/>
                <a:chOff x="15161895" y="-1638750"/>
                <a:chExt cx="63817" cy="63650"/>
              </a:xfrm>
            </p:grpSpPr>
            <p:sp>
              <p:nvSpPr>
                <p:cNvPr id="6580" name="Freeform 6579">
                  <a:extLst>
                    <a:ext uri="{FF2B5EF4-FFF2-40B4-BE49-F238E27FC236}">
                      <a16:creationId xmlns:a16="http://schemas.microsoft.com/office/drawing/2014/main" id="{296A52B2-E8EB-98D2-0E38-1BECD6FD759A}"/>
                    </a:ext>
                  </a:extLst>
                </p:cNvPr>
                <p:cNvSpPr/>
                <p:nvPr/>
              </p:nvSpPr>
              <p:spPr>
                <a:xfrm>
                  <a:off x="15161895" y="-16064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81" name="Freeform 6580">
                  <a:extLst>
                    <a:ext uri="{FF2B5EF4-FFF2-40B4-BE49-F238E27FC236}">
                      <a16:creationId xmlns:a16="http://schemas.microsoft.com/office/drawing/2014/main" id="{E735D58D-380D-B9D5-0881-C4C799F25544}"/>
                    </a:ext>
                  </a:extLst>
                </p:cNvPr>
                <p:cNvSpPr/>
                <p:nvPr/>
              </p:nvSpPr>
              <p:spPr>
                <a:xfrm>
                  <a:off x="15193327"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3" name="Graphic 26">
                <a:extLst>
                  <a:ext uri="{FF2B5EF4-FFF2-40B4-BE49-F238E27FC236}">
                    <a16:creationId xmlns:a16="http://schemas.microsoft.com/office/drawing/2014/main" id="{0B3CCCE4-5C7D-75DE-0773-EF8112AA3018}"/>
                  </a:ext>
                </a:extLst>
              </p:cNvPr>
              <p:cNvGrpSpPr/>
              <p:nvPr/>
            </p:nvGrpSpPr>
            <p:grpSpPr>
              <a:xfrm>
                <a:off x="15165705" y="-1638750"/>
                <a:ext cx="62864" cy="63650"/>
                <a:chOff x="15165705" y="-1638750"/>
                <a:chExt cx="62864" cy="63650"/>
              </a:xfrm>
            </p:grpSpPr>
            <p:sp>
              <p:nvSpPr>
                <p:cNvPr id="6578" name="Freeform 6577">
                  <a:extLst>
                    <a:ext uri="{FF2B5EF4-FFF2-40B4-BE49-F238E27FC236}">
                      <a16:creationId xmlns:a16="http://schemas.microsoft.com/office/drawing/2014/main" id="{98E633D1-AAC6-FC5B-AAF7-1E25290E03BA}"/>
                    </a:ext>
                  </a:extLst>
                </p:cNvPr>
                <p:cNvSpPr/>
                <p:nvPr/>
              </p:nvSpPr>
              <p:spPr>
                <a:xfrm>
                  <a:off x="15165705" y="-16064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79" name="Freeform 6578">
                  <a:extLst>
                    <a:ext uri="{FF2B5EF4-FFF2-40B4-BE49-F238E27FC236}">
                      <a16:creationId xmlns:a16="http://schemas.microsoft.com/office/drawing/2014/main" id="{3E1D112B-4797-E13B-7EAA-4073C03273AB}"/>
                    </a:ext>
                  </a:extLst>
                </p:cNvPr>
                <p:cNvSpPr/>
                <p:nvPr/>
              </p:nvSpPr>
              <p:spPr>
                <a:xfrm>
                  <a:off x="15197137"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4" name="Graphic 26">
                <a:extLst>
                  <a:ext uri="{FF2B5EF4-FFF2-40B4-BE49-F238E27FC236}">
                    <a16:creationId xmlns:a16="http://schemas.microsoft.com/office/drawing/2014/main" id="{548EBA58-5C57-AAF7-04CA-B143B7A98B90}"/>
                  </a:ext>
                </a:extLst>
              </p:cNvPr>
              <p:cNvGrpSpPr/>
              <p:nvPr/>
            </p:nvGrpSpPr>
            <p:grpSpPr>
              <a:xfrm>
                <a:off x="15171420" y="-1638750"/>
                <a:ext cx="62865" cy="63650"/>
                <a:chOff x="15171420" y="-1638750"/>
                <a:chExt cx="62865" cy="63650"/>
              </a:xfrm>
            </p:grpSpPr>
            <p:sp>
              <p:nvSpPr>
                <p:cNvPr id="6576" name="Freeform 6575">
                  <a:extLst>
                    <a:ext uri="{FF2B5EF4-FFF2-40B4-BE49-F238E27FC236}">
                      <a16:creationId xmlns:a16="http://schemas.microsoft.com/office/drawing/2014/main" id="{0E4C42AB-C5A9-2329-131B-723C6A6AB7CE}"/>
                    </a:ext>
                  </a:extLst>
                </p:cNvPr>
                <p:cNvSpPr/>
                <p:nvPr/>
              </p:nvSpPr>
              <p:spPr>
                <a:xfrm>
                  <a:off x="15171420"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77" name="Freeform 6576">
                  <a:extLst>
                    <a:ext uri="{FF2B5EF4-FFF2-40B4-BE49-F238E27FC236}">
                      <a16:creationId xmlns:a16="http://schemas.microsoft.com/office/drawing/2014/main" id="{7EE5B3A7-A16B-409B-1DB0-C29F9F00342F}"/>
                    </a:ext>
                  </a:extLst>
                </p:cNvPr>
                <p:cNvSpPr/>
                <p:nvPr/>
              </p:nvSpPr>
              <p:spPr>
                <a:xfrm>
                  <a:off x="15202852"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5" name="Graphic 26">
                <a:extLst>
                  <a:ext uri="{FF2B5EF4-FFF2-40B4-BE49-F238E27FC236}">
                    <a16:creationId xmlns:a16="http://schemas.microsoft.com/office/drawing/2014/main" id="{6E3630BB-55ED-BDAB-CDE5-286AC0F0F54A}"/>
                  </a:ext>
                </a:extLst>
              </p:cNvPr>
              <p:cNvGrpSpPr/>
              <p:nvPr/>
            </p:nvGrpSpPr>
            <p:grpSpPr>
              <a:xfrm>
                <a:off x="15210472" y="-1638750"/>
                <a:ext cx="63817" cy="63650"/>
                <a:chOff x="15210472" y="-1638750"/>
                <a:chExt cx="63817" cy="63650"/>
              </a:xfrm>
            </p:grpSpPr>
            <p:sp>
              <p:nvSpPr>
                <p:cNvPr id="6574" name="Freeform 6573">
                  <a:extLst>
                    <a:ext uri="{FF2B5EF4-FFF2-40B4-BE49-F238E27FC236}">
                      <a16:creationId xmlns:a16="http://schemas.microsoft.com/office/drawing/2014/main" id="{2E31F875-F29D-CE42-3CF9-91F8451D9C86}"/>
                    </a:ext>
                  </a:extLst>
                </p:cNvPr>
                <p:cNvSpPr/>
                <p:nvPr/>
              </p:nvSpPr>
              <p:spPr>
                <a:xfrm>
                  <a:off x="15210472" y="-16064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75" name="Freeform 6574">
                  <a:extLst>
                    <a:ext uri="{FF2B5EF4-FFF2-40B4-BE49-F238E27FC236}">
                      <a16:creationId xmlns:a16="http://schemas.microsoft.com/office/drawing/2014/main" id="{BDD97714-BFDA-8FC0-2204-1189D281DED8}"/>
                    </a:ext>
                  </a:extLst>
                </p:cNvPr>
                <p:cNvSpPr/>
                <p:nvPr/>
              </p:nvSpPr>
              <p:spPr>
                <a:xfrm>
                  <a:off x="15241905"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6" name="Graphic 26">
                <a:extLst>
                  <a:ext uri="{FF2B5EF4-FFF2-40B4-BE49-F238E27FC236}">
                    <a16:creationId xmlns:a16="http://schemas.microsoft.com/office/drawing/2014/main" id="{83191682-76AD-3AC9-A08F-AA3CF57E6C2E}"/>
                  </a:ext>
                </a:extLst>
              </p:cNvPr>
              <p:cNvGrpSpPr/>
              <p:nvPr/>
            </p:nvGrpSpPr>
            <p:grpSpPr>
              <a:xfrm>
                <a:off x="15215235" y="-1638750"/>
                <a:ext cx="63817" cy="63650"/>
                <a:chOff x="15215235" y="-1638750"/>
                <a:chExt cx="63817" cy="63650"/>
              </a:xfrm>
            </p:grpSpPr>
            <p:sp>
              <p:nvSpPr>
                <p:cNvPr id="6572" name="Freeform 6571">
                  <a:extLst>
                    <a:ext uri="{FF2B5EF4-FFF2-40B4-BE49-F238E27FC236}">
                      <a16:creationId xmlns:a16="http://schemas.microsoft.com/office/drawing/2014/main" id="{21DC2DDD-23D3-F618-7423-3EE049D5ABE9}"/>
                    </a:ext>
                  </a:extLst>
                </p:cNvPr>
                <p:cNvSpPr/>
                <p:nvPr/>
              </p:nvSpPr>
              <p:spPr>
                <a:xfrm>
                  <a:off x="15215235" y="-16064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73" name="Freeform 6572">
                  <a:extLst>
                    <a:ext uri="{FF2B5EF4-FFF2-40B4-BE49-F238E27FC236}">
                      <a16:creationId xmlns:a16="http://schemas.microsoft.com/office/drawing/2014/main" id="{46C61297-8779-561D-82E4-14FA984CC31D}"/>
                    </a:ext>
                  </a:extLst>
                </p:cNvPr>
                <p:cNvSpPr/>
                <p:nvPr/>
              </p:nvSpPr>
              <p:spPr>
                <a:xfrm>
                  <a:off x="15247620"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7" name="Graphic 26">
                <a:extLst>
                  <a:ext uri="{FF2B5EF4-FFF2-40B4-BE49-F238E27FC236}">
                    <a16:creationId xmlns:a16="http://schemas.microsoft.com/office/drawing/2014/main" id="{926346C7-D93D-EFAF-DF33-1827D96EBA5F}"/>
                  </a:ext>
                </a:extLst>
              </p:cNvPr>
              <p:cNvGrpSpPr/>
              <p:nvPr/>
            </p:nvGrpSpPr>
            <p:grpSpPr>
              <a:xfrm>
                <a:off x="15299055" y="-1638750"/>
                <a:ext cx="63817" cy="63650"/>
                <a:chOff x="15299055" y="-1638750"/>
                <a:chExt cx="63817" cy="63650"/>
              </a:xfrm>
            </p:grpSpPr>
            <p:sp>
              <p:nvSpPr>
                <p:cNvPr id="6570" name="Freeform 6569">
                  <a:extLst>
                    <a:ext uri="{FF2B5EF4-FFF2-40B4-BE49-F238E27FC236}">
                      <a16:creationId xmlns:a16="http://schemas.microsoft.com/office/drawing/2014/main" id="{64417117-2189-AE07-01D9-51A0427ED3C5}"/>
                    </a:ext>
                  </a:extLst>
                </p:cNvPr>
                <p:cNvSpPr/>
                <p:nvPr/>
              </p:nvSpPr>
              <p:spPr>
                <a:xfrm>
                  <a:off x="15299055" y="-16064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71" name="Freeform 6570">
                  <a:extLst>
                    <a:ext uri="{FF2B5EF4-FFF2-40B4-BE49-F238E27FC236}">
                      <a16:creationId xmlns:a16="http://schemas.microsoft.com/office/drawing/2014/main" id="{02E08DAC-9C33-8F34-A4AD-EB32E0AF94CD}"/>
                    </a:ext>
                  </a:extLst>
                </p:cNvPr>
                <p:cNvSpPr/>
                <p:nvPr/>
              </p:nvSpPr>
              <p:spPr>
                <a:xfrm>
                  <a:off x="15330487"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8" name="Graphic 26">
                <a:extLst>
                  <a:ext uri="{FF2B5EF4-FFF2-40B4-BE49-F238E27FC236}">
                    <a16:creationId xmlns:a16="http://schemas.microsoft.com/office/drawing/2014/main" id="{DA027F31-6294-0FD8-ADD6-429FA2402A9F}"/>
                  </a:ext>
                </a:extLst>
              </p:cNvPr>
              <p:cNvGrpSpPr/>
              <p:nvPr/>
            </p:nvGrpSpPr>
            <p:grpSpPr>
              <a:xfrm>
                <a:off x="15520035" y="-1638750"/>
                <a:ext cx="62865" cy="63650"/>
                <a:chOff x="15520035" y="-1638750"/>
                <a:chExt cx="62865" cy="63650"/>
              </a:xfrm>
            </p:grpSpPr>
            <p:sp>
              <p:nvSpPr>
                <p:cNvPr id="6568" name="Freeform 6567">
                  <a:extLst>
                    <a:ext uri="{FF2B5EF4-FFF2-40B4-BE49-F238E27FC236}">
                      <a16:creationId xmlns:a16="http://schemas.microsoft.com/office/drawing/2014/main" id="{275754DA-BA1F-42C4-DECF-289F89A79BE1}"/>
                    </a:ext>
                  </a:extLst>
                </p:cNvPr>
                <p:cNvSpPr/>
                <p:nvPr/>
              </p:nvSpPr>
              <p:spPr>
                <a:xfrm>
                  <a:off x="15520035"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69" name="Freeform 6568">
                  <a:extLst>
                    <a:ext uri="{FF2B5EF4-FFF2-40B4-BE49-F238E27FC236}">
                      <a16:creationId xmlns:a16="http://schemas.microsoft.com/office/drawing/2014/main" id="{EBE08128-1AB4-EF2E-BE0D-07C414E8A01F}"/>
                    </a:ext>
                  </a:extLst>
                </p:cNvPr>
                <p:cNvSpPr/>
                <p:nvPr/>
              </p:nvSpPr>
              <p:spPr>
                <a:xfrm>
                  <a:off x="15551467"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9" name="Graphic 26">
                <a:extLst>
                  <a:ext uri="{FF2B5EF4-FFF2-40B4-BE49-F238E27FC236}">
                    <a16:creationId xmlns:a16="http://schemas.microsoft.com/office/drawing/2014/main" id="{7E35A89A-E6E6-6344-9255-6AD4676F4800}"/>
                  </a:ext>
                </a:extLst>
              </p:cNvPr>
              <p:cNvGrpSpPr/>
              <p:nvPr/>
            </p:nvGrpSpPr>
            <p:grpSpPr>
              <a:xfrm>
                <a:off x="15526702" y="-1638750"/>
                <a:ext cx="62865" cy="63650"/>
                <a:chOff x="15526702" y="-1638750"/>
                <a:chExt cx="62865" cy="63650"/>
              </a:xfrm>
            </p:grpSpPr>
            <p:sp>
              <p:nvSpPr>
                <p:cNvPr id="6566" name="Freeform 6565">
                  <a:extLst>
                    <a:ext uri="{FF2B5EF4-FFF2-40B4-BE49-F238E27FC236}">
                      <a16:creationId xmlns:a16="http://schemas.microsoft.com/office/drawing/2014/main" id="{AFF58D1F-26C0-3E3F-508B-3E1B462AFC0C}"/>
                    </a:ext>
                  </a:extLst>
                </p:cNvPr>
                <p:cNvSpPr/>
                <p:nvPr/>
              </p:nvSpPr>
              <p:spPr>
                <a:xfrm>
                  <a:off x="15526702"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67" name="Freeform 6566">
                  <a:extLst>
                    <a:ext uri="{FF2B5EF4-FFF2-40B4-BE49-F238E27FC236}">
                      <a16:creationId xmlns:a16="http://schemas.microsoft.com/office/drawing/2014/main" id="{5FA41D92-13F8-5336-77F0-F8A145E6BF4F}"/>
                    </a:ext>
                  </a:extLst>
                </p:cNvPr>
                <p:cNvSpPr/>
                <p:nvPr/>
              </p:nvSpPr>
              <p:spPr>
                <a:xfrm>
                  <a:off x="15558135"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30" name="Graphic 26">
                <a:extLst>
                  <a:ext uri="{FF2B5EF4-FFF2-40B4-BE49-F238E27FC236}">
                    <a16:creationId xmlns:a16="http://schemas.microsoft.com/office/drawing/2014/main" id="{2583CBB5-64B0-6F97-1DBF-AD7113FCD872}"/>
                  </a:ext>
                </a:extLst>
              </p:cNvPr>
              <p:cNvGrpSpPr/>
              <p:nvPr/>
            </p:nvGrpSpPr>
            <p:grpSpPr>
              <a:xfrm>
                <a:off x="15529560" y="-1638750"/>
                <a:ext cx="62865" cy="63650"/>
                <a:chOff x="15529560" y="-1638750"/>
                <a:chExt cx="62865" cy="63650"/>
              </a:xfrm>
            </p:grpSpPr>
            <p:sp>
              <p:nvSpPr>
                <p:cNvPr id="6564" name="Freeform 6563">
                  <a:extLst>
                    <a:ext uri="{FF2B5EF4-FFF2-40B4-BE49-F238E27FC236}">
                      <a16:creationId xmlns:a16="http://schemas.microsoft.com/office/drawing/2014/main" id="{96678E3A-0770-AB45-29F6-4D4266AD874F}"/>
                    </a:ext>
                  </a:extLst>
                </p:cNvPr>
                <p:cNvSpPr/>
                <p:nvPr/>
              </p:nvSpPr>
              <p:spPr>
                <a:xfrm>
                  <a:off x="15529560"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65" name="Freeform 6564">
                  <a:extLst>
                    <a:ext uri="{FF2B5EF4-FFF2-40B4-BE49-F238E27FC236}">
                      <a16:creationId xmlns:a16="http://schemas.microsoft.com/office/drawing/2014/main" id="{5FB5D798-428D-08F1-99AE-C3D8D3A5F4E2}"/>
                    </a:ext>
                  </a:extLst>
                </p:cNvPr>
                <p:cNvSpPr/>
                <p:nvPr/>
              </p:nvSpPr>
              <p:spPr>
                <a:xfrm>
                  <a:off x="15560992"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31" name="Graphic 26">
                <a:extLst>
                  <a:ext uri="{FF2B5EF4-FFF2-40B4-BE49-F238E27FC236}">
                    <a16:creationId xmlns:a16="http://schemas.microsoft.com/office/drawing/2014/main" id="{0BE09257-1DE6-10F5-FD6C-727FBE435CC8}"/>
                  </a:ext>
                </a:extLst>
              </p:cNvPr>
              <p:cNvGrpSpPr/>
              <p:nvPr/>
            </p:nvGrpSpPr>
            <p:grpSpPr>
              <a:xfrm>
                <a:off x="15552420" y="-1638750"/>
                <a:ext cx="62865" cy="63650"/>
                <a:chOff x="15552420" y="-1638750"/>
                <a:chExt cx="62865" cy="63650"/>
              </a:xfrm>
            </p:grpSpPr>
            <p:sp>
              <p:nvSpPr>
                <p:cNvPr id="6562" name="Freeform 6561">
                  <a:extLst>
                    <a:ext uri="{FF2B5EF4-FFF2-40B4-BE49-F238E27FC236}">
                      <a16:creationId xmlns:a16="http://schemas.microsoft.com/office/drawing/2014/main" id="{A6F9916A-044E-9465-48B5-327FDC7255E5}"/>
                    </a:ext>
                  </a:extLst>
                </p:cNvPr>
                <p:cNvSpPr/>
                <p:nvPr/>
              </p:nvSpPr>
              <p:spPr>
                <a:xfrm>
                  <a:off x="15552420" y="-1606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63" name="Freeform 6562">
                  <a:extLst>
                    <a:ext uri="{FF2B5EF4-FFF2-40B4-BE49-F238E27FC236}">
                      <a16:creationId xmlns:a16="http://schemas.microsoft.com/office/drawing/2014/main" id="{E4880321-7864-79FA-671C-947664971E9D}"/>
                    </a:ext>
                  </a:extLst>
                </p:cNvPr>
                <p:cNvSpPr/>
                <p:nvPr/>
              </p:nvSpPr>
              <p:spPr>
                <a:xfrm>
                  <a:off x="15583852"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32" name="Graphic 26">
                <a:extLst>
                  <a:ext uri="{FF2B5EF4-FFF2-40B4-BE49-F238E27FC236}">
                    <a16:creationId xmlns:a16="http://schemas.microsoft.com/office/drawing/2014/main" id="{978043BE-1738-D680-9AC4-39AA0F43F1DF}"/>
                  </a:ext>
                </a:extLst>
              </p:cNvPr>
              <p:cNvGrpSpPr/>
              <p:nvPr/>
            </p:nvGrpSpPr>
            <p:grpSpPr>
              <a:xfrm>
                <a:off x="15556230" y="-1638750"/>
                <a:ext cx="63817" cy="63650"/>
                <a:chOff x="15556230" y="-1638750"/>
                <a:chExt cx="63817" cy="63650"/>
              </a:xfrm>
            </p:grpSpPr>
            <p:sp>
              <p:nvSpPr>
                <p:cNvPr id="6560" name="Freeform 6559">
                  <a:extLst>
                    <a:ext uri="{FF2B5EF4-FFF2-40B4-BE49-F238E27FC236}">
                      <a16:creationId xmlns:a16="http://schemas.microsoft.com/office/drawing/2014/main" id="{12E6D5A1-2F57-A759-602F-C065F4A5D8DE}"/>
                    </a:ext>
                  </a:extLst>
                </p:cNvPr>
                <p:cNvSpPr/>
                <p:nvPr/>
              </p:nvSpPr>
              <p:spPr>
                <a:xfrm>
                  <a:off x="15556230" y="-16064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61" name="Freeform 6560">
                  <a:extLst>
                    <a:ext uri="{FF2B5EF4-FFF2-40B4-BE49-F238E27FC236}">
                      <a16:creationId xmlns:a16="http://schemas.microsoft.com/office/drawing/2014/main" id="{2776932D-86BE-7BBB-9F5A-E9218C50AF9C}"/>
                    </a:ext>
                  </a:extLst>
                </p:cNvPr>
                <p:cNvSpPr/>
                <p:nvPr/>
              </p:nvSpPr>
              <p:spPr>
                <a:xfrm>
                  <a:off x="15588615"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33" name="Graphic 26">
                <a:extLst>
                  <a:ext uri="{FF2B5EF4-FFF2-40B4-BE49-F238E27FC236}">
                    <a16:creationId xmlns:a16="http://schemas.microsoft.com/office/drawing/2014/main" id="{8383800E-70FD-AC27-EEBA-543EB399EC5C}"/>
                  </a:ext>
                </a:extLst>
              </p:cNvPr>
              <p:cNvGrpSpPr/>
              <p:nvPr/>
            </p:nvGrpSpPr>
            <p:grpSpPr>
              <a:xfrm>
                <a:off x="15560040" y="-1638750"/>
                <a:ext cx="63817" cy="63650"/>
                <a:chOff x="15560040" y="-1638750"/>
                <a:chExt cx="63817" cy="63650"/>
              </a:xfrm>
            </p:grpSpPr>
            <p:sp>
              <p:nvSpPr>
                <p:cNvPr id="6558" name="Freeform 6557">
                  <a:extLst>
                    <a:ext uri="{FF2B5EF4-FFF2-40B4-BE49-F238E27FC236}">
                      <a16:creationId xmlns:a16="http://schemas.microsoft.com/office/drawing/2014/main" id="{24CD09C9-14A6-EB56-60E9-F740B699DDA0}"/>
                    </a:ext>
                  </a:extLst>
                </p:cNvPr>
                <p:cNvSpPr/>
                <p:nvPr/>
              </p:nvSpPr>
              <p:spPr>
                <a:xfrm>
                  <a:off x="15560040" y="-16064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59" name="Freeform 6558">
                  <a:extLst>
                    <a:ext uri="{FF2B5EF4-FFF2-40B4-BE49-F238E27FC236}">
                      <a16:creationId xmlns:a16="http://schemas.microsoft.com/office/drawing/2014/main" id="{AE673E7E-2065-D385-3D18-CF9B2A0BD284}"/>
                    </a:ext>
                  </a:extLst>
                </p:cNvPr>
                <p:cNvSpPr/>
                <p:nvPr/>
              </p:nvSpPr>
              <p:spPr>
                <a:xfrm>
                  <a:off x="15592425"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34" name="Graphic 26">
                <a:extLst>
                  <a:ext uri="{FF2B5EF4-FFF2-40B4-BE49-F238E27FC236}">
                    <a16:creationId xmlns:a16="http://schemas.microsoft.com/office/drawing/2014/main" id="{12A266FA-6271-3441-1157-D585B7DF9032}"/>
                  </a:ext>
                </a:extLst>
              </p:cNvPr>
              <p:cNvGrpSpPr/>
              <p:nvPr/>
            </p:nvGrpSpPr>
            <p:grpSpPr>
              <a:xfrm>
                <a:off x="15583852" y="-1638750"/>
                <a:ext cx="63817" cy="63650"/>
                <a:chOff x="15583852" y="-1638750"/>
                <a:chExt cx="63817" cy="63650"/>
              </a:xfrm>
            </p:grpSpPr>
            <p:sp>
              <p:nvSpPr>
                <p:cNvPr id="6556" name="Freeform 6555">
                  <a:extLst>
                    <a:ext uri="{FF2B5EF4-FFF2-40B4-BE49-F238E27FC236}">
                      <a16:creationId xmlns:a16="http://schemas.microsoft.com/office/drawing/2014/main" id="{78D8E0DE-B620-3986-E44D-C8A1DDF2AD4C}"/>
                    </a:ext>
                  </a:extLst>
                </p:cNvPr>
                <p:cNvSpPr/>
                <p:nvPr/>
              </p:nvSpPr>
              <p:spPr>
                <a:xfrm>
                  <a:off x="15583852" y="-16064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57" name="Freeform 6556">
                  <a:extLst>
                    <a:ext uri="{FF2B5EF4-FFF2-40B4-BE49-F238E27FC236}">
                      <a16:creationId xmlns:a16="http://schemas.microsoft.com/office/drawing/2014/main" id="{D0B8E240-2328-781A-C809-D96ED804811F}"/>
                    </a:ext>
                  </a:extLst>
                </p:cNvPr>
                <p:cNvSpPr/>
                <p:nvPr/>
              </p:nvSpPr>
              <p:spPr>
                <a:xfrm>
                  <a:off x="15616237"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35" name="Graphic 26">
                <a:extLst>
                  <a:ext uri="{FF2B5EF4-FFF2-40B4-BE49-F238E27FC236}">
                    <a16:creationId xmlns:a16="http://schemas.microsoft.com/office/drawing/2014/main" id="{AA1424F5-0DBF-0F53-2045-02E9C021859E}"/>
                  </a:ext>
                </a:extLst>
              </p:cNvPr>
              <p:cNvGrpSpPr/>
              <p:nvPr/>
            </p:nvGrpSpPr>
            <p:grpSpPr>
              <a:xfrm>
                <a:off x="15588615" y="-1638750"/>
                <a:ext cx="63817" cy="63650"/>
                <a:chOff x="15588615" y="-1638750"/>
                <a:chExt cx="63817" cy="63650"/>
              </a:xfrm>
            </p:grpSpPr>
            <p:sp>
              <p:nvSpPr>
                <p:cNvPr id="6554" name="Freeform 6553">
                  <a:extLst>
                    <a:ext uri="{FF2B5EF4-FFF2-40B4-BE49-F238E27FC236}">
                      <a16:creationId xmlns:a16="http://schemas.microsoft.com/office/drawing/2014/main" id="{5C284D48-09E4-54C6-EF9C-3C273C8A866F}"/>
                    </a:ext>
                  </a:extLst>
                </p:cNvPr>
                <p:cNvSpPr/>
                <p:nvPr/>
              </p:nvSpPr>
              <p:spPr>
                <a:xfrm>
                  <a:off x="15588615" y="-16064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55" name="Freeform 6554">
                  <a:extLst>
                    <a:ext uri="{FF2B5EF4-FFF2-40B4-BE49-F238E27FC236}">
                      <a16:creationId xmlns:a16="http://schemas.microsoft.com/office/drawing/2014/main" id="{D964E2A1-7218-D559-C73E-7A8A7968BDA3}"/>
                    </a:ext>
                  </a:extLst>
                </p:cNvPr>
                <p:cNvSpPr/>
                <p:nvPr/>
              </p:nvSpPr>
              <p:spPr>
                <a:xfrm>
                  <a:off x="15621000"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36" name="Graphic 26">
                <a:extLst>
                  <a:ext uri="{FF2B5EF4-FFF2-40B4-BE49-F238E27FC236}">
                    <a16:creationId xmlns:a16="http://schemas.microsoft.com/office/drawing/2014/main" id="{7C880AC4-3303-9D40-F32C-316F1E1CDDDA}"/>
                  </a:ext>
                </a:extLst>
              </p:cNvPr>
              <p:cNvGrpSpPr/>
              <p:nvPr/>
            </p:nvGrpSpPr>
            <p:grpSpPr>
              <a:xfrm>
                <a:off x="15591472" y="-1638750"/>
                <a:ext cx="63817" cy="63650"/>
                <a:chOff x="15591472" y="-1638750"/>
                <a:chExt cx="63817" cy="63650"/>
              </a:xfrm>
            </p:grpSpPr>
            <p:sp>
              <p:nvSpPr>
                <p:cNvPr id="6552" name="Freeform 6551">
                  <a:extLst>
                    <a:ext uri="{FF2B5EF4-FFF2-40B4-BE49-F238E27FC236}">
                      <a16:creationId xmlns:a16="http://schemas.microsoft.com/office/drawing/2014/main" id="{07C37488-2672-ACE8-75F1-37BE53363180}"/>
                    </a:ext>
                  </a:extLst>
                </p:cNvPr>
                <p:cNvSpPr/>
                <p:nvPr/>
              </p:nvSpPr>
              <p:spPr>
                <a:xfrm>
                  <a:off x="15591472" y="-16064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53" name="Freeform 6552">
                  <a:extLst>
                    <a:ext uri="{FF2B5EF4-FFF2-40B4-BE49-F238E27FC236}">
                      <a16:creationId xmlns:a16="http://schemas.microsoft.com/office/drawing/2014/main" id="{C4E0F66B-CAB6-0BCD-45B7-87982C39E16A}"/>
                    </a:ext>
                  </a:extLst>
                </p:cNvPr>
                <p:cNvSpPr/>
                <p:nvPr/>
              </p:nvSpPr>
              <p:spPr>
                <a:xfrm>
                  <a:off x="15622905" y="-16387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37" name="Graphic 26">
                <a:extLst>
                  <a:ext uri="{FF2B5EF4-FFF2-40B4-BE49-F238E27FC236}">
                    <a16:creationId xmlns:a16="http://schemas.microsoft.com/office/drawing/2014/main" id="{C1DCB515-38D4-4A2A-7EC1-2F3B1F266BC7}"/>
                  </a:ext>
                </a:extLst>
              </p:cNvPr>
              <p:cNvGrpSpPr/>
              <p:nvPr/>
            </p:nvGrpSpPr>
            <p:grpSpPr>
              <a:xfrm>
                <a:off x="14380845" y="-1821150"/>
                <a:ext cx="62865" cy="63650"/>
                <a:chOff x="14380845" y="-1821150"/>
                <a:chExt cx="62865" cy="63650"/>
              </a:xfrm>
            </p:grpSpPr>
            <p:sp>
              <p:nvSpPr>
                <p:cNvPr id="6550" name="Freeform 6549">
                  <a:extLst>
                    <a:ext uri="{FF2B5EF4-FFF2-40B4-BE49-F238E27FC236}">
                      <a16:creationId xmlns:a16="http://schemas.microsoft.com/office/drawing/2014/main" id="{14954812-35C9-4B51-A605-948C832C9EA7}"/>
                    </a:ext>
                  </a:extLst>
                </p:cNvPr>
                <p:cNvSpPr/>
                <p:nvPr/>
              </p:nvSpPr>
              <p:spPr>
                <a:xfrm>
                  <a:off x="14380845"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51" name="Freeform 6550">
                  <a:extLst>
                    <a:ext uri="{FF2B5EF4-FFF2-40B4-BE49-F238E27FC236}">
                      <a16:creationId xmlns:a16="http://schemas.microsoft.com/office/drawing/2014/main" id="{1585A3A1-A7DE-188B-B25A-33ECBAFA8212}"/>
                    </a:ext>
                  </a:extLst>
                </p:cNvPr>
                <p:cNvSpPr/>
                <p:nvPr/>
              </p:nvSpPr>
              <p:spPr>
                <a:xfrm>
                  <a:off x="14412277"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38" name="Graphic 26">
                <a:extLst>
                  <a:ext uri="{FF2B5EF4-FFF2-40B4-BE49-F238E27FC236}">
                    <a16:creationId xmlns:a16="http://schemas.microsoft.com/office/drawing/2014/main" id="{8978474E-7A3D-359F-6417-AA4E3A90D098}"/>
                  </a:ext>
                </a:extLst>
              </p:cNvPr>
              <p:cNvGrpSpPr/>
              <p:nvPr/>
            </p:nvGrpSpPr>
            <p:grpSpPr>
              <a:xfrm>
                <a:off x="14388465" y="-1821150"/>
                <a:ext cx="62865" cy="63650"/>
                <a:chOff x="14388465" y="-1821150"/>
                <a:chExt cx="62865" cy="63650"/>
              </a:xfrm>
            </p:grpSpPr>
            <p:sp>
              <p:nvSpPr>
                <p:cNvPr id="6548" name="Freeform 6547">
                  <a:extLst>
                    <a:ext uri="{FF2B5EF4-FFF2-40B4-BE49-F238E27FC236}">
                      <a16:creationId xmlns:a16="http://schemas.microsoft.com/office/drawing/2014/main" id="{640084A9-FD41-F8FF-3678-4308817F6D44}"/>
                    </a:ext>
                  </a:extLst>
                </p:cNvPr>
                <p:cNvSpPr/>
                <p:nvPr/>
              </p:nvSpPr>
              <p:spPr>
                <a:xfrm>
                  <a:off x="14388465"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49" name="Freeform 6548">
                  <a:extLst>
                    <a:ext uri="{FF2B5EF4-FFF2-40B4-BE49-F238E27FC236}">
                      <a16:creationId xmlns:a16="http://schemas.microsoft.com/office/drawing/2014/main" id="{F956B0B1-E53E-464E-FC7B-08926A959511}"/>
                    </a:ext>
                  </a:extLst>
                </p:cNvPr>
                <p:cNvSpPr/>
                <p:nvPr/>
              </p:nvSpPr>
              <p:spPr>
                <a:xfrm>
                  <a:off x="14419897"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39" name="Graphic 26">
                <a:extLst>
                  <a:ext uri="{FF2B5EF4-FFF2-40B4-BE49-F238E27FC236}">
                    <a16:creationId xmlns:a16="http://schemas.microsoft.com/office/drawing/2014/main" id="{8E75E084-6BE6-1693-8C73-AD166353B572}"/>
                  </a:ext>
                </a:extLst>
              </p:cNvPr>
              <p:cNvGrpSpPr/>
              <p:nvPr/>
            </p:nvGrpSpPr>
            <p:grpSpPr>
              <a:xfrm>
                <a:off x="14396085" y="-1821150"/>
                <a:ext cx="62865" cy="63650"/>
                <a:chOff x="14396085" y="-1821150"/>
                <a:chExt cx="62865" cy="63650"/>
              </a:xfrm>
            </p:grpSpPr>
            <p:sp>
              <p:nvSpPr>
                <p:cNvPr id="6546" name="Freeform 6545">
                  <a:extLst>
                    <a:ext uri="{FF2B5EF4-FFF2-40B4-BE49-F238E27FC236}">
                      <a16:creationId xmlns:a16="http://schemas.microsoft.com/office/drawing/2014/main" id="{A869F546-7A61-147B-252E-FE34A96C749E}"/>
                    </a:ext>
                  </a:extLst>
                </p:cNvPr>
                <p:cNvSpPr/>
                <p:nvPr/>
              </p:nvSpPr>
              <p:spPr>
                <a:xfrm>
                  <a:off x="14396085" y="-1788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47" name="Freeform 6546">
                  <a:extLst>
                    <a:ext uri="{FF2B5EF4-FFF2-40B4-BE49-F238E27FC236}">
                      <a16:creationId xmlns:a16="http://schemas.microsoft.com/office/drawing/2014/main" id="{80FEF775-51E2-CDE4-C1C5-9647631A7D25}"/>
                    </a:ext>
                  </a:extLst>
                </p:cNvPr>
                <p:cNvSpPr/>
                <p:nvPr/>
              </p:nvSpPr>
              <p:spPr>
                <a:xfrm>
                  <a:off x="14427517"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40" name="Graphic 26">
                <a:extLst>
                  <a:ext uri="{FF2B5EF4-FFF2-40B4-BE49-F238E27FC236}">
                    <a16:creationId xmlns:a16="http://schemas.microsoft.com/office/drawing/2014/main" id="{20054496-0FBB-C865-ED26-EE491B2804F6}"/>
                  </a:ext>
                </a:extLst>
              </p:cNvPr>
              <p:cNvGrpSpPr/>
              <p:nvPr/>
            </p:nvGrpSpPr>
            <p:grpSpPr>
              <a:xfrm>
                <a:off x="14402752" y="-1821150"/>
                <a:ext cx="63817" cy="63650"/>
                <a:chOff x="14402752" y="-1821150"/>
                <a:chExt cx="63817" cy="63650"/>
              </a:xfrm>
            </p:grpSpPr>
            <p:sp>
              <p:nvSpPr>
                <p:cNvPr id="6544" name="Freeform 6543">
                  <a:extLst>
                    <a:ext uri="{FF2B5EF4-FFF2-40B4-BE49-F238E27FC236}">
                      <a16:creationId xmlns:a16="http://schemas.microsoft.com/office/drawing/2014/main" id="{05416A4F-8A65-5792-4BE0-04410DDAF016}"/>
                    </a:ext>
                  </a:extLst>
                </p:cNvPr>
                <p:cNvSpPr/>
                <p:nvPr/>
              </p:nvSpPr>
              <p:spPr>
                <a:xfrm>
                  <a:off x="14402752" y="-17888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45" name="Freeform 6544">
                  <a:extLst>
                    <a:ext uri="{FF2B5EF4-FFF2-40B4-BE49-F238E27FC236}">
                      <a16:creationId xmlns:a16="http://schemas.microsoft.com/office/drawing/2014/main" id="{CA26AFF2-195D-0776-A6CB-F26CF1B7D6E5}"/>
                    </a:ext>
                  </a:extLst>
                </p:cNvPr>
                <p:cNvSpPr/>
                <p:nvPr/>
              </p:nvSpPr>
              <p:spPr>
                <a:xfrm>
                  <a:off x="14435137" y="-18211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41" name="Graphic 26">
                <a:extLst>
                  <a:ext uri="{FF2B5EF4-FFF2-40B4-BE49-F238E27FC236}">
                    <a16:creationId xmlns:a16="http://schemas.microsoft.com/office/drawing/2014/main" id="{3D2A2BAD-B168-B5B6-F90A-049131900DE6}"/>
                  </a:ext>
                </a:extLst>
              </p:cNvPr>
              <p:cNvGrpSpPr/>
              <p:nvPr/>
            </p:nvGrpSpPr>
            <p:grpSpPr>
              <a:xfrm>
                <a:off x="11746230" y="-2034900"/>
                <a:ext cx="62865" cy="62700"/>
                <a:chOff x="11746230" y="-2034900"/>
                <a:chExt cx="62865" cy="62700"/>
              </a:xfrm>
            </p:grpSpPr>
            <p:sp>
              <p:nvSpPr>
                <p:cNvPr id="6542" name="Freeform 6541">
                  <a:extLst>
                    <a:ext uri="{FF2B5EF4-FFF2-40B4-BE49-F238E27FC236}">
                      <a16:creationId xmlns:a16="http://schemas.microsoft.com/office/drawing/2014/main" id="{1EC1B7D4-776F-E753-A197-8D7BF4F715DF}"/>
                    </a:ext>
                  </a:extLst>
                </p:cNvPr>
                <p:cNvSpPr/>
                <p:nvPr/>
              </p:nvSpPr>
              <p:spPr>
                <a:xfrm>
                  <a:off x="11746230" y="-20035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43" name="Freeform 6542">
                  <a:extLst>
                    <a:ext uri="{FF2B5EF4-FFF2-40B4-BE49-F238E27FC236}">
                      <a16:creationId xmlns:a16="http://schemas.microsoft.com/office/drawing/2014/main" id="{F37EC25E-6BDE-278F-2CB7-04DA605A8E90}"/>
                    </a:ext>
                  </a:extLst>
                </p:cNvPr>
                <p:cNvSpPr/>
                <p:nvPr/>
              </p:nvSpPr>
              <p:spPr>
                <a:xfrm>
                  <a:off x="11777662" y="-2034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6415" name="Freeform 6414">
              <a:extLst>
                <a:ext uri="{FF2B5EF4-FFF2-40B4-BE49-F238E27FC236}">
                  <a16:creationId xmlns:a16="http://schemas.microsoft.com/office/drawing/2014/main" id="{88DC1E0A-EBC3-88E4-270B-94D936E74CD0}"/>
                </a:ext>
              </a:extLst>
            </p:cNvPr>
            <p:cNvSpPr/>
            <p:nvPr/>
          </p:nvSpPr>
          <p:spPr>
            <a:xfrm>
              <a:off x="9774554" y="-2272399"/>
              <a:ext cx="5849302" cy="665000"/>
            </a:xfrm>
            <a:custGeom>
              <a:avLst/>
              <a:gdLst>
                <a:gd name="connsiteX0" fmla="*/ 0 w 5849302"/>
                <a:gd name="connsiteY0" fmla="*/ 0 h 665000"/>
                <a:gd name="connsiteX1" fmla="*/ 48578 w 5849302"/>
                <a:gd name="connsiteY1" fmla="*/ 0 h 665000"/>
                <a:gd name="connsiteX2" fmla="*/ 48578 w 5849302"/>
                <a:gd name="connsiteY2" fmla="*/ 15200 h 665000"/>
                <a:gd name="connsiteX3" fmla="*/ 59055 w 5849302"/>
                <a:gd name="connsiteY3" fmla="*/ 15200 h 665000"/>
                <a:gd name="connsiteX4" fmla="*/ 59055 w 5849302"/>
                <a:gd name="connsiteY4" fmla="*/ 29450 h 665000"/>
                <a:gd name="connsiteX5" fmla="*/ 227648 w 5849302"/>
                <a:gd name="connsiteY5" fmla="*/ 29450 h 665000"/>
                <a:gd name="connsiteX6" fmla="*/ 227648 w 5849302"/>
                <a:gd name="connsiteY6" fmla="*/ 41800 h 665000"/>
                <a:gd name="connsiteX7" fmla="*/ 327660 w 5849302"/>
                <a:gd name="connsiteY7" fmla="*/ 41800 h 665000"/>
                <a:gd name="connsiteX8" fmla="*/ 327660 w 5849302"/>
                <a:gd name="connsiteY8" fmla="*/ 53200 h 665000"/>
                <a:gd name="connsiteX9" fmla="*/ 418148 w 5849302"/>
                <a:gd name="connsiteY9" fmla="*/ 53200 h 665000"/>
                <a:gd name="connsiteX10" fmla="*/ 418148 w 5849302"/>
                <a:gd name="connsiteY10" fmla="*/ 66500 h 665000"/>
                <a:gd name="connsiteX11" fmla="*/ 481965 w 5849302"/>
                <a:gd name="connsiteY11" fmla="*/ 66500 h 665000"/>
                <a:gd name="connsiteX12" fmla="*/ 481965 w 5849302"/>
                <a:gd name="connsiteY12" fmla="*/ 81700 h 665000"/>
                <a:gd name="connsiteX13" fmla="*/ 531495 w 5849302"/>
                <a:gd name="connsiteY13" fmla="*/ 81700 h 665000"/>
                <a:gd name="connsiteX14" fmla="*/ 531495 w 5849302"/>
                <a:gd name="connsiteY14" fmla="*/ 91200 h 665000"/>
                <a:gd name="connsiteX15" fmla="*/ 636270 w 5849302"/>
                <a:gd name="connsiteY15" fmla="*/ 91200 h 665000"/>
                <a:gd name="connsiteX16" fmla="*/ 636270 w 5849302"/>
                <a:gd name="connsiteY16" fmla="*/ 104500 h 665000"/>
                <a:gd name="connsiteX17" fmla="*/ 707708 w 5849302"/>
                <a:gd name="connsiteY17" fmla="*/ 104500 h 665000"/>
                <a:gd name="connsiteX18" fmla="*/ 707708 w 5849302"/>
                <a:gd name="connsiteY18" fmla="*/ 134900 h 665000"/>
                <a:gd name="connsiteX19" fmla="*/ 808673 w 5849302"/>
                <a:gd name="connsiteY19" fmla="*/ 134900 h 665000"/>
                <a:gd name="connsiteX20" fmla="*/ 808673 w 5849302"/>
                <a:gd name="connsiteY20" fmla="*/ 153900 h 665000"/>
                <a:gd name="connsiteX21" fmla="*/ 815340 w 5849302"/>
                <a:gd name="connsiteY21" fmla="*/ 153900 h 665000"/>
                <a:gd name="connsiteX22" fmla="*/ 815340 w 5849302"/>
                <a:gd name="connsiteY22" fmla="*/ 160550 h 665000"/>
                <a:gd name="connsiteX23" fmla="*/ 976313 w 5849302"/>
                <a:gd name="connsiteY23" fmla="*/ 160550 h 665000"/>
                <a:gd name="connsiteX24" fmla="*/ 976313 w 5849302"/>
                <a:gd name="connsiteY24" fmla="*/ 179550 h 665000"/>
                <a:gd name="connsiteX25" fmla="*/ 1099185 w 5849302"/>
                <a:gd name="connsiteY25" fmla="*/ 179550 h 665000"/>
                <a:gd name="connsiteX26" fmla="*/ 1099185 w 5849302"/>
                <a:gd name="connsiteY26" fmla="*/ 190950 h 665000"/>
                <a:gd name="connsiteX27" fmla="*/ 1332548 w 5849302"/>
                <a:gd name="connsiteY27" fmla="*/ 190950 h 665000"/>
                <a:gd name="connsiteX28" fmla="*/ 1332548 w 5849302"/>
                <a:gd name="connsiteY28" fmla="*/ 205200 h 665000"/>
                <a:gd name="connsiteX29" fmla="*/ 1538288 w 5849302"/>
                <a:gd name="connsiteY29" fmla="*/ 205200 h 665000"/>
                <a:gd name="connsiteX30" fmla="*/ 1538288 w 5849302"/>
                <a:gd name="connsiteY30" fmla="*/ 218500 h 665000"/>
                <a:gd name="connsiteX31" fmla="*/ 1574483 w 5849302"/>
                <a:gd name="connsiteY31" fmla="*/ 218500 h 665000"/>
                <a:gd name="connsiteX32" fmla="*/ 1574483 w 5849302"/>
                <a:gd name="connsiteY32" fmla="*/ 228000 h 665000"/>
                <a:gd name="connsiteX33" fmla="*/ 1633538 w 5849302"/>
                <a:gd name="connsiteY33" fmla="*/ 228000 h 665000"/>
                <a:gd name="connsiteX34" fmla="*/ 1633538 w 5849302"/>
                <a:gd name="connsiteY34" fmla="*/ 237500 h 665000"/>
                <a:gd name="connsiteX35" fmla="*/ 1664018 w 5849302"/>
                <a:gd name="connsiteY35" fmla="*/ 237500 h 665000"/>
                <a:gd name="connsiteX36" fmla="*/ 1664018 w 5849302"/>
                <a:gd name="connsiteY36" fmla="*/ 247950 h 665000"/>
                <a:gd name="connsiteX37" fmla="*/ 1709738 w 5849302"/>
                <a:gd name="connsiteY37" fmla="*/ 247950 h 665000"/>
                <a:gd name="connsiteX38" fmla="*/ 1709738 w 5849302"/>
                <a:gd name="connsiteY38" fmla="*/ 269800 h 665000"/>
                <a:gd name="connsiteX39" fmla="*/ 2523173 w 5849302"/>
                <a:gd name="connsiteY39" fmla="*/ 269800 h 665000"/>
                <a:gd name="connsiteX40" fmla="*/ 2523173 w 5849302"/>
                <a:gd name="connsiteY40" fmla="*/ 282150 h 665000"/>
                <a:gd name="connsiteX41" fmla="*/ 2581275 w 5849302"/>
                <a:gd name="connsiteY41" fmla="*/ 282150 h 665000"/>
                <a:gd name="connsiteX42" fmla="*/ 2581275 w 5849302"/>
                <a:gd name="connsiteY42" fmla="*/ 293550 h 665000"/>
                <a:gd name="connsiteX43" fmla="*/ 2813685 w 5849302"/>
                <a:gd name="connsiteY43" fmla="*/ 293550 h 665000"/>
                <a:gd name="connsiteX44" fmla="*/ 2813685 w 5849302"/>
                <a:gd name="connsiteY44" fmla="*/ 306850 h 665000"/>
                <a:gd name="connsiteX45" fmla="*/ 3317558 w 5849302"/>
                <a:gd name="connsiteY45" fmla="*/ 306850 h 665000"/>
                <a:gd name="connsiteX46" fmla="*/ 3317558 w 5849302"/>
                <a:gd name="connsiteY46" fmla="*/ 321100 h 665000"/>
                <a:gd name="connsiteX47" fmla="*/ 3468053 w 5849302"/>
                <a:gd name="connsiteY47" fmla="*/ 321100 h 665000"/>
                <a:gd name="connsiteX48" fmla="*/ 3468053 w 5849302"/>
                <a:gd name="connsiteY48" fmla="*/ 336300 h 665000"/>
                <a:gd name="connsiteX49" fmla="*/ 3544253 w 5849302"/>
                <a:gd name="connsiteY49" fmla="*/ 336300 h 665000"/>
                <a:gd name="connsiteX50" fmla="*/ 3544253 w 5849302"/>
                <a:gd name="connsiteY50" fmla="*/ 350550 h 665000"/>
                <a:gd name="connsiteX51" fmla="*/ 3573780 w 5849302"/>
                <a:gd name="connsiteY51" fmla="*/ 350550 h 665000"/>
                <a:gd name="connsiteX52" fmla="*/ 3573780 w 5849302"/>
                <a:gd name="connsiteY52" fmla="*/ 364800 h 665000"/>
                <a:gd name="connsiteX53" fmla="*/ 3854768 w 5849302"/>
                <a:gd name="connsiteY53" fmla="*/ 364800 h 665000"/>
                <a:gd name="connsiteX54" fmla="*/ 3854768 w 5849302"/>
                <a:gd name="connsiteY54" fmla="*/ 383800 h 665000"/>
                <a:gd name="connsiteX55" fmla="*/ 4050030 w 5849302"/>
                <a:gd name="connsiteY55" fmla="*/ 383800 h 665000"/>
                <a:gd name="connsiteX56" fmla="*/ 4050030 w 5849302"/>
                <a:gd name="connsiteY56" fmla="*/ 400900 h 665000"/>
                <a:gd name="connsiteX57" fmla="*/ 4250056 w 5849302"/>
                <a:gd name="connsiteY57" fmla="*/ 400900 h 665000"/>
                <a:gd name="connsiteX58" fmla="*/ 4250056 w 5849302"/>
                <a:gd name="connsiteY58" fmla="*/ 425600 h 665000"/>
                <a:gd name="connsiteX59" fmla="*/ 4473893 w 5849302"/>
                <a:gd name="connsiteY59" fmla="*/ 425600 h 665000"/>
                <a:gd name="connsiteX60" fmla="*/ 4473893 w 5849302"/>
                <a:gd name="connsiteY60" fmla="*/ 457900 h 665000"/>
                <a:gd name="connsiteX61" fmla="*/ 4590098 w 5849302"/>
                <a:gd name="connsiteY61" fmla="*/ 457900 h 665000"/>
                <a:gd name="connsiteX62" fmla="*/ 4590098 w 5849302"/>
                <a:gd name="connsiteY62" fmla="*/ 482600 h 665000"/>
                <a:gd name="connsiteX63" fmla="*/ 5133975 w 5849302"/>
                <a:gd name="connsiteY63" fmla="*/ 482600 h 665000"/>
                <a:gd name="connsiteX64" fmla="*/ 5133975 w 5849302"/>
                <a:gd name="connsiteY64" fmla="*/ 538650 h 665000"/>
                <a:gd name="connsiteX65" fmla="*/ 5205413 w 5849302"/>
                <a:gd name="connsiteY65" fmla="*/ 538650 h 665000"/>
                <a:gd name="connsiteX66" fmla="*/ 5205413 w 5849302"/>
                <a:gd name="connsiteY66" fmla="*/ 568100 h 665000"/>
                <a:gd name="connsiteX67" fmla="*/ 5214938 w 5849302"/>
                <a:gd name="connsiteY67" fmla="*/ 568100 h 665000"/>
                <a:gd name="connsiteX68" fmla="*/ 5214938 w 5849302"/>
                <a:gd name="connsiteY68" fmla="*/ 600400 h 665000"/>
                <a:gd name="connsiteX69" fmla="*/ 5224463 w 5849302"/>
                <a:gd name="connsiteY69" fmla="*/ 600400 h 665000"/>
                <a:gd name="connsiteX70" fmla="*/ 5224463 w 5849302"/>
                <a:gd name="connsiteY70" fmla="*/ 624150 h 665000"/>
                <a:gd name="connsiteX71" fmla="*/ 5235893 w 5849302"/>
                <a:gd name="connsiteY71" fmla="*/ 624150 h 665000"/>
                <a:gd name="connsiteX72" fmla="*/ 5235893 w 5849302"/>
                <a:gd name="connsiteY72" fmla="*/ 655500 h 665000"/>
                <a:gd name="connsiteX73" fmla="*/ 5254943 w 5849302"/>
                <a:gd name="connsiteY73" fmla="*/ 655500 h 665000"/>
                <a:gd name="connsiteX74" fmla="*/ 5254943 w 5849302"/>
                <a:gd name="connsiteY74" fmla="*/ 665000 h 665000"/>
                <a:gd name="connsiteX75" fmla="*/ 5849303 w 5849302"/>
                <a:gd name="connsiteY75" fmla="*/ 665000 h 66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849302" h="665000">
                  <a:moveTo>
                    <a:pt x="0" y="0"/>
                  </a:moveTo>
                  <a:lnTo>
                    <a:pt x="48578" y="0"/>
                  </a:lnTo>
                  <a:lnTo>
                    <a:pt x="48578" y="15200"/>
                  </a:lnTo>
                  <a:lnTo>
                    <a:pt x="59055" y="15200"/>
                  </a:lnTo>
                  <a:lnTo>
                    <a:pt x="59055" y="29450"/>
                  </a:lnTo>
                  <a:lnTo>
                    <a:pt x="227648" y="29450"/>
                  </a:lnTo>
                  <a:lnTo>
                    <a:pt x="227648" y="41800"/>
                  </a:lnTo>
                  <a:lnTo>
                    <a:pt x="327660" y="41800"/>
                  </a:lnTo>
                  <a:lnTo>
                    <a:pt x="327660" y="53200"/>
                  </a:lnTo>
                  <a:lnTo>
                    <a:pt x="418148" y="53200"/>
                  </a:lnTo>
                  <a:lnTo>
                    <a:pt x="418148" y="66500"/>
                  </a:lnTo>
                  <a:lnTo>
                    <a:pt x="481965" y="66500"/>
                  </a:lnTo>
                  <a:lnTo>
                    <a:pt x="481965" y="81700"/>
                  </a:lnTo>
                  <a:lnTo>
                    <a:pt x="531495" y="81700"/>
                  </a:lnTo>
                  <a:lnTo>
                    <a:pt x="531495" y="91200"/>
                  </a:lnTo>
                  <a:lnTo>
                    <a:pt x="636270" y="91200"/>
                  </a:lnTo>
                  <a:lnTo>
                    <a:pt x="636270" y="104500"/>
                  </a:lnTo>
                  <a:lnTo>
                    <a:pt x="707708" y="104500"/>
                  </a:lnTo>
                  <a:lnTo>
                    <a:pt x="707708" y="134900"/>
                  </a:lnTo>
                  <a:lnTo>
                    <a:pt x="808673" y="134900"/>
                  </a:lnTo>
                  <a:lnTo>
                    <a:pt x="808673" y="153900"/>
                  </a:lnTo>
                  <a:lnTo>
                    <a:pt x="815340" y="153900"/>
                  </a:lnTo>
                  <a:lnTo>
                    <a:pt x="815340" y="160550"/>
                  </a:lnTo>
                  <a:lnTo>
                    <a:pt x="976313" y="160550"/>
                  </a:lnTo>
                  <a:lnTo>
                    <a:pt x="976313" y="179550"/>
                  </a:lnTo>
                  <a:lnTo>
                    <a:pt x="1099185" y="179550"/>
                  </a:lnTo>
                  <a:lnTo>
                    <a:pt x="1099185" y="190950"/>
                  </a:lnTo>
                  <a:lnTo>
                    <a:pt x="1332548" y="190950"/>
                  </a:lnTo>
                  <a:lnTo>
                    <a:pt x="1332548" y="205200"/>
                  </a:lnTo>
                  <a:lnTo>
                    <a:pt x="1538288" y="205200"/>
                  </a:lnTo>
                  <a:lnTo>
                    <a:pt x="1538288" y="218500"/>
                  </a:lnTo>
                  <a:lnTo>
                    <a:pt x="1574483" y="218500"/>
                  </a:lnTo>
                  <a:lnTo>
                    <a:pt x="1574483" y="228000"/>
                  </a:lnTo>
                  <a:lnTo>
                    <a:pt x="1633538" y="228000"/>
                  </a:lnTo>
                  <a:lnTo>
                    <a:pt x="1633538" y="237500"/>
                  </a:lnTo>
                  <a:lnTo>
                    <a:pt x="1664018" y="237500"/>
                  </a:lnTo>
                  <a:lnTo>
                    <a:pt x="1664018" y="247950"/>
                  </a:lnTo>
                  <a:lnTo>
                    <a:pt x="1709738" y="247950"/>
                  </a:lnTo>
                  <a:lnTo>
                    <a:pt x="1709738" y="269800"/>
                  </a:lnTo>
                  <a:lnTo>
                    <a:pt x="2523173" y="269800"/>
                  </a:lnTo>
                  <a:lnTo>
                    <a:pt x="2523173" y="282150"/>
                  </a:lnTo>
                  <a:lnTo>
                    <a:pt x="2581275" y="282150"/>
                  </a:lnTo>
                  <a:lnTo>
                    <a:pt x="2581275" y="293550"/>
                  </a:lnTo>
                  <a:lnTo>
                    <a:pt x="2813685" y="293550"/>
                  </a:lnTo>
                  <a:lnTo>
                    <a:pt x="2813685" y="306850"/>
                  </a:lnTo>
                  <a:lnTo>
                    <a:pt x="3317558" y="306850"/>
                  </a:lnTo>
                  <a:lnTo>
                    <a:pt x="3317558" y="321100"/>
                  </a:lnTo>
                  <a:lnTo>
                    <a:pt x="3468053" y="321100"/>
                  </a:lnTo>
                  <a:lnTo>
                    <a:pt x="3468053" y="336300"/>
                  </a:lnTo>
                  <a:lnTo>
                    <a:pt x="3544253" y="336300"/>
                  </a:lnTo>
                  <a:lnTo>
                    <a:pt x="3544253" y="350550"/>
                  </a:lnTo>
                  <a:lnTo>
                    <a:pt x="3573780" y="350550"/>
                  </a:lnTo>
                  <a:lnTo>
                    <a:pt x="3573780" y="364800"/>
                  </a:lnTo>
                  <a:lnTo>
                    <a:pt x="3854768" y="364800"/>
                  </a:lnTo>
                  <a:lnTo>
                    <a:pt x="3854768" y="383800"/>
                  </a:lnTo>
                  <a:lnTo>
                    <a:pt x="4050030" y="383800"/>
                  </a:lnTo>
                  <a:lnTo>
                    <a:pt x="4050030" y="400900"/>
                  </a:lnTo>
                  <a:lnTo>
                    <a:pt x="4250056" y="400900"/>
                  </a:lnTo>
                  <a:lnTo>
                    <a:pt x="4250056" y="425600"/>
                  </a:lnTo>
                  <a:lnTo>
                    <a:pt x="4473893" y="425600"/>
                  </a:lnTo>
                  <a:lnTo>
                    <a:pt x="4473893" y="457900"/>
                  </a:lnTo>
                  <a:lnTo>
                    <a:pt x="4590098" y="457900"/>
                  </a:lnTo>
                  <a:lnTo>
                    <a:pt x="4590098" y="482600"/>
                  </a:lnTo>
                  <a:lnTo>
                    <a:pt x="5133975" y="482600"/>
                  </a:lnTo>
                  <a:lnTo>
                    <a:pt x="5133975" y="538650"/>
                  </a:lnTo>
                  <a:lnTo>
                    <a:pt x="5205413" y="538650"/>
                  </a:lnTo>
                  <a:lnTo>
                    <a:pt x="5205413" y="568100"/>
                  </a:lnTo>
                  <a:lnTo>
                    <a:pt x="5214938" y="568100"/>
                  </a:lnTo>
                  <a:lnTo>
                    <a:pt x="5214938" y="600400"/>
                  </a:lnTo>
                  <a:lnTo>
                    <a:pt x="5224463" y="600400"/>
                  </a:lnTo>
                  <a:lnTo>
                    <a:pt x="5224463" y="624150"/>
                  </a:lnTo>
                  <a:lnTo>
                    <a:pt x="5235893" y="624150"/>
                  </a:lnTo>
                  <a:lnTo>
                    <a:pt x="5235893" y="655500"/>
                  </a:lnTo>
                  <a:lnTo>
                    <a:pt x="5254943" y="655500"/>
                  </a:lnTo>
                  <a:lnTo>
                    <a:pt x="5254943" y="665000"/>
                  </a:lnTo>
                  <a:lnTo>
                    <a:pt x="5849303" y="665000"/>
                  </a:lnTo>
                </a:path>
              </a:pathLst>
            </a:custGeom>
            <a:noFill/>
            <a:ln w="12700" cap="flat">
              <a:solidFill>
                <a:schemeClr val="accent2"/>
              </a:solidFill>
              <a:custDash>
                <a:ds d="300000" sp="150000"/>
              </a:custDash>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46" name="Graphic 26">
            <a:extLst>
              <a:ext uri="{FF2B5EF4-FFF2-40B4-BE49-F238E27FC236}">
                <a16:creationId xmlns:a16="http://schemas.microsoft.com/office/drawing/2014/main" id="{4DA7FC88-4938-A151-4515-87CF304893E5}"/>
              </a:ext>
            </a:extLst>
          </p:cNvPr>
          <p:cNvGrpSpPr/>
          <p:nvPr/>
        </p:nvGrpSpPr>
        <p:grpSpPr>
          <a:xfrm>
            <a:off x="1419804" y="1443413"/>
            <a:ext cx="9231721" cy="1704831"/>
            <a:chOff x="9740265" y="-2298050"/>
            <a:chExt cx="5681662" cy="1392700"/>
          </a:xfrm>
          <a:noFill/>
        </p:grpSpPr>
        <p:grpSp>
          <p:nvGrpSpPr>
            <p:cNvPr id="5747" name="Graphic 26">
              <a:extLst>
                <a:ext uri="{FF2B5EF4-FFF2-40B4-BE49-F238E27FC236}">
                  <a16:creationId xmlns:a16="http://schemas.microsoft.com/office/drawing/2014/main" id="{E0352531-7B92-6233-C8D1-15F9C1AAEE61}"/>
                </a:ext>
              </a:extLst>
            </p:cNvPr>
            <p:cNvGrpSpPr/>
            <p:nvPr/>
          </p:nvGrpSpPr>
          <p:grpSpPr>
            <a:xfrm>
              <a:off x="9740265" y="-2298050"/>
              <a:ext cx="5681662" cy="1392700"/>
              <a:chOff x="9740265" y="-2298050"/>
              <a:chExt cx="5681662" cy="1392700"/>
            </a:xfrm>
          </p:grpSpPr>
          <p:grpSp>
            <p:nvGrpSpPr>
              <p:cNvPr id="5749" name="Graphic 26">
                <a:extLst>
                  <a:ext uri="{FF2B5EF4-FFF2-40B4-BE49-F238E27FC236}">
                    <a16:creationId xmlns:a16="http://schemas.microsoft.com/office/drawing/2014/main" id="{12DF1535-CECE-28B2-5DD4-8EC42F8A0056}"/>
                  </a:ext>
                </a:extLst>
              </p:cNvPr>
              <p:cNvGrpSpPr/>
              <p:nvPr/>
            </p:nvGrpSpPr>
            <p:grpSpPr>
              <a:xfrm>
                <a:off x="9740265" y="-2298050"/>
                <a:ext cx="62865" cy="62700"/>
                <a:chOff x="9740265" y="-2298050"/>
                <a:chExt cx="62865" cy="62700"/>
              </a:xfrm>
            </p:grpSpPr>
            <p:sp>
              <p:nvSpPr>
                <p:cNvPr id="6059" name="Freeform 6058">
                  <a:extLst>
                    <a:ext uri="{FF2B5EF4-FFF2-40B4-BE49-F238E27FC236}">
                      <a16:creationId xmlns:a16="http://schemas.microsoft.com/office/drawing/2014/main" id="{7077A143-0B58-1374-25E5-127A8941D2FC}"/>
                    </a:ext>
                  </a:extLst>
                </p:cNvPr>
                <p:cNvSpPr/>
                <p:nvPr/>
              </p:nvSpPr>
              <p:spPr>
                <a:xfrm>
                  <a:off x="9740265" y="-22667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60" name="Freeform 6059">
                  <a:extLst>
                    <a:ext uri="{FF2B5EF4-FFF2-40B4-BE49-F238E27FC236}">
                      <a16:creationId xmlns:a16="http://schemas.microsoft.com/office/drawing/2014/main" id="{DE5E38A9-9B60-963E-5E3F-B30BE80E2CC0}"/>
                    </a:ext>
                  </a:extLst>
                </p:cNvPr>
                <p:cNvSpPr/>
                <p:nvPr/>
              </p:nvSpPr>
              <p:spPr>
                <a:xfrm>
                  <a:off x="9771697" y="-22980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50" name="Graphic 26">
                <a:extLst>
                  <a:ext uri="{FF2B5EF4-FFF2-40B4-BE49-F238E27FC236}">
                    <a16:creationId xmlns:a16="http://schemas.microsoft.com/office/drawing/2014/main" id="{049641BF-FB6C-BE31-07AB-FD8914861871}"/>
                  </a:ext>
                </a:extLst>
              </p:cNvPr>
              <p:cNvGrpSpPr/>
              <p:nvPr/>
            </p:nvGrpSpPr>
            <p:grpSpPr>
              <a:xfrm>
                <a:off x="9838372" y="-2284750"/>
                <a:ext cx="62864" cy="63649"/>
                <a:chOff x="9838372" y="-2284750"/>
                <a:chExt cx="62864" cy="63649"/>
              </a:xfrm>
            </p:grpSpPr>
            <p:sp>
              <p:nvSpPr>
                <p:cNvPr id="6057" name="Freeform 6056">
                  <a:extLst>
                    <a:ext uri="{FF2B5EF4-FFF2-40B4-BE49-F238E27FC236}">
                      <a16:creationId xmlns:a16="http://schemas.microsoft.com/office/drawing/2014/main" id="{D0C7F5BF-968D-E036-7618-2A77797B6CE9}"/>
                    </a:ext>
                  </a:extLst>
                </p:cNvPr>
                <p:cNvSpPr/>
                <p:nvPr/>
              </p:nvSpPr>
              <p:spPr>
                <a:xfrm>
                  <a:off x="9838372" y="-22524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58" name="Freeform 6057">
                  <a:extLst>
                    <a:ext uri="{FF2B5EF4-FFF2-40B4-BE49-F238E27FC236}">
                      <a16:creationId xmlns:a16="http://schemas.microsoft.com/office/drawing/2014/main" id="{70B321B1-32B0-C98F-092B-C569A011F1DC}"/>
                    </a:ext>
                  </a:extLst>
                </p:cNvPr>
                <p:cNvSpPr/>
                <p:nvPr/>
              </p:nvSpPr>
              <p:spPr>
                <a:xfrm>
                  <a:off x="9869805" y="-22847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51" name="Graphic 26">
                <a:extLst>
                  <a:ext uri="{FF2B5EF4-FFF2-40B4-BE49-F238E27FC236}">
                    <a16:creationId xmlns:a16="http://schemas.microsoft.com/office/drawing/2014/main" id="{504E53CF-5FD5-13BB-6FB7-6BB728C84CA8}"/>
                  </a:ext>
                </a:extLst>
              </p:cNvPr>
              <p:cNvGrpSpPr/>
              <p:nvPr/>
            </p:nvGrpSpPr>
            <p:grpSpPr>
              <a:xfrm>
                <a:off x="9952672" y="-2268600"/>
                <a:ext cx="63817" cy="62700"/>
                <a:chOff x="9952672" y="-2268600"/>
                <a:chExt cx="63817" cy="62700"/>
              </a:xfrm>
            </p:grpSpPr>
            <p:sp>
              <p:nvSpPr>
                <p:cNvPr id="6055" name="Freeform 6054">
                  <a:extLst>
                    <a:ext uri="{FF2B5EF4-FFF2-40B4-BE49-F238E27FC236}">
                      <a16:creationId xmlns:a16="http://schemas.microsoft.com/office/drawing/2014/main" id="{03310853-BD83-140A-841E-F7286910B91E}"/>
                    </a:ext>
                  </a:extLst>
                </p:cNvPr>
                <p:cNvSpPr/>
                <p:nvPr/>
              </p:nvSpPr>
              <p:spPr>
                <a:xfrm>
                  <a:off x="9952672" y="-22372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56" name="Freeform 6055">
                  <a:extLst>
                    <a:ext uri="{FF2B5EF4-FFF2-40B4-BE49-F238E27FC236}">
                      <a16:creationId xmlns:a16="http://schemas.microsoft.com/office/drawing/2014/main" id="{CE9CDD65-7C17-5547-C4E7-276F7BAB16E2}"/>
                    </a:ext>
                  </a:extLst>
                </p:cNvPr>
                <p:cNvSpPr/>
                <p:nvPr/>
              </p:nvSpPr>
              <p:spPr>
                <a:xfrm>
                  <a:off x="9985057" y="-22686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52" name="Graphic 26">
                <a:extLst>
                  <a:ext uri="{FF2B5EF4-FFF2-40B4-BE49-F238E27FC236}">
                    <a16:creationId xmlns:a16="http://schemas.microsoft.com/office/drawing/2014/main" id="{3D5F5A3F-5E86-D575-A2B5-288271349E22}"/>
                  </a:ext>
                </a:extLst>
              </p:cNvPr>
              <p:cNvGrpSpPr/>
              <p:nvPr/>
            </p:nvGrpSpPr>
            <p:grpSpPr>
              <a:xfrm>
                <a:off x="9961245" y="-2268600"/>
                <a:ext cx="62865" cy="62700"/>
                <a:chOff x="9961245" y="-2268600"/>
                <a:chExt cx="62865" cy="62700"/>
              </a:xfrm>
            </p:grpSpPr>
            <p:sp>
              <p:nvSpPr>
                <p:cNvPr id="6053" name="Freeform 6052">
                  <a:extLst>
                    <a:ext uri="{FF2B5EF4-FFF2-40B4-BE49-F238E27FC236}">
                      <a16:creationId xmlns:a16="http://schemas.microsoft.com/office/drawing/2014/main" id="{303532CA-8774-25E7-30B0-1991F2E4D80D}"/>
                    </a:ext>
                  </a:extLst>
                </p:cNvPr>
                <p:cNvSpPr/>
                <p:nvPr/>
              </p:nvSpPr>
              <p:spPr>
                <a:xfrm>
                  <a:off x="9961245" y="-2237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54" name="Freeform 6053">
                  <a:extLst>
                    <a:ext uri="{FF2B5EF4-FFF2-40B4-BE49-F238E27FC236}">
                      <a16:creationId xmlns:a16="http://schemas.microsoft.com/office/drawing/2014/main" id="{16E50183-AB2B-03E9-8C4D-058AA4C9A769}"/>
                    </a:ext>
                  </a:extLst>
                </p:cNvPr>
                <p:cNvSpPr/>
                <p:nvPr/>
              </p:nvSpPr>
              <p:spPr>
                <a:xfrm>
                  <a:off x="9992677" y="-22686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53" name="Graphic 26">
                <a:extLst>
                  <a:ext uri="{FF2B5EF4-FFF2-40B4-BE49-F238E27FC236}">
                    <a16:creationId xmlns:a16="http://schemas.microsoft.com/office/drawing/2014/main" id="{1F7BEA70-96A0-66AA-7474-5158426A31F2}"/>
                  </a:ext>
                </a:extLst>
              </p:cNvPr>
              <p:cNvGrpSpPr/>
              <p:nvPr/>
            </p:nvGrpSpPr>
            <p:grpSpPr>
              <a:xfrm>
                <a:off x="10034587" y="-2256250"/>
                <a:ext cx="63817" cy="62700"/>
                <a:chOff x="10034587" y="-2256250"/>
                <a:chExt cx="63817" cy="62700"/>
              </a:xfrm>
            </p:grpSpPr>
            <p:sp>
              <p:nvSpPr>
                <p:cNvPr id="6051" name="Freeform 6050">
                  <a:extLst>
                    <a:ext uri="{FF2B5EF4-FFF2-40B4-BE49-F238E27FC236}">
                      <a16:creationId xmlns:a16="http://schemas.microsoft.com/office/drawing/2014/main" id="{B2632409-C146-27F1-1581-B8B0BE280D58}"/>
                    </a:ext>
                  </a:extLst>
                </p:cNvPr>
                <p:cNvSpPr/>
                <p:nvPr/>
              </p:nvSpPr>
              <p:spPr>
                <a:xfrm>
                  <a:off x="10034587" y="-22249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52" name="Freeform 6051">
                  <a:extLst>
                    <a:ext uri="{FF2B5EF4-FFF2-40B4-BE49-F238E27FC236}">
                      <a16:creationId xmlns:a16="http://schemas.microsoft.com/office/drawing/2014/main" id="{9A98E01B-485B-D4E5-2E54-5FDAE0E13842}"/>
                    </a:ext>
                  </a:extLst>
                </p:cNvPr>
                <p:cNvSpPr/>
                <p:nvPr/>
              </p:nvSpPr>
              <p:spPr>
                <a:xfrm>
                  <a:off x="10066020" y="-22562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54" name="Graphic 26">
                <a:extLst>
                  <a:ext uri="{FF2B5EF4-FFF2-40B4-BE49-F238E27FC236}">
                    <a16:creationId xmlns:a16="http://schemas.microsoft.com/office/drawing/2014/main" id="{069B73C6-A7C1-36D5-6A5B-6D3EAADA204B}"/>
                  </a:ext>
                </a:extLst>
              </p:cNvPr>
              <p:cNvGrpSpPr/>
              <p:nvPr/>
            </p:nvGrpSpPr>
            <p:grpSpPr>
              <a:xfrm>
                <a:off x="10042207" y="-2256250"/>
                <a:ext cx="63817" cy="62700"/>
                <a:chOff x="10042207" y="-2256250"/>
                <a:chExt cx="63817" cy="62700"/>
              </a:xfrm>
            </p:grpSpPr>
            <p:sp>
              <p:nvSpPr>
                <p:cNvPr id="6049" name="Freeform 6048">
                  <a:extLst>
                    <a:ext uri="{FF2B5EF4-FFF2-40B4-BE49-F238E27FC236}">
                      <a16:creationId xmlns:a16="http://schemas.microsoft.com/office/drawing/2014/main" id="{1237AB8C-FFA5-1D5C-079E-982174CD503C}"/>
                    </a:ext>
                  </a:extLst>
                </p:cNvPr>
                <p:cNvSpPr/>
                <p:nvPr/>
              </p:nvSpPr>
              <p:spPr>
                <a:xfrm>
                  <a:off x="10042207" y="-22249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50" name="Freeform 6049">
                  <a:extLst>
                    <a:ext uri="{FF2B5EF4-FFF2-40B4-BE49-F238E27FC236}">
                      <a16:creationId xmlns:a16="http://schemas.microsoft.com/office/drawing/2014/main" id="{E41BC767-37CC-19F6-43D3-6D0719B3BFA8}"/>
                    </a:ext>
                  </a:extLst>
                </p:cNvPr>
                <p:cNvSpPr/>
                <p:nvPr/>
              </p:nvSpPr>
              <p:spPr>
                <a:xfrm>
                  <a:off x="10073640" y="-22562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55" name="Graphic 26">
                <a:extLst>
                  <a:ext uri="{FF2B5EF4-FFF2-40B4-BE49-F238E27FC236}">
                    <a16:creationId xmlns:a16="http://schemas.microsoft.com/office/drawing/2014/main" id="{5DF07E75-CADD-0E4A-FDD3-35C18C680E2E}"/>
                  </a:ext>
                </a:extLst>
              </p:cNvPr>
              <p:cNvGrpSpPr/>
              <p:nvPr/>
            </p:nvGrpSpPr>
            <p:grpSpPr>
              <a:xfrm>
                <a:off x="10049827" y="-2256250"/>
                <a:ext cx="63817" cy="62700"/>
                <a:chOff x="10049827" y="-2256250"/>
                <a:chExt cx="63817" cy="62700"/>
              </a:xfrm>
            </p:grpSpPr>
            <p:sp>
              <p:nvSpPr>
                <p:cNvPr id="6047" name="Freeform 6046">
                  <a:extLst>
                    <a:ext uri="{FF2B5EF4-FFF2-40B4-BE49-F238E27FC236}">
                      <a16:creationId xmlns:a16="http://schemas.microsoft.com/office/drawing/2014/main" id="{90719CE9-73E1-829F-C634-658E80803B8E}"/>
                    </a:ext>
                  </a:extLst>
                </p:cNvPr>
                <p:cNvSpPr/>
                <p:nvPr/>
              </p:nvSpPr>
              <p:spPr>
                <a:xfrm>
                  <a:off x="10049827" y="-22249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48" name="Freeform 6047">
                  <a:extLst>
                    <a:ext uri="{FF2B5EF4-FFF2-40B4-BE49-F238E27FC236}">
                      <a16:creationId xmlns:a16="http://schemas.microsoft.com/office/drawing/2014/main" id="{4A85B772-FA7A-2C66-D9CD-1DEF8C4004F0}"/>
                    </a:ext>
                  </a:extLst>
                </p:cNvPr>
                <p:cNvSpPr/>
                <p:nvPr/>
              </p:nvSpPr>
              <p:spPr>
                <a:xfrm>
                  <a:off x="10082212" y="-22562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56" name="Graphic 26">
                <a:extLst>
                  <a:ext uri="{FF2B5EF4-FFF2-40B4-BE49-F238E27FC236}">
                    <a16:creationId xmlns:a16="http://schemas.microsoft.com/office/drawing/2014/main" id="{E577ECC3-4C72-2816-EF37-B378A7A15169}"/>
                  </a:ext>
                </a:extLst>
              </p:cNvPr>
              <p:cNvGrpSpPr/>
              <p:nvPr/>
            </p:nvGrpSpPr>
            <p:grpSpPr>
              <a:xfrm>
                <a:off x="10058400" y="-2256250"/>
                <a:ext cx="63817" cy="62700"/>
                <a:chOff x="10058400" y="-2256250"/>
                <a:chExt cx="63817" cy="62700"/>
              </a:xfrm>
            </p:grpSpPr>
            <p:sp>
              <p:nvSpPr>
                <p:cNvPr id="6045" name="Freeform 6044">
                  <a:extLst>
                    <a:ext uri="{FF2B5EF4-FFF2-40B4-BE49-F238E27FC236}">
                      <a16:creationId xmlns:a16="http://schemas.microsoft.com/office/drawing/2014/main" id="{AEBFC596-0568-7418-5AE5-6E88232D8CD9}"/>
                    </a:ext>
                  </a:extLst>
                </p:cNvPr>
                <p:cNvSpPr/>
                <p:nvPr/>
              </p:nvSpPr>
              <p:spPr>
                <a:xfrm>
                  <a:off x="10058400" y="-22249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46" name="Freeform 6045">
                  <a:extLst>
                    <a:ext uri="{FF2B5EF4-FFF2-40B4-BE49-F238E27FC236}">
                      <a16:creationId xmlns:a16="http://schemas.microsoft.com/office/drawing/2014/main" id="{F45CFCCC-338F-7CC3-0E8B-06E88CE549FA}"/>
                    </a:ext>
                  </a:extLst>
                </p:cNvPr>
                <p:cNvSpPr/>
                <p:nvPr/>
              </p:nvSpPr>
              <p:spPr>
                <a:xfrm>
                  <a:off x="10089832" y="-22562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57" name="Graphic 26">
                <a:extLst>
                  <a:ext uri="{FF2B5EF4-FFF2-40B4-BE49-F238E27FC236}">
                    <a16:creationId xmlns:a16="http://schemas.microsoft.com/office/drawing/2014/main" id="{B53CDE0D-D6EA-0F47-999D-5892C7E5BEA2}"/>
                  </a:ext>
                </a:extLst>
              </p:cNvPr>
              <p:cNvGrpSpPr/>
              <p:nvPr/>
            </p:nvGrpSpPr>
            <p:grpSpPr>
              <a:xfrm>
                <a:off x="10513695" y="-2166950"/>
                <a:ext cx="62864" cy="62700"/>
                <a:chOff x="10513695" y="-2166950"/>
                <a:chExt cx="62864" cy="62700"/>
              </a:xfrm>
            </p:grpSpPr>
            <p:sp>
              <p:nvSpPr>
                <p:cNvPr id="6043" name="Freeform 6042">
                  <a:extLst>
                    <a:ext uri="{FF2B5EF4-FFF2-40B4-BE49-F238E27FC236}">
                      <a16:creationId xmlns:a16="http://schemas.microsoft.com/office/drawing/2014/main" id="{54C17195-4204-76D5-1656-EBBD5CBF5B41}"/>
                    </a:ext>
                  </a:extLst>
                </p:cNvPr>
                <p:cNvSpPr/>
                <p:nvPr/>
              </p:nvSpPr>
              <p:spPr>
                <a:xfrm>
                  <a:off x="10513695" y="-21356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44" name="Freeform 6043">
                  <a:extLst>
                    <a:ext uri="{FF2B5EF4-FFF2-40B4-BE49-F238E27FC236}">
                      <a16:creationId xmlns:a16="http://schemas.microsoft.com/office/drawing/2014/main" id="{3B5C47B3-ECB4-53FA-DF74-4A19855D188A}"/>
                    </a:ext>
                  </a:extLst>
                </p:cNvPr>
                <p:cNvSpPr/>
                <p:nvPr/>
              </p:nvSpPr>
              <p:spPr>
                <a:xfrm>
                  <a:off x="10545127" y="-2166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58" name="Graphic 26">
                <a:extLst>
                  <a:ext uri="{FF2B5EF4-FFF2-40B4-BE49-F238E27FC236}">
                    <a16:creationId xmlns:a16="http://schemas.microsoft.com/office/drawing/2014/main" id="{6E7D5E40-7ADD-C9FD-2E0B-8F2417B9E328}"/>
                  </a:ext>
                </a:extLst>
              </p:cNvPr>
              <p:cNvGrpSpPr/>
              <p:nvPr/>
            </p:nvGrpSpPr>
            <p:grpSpPr>
              <a:xfrm>
                <a:off x="10597515" y="-2140350"/>
                <a:ext cx="62864" cy="62699"/>
                <a:chOff x="10597515" y="-2140350"/>
                <a:chExt cx="62864" cy="62699"/>
              </a:xfrm>
            </p:grpSpPr>
            <p:sp>
              <p:nvSpPr>
                <p:cNvPr id="6041" name="Freeform 6040">
                  <a:extLst>
                    <a:ext uri="{FF2B5EF4-FFF2-40B4-BE49-F238E27FC236}">
                      <a16:creationId xmlns:a16="http://schemas.microsoft.com/office/drawing/2014/main" id="{FAB36FC4-4CB7-0DD7-0633-D1879ED21302}"/>
                    </a:ext>
                  </a:extLst>
                </p:cNvPr>
                <p:cNvSpPr/>
                <p:nvPr/>
              </p:nvSpPr>
              <p:spPr>
                <a:xfrm>
                  <a:off x="10597515" y="-21090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42" name="Freeform 6041">
                  <a:extLst>
                    <a:ext uri="{FF2B5EF4-FFF2-40B4-BE49-F238E27FC236}">
                      <a16:creationId xmlns:a16="http://schemas.microsoft.com/office/drawing/2014/main" id="{B4207EEF-F593-9EC6-629A-AA547C069DE2}"/>
                    </a:ext>
                  </a:extLst>
                </p:cNvPr>
                <p:cNvSpPr/>
                <p:nvPr/>
              </p:nvSpPr>
              <p:spPr>
                <a:xfrm>
                  <a:off x="10628947" y="-2140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59" name="Graphic 26">
                <a:extLst>
                  <a:ext uri="{FF2B5EF4-FFF2-40B4-BE49-F238E27FC236}">
                    <a16:creationId xmlns:a16="http://schemas.microsoft.com/office/drawing/2014/main" id="{7D539560-1E03-C809-A265-EA6BDC741C21}"/>
                  </a:ext>
                </a:extLst>
              </p:cNvPr>
              <p:cNvGrpSpPr/>
              <p:nvPr/>
            </p:nvGrpSpPr>
            <p:grpSpPr>
              <a:xfrm>
                <a:off x="10848975" y="-2081450"/>
                <a:ext cx="62864" cy="62700"/>
                <a:chOff x="10848975" y="-2081450"/>
                <a:chExt cx="62864" cy="62700"/>
              </a:xfrm>
            </p:grpSpPr>
            <p:sp>
              <p:nvSpPr>
                <p:cNvPr id="6039" name="Freeform 6038">
                  <a:extLst>
                    <a:ext uri="{FF2B5EF4-FFF2-40B4-BE49-F238E27FC236}">
                      <a16:creationId xmlns:a16="http://schemas.microsoft.com/office/drawing/2014/main" id="{006B53CC-FCB5-95B2-B9B6-0DFA40211D71}"/>
                    </a:ext>
                  </a:extLst>
                </p:cNvPr>
                <p:cNvSpPr/>
                <p:nvPr/>
              </p:nvSpPr>
              <p:spPr>
                <a:xfrm>
                  <a:off x="10848975" y="-20501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40" name="Freeform 6039">
                  <a:extLst>
                    <a:ext uri="{FF2B5EF4-FFF2-40B4-BE49-F238E27FC236}">
                      <a16:creationId xmlns:a16="http://schemas.microsoft.com/office/drawing/2014/main" id="{8337AE76-F8CB-38E2-E9B0-343EAA928A8F}"/>
                    </a:ext>
                  </a:extLst>
                </p:cNvPr>
                <p:cNvSpPr/>
                <p:nvPr/>
              </p:nvSpPr>
              <p:spPr>
                <a:xfrm>
                  <a:off x="10880407" y="-20814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60" name="Graphic 26">
                <a:extLst>
                  <a:ext uri="{FF2B5EF4-FFF2-40B4-BE49-F238E27FC236}">
                    <a16:creationId xmlns:a16="http://schemas.microsoft.com/office/drawing/2014/main" id="{4DC12D19-3D7D-D799-4AA6-9B8EF617812E}"/>
                  </a:ext>
                </a:extLst>
              </p:cNvPr>
              <p:cNvGrpSpPr/>
              <p:nvPr/>
            </p:nvGrpSpPr>
            <p:grpSpPr>
              <a:xfrm>
                <a:off x="11077575" y="-2057700"/>
                <a:ext cx="62864" cy="62700"/>
                <a:chOff x="11077575" y="-2057700"/>
                <a:chExt cx="62864" cy="62700"/>
              </a:xfrm>
            </p:grpSpPr>
            <p:sp>
              <p:nvSpPr>
                <p:cNvPr id="6037" name="Freeform 6036">
                  <a:extLst>
                    <a:ext uri="{FF2B5EF4-FFF2-40B4-BE49-F238E27FC236}">
                      <a16:creationId xmlns:a16="http://schemas.microsoft.com/office/drawing/2014/main" id="{247B6AD9-C224-1F38-2688-B9077DCD9971}"/>
                    </a:ext>
                  </a:extLst>
                </p:cNvPr>
                <p:cNvSpPr/>
                <p:nvPr/>
              </p:nvSpPr>
              <p:spPr>
                <a:xfrm>
                  <a:off x="11077575" y="-2026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38" name="Freeform 6037">
                  <a:extLst>
                    <a:ext uri="{FF2B5EF4-FFF2-40B4-BE49-F238E27FC236}">
                      <a16:creationId xmlns:a16="http://schemas.microsoft.com/office/drawing/2014/main" id="{58B45A61-96C5-5B57-1926-702B73B4ADBF}"/>
                    </a:ext>
                  </a:extLst>
                </p:cNvPr>
                <p:cNvSpPr/>
                <p:nvPr/>
              </p:nvSpPr>
              <p:spPr>
                <a:xfrm>
                  <a:off x="11109007" y="-2057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61" name="Graphic 26">
                <a:extLst>
                  <a:ext uri="{FF2B5EF4-FFF2-40B4-BE49-F238E27FC236}">
                    <a16:creationId xmlns:a16="http://schemas.microsoft.com/office/drawing/2014/main" id="{5F91561F-F545-4BB1-3C13-98BB86989684}"/>
                  </a:ext>
                </a:extLst>
              </p:cNvPr>
              <p:cNvGrpSpPr/>
              <p:nvPr/>
            </p:nvGrpSpPr>
            <p:grpSpPr>
              <a:xfrm>
                <a:off x="11128057" y="-2029200"/>
                <a:ext cx="63817" cy="62700"/>
                <a:chOff x="11128057" y="-2029200"/>
                <a:chExt cx="63817" cy="62700"/>
              </a:xfrm>
            </p:grpSpPr>
            <p:sp>
              <p:nvSpPr>
                <p:cNvPr id="6035" name="Freeform 6034">
                  <a:extLst>
                    <a:ext uri="{FF2B5EF4-FFF2-40B4-BE49-F238E27FC236}">
                      <a16:creationId xmlns:a16="http://schemas.microsoft.com/office/drawing/2014/main" id="{B5BC2356-6951-25ED-133A-809EEE33B4BB}"/>
                    </a:ext>
                  </a:extLst>
                </p:cNvPr>
                <p:cNvSpPr/>
                <p:nvPr/>
              </p:nvSpPr>
              <p:spPr>
                <a:xfrm>
                  <a:off x="11128057" y="-1997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36" name="Freeform 6035">
                  <a:extLst>
                    <a:ext uri="{FF2B5EF4-FFF2-40B4-BE49-F238E27FC236}">
                      <a16:creationId xmlns:a16="http://schemas.microsoft.com/office/drawing/2014/main" id="{5397CCD9-CA17-4C80-0D53-3625201B5D1F}"/>
                    </a:ext>
                  </a:extLst>
                </p:cNvPr>
                <p:cNvSpPr/>
                <p:nvPr/>
              </p:nvSpPr>
              <p:spPr>
                <a:xfrm>
                  <a:off x="11160442" y="-2029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62" name="Graphic 26">
                <a:extLst>
                  <a:ext uri="{FF2B5EF4-FFF2-40B4-BE49-F238E27FC236}">
                    <a16:creationId xmlns:a16="http://schemas.microsoft.com/office/drawing/2014/main" id="{CFA8A396-7C03-7401-06A2-D913A3B5F5CC}"/>
                  </a:ext>
                </a:extLst>
              </p:cNvPr>
              <p:cNvGrpSpPr/>
              <p:nvPr/>
            </p:nvGrpSpPr>
            <p:grpSpPr>
              <a:xfrm>
                <a:off x="11132820" y="-2029200"/>
                <a:ext cx="63817" cy="62700"/>
                <a:chOff x="11132820" y="-2029200"/>
                <a:chExt cx="63817" cy="62700"/>
              </a:xfrm>
            </p:grpSpPr>
            <p:sp>
              <p:nvSpPr>
                <p:cNvPr id="6033" name="Freeform 6032">
                  <a:extLst>
                    <a:ext uri="{FF2B5EF4-FFF2-40B4-BE49-F238E27FC236}">
                      <a16:creationId xmlns:a16="http://schemas.microsoft.com/office/drawing/2014/main" id="{C776034F-C188-76EE-112D-13D6AA5ADAD1}"/>
                    </a:ext>
                  </a:extLst>
                </p:cNvPr>
                <p:cNvSpPr/>
                <p:nvPr/>
              </p:nvSpPr>
              <p:spPr>
                <a:xfrm>
                  <a:off x="11132820" y="-1997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34" name="Freeform 6033">
                  <a:extLst>
                    <a:ext uri="{FF2B5EF4-FFF2-40B4-BE49-F238E27FC236}">
                      <a16:creationId xmlns:a16="http://schemas.microsoft.com/office/drawing/2014/main" id="{BB7B2601-3327-29DE-CB32-F94532163473}"/>
                    </a:ext>
                  </a:extLst>
                </p:cNvPr>
                <p:cNvSpPr/>
                <p:nvPr/>
              </p:nvSpPr>
              <p:spPr>
                <a:xfrm>
                  <a:off x="11165205" y="-2029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63" name="Graphic 26">
                <a:extLst>
                  <a:ext uri="{FF2B5EF4-FFF2-40B4-BE49-F238E27FC236}">
                    <a16:creationId xmlns:a16="http://schemas.microsoft.com/office/drawing/2014/main" id="{53BC8646-E005-84F1-CE4F-B255420FD437}"/>
                  </a:ext>
                </a:extLst>
              </p:cNvPr>
              <p:cNvGrpSpPr/>
              <p:nvPr/>
            </p:nvGrpSpPr>
            <p:grpSpPr>
              <a:xfrm>
                <a:off x="11232832" y="-2011150"/>
                <a:ext cx="62864" cy="62700"/>
                <a:chOff x="11232832" y="-2011150"/>
                <a:chExt cx="62864" cy="62700"/>
              </a:xfrm>
            </p:grpSpPr>
            <p:sp>
              <p:nvSpPr>
                <p:cNvPr id="6031" name="Freeform 6030">
                  <a:extLst>
                    <a:ext uri="{FF2B5EF4-FFF2-40B4-BE49-F238E27FC236}">
                      <a16:creationId xmlns:a16="http://schemas.microsoft.com/office/drawing/2014/main" id="{2B7F1E86-0893-7BE5-3A4C-FE0D94B8E27E}"/>
                    </a:ext>
                  </a:extLst>
                </p:cNvPr>
                <p:cNvSpPr/>
                <p:nvPr/>
              </p:nvSpPr>
              <p:spPr>
                <a:xfrm>
                  <a:off x="11232832" y="-19798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32" name="Freeform 6031">
                  <a:extLst>
                    <a:ext uri="{FF2B5EF4-FFF2-40B4-BE49-F238E27FC236}">
                      <a16:creationId xmlns:a16="http://schemas.microsoft.com/office/drawing/2014/main" id="{D6E57A6F-5A1C-D5B2-2797-549923D29251}"/>
                    </a:ext>
                  </a:extLst>
                </p:cNvPr>
                <p:cNvSpPr/>
                <p:nvPr/>
              </p:nvSpPr>
              <p:spPr>
                <a:xfrm>
                  <a:off x="11264265" y="-2011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64" name="Graphic 26">
                <a:extLst>
                  <a:ext uri="{FF2B5EF4-FFF2-40B4-BE49-F238E27FC236}">
                    <a16:creationId xmlns:a16="http://schemas.microsoft.com/office/drawing/2014/main" id="{F46BEED6-4251-B1D9-0D48-A611A69050B5}"/>
                  </a:ext>
                </a:extLst>
              </p:cNvPr>
              <p:cNvGrpSpPr/>
              <p:nvPr/>
            </p:nvGrpSpPr>
            <p:grpSpPr>
              <a:xfrm>
                <a:off x="11260455" y="-1994050"/>
                <a:ext cx="63817" cy="62700"/>
                <a:chOff x="11260455" y="-1994050"/>
                <a:chExt cx="63817" cy="62700"/>
              </a:xfrm>
            </p:grpSpPr>
            <p:sp>
              <p:nvSpPr>
                <p:cNvPr id="6029" name="Freeform 6028">
                  <a:extLst>
                    <a:ext uri="{FF2B5EF4-FFF2-40B4-BE49-F238E27FC236}">
                      <a16:creationId xmlns:a16="http://schemas.microsoft.com/office/drawing/2014/main" id="{021BA1FA-6193-A795-5F40-81741AD67347}"/>
                    </a:ext>
                  </a:extLst>
                </p:cNvPr>
                <p:cNvSpPr/>
                <p:nvPr/>
              </p:nvSpPr>
              <p:spPr>
                <a:xfrm>
                  <a:off x="11260455" y="-19627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30" name="Freeform 6029">
                  <a:extLst>
                    <a:ext uri="{FF2B5EF4-FFF2-40B4-BE49-F238E27FC236}">
                      <a16:creationId xmlns:a16="http://schemas.microsoft.com/office/drawing/2014/main" id="{7945EF40-5EFF-9FEB-A9B2-9DFF6FE58098}"/>
                    </a:ext>
                  </a:extLst>
                </p:cNvPr>
                <p:cNvSpPr/>
                <p:nvPr/>
              </p:nvSpPr>
              <p:spPr>
                <a:xfrm>
                  <a:off x="11291887" y="-19940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65" name="Graphic 26">
                <a:extLst>
                  <a:ext uri="{FF2B5EF4-FFF2-40B4-BE49-F238E27FC236}">
                    <a16:creationId xmlns:a16="http://schemas.microsoft.com/office/drawing/2014/main" id="{BCBB9542-DEDD-DD67-6197-8287343FE660}"/>
                  </a:ext>
                </a:extLst>
              </p:cNvPr>
              <p:cNvGrpSpPr/>
              <p:nvPr/>
            </p:nvGrpSpPr>
            <p:grpSpPr>
              <a:xfrm>
                <a:off x="11315700" y="-1994050"/>
                <a:ext cx="62864" cy="62700"/>
                <a:chOff x="11315700" y="-1994050"/>
                <a:chExt cx="62864" cy="62700"/>
              </a:xfrm>
            </p:grpSpPr>
            <p:sp>
              <p:nvSpPr>
                <p:cNvPr id="6027" name="Freeform 6026">
                  <a:extLst>
                    <a:ext uri="{FF2B5EF4-FFF2-40B4-BE49-F238E27FC236}">
                      <a16:creationId xmlns:a16="http://schemas.microsoft.com/office/drawing/2014/main" id="{A77DB259-D7CB-99B6-6297-FBE79FF3CBDE}"/>
                    </a:ext>
                  </a:extLst>
                </p:cNvPr>
                <p:cNvSpPr/>
                <p:nvPr/>
              </p:nvSpPr>
              <p:spPr>
                <a:xfrm>
                  <a:off x="11315700" y="-19627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28" name="Freeform 6027">
                  <a:extLst>
                    <a:ext uri="{FF2B5EF4-FFF2-40B4-BE49-F238E27FC236}">
                      <a16:creationId xmlns:a16="http://schemas.microsoft.com/office/drawing/2014/main" id="{30E0EC35-3C5F-AE5F-EB5D-DB38B8DA5645}"/>
                    </a:ext>
                  </a:extLst>
                </p:cNvPr>
                <p:cNvSpPr/>
                <p:nvPr/>
              </p:nvSpPr>
              <p:spPr>
                <a:xfrm>
                  <a:off x="11347132" y="-19940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66" name="Graphic 26">
                <a:extLst>
                  <a:ext uri="{FF2B5EF4-FFF2-40B4-BE49-F238E27FC236}">
                    <a16:creationId xmlns:a16="http://schemas.microsoft.com/office/drawing/2014/main" id="{364436D6-3617-42AA-5945-350CEE5B46C0}"/>
                  </a:ext>
                </a:extLst>
              </p:cNvPr>
              <p:cNvGrpSpPr/>
              <p:nvPr/>
            </p:nvGrpSpPr>
            <p:grpSpPr>
              <a:xfrm>
                <a:off x="11372850" y="-1980750"/>
                <a:ext cx="62864" cy="62700"/>
                <a:chOff x="11372850" y="-1980750"/>
                <a:chExt cx="62864" cy="62700"/>
              </a:xfrm>
            </p:grpSpPr>
            <p:sp>
              <p:nvSpPr>
                <p:cNvPr id="6025" name="Freeform 6024">
                  <a:extLst>
                    <a:ext uri="{FF2B5EF4-FFF2-40B4-BE49-F238E27FC236}">
                      <a16:creationId xmlns:a16="http://schemas.microsoft.com/office/drawing/2014/main" id="{C13B7649-9146-19B2-6DCC-F1B91E277ECB}"/>
                    </a:ext>
                  </a:extLst>
                </p:cNvPr>
                <p:cNvSpPr/>
                <p:nvPr/>
              </p:nvSpPr>
              <p:spPr>
                <a:xfrm>
                  <a:off x="11372850" y="-19494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26" name="Freeform 6025">
                  <a:extLst>
                    <a:ext uri="{FF2B5EF4-FFF2-40B4-BE49-F238E27FC236}">
                      <a16:creationId xmlns:a16="http://schemas.microsoft.com/office/drawing/2014/main" id="{2388CFD6-23BC-48D0-6C4F-A2BECDFD26E2}"/>
                    </a:ext>
                  </a:extLst>
                </p:cNvPr>
                <p:cNvSpPr/>
                <p:nvPr/>
              </p:nvSpPr>
              <p:spPr>
                <a:xfrm>
                  <a:off x="11404282" y="-19807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67" name="Graphic 26">
                <a:extLst>
                  <a:ext uri="{FF2B5EF4-FFF2-40B4-BE49-F238E27FC236}">
                    <a16:creationId xmlns:a16="http://schemas.microsoft.com/office/drawing/2014/main" id="{7CD33931-69C6-D2B3-3A72-230A0B4C2719}"/>
                  </a:ext>
                </a:extLst>
              </p:cNvPr>
              <p:cNvGrpSpPr/>
              <p:nvPr/>
            </p:nvGrpSpPr>
            <p:grpSpPr>
              <a:xfrm>
                <a:off x="11397615" y="-1980750"/>
                <a:ext cx="63817" cy="62700"/>
                <a:chOff x="11397615" y="-1980750"/>
                <a:chExt cx="63817" cy="62700"/>
              </a:xfrm>
            </p:grpSpPr>
            <p:sp>
              <p:nvSpPr>
                <p:cNvPr id="6023" name="Freeform 6022">
                  <a:extLst>
                    <a:ext uri="{FF2B5EF4-FFF2-40B4-BE49-F238E27FC236}">
                      <a16:creationId xmlns:a16="http://schemas.microsoft.com/office/drawing/2014/main" id="{DDAAEA64-BC57-F7CC-07AE-78F937CF618A}"/>
                    </a:ext>
                  </a:extLst>
                </p:cNvPr>
                <p:cNvSpPr/>
                <p:nvPr/>
              </p:nvSpPr>
              <p:spPr>
                <a:xfrm>
                  <a:off x="11397615" y="-19494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24" name="Freeform 6023">
                  <a:extLst>
                    <a:ext uri="{FF2B5EF4-FFF2-40B4-BE49-F238E27FC236}">
                      <a16:creationId xmlns:a16="http://schemas.microsoft.com/office/drawing/2014/main" id="{FB3DE071-D792-C24E-2FBC-1E440D155CE7}"/>
                    </a:ext>
                  </a:extLst>
                </p:cNvPr>
                <p:cNvSpPr/>
                <p:nvPr/>
              </p:nvSpPr>
              <p:spPr>
                <a:xfrm>
                  <a:off x="11430000" y="-19807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68" name="Graphic 26">
                <a:extLst>
                  <a:ext uri="{FF2B5EF4-FFF2-40B4-BE49-F238E27FC236}">
                    <a16:creationId xmlns:a16="http://schemas.microsoft.com/office/drawing/2014/main" id="{88DA94BF-47D5-1BC6-1241-CE74DB342FF4}"/>
                  </a:ext>
                </a:extLst>
              </p:cNvPr>
              <p:cNvGrpSpPr/>
              <p:nvPr/>
            </p:nvGrpSpPr>
            <p:grpSpPr>
              <a:xfrm>
                <a:off x="11480482" y="-1943700"/>
                <a:ext cx="63817" cy="63650"/>
                <a:chOff x="11480482" y="-1943700"/>
                <a:chExt cx="63817" cy="63650"/>
              </a:xfrm>
            </p:grpSpPr>
            <p:sp>
              <p:nvSpPr>
                <p:cNvPr id="6021" name="Freeform 6020">
                  <a:extLst>
                    <a:ext uri="{FF2B5EF4-FFF2-40B4-BE49-F238E27FC236}">
                      <a16:creationId xmlns:a16="http://schemas.microsoft.com/office/drawing/2014/main" id="{337DB33D-298B-3E05-3640-0E3B1EF6F94D}"/>
                    </a:ext>
                  </a:extLst>
                </p:cNvPr>
                <p:cNvSpPr/>
                <p:nvPr/>
              </p:nvSpPr>
              <p:spPr>
                <a:xfrm>
                  <a:off x="11480482" y="-19114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22" name="Freeform 6021">
                  <a:extLst>
                    <a:ext uri="{FF2B5EF4-FFF2-40B4-BE49-F238E27FC236}">
                      <a16:creationId xmlns:a16="http://schemas.microsoft.com/office/drawing/2014/main" id="{2BC18B84-CEA9-66F2-531A-2B433FB0E44A}"/>
                    </a:ext>
                  </a:extLst>
                </p:cNvPr>
                <p:cNvSpPr/>
                <p:nvPr/>
              </p:nvSpPr>
              <p:spPr>
                <a:xfrm>
                  <a:off x="11512867" y="-19437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69" name="Graphic 26">
                <a:extLst>
                  <a:ext uri="{FF2B5EF4-FFF2-40B4-BE49-F238E27FC236}">
                    <a16:creationId xmlns:a16="http://schemas.microsoft.com/office/drawing/2014/main" id="{E69FE310-B1C5-DA76-E6C1-FBB06B9A8E60}"/>
                  </a:ext>
                </a:extLst>
              </p:cNvPr>
              <p:cNvGrpSpPr/>
              <p:nvPr/>
            </p:nvGrpSpPr>
            <p:grpSpPr>
              <a:xfrm>
                <a:off x="11611927" y="-1884800"/>
                <a:ext cx="62864" cy="62700"/>
                <a:chOff x="11611927" y="-1884800"/>
                <a:chExt cx="62864" cy="62700"/>
              </a:xfrm>
            </p:grpSpPr>
            <p:sp>
              <p:nvSpPr>
                <p:cNvPr id="6019" name="Freeform 6018">
                  <a:extLst>
                    <a:ext uri="{FF2B5EF4-FFF2-40B4-BE49-F238E27FC236}">
                      <a16:creationId xmlns:a16="http://schemas.microsoft.com/office/drawing/2014/main" id="{A5C8B0EB-2672-7D07-6EF4-F270F9F8ED7C}"/>
                    </a:ext>
                  </a:extLst>
                </p:cNvPr>
                <p:cNvSpPr/>
                <p:nvPr/>
              </p:nvSpPr>
              <p:spPr>
                <a:xfrm>
                  <a:off x="11611927" y="-18534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20" name="Freeform 6019">
                  <a:extLst>
                    <a:ext uri="{FF2B5EF4-FFF2-40B4-BE49-F238E27FC236}">
                      <a16:creationId xmlns:a16="http://schemas.microsoft.com/office/drawing/2014/main" id="{23C1D959-67FA-1FE1-8E01-626E4B29973D}"/>
                    </a:ext>
                  </a:extLst>
                </p:cNvPr>
                <p:cNvSpPr/>
                <p:nvPr/>
              </p:nvSpPr>
              <p:spPr>
                <a:xfrm>
                  <a:off x="11643360" y="-18848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70" name="Graphic 26">
                <a:extLst>
                  <a:ext uri="{FF2B5EF4-FFF2-40B4-BE49-F238E27FC236}">
                    <a16:creationId xmlns:a16="http://schemas.microsoft.com/office/drawing/2014/main" id="{91167D44-4D52-1AE2-7EE2-4FFFAC3C23CC}"/>
                  </a:ext>
                </a:extLst>
              </p:cNvPr>
              <p:cNvGrpSpPr/>
              <p:nvPr/>
            </p:nvGrpSpPr>
            <p:grpSpPr>
              <a:xfrm>
                <a:off x="11616690" y="-1884800"/>
                <a:ext cx="63817" cy="62700"/>
                <a:chOff x="11616690" y="-1884800"/>
                <a:chExt cx="63817" cy="62700"/>
              </a:xfrm>
            </p:grpSpPr>
            <p:sp>
              <p:nvSpPr>
                <p:cNvPr id="6017" name="Freeform 6016">
                  <a:extLst>
                    <a:ext uri="{FF2B5EF4-FFF2-40B4-BE49-F238E27FC236}">
                      <a16:creationId xmlns:a16="http://schemas.microsoft.com/office/drawing/2014/main" id="{17E78DCB-B25E-0818-B7D1-09B060415BA0}"/>
                    </a:ext>
                  </a:extLst>
                </p:cNvPr>
                <p:cNvSpPr/>
                <p:nvPr/>
              </p:nvSpPr>
              <p:spPr>
                <a:xfrm>
                  <a:off x="11616690" y="-18534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18" name="Freeform 6017">
                  <a:extLst>
                    <a:ext uri="{FF2B5EF4-FFF2-40B4-BE49-F238E27FC236}">
                      <a16:creationId xmlns:a16="http://schemas.microsoft.com/office/drawing/2014/main" id="{C817E294-3566-3282-9311-C32F3E556C22}"/>
                    </a:ext>
                  </a:extLst>
                </p:cNvPr>
                <p:cNvSpPr/>
                <p:nvPr/>
              </p:nvSpPr>
              <p:spPr>
                <a:xfrm>
                  <a:off x="11648122" y="-18848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71" name="Graphic 26">
                <a:extLst>
                  <a:ext uri="{FF2B5EF4-FFF2-40B4-BE49-F238E27FC236}">
                    <a16:creationId xmlns:a16="http://schemas.microsoft.com/office/drawing/2014/main" id="{3BBF69D5-A157-C7D3-800D-C0EC5BE684FC}"/>
                  </a:ext>
                </a:extLst>
              </p:cNvPr>
              <p:cNvGrpSpPr/>
              <p:nvPr/>
            </p:nvGrpSpPr>
            <p:grpSpPr>
              <a:xfrm>
                <a:off x="11716702" y="-1868650"/>
                <a:ext cx="63817" cy="62700"/>
                <a:chOff x="11716702" y="-1868650"/>
                <a:chExt cx="63817" cy="62700"/>
              </a:xfrm>
            </p:grpSpPr>
            <p:sp>
              <p:nvSpPr>
                <p:cNvPr id="6015" name="Freeform 6014">
                  <a:extLst>
                    <a:ext uri="{FF2B5EF4-FFF2-40B4-BE49-F238E27FC236}">
                      <a16:creationId xmlns:a16="http://schemas.microsoft.com/office/drawing/2014/main" id="{F0702E30-AD24-9AFB-C831-7801D2DF5D4A}"/>
                    </a:ext>
                  </a:extLst>
                </p:cNvPr>
                <p:cNvSpPr/>
                <p:nvPr/>
              </p:nvSpPr>
              <p:spPr>
                <a:xfrm>
                  <a:off x="11716702" y="-18373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16" name="Freeform 6015">
                  <a:extLst>
                    <a:ext uri="{FF2B5EF4-FFF2-40B4-BE49-F238E27FC236}">
                      <a16:creationId xmlns:a16="http://schemas.microsoft.com/office/drawing/2014/main" id="{59A0834A-11AF-1A05-D832-911957E95E0C}"/>
                    </a:ext>
                  </a:extLst>
                </p:cNvPr>
                <p:cNvSpPr/>
                <p:nvPr/>
              </p:nvSpPr>
              <p:spPr>
                <a:xfrm>
                  <a:off x="11748135" y="-18686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72" name="Graphic 26">
                <a:extLst>
                  <a:ext uri="{FF2B5EF4-FFF2-40B4-BE49-F238E27FC236}">
                    <a16:creationId xmlns:a16="http://schemas.microsoft.com/office/drawing/2014/main" id="{E3ED8093-67E6-120D-A599-435FBFA12568}"/>
                  </a:ext>
                </a:extLst>
              </p:cNvPr>
              <p:cNvGrpSpPr/>
              <p:nvPr/>
            </p:nvGrpSpPr>
            <p:grpSpPr>
              <a:xfrm>
                <a:off x="11724322" y="-1868650"/>
                <a:ext cx="62865" cy="62700"/>
                <a:chOff x="11724322" y="-1868650"/>
                <a:chExt cx="62865" cy="62700"/>
              </a:xfrm>
            </p:grpSpPr>
            <p:sp>
              <p:nvSpPr>
                <p:cNvPr id="6013" name="Freeform 6012">
                  <a:extLst>
                    <a:ext uri="{FF2B5EF4-FFF2-40B4-BE49-F238E27FC236}">
                      <a16:creationId xmlns:a16="http://schemas.microsoft.com/office/drawing/2014/main" id="{A918E870-D05E-FCFE-FF36-83A16CE13178}"/>
                    </a:ext>
                  </a:extLst>
                </p:cNvPr>
                <p:cNvSpPr/>
                <p:nvPr/>
              </p:nvSpPr>
              <p:spPr>
                <a:xfrm>
                  <a:off x="11724322" y="-18373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14" name="Freeform 6013">
                  <a:extLst>
                    <a:ext uri="{FF2B5EF4-FFF2-40B4-BE49-F238E27FC236}">
                      <a16:creationId xmlns:a16="http://schemas.microsoft.com/office/drawing/2014/main" id="{BADFC56E-7066-6282-36A8-58A249FAB458}"/>
                    </a:ext>
                  </a:extLst>
                </p:cNvPr>
                <p:cNvSpPr/>
                <p:nvPr/>
              </p:nvSpPr>
              <p:spPr>
                <a:xfrm>
                  <a:off x="11755755" y="-18686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73" name="Graphic 26">
                <a:extLst>
                  <a:ext uri="{FF2B5EF4-FFF2-40B4-BE49-F238E27FC236}">
                    <a16:creationId xmlns:a16="http://schemas.microsoft.com/office/drawing/2014/main" id="{96C11D5D-38A1-2D93-8592-F7327A81881C}"/>
                  </a:ext>
                </a:extLst>
              </p:cNvPr>
              <p:cNvGrpSpPr/>
              <p:nvPr/>
            </p:nvGrpSpPr>
            <p:grpSpPr>
              <a:xfrm>
                <a:off x="11822430" y="-1868650"/>
                <a:ext cx="62865" cy="62700"/>
                <a:chOff x="11822430" y="-1868650"/>
                <a:chExt cx="62865" cy="62700"/>
              </a:xfrm>
            </p:grpSpPr>
            <p:sp>
              <p:nvSpPr>
                <p:cNvPr id="6011" name="Freeform 6010">
                  <a:extLst>
                    <a:ext uri="{FF2B5EF4-FFF2-40B4-BE49-F238E27FC236}">
                      <a16:creationId xmlns:a16="http://schemas.microsoft.com/office/drawing/2014/main" id="{72BAFE66-E776-0395-B2EB-52A745BEC213}"/>
                    </a:ext>
                  </a:extLst>
                </p:cNvPr>
                <p:cNvSpPr/>
                <p:nvPr/>
              </p:nvSpPr>
              <p:spPr>
                <a:xfrm>
                  <a:off x="11822430" y="-18373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12" name="Freeform 6011">
                  <a:extLst>
                    <a:ext uri="{FF2B5EF4-FFF2-40B4-BE49-F238E27FC236}">
                      <a16:creationId xmlns:a16="http://schemas.microsoft.com/office/drawing/2014/main" id="{7A293F98-6613-EDEF-53AF-3461F274C755}"/>
                    </a:ext>
                  </a:extLst>
                </p:cNvPr>
                <p:cNvSpPr/>
                <p:nvPr/>
              </p:nvSpPr>
              <p:spPr>
                <a:xfrm>
                  <a:off x="11853862" y="-18686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74" name="Graphic 26">
                <a:extLst>
                  <a:ext uri="{FF2B5EF4-FFF2-40B4-BE49-F238E27FC236}">
                    <a16:creationId xmlns:a16="http://schemas.microsoft.com/office/drawing/2014/main" id="{F70DB235-F86B-6A3A-8F20-9E5EDDCC19B4}"/>
                  </a:ext>
                </a:extLst>
              </p:cNvPr>
              <p:cNvGrpSpPr/>
              <p:nvPr/>
            </p:nvGrpSpPr>
            <p:grpSpPr>
              <a:xfrm>
                <a:off x="12065317" y="-1786950"/>
                <a:ext cx="62865" cy="63649"/>
                <a:chOff x="12065317" y="-1786950"/>
                <a:chExt cx="62865" cy="63649"/>
              </a:xfrm>
            </p:grpSpPr>
            <p:sp>
              <p:nvSpPr>
                <p:cNvPr id="6009" name="Freeform 6008">
                  <a:extLst>
                    <a:ext uri="{FF2B5EF4-FFF2-40B4-BE49-F238E27FC236}">
                      <a16:creationId xmlns:a16="http://schemas.microsoft.com/office/drawing/2014/main" id="{DEF3F35B-A30F-BC23-6DA8-8358D265D0F8}"/>
                    </a:ext>
                  </a:extLst>
                </p:cNvPr>
                <p:cNvSpPr/>
                <p:nvPr/>
              </p:nvSpPr>
              <p:spPr>
                <a:xfrm>
                  <a:off x="12065317" y="-17556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10" name="Freeform 6009">
                  <a:extLst>
                    <a:ext uri="{FF2B5EF4-FFF2-40B4-BE49-F238E27FC236}">
                      <a16:creationId xmlns:a16="http://schemas.microsoft.com/office/drawing/2014/main" id="{ECF927E0-6903-ABFC-72BD-5EEDBDB1C25B}"/>
                    </a:ext>
                  </a:extLst>
                </p:cNvPr>
                <p:cNvSpPr/>
                <p:nvPr/>
              </p:nvSpPr>
              <p:spPr>
                <a:xfrm>
                  <a:off x="12096750" y="-17869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75" name="Graphic 26">
                <a:extLst>
                  <a:ext uri="{FF2B5EF4-FFF2-40B4-BE49-F238E27FC236}">
                    <a16:creationId xmlns:a16="http://schemas.microsoft.com/office/drawing/2014/main" id="{791F2F9C-0F06-D825-6260-46506F0BB742}"/>
                  </a:ext>
                </a:extLst>
              </p:cNvPr>
              <p:cNvGrpSpPr/>
              <p:nvPr/>
            </p:nvGrpSpPr>
            <p:grpSpPr>
              <a:xfrm>
                <a:off x="12069127" y="-1786950"/>
                <a:ext cx="62864" cy="63649"/>
                <a:chOff x="12069127" y="-1786950"/>
                <a:chExt cx="62864" cy="63649"/>
              </a:xfrm>
            </p:grpSpPr>
            <p:sp>
              <p:nvSpPr>
                <p:cNvPr id="6007" name="Freeform 6006">
                  <a:extLst>
                    <a:ext uri="{FF2B5EF4-FFF2-40B4-BE49-F238E27FC236}">
                      <a16:creationId xmlns:a16="http://schemas.microsoft.com/office/drawing/2014/main" id="{67485E08-26B7-F7BE-9B34-BEAAFA77BD3B}"/>
                    </a:ext>
                  </a:extLst>
                </p:cNvPr>
                <p:cNvSpPr/>
                <p:nvPr/>
              </p:nvSpPr>
              <p:spPr>
                <a:xfrm>
                  <a:off x="12069127" y="-17556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08" name="Freeform 6007">
                  <a:extLst>
                    <a:ext uri="{FF2B5EF4-FFF2-40B4-BE49-F238E27FC236}">
                      <a16:creationId xmlns:a16="http://schemas.microsoft.com/office/drawing/2014/main" id="{7109618C-31A4-14AB-F4B7-D9FE01683DF0}"/>
                    </a:ext>
                  </a:extLst>
                </p:cNvPr>
                <p:cNvSpPr/>
                <p:nvPr/>
              </p:nvSpPr>
              <p:spPr>
                <a:xfrm>
                  <a:off x="12100560" y="-17869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76" name="Graphic 26">
                <a:extLst>
                  <a:ext uri="{FF2B5EF4-FFF2-40B4-BE49-F238E27FC236}">
                    <a16:creationId xmlns:a16="http://schemas.microsoft.com/office/drawing/2014/main" id="{306FA55C-8617-6C08-9960-694040CC5B60}"/>
                  </a:ext>
                </a:extLst>
              </p:cNvPr>
              <p:cNvGrpSpPr/>
              <p:nvPr/>
            </p:nvGrpSpPr>
            <p:grpSpPr>
              <a:xfrm>
                <a:off x="12523470" y="-1648250"/>
                <a:ext cx="62864" cy="62699"/>
                <a:chOff x="12523470" y="-1648250"/>
                <a:chExt cx="62864" cy="62699"/>
              </a:xfrm>
            </p:grpSpPr>
            <p:sp>
              <p:nvSpPr>
                <p:cNvPr id="6005" name="Freeform 6004">
                  <a:extLst>
                    <a:ext uri="{FF2B5EF4-FFF2-40B4-BE49-F238E27FC236}">
                      <a16:creationId xmlns:a16="http://schemas.microsoft.com/office/drawing/2014/main" id="{C0D0CDED-D028-6334-5D62-39333B3DB4D3}"/>
                    </a:ext>
                  </a:extLst>
                </p:cNvPr>
                <p:cNvSpPr/>
                <p:nvPr/>
              </p:nvSpPr>
              <p:spPr>
                <a:xfrm>
                  <a:off x="12523470" y="-16169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06" name="Freeform 6005">
                  <a:extLst>
                    <a:ext uri="{FF2B5EF4-FFF2-40B4-BE49-F238E27FC236}">
                      <a16:creationId xmlns:a16="http://schemas.microsoft.com/office/drawing/2014/main" id="{69F349E5-C197-B1BE-1FA7-42665F566F97}"/>
                    </a:ext>
                  </a:extLst>
                </p:cNvPr>
                <p:cNvSpPr/>
                <p:nvPr/>
              </p:nvSpPr>
              <p:spPr>
                <a:xfrm>
                  <a:off x="12554902" y="-1648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77" name="Graphic 26">
                <a:extLst>
                  <a:ext uri="{FF2B5EF4-FFF2-40B4-BE49-F238E27FC236}">
                    <a16:creationId xmlns:a16="http://schemas.microsoft.com/office/drawing/2014/main" id="{7635349C-6F6D-E493-AF6A-D61A80FFDA96}"/>
                  </a:ext>
                </a:extLst>
              </p:cNvPr>
              <p:cNvGrpSpPr/>
              <p:nvPr/>
            </p:nvGrpSpPr>
            <p:grpSpPr>
              <a:xfrm>
                <a:off x="12529185" y="-1648250"/>
                <a:ext cx="63817" cy="62699"/>
                <a:chOff x="12529185" y="-1648250"/>
                <a:chExt cx="63817" cy="62699"/>
              </a:xfrm>
            </p:grpSpPr>
            <p:sp>
              <p:nvSpPr>
                <p:cNvPr id="6003" name="Freeform 6002">
                  <a:extLst>
                    <a:ext uri="{FF2B5EF4-FFF2-40B4-BE49-F238E27FC236}">
                      <a16:creationId xmlns:a16="http://schemas.microsoft.com/office/drawing/2014/main" id="{9F8F5E25-2B7E-E6C0-AC74-0AF18CAEBF12}"/>
                    </a:ext>
                  </a:extLst>
                </p:cNvPr>
                <p:cNvSpPr/>
                <p:nvPr/>
              </p:nvSpPr>
              <p:spPr>
                <a:xfrm>
                  <a:off x="12529185" y="-16169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04" name="Freeform 6003">
                  <a:extLst>
                    <a:ext uri="{FF2B5EF4-FFF2-40B4-BE49-F238E27FC236}">
                      <a16:creationId xmlns:a16="http://schemas.microsoft.com/office/drawing/2014/main" id="{0A0CCC3A-33C2-9BC5-4DEB-597FF9EA7625}"/>
                    </a:ext>
                  </a:extLst>
                </p:cNvPr>
                <p:cNvSpPr/>
                <p:nvPr/>
              </p:nvSpPr>
              <p:spPr>
                <a:xfrm>
                  <a:off x="12561570" y="-1648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78" name="Graphic 26">
                <a:extLst>
                  <a:ext uri="{FF2B5EF4-FFF2-40B4-BE49-F238E27FC236}">
                    <a16:creationId xmlns:a16="http://schemas.microsoft.com/office/drawing/2014/main" id="{537373AA-40F6-22AA-3517-1DBAD908301B}"/>
                  </a:ext>
                </a:extLst>
              </p:cNvPr>
              <p:cNvGrpSpPr/>
              <p:nvPr/>
            </p:nvGrpSpPr>
            <p:grpSpPr>
              <a:xfrm>
                <a:off x="12534900" y="-1648250"/>
                <a:ext cx="62865" cy="62699"/>
                <a:chOff x="12534900" y="-1648250"/>
                <a:chExt cx="62865" cy="62699"/>
              </a:xfrm>
            </p:grpSpPr>
            <p:sp>
              <p:nvSpPr>
                <p:cNvPr id="6001" name="Freeform 6000">
                  <a:extLst>
                    <a:ext uri="{FF2B5EF4-FFF2-40B4-BE49-F238E27FC236}">
                      <a16:creationId xmlns:a16="http://schemas.microsoft.com/office/drawing/2014/main" id="{83C9AA8C-436C-D787-4406-9169B458D7CF}"/>
                    </a:ext>
                  </a:extLst>
                </p:cNvPr>
                <p:cNvSpPr/>
                <p:nvPr/>
              </p:nvSpPr>
              <p:spPr>
                <a:xfrm>
                  <a:off x="12534900" y="-1616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02" name="Freeform 6001">
                  <a:extLst>
                    <a:ext uri="{FF2B5EF4-FFF2-40B4-BE49-F238E27FC236}">
                      <a16:creationId xmlns:a16="http://schemas.microsoft.com/office/drawing/2014/main" id="{B46C854F-BB09-0684-D8BA-BDC38989442E}"/>
                    </a:ext>
                  </a:extLst>
                </p:cNvPr>
                <p:cNvSpPr/>
                <p:nvPr/>
              </p:nvSpPr>
              <p:spPr>
                <a:xfrm>
                  <a:off x="12566332" y="-1648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79" name="Graphic 26">
                <a:extLst>
                  <a:ext uri="{FF2B5EF4-FFF2-40B4-BE49-F238E27FC236}">
                    <a16:creationId xmlns:a16="http://schemas.microsoft.com/office/drawing/2014/main" id="{11D2074C-D96F-99EF-EDA4-4DE3C0026252}"/>
                  </a:ext>
                </a:extLst>
              </p:cNvPr>
              <p:cNvGrpSpPr/>
              <p:nvPr/>
            </p:nvGrpSpPr>
            <p:grpSpPr>
              <a:xfrm>
                <a:off x="13152120" y="-1531400"/>
                <a:ext cx="62864" cy="62700"/>
                <a:chOff x="13152120" y="-1531400"/>
                <a:chExt cx="62864" cy="62700"/>
              </a:xfrm>
            </p:grpSpPr>
            <p:sp>
              <p:nvSpPr>
                <p:cNvPr id="5999" name="Freeform 5998">
                  <a:extLst>
                    <a:ext uri="{FF2B5EF4-FFF2-40B4-BE49-F238E27FC236}">
                      <a16:creationId xmlns:a16="http://schemas.microsoft.com/office/drawing/2014/main" id="{8C1B7D28-C830-E8F4-30F6-CBD6AD897DFE}"/>
                    </a:ext>
                  </a:extLst>
                </p:cNvPr>
                <p:cNvSpPr/>
                <p:nvPr/>
              </p:nvSpPr>
              <p:spPr>
                <a:xfrm>
                  <a:off x="13152120" y="-15000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00" name="Freeform 5999">
                  <a:extLst>
                    <a:ext uri="{FF2B5EF4-FFF2-40B4-BE49-F238E27FC236}">
                      <a16:creationId xmlns:a16="http://schemas.microsoft.com/office/drawing/2014/main" id="{B0939A1A-F065-E0B4-727B-2A4C72A68A58}"/>
                    </a:ext>
                  </a:extLst>
                </p:cNvPr>
                <p:cNvSpPr/>
                <p:nvPr/>
              </p:nvSpPr>
              <p:spPr>
                <a:xfrm>
                  <a:off x="13183552" y="-15314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80" name="Graphic 26">
                <a:extLst>
                  <a:ext uri="{FF2B5EF4-FFF2-40B4-BE49-F238E27FC236}">
                    <a16:creationId xmlns:a16="http://schemas.microsoft.com/office/drawing/2014/main" id="{E7100B3A-9FF9-11FF-551D-3AC03085D4C1}"/>
                  </a:ext>
                </a:extLst>
              </p:cNvPr>
              <p:cNvGrpSpPr/>
              <p:nvPr/>
            </p:nvGrpSpPr>
            <p:grpSpPr>
              <a:xfrm>
                <a:off x="13224510" y="-1496250"/>
                <a:ext cx="63817" cy="63650"/>
                <a:chOff x="13224510" y="-1496250"/>
                <a:chExt cx="63817" cy="63650"/>
              </a:xfrm>
            </p:grpSpPr>
            <p:sp>
              <p:nvSpPr>
                <p:cNvPr id="5997" name="Freeform 5996">
                  <a:extLst>
                    <a:ext uri="{FF2B5EF4-FFF2-40B4-BE49-F238E27FC236}">
                      <a16:creationId xmlns:a16="http://schemas.microsoft.com/office/drawing/2014/main" id="{792C2F5C-898B-7E4E-B91A-CD0F27417693}"/>
                    </a:ext>
                  </a:extLst>
                </p:cNvPr>
                <p:cNvSpPr/>
                <p:nvPr/>
              </p:nvSpPr>
              <p:spPr>
                <a:xfrm>
                  <a:off x="13224510" y="-14649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98" name="Freeform 5997">
                  <a:extLst>
                    <a:ext uri="{FF2B5EF4-FFF2-40B4-BE49-F238E27FC236}">
                      <a16:creationId xmlns:a16="http://schemas.microsoft.com/office/drawing/2014/main" id="{E899674E-F496-6A9F-2373-5BA85AE9FB31}"/>
                    </a:ext>
                  </a:extLst>
                </p:cNvPr>
                <p:cNvSpPr/>
                <p:nvPr/>
              </p:nvSpPr>
              <p:spPr>
                <a:xfrm>
                  <a:off x="13256895" y="-1496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81" name="Graphic 26">
                <a:extLst>
                  <a:ext uri="{FF2B5EF4-FFF2-40B4-BE49-F238E27FC236}">
                    <a16:creationId xmlns:a16="http://schemas.microsoft.com/office/drawing/2014/main" id="{D8FB1605-D394-AB26-6939-B4633E4600DC}"/>
                  </a:ext>
                </a:extLst>
              </p:cNvPr>
              <p:cNvGrpSpPr/>
              <p:nvPr/>
            </p:nvGrpSpPr>
            <p:grpSpPr>
              <a:xfrm>
                <a:off x="13232130" y="-1496250"/>
                <a:ext cx="62865" cy="63650"/>
                <a:chOff x="13232130" y="-1496250"/>
                <a:chExt cx="62865" cy="63650"/>
              </a:xfrm>
            </p:grpSpPr>
            <p:sp>
              <p:nvSpPr>
                <p:cNvPr id="5995" name="Freeform 5994">
                  <a:extLst>
                    <a:ext uri="{FF2B5EF4-FFF2-40B4-BE49-F238E27FC236}">
                      <a16:creationId xmlns:a16="http://schemas.microsoft.com/office/drawing/2014/main" id="{D48E3DCA-6394-725A-2AFF-AEACAA4DC47B}"/>
                    </a:ext>
                  </a:extLst>
                </p:cNvPr>
                <p:cNvSpPr/>
                <p:nvPr/>
              </p:nvSpPr>
              <p:spPr>
                <a:xfrm>
                  <a:off x="13232130" y="-1464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96" name="Freeform 5995">
                  <a:extLst>
                    <a:ext uri="{FF2B5EF4-FFF2-40B4-BE49-F238E27FC236}">
                      <a16:creationId xmlns:a16="http://schemas.microsoft.com/office/drawing/2014/main" id="{F04EE261-6AA7-BB9E-F97E-083135416C8A}"/>
                    </a:ext>
                  </a:extLst>
                </p:cNvPr>
                <p:cNvSpPr/>
                <p:nvPr/>
              </p:nvSpPr>
              <p:spPr>
                <a:xfrm>
                  <a:off x="13263562" y="-1496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82" name="Graphic 26">
                <a:extLst>
                  <a:ext uri="{FF2B5EF4-FFF2-40B4-BE49-F238E27FC236}">
                    <a16:creationId xmlns:a16="http://schemas.microsoft.com/office/drawing/2014/main" id="{2EB4F79D-DFF2-E97A-FC05-2A3AE273CC8C}"/>
                  </a:ext>
                </a:extLst>
              </p:cNvPr>
              <p:cNvGrpSpPr/>
              <p:nvPr/>
            </p:nvGrpSpPr>
            <p:grpSpPr>
              <a:xfrm>
                <a:off x="13289280" y="-1441150"/>
                <a:ext cx="62865" cy="62700"/>
                <a:chOff x="13289280" y="-1441150"/>
                <a:chExt cx="62865" cy="62700"/>
              </a:xfrm>
            </p:grpSpPr>
            <p:sp>
              <p:nvSpPr>
                <p:cNvPr id="5993" name="Freeform 5992">
                  <a:extLst>
                    <a:ext uri="{FF2B5EF4-FFF2-40B4-BE49-F238E27FC236}">
                      <a16:creationId xmlns:a16="http://schemas.microsoft.com/office/drawing/2014/main" id="{AD2B16B6-4E39-43F3-D193-F4786DF1349A}"/>
                    </a:ext>
                  </a:extLst>
                </p:cNvPr>
                <p:cNvSpPr/>
                <p:nvPr/>
              </p:nvSpPr>
              <p:spPr>
                <a:xfrm>
                  <a:off x="13289280" y="-1409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94" name="Freeform 5993">
                  <a:extLst>
                    <a:ext uri="{FF2B5EF4-FFF2-40B4-BE49-F238E27FC236}">
                      <a16:creationId xmlns:a16="http://schemas.microsoft.com/office/drawing/2014/main" id="{42D19222-5E4E-91E4-6917-48C4683C5480}"/>
                    </a:ext>
                  </a:extLst>
                </p:cNvPr>
                <p:cNvSpPr/>
                <p:nvPr/>
              </p:nvSpPr>
              <p:spPr>
                <a:xfrm>
                  <a:off x="13320712" y="-1441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83" name="Graphic 26">
                <a:extLst>
                  <a:ext uri="{FF2B5EF4-FFF2-40B4-BE49-F238E27FC236}">
                    <a16:creationId xmlns:a16="http://schemas.microsoft.com/office/drawing/2014/main" id="{67B5021C-049D-3F83-8B8D-52BE19106328}"/>
                  </a:ext>
                </a:extLst>
              </p:cNvPr>
              <p:cNvGrpSpPr/>
              <p:nvPr/>
            </p:nvGrpSpPr>
            <p:grpSpPr>
              <a:xfrm>
                <a:off x="13296900" y="-1441150"/>
                <a:ext cx="62865" cy="62700"/>
                <a:chOff x="13296900" y="-1441150"/>
                <a:chExt cx="62865" cy="62700"/>
              </a:xfrm>
            </p:grpSpPr>
            <p:sp>
              <p:nvSpPr>
                <p:cNvPr id="5991" name="Freeform 5990">
                  <a:extLst>
                    <a:ext uri="{FF2B5EF4-FFF2-40B4-BE49-F238E27FC236}">
                      <a16:creationId xmlns:a16="http://schemas.microsoft.com/office/drawing/2014/main" id="{3FF730FE-E4DA-2AB1-E8E6-F440FBD414F0}"/>
                    </a:ext>
                  </a:extLst>
                </p:cNvPr>
                <p:cNvSpPr/>
                <p:nvPr/>
              </p:nvSpPr>
              <p:spPr>
                <a:xfrm>
                  <a:off x="13296900" y="-1409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92" name="Freeform 5991">
                  <a:extLst>
                    <a:ext uri="{FF2B5EF4-FFF2-40B4-BE49-F238E27FC236}">
                      <a16:creationId xmlns:a16="http://schemas.microsoft.com/office/drawing/2014/main" id="{1E457E81-4877-E49A-BF11-CAC9AF82DE88}"/>
                    </a:ext>
                  </a:extLst>
                </p:cNvPr>
                <p:cNvSpPr/>
                <p:nvPr/>
              </p:nvSpPr>
              <p:spPr>
                <a:xfrm>
                  <a:off x="13328332" y="-1441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84" name="Graphic 26">
                <a:extLst>
                  <a:ext uri="{FF2B5EF4-FFF2-40B4-BE49-F238E27FC236}">
                    <a16:creationId xmlns:a16="http://schemas.microsoft.com/office/drawing/2014/main" id="{A0E820EF-5D25-1DC8-7300-9E2B996F2463}"/>
                  </a:ext>
                </a:extLst>
              </p:cNvPr>
              <p:cNvGrpSpPr/>
              <p:nvPr/>
            </p:nvGrpSpPr>
            <p:grpSpPr>
              <a:xfrm>
                <a:off x="13303567" y="-1442100"/>
                <a:ext cx="63817" cy="62699"/>
                <a:chOff x="13303567" y="-1442100"/>
                <a:chExt cx="63817" cy="62699"/>
              </a:xfrm>
            </p:grpSpPr>
            <p:sp>
              <p:nvSpPr>
                <p:cNvPr id="5989" name="Freeform 5988">
                  <a:extLst>
                    <a:ext uri="{FF2B5EF4-FFF2-40B4-BE49-F238E27FC236}">
                      <a16:creationId xmlns:a16="http://schemas.microsoft.com/office/drawing/2014/main" id="{0A7AB715-3819-64C3-8434-9A3377724BB8}"/>
                    </a:ext>
                  </a:extLst>
                </p:cNvPr>
                <p:cNvSpPr/>
                <p:nvPr/>
              </p:nvSpPr>
              <p:spPr>
                <a:xfrm>
                  <a:off x="13303567" y="-14107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90" name="Freeform 5989">
                  <a:extLst>
                    <a:ext uri="{FF2B5EF4-FFF2-40B4-BE49-F238E27FC236}">
                      <a16:creationId xmlns:a16="http://schemas.microsoft.com/office/drawing/2014/main" id="{863CBED9-61D9-89CA-962B-7E6C2EC11FEA}"/>
                    </a:ext>
                  </a:extLst>
                </p:cNvPr>
                <p:cNvSpPr/>
                <p:nvPr/>
              </p:nvSpPr>
              <p:spPr>
                <a:xfrm>
                  <a:off x="13335000" y="-14421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85" name="Graphic 26">
                <a:extLst>
                  <a:ext uri="{FF2B5EF4-FFF2-40B4-BE49-F238E27FC236}">
                    <a16:creationId xmlns:a16="http://schemas.microsoft.com/office/drawing/2014/main" id="{F504F69D-43A4-546A-3B19-B117B792A17D}"/>
                  </a:ext>
                </a:extLst>
              </p:cNvPr>
              <p:cNvGrpSpPr/>
              <p:nvPr/>
            </p:nvGrpSpPr>
            <p:grpSpPr>
              <a:xfrm>
                <a:off x="13307377" y="-1442100"/>
                <a:ext cx="62864" cy="62699"/>
                <a:chOff x="13307377" y="-1442100"/>
                <a:chExt cx="62864" cy="62699"/>
              </a:xfrm>
            </p:grpSpPr>
            <p:sp>
              <p:nvSpPr>
                <p:cNvPr id="5987" name="Freeform 5986">
                  <a:extLst>
                    <a:ext uri="{FF2B5EF4-FFF2-40B4-BE49-F238E27FC236}">
                      <a16:creationId xmlns:a16="http://schemas.microsoft.com/office/drawing/2014/main" id="{B98AC1E3-592E-26D6-E3AE-68484E6E2E74}"/>
                    </a:ext>
                  </a:extLst>
                </p:cNvPr>
                <p:cNvSpPr/>
                <p:nvPr/>
              </p:nvSpPr>
              <p:spPr>
                <a:xfrm>
                  <a:off x="13307377" y="-14107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88" name="Freeform 5987">
                  <a:extLst>
                    <a:ext uri="{FF2B5EF4-FFF2-40B4-BE49-F238E27FC236}">
                      <a16:creationId xmlns:a16="http://schemas.microsoft.com/office/drawing/2014/main" id="{9E7A85FB-245B-ADB1-3D62-BA65CD31DC0E}"/>
                    </a:ext>
                  </a:extLst>
                </p:cNvPr>
                <p:cNvSpPr/>
                <p:nvPr/>
              </p:nvSpPr>
              <p:spPr>
                <a:xfrm>
                  <a:off x="13338810" y="-14421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86" name="Graphic 26">
                <a:extLst>
                  <a:ext uri="{FF2B5EF4-FFF2-40B4-BE49-F238E27FC236}">
                    <a16:creationId xmlns:a16="http://schemas.microsoft.com/office/drawing/2014/main" id="{B873FF32-1ED1-45D4-167E-C90DF7E52335}"/>
                  </a:ext>
                </a:extLst>
              </p:cNvPr>
              <p:cNvGrpSpPr/>
              <p:nvPr/>
            </p:nvGrpSpPr>
            <p:grpSpPr>
              <a:xfrm>
                <a:off x="13377862" y="-1382250"/>
                <a:ext cx="62865" cy="62699"/>
                <a:chOff x="13377862" y="-1382250"/>
                <a:chExt cx="62865" cy="62699"/>
              </a:xfrm>
            </p:grpSpPr>
            <p:sp>
              <p:nvSpPr>
                <p:cNvPr id="5985" name="Freeform 5984">
                  <a:extLst>
                    <a:ext uri="{FF2B5EF4-FFF2-40B4-BE49-F238E27FC236}">
                      <a16:creationId xmlns:a16="http://schemas.microsoft.com/office/drawing/2014/main" id="{B9E1BB2B-70C6-E4B8-50BD-C3BFF0C5C94A}"/>
                    </a:ext>
                  </a:extLst>
                </p:cNvPr>
                <p:cNvSpPr/>
                <p:nvPr/>
              </p:nvSpPr>
              <p:spPr>
                <a:xfrm>
                  <a:off x="13377862" y="-1350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86" name="Freeform 5985">
                  <a:extLst>
                    <a:ext uri="{FF2B5EF4-FFF2-40B4-BE49-F238E27FC236}">
                      <a16:creationId xmlns:a16="http://schemas.microsoft.com/office/drawing/2014/main" id="{01CB7E8B-AE8E-8DDA-64AE-592891DB0071}"/>
                    </a:ext>
                  </a:extLst>
                </p:cNvPr>
                <p:cNvSpPr/>
                <p:nvPr/>
              </p:nvSpPr>
              <p:spPr>
                <a:xfrm>
                  <a:off x="13409295" y="-1382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87" name="Graphic 26">
                <a:extLst>
                  <a:ext uri="{FF2B5EF4-FFF2-40B4-BE49-F238E27FC236}">
                    <a16:creationId xmlns:a16="http://schemas.microsoft.com/office/drawing/2014/main" id="{23501C17-E076-0364-07C2-362B77F8DFC6}"/>
                  </a:ext>
                </a:extLst>
              </p:cNvPr>
              <p:cNvGrpSpPr/>
              <p:nvPr/>
            </p:nvGrpSpPr>
            <p:grpSpPr>
              <a:xfrm>
                <a:off x="13462635" y="-1382250"/>
                <a:ext cx="63817" cy="62699"/>
                <a:chOff x="13462635" y="-1382250"/>
                <a:chExt cx="63817" cy="62699"/>
              </a:xfrm>
            </p:grpSpPr>
            <p:sp>
              <p:nvSpPr>
                <p:cNvPr id="5983" name="Freeform 5982">
                  <a:extLst>
                    <a:ext uri="{FF2B5EF4-FFF2-40B4-BE49-F238E27FC236}">
                      <a16:creationId xmlns:a16="http://schemas.microsoft.com/office/drawing/2014/main" id="{46430427-CD52-5062-B522-3F93D7799402}"/>
                    </a:ext>
                  </a:extLst>
                </p:cNvPr>
                <p:cNvSpPr/>
                <p:nvPr/>
              </p:nvSpPr>
              <p:spPr>
                <a:xfrm>
                  <a:off x="13462635" y="-13509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84" name="Freeform 5983">
                  <a:extLst>
                    <a:ext uri="{FF2B5EF4-FFF2-40B4-BE49-F238E27FC236}">
                      <a16:creationId xmlns:a16="http://schemas.microsoft.com/office/drawing/2014/main" id="{4FE1B568-9882-2BD3-0ABF-FDE5D2ACA136}"/>
                    </a:ext>
                  </a:extLst>
                </p:cNvPr>
                <p:cNvSpPr/>
                <p:nvPr/>
              </p:nvSpPr>
              <p:spPr>
                <a:xfrm>
                  <a:off x="13494067" y="-1382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88" name="Graphic 26">
                <a:extLst>
                  <a:ext uri="{FF2B5EF4-FFF2-40B4-BE49-F238E27FC236}">
                    <a16:creationId xmlns:a16="http://schemas.microsoft.com/office/drawing/2014/main" id="{54F11585-4AA0-4F38-B468-94C59EE9BB5E}"/>
                  </a:ext>
                </a:extLst>
              </p:cNvPr>
              <p:cNvGrpSpPr/>
              <p:nvPr/>
            </p:nvGrpSpPr>
            <p:grpSpPr>
              <a:xfrm>
                <a:off x="13559790" y="-1382250"/>
                <a:ext cx="62864" cy="62699"/>
                <a:chOff x="13559790" y="-1382250"/>
                <a:chExt cx="62864" cy="62699"/>
              </a:xfrm>
            </p:grpSpPr>
            <p:sp>
              <p:nvSpPr>
                <p:cNvPr id="5981" name="Freeform 5980">
                  <a:extLst>
                    <a:ext uri="{FF2B5EF4-FFF2-40B4-BE49-F238E27FC236}">
                      <a16:creationId xmlns:a16="http://schemas.microsoft.com/office/drawing/2014/main" id="{346A031C-1F6C-B95A-B919-B59417DCEEE9}"/>
                    </a:ext>
                  </a:extLst>
                </p:cNvPr>
                <p:cNvSpPr/>
                <p:nvPr/>
              </p:nvSpPr>
              <p:spPr>
                <a:xfrm>
                  <a:off x="13559790" y="-13509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82" name="Freeform 5981">
                  <a:extLst>
                    <a:ext uri="{FF2B5EF4-FFF2-40B4-BE49-F238E27FC236}">
                      <a16:creationId xmlns:a16="http://schemas.microsoft.com/office/drawing/2014/main" id="{65D901EA-D225-7FD6-3F55-662E5A3A50FC}"/>
                    </a:ext>
                  </a:extLst>
                </p:cNvPr>
                <p:cNvSpPr/>
                <p:nvPr/>
              </p:nvSpPr>
              <p:spPr>
                <a:xfrm>
                  <a:off x="13591222" y="-1382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89" name="Graphic 26">
                <a:extLst>
                  <a:ext uri="{FF2B5EF4-FFF2-40B4-BE49-F238E27FC236}">
                    <a16:creationId xmlns:a16="http://schemas.microsoft.com/office/drawing/2014/main" id="{C3443B28-2944-782A-328D-1CCF62C38215}"/>
                  </a:ext>
                </a:extLst>
              </p:cNvPr>
              <p:cNvGrpSpPr/>
              <p:nvPr/>
            </p:nvGrpSpPr>
            <p:grpSpPr>
              <a:xfrm>
                <a:off x="13566457" y="-1382250"/>
                <a:ext cx="62864" cy="62699"/>
                <a:chOff x="13566457" y="-1382250"/>
                <a:chExt cx="62864" cy="62699"/>
              </a:xfrm>
            </p:grpSpPr>
            <p:sp>
              <p:nvSpPr>
                <p:cNvPr id="5979" name="Freeform 5978">
                  <a:extLst>
                    <a:ext uri="{FF2B5EF4-FFF2-40B4-BE49-F238E27FC236}">
                      <a16:creationId xmlns:a16="http://schemas.microsoft.com/office/drawing/2014/main" id="{64AF230D-83B1-5E82-6A36-B9EEBFE3646C}"/>
                    </a:ext>
                  </a:extLst>
                </p:cNvPr>
                <p:cNvSpPr/>
                <p:nvPr/>
              </p:nvSpPr>
              <p:spPr>
                <a:xfrm>
                  <a:off x="13566457" y="-13509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80" name="Freeform 5979">
                  <a:extLst>
                    <a:ext uri="{FF2B5EF4-FFF2-40B4-BE49-F238E27FC236}">
                      <a16:creationId xmlns:a16="http://schemas.microsoft.com/office/drawing/2014/main" id="{16E47DD7-94C4-9324-315C-581D85364424}"/>
                    </a:ext>
                  </a:extLst>
                </p:cNvPr>
                <p:cNvSpPr/>
                <p:nvPr/>
              </p:nvSpPr>
              <p:spPr>
                <a:xfrm>
                  <a:off x="13597890" y="-1382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90" name="Graphic 26">
                <a:extLst>
                  <a:ext uri="{FF2B5EF4-FFF2-40B4-BE49-F238E27FC236}">
                    <a16:creationId xmlns:a16="http://schemas.microsoft.com/office/drawing/2014/main" id="{AF502C82-285C-2CB9-7F32-493F456F4CD2}"/>
                  </a:ext>
                </a:extLst>
              </p:cNvPr>
              <p:cNvGrpSpPr/>
              <p:nvPr/>
            </p:nvGrpSpPr>
            <p:grpSpPr>
              <a:xfrm>
                <a:off x="13570267" y="-1382250"/>
                <a:ext cx="62865" cy="62699"/>
                <a:chOff x="13570267" y="-1382250"/>
                <a:chExt cx="62865" cy="62699"/>
              </a:xfrm>
            </p:grpSpPr>
            <p:sp>
              <p:nvSpPr>
                <p:cNvPr id="5977" name="Freeform 5976">
                  <a:extLst>
                    <a:ext uri="{FF2B5EF4-FFF2-40B4-BE49-F238E27FC236}">
                      <a16:creationId xmlns:a16="http://schemas.microsoft.com/office/drawing/2014/main" id="{26ECCCF0-A0D7-30EC-57E7-A8EC15A91BD2}"/>
                    </a:ext>
                  </a:extLst>
                </p:cNvPr>
                <p:cNvSpPr/>
                <p:nvPr/>
              </p:nvSpPr>
              <p:spPr>
                <a:xfrm>
                  <a:off x="13570267" y="-1350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78" name="Freeform 5977">
                  <a:extLst>
                    <a:ext uri="{FF2B5EF4-FFF2-40B4-BE49-F238E27FC236}">
                      <a16:creationId xmlns:a16="http://schemas.microsoft.com/office/drawing/2014/main" id="{9027A302-ED5C-78BB-A47C-E80B04E0C7ED}"/>
                    </a:ext>
                  </a:extLst>
                </p:cNvPr>
                <p:cNvSpPr/>
                <p:nvPr/>
              </p:nvSpPr>
              <p:spPr>
                <a:xfrm>
                  <a:off x="13601700" y="-1382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91" name="Graphic 26">
                <a:extLst>
                  <a:ext uri="{FF2B5EF4-FFF2-40B4-BE49-F238E27FC236}">
                    <a16:creationId xmlns:a16="http://schemas.microsoft.com/office/drawing/2014/main" id="{048D9AF9-3E1A-99C9-5C5B-32C1F127BA2B}"/>
                  </a:ext>
                </a:extLst>
              </p:cNvPr>
              <p:cNvGrpSpPr/>
              <p:nvPr/>
            </p:nvGrpSpPr>
            <p:grpSpPr>
              <a:xfrm>
                <a:off x="13580745" y="-1381300"/>
                <a:ext cx="63817" cy="62700"/>
                <a:chOff x="13580745" y="-1381300"/>
                <a:chExt cx="63817" cy="62700"/>
              </a:xfrm>
            </p:grpSpPr>
            <p:sp>
              <p:nvSpPr>
                <p:cNvPr id="5975" name="Freeform 5974">
                  <a:extLst>
                    <a:ext uri="{FF2B5EF4-FFF2-40B4-BE49-F238E27FC236}">
                      <a16:creationId xmlns:a16="http://schemas.microsoft.com/office/drawing/2014/main" id="{750332D5-403C-D7AB-7BC6-BEA83DC25769}"/>
                    </a:ext>
                  </a:extLst>
                </p:cNvPr>
                <p:cNvSpPr/>
                <p:nvPr/>
              </p:nvSpPr>
              <p:spPr>
                <a:xfrm>
                  <a:off x="13580745" y="-13499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76" name="Freeform 5975">
                  <a:extLst>
                    <a:ext uri="{FF2B5EF4-FFF2-40B4-BE49-F238E27FC236}">
                      <a16:creationId xmlns:a16="http://schemas.microsoft.com/office/drawing/2014/main" id="{87D431F3-D813-949D-FA14-5388755F4AF5}"/>
                    </a:ext>
                  </a:extLst>
                </p:cNvPr>
                <p:cNvSpPr/>
                <p:nvPr/>
              </p:nvSpPr>
              <p:spPr>
                <a:xfrm>
                  <a:off x="13613130" y="-1381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92" name="Graphic 26">
                <a:extLst>
                  <a:ext uri="{FF2B5EF4-FFF2-40B4-BE49-F238E27FC236}">
                    <a16:creationId xmlns:a16="http://schemas.microsoft.com/office/drawing/2014/main" id="{03EDC768-9902-79EA-A72D-3859110DB3E5}"/>
                  </a:ext>
                </a:extLst>
              </p:cNvPr>
              <p:cNvGrpSpPr/>
              <p:nvPr/>
            </p:nvGrpSpPr>
            <p:grpSpPr>
              <a:xfrm>
                <a:off x="13586460" y="-1381300"/>
                <a:ext cx="63817" cy="62700"/>
                <a:chOff x="13586460" y="-1381300"/>
                <a:chExt cx="63817" cy="62700"/>
              </a:xfrm>
            </p:grpSpPr>
            <p:sp>
              <p:nvSpPr>
                <p:cNvPr id="5973" name="Freeform 5972">
                  <a:extLst>
                    <a:ext uri="{FF2B5EF4-FFF2-40B4-BE49-F238E27FC236}">
                      <a16:creationId xmlns:a16="http://schemas.microsoft.com/office/drawing/2014/main" id="{FF6DF2E0-47FA-F8E1-0B4F-195347953E86}"/>
                    </a:ext>
                  </a:extLst>
                </p:cNvPr>
                <p:cNvSpPr/>
                <p:nvPr/>
              </p:nvSpPr>
              <p:spPr>
                <a:xfrm>
                  <a:off x="13586460" y="-13499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74" name="Freeform 5973">
                  <a:extLst>
                    <a:ext uri="{FF2B5EF4-FFF2-40B4-BE49-F238E27FC236}">
                      <a16:creationId xmlns:a16="http://schemas.microsoft.com/office/drawing/2014/main" id="{407430B9-75A8-C8EE-A9B0-FF643DABB76F}"/>
                    </a:ext>
                  </a:extLst>
                </p:cNvPr>
                <p:cNvSpPr/>
                <p:nvPr/>
              </p:nvSpPr>
              <p:spPr>
                <a:xfrm>
                  <a:off x="13617892" y="-1381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93" name="Graphic 26">
                <a:extLst>
                  <a:ext uri="{FF2B5EF4-FFF2-40B4-BE49-F238E27FC236}">
                    <a16:creationId xmlns:a16="http://schemas.microsoft.com/office/drawing/2014/main" id="{082C0369-597F-3A9F-8672-C870590989FC}"/>
                  </a:ext>
                </a:extLst>
              </p:cNvPr>
              <p:cNvGrpSpPr/>
              <p:nvPr/>
            </p:nvGrpSpPr>
            <p:grpSpPr>
              <a:xfrm>
                <a:off x="13594080" y="-1381300"/>
                <a:ext cx="63817" cy="62700"/>
                <a:chOff x="13594080" y="-1381300"/>
                <a:chExt cx="63817" cy="62700"/>
              </a:xfrm>
            </p:grpSpPr>
            <p:sp>
              <p:nvSpPr>
                <p:cNvPr id="5971" name="Freeform 5970">
                  <a:extLst>
                    <a:ext uri="{FF2B5EF4-FFF2-40B4-BE49-F238E27FC236}">
                      <a16:creationId xmlns:a16="http://schemas.microsoft.com/office/drawing/2014/main" id="{D23CED20-391C-4C11-E869-77D047F6057D}"/>
                    </a:ext>
                  </a:extLst>
                </p:cNvPr>
                <p:cNvSpPr/>
                <p:nvPr/>
              </p:nvSpPr>
              <p:spPr>
                <a:xfrm>
                  <a:off x="13594080" y="-13499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72" name="Freeform 5971">
                  <a:extLst>
                    <a:ext uri="{FF2B5EF4-FFF2-40B4-BE49-F238E27FC236}">
                      <a16:creationId xmlns:a16="http://schemas.microsoft.com/office/drawing/2014/main" id="{93A4A7BB-7A20-9296-D2C9-D45BC756652A}"/>
                    </a:ext>
                  </a:extLst>
                </p:cNvPr>
                <p:cNvSpPr/>
                <p:nvPr/>
              </p:nvSpPr>
              <p:spPr>
                <a:xfrm>
                  <a:off x="13626465" y="-1381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94" name="Graphic 26">
                <a:extLst>
                  <a:ext uri="{FF2B5EF4-FFF2-40B4-BE49-F238E27FC236}">
                    <a16:creationId xmlns:a16="http://schemas.microsoft.com/office/drawing/2014/main" id="{AB115E42-5873-1CBB-5D9B-DC91552AC048}"/>
                  </a:ext>
                </a:extLst>
              </p:cNvPr>
              <p:cNvGrpSpPr/>
              <p:nvPr/>
            </p:nvGrpSpPr>
            <p:grpSpPr>
              <a:xfrm>
                <a:off x="13666470" y="-1363250"/>
                <a:ext cx="62864" cy="63650"/>
                <a:chOff x="13666470" y="-1363250"/>
                <a:chExt cx="62864" cy="63650"/>
              </a:xfrm>
            </p:grpSpPr>
            <p:sp>
              <p:nvSpPr>
                <p:cNvPr id="5969" name="Freeform 5968">
                  <a:extLst>
                    <a:ext uri="{FF2B5EF4-FFF2-40B4-BE49-F238E27FC236}">
                      <a16:creationId xmlns:a16="http://schemas.microsoft.com/office/drawing/2014/main" id="{346AF67D-033B-E037-E7FF-07B3F9B67D37}"/>
                    </a:ext>
                  </a:extLst>
                </p:cNvPr>
                <p:cNvSpPr/>
                <p:nvPr/>
              </p:nvSpPr>
              <p:spPr>
                <a:xfrm>
                  <a:off x="13666470" y="-13309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70" name="Freeform 5969">
                  <a:extLst>
                    <a:ext uri="{FF2B5EF4-FFF2-40B4-BE49-F238E27FC236}">
                      <a16:creationId xmlns:a16="http://schemas.microsoft.com/office/drawing/2014/main" id="{CFA0AF51-71B0-E8A2-B01B-579B9A13D000}"/>
                    </a:ext>
                  </a:extLst>
                </p:cNvPr>
                <p:cNvSpPr/>
                <p:nvPr/>
              </p:nvSpPr>
              <p:spPr>
                <a:xfrm>
                  <a:off x="13697902"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95" name="Graphic 26">
                <a:extLst>
                  <a:ext uri="{FF2B5EF4-FFF2-40B4-BE49-F238E27FC236}">
                    <a16:creationId xmlns:a16="http://schemas.microsoft.com/office/drawing/2014/main" id="{6EB1D550-87BD-93D9-83B8-E4FB6F7456BB}"/>
                  </a:ext>
                </a:extLst>
              </p:cNvPr>
              <p:cNvGrpSpPr/>
              <p:nvPr/>
            </p:nvGrpSpPr>
            <p:grpSpPr>
              <a:xfrm>
                <a:off x="13673137" y="-1363250"/>
                <a:ext cx="62865" cy="63650"/>
                <a:chOff x="13673137" y="-1363250"/>
                <a:chExt cx="62865" cy="63650"/>
              </a:xfrm>
            </p:grpSpPr>
            <p:sp>
              <p:nvSpPr>
                <p:cNvPr id="5967" name="Freeform 5966">
                  <a:extLst>
                    <a:ext uri="{FF2B5EF4-FFF2-40B4-BE49-F238E27FC236}">
                      <a16:creationId xmlns:a16="http://schemas.microsoft.com/office/drawing/2014/main" id="{C0F322F0-53F6-1436-4BF2-F0BFCFCA6FF9}"/>
                    </a:ext>
                  </a:extLst>
                </p:cNvPr>
                <p:cNvSpPr/>
                <p:nvPr/>
              </p:nvSpPr>
              <p:spPr>
                <a:xfrm>
                  <a:off x="13673137" y="-13309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68" name="Freeform 5967">
                  <a:extLst>
                    <a:ext uri="{FF2B5EF4-FFF2-40B4-BE49-F238E27FC236}">
                      <a16:creationId xmlns:a16="http://schemas.microsoft.com/office/drawing/2014/main" id="{45211320-E783-7772-9920-DF8F51342543}"/>
                    </a:ext>
                  </a:extLst>
                </p:cNvPr>
                <p:cNvSpPr/>
                <p:nvPr/>
              </p:nvSpPr>
              <p:spPr>
                <a:xfrm>
                  <a:off x="13704570"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96" name="Graphic 26">
                <a:extLst>
                  <a:ext uri="{FF2B5EF4-FFF2-40B4-BE49-F238E27FC236}">
                    <a16:creationId xmlns:a16="http://schemas.microsoft.com/office/drawing/2014/main" id="{D5306FE3-62F1-0128-34F3-5CFA71066EAE}"/>
                  </a:ext>
                </a:extLst>
              </p:cNvPr>
              <p:cNvGrpSpPr/>
              <p:nvPr/>
            </p:nvGrpSpPr>
            <p:grpSpPr>
              <a:xfrm>
                <a:off x="13686472" y="-1363250"/>
                <a:ext cx="62865" cy="63650"/>
                <a:chOff x="13686472" y="-1363250"/>
                <a:chExt cx="62865" cy="63650"/>
              </a:xfrm>
            </p:grpSpPr>
            <p:sp>
              <p:nvSpPr>
                <p:cNvPr id="5965" name="Freeform 5964">
                  <a:extLst>
                    <a:ext uri="{FF2B5EF4-FFF2-40B4-BE49-F238E27FC236}">
                      <a16:creationId xmlns:a16="http://schemas.microsoft.com/office/drawing/2014/main" id="{1FC0C924-3E62-F43D-CB54-B36A0ABB7A37}"/>
                    </a:ext>
                  </a:extLst>
                </p:cNvPr>
                <p:cNvSpPr/>
                <p:nvPr/>
              </p:nvSpPr>
              <p:spPr>
                <a:xfrm>
                  <a:off x="13686472" y="-13309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66" name="Freeform 5965">
                  <a:extLst>
                    <a:ext uri="{FF2B5EF4-FFF2-40B4-BE49-F238E27FC236}">
                      <a16:creationId xmlns:a16="http://schemas.microsoft.com/office/drawing/2014/main" id="{6675604F-7F57-A035-EA45-212CDA60A5E3}"/>
                    </a:ext>
                  </a:extLst>
                </p:cNvPr>
                <p:cNvSpPr/>
                <p:nvPr/>
              </p:nvSpPr>
              <p:spPr>
                <a:xfrm>
                  <a:off x="13717905"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97" name="Graphic 26">
                <a:extLst>
                  <a:ext uri="{FF2B5EF4-FFF2-40B4-BE49-F238E27FC236}">
                    <a16:creationId xmlns:a16="http://schemas.microsoft.com/office/drawing/2014/main" id="{0E8370BA-5746-0E28-C782-A8B468B0D84D}"/>
                  </a:ext>
                </a:extLst>
              </p:cNvPr>
              <p:cNvGrpSpPr/>
              <p:nvPr/>
            </p:nvGrpSpPr>
            <p:grpSpPr>
              <a:xfrm>
                <a:off x="13691235" y="-1363250"/>
                <a:ext cx="62865" cy="63650"/>
                <a:chOff x="13691235" y="-1363250"/>
                <a:chExt cx="62865" cy="63650"/>
              </a:xfrm>
            </p:grpSpPr>
            <p:sp>
              <p:nvSpPr>
                <p:cNvPr id="5963" name="Freeform 5962">
                  <a:extLst>
                    <a:ext uri="{FF2B5EF4-FFF2-40B4-BE49-F238E27FC236}">
                      <a16:creationId xmlns:a16="http://schemas.microsoft.com/office/drawing/2014/main" id="{C24B6325-EFE1-DFD3-14FE-D358BA21D744}"/>
                    </a:ext>
                  </a:extLst>
                </p:cNvPr>
                <p:cNvSpPr/>
                <p:nvPr/>
              </p:nvSpPr>
              <p:spPr>
                <a:xfrm>
                  <a:off x="13691235" y="-13309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64" name="Freeform 5963">
                  <a:extLst>
                    <a:ext uri="{FF2B5EF4-FFF2-40B4-BE49-F238E27FC236}">
                      <a16:creationId xmlns:a16="http://schemas.microsoft.com/office/drawing/2014/main" id="{B0942D5E-3445-269E-3FA0-0E93A8D7DE54}"/>
                    </a:ext>
                  </a:extLst>
                </p:cNvPr>
                <p:cNvSpPr/>
                <p:nvPr/>
              </p:nvSpPr>
              <p:spPr>
                <a:xfrm>
                  <a:off x="13722667"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98" name="Graphic 26">
                <a:extLst>
                  <a:ext uri="{FF2B5EF4-FFF2-40B4-BE49-F238E27FC236}">
                    <a16:creationId xmlns:a16="http://schemas.microsoft.com/office/drawing/2014/main" id="{951C9417-5A9E-33B6-17A6-AFBC41D5B538}"/>
                  </a:ext>
                </a:extLst>
              </p:cNvPr>
              <p:cNvGrpSpPr/>
              <p:nvPr/>
            </p:nvGrpSpPr>
            <p:grpSpPr>
              <a:xfrm>
                <a:off x="13723620" y="-1363250"/>
                <a:ext cx="62864" cy="63650"/>
                <a:chOff x="13723620" y="-1363250"/>
                <a:chExt cx="62864" cy="63650"/>
              </a:xfrm>
            </p:grpSpPr>
            <p:sp>
              <p:nvSpPr>
                <p:cNvPr id="5961" name="Freeform 5960">
                  <a:extLst>
                    <a:ext uri="{FF2B5EF4-FFF2-40B4-BE49-F238E27FC236}">
                      <a16:creationId xmlns:a16="http://schemas.microsoft.com/office/drawing/2014/main" id="{322B1175-197A-6ABC-CB36-492056F756E0}"/>
                    </a:ext>
                  </a:extLst>
                </p:cNvPr>
                <p:cNvSpPr/>
                <p:nvPr/>
              </p:nvSpPr>
              <p:spPr>
                <a:xfrm>
                  <a:off x="13723620" y="-13309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62" name="Freeform 5961">
                  <a:extLst>
                    <a:ext uri="{FF2B5EF4-FFF2-40B4-BE49-F238E27FC236}">
                      <a16:creationId xmlns:a16="http://schemas.microsoft.com/office/drawing/2014/main" id="{196C8705-B583-7716-95E1-DF62FD603970}"/>
                    </a:ext>
                  </a:extLst>
                </p:cNvPr>
                <p:cNvSpPr/>
                <p:nvPr/>
              </p:nvSpPr>
              <p:spPr>
                <a:xfrm>
                  <a:off x="13755052"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99" name="Graphic 26">
                <a:extLst>
                  <a:ext uri="{FF2B5EF4-FFF2-40B4-BE49-F238E27FC236}">
                    <a16:creationId xmlns:a16="http://schemas.microsoft.com/office/drawing/2014/main" id="{E629828C-B45A-4142-B0A4-49FD9C1EC197}"/>
                  </a:ext>
                </a:extLst>
              </p:cNvPr>
              <p:cNvGrpSpPr/>
              <p:nvPr/>
            </p:nvGrpSpPr>
            <p:grpSpPr>
              <a:xfrm>
                <a:off x="13747432" y="-1363250"/>
                <a:ext cx="62864" cy="63650"/>
                <a:chOff x="13747432" y="-1363250"/>
                <a:chExt cx="62864" cy="63650"/>
              </a:xfrm>
            </p:grpSpPr>
            <p:sp>
              <p:nvSpPr>
                <p:cNvPr id="5959" name="Freeform 5958">
                  <a:extLst>
                    <a:ext uri="{FF2B5EF4-FFF2-40B4-BE49-F238E27FC236}">
                      <a16:creationId xmlns:a16="http://schemas.microsoft.com/office/drawing/2014/main" id="{629B50C5-63E3-071B-26A8-2A4D3CC8D08C}"/>
                    </a:ext>
                  </a:extLst>
                </p:cNvPr>
                <p:cNvSpPr/>
                <p:nvPr/>
              </p:nvSpPr>
              <p:spPr>
                <a:xfrm>
                  <a:off x="13747432" y="-13309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60" name="Freeform 5959">
                  <a:extLst>
                    <a:ext uri="{FF2B5EF4-FFF2-40B4-BE49-F238E27FC236}">
                      <a16:creationId xmlns:a16="http://schemas.microsoft.com/office/drawing/2014/main" id="{4C094FE6-6E7D-026D-B585-EF6F4F34D000}"/>
                    </a:ext>
                  </a:extLst>
                </p:cNvPr>
                <p:cNvSpPr/>
                <p:nvPr/>
              </p:nvSpPr>
              <p:spPr>
                <a:xfrm>
                  <a:off x="13778865"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00" name="Graphic 26">
                <a:extLst>
                  <a:ext uri="{FF2B5EF4-FFF2-40B4-BE49-F238E27FC236}">
                    <a16:creationId xmlns:a16="http://schemas.microsoft.com/office/drawing/2014/main" id="{53D62D44-50E0-C0FA-9EA9-9202CFC403B1}"/>
                  </a:ext>
                </a:extLst>
              </p:cNvPr>
              <p:cNvGrpSpPr/>
              <p:nvPr/>
            </p:nvGrpSpPr>
            <p:grpSpPr>
              <a:xfrm>
                <a:off x="13756005" y="-1363250"/>
                <a:ext cx="63817" cy="63650"/>
                <a:chOff x="13756005" y="-1363250"/>
                <a:chExt cx="63817" cy="63650"/>
              </a:xfrm>
            </p:grpSpPr>
            <p:sp>
              <p:nvSpPr>
                <p:cNvPr id="5957" name="Freeform 5956">
                  <a:extLst>
                    <a:ext uri="{FF2B5EF4-FFF2-40B4-BE49-F238E27FC236}">
                      <a16:creationId xmlns:a16="http://schemas.microsoft.com/office/drawing/2014/main" id="{323B46C1-8BB0-123E-C294-8480B055A1F7}"/>
                    </a:ext>
                  </a:extLst>
                </p:cNvPr>
                <p:cNvSpPr/>
                <p:nvPr/>
              </p:nvSpPr>
              <p:spPr>
                <a:xfrm>
                  <a:off x="13756005" y="-13309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58" name="Freeform 5957">
                  <a:extLst>
                    <a:ext uri="{FF2B5EF4-FFF2-40B4-BE49-F238E27FC236}">
                      <a16:creationId xmlns:a16="http://schemas.microsoft.com/office/drawing/2014/main" id="{E6A97697-A6E3-CA3C-CDE6-35C95BD3C233}"/>
                    </a:ext>
                  </a:extLst>
                </p:cNvPr>
                <p:cNvSpPr/>
                <p:nvPr/>
              </p:nvSpPr>
              <p:spPr>
                <a:xfrm>
                  <a:off x="13788390"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01" name="Graphic 26">
                <a:extLst>
                  <a:ext uri="{FF2B5EF4-FFF2-40B4-BE49-F238E27FC236}">
                    <a16:creationId xmlns:a16="http://schemas.microsoft.com/office/drawing/2014/main" id="{A10A063D-BCA5-56BA-4638-83C2A8596845}"/>
                  </a:ext>
                </a:extLst>
              </p:cNvPr>
              <p:cNvGrpSpPr/>
              <p:nvPr/>
            </p:nvGrpSpPr>
            <p:grpSpPr>
              <a:xfrm>
                <a:off x="13759815" y="-1363250"/>
                <a:ext cx="63817" cy="63650"/>
                <a:chOff x="13759815" y="-1363250"/>
                <a:chExt cx="63817" cy="63650"/>
              </a:xfrm>
            </p:grpSpPr>
            <p:sp>
              <p:nvSpPr>
                <p:cNvPr id="5955" name="Freeform 5954">
                  <a:extLst>
                    <a:ext uri="{FF2B5EF4-FFF2-40B4-BE49-F238E27FC236}">
                      <a16:creationId xmlns:a16="http://schemas.microsoft.com/office/drawing/2014/main" id="{CC9FDAFD-2650-5CC8-77A8-52706D782C3B}"/>
                    </a:ext>
                  </a:extLst>
                </p:cNvPr>
                <p:cNvSpPr/>
                <p:nvPr/>
              </p:nvSpPr>
              <p:spPr>
                <a:xfrm>
                  <a:off x="13759815" y="-13309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56" name="Freeform 5955">
                  <a:extLst>
                    <a:ext uri="{FF2B5EF4-FFF2-40B4-BE49-F238E27FC236}">
                      <a16:creationId xmlns:a16="http://schemas.microsoft.com/office/drawing/2014/main" id="{FA65E4FE-CE4A-9685-0EF7-1967918DAFE3}"/>
                    </a:ext>
                  </a:extLst>
                </p:cNvPr>
                <p:cNvSpPr/>
                <p:nvPr/>
              </p:nvSpPr>
              <p:spPr>
                <a:xfrm>
                  <a:off x="13791247"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02" name="Graphic 26">
                <a:extLst>
                  <a:ext uri="{FF2B5EF4-FFF2-40B4-BE49-F238E27FC236}">
                    <a16:creationId xmlns:a16="http://schemas.microsoft.com/office/drawing/2014/main" id="{E91F7D17-74DB-8E94-786A-72A7EB26F6B2}"/>
                  </a:ext>
                </a:extLst>
              </p:cNvPr>
              <p:cNvGrpSpPr/>
              <p:nvPr/>
            </p:nvGrpSpPr>
            <p:grpSpPr>
              <a:xfrm>
                <a:off x="13763625" y="-1363250"/>
                <a:ext cx="63817" cy="63650"/>
                <a:chOff x="13763625" y="-1363250"/>
                <a:chExt cx="63817" cy="63650"/>
              </a:xfrm>
            </p:grpSpPr>
            <p:sp>
              <p:nvSpPr>
                <p:cNvPr id="5953" name="Freeform 5952">
                  <a:extLst>
                    <a:ext uri="{FF2B5EF4-FFF2-40B4-BE49-F238E27FC236}">
                      <a16:creationId xmlns:a16="http://schemas.microsoft.com/office/drawing/2014/main" id="{D607CD41-1E5D-68F4-411F-BA07813BBF34}"/>
                    </a:ext>
                  </a:extLst>
                </p:cNvPr>
                <p:cNvSpPr/>
                <p:nvPr/>
              </p:nvSpPr>
              <p:spPr>
                <a:xfrm>
                  <a:off x="13763625" y="-13309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54" name="Freeform 5953">
                  <a:extLst>
                    <a:ext uri="{FF2B5EF4-FFF2-40B4-BE49-F238E27FC236}">
                      <a16:creationId xmlns:a16="http://schemas.microsoft.com/office/drawing/2014/main" id="{8B39CEB9-25B4-90F0-AAD1-627BB0FA8DF3}"/>
                    </a:ext>
                  </a:extLst>
                </p:cNvPr>
                <p:cNvSpPr/>
                <p:nvPr/>
              </p:nvSpPr>
              <p:spPr>
                <a:xfrm>
                  <a:off x="13796010"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03" name="Graphic 26">
                <a:extLst>
                  <a:ext uri="{FF2B5EF4-FFF2-40B4-BE49-F238E27FC236}">
                    <a16:creationId xmlns:a16="http://schemas.microsoft.com/office/drawing/2014/main" id="{8655E7F0-7702-26F6-C671-A37BABB6F70B}"/>
                  </a:ext>
                </a:extLst>
              </p:cNvPr>
              <p:cNvGrpSpPr/>
              <p:nvPr/>
            </p:nvGrpSpPr>
            <p:grpSpPr>
              <a:xfrm>
                <a:off x="13780770" y="-1363250"/>
                <a:ext cx="62864" cy="63650"/>
                <a:chOff x="13780770" y="-1363250"/>
                <a:chExt cx="62864" cy="63650"/>
              </a:xfrm>
            </p:grpSpPr>
            <p:sp>
              <p:nvSpPr>
                <p:cNvPr id="5951" name="Freeform 5950">
                  <a:extLst>
                    <a:ext uri="{FF2B5EF4-FFF2-40B4-BE49-F238E27FC236}">
                      <a16:creationId xmlns:a16="http://schemas.microsoft.com/office/drawing/2014/main" id="{520537B5-8E5D-32F8-0364-5C7D5914DE6A}"/>
                    </a:ext>
                  </a:extLst>
                </p:cNvPr>
                <p:cNvSpPr/>
                <p:nvPr/>
              </p:nvSpPr>
              <p:spPr>
                <a:xfrm>
                  <a:off x="13780770" y="-13309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52" name="Freeform 5951">
                  <a:extLst>
                    <a:ext uri="{FF2B5EF4-FFF2-40B4-BE49-F238E27FC236}">
                      <a16:creationId xmlns:a16="http://schemas.microsoft.com/office/drawing/2014/main" id="{58EFFCA3-C88D-EC68-BEF7-2C095B7F13B5}"/>
                    </a:ext>
                  </a:extLst>
                </p:cNvPr>
                <p:cNvSpPr/>
                <p:nvPr/>
              </p:nvSpPr>
              <p:spPr>
                <a:xfrm>
                  <a:off x="13812202"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04" name="Graphic 26">
                <a:extLst>
                  <a:ext uri="{FF2B5EF4-FFF2-40B4-BE49-F238E27FC236}">
                    <a16:creationId xmlns:a16="http://schemas.microsoft.com/office/drawing/2014/main" id="{398890FF-2338-70BC-DCE7-56800F2BC58D}"/>
                  </a:ext>
                </a:extLst>
              </p:cNvPr>
              <p:cNvGrpSpPr/>
              <p:nvPr/>
            </p:nvGrpSpPr>
            <p:grpSpPr>
              <a:xfrm>
                <a:off x="13792200" y="-1363250"/>
                <a:ext cx="63817" cy="63650"/>
                <a:chOff x="13792200" y="-1363250"/>
                <a:chExt cx="63817" cy="63650"/>
              </a:xfrm>
            </p:grpSpPr>
            <p:sp>
              <p:nvSpPr>
                <p:cNvPr id="5949" name="Freeform 5948">
                  <a:extLst>
                    <a:ext uri="{FF2B5EF4-FFF2-40B4-BE49-F238E27FC236}">
                      <a16:creationId xmlns:a16="http://schemas.microsoft.com/office/drawing/2014/main" id="{00CE8DEF-6E7D-8472-CDD0-A3984EDA7F13}"/>
                    </a:ext>
                  </a:extLst>
                </p:cNvPr>
                <p:cNvSpPr/>
                <p:nvPr/>
              </p:nvSpPr>
              <p:spPr>
                <a:xfrm>
                  <a:off x="13792200" y="-13309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50" name="Freeform 5949">
                  <a:extLst>
                    <a:ext uri="{FF2B5EF4-FFF2-40B4-BE49-F238E27FC236}">
                      <a16:creationId xmlns:a16="http://schemas.microsoft.com/office/drawing/2014/main" id="{AF42F26B-97E1-9A95-FEFA-C5C1F99EFA97}"/>
                    </a:ext>
                  </a:extLst>
                </p:cNvPr>
                <p:cNvSpPr/>
                <p:nvPr/>
              </p:nvSpPr>
              <p:spPr>
                <a:xfrm>
                  <a:off x="13823632"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05" name="Graphic 26">
                <a:extLst>
                  <a:ext uri="{FF2B5EF4-FFF2-40B4-BE49-F238E27FC236}">
                    <a16:creationId xmlns:a16="http://schemas.microsoft.com/office/drawing/2014/main" id="{50A8EE2A-8F8E-E9C8-AD97-31C39A47FB1C}"/>
                  </a:ext>
                </a:extLst>
              </p:cNvPr>
              <p:cNvGrpSpPr/>
              <p:nvPr/>
            </p:nvGrpSpPr>
            <p:grpSpPr>
              <a:xfrm>
                <a:off x="13796962" y="-1363250"/>
                <a:ext cx="62865" cy="63650"/>
                <a:chOff x="13796962" y="-1363250"/>
                <a:chExt cx="62865" cy="63650"/>
              </a:xfrm>
            </p:grpSpPr>
            <p:sp>
              <p:nvSpPr>
                <p:cNvPr id="5947" name="Freeform 5946">
                  <a:extLst>
                    <a:ext uri="{FF2B5EF4-FFF2-40B4-BE49-F238E27FC236}">
                      <a16:creationId xmlns:a16="http://schemas.microsoft.com/office/drawing/2014/main" id="{EA048D51-A46F-87B2-D1B6-B57F66350484}"/>
                    </a:ext>
                  </a:extLst>
                </p:cNvPr>
                <p:cNvSpPr/>
                <p:nvPr/>
              </p:nvSpPr>
              <p:spPr>
                <a:xfrm>
                  <a:off x="13796962" y="-13309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48" name="Freeform 5947">
                  <a:extLst>
                    <a:ext uri="{FF2B5EF4-FFF2-40B4-BE49-F238E27FC236}">
                      <a16:creationId xmlns:a16="http://schemas.microsoft.com/office/drawing/2014/main" id="{57AA8761-499C-2582-DB07-929D600C48D1}"/>
                    </a:ext>
                  </a:extLst>
                </p:cNvPr>
                <p:cNvSpPr/>
                <p:nvPr/>
              </p:nvSpPr>
              <p:spPr>
                <a:xfrm>
                  <a:off x="13828395"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06" name="Graphic 26">
                <a:extLst>
                  <a:ext uri="{FF2B5EF4-FFF2-40B4-BE49-F238E27FC236}">
                    <a16:creationId xmlns:a16="http://schemas.microsoft.com/office/drawing/2014/main" id="{7D8EA6DC-5E92-0A6D-3461-F8DE4B375F65}"/>
                  </a:ext>
                </a:extLst>
              </p:cNvPr>
              <p:cNvGrpSpPr/>
              <p:nvPr/>
            </p:nvGrpSpPr>
            <p:grpSpPr>
              <a:xfrm>
                <a:off x="13820775" y="-1363250"/>
                <a:ext cx="62865" cy="63650"/>
                <a:chOff x="13820775" y="-1363250"/>
                <a:chExt cx="62865" cy="63650"/>
              </a:xfrm>
            </p:grpSpPr>
            <p:sp>
              <p:nvSpPr>
                <p:cNvPr id="5945" name="Freeform 5944">
                  <a:extLst>
                    <a:ext uri="{FF2B5EF4-FFF2-40B4-BE49-F238E27FC236}">
                      <a16:creationId xmlns:a16="http://schemas.microsoft.com/office/drawing/2014/main" id="{A731E391-95E1-080E-D90B-E52C1EA3499D}"/>
                    </a:ext>
                  </a:extLst>
                </p:cNvPr>
                <p:cNvSpPr/>
                <p:nvPr/>
              </p:nvSpPr>
              <p:spPr>
                <a:xfrm>
                  <a:off x="13820775" y="-13309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46" name="Freeform 5945">
                  <a:extLst>
                    <a:ext uri="{FF2B5EF4-FFF2-40B4-BE49-F238E27FC236}">
                      <a16:creationId xmlns:a16="http://schemas.microsoft.com/office/drawing/2014/main" id="{95D9BDDE-DDDA-A82D-1B1D-594988173556}"/>
                    </a:ext>
                  </a:extLst>
                </p:cNvPr>
                <p:cNvSpPr/>
                <p:nvPr/>
              </p:nvSpPr>
              <p:spPr>
                <a:xfrm>
                  <a:off x="13852207"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07" name="Graphic 26">
                <a:extLst>
                  <a:ext uri="{FF2B5EF4-FFF2-40B4-BE49-F238E27FC236}">
                    <a16:creationId xmlns:a16="http://schemas.microsoft.com/office/drawing/2014/main" id="{0BEECF46-923C-19B5-F67B-AC9DF3A7AEAB}"/>
                  </a:ext>
                </a:extLst>
              </p:cNvPr>
              <p:cNvGrpSpPr/>
              <p:nvPr/>
            </p:nvGrpSpPr>
            <p:grpSpPr>
              <a:xfrm>
                <a:off x="13902690" y="-1363250"/>
                <a:ext cx="63817" cy="63650"/>
                <a:chOff x="13902690" y="-1363250"/>
                <a:chExt cx="63817" cy="63650"/>
              </a:xfrm>
            </p:grpSpPr>
            <p:sp>
              <p:nvSpPr>
                <p:cNvPr id="5943" name="Freeform 5942">
                  <a:extLst>
                    <a:ext uri="{FF2B5EF4-FFF2-40B4-BE49-F238E27FC236}">
                      <a16:creationId xmlns:a16="http://schemas.microsoft.com/office/drawing/2014/main" id="{6EE48BE0-9A5B-4FD6-FCD8-07E430D23425}"/>
                    </a:ext>
                  </a:extLst>
                </p:cNvPr>
                <p:cNvSpPr/>
                <p:nvPr/>
              </p:nvSpPr>
              <p:spPr>
                <a:xfrm>
                  <a:off x="13902690" y="-13309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44" name="Freeform 5943">
                  <a:extLst>
                    <a:ext uri="{FF2B5EF4-FFF2-40B4-BE49-F238E27FC236}">
                      <a16:creationId xmlns:a16="http://schemas.microsoft.com/office/drawing/2014/main" id="{4AF0D58F-27A0-9C05-7BF7-355FE9489B0A}"/>
                    </a:ext>
                  </a:extLst>
                </p:cNvPr>
                <p:cNvSpPr/>
                <p:nvPr/>
              </p:nvSpPr>
              <p:spPr>
                <a:xfrm>
                  <a:off x="13934122" y="-1363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08" name="Graphic 26">
                <a:extLst>
                  <a:ext uri="{FF2B5EF4-FFF2-40B4-BE49-F238E27FC236}">
                    <a16:creationId xmlns:a16="http://schemas.microsoft.com/office/drawing/2014/main" id="{7ECC967A-47AB-AC8A-13D6-D96C10BCF543}"/>
                  </a:ext>
                </a:extLst>
              </p:cNvPr>
              <p:cNvGrpSpPr/>
              <p:nvPr/>
            </p:nvGrpSpPr>
            <p:grpSpPr>
              <a:xfrm>
                <a:off x="13935075" y="-1331900"/>
                <a:ext cx="63817" cy="62700"/>
                <a:chOff x="13935075" y="-1331900"/>
                <a:chExt cx="63817" cy="62700"/>
              </a:xfrm>
            </p:grpSpPr>
            <p:sp>
              <p:nvSpPr>
                <p:cNvPr id="5941" name="Freeform 5940">
                  <a:extLst>
                    <a:ext uri="{FF2B5EF4-FFF2-40B4-BE49-F238E27FC236}">
                      <a16:creationId xmlns:a16="http://schemas.microsoft.com/office/drawing/2014/main" id="{15D39670-439C-3154-78E2-1AE7BDA5E0F1}"/>
                    </a:ext>
                  </a:extLst>
                </p:cNvPr>
                <p:cNvSpPr/>
                <p:nvPr/>
              </p:nvSpPr>
              <p:spPr>
                <a:xfrm>
                  <a:off x="13935075" y="-13005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42" name="Freeform 5941">
                  <a:extLst>
                    <a:ext uri="{FF2B5EF4-FFF2-40B4-BE49-F238E27FC236}">
                      <a16:creationId xmlns:a16="http://schemas.microsoft.com/office/drawing/2014/main" id="{F7C20983-F134-70AC-9553-31CE6C21D3D1}"/>
                    </a:ext>
                  </a:extLst>
                </p:cNvPr>
                <p:cNvSpPr/>
                <p:nvPr/>
              </p:nvSpPr>
              <p:spPr>
                <a:xfrm>
                  <a:off x="13966507" y="-1331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09" name="Graphic 26">
                <a:extLst>
                  <a:ext uri="{FF2B5EF4-FFF2-40B4-BE49-F238E27FC236}">
                    <a16:creationId xmlns:a16="http://schemas.microsoft.com/office/drawing/2014/main" id="{BA4DA631-115E-A813-D34B-40E7C3224887}"/>
                  </a:ext>
                </a:extLst>
              </p:cNvPr>
              <p:cNvGrpSpPr/>
              <p:nvPr/>
            </p:nvGrpSpPr>
            <p:grpSpPr>
              <a:xfrm>
                <a:off x="13942695" y="-1331900"/>
                <a:ext cx="62864" cy="62700"/>
                <a:chOff x="13942695" y="-1331900"/>
                <a:chExt cx="62864" cy="62700"/>
              </a:xfrm>
            </p:grpSpPr>
            <p:sp>
              <p:nvSpPr>
                <p:cNvPr id="5939" name="Freeform 5938">
                  <a:extLst>
                    <a:ext uri="{FF2B5EF4-FFF2-40B4-BE49-F238E27FC236}">
                      <a16:creationId xmlns:a16="http://schemas.microsoft.com/office/drawing/2014/main" id="{292B3EAF-64F7-68E5-5A2B-B86AA045F2D8}"/>
                    </a:ext>
                  </a:extLst>
                </p:cNvPr>
                <p:cNvSpPr/>
                <p:nvPr/>
              </p:nvSpPr>
              <p:spPr>
                <a:xfrm>
                  <a:off x="13942695" y="-13005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40" name="Freeform 5939">
                  <a:extLst>
                    <a:ext uri="{FF2B5EF4-FFF2-40B4-BE49-F238E27FC236}">
                      <a16:creationId xmlns:a16="http://schemas.microsoft.com/office/drawing/2014/main" id="{A4507CB7-28E9-E582-D34B-8411BC627B32}"/>
                    </a:ext>
                  </a:extLst>
                </p:cNvPr>
                <p:cNvSpPr/>
                <p:nvPr/>
              </p:nvSpPr>
              <p:spPr>
                <a:xfrm>
                  <a:off x="13974127" y="-1331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10" name="Graphic 26">
                <a:extLst>
                  <a:ext uri="{FF2B5EF4-FFF2-40B4-BE49-F238E27FC236}">
                    <a16:creationId xmlns:a16="http://schemas.microsoft.com/office/drawing/2014/main" id="{033E3997-5B4A-FEEC-F405-79B78C5E7E4B}"/>
                  </a:ext>
                </a:extLst>
              </p:cNvPr>
              <p:cNvGrpSpPr/>
              <p:nvPr/>
            </p:nvGrpSpPr>
            <p:grpSpPr>
              <a:xfrm>
                <a:off x="13990320" y="-1331900"/>
                <a:ext cx="63817" cy="62700"/>
                <a:chOff x="13990320" y="-1331900"/>
                <a:chExt cx="63817" cy="62700"/>
              </a:xfrm>
            </p:grpSpPr>
            <p:sp>
              <p:nvSpPr>
                <p:cNvPr id="5937" name="Freeform 5936">
                  <a:extLst>
                    <a:ext uri="{FF2B5EF4-FFF2-40B4-BE49-F238E27FC236}">
                      <a16:creationId xmlns:a16="http://schemas.microsoft.com/office/drawing/2014/main" id="{E76556ED-B4D4-C856-ECB4-10557A707F56}"/>
                    </a:ext>
                  </a:extLst>
                </p:cNvPr>
                <p:cNvSpPr/>
                <p:nvPr/>
              </p:nvSpPr>
              <p:spPr>
                <a:xfrm>
                  <a:off x="13990320" y="-13005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38" name="Freeform 5937">
                  <a:extLst>
                    <a:ext uri="{FF2B5EF4-FFF2-40B4-BE49-F238E27FC236}">
                      <a16:creationId xmlns:a16="http://schemas.microsoft.com/office/drawing/2014/main" id="{4B614ABC-B285-3696-3D54-2F7FE2A4863F}"/>
                    </a:ext>
                  </a:extLst>
                </p:cNvPr>
                <p:cNvSpPr/>
                <p:nvPr/>
              </p:nvSpPr>
              <p:spPr>
                <a:xfrm>
                  <a:off x="14022705" y="-13319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11" name="Graphic 26">
                <a:extLst>
                  <a:ext uri="{FF2B5EF4-FFF2-40B4-BE49-F238E27FC236}">
                    <a16:creationId xmlns:a16="http://schemas.microsoft.com/office/drawing/2014/main" id="{41E8791D-86F6-BA6D-0AE3-05E7EE9EFE84}"/>
                  </a:ext>
                </a:extLst>
              </p:cNvPr>
              <p:cNvGrpSpPr/>
              <p:nvPr/>
            </p:nvGrpSpPr>
            <p:grpSpPr>
              <a:xfrm>
                <a:off x="14033182" y="-1306250"/>
                <a:ext cx="63817" cy="63650"/>
                <a:chOff x="14033182" y="-1306250"/>
                <a:chExt cx="63817" cy="63650"/>
              </a:xfrm>
            </p:grpSpPr>
            <p:sp>
              <p:nvSpPr>
                <p:cNvPr id="5935" name="Freeform 5934">
                  <a:extLst>
                    <a:ext uri="{FF2B5EF4-FFF2-40B4-BE49-F238E27FC236}">
                      <a16:creationId xmlns:a16="http://schemas.microsoft.com/office/drawing/2014/main" id="{0F81CF15-A244-6389-6362-5E24C1BC0B67}"/>
                    </a:ext>
                  </a:extLst>
                </p:cNvPr>
                <p:cNvSpPr/>
                <p:nvPr/>
              </p:nvSpPr>
              <p:spPr>
                <a:xfrm>
                  <a:off x="14033182" y="-12739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36" name="Freeform 5935">
                  <a:extLst>
                    <a:ext uri="{FF2B5EF4-FFF2-40B4-BE49-F238E27FC236}">
                      <a16:creationId xmlns:a16="http://schemas.microsoft.com/office/drawing/2014/main" id="{C78FF1AA-5785-2F22-0577-09277AFA8DC5}"/>
                    </a:ext>
                  </a:extLst>
                </p:cNvPr>
                <p:cNvSpPr/>
                <p:nvPr/>
              </p:nvSpPr>
              <p:spPr>
                <a:xfrm>
                  <a:off x="14065567" y="-1306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12" name="Graphic 26">
                <a:extLst>
                  <a:ext uri="{FF2B5EF4-FFF2-40B4-BE49-F238E27FC236}">
                    <a16:creationId xmlns:a16="http://schemas.microsoft.com/office/drawing/2014/main" id="{A1BD386D-4759-FFDB-5544-52EEF284079E}"/>
                  </a:ext>
                </a:extLst>
              </p:cNvPr>
              <p:cNvGrpSpPr/>
              <p:nvPr/>
            </p:nvGrpSpPr>
            <p:grpSpPr>
              <a:xfrm>
                <a:off x="14037945" y="-1306250"/>
                <a:ext cx="62865" cy="63650"/>
                <a:chOff x="14037945" y="-1306250"/>
                <a:chExt cx="62865" cy="63650"/>
              </a:xfrm>
            </p:grpSpPr>
            <p:sp>
              <p:nvSpPr>
                <p:cNvPr id="5933" name="Freeform 5932">
                  <a:extLst>
                    <a:ext uri="{FF2B5EF4-FFF2-40B4-BE49-F238E27FC236}">
                      <a16:creationId xmlns:a16="http://schemas.microsoft.com/office/drawing/2014/main" id="{8033DAEB-D7FD-0429-4908-5479963E8806}"/>
                    </a:ext>
                  </a:extLst>
                </p:cNvPr>
                <p:cNvSpPr/>
                <p:nvPr/>
              </p:nvSpPr>
              <p:spPr>
                <a:xfrm>
                  <a:off x="14037945" y="-12739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34" name="Freeform 5933">
                  <a:extLst>
                    <a:ext uri="{FF2B5EF4-FFF2-40B4-BE49-F238E27FC236}">
                      <a16:creationId xmlns:a16="http://schemas.microsoft.com/office/drawing/2014/main" id="{8BC4E4FC-A53C-DA17-32E5-E7F22D1BD9D2}"/>
                    </a:ext>
                  </a:extLst>
                </p:cNvPr>
                <p:cNvSpPr/>
                <p:nvPr/>
              </p:nvSpPr>
              <p:spPr>
                <a:xfrm>
                  <a:off x="14069377" y="-1306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13" name="Graphic 26">
                <a:extLst>
                  <a:ext uri="{FF2B5EF4-FFF2-40B4-BE49-F238E27FC236}">
                    <a16:creationId xmlns:a16="http://schemas.microsoft.com/office/drawing/2014/main" id="{2F822145-223B-8760-1A69-BE49DC6D0795}"/>
                  </a:ext>
                </a:extLst>
              </p:cNvPr>
              <p:cNvGrpSpPr/>
              <p:nvPr/>
            </p:nvGrpSpPr>
            <p:grpSpPr>
              <a:xfrm>
                <a:off x="14042707" y="-1306250"/>
                <a:ext cx="62865" cy="63650"/>
                <a:chOff x="14042707" y="-1306250"/>
                <a:chExt cx="62865" cy="63650"/>
              </a:xfrm>
            </p:grpSpPr>
            <p:sp>
              <p:nvSpPr>
                <p:cNvPr id="5931" name="Freeform 5930">
                  <a:extLst>
                    <a:ext uri="{FF2B5EF4-FFF2-40B4-BE49-F238E27FC236}">
                      <a16:creationId xmlns:a16="http://schemas.microsoft.com/office/drawing/2014/main" id="{A6D85088-F04E-728A-CB3E-6A24F893F209}"/>
                    </a:ext>
                  </a:extLst>
                </p:cNvPr>
                <p:cNvSpPr/>
                <p:nvPr/>
              </p:nvSpPr>
              <p:spPr>
                <a:xfrm>
                  <a:off x="14042707" y="-12739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32" name="Freeform 5931">
                  <a:extLst>
                    <a:ext uri="{FF2B5EF4-FFF2-40B4-BE49-F238E27FC236}">
                      <a16:creationId xmlns:a16="http://schemas.microsoft.com/office/drawing/2014/main" id="{70574143-CB42-6225-61BB-72435F6CC2F3}"/>
                    </a:ext>
                  </a:extLst>
                </p:cNvPr>
                <p:cNvSpPr/>
                <p:nvPr/>
              </p:nvSpPr>
              <p:spPr>
                <a:xfrm>
                  <a:off x="14074140" y="-13062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14" name="Graphic 26">
                <a:extLst>
                  <a:ext uri="{FF2B5EF4-FFF2-40B4-BE49-F238E27FC236}">
                    <a16:creationId xmlns:a16="http://schemas.microsoft.com/office/drawing/2014/main" id="{1CD0A4FB-3400-BC4F-371C-DB5659A5173F}"/>
                  </a:ext>
                </a:extLst>
              </p:cNvPr>
              <p:cNvGrpSpPr/>
              <p:nvPr/>
            </p:nvGrpSpPr>
            <p:grpSpPr>
              <a:xfrm>
                <a:off x="14115097" y="-1270150"/>
                <a:ext cx="63817" cy="62700"/>
                <a:chOff x="14115097" y="-1270150"/>
                <a:chExt cx="63817" cy="62700"/>
              </a:xfrm>
            </p:grpSpPr>
            <p:sp>
              <p:nvSpPr>
                <p:cNvPr id="5929" name="Freeform 5928">
                  <a:extLst>
                    <a:ext uri="{FF2B5EF4-FFF2-40B4-BE49-F238E27FC236}">
                      <a16:creationId xmlns:a16="http://schemas.microsoft.com/office/drawing/2014/main" id="{A8829411-284E-C691-FB81-2049C48A90FA}"/>
                    </a:ext>
                  </a:extLst>
                </p:cNvPr>
                <p:cNvSpPr/>
                <p:nvPr/>
              </p:nvSpPr>
              <p:spPr>
                <a:xfrm>
                  <a:off x="14115097" y="-12388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30" name="Freeform 5929">
                  <a:extLst>
                    <a:ext uri="{FF2B5EF4-FFF2-40B4-BE49-F238E27FC236}">
                      <a16:creationId xmlns:a16="http://schemas.microsoft.com/office/drawing/2014/main" id="{DCBBFA71-EDBB-193E-500A-743873CE1E88}"/>
                    </a:ext>
                  </a:extLst>
                </p:cNvPr>
                <p:cNvSpPr/>
                <p:nvPr/>
              </p:nvSpPr>
              <p:spPr>
                <a:xfrm>
                  <a:off x="14146530" y="-1270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15" name="Graphic 26">
                <a:extLst>
                  <a:ext uri="{FF2B5EF4-FFF2-40B4-BE49-F238E27FC236}">
                    <a16:creationId xmlns:a16="http://schemas.microsoft.com/office/drawing/2014/main" id="{3EB67099-3E68-0BA2-FB0D-ACCE8914901B}"/>
                  </a:ext>
                </a:extLst>
              </p:cNvPr>
              <p:cNvGrpSpPr/>
              <p:nvPr/>
            </p:nvGrpSpPr>
            <p:grpSpPr>
              <a:xfrm>
                <a:off x="14119860" y="-1270150"/>
                <a:ext cx="63817" cy="62700"/>
                <a:chOff x="14119860" y="-1270150"/>
                <a:chExt cx="63817" cy="62700"/>
              </a:xfrm>
            </p:grpSpPr>
            <p:sp>
              <p:nvSpPr>
                <p:cNvPr id="5927" name="Freeform 5926">
                  <a:extLst>
                    <a:ext uri="{FF2B5EF4-FFF2-40B4-BE49-F238E27FC236}">
                      <a16:creationId xmlns:a16="http://schemas.microsoft.com/office/drawing/2014/main" id="{D5DAADB4-833B-CE0F-ED4C-16A0416F86A7}"/>
                    </a:ext>
                  </a:extLst>
                </p:cNvPr>
                <p:cNvSpPr/>
                <p:nvPr/>
              </p:nvSpPr>
              <p:spPr>
                <a:xfrm>
                  <a:off x="14119860" y="-12388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28" name="Freeform 5927">
                  <a:extLst>
                    <a:ext uri="{FF2B5EF4-FFF2-40B4-BE49-F238E27FC236}">
                      <a16:creationId xmlns:a16="http://schemas.microsoft.com/office/drawing/2014/main" id="{22928548-4579-C95C-8B3E-872AB01050BE}"/>
                    </a:ext>
                  </a:extLst>
                </p:cNvPr>
                <p:cNvSpPr/>
                <p:nvPr/>
              </p:nvSpPr>
              <p:spPr>
                <a:xfrm>
                  <a:off x="14152245" y="-1270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16" name="Graphic 26">
                <a:extLst>
                  <a:ext uri="{FF2B5EF4-FFF2-40B4-BE49-F238E27FC236}">
                    <a16:creationId xmlns:a16="http://schemas.microsoft.com/office/drawing/2014/main" id="{31744961-100B-1123-4827-5027FD1BCCFB}"/>
                  </a:ext>
                </a:extLst>
              </p:cNvPr>
              <p:cNvGrpSpPr/>
              <p:nvPr/>
            </p:nvGrpSpPr>
            <p:grpSpPr>
              <a:xfrm>
                <a:off x="14124622" y="-1270150"/>
                <a:ext cx="62865" cy="62700"/>
                <a:chOff x="14124622" y="-1270150"/>
                <a:chExt cx="62865" cy="62700"/>
              </a:xfrm>
            </p:grpSpPr>
            <p:sp>
              <p:nvSpPr>
                <p:cNvPr id="5925" name="Freeform 5924">
                  <a:extLst>
                    <a:ext uri="{FF2B5EF4-FFF2-40B4-BE49-F238E27FC236}">
                      <a16:creationId xmlns:a16="http://schemas.microsoft.com/office/drawing/2014/main" id="{EF4744EF-8C72-AA8C-6277-5EF1FADE996D}"/>
                    </a:ext>
                  </a:extLst>
                </p:cNvPr>
                <p:cNvSpPr/>
                <p:nvPr/>
              </p:nvSpPr>
              <p:spPr>
                <a:xfrm>
                  <a:off x="14124622" y="-1238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26" name="Freeform 5925">
                  <a:extLst>
                    <a:ext uri="{FF2B5EF4-FFF2-40B4-BE49-F238E27FC236}">
                      <a16:creationId xmlns:a16="http://schemas.microsoft.com/office/drawing/2014/main" id="{07DF2F73-0625-B0E6-C9EE-44C0D4CD5693}"/>
                    </a:ext>
                  </a:extLst>
                </p:cNvPr>
                <p:cNvSpPr/>
                <p:nvPr/>
              </p:nvSpPr>
              <p:spPr>
                <a:xfrm>
                  <a:off x="14156055" y="-1270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17" name="Graphic 26">
                <a:extLst>
                  <a:ext uri="{FF2B5EF4-FFF2-40B4-BE49-F238E27FC236}">
                    <a16:creationId xmlns:a16="http://schemas.microsoft.com/office/drawing/2014/main" id="{1AF29D42-477B-38F9-0B1C-F2BB4C8136D8}"/>
                  </a:ext>
                </a:extLst>
              </p:cNvPr>
              <p:cNvGrpSpPr/>
              <p:nvPr/>
            </p:nvGrpSpPr>
            <p:grpSpPr>
              <a:xfrm>
                <a:off x="14128432" y="-1206500"/>
                <a:ext cx="63817" cy="62699"/>
                <a:chOff x="14128432" y="-1206500"/>
                <a:chExt cx="63817" cy="62699"/>
              </a:xfrm>
            </p:grpSpPr>
            <p:sp>
              <p:nvSpPr>
                <p:cNvPr id="5923" name="Freeform 5922">
                  <a:extLst>
                    <a:ext uri="{FF2B5EF4-FFF2-40B4-BE49-F238E27FC236}">
                      <a16:creationId xmlns:a16="http://schemas.microsoft.com/office/drawing/2014/main" id="{278B49B6-084B-C254-8A26-5912CBE8E2FA}"/>
                    </a:ext>
                  </a:extLst>
                </p:cNvPr>
                <p:cNvSpPr/>
                <p:nvPr/>
              </p:nvSpPr>
              <p:spPr>
                <a:xfrm>
                  <a:off x="14128432" y="-11751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24" name="Freeform 5923">
                  <a:extLst>
                    <a:ext uri="{FF2B5EF4-FFF2-40B4-BE49-F238E27FC236}">
                      <a16:creationId xmlns:a16="http://schemas.microsoft.com/office/drawing/2014/main" id="{263AFCF3-9E6B-121B-D5FF-806FF85C8C62}"/>
                    </a:ext>
                  </a:extLst>
                </p:cNvPr>
                <p:cNvSpPr/>
                <p:nvPr/>
              </p:nvSpPr>
              <p:spPr>
                <a:xfrm>
                  <a:off x="14159865" y="-12065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18" name="Graphic 26">
                <a:extLst>
                  <a:ext uri="{FF2B5EF4-FFF2-40B4-BE49-F238E27FC236}">
                    <a16:creationId xmlns:a16="http://schemas.microsoft.com/office/drawing/2014/main" id="{08B707E5-C559-5942-E016-48602FD0D376}"/>
                  </a:ext>
                </a:extLst>
              </p:cNvPr>
              <p:cNvGrpSpPr/>
              <p:nvPr/>
            </p:nvGrpSpPr>
            <p:grpSpPr>
              <a:xfrm>
                <a:off x="14130337" y="-1206500"/>
                <a:ext cx="63817" cy="62699"/>
                <a:chOff x="14130337" y="-1206500"/>
                <a:chExt cx="63817" cy="62699"/>
              </a:xfrm>
            </p:grpSpPr>
            <p:sp>
              <p:nvSpPr>
                <p:cNvPr id="5921" name="Freeform 5920">
                  <a:extLst>
                    <a:ext uri="{FF2B5EF4-FFF2-40B4-BE49-F238E27FC236}">
                      <a16:creationId xmlns:a16="http://schemas.microsoft.com/office/drawing/2014/main" id="{CBACC036-7238-4B6B-B0FB-4A7B2A6DE482}"/>
                    </a:ext>
                  </a:extLst>
                </p:cNvPr>
                <p:cNvSpPr/>
                <p:nvPr/>
              </p:nvSpPr>
              <p:spPr>
                <a:xfrm>
                  <a:off x="14130337" y="-11751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22" name="Freeform 5921">
                  <a:extLst>
                    <a:ext uri="{FF2B5EF4-FFF2-40B4-BE49-F238E27FC236}">
                      <a16:creationId xmlns:a16="http://schemas.microsoft.com/office/drawing/2014/main" id="{45818004-A50F-B271-3202-0D9DFF8D5F01}"/>
                    </a:ext>
                  </a:extLst>
                </p:cNvPr>
                <p:cNvSpPr/>
                <p:nvPr/>
              </p:nvSpPr>
              <p:spPr>
                <a:xfrm>
                  <a:off x="14162722" y="-12065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19" name="Graphic 26">
                <a:extLst>
                  <a:ext uri="{FF2B5EF4-FFF2-40B4-BE49-F238E27FC236}">
                    <a16:creationId xmlns:a16="http://schemas.microsoft.com/office/drawing/2014/main" id="{A90FDC34-C3A2-472D-A788-FA130F7826C7}"/>
                  </a:ext>
                </a:extLst>
              </p:cNvPr>
              <p:cNvGrpSpPr/>
              <p:nvPr/>
            </p:nvGrpSpPr>
            <p:grpSpPr>
              <a:xfrm>
                <a:off x="14146530" y="-1206500"/>
                <a:ext cx="63817" cy="62699"/>
                <a:chOff x="14146530" y="-1206500"/>
                <a:chExt cx="63817" cy="62699"/>
              </a:xfrm>
            </p:grpSpPr>
            <p:sp>
              <p:nvSpPr>
                <p:cNvPr id="5919" name="Freeform 5918">
                  <a:extLst>
                    <a:ext uri="{FF2B5EF4-FFF2-40B4-BE49-F238E27FC236}">
                      <a16:creationId xmlns:a16="http://schemas.microsoft.com/office/drawing/2014/main" id="{112A3E1F-B9C6-9244-E847-10C28E96B4B8}"/>
                    </a:ext>
                  </a:extLst>
                </p:cNvPr>
                <p:cNvSpPr/>
                <p:nvPr/>
              </p:nvSpPr>
              <p:spPr>
                <a:xfrm>
                  <a:off x="14146530" y="-11751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20" name="Freeform 5919">
                  <a:extLst>
                    <a:ext uri="{FF2B5EF4-FFF2-40B4-BE49-F238E27FC236}">
                      <a16:creationId xmlns:a16="http://schemas.microsoft.com/office/drawing/2014/main" id="{489AC162-C214-93D7-4149-1D09ECB934CA}"/>
                    </a:ext>
                  </a:extLst>
                </p:cNvPr>
                <p:cNvSpPr/>
                <p:nvPr/>
              </p:nvSpPr>
              <p:spPr>
                <a:xfrm>
                  <a:off x="14178915" y="-12065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20" name="Graphic 26">
                <a:extLst>
                  <a:ext uri="{FF2B5EF4-FFF2-40B4-BE49-F238E27FC236}">
                    <a16:creationId xmlns:a16="http://schemas.microsoft.com/office/drawing/2014/main" id="{75B6B045-229C-5B7D-B964-084010154BB6}"/>
                  </a:ext>
                </a:extLst>
              </p:cNvPr>
              <p:cNvGrpSpPr/>
              <p:nvPr/>
            </p:nvGrpSpPr>
            <p:grpSpPr>
              <a:xfrm>
                <a:off x="14149387" y="-1206500"/>
                <a:ext cx="62865" cy="62699"/>
                <a:chOff x="14149387" y="-1206500"/>
                <a:chExt cx="62865" cy="62699"/>
              </a:xfrm>
            </p:grpSpPr>
            <p:sp>
              <p:nvSpPr>
                <p:cNvPr id="5917" name="Freeform 5916">
                  <a:extLst>
                    <a:ext uri="{FF2B5EF4-FFF2-40B4-BE49-F238E27FC236}">
                      <a16:creationId xmlns:a16="http://schemas.microsoft.com/office/drawing/2014/main" id="{FD5541F3-002B-1223-D8BB-4E48C792B323}"/>
                    </a:ext>
                  </a:extLst>
                </p:cNvPr>
                <p:cNvSpPr/>
                <p:nvPr/>
              </p:nvSpPr>
              <p:spPr>
                <a:xfrm>
                  <a:off x="14149387" y="-11751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18" name="Freeform 5917">
                  <a:extLst>
                    <a:ext uri="{FF2B5EF4-FFF2-40B4-BE49-F238E27FC236}">
                      <a16:creationId xmlns:a16="http://schemas.microsoft.com/office/drawing/2014/main" id="{1D4141A5-8B26-5016-E86B-621DB6B20AB5}"/>
                    </a:ext>
                  </a:extLst>
                </p:cNvPr>
                <p:cNvSpPr/>
                <p:nvPr/>
              </p:nvSpPr>
              <p:spPr>
                <a:xfrm>
                  <a:off x="14180820" y="-12065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21" name="Graphic 26">
                <a:extLst>
                  <a:ext uri="{FF2B5EF4-FFF2-40B4-BE49-F238E27FC236}">
                    <a16:creationId xmlns:a16="http://schemas.microsoft.com/office/drawing/2014/main" id="{BCEFF3C1-182B-79F1-A3FB-B7AB8E096907}"/>
                  </a:ext>
                </a:extLst>
              </p:cNvPr>
              <p:cNvGrpSpPr/>
              <p:nvPr/>
            </p:nvGrpSpPr>
            <p:grpSpPr>
              <a:xfrm>
                <a:off x="14161770" y="-1206500"/>
                <a:ext cx="62865" cy="62699"/>
                <a:chOff x="14161770" y="-1206500"/>
                <a:chExt cx="62865" cy="62699"/>
              </a:xfrm>
            </p:grpSpPr>
            <p:sp>
              <p:nvSpPr>
                <p:cNvPr id="5915" name="Freeform 5914">
                  <a:extLst>
                    <a:ext uri="{FF2B5EF4-FFF2-40B4-BE49-F238E27FC236}">
                      <a16:creationId xmlns:a16="http://schemas.microsoft.com/office/drawing/2014/main" id="{F7AACD5E-CF02-5681-A364-F0B08CF642C8}"/>
                    </a:ext>
                  </a:extLst>
                </p:cNvPr>
                <p:cNvSpPr/>
                <p:nvPr/>
              </p:nvSpPr>
              <p:spPr>
                <a:xfrm>
                  <a:off x="14161770" y="-11751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16" name="Freeform 5915">
                  <a:extLst>
                    <a:ext uri="{FF2B5EF4-FFF2-40B4-BE49-F238E27FC236}">
                      <a16:creationId xmlns:a16="http://schemas.microsoft.com/office/drawing/2014/main" id="{C967D82D-81AA-28A0-54D2-FE8082F7AF2A}"/>
                    </a:ext>
                  </a:extLst>
                </p:cNvPr>
                <p:cNvSpPr/>
                <p:nvPr/>
              </p:nvSpPr>
              <p:spPr>
                <a:xfrm>
                  <a:off x="14193202" y="-12065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22" name="Graphic 26">
                <a:extLst>
                  <a:ext uri="{FF2B5EF4-FFF2-40B4-BE49-F238E27FC236}">
                    <a16:creationId xmlns:a16="http://schemas.microsoft.com/office/drawing/2014/main" id="{46645897-6C29-7274-27AA-F8AC4B2BDB96}"/>
                  </a:ext>
                </a:extLst>
              </p:cNvPr>
              <p:cNvGrpSpPr/>
              <p:nvPr/>
            </p:nvGrpSpPr>
            <p:grpSpPr>
              <a:xfrm>
                <a:off x="14165580" y="-1206500"/>
                <a:ext cx="63817" cy="62699"/>
                <a:chOff x="14165580" y="-1206500"/>
                <a:chExt cx="63817" cy="62699"/>
              </a:xfrm>
            </p:grpSpPr>
            <p:sp>
              <p:nvSpPr>
                <p:cNvPr id="5913" name="Freeform 5912">
                  <a:extLst>
                    <a:ext uri="{FF2B5EF4-FFF2-40B4-BE49-F238E27FC236}">
                      <a16:creationId xmlns:a16="http://schemas.microsoft.com/office/drawing/2014/main" id="{EFBAE2E8-98B1-F267-DB95-87540A3DDDD7}"/>
                    </a:ext>
                  </a:extLst>
                </p:cNvPr>
                <p:cNvSpPr/>
                <p:nvPr/>
              </p:nvSpPr>
              <p:spPr>
                <a:xfrm>
                  <a:off x="14165580" y="-11751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14" name="Freeform 5913">
                  <a:extLst>
                    <a:ext uri="{FF2B5EF4-FFF2-40B4-BE49-F238E27FC236}">
                      <a16:creationId xmlns:a16="http://schemas.microsoft.com/office/drawing/2014/main" id="{A0F271B0-90BF-A071-354A-254D5EF22A41}"/>
                    </a:ext>
                  </a:extLst>
                </p:cNvPr>
                <p:cNvSpPr/>
                <p:nvPr/>
              </p:nvSpPr>
              <p:spPr>
                <a:xfrm>
                  <a:off x="14197965" y="-12065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23" name="Graphic 26">
                <a:extLst>
                  <a:ext uri="{FF2B5EF4-FFF2-40B4-BE49-F238E27FC236}">
                    <a16:creationId xmlns:a16="http://schemas.microsoft.com/office/drawing/2014/main" id="{88C2DED2-58DE-E458-03F8-CD1A2CE34C28}"/>
                  </a:ext>
                </a:extLst>
              </p:cNvPr>
              <p:cNvGrpSpPr/>
              <p:nvPr/>
            </p:nvGrpSpPr>
            <p:grpSpPr>
              <a:xfrm>
                <a:off x="14189392" y="-1166600"/>
                <a:ext cx="63817" cy="62700"/>
                <a:chOff x="14189392" y="-1166600"/>
                <a:chExt cx="63817" cy="62700"/>
              </a:xfrm>
            </p:grpSpPr>
            <p:sp>
              <p:nvSpPr>
                <p:cNvPr id="5911" name="Freeform 5910">
                  <a:extLst>
                    <a:ext uri="{FF2B5EF4-FFF2-40B4-BE49-F238E27FC236}">
                      <a16:creationId xmlns:a16="http://schemas.microsoft.com/office/drawing/2014/main" id="{1AAD9EB0-0441-EBCA-F158-3B7B7EA44CFB}"/>
                    </a:ext>
                  </a:extLst>
                </p:cNvPr>
                <p:cNvSpPr/>
                <p:nvPr/>
              </p:nvSpPr>
              <p:spPr>
                <a:xfrm>
                  <a:off x="14189392" y="-11352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12" name="Freeform 5911">
                  <a:extLst>
                    <a:ext uri="{FF2B5EF4-FFF2-40B4-BE49-F238E27FC236}">
                      <a16:creationId xmlns:a16="http://schemas.microsoft.com/office/drawing/2014/main" id="{026EAB61-EA59-035A-33C8-AA9594EF623C}"/>
                    </a:ext>
                  </a:extLst>
                </p:cNvPr>
                <p:cNvSpPr/>
                <p:nvPr/>
              </p:nvSpPr>
              <p:spPr>
                <a:xfrm>
                  <a:off x="14221777" y="-11666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24" name="Graphic 26">
                <a:extLst>
                  <a:ext uri="{FF2B5EF4-FFF2-40B4-BE49-F238E27FC236}">
                    <a16:creationId xmlns:a16="http://schemas.microsoft.com/office/drawing/2014/main" id="{DC59E810-C8B2-FE07-FCEE-C1968FDB9E32}"/>
                  </a:ext>
                </a:extLst>
              </p:cNvPr>
              <p:cNvGrpSpPr/>
              <p:nvPr/>
            </p:nvGrpSpPr>
            <p:grpSpPr>
              <a:xfrm>
                <a:off x="14194155" y="-1166600"/>
                <a:ext cx="62864" cy="62700"/>
                <a:chOff x="14194155" y="-1166600"/>
                <a:chExt cx="62864" cy="62700"/>
              </a:xfrm>
            </p:grpSpPr>
            <p:sp>
              <p:nvSpPr>
                <p:cNvPr id="5909" name="Freeform 5908">
                  <a:extLst>
                    <a:ext uri="{FF2B5EF4-FFF2-40B4-BE49-F238E27FC236}">
                      <a16:creationId xmlns:a16="http://schemas.microsoft.com/office/drawing/2014/main" id="{AC2C2CDB-6EAF-D3C1-3300-DCED4C6C4DC1}"/>
                    </a:ext>
                  </a:extLst>
                </p:cNvPr>
                <p:cNvSpPr/>
                <p:nvPr/>
              </p:nvSpPr>
              <p:spPr>
                <a:xfrm>
                  <a:off x="14194155" y="-11352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10" name="Freeform 5909">
                  <a:extLst>
                    <a:ext uri="{FF2B5EF4-FFF2-40B4-BE49-F238E27FC236}">
                      <a16:creationId xmlns:a16="http://schemas.microsoft.com/office/drawing/2014/main" id="{BD6AA886-F807-8BC0-6E92-8570A33FAD7C}"/>
                    </a:ext>
                  </a:extLst>
                </p:cNvPr>
                <p:cNvSpPr/>
                <p:nvPr/>
              </p:nvSpPr>
              <p:spPr>
                <a:xfrm>
                  <a:off x="14225587" y="-11666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25" name="Graphic 26">
                <a:extLst>
                  <a:ext uri="{FF2B5EF4-FFF2-40B4-BE49-F238E27FC236}">
                    <a16:creationId xmlns:a16="http://schemas.microsoft.com/office/drawing/2014/main" id="{1DD14563-DFB7-71D8-FD01-FF569655A8A4}"/>
                  </a:ext>
                </a:extLst>
              </p:cNvPr>
              <p:cNvGrpSpPr/>
              <p:nvPr/>
            </p:nvGrpSpPr>
            <p:grpSpPr>
              <a:xfrm>
                <a:off x="14196060" y="-1166600"/>
                <a:ext cx="63817" cy="62700"/>
                <a:chOff x="14196060" y="-1166600"/>
                <a:chExt cx="63817" cy="62700"/>
              </a:xfrm>
            </p:grpSpPr>
            <p:sp>
              <p:nvSpPr>
                <p:cNvPr id="5907" name="Freeform 5906">
                  <a:extLst>
                    <a:ext uri="{FF2B5EF4-FFF2-40B4-BE49-F238E27FC236}">
                      <a16:creationId xmlns:a16="http://schemas.microsoft.com/office/drawing/2014/main" id="{317645E5-1661-459B-7A08-F5400526942B}"/>
                    </a:ext>
                  </a:extLst>
                </p:cNvPr>
                <p:cNvSpPr/>
                <p:nvPr/>
              </p:nvSpPr>
              <p:spPr>
                <a:xfrm>
                  <a:off x="14196060" y="-11352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08" name="Freeform 5907">
                  <a:extLst>
                    <a:ext uri="{FF2B5EF4-FFF2-40B4-BE49-F238E27FC236}">
                      <a16:creationId xmlns:a16="http://schemas.microsoft.com/office/drawing/2014/main" id="{E2DD723D-28E0-F3F6-B2EF-9ACE641479EE}"/>
                    </a:ext>
                  </a:extLst>
                </p:cNvPr>
                <p:cNvSpPr/>
                <p:nvPr/>
              </p:nvSpPr>
              <p:spPr>
                <a:xfrm>
                  <a:off x="14227492" y="-11666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26" name="Graphic 26">
                <a:extLst>
                  <a:ext uri="{FF2B5EF4-FFF2-40B4-BE49-F238E27FC236}">
                    <a16:creationId xmlns:a16="http://schemas.microsoft.com/office/drawing/2014/main" id="{3BC13B54-52C0-4F6E-5E62-8EF534C3DE52}"/>
                  </a:ext>
                </a:extLst>
              </p:cNvPr>
              <p:cNvGrpSpPr/>
              <p:nvPr/>
            </p:nvGrpSpPr>
            <p:grpSpPr>
              <a:xfrm>
                <a:off x="14270355" y="-1126700"/>
                <a:ext cx="62864" cy="62699"/>
                <a:chOff x="14270355" y="-1126700"/>
                <a:chExt cx="62864" cy="62699"/>
              </a:xfrm>
            </p:grpSpPr>
            <p:sp>
              <p:nvSpPr>
                <p:cNvPr id="5905" name="Freeform 5904">
                  <a:extLst>
                    <a:ext uri="{FF2B5EF4-FFF2-40B4-BE49-F238E27FC236}">
                      <a16:creationId xmlns:a16="http://schemas.microsoft.com/office/drawing/2014/main" id="{BA85A6DE-CC7F-0F2C-BA39-C2155E17D212}"/>
                    </a:ext>
                  </a:extLst>
                </p:cNvPr>
                <p:cNvSpPr/>
                <p:nvPr/>
              </p:nvSpPr>
              <p:spPr>
                <a:xfrm>
                  <a:off x="14270355" y="-1095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06" name="Freeform 5905">
                  <a:extLst>
                    <a:ext uri="{FF2B5EF4-FFF2-40B4-BE49-F238E27FC236}">
                      <a16:creationId xmlns:a16="http://schemas.microsoft.com/office/drawing/2014/main" id="{261FECAF-BFDA-6D3A-9C02-0C82F8D4EB2B}"/>
                    </a:ext>
                  </a:extLst>
                </p:cNvPr>
                <p:cNvSpPr/>
                <p:nvPr/>
              </p:nvSpPr>
              <p:spPr>
                <a:xfrm>
                  <a:off x="14301787" y="-11267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27" name="Graphic 26">
                <a:extLst>
                  <a:ext uri="{FF2B5EF4-FFF2-40B4-BE49-F238E27FC236}">
                    <a16:creationId xmlns:a16="http://schemas.microsoft.com/office/drawing/2014/main" id="{E5CF8753-7191-DCA9-F73D-B1CD8D399F15}"/>
                  </a:ext>
                </a:extLst>
              </p:cNvPr>
              <p:cNvGrpSpPr/>
              <p:nvPr/>
            </p:nvGrpSpPr>
            <p:grpSpPr>
              <a:xfrm>
                <a:off x="14376082" y="-1126700"/>
                <a:ext cx="63817" cy="62699"/>
                <a:chOff x="14376082" y="-1126700"/>
                <a:chExt cx="63817" cy="62699"/>
              </a:xfrm>
            </p:grpSpPr>
            <p:sp>
              <p:nvSpPr>
                <p:cNvPr id="5903" name="Freeform 5902">
                  <a:extLst>
                    <a:ext uri="{FF2B5EF4-FFF2-40B4-BE49-F238E27FC236}">
                      <a16:creationId xmlns:a16="http://schemas.microsoft.com/office/drawing/2014/main" id="{F21D84FD-F42E-2A82-DDB6-C4EA62389D24}"/>
                    </a:ext>
                  </a:extLst>
                </p:cNvPr>
                <p:cNvSpPr/>
                <p:nvPr/>
              </p:nvSpPr>
              <p:spPr>
                <a:xfrm>
                  <a:off x="14376082" y="-10953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04" name="Freeform 5903">
                  <a:extLst>
                    <a:ext uri="{FF2B5EF4-FFF2-40B4-BE49-F238E27FC236}">
                      <a16:creationId xmlns:a16="http://schemas.microsoft.com/office/drawing/2014/main" id="{8F66604D-AEE3-B459-244C-CC63333572EE}"/>
                    </a:ext>
                  </a:extLst>
                </p:cNvPr>
                <p:cNvSpPr/>
                <p:nvPr/>
              </p:nvSpPr>
              <p:spPr>
                <a:xfrm>
                  <a:off x="14408467" y="-11267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28" name="Graphic 26">
                <a:extLst>
                  <a:ext uri="{FF2B5EF4-FFF2-40B4-BE49-F238E27FC236}">
                    <a16:creationId xmlns:a16="http://schemas.microsoft.com/office/drawing/2014/main" id="{C8F8E0CD-616A-64CC-7EAB-A651F99FF000}"/>
                  </a:ext>
                </a:extLst>
              </p:cNvPr>
              <p:cNvGrpSpPr/>
              <p:nvPr/>
            </p:nvGrpSpPr>
            <p:grpSpPr>
              <a:xfrm>
                <a:off x="14473237" y="-1084900"/>
                <a:ext cx="63817" cy="62699"/>
                <a:chOff x="14473237" y="-1084900"/>
                <a:chExt cx="63817" cy="62699"/>
              </a:xfrm>
            </p:grpSpPr>
            <p:sp>
              <p:nvSpPr>
                <p:cNvPr id="5901" name="Freeform 5900">
                  <a:extLst>
                    <a:ext uri="{FF2B5EF4-FFF2-40B4-BE49-F238E27FC236}">
                      <a16:creationId xmlns:a16="http://schemas.microsoft.com/office/drawing/2014/main" id="{57AAB339-8E8A-AFAF-48C7-6A92015A792C}"/>
                    </a:ext>
                  </a:extLst>
                </p:cNvPr>
                <p:cNvSpPr/>
                <p:nvPr/>
              </p:nvSpPr>
              <p:spPr>
                <a:xfrm>
                  <a:off x="14473237" y="-10535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02" name="Freeform 5901">
                  <a:extLst>
                    <a:ext uri="{FF2B5EF4-FFF2-40B4-BE49-F238E27FC236}">
                      <a16:creationId xmlns:a16="http://schemas.microsoft.com/office/drawing/2014/main" id="{4D69E586-9435-2C7E-2A30-4A96B8205A46}"/>
                    </a:ext>
                  </a:extLst>
                </p:cNvPr>
                <p:cNvSpPr/>
                <p:nvPr/>
              </p:nvSpPr>
              <p:spPr>
                <a:xfrm>
                  <a:off x="14504670" y="-10849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29" name="Graphic 26">
                <a:extLst>
                  <a:ext uri="{FF2B5EF4-FFF2-40B4-BE49-F238E27FC236}">
                    <a16:creationId xmlns:a16="http://schemas.microsoft.com/office/drawing/2014/main" id="{B68A88BE-296F-EDE7-7F83-9532457CBE37}"/>
                  </a:ext>
                </a:extLst>
              </p:cNvPr>
              <p:cNvGrpSpPr/>
              <p:nvPr/>
            </p:nvGrpSpPr>
            <p:grpSpPr>
              <a:xfrm>
                <a:off x="14612302" y="-1037400"/>
                <a:ext cx="62865" cy="62699"/>
                <a:chOff x="14612302" y="-1037400"/>
                <a:chExt cx="62865" cy="62699"/>
              </a:xfrm>
            </p:grpSpPr>
            <p:sp>
              <p:nvSpPr>
                <p:cNvPr id="5899" name="Freeform 5898">
                  <a:extLst>
                    <a:ext uri="{FF2B5EF4-FFF2-40B4-BE49-F238E27FC236}">
                      <a16:creationId xmlns:a16="http://schemas.microsoft.com/office/drawing/2014/main" id="{357B7669-E765-B761-3E23-2750952CDC17}"/>
                    </a:ext>
                  </a:extLst>
                </p:cNvPr>
                <p:cNvSpPr/>
                <p:nvPr/>
              </p:nvSpPr>
              <p:spPr>
                <a:xfrm>
                  <a:off x="14612302" y="-10060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00" name="Freeform 5899">
                  <a:extLst>
                    <a:ext uri="{FF2B5EF4-FFF2-40B4-BE49-F238E27FC236}">
                      <a16:creationId xmlns:a16="http://schemas.microsoft.com/office/drawing/2014/main" id="{682125FC-A411-3ED6-17AF-080CCAD2EA85}"/>
                    </a:ext>
                  </a:extLst>
                </p:cNvPr>
                <p:cNvSpPr/>
                <p:nvPr/>
              </p:nvSpPr>
              <p:spPr>
                <a:xfrm>
                  <a:off x="14643735" y="-10374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30" name="Graphic 26">
                <a:extLst>
                  <a:ext uri="{FF2B5EF4-FFF2-40B4-BE49-F238E27FC236}">
                    <a16:creationId xmlns:a16="http://schemas.microsoft.com/office/drawing/2014/main" id="{3BB75476-4CCF-192C-F7DD-59CE582D024C}"/>
                  </a:ext>
                </a:extLst>
              </p:cNvPr>
              <p:cNvGrpSpPr/>
              <p:nvPr/>
            </p:nvGrpSpPr>
            <p:grpSpPr>
              <a:xfrm>
                <a:off x="14617065" y="-1037400"/>
                <a:ext cx="62865" cy="62699"/>
                <a:chOff x="14617065" y="-1037400"/>
                <a:chExt cx="62865" cy="62699"/>
              </a:xfrm>
            </p:grpSpPr>
            <p:sp>
              <p:nvSpPr>
                <p:cNvPr id="5897" name="Freeform 5896">
                  <a:extLst>
                    <a:ext uri="{FF2B5EF4-FFF2-40B4-BE49-F238E27FC236}">
                      <a16:creationId xmlns:a16="http://schemas.microsoft.com/office/drawing/2014/main" id="{21E2E51F-3484-DC9E-C69E-3F510F85B75C}"/>
                    </a:ext>
                  </a:extLst>
                </p:cNvPr>
                <p:cNvSpPr/>
                <p:nvPr/>
              </p:nvSpPr>
              <p:spPr>
                <a:xfrm>
                  <a:off x="14617065" y="-10060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98" name="Freeform 5897">
                  <a:extLst>
                    <a:ext uri="{FF2B5EF4-FFF2-40B4-BE49-F238E27FC236}">
                      <a16:creationId xmlns:a16="http://schemas.microsoft.com/office/drawing/2014/main" id="{8FDCB927-B2EE-27A4-B6BC-50FA9FDD446B}"/>
                    </a:ext>
                  </a:extLst>
                </p:cNvPr>
                <p:cNvSpPr/>
                <p:nvPr/>
              </p:nvSpPr>
              <p:spPr>
                <a:xfrm>
                  <a:off x="14648497" y="-10374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31" name="Graphic 26">
                <a:extLst>
                  <a:ext uri="{FF2B5EF4-FFF2-40B4-BE49-F238E27FC236}">
                    <a16:creationId xmlns:a16="http://schemas.microsoft.com/office/drawing/2014/main" id="{3A93AAE8-1598-5783-56DB-F25C3A440E08}"/>
                  </a:ext>
                </a:extLst>
              </p:cNvPr>
              <p:cNvGrpSpPr/>
              <p:nvPr/>
            </p:nvGrpSpPr>
            <p:grpSpPr>
              <a:xfrm>
                <a:off x="14678025" y="-1037400"/>
                <a:ext cx="62865" cy="62699"/>
                <a:chOff x="14678025" y="-1037400"/>
                <a:chExt cx="62865" cy="62699"/>
              </a:xfrm>
            </p:grpSpPr>
            <p:sp>
              <p:nvSpPr>
                <p:cNvPr id="5895" name="Freeform 5894">
                  <a:extLst>
                    <a:ext uri="{FF2B5EF4-FFF2-40B4-BE49-F238E27FC236}">
                      <a16:creationId xmlns:a16="http://schemas.microsoft.com/office/drawing/2014/main" id="{DDF4BA2E-56D0-C3CC-FAA5-F66CE3305FE5}"/>
                    </a:ext>
                  </a:extLst>
                </p:cNvPr>
                <p:cNvSpPr/>
                <p:nvPr/>
              </p:nvSpPr>
              <p:spPr>
                <a:xfrm>
                  <a:off x="14678025" y="-10060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96" name="Freeform 5895">
                  <a:extLst>
                    <a:ext uri="{FF2B5EF4-FFF2-40B4-BE49-F238E27FC236}">
                      <a16:creationId xmlns:a16="http://schemas.microsoft.com/office/drawing/2014/main" id="{E0AFCFE9-DBA5-B600-42AE-8C0D0096FEDA}"/>
                    </a:ext>
                  </a:extLst>
                </p:cNvPr>
                <p:cNvSpPr/>
                <p:nvPr/>
              </p:nvSpPr>
              <p:spPr>
                <a:xfrm>
                  <a:off x="14709457" y="-10374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32" name="Graphic 26">
                <a:extLst>
                  <a:ext uri="{FF2B5EF4-FFF2-40B4-BE49-F238E27FC236}">
                    <a16:creationId xmlns:a16="http://schemas.microsoft.com/office/drawing/2014/main" id="{35CF89F3-F3D1-714C-9580-B3F91B44B8FA}"/>
                  </a:ext>
                </a:extLst>
              </p:cNvPr>
              <p:cNvGrpSpPr/>
              <p:nvPr/>
            </p:nvGrpSpPr>
            <p:grpSpPr>
              <a:xfrm>
                <a:off x="14691360" y="-1037400"/>
                <a:ext cx="63817" cy="62699"/>
                <a:chOff x="14691360" y="-1037400"/>
                <a:chExt cx="63817" cy="62699"/>
              </a:xfrm>
            </p:grpSpPr>
            <p:sp>
              <p:nvSpPr>
                <p:cNvPr id="5893" name="Freeform 5892">
                  <a:extLst>
                    <a:ext uri="{FF2B5EF4-FFF2-40B4-BE49-F238E27FC236}">
                      <a16:creationId xmlns:a16="http://schemas.microsoft.com/office/drawing/2014/main" id="{666A0150-B78A-7AE8-77C1-084AE4DE2FB6}"/>
                    </a:ext>
                  </a:extLst>
                </p:cNvPr>
                <p:cNvSpPr/>
                <p:nvPr/>
              </p:nvSpPr>
              <p:spPr>
                <a:xfrm>
                  <a:off x="14691360" y="-10060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94" name="Freeform 5893">
                  <a:extLst>
                    <a:ext uri="{FF2B5EF4-FFF2-40B4-BE49-F238E27FC236}">
                      <a16:creationId xmlns:a16="http://schemas.microsoft.com/office/drawing/2014/main" id="{F84CA8FF-3CF7-4CE9-E178-1FF35490F7EE}"/>
                    </a:ext>
                  </a:extLst>
                </p:cNvPr>
                <p:cNvSpPr/>
                <p:nvPr/>
              </p:nvSpPr>
              <p:spPr>
                <a:xfrm>
                  <a:off x="14723745" y="-10374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33" name="Graphic 26">
                <a:extLst>
                  <a:ext uri="{FF2B5EF4-FFF2-40B4-BE49-F238E27FC236}">
                    <a16:creationId xmlns:a16="http://schemas.microsoft.com/office/drawing/2014/main" id="{D9F64112-6E9E-10E8-471D-B1BD0E1B6EE4}"/>
                  </a:ext>
                </a:extLst>
              </p:cNvPr>
              <p:cNvGrpSpPr/>
              <p:nvPr/>
            </p:nvGrpSpPr>
            <p:grpSpPr>
              <a:xfrm>
                <a:off x="14695170" y="-1038350"/>
                <a:ext cx="63817" cy="62700"/>
                <a:chOff x="14695170" y="-1038350"/>
                <a:chExt cx="63817" cy="62700"/>
              </a:xfrm>
            </p:grpSpPr>
            <p:sp>
              <p:nvSpPr>
                <p:cNvPr id="5891" name="Freeform 5890">
                  <a:extLst>
                    <a:ext uri="{FF2B5EF4-FFF2-40B4-BE49-F238E27FC236}">
                      <a16:creationId xmlns:a16="http://schemas.microsoft.com/office/drawing/2014/main" id="{6603E0BA-3199-CB30-6AAA-F73BAA3410B6}"/>
                    </a:ext>
                  </a:extLst>
                </p:cNvPr>
                <p:cNvSpPr/>
                <p:nvPr/>
              </p:nvSpPr>
              <p:spPr>
                <a:xfrm>
                  <a:off x="14695170" y="-10070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92" name="Freeform 5891">
                  <a:extLst>
                    <a:ext uri="{FF2B5EF4-FFF2-40B4-BE49-F238E27FC236}">
                      <a16:creationId xmlns:a16="http://schemas.microsoft.com/office/drawing/2014/main" id="{33F1923D-0A1D-383B-4158-BFD6526B8F62}"/>
                    </a:ext>
                  </a:extLst>
                </p:cNvPr>
                <p:cNvSpPr/>
                <p:nvPr/>
              </p:nvSpPr>
              <p:spPr>
                <a:xfrm>
                  <a:off x="14726602" y="-10383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34" name="Graphic 26">
                <a:extLst>
                  <a:ext uri="{FF2B5EF4-FFF2-40B4-BE49-F238E27FC236}">
                    <a16:creationId xmlns:a16="http://schemas.microsoft.com/office/drawing/2014/main" id="{9179FB13-A241-9D83-0487-E7A52F0F3480}"/>
                  </a:ext>
                </a:extLst>
              </p:cNvPr>
              <p:cNvGrpSpPr/>
              <p:nvPr/>
            </p:nvGrpSpPr>
            <p:grpSpPr>
              <a:xfrm>
                <a:off x="14709457" y="-1038350"/>
                <a:ext cx="62865" cy="62700"/>
                <a:chOff x="14709457" y="-1038350"/>
                <a:chExt cx="62865" cy="62700"/>
              </a:xfrm>
            </p:grpSpPr>
            <p:sp>
              <p:nvSpPr>
                <p:cNvPr id="5889" name="Freeform 5888">
                  <a:extLst>
                    <a:ext uri="{FF2B5EF4-FFF2-40B4-BE49-F238E27FC236}">
                      <a16:creationId xmlns:a16="http://schemas.microsoft.com/office/drawing/2014/main" id="{C62EE70E-E126-04B7-0C3F-6C8A36F90367}"/>
                    </a:ext>
                  </a:extLst>
                </p:cNvPr>
                <p:cNvSpPr/>
                <p:nvPr/>
              </p:nvSpPr>
              <p:spPr>
                <a:xfrm>
                  <a:off x="14709457" y="-1007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90" name="Freeform 5889">
                  <a:extLst>
                    <a:ext uri="{FF2B5EF4-FFF2-40B4-BE49-F238E27FC236}">
                      <a16:creationId xmlns:a16="http://schemas.microsoft.com/office/drawing/2014/main" id="{CD89A3FF-6BF2-2879-5D82-D51CE6678156}"/>
                    </a:ext>
                  </a:extLst>
                </p:cNvPr>
                <p:cNvSpPr/>
                <p:nvPr/>
              </p:nvSpPr>
              <p:spPr>
                <a:xfrm>
                  <a:off x="14740890" y="-10383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35" name="Graphic 26">
                <a:extLst>
                  <a:ext uri="{FF2B5EF4-FFF2-40B4-BE49-F238E27FC236}">
                    <a16:creationId xmlns:a16="http://schemas.microsoft.com/office/drawing/2014/main" id="{75C621C0-5521-48E5-12B1-ED7F880D4105}"/>
                  </a:ext>
                </a:extLst>
              </p:cNvPr>
              <p:cNvGrpSpPr/>
              <p:nvPr/>
            </p:nvGrpSpPr>
            <p:grpSpPr>
              <a:xfrm>
                <a:off x="14715172" y="-1038350"/>
                <a:ext cx="62865" cy="62700"/>
                <a:chOff x="14715172" y="-1038350"/>
                <a:chExt cx="62865" cy="62700"/>
              </a:xfrm>
            </p:grpSpPr>
            <p:sp>
              <p:nvSpPr>
                <p:cNvPr id="5887" name="Freeform 5886">
                  <a:extLst>
                    <a:ext uri="{FF2B5EF4-FFF2-40B4-BE49-F238E27FC236}">
                      <a16:creationId xmlns:a16="http://schemas.microsoft.com/office/drawing/2014/main" id="{E30CA9FE-0A70-A3CD-9663-95BBE40E6FFC}"/>
                    </a:ext>
                  </a:extLst>
                </p:cNvPr>
                <p:cNvSpPr/>
                <p:nvPr/>
              </p:nvSpPr>
              <p:spPr>
                <a:xfrm>
                  <a:off x="14715172" y="-1007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88" name="Freeform 5887">
                  <a:extLst>
                    <a:ext uri="{FF2B5EF4-FFF2-40B4-BE49-F238E27FC236}">
                      <a16:creationId xmlns:a16="http://schemas.microsoft.com/office/drawing/2014/main" id="{CE853302-382D-8DC8-720C-830190B4684A}"/>
                    </a:ext>
                  </a:extLst>
                </p:cNvPr>
                <p:cNvSpPr/>
                <p:nvPr/>
              </p:nvSpPr>
              <p:spPr>
                <a:xfrm>
                  <a:off x="14746605" y="-10383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36" name="Graphic 26">
                <a:extLst>
                  <a:ext uri="{FF2B5EF4-FFF2-40B4-BE49-F238E27FC236}">
                    <a16:creationId xmlns:a16="http://schemas.microsoft.com/office/drawing/2014/main" id="{A70FD9A6-2C09-320E-588E-0A636372421A}"/>
                  </a:ext>
                </a:extLst>
              </p:cNvPr>
              <p:cNvGrpSpPr/>
              <p:nvPr/>
            </p:nvGrpSpPr>
            <p:grpSpPr>
              <a:xfrm>
                <a:off x="14735175" y="-968050"/>
                <a:ext cx="63817" cy="62699"/>
                <a:chOff x="14735175" y="-968050"/>
                <a:chExt cx="63817" cy="62699"/>
              </a:xfrm>
            </p:grpSpPr>
            <p:sp>
              <p:nvSpPr>
                <p:cNvPr id="5885" name="Freeform 5884">
                  <a:extLst>
                    <a:ext uri="{FF2B5EF4-FFF2-40B4-BE49-F238E27FC236}">
                      <a16:creationId xmlns:a16="http://schemas.microsoft.com/office/drawing/2014/main" id="{AEE59849-8B72-A4D1-1DA6-C6F52602134A}"/>
                    </a:ext>
                  </a:extLst>
                </p:cNvPr>
                <p:cNvSpPr/>
                <p:nvPr/>
              </p:nvSpPr>
              <p:spPr>
                <a:xfrm>
                  <a:off x="14735175" y="-9367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86" name="Freeform 5885">
                  <a:extLst>
                    <a:ext uri="{FF2B5EF4-FFF2-40B4-BE49-F238E27FC236}">
                      <a16:creationId xmlns:a16="http://schemas.microsoft.com/office/drawing/2014/main" id="{40014C50-8D02-0778-5E00-B9E6BFD5B1B7}"/>
                    </a:ext>
                  </a:extLst>
                </p:cNvPr>
                <p:cNvSpPr/>
                <p:nvPr/>
              </p:nvSpPr>
              <p:spPr>
                <a:xfrm>
                  <a:off x="14766607"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37" name="Graphic 26">
                <a:extLst>
                  <a:ext uri="{FF2B5EF4-FFF2-40B4-BE49-F238E27FC236}">
                    <a16:creationId xmlns:a16="http://schemas.microsoft.com/office/drawing/2014/main" id="{0B35BE70-3E8B-74FC-CE3D-82E72F3FE6BD}"/>
                  </a:ext>
                </a:extLst>
              </p:cNvPr>
              <p:cNvGrpSpPr/>
              <p:nvPr/>
            </p:nvGrpSpPr>
            <p:grpSpPr>
              <a:xfrm>
                <a:off x="14793277" y="-968050"/>
                <a:ext cx="62865" cy="62699"/>
                <a:chOff x="14793277" y="-968050"/>
                <a:chExt cx="62865" cy="62699"/>
              </a:xfrm>
            </p:grpSpPr>
            <p:sp>
              <p:nvSpPr>
                <p:cNvPr id="5883" name="Freeform 5882">
                  <a:extLst>
                    <a:ext uri="{FF2B5EF4-FFF2-40B4-BE49-F238E27FC236}">
                      <a16:creationId xmlns:a16="http://schemas.microsoft.com/office/drawing/2014/main" id="{FD2FB9C0-5769-6A9A-1E52-2CEFDE283756}"/>
                    </a:ext>
                  </a:extLst>
                </p:cNvPr>
                <p:cNvSpPr/>
                <p:nvPr/>
              </p:nvSpPr>
              <p:spPr>
                <a:xfrm>
                  <a:off x="14793277" y="-9367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84" name="Freeform 5883">
                  <a:extLst>
                    <a:ext uri="{FF2B5EF4-FFF2-40B4-BE49-F238E27FC236}">
                      <a16:creationId xmlns:a16="http://schemas.microsoft.com/office/drawing/2014/main" id="{5384235A-917E-D2A1-4DA8-9470F1BA8544}"/>
                    </a:ext>
                  </a:extLst>
                </p:cNvPr>
                <p:cNvSpPr/>
                <p:nvPr/>
              </p:nvSpPr>
              <p:spPr>
                <a:xfrm>
                  <a:off x="14824710"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38" name="Graphic 26">
                <a:extLst>
                  <a:ext uri="{FF2B5EF4-FFF2-40B4-BE49-F238E27FC236}">
                    <a16:creationId xmlns:a16="http://schemas.microsoft.com/office/drawing/2014/main" id="{940E056E-2E43-34F8-804A-E5BFF0D1A588}"/>
                  </a:ext>
                </a:extLst>
              </p:cNvPr>
              <p:cNvGrpSpPr/>
              <p:nvPr/>
            </p:nvGrpSpPr>
            <p:grpSpPr>
              <a:xfrm>
                <a:off x="14797087" y="-968050"/>
                <a:ext cx="63817" cy="62699"/>
                <a:chOff x="14797087" y="-968050"/>
                <a:chExt cx="63817" cy="62699"/>
              </a:xfrm>
            </p:grpSpPr>
            <p:sp>
              <p:nvSpPr>
                <p:cNvPr id="5881" name="Freeform 5880">
                  <a:extLst>
                    <a:ext uri="{FF2B5EF4-FFF2-40B4-BE49-F238E27FC236}">
                      <a16:creationId xmlns:a16="http://schemas.microsoft.com/office/drawing/2014/main" id="{FCA30142-272D-DB64-F2AD-B1CCD5A9F21D}"/>
                    </a:ext>
                  </a:extLst>
                </p:cNvPr>
                <p:cNvSpPr/>
                <p:nvPr/>
              </p:nvSpPr>
              <p:spPr>
                <a:xfrm>
                  <a:off x="14797087" y="-9367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82" name="Freeform 5881">
                  <a:extLst>
                    <a:ext uri="{FF2B5EF4-FFF2-40B4-BE49-F238E27FC236}">
                      <a16:creationId xmlns:a16="http://schemas.microsoft.com/office/drawing/2014/main" id="{B1A9E498-E4AB-B524-CD1B-9DF64F546729}"/>
                    </a:ext>
                  </a:extLst>
                </p:cNvPr>
                <p:cNvSpPr/>
                <p:nvPr/>
              </p:nvSpPr>
              <p:spPr>
                <a:xfrm>
                  <a:off x="14828520"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39" name="Graphic 26">
                <a:extLst>
                  <a:ext uri="{FF2B5EF4-FFF2-40B4-BE49-F238E27FC236}">
                    <a16:creationId xmlns:a16="http://schemas.microsoft.com/office/drawing/2014/main" id="{0EAF2E7C-66BC-12C8-F00F-9944E66933D8}"/>
                  </a:ext>
                </a:extLst>
              </p:cNvPr>
              <p:cNvGrpSpPr/>
              <p:nvPr/>
            </p:nvGrpSpPr>
            <p:grpSpPr>
              <a:xfrm>
                <a:off x="14801850" y="-968050"/>
                <a:ext cx="62865" cy="62699"/>
                <a:chOff x="14801850" y="-968050"/>
                <a:chExt cx="62865" cy="62699"/>
              </a:xfrm>
            </p:grpSpPr>
            <p:sp>
              <p:nvSpPr>
                <p:cNvPr id="5879" name="Freeform 5878">
                  <a:extLst>
                    <a:ext uri="{FF2B5EF4-FFF2-40B4-BE49-F238E27FC236}">
                      <a16:creationId xmlns:a16="http://schemas.microsoft.com/office/drawing/2014/main" id="{CF8AD485-9B14-7036-881F-50E44DBB7AC2}"/>
                    </a:ext>
                  </a:extLst>
                </p:cNvPr>
                <p:cNvSpPr/>
                <p:nvPr/>
              </p:nvSpPr>
              <p:spPr>
                <a:xfrm>
                  <a:off x="14801850" y="-9367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80" name="Freeform 5879">
                  <a:extLst>
                    <a:ext uri="{FF2B5EF4-FFF2-40B4-BE49-F238E27FC236}">
                      <a16:creationId xmlns:a16="http://schemas.microsoft.com/office/drawing/2014/main" id="{CD6CC384-C0BF-A9FD-3836-B460AB80B501}"/>
                    </a:ext>
                  </a:extLst>
                </p:cNvPr>
                <p:cNvSpPr/>
                <p:nvPr/>
              </p:nvSpPr>
              <p:spPr>
                <a:xfrm>
                  <a:off x="14833282"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40" name="Graphic 26">
                <a:extLst>
                  <a:ext uri="{FF2B5EF4-FFF2-40B4-BE49-F238E27FC236}">
                    <a16:creationId xmlns:a16="http://schemas.microsoft.com/office/drawing/2014/main" id="{ACC71FA5-43CA-E7C3-C8B9-93C8A9A655FE}"/>
                  </a:ext>
                </a:extLst>
              </p:cNvPr>
              <p:cNvGrpSpPr/>
              <p:nvPr/>
            </p:nvGrpSpPr>
            <p:grpSpPr>
              <a:xfrm>
                <a:off x="14860905" y="-968050"/>
                <a:ext cx="62864" cy="62699"/>
                <a:chOff x="14860905" y="-968050"/>
                <a:chExt cx="62864" cy="62699"/>
              </a:xfrm>
            </p:grpSpPr>
            <p:sp>
              <p:nvSpPr>
                <p:cNvPr id="5877" name="Freeform 5876">
                  <a:extLst>
                    <a:ext uri="{FF2B5EF4-FFF2-40B4-BE49-F238E27FC236}">
                      <a16:creationId xmlns:a16="http://schemas.microsoft.com/office/drawing/2014/main" id="{1BFF9ABB-B9BA-4825-0F92-14C0EECDD179}"/>
                    </a:ext>
                  </a:extLst>
                </p:cNvPr>
                <p:cNvSpPr/>
                <p:nvPr/>
              </p:nvSpPr>
              <p:spPr>
                <a:xfrm>
                  <a:off x="14860905" y="-9367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78" name="Freeform 5877">
                  <a:extLst>
                    <a:ext uri="{FF2B5EF4-FFF2-40B4-BE49-F238E27FC236}">
                      <a16:creationId xmlns:a16="http://schemas.microsoft.com/office/drawing/2014/main" id="{90F2A9DD-96FF-876C-38C2-4F59AE625582}"/>
                    </a:ext>
                  </a:extLst>
                </p:cNvPr>
                <p:cNvSpPr/>
                <p:nvPr/>
              </p:nvSpPr>
              <p:spPr>
                <a:xfrm>
                  <a:off x="14892337"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41" name="Graphic 26">
                <a:extLst>
                  <a:ext uri="{FF2B5EF4-FFF2-40B4-BE49-F238E27FC236}">
                    <a16:creationId xmlns:a16="http://schemas.microsoft.com/office/drawing/2014/main" id="{2D28FF00-A4A7-1638-8048-AAA7369A192A}"/>
                  </a:ext>
                </a:extLst>
              </p:cNvPr>
              <p:cNvGrpSpPr/>
              <p:nvPr/>
            </p:nvGrpSpPr>
            <p:grpSpPr>
              <a:xfrm>
                <a:off x="14866620" y="-968050"/>
                <a:ext cx="62865" cy="62699"/>
                <a:chOff x="14866620" y="-968050"/>
                <a:chExt cx="62865" cy="62699"/>
              </a:xfrm>
            </p:grpSpPr>
            <p:sp>
              <p:nvSpPr>
                <p:cNvPr id="5875" name="Freeform 5874">
                  <a:extLst>
                    <a:ext uri="{FF2B5EF4-FFF2-40B4-BE49-F238E27FC236}">
                      <a16:creationId xmlns:a16="http://schemas.microsoft.com/office/drawing/2014/main" id="{72D41710-A318-9360-8B39-87484F06600A}"/>
                    </a:ext>
                  </a:extLst>
                </p:cNvPr>
                <p:cNvSpPr/>
                <p:nvPr/>
              </p:nvSpPr>
              <p:spPr>
                <a:xfrm>
                  <a:off x="14866620" y="-9367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76" name="Freeform 5875">
                  <a:extLst>
                    <a:ext uri="{FF2B5EF4-FFF2-40B4-BE49-F238E27FC236}">
                      <a16:creationId xmlns:a16="http://schemas.microsoft.com/office/drawing/2014/main" id="{54D209EC-4175-448F-7C62-7BBB8C43D82F}"/>
                    </a:ext>
                  </a:extLst>
                </p:cNvPr>
                <p:cNvSpPr/>
                <p:nvPr/>
              </p:nvSpPr>
              <p:spPr>
                <a:xfrm>
                  <a:off x="14898052"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42" name="Graphic 26">
                <a:extLst>
                  <a:ext uri="{FF2B5EF4-FFF2-40B4-BE49-F238E27FC236}">
                    <a16:creationId xmlns:a16="http://schemas.microsoft.com/office/drawing/2014/main" id="{568E7D9A-AFE4-B133-C5E5-854975CBEF38}"/>
                  </a:ext>
                </a:extLst>
              </p:cNvPr>
              <p:cNvGrpSpPr/>
              <p:nvPr/>
            </p:nvGrpSpPr>
            <p:grpSpPr>
              <a:xfrm>
                <a:off x="15168562" y="-968050"/>
                <a:ext cx="62865" cy="62699"/>
                <a:chOff x="15168562" y="-968050"/>
                <a:chExt cx="62865" cy="62699"/>
              </a:xfrm>
            </p:grpSpPr>
            <p:sp>
              <p:nvSpPr>
                <p:cNvPr id="5873" name="Freeform 5872">
                  <a:extLst>
                    <a:ext uri="{FF2B5EF4-FFF2-40B4-BE49-F238E27FC236}">
                      <a16:creationId xmlns:a16="http://schemas.microsoft.com/office/drawing/2014/main" id="{9CEB6747-F5AD-C39C-5F43-A61D52BFA52B}"/>
                    </a:ext>
                  </a:extLst>
                </p:cNvPr>
                <p:cNvSpPr/>
                <p:nvPr/>
              </p:nvSpPr>
              <p:spPr>
                <a:xfrm>
                  <a:off x="15168562" y="-9367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74" name="Freeform 5873">
                  <a:extLst>
                    <a:ext uri="{FF2B5EF4-FFF2-40B4-BE49-F238E27FC236}">
                      <a16:creationId xmlns:a16="http://schemas.microsoft.com/office/drawing/2014/main" id="{BDE12A73-693F-5A37-1F1C-8CA55579BF9F}"/>
                    </a:ext>
                  </a:extLst>
                </p:cNvPr>
                <p:cNvSpPr/>
                <p:nvPr/>
              </p:nvSpPr>
              <p:spPr>
                <a:xfrm>
                  <a:off x="15199995"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43" name="Graphic 26">
                <a:extLst>
                  <a:ext uri="{FF2B5EF4-FFF2-40B4-BE49-F238E27FC236}">
                    <a16:creationId xmlns:a16="http://schemas.microsoft.com/office/drawing/2014/main" id="{7467C598-6B92-59DF-CBE2-F42A109E2F25}"/>
                  </a:ext>
                </a:extLst>
              </p:cNvPr>
              <p:cNvGrpSpPr/>
              <p:nvPr/>
            </p:nvGrpSpPr>
            <p:grpSpPr>
              <a:xfrm>
                <a:off x="15175230" y="-968050"/>
                <a:ext cx="62864" cy="62699"/>
                <a:chOff x="15175230" y="-968050"/>
                <a:chExt cx="62864" cy="62699"/>
              </a:xfrm>
            </p:grpSpPr>
            <p:sp>
              <p:nvSpPr>
                <p:cNvPr id="5871" name="Freeform 5870">
                  <a:extLst>
                    <a:ext uri="{FF2B5EF4-FFF2-40B4-BE49-F238E27FC236}">
                      <a16:creationId xmlns:a16="http://schemas.microsoft.com/office/drawing/2014/main" id="{E1F46FA4-787B-D189-BB92-084E9580D990}"/>
                    </a:ext>
                  </a:extLst>
                </p:cNvPr>
                <p:cNvSpPr/>
                <p:nvPr/>
              </p:nvSpPr>
              <p:spPr>
                <a:xfrm>
                  <a:off x="15175230" y="-9367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72" name="Freeform 5871">
                  <a:extLst>
                    <a:ext uri="{FF2B5EF4-FFF2-40B4-BE49-F238E27FC236}">
                      <a16:creationId xmlns:a16="http://schemas.microsoft.com/office/drawing/2014/main" id="{92C27326-4441-83F0-BE23-7124F37D362A}"/>
                    </a:ext>
                  </a:extLst>
                </p:cNvPr>
                <p:cNvSpPr/>
                <p:nvPr/>
              </p:nvSpPr>
              <p:spPr>
                <a:xfrm>
                  <a:off x="15206662"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44" name="Graphic 26">
                <a:extLst>
                  <a:ext uri="{FF2B5EF4-FFF2-40B4-BE49-F238E27FC236}">
                    <a16:creationId xmlns:a16="http://schemas.microsoft.com/office/drawing/2014/main" id="{D26463ED-ED44-4744-B093-19C0B87A17C2}"/>
                  </a:ext>
                </a:extLst>
              </p:cNvPr>
              <p:cNvGrpSpPr/>
              <p:nvPr/>
            </p:nvGrpSpPr>
            <p:grpSpPr>
              <a:xfrm>
                <a:off x="15198090" y="-968050"/>
                <a:ext cx="63817" cy="62699"/>
                <a:chOff x="15198090" y="-968050"/>
                <a:chExt cx="63817" cy="62699"/>
              </a:xfrm>
            </p:grpSpPr>
            <p:sp>
              <p:nvSpPr>
                <p:cNvPr id="5869" name="Freeform 5868">
                  <a:extLst>
                    <a:ext uri="{FF2B5EF4-FFF2-40B4-BE49-F238E27FC236}">
                      <a16:creationId xmlns:a16="http://schemas.microsoft.com/office/drawing/2014/main" id="{39D46E5F-BAC0-9E3A-863E-1941806CCFCC}"/>
                    </a:ext>
                  </a:extLst>
                </p:cNvPr>
                <p:cNvSpPr/>
                <p:nvPr/>
              </p:nvSpPr>
              <p:spPr>
                <a:xfrm>
                  <a:off x="15198090" y="-9367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70" name="Freeform 5869">
                  <a:extLst>
                    <a:ext uri="{FF2B5EF4-FFF2-40B4-BE49-F238E27FC236}">
                      <a16:creationId xmlns:a16="http://schemas.microsoft.com/office/drawing/2014/main" id="{1DCDAA17-A5D2-C269-7676-DCBF7B09669B}"/>
                    </a:ext>
                  </a:extLst>
                </p:cNvPr>
                <p:cNvSpPr/>
                <p:nvPr/>
              </p:nvSpPr>
              <p:spPr>
                <a:xfrm>
                  <a:off x="15230475"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45" name="Graphic 26">
                <a:extLst>
                  <a:ext uri="{FF2B5EF4-FFF2-40B4-BE49-F238E27FC236}">
                    <a16:creationId xmlns:a16="http://schemas.microsoft.com/office/drawing/2014/main" id="{24BF6D44-54C7-ACD1-0FE6-137081212F38}"/>
                  </a:ext>
                </a:extLst>
              </p:cNvPr>
              <p:cNvGrpSpPr/>
              <p:nvPr/>
            </p:nvGrpSpPr>
            <p:grpSpPr>
              <a:xfrm>
                <a:off x="15201900" y="-968050"/>
                <a:ext cx="62865" cy="62699"/>
                <a:chOff x="15201900" y="-968050"/>
                <a:chExt cx="62865" cy="62699"/>
              </a:xfrm>
            </p:grpSpPr>
            <p:sp>
              <p:nvSpPr>
                <p:cNvPr id="5867" name="Freeform 5866">
                  <a:extLst>
                    <a:ext uri="{FF2B5EF4-FFF2-40B4-BE49-F238E27FC236}">
                      <a16:creationId xmlns:a16="http://schemas.microsoft.com/office/drawing/2014/main" id="{3E1AEF26-3310-61F2-3572-D8689711F0CA}"/>
                    </a:ext>
                  </a:extLst>
                </p:cNvPr>
                <p:cNvSpPr/>
                <p:nvPr/>
              </p:nvSpPr>
              <p:spPr>
                <a:xfrm>
                  <a:off x="15201900" y="-9367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68" name="Freeform 5867">
                  <a:extLst>
                    <a:ext uri="{FF2B5EF4-FFF2-40B4-BE49-F238E27FC236}">
                      <a16:creationId xmlns:a16="http://schemas.microsoft.com/office/drawing/2014/main" id="{DE505A08-B002-7F69-062D-357B37629095}"/>
                    </a:ext>
                  </a:extLst>
                </p:cNvPr>
                <p:cNvSpPr/>
                <p:nvPr/>
              </p:nvSpPr>
              <p:spPr>
                <a:xfrm>
                  <a:off x="15233332"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46" name="Graphic 26">
                <a:extLst>
                  <a:ext uri="{FF2B5EF4-FFF2-40B4-BE49-F238E27FC236}">
                    <a16:creationId xmlns:a16="http://schemas.microsoft.com/office/drawing/2014/main" id="{7A6F2848-E8D7-2CAD-4134-F01C623AAD4E}"/>
                  </a:ext>
                </a:extLst>
              </p:cNvPr>
              <p:cNvGrpSpPr/>
              <p:nvPr/>
            </p:nvGrpSpPr>
            <p:grpSpPr>
              <a:xfrm>
                <a:off x="15239047" y="-968050"/>
                <a:ext cx="62865" cy="62699"/>
                <a:chOff x="15239047" y="-968050"/>
                <a:chExt cx="62865" cy="62699"/>
              </a:xfrm>
            </p:grpSpPr>
            <p:sp>
              <p:nvSpPr>
                <p:cNvPr id="5865" name="Freeform 5864">
                  <a:extLst>
                    <a:ext uri="{FF2B5EF4-FFF2-40B4-BE49-F238E27FC236}">
                      <a16:creationId xmlns:a16="http://schemas.microsoft.com/office/drawing/2014/main" id="{E2A4CD4C-138B-0E24-7C90-14F674084B2C}"/>
                    </a:ext>
                  </a:extLst>
                </p:cNvPr>
                <p:cNvSpPr/>
                <p:nvPr/>
              </p:nvSpPr>
              <p:spPr>
                <a:xfrm>
                  <a:off x="15239047" y="-9367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66" name="Freeform 5865">
                  <a:extLst>
                    <a:ext uri="{FF2B5EF4-FFF2-40B4-BE49-F238E27FC236}">
                      <a16:creationId xmlns:a16="http://schemas.microsoft.com/office/drawing/2014/main" id="{7885151D-CC71-496B-AD2D-D21E95ABD9D9}"/>
                    </a:ext>
                  </a:extLst>
                </p:cNvPr>
                <p:cNvSpPr/>
                <p:nvPr/>
              </p:nvSpPr>
              <p:spPr>
                <a:xfrm>
                  <a:off x="15270480"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47" name="Graphic 26">
                <a:extLst>
                  <a:ext uri="{FF2B5EF4-FFF2-40B4-BE49-F238E27FC236}">
                    <a16:creationId xmlns:a16="http://schemas.microsoft.com/office/drawing/2014/main" id="{CD661661-359A-6CE1-2E2D-DA85E3EF3F97}"/>
                  </a:ext>
                </a:extLst>
              </p:cNvPr>
              <p:cNvGrpSpPr/>
              <p:nvPr/>
            </p:nvGrpSpPr>
            <p:grpSpPr>
              <a:xfrm>
                <a:off x="15245715" y="-968050"/>
                <a:ext cx="62865" cy="62699"/>
                <a:chOff x="15245715" y="-968050"/>
                <a:chExt cx="62865" cy="62699"/>
              </a:xfrm>
            </p:grpSpPr>
            <p:sp>
              <p:nvSpPr>
                <p:cNvPr id="5863" name="Freeform 5862">
                  <a:extLst>
                    <a:ext uri="{FF2B5EF4-FFF2-40B4-BE49-F238E27FC236}">
                      <a16:creationId xmlns:a16="http://schemas.microsoft.com/office/drawing/2014/main" id="{E895E5CF-76BF-A0E9-4D76-4EAD3D377106}"/>
                    </a:ext>
                  </a:extLst>
                </p:cNvPr>
                <p:cNvSpPr/>
                <p:nvPr/>
              </p:nvSpPr>
              <p:spPr>
                <a:xfrm>
                  <a:off x="15245715" y="-9367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64" name="Freeform 5863">
                  <a:extLst>
                    <a:ext uri="{FF2B5EF4-FFF2-40B4-BE49-F238E27FC236}">
                      <a16:creationId xmlns:a16="http://schemas.microsoft.com/office/drawing/2014/main" id="{332F26D2-3F12-73A0-5A0B-9C4375766031}"/>
                    </a:ext>
                  </a:extLst>
                </p:cNvPr>
                <p:cNvSpPr/>
                <p:nvPr/>
              </p:nvSpPr>
              <p:spPr>
                <a:xfrm>
                  <a:off x="15277147"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48" name="Graphic 26">
                <a:extLst>
                  <a:ext uri="{FF2B5EF4-FFF2-40B4-BE49-F238E27FC236}">
                    <a16:creationId xmlns:a16="http://schemas.microsoft.com/office/drawing/2014/main" id="{FA9374A9-AA8A-AD89-96A1-56CB387A224E}"/>
                  </a:ext>
                </a:extLst>
              </p:cNvPr>
              <p:cNvGrpSpPr/>
              <p:nvPr/>
            </p:nvGrpSpPr>
            <p:grpSpPr>
              <a:xfrm>
                <a:off x="15255240" y="-968050"/>
                <a:ext cx="63817" cy="62699"/>
                <a:chOff x="15255240" y="-968050"/>
                <a:chExt cx="63817" cy="62699"/>
              </a:xfrm>
            </p:grpSpPr>
            <p:sp>
              <p:nvSpPr>
                <p:cNvPr id="5861" name="Freeform 5860">
                  <a:extLst>
                    <a:ext uri="{FF2B5EF4-FFF2-40B4-BE49-F238E27FC236}">
                      <a16:creationId xmlns:a16="http://schemas.microsoft.com/office/drawing/2014/main" id="{D482903F-8968-29D4-7BFA-AF80C4AABC8A}"/>
                    </a:ext>
                  </a:extLst>
                </p:cNvPr>
                <p:cNvSpPr/>
                <p:nvPr/>
              </p:nvSpPr>
              <p:spPr>
                <a:xfrm>
                  <a:off x="15255240" y="-9367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62" name="Freeform 5861">
                  <a:extLst>
                    <a:ext uri="{FF2B5EF4-FFF2-40B4-BE49-F238E27FC236}">
                      <a16:creationId xmlns:a16="http://schemas.microsoft.com/office/drawing/2014/main" id="{C801DC30-1273-F3AF-CE78-971DB7D8CD43}"/>
                    </a:ext>
                  </a:extLst>
                </p:cNvPr>
                <p:cNvSpPr/>
                <p:nvPr/>
              </p:nvSpPr>
              <p:spPr>
                <a:xfrm>
                  <a:off x="15287625"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49" name="Graphic 26">
                <a:extLst>
                  <a:ext uri="{FF2B5EF4-FFF2-40B4-BE49-F238E27FC236}">
                    <a16:creationId xmlns:a16="http://schemas.microsoft.com/office/drawing/2014/main" id="{BE0B92FA-7E10-C346-9E26-81102A54E5BE}"/>
                  </a:ext>
                </a:extLst>
              </p:cNvPr>
              <p:cNvGrpSpPr/>
              <p:nvPr/>
            </p:nvGrpSpPr>
            <p:grpSpPr>
              <a:xfrm>
                <a:off x="15260002" y="-968050"/>
                <a:ext cx="62865" cy="62699"/>
                <a:chOff x="15260002" y="-968050"/>
                <a:chExt cx="62865" cy="62699"/>
              </a:xfrm>
            </p:grpSpPr>
            <p:sp>
              <p:nvSpPr>
                <p:cNvPr id="5859" name="Freeform 5858">
                  <a:extLst>
                    <a:ext uri="{FF2B5EF4-FFF2-40B4-BE49-F238E27FC236}">
                      <a16:creationId xmlns:a16="http://schemas.microsoft.com/office/drawing/2014/main" id="{2DB6AB8C-BD7C-F551-9E19-D8DA2C66E91D}"/>
                    </a:ext>
                  </a:extLst>
                </p:cNvPr>
                <p:cNvSpPr/>
                <p:nvPr/>
              </p:nvSpPr>
              <p:spPr>
                <a:xfrm>
                  <a:off x="15260002" y="-9367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60" name="Freeform 5859">
                  <a:extLst>
                    <a:ext uri="{FF2B5EF4-FFF2-40B4-BE49-F238E27FC236}">
                      <a16:creationId xmlns:a16="http://schemas.microsoft.com/office/drawing/2014/main" id="{C26A69AB-F66A-6565-32C0-84A5C7DC2A4D}"/>
                    </a:ext>
                  </a:extLst>
                </p:cNvPr>
                <p:cNvSpPr/>
                <p:nvPr/>
              </p:nvSpPr>
              <p:spPr>
                <a:xfrm>
                  <a:off x="15291435"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50" name="Graphic 26">
                <a:extLst>
                  <a:ext uri="{FF2B5EF4-FFF2-40B4-BE49-F238E27FC236}">
                    <a16:creationId xmlns:a16="http://schemas.microsoft.com/office/drawing/2014/main" id="{5D55E48F-DAAF-52F0-166D-0BF13D2A0B81}"/>
                  </a:ext>
                </a:extLst>
              </p:cNvPr>
              <p:cNvGrpSpPr/>
              <p:nvPr/>
            </p:nvGrpSpPr>
            <p:grpSpPr>
              <a:xfrm>
                <a:off x="15322867" y="-968050"/>
                <a:ext cx="63817" cy="62699"/>
                <a:chOff x="15322867" y="-968050"/>
                <a:chExt cx="63817" cy="62699"/>
              </a:xfrm>
            </p:grpSpPr>
            <p:sp>
              <p:nvSpPr>
                <p:cNvPr id="5857" name="Freeform 5856">
                  <a:extLst>
                    <a:ext uri="{FF2B5EF4-FFF2-40B4-BE49-F238E27FC236}">
                      <a16:creationId xmlns:a16="http://schemas.microsoft.com/office/drawing/2014/main" id="{8C9744DC-7813-6B74-BCCE-EF9D35B10747}"/>
                    </a:ext>
                  </a:extLst>
                </p:cNvPr>
                <p:cNvSpPr/>
                <p:nvPr/>
              </p:nvSpPr>
              <p:spPr>
                <a:xfrm>
                  <a:off x="15322867" y="-9367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58" name="Freeform 5857">
                  <a:extLst>
                    <a:ext uri="{FF2B5EF4-FFF2-40B4-BE49-F238E27FC236}">
                      <a16:creationId xmlns:a16="http://schemas.microsoft.com/office/drawing/2014/main" id="{3549C3CE-9230-2CFB-34F6-7CBF6EBDE14A}"/>
                    </a:ext>
                  </a:extLst>
                </p:cNvPr>
                <p:cNvSpPr/>
                <p:nvPr/>
              </p:nvSpPr>
              <p:spPr>
                <a:xfrm>
                  <a:off x="15354300"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51" name="Graphic 26">
                <a:extLst>
                  <a:ext uri="{FF2B5EF4-FFF2-40B4-BE49-F238E27FC236}">
                    <a16:creationId xmlns:a16="http://schemas.microsoft.com/office/drawing/2014/main" id="{A60C809E-002E-5CB2-0312-59F154B86A8F}"/>
                  </a:ext>
                </a:extLst>
              </p:cNvPr>
              <p:cNvGrpSpPr/>
              <p:nvPr/>
            </p:nvGrpSpPr>
            <p:grpSpPr>
              <a:xfrm>
                <a:off x="15355252" y="-968050"/>
                <a:ext cx="63817" cy="62699"/>
                <a:chOff x="15355252" y="-968050"/>
                <a:chExt cx="63817" cy="62699"/>
              </a:xfrm>
            </p:grpSpPr>
            <p:sp>
              <p:nvSpPr>
                <p:cNvPr id="5855" name="Freeform 5854">
                  <a:extLst>
                    <a:ext uri="{FF2B5EF4-FFF2-40B4-BE49-F238E27FC236}">
                      <a16:creationId xmlns:a16="http://schemas.microsoft.com/office/drawing/2014/main" id="{257EC640-C769-6DC5-FB91-263C863B1EA2}"/>
                    </a:ext>
                  </a:extLst>
                </p:cNvPr>
                <p:cNvSpPr/>
                <p:nvPr/>
              </p:nvSpPr>
              <p:spPr>
                <a:xfrm>
                  <a:off x="15355252" y="-9367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56" name="Freeform 5855">
                  <a:extLst>
                    <a:ext uri="{FF2B5EF4-FFF2-40B4-BE49-F238E27FC236}">
                      <a16:creationId xmlns:a16="http://schemas.microsoft.com/office/drawing/2014/main" id="{5F9564B5-BFB1-585D-A785-B7E9DBB05C11}"/>
                    </a:ext>
                  </a:extLst>
                </p:cNvPr>
                <p:cNvSpPr/>
                <p:nvPr/>
              </p:nvSpPr>
              <p:spPr>
                <a:xfrm>
                  <a:off x="15386685"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52" name="Graphic 26">
                <a:extLst>
                  <a:ext uri="{FF2B5EF4-FFF2-40B4-BE49-F238E27FC236}">
                    <a16:creationId xmlns:a16="http://schemas.microsoft.com/office/drawing/2014/main" id="{C88ABD8B-9BCF-6C83-D33A-CF646FF4BB9E}"/>
                  </a:ext>
                </a:extLst>
              </p:cNvPr>
              <p:cNvGrpSpPr/>
              <p:nvPr/>
            </p:nvGrpSpPr>
            <p:grpSpPr>
              <a:xfrm>
                <a:off x="15359062" y="-968050"/>
                <a:ext cx="62865" cy="62699"/>
                <a:chOff x="15359062" y="-968050"/>
                <a:chExt cx="62865" cy="62699"/>
              </a:xfrm>
            </p:grpSpPr>
            <p:sp>
              <p:nvSpPr>
                <p:cNvPr id="5853" name="Freeform 5852">
                  <a:extLst>
                    <a:ext uri="{FF2B5EF4-FFF2-40B4-BE49-F238E27FC236}">
                      <a16:creationId xmlns:a16="http://schemas.microsoft.com/office/drawing/2014/main" id="{6A07D0AC-F768-B2CF-5554-55CEEA520D82}"/>
                    </a:ext>
                  </a:extLst>
                </p:cNvPr>
                <p:cNvSpPr/>
                <p:nvPr/>
              </p:nvSpPr>
              <p:spPr>
                <a:xfrm>
                  <a:off x="15359062" y="-9367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54" name="Freeform 5853">
                  <a:extLst>
                    <a:ext uri="{FF2B5EF4-FFF2-40B4-BE49-F238E27FC236}">
                      <a16:creationId xmlns:a16="http://schemas.microsoft.com/office/drawing/2014/main" id="{1B88AE03-4D35-881B-48D5-3F90FCD3D352}"/>
                    </a:ext>
                  </a:extLst>
                </p:cNvPr>
                <p:cNvSpPr/>
                <p:nvPr/>
              </p:nvSpPr>
              <p:spPr>
                <a:xfrm>
                  <a:off x="15390495" y="-9680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5748" name="Freeform 5747">
              <a:extLst>
                <a:ext uri="{FF2B5EF4-FFF2-40B4-BE49-F238E27FC236}">
                  <a16:creationId xmlns:a16="http://schemas.microsoft.com/office/drawing/2014/main" id="{426F9759-B5EC-CE2B-AEC2-9388728DE7EF}"/>
                </a:ext>
              </a:extLst>
            </p:cNvPr>
            <p:cNvSpPr/>
            <p:nvPr/>
          </p:nvSpPr>
          <p:spPr>
            <a:xfrm>
              <a:off x="9773602" y="-2266700"/>
              <a:ext cx="5615940" cy="1330950"/>
            </a:xfrm>
            <a:custGeom>
              <a:avLst/>
              <a:gdLst>
                <a:gd name="connsiteX0" fmla="*/ 0 w 5615940"/>
                <a:gd name="connsiteY0" fmla="*/ 0 h 1330950"/>
                <a:gd name="connsiteX1" fmla="*/ 70485 w 5615940"/>
                <a:gd name="connsiteY1" fmla="*/ 0 h 1330950"/>
                <a:gd name="connsiteX2" fmla="*/ 70485 w 5615940"/>
                <a:gd name="connsiteY2" fmla="*/ 15200 h 1330950"/>
                <a:gd name="connsiteX3" fmla="*/ 126683 w 5615940"/>
                <a:gd name="connsiteY3" fmla="*/ 15200 h 1330950"/>
                <a:gd name="connsiteX4" fmla="*/ 126683 w 5615940"/>
                <a:gd name="connsiteY4" fmla="*/ 28500 h 1330950"/>
                <a:gd name="connsiteX5" fmla="*/ 257175 w 5615940"/>
                <a:gd name="connsiteY5" fmla="*/ 28500 h 1330950"/>
                <a:gd name="connsiteX6" fmla="*/ 257175 w 5615940"/>
                <a:gd name="connsiteY6" fmla="*/ 41800 h 1330950"/>
                <a:gd name="connsiteX7" fmla="*/ 460058 w 5615940"/>
                <a:gd name="connsiteY7" fmla="*/ 41800 h 1330950"/>
                <a:gd name="connsiteX8" fmla="*/ 460058 w 5615940"/>
                <a:gd name="connsiteY8" fmla="*/ 70300 h 1330950"/>
                <a:gd name="connsiteX9" fmla="*/ 474345 w 5615940"/>
                <a:gd name="connsiteY9" fmla="*/ 70300 h 1330950"/>
                <a:gd name="connsiteX10" fmla="*/ 474345 w 5615940"/>
                <a:gd name="connsiteY10" fmla="*/ 87400 h 1330950"/>
                <a:gd name="connsiteX11" fmla="*/ 623888 w 5615940"/>
                <a:gd name="connsiteY11" fmla="*/ 87400 h 1330950"/>
                <a:gd name="connsiteX12" fmla="*/ 623888 w 5615940"/>
                <a:gd name="connsiteY12" fmla="*/ 116850 h 1330950"/>
                <a:gd name="connsiteX13" fmla="*/ 735330 w 5615940"/>
                <a:gd name="connsiteY13" fmla="*/ 116850 h 1330950"/>
                <a:gd name="connsiteX14" fmla="*/ 735330 w 5615940"/>
                <a:gd name="connsiteY14" fmla="*/ 135850 h 1330950"/>
                <a:gd name="connsiteX15" fmla="*/ 771525 w 5615940"/>
                <a:gd name="connsiteY15" fmla="*/ 135850 h 1330950"/>
                <a:gd name="connsiteX16" fmla="*/ 854393 w 5615940"/>
                <a:gd name="connsiteY16" fmla="*/ 135850 h 1330950"/>
                <a:gd name="connsiteX17" fmla="*/ 854393 w 5615940"/>
                <a:gd name="connsiteY17" fmla="*/ 173850 h 1330950"/>
                <a:gd name="connsiteX18" fmla="*/ 876300 w 5615940"/>
                <a:gd name="connsiteY18" fmla="*/ 173850 h 1330950"/>
                <a:gd name="connsiteX19" fmla="*/ 876300 w 5615940"/>
                <a:gd name="connsiteY19" fmla="*/ 201400 h 1330950"/>
                <a:gd name="connsiteX20" fmla="*/ 922973 w 5615940"/>
                <a:gd name="connsiteY20" fmla="*/ 201400 h 1330950"/>
                <a:gd name="connsiteX21" fmla="*/ 922973 w 5615940"/>
                <a:gd name="connsiteY21" fmla="*/ 216600 h 1330950"/>
                <a:gd name="connsiteX22" fmla="*/ 1195388 w 5615940"/>
                <a:gd name="connsiteY22" fmla="*/ 216600 h 1330950"/>
                <a:gd name="connsiteX23" fmla="*/ 1195388 w 5615940"/>
                <a:gd name="connsiteY23" fmla="*/ 240350 h 1330950"/>
                <a:gd name="connsiteX24" fmla="*/ 1360170 w 5615940"/>
                <a:gd name="connsiteY24" fmla="*/ 240350 h 1330950"/>
                <a:gd name="connsiteX25" fmla="*/ 1360170 w 5615940"/>
                <a:gd name="connsiteY25" fmla="*/ 253650 h 1330950"/>
                <a:gd name="connsiteX26" fmla="*/ 1389698 w 5615940"/>
                <a:gd name="connsiteY26" fmla="*/ 253650 h 1330950"/>
                <a:gd name="connsiteX27" fmla="*/ 1389698 w 5615940"/>
                <a:gd name="connsiteY27" fmla="*/ 286900 h 1330950"/>
                <a:gd name="connsiteX28" fmla="*/ 1508760 w 5615940"/>
                <a:gd name="connsiteY28" fmla="*/ 286900 h 1330950"/>
                <a:gd name="connsiteX29" fmla="*/ 1508760 w 5615940"/>
                <a:gd name="connsiteY29" fmla="*/ 304000 h 1330950"/>
                <a:gd name="connsiteX30" fmla="*/ 1578293 w 5615940"/>
                <a:gd name="connsiteY30" fmla="*/ 304000 h 1330950"/>
                <a:gd name="connsiteX31" fmla="*/ 1578293 w 5615940"/>
                <a:gd name="connsiteY31" fmla="*/ 320150 h 1330950"/>
                <a:gd name="connsiteX32" fmla="*/ 1656398 w 5615940"/>
                <a:gd name="connsiteY32" fmla="*/ 320150 h 1330950"/>
                <a:gd name="connsiteX33" fmla="*/ 1656398 w 5615940"/>
                <a:gd name="connsiteY33" fmla="*/ 334400 h 1330950"/>
                <a:gd name="connsiteX34" fmla="*/ 1701165 w 5615940"/>
                <a:gd name="connsiteY34" fmla="*/ 334400 h 1330950"/>
                <a:gd name="connsiteX35" fmla="*/ 1701165 w 5615940"/>
                <a:gd name="connsiteY35" fmla="*/ 349600 h 1330950"/>
                <a:gd name="connsiteX36" fmla="*/ 1752600 w 5615940"/>
                <a:gd name="connsiteY36" fmla="*/ 349600 h 1330950"/>
                <a:gd name="connsiteX37" fmla="*/ 1752600 w 5615940"/>
                <a:gd name="connsiteY37" fmla="*/ 362900 h 1330950"/>
                <a:gd name="connsiteX38" fmla="*/ 1864995 w 5615940"/>
                <a:gd name="connsiteY38" fmla="*/ 362900 h 1330950"/>
                <a:gd name="connsiteX39" fmla="*/ 1864995 w 5615940"/>
                <a:gd name="connsiteY39" fmla="*/ 413250 h 1330950"/>
                <a:gd name="connsiteX40" fmla="*/ 1927860 w 5615940"/>
                <a:gd name="connsiteY40" fmla="*/ 413250 h 1330950"/>
                <a:gd name="connsiteX41" fmla="*/ 1927860 w 5615940"/>
                <a:gd name="connsiteY41" fmla="*/ 428450 h 1330950"/>
                <a:gd name="connsiteX42" fmla="*/ 2143125 w 5615940"/>
                <a:gd name="connsiteY42" fmla="*/ 428450 h 1330950"/>
                <a:gd name="connsiteX43" fmla="*/ 2143125 w 5615940"/>
                <a:gd name="connsiteY43" fmla="*/ 448400 h 1330950"/>
                <a:gd name="connsiteX44" fmla="*/ 2163128 w 5615940"/>
                <a:gd name="connsiteY44" fmla="*/ 448400 h 1330950"/>
                <a:gd name="connsiteX45" fmla="*/ 2163128 w 5615940"/>
                <a:gd name="connsiteY45" fmla="*/ 465500 h 1330950"/>
                <a:gd name="connsiteX46" fmla="*/ 2191703 w 5615940"/>
                <a:gd name="connsiteY46" fmla="*/ 465500 h 1330950"/>
                <a:gd name="connsiteX47" fmla="*/ 2191703 w 5615940"/>
                <a:gd name="connsiteY47" fmla="*/ 479750 h 1330950"/>
                <a:gd name="connsiteX48" fmla="*/ 2269808 w 5615940"/>
                <a:gd name="connsiteY48" fmla="*/ 479750 h 1330950"/>
                <a:gd name="connsiteX49" fmla="*/ 2269808 w 5615940"/>
                <a:gd name="connsiteY49" fmla="*/ 495900 h 1330950"/>
                <a:gd name="connsiteX50" fmla="*/ 2295525 w 5615940"/>
                <a:gd name="connsiteY50" fmla="*/ 495900 h 1330950"/>
                <a:gd name="connsiteX51" fmla="*/ 2295525 w 5615940"/>
                <a:gd name="connsiteY51" fmla="*/ 512050 h 1330950"/>
                <a:gd name="connsiteX52" fmla="*/ 2387918 w 5615940"/>
                <a:gd name="connsiteY52" fmla="*/ 512050 h 1330950"/>
                <a:gd name="connsiteX53" fmla="*/ 2387918 w 5615940"/>
                <a:gd name="connsiteY53" fmla="*/ 525350 h 1330950"/>
                <a:gd name="connsiteX54" fmla="*/ 2497455 w 5615940"/>
                <a:gd name="connsiteY54" fmla="*/ 525350 h 1330950"/>
                <a:gd name="connsiteX55" fmla="*/ 2497455 w 5615940"/>
                <a:gd name="connsiteY55" fmla="*/ 564300 h 1330950"/>
                <a:gd name="connsiteX56" fmla="*/ 2569845 w 5615940"/>
                <a:gd name="connsiteY56" fmla="*/ 564300 h 1330950"/>
                <a:gd name="connsiteX57" fmla="*/ 2569845 w 5615940"/>
                <a:gd name="connsiteY57" fmla="*/ 580450 h 1330950"/>
                <a:gd name="connsiteX58" fmla="*/ 2604135 w 5615940"/>
                <a:gd name="connsiteY58" fmla="*/ 580450 h 1330950"/>
                <a:gd name="connsiteX59" fmla="*/ 2604135 w 5615940"/>
                <a:gd name="connsiteY59" fmla="*/ 597550 h 1330950"/>
                <a:gd name="connsiteX60" fmla="*/ 2614613 w 5615940"/>
                <a:gd name="connsiteY60" fmla="*/ 597550 h 1330950"/>
                <a:gd name="connsiteX61" fmla="*/ 2614613 w 5615940"/>
                <a:gd name="connsiteY61" fmla="*/ 610850 h 1330950"/>
                <a:gd name="connsiteX62" fmla="*/ 2663190 w 5615940"/>
                <a:gd name="connsiteY62" fmla="*/ 610850 h 1330950"/>
                <a:gd name="connsiteX63" fmla="*/ 2663190 w 5615940"/>
                <a:gd name="connsiteY63" fmla="*/ 631750 h 1330950"/>
                <a:gd name="connsiteX64" fmla="*/ 2712720 w 5615940"/>
                <a:gd name="connsiteY64" fmla="*/ 631750 h 1330950"/>
                <a:gd name="connsiteX65" fmla="*/ 2712720 w 5615940"/>
                <a:gd name="connsiteY65" fmla="*/ 649800 h 1330950"/>
                <a:gd name="connsiteX66" fmla="*/ 2810828 w 5615940"/>
                <a:gd name="connsiteY66" fmla="*/ 649800 h 1330950"/>
                <a:gd name="connsiteX67" fmla="*/ 2810828 w 5615940"/>
                <a:gd name="connsiteY67" fmla="*/ 663100 h 1330950"/>
                <a:gd name="connsiteX68" fmla="*/ 2818448 w 5615940"/>
                <a:gd name="connsiteY68" fmla="*/ 663100 h 1330950"/>
                <a:gd name="connsiteX69" fmla="*/ 2818448 w 5615940"/>
                <a:gd name="connsiteY69" fmla="*/ 682100 h 1330950"/>
                <a:gd name="connsiteX70" fmla="*/ 2989898 w 5615940"/>
                <a:gd name="connsiteY70" fmla="*/ 682100 h 1330950"/>
                <a:gd name="connsiteX71" fmla="*/ 2989898 w 5615940"/>
                <a:gd name="connsiteY71" fmla="*/ 698250 h 1330950"/>
                <a:gd name="connsiteX72" fmla="*/ 3065145 w 5615940"/>
                <a:gd name="connsiteY72" fmla="*/ 698250 h 1330950"/>
                <a:gd name="connsiteX73" fmla="*/ 3065145 w 5615940"/>
                <a:gd name="connsiteY73" fmla="*/ 714400 h 1330950"/>
                <a:gd name="connsiteX74" fmla="*/ 3224213 w 5615940"/>
                <a:gd name="connsiteY74" fmla="*/ 714400 h 1330950"/>
                <a:gd name="connsiteX75" fmla="*/ 3224213 w 5615940"/>
                <a:gd name="connsiteY75" fmla="*/ 735300 h 1330950"/>
                <a:gd name="connsiteX76" fmla="*/ 3270885 w 5615940"/>
                <a:gd name="connsiteY76" fmla="*/ 735300 h 1330950"/>
                <a:gd name="connsiteX77" fmla="*/ 3270885 w 5615940"/>
                <a:gd name="connsiteY77" fmla="*/ 750500 h 1330950"/>
                <a:gd name="connsiteX78" fmla="*/ 3307080 w 5615940"/>
                <a:gd name="connsiteY78" fmla="*/ 750500 h 1330950"/>
                <a:gd name="connsiteX79" fmla="*/ 3307080 w 5615940"/>
                <a:gd name="connsiteY79" fmla="*/ 766650 h 1330950"/>
                <a:gd name="connsiteX80" fmla="*/ 3461385 w 5615940"/>
                <a:gd name="connsiteY80" fmla="*/ 766650 h 1330950"/>
                <a:gd name="connsiteX81" fmla="*/ 3461385 w 5615940"/>
                <a:gd name="connsiteY81" fmla="*/ 802750 h 1330950"/>
                <a:gd name="connsiteX82" fmla="*/ 3520440 w 5615940"/>
                <a:gd name="connsiteY82" fmla="*/ 802750 h 1330950"/>
                <a:gd name="connsiteX83" fmla="*/ 3520440 w 5615940"/>
                <a:gd name="connsiteY83" fmla="*/ 821750 h 1330950"/>
                <a:gd name="connsiteX84" fmla="*/ 3546158 w 5615940"/>
                <a:gd name="connsiteY84" fmla="*/ 821750 h 1330950"/>
                <a:gd name="connsiteX85" fmla="*/ 3546158 w 5615940"/>
                <a:gd name="connsiteY85" fmla="*/ 851200 h 1330950"/>
                <a:gd name="connsiteX86" fmla="*/ 3559493 w 5615940"/>
                <a:gd name="connsiteY86" fmla="*/ 851200 h 1330950"/>
                <a:gd name="connsiteX87" fmla="*/ 3559493 w 5615940"/>
                <a:gd name="connsiteY87" fmla="*/ 878750 h 1330950"/>
                <a:gd name="connsiteX88" fmla="*/ 3576638 w 5615940"/>
                <a:gd name="connsiteY88" fmla="*/ 878750 h 1330950"/>
                <a:gd name="connsiteX89" fmla="*/ 3576638 w 5615940"/>
                <a:gd name="connsiteY89" fmla="*/ 889200 h 1330950"/>
                <a:gd name="connsiteX90" fmla="*/ 3635693 w 5615940"/>
                <a:gd name="connsiteY90" fmla="*/ 889200 h 1330950"/>
                <a:gd name="connsiteX91" fmla="*/ 3635693 w 5615940"/>
                <a:gd name="connsiteY91" fmla="*/ 915800 h 1330950"/>
                <a:gd name="connsiteX92" fmla="*/ 3867150 w 5615940"/>
                <a:gd name="connsiteY92" fmla="*/ 915800 h 1330950"/>
                <a:gd name="connsiteX93" fmla="*/ 3867150 w 5615940"/>
                <a:gd name="connsiteY93" fmla="*/ 934800 h 1330950"/>
                <a:gd name="connsiteX94" fmla="*/ 4167188 w 5615940"/>
                <a:gd name="connsiteY94" fmla="*/ 934800 h 1330950"/>
                <a:gd name="connsiteX95" fmla="*/ 4167188 w 5615940"/>
                <a:gd name="connsiteY95" fmla="*/ 965200 h 1330950"/>
                <a:gd name="connsiteX96" fmla="*/ 4264343 w 5615940"/>
                <a:gd name="connsiteY96" fmla="*/ 965200 h 1330950"/>
                <a:gd name="connsiteX97" fmla="*/ 4264343 w 5615940"/>
                <a:gd name="connsiteY97" fmla="*/ 990850 h 1330950"/>
                <a:gd name="connsiteX98" fmla="*/ 4355783 w 5615940"/>
                <a:gd name="connsiteY98" fmla="*/ 990850 h 1330950"/>
                <a:gd name="connsiteX99" fmla="*/ 4355783 w 5615940"/>
                <a:gd name="connsiteY99" fmla="*/ 1022200 h 1330950"/>
                <a:gd name="connsiteX100" fmla="*/ 4378643 w 5615940"/>
                <a:gd name="connsiteY100" fmla="*/ 1022200 h 1330950"/>
                <a:gd name="connsiteX101" fmla="*/ 4378643 w 5615940"/>
                <a:gd name="connsiteY101" fmla="*/ 1059250 h 1330950"/>
                <a:gd name="connsiteX102" fmla="*/ 4390073 w 5615940"/>
                <a:gd name="connsiteY102" fmla="*/ 1059250 h 1330950"/>
                <a:gd name="connsiteX103" fmla="*/ 4390073 w 5615940"/>
                <a:gd name="connsiteY103" fmla="*/ 1092500 h 1330950"/>
                <a:gd name="connsiteX104" fmla="*/ 4450080 w 5615940"/>
                <a:gd name="connsiteY104" fmla="*/ 1092500 h 1330950"/>
                <a:gd name="connsiteX105" fmla="*/ 4450080 w 5615940"/>
                <a:gd name="connsiteY105" fmla="*/ 1131450 h 1330950"/>
                <a:gd name="connsiteX106" fmla="*/ 4495800 w 5615940"/>
                <a:gd name="connsiteY106" fmla="*/ 1131450 h 1330950"/>
                <a:gd name="connsiteX107" fmla="*/ 4495800 w 5615940"/>
                <a:gd name="connsiteY107" fmla="*/ 1171350 h 1330950"/>
                <a:gd name="connsiteX108" fmla="*/ 4732973 w 5615940"/>
                <a:gd name="connsiteY108" fmla="*/ 1171350 h 1330950"/>
                <a:gd name="connsiteX109" fmla="*/ 4732973 w 5615940"/>
                <a:gd name="connsiteY109" fmla="*/ 1213150 h 1330950"/>
                <a:gd name="connsiteX110" fmla="*/ 4817745 w 5615940"/>
                <a:gd name="connsiteY110" fmla="*/ 1213150 h 1330950"/>
                <a:gd name="connsiteX111" fmla="*/ 4817745 w 5615940"/>
                <a:gd name="connsiteY111" fmla="*/ 1257800 h 1330950"/>
                <a:gd name="connsiteX112" fmla="*/ 4988243 w 5615940"/>
                <a:gd name="connsiteY112" fmla="*/ 1257800 h 1330950"/>
                <a:gd name="connsiteX113" fmla="*/ 4988243 w 5615940"/>
                <a:gd name="connsiteY113" fmla="*/ 1330950 h 1330950"/>
                <a:gd name="connsiteX114" fmla="*/ 5615940 w 5615940"/>
                <a:gd name="connsiteY114" fmla="*/ 1330950 h 1330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5615940" h="1330950">
                  <a:moveTo>
                    <a:pt x="0" y="0"/>
                  </a:moveTo>
                  <a:lnTo>
                    <a:pt x="70485" y="0"/>
                  </a:lnTo>
                  <a:lnTo>
                    <a:pt x="70485" y="15200"/>
                  </a:lnTo>
                  <a:lnTo>
                    <a:pt x="126683" y="15200"/>
                  </a:lnTo>
                  <a:lnTo>
                    <a:pt x="126683" y="28500"/>
                  </a:lnTo>
                  <a:lnTo>
                    <a:pt x="257175" y="28500"/>
                  </a:lnTo>
                  <a:lnTo>
                    <a:pt x="257175" y="41800"/>
                  </a:lnTo>
                  <a:lnTo>
                    <a:pt x="460058" y="41800"/>
                  </a:lnTo>
                  <a:lnTo>
                    <a:pt x="460058" y="70300"/>
                  </a:lnTo>
                  <a:lnTo>
                    <a:pt x="474345" y="70300"/>
                  </a:lnTo>
                  <a:lnTo>
                    <a:pt x="474345" y="87400"/>
                  </a:lnTo>
                  <a:lnTo>
                    <a:pt x="623888" y="87400"/>
                  </a:lnTo>
                  <a:lnTo>
                    <a:pt x="623888" y="116850"/>
                  </a:lnTo>
                  <a:lnTo>
                    <a:pt x="735330" y="116850"/>
                  </a:lnTo>
                  <a:lnTo>
                    <a:pt x="735330" y="135850"/>
                  </a:lnTo>
                  <a:lnTo>
                    <a:pt x="771525" y="135850"/>
                  </a:lnTo>
                  <a:lnTo>
                    <a:pt x="854393" y="135850"/>
                  </a:lnTo>
                  <a:lnTo>
                    <a:pt x="854393" y="173850"/>
                  </a:lnTo>
                  <a:lnTo>
                    <a:pt x="876300" y="173850"/>
                  </a:lnTo>
                  <a:lnTo>
                    <a:pt x="876300" y="201400"/>
                  </a:lnTo>
                  <a:lnTo>
                    <a:pt x="922973" y="201400"/>
                  </a:lnTo>
                  <a:lnTo>
                    <a:pt x="922973" y="216600"/>
                  </a:lnTo>
                  <a:lnTo>
                    <a:pt x="1195388" y="216600"/>
                  </a:lnTo>
                  <a:lnTo>
                    <a:pt x="1195388" y="240350"/>
                  </a:lnTo>
                  <a:lnTo>
                    <a:pt x="1360170" y="240350"/>
                  </a:lnTo>
                  <a:lnTo>
                    <a:pt x="1360170" y="253650"/>
                  </a:lnTo>
                  <a:lnTo>
                    <a:pt x="1389698" y="253650"/>
                  </a:lnTo>
                  <a:lnTo>
                    <a:pt x="1389698" y="286900"/>
                  </a:lnTo>
                  <a:lnTo>
                    <a:pt x="1508760" y="286900"/>
                  </a:lnTo>
                  <a:lnTo>
                    <a:pt x="1508760" y="304000"/>
                  </a:lnTo>
                  <a:lnTo>
                    <a:pt x="1578293" y="304000"/>
                  </a:lnTo>
                  <a:lnTo>
                    <a:pt x="1578293" y="320150"/>
                  </a:lnTo>
                  <a:lnTo>
                    <a:pt x="1656398" y="320150"/>
                  </a:lnTo>
                  <a:lnTo>
                    <a:pt x="1656398" y="334400"/>
                  </a:lnTo>
                  <a:lnTo>
                    <a:pt x="1701165" y="334400"/>
                  </a:lnTo>
                  <a:lnTo>
                    <a:pt x="1701165" y="349600"/>
                  </a:lnTo>
                  <a:lnTo>
                    <a:pt x="1752600" y="349600"/>
                  </a:lnTo>
                  <a:lnTo>
                    <a:pt x="1752600" y="362900"/>
                  </a:lnTo>
                  <a:lnTo>
                    <a:pt x="1864995" y="362900"/>
                  </a:lnTo>
                  <a:lnTo>
                    <a:pt x="1864995" y="413250"/>
                  </a:lnTo>
                  <a:lnTo>
                    <a:pt x="1927860" y="413250"/>
                  </a:lnTo>
                  <a:lnTo>
                    <a:pt x="1927860" y="428450"/>
                  </a:lnTo>
                  <a:lnTo>
                    <a:pt x="2143125" y="428450"/>
                  </a:lnTo>
                  <a:lnTo>
                    <a:pt x="2143125" y="448400"/>
                  </a:lnTo>
                  <a:lnTo>
                    <a:pt x="2163128" y="448400"/>
                  </a:lnTo>
                  <a:lnTo>
                    <a:pt x="2163128" y="465500"/>
                  </a:lnTo>
                  <a:lnTo>
                    <a:pt x="2191703" y="465500"/>
                  </a:lnTo>
                  <a:lnTo>
                    <a:pt x="2191703" y="479750"/>
                  </a:lnTo>
                  <a:lnTo>
                    <a:pt x="2269808" y="479750"/>
                  </a:lnTo>
                  <a:lnTo>
                    <a:pt x="2269808" y="495900"/>
                  </a:lnTo>
                  <a:lnTo>
                    <a:pt x="2295525" y="495900"/>
                  </a:lnTo>
                  <a:lnTo>
                    <a:pt x="2295525" y="512050"/>
                  </a:lnTo>
                  <a:lnTo>
                    <a:pt x="2387918" y="512050"/>
                  </a:lnTo>
                  <a:lnTo>
                    <a:pt x="2387918" y="525350"/>
                  </a:lnTo>
                  <a:lnTo>
                    <a:pt x="2497455" y="525350"/>
                  </a:lnTo>
                  <a:lnTo>
                    <a:pt x="2497455" y="564300"/>
                  </a:lnTo>
                  <a:lnTo>
                    <a:pt x="2569845" y="564300"/>
                  </a:lnTo>
                  <a:lnTo>
                    <a:pt x="2569845" y="580450"/>
                  </a:lnTo>
                  <a:lnTo>
                    <a:pt x="2604135" y="580450"/>
                  </a:lnTo>
                  <a:lnTo>
                    <a:pt x="2604135" y="597550"/>
                  </a:lnTo>
                  <a:lnTo>
                    <a:pt x="2614613" y="597550"/>
                  </a:lnTo>
                  <a:lnTo>
                    <a:pt x="2614613" y="610850"/>
                  </a:lnTo>
                  <a:lnTo>
                    <a:pt x="2663190" y="610850"/>
                  </a:lnTo>
                  <a:lnTo>
                    <a:pt x="2663190" y="631750"/>
                  </a:lnTo>
                  <a:lnTo>
                    <a:pt x="2712720" y="631750"/>
                  </a:lnTo>
                  <a:lnTo>
                    <a:pt x="2712720" y="649800"/>
                  </a:lnTo>
                  <a:lnTo>
                    <a:pt x="2810828" y="649800"/>
                  </a:lnTo>
                  <a:lnTo>
                    <a:pt x="2810828" y="663100"/>
                  </a:lnTo>
                  <a:lnTo>
                    <a:pt x="2818448" y="663100"/>
                  </a:lnTo>
                  <a:lnTo>
                    <a:pt x="2818448" y="682100"/>
                  </a:lnTo>
                  <a:lnTo>
                    <a:pt x="2989898" y="682100"/>
                  </a:lnTo>
                  <a:lnTo>
                    <a:pt x="2989898" y="698250"/>
                  </a:lnTo>
                  <a:lnTo>
                    <a:pt x="3065145" y="698250"/>
                  </a:lnTo>
                  <a:lnTo>
                    <a:pt x="3065145" y="714400"/>
                  </a:lnTo>
                  <a:lnTo>
                    <a:pt x="3224213" y="714400"/>
                  </a:lnTo>
                  <a:lnTo>
                    <a:pt x="3224213" y="735300"/>
                  </a:lnTo>
                  <a:lnTo>
                    <a:pt x="3270885" y="735300"/>
                  </a:lnTo>
                  <a:lnTo>
                    <a:pt x="3270885" y="750500"/>
                  </a:lnTo>
                  <a:lnTo>
                    <a:pt x="3307080" y="750500"/>
                  </a:lnTo>
                  <a:lnTo>
                    <a:pt x="3307080" y="766650"/>
                  </a:lnTo>
                  <a:lnTo>
                    <a:pt x="3461385" y="766650"/>
                  </a:lnTo>
                  <a:lnTo>
                    <a:pt x="3461385" y="802750"/>
                  </a:lnTo>
                  <a:lnTo>
                    <a:pt x="3520440" y="802750"/>
                  </a:lnTo>
                  <a:lnTo>
                    <a:pt x="3520440" y="821750"/>
                  </a:lnTo>
                  <a:lnTo>
                    <a:pt x="3546158" y="821750"/>
                  </a:lnTo>
                  <a:lnTo>
                    <a:pt x="3546158" y="851200"/>
                  </a:lnTo>
                  <a:lnTo>
                    <a:pt x="3559493" y="851200"/>
                  </a:lnTo>
                  <a:lnTo>
                    <a:pt x="3559493" y="878750"/>
                  </a:lnTo>
                  <a:lnTo>
                    <a:pt x="3576638" y="878750"/>
                  </a:lnTo>
                  <a:lnTo>
                    <a:pt x="3576638" y="889200"/>
                  </a:lnTo>
                  <a:lnTo>
                    <a:pt x="3635693" y="889200"/>
                  </a:lnTo>
                  <a:lnTo>
                    <a:pt x="3635693" y="915800"/>
                  </a:lnTo>
                  <a:lnTo>
                    <a:pt x="3867150" y="915800"/>
                  </a:lnTo>
                  <a:lnTo>
                    <a:pt x="3867150" y="934800"/>
                  </a:lnTo>
                  <a:lnTo>
                    <a:pt x="4167188" y="934800"/>
                  </a:lnTo>
                  <a:lnTo>
                    <a:pt x="4167188" y="965200"/>
                  </a:lnTo>
                  <a:lnTo>
                    <a:pt x="4264343" y="965200"/>
                  </a:lnTo>
                  <a:lnTo>
                    <a:pt x="4264343" y="990850"/>
                  </a:lnTo>
                  <a:lnTo>
                    <a:pt x="4355783" y="990850"/>
                  </a:lnTo>
                  <a:lnTo>
                    <a:pt x="4355783" y="1022200"/>
                  </a:lnTo>
                  <a:lnTo>
                    <a:pt x="4378643" y="1022200"/>
                  </a:lnTo>
                  <a:lnTo>
                    <a:pt x="4378643" y="1059250"/>
                  </a:lnTo>
                  <a:lnTo>
                    <a:pt x="4390073" y="1059250"/>
                  </a:lnTo>
                  <a:lnTo>
                    <a:pt x="4390073" y="1092500"/>
                  </a:lnTo>
                  <a:lnTo>
                    <a:pt x="4450080" y="1092500"/>
                  </a:lnTo>
                  <a:lnTo>
                    <a:pt x="4450080" y="1131450"/>
                  </a:lnTo>
                  <a:lnTo>
                    <a:pt x="4495800" y="1131450"/>
                  </a:lnTo>
                  <a:lnTo>
                    <a:pt x="4495800" y="1171350"/>
                  </a:lnTo>
                  <a:lnTo>
                    <a:pt x="4732973" y="1171350"/>
                  </a:lnTo>
                  <a:lnTo>
                    <a:pt x="4732973" y="1213150"/>
                  </a:lnTo>
                  <a:lnTo>
                    <a:pt x="4817745" y="1213150"/>
                  </a:lnTo>
                  <a:lnTo>
                    <a:pt x="4817745" y="1257800"/>
                  </a:lnTo>
                  <a:lnTo>
                    <a:pt x="4988243" y="1257800"/>
                  </a:lnTo>
                  <a:lnTo>
                    <a:pt x="4988243" y="1330950"/>
                  </a:lnTo>
                  <a:lnTo>
                    <a:pt x="5615940" y="1330950"/>
                  </a:lnTo>
                </a:path>
              </a:pathLst>
            </a:custGeom>
            <a:noFill/>
            <a:ln w="12700" cap="flat">
              <a:solidFill>
                <a:schemeClr val="accent5"/>
              </a:solidFill>
              <a:custDash>
                <a:ds d="300000" sp="150000"/>
              </a:custDash>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36" name="Group 7835">
            <a:extLst>
              <a:ext uri="{FF2B5EF4-FFF2-40B4-BE49-F238E27FC236}">
                <a16:creationId xmlns:a16="http://schemas.microsoft.com/office/drawing/2014/main" id="{E6E79278-3A53-B63E-C813-0A1A56D086CC}"/>
              </a:ext>
            </a:extLst>
          </p:cNvPr>
          <p:cNvGrpSpPr/>
          <p:nvPr/>
        </p:nvGrpSpPr>
        <p:grpSpPr>
          <a:xfrm>
            <a:off x="851493" y="1330617"/>
            <a:ext cx="347210" cy="2853018"/>
            <a:chOff x="703851" y="973103"/>
            <a:chExt cx="260408" cy="2139763"/>
          </a:xfrm>
        </p:grpSpPr>
        <p:sp>
          <p:nvSpPr>
            <p:cNvPr id="7837" name="TextBox 7836">
              <a:extLst>
                <a:ext uri="{FF2B5EF4-FFF2-40B4-BE49-F238E27FC236}">
                  <a16:creationId xmlns:a16="http://schemas.microsoft.com/office/drawing/2014/main" id="{81D8231E-164E-E1A6-FEEE-141A7323F692}"/>
                </a:ext>
              </a:extLst>
            </p:cNvPr>
            <p:cNvSpPr txBox="1"/>
            <p:nvPr/>
          </p:nvSpPr>
          <p:spPr>
            <a:xfrm>
              <a:off x="703851" y="973103"/>
              <a:ext cx="26040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100</a:t>
              </a:r>
            </a:p>
          </p:txBody>
        </p:sp>
        <p:sp>
          <p:nvSpPr>
            <p:cNvPr id="7838" name="TextBox 7837">
              <a:extLst>
                <a:ext uri="{FF2B5EF4-FFF2-40B4-BE49-F238E27FC236}">
                  <a16:creationId xmlns:a16="http://schemas.microsoft.com/office/drawing/2014/main" id="{44E2C1A8-7EE0-16A5-C246-18E0609060AB}"/>
                </a:ext>
              </a:extLst>
            </p:cNvPr>
            <p:cNvSpPr txBox="1"/>
            <p:nvPr/>
          </p:nvSpPr>
          <p:spPr>
            <a:xfrm>
              <a:off x="767571" y="1359506"/>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80</a:t>
              </a:r>
            </a:p>
          </p:txBody>
        </p:sp>
        <p:sp>
          <p:nvSpPr>
            <p:cNvPr id="7839" name="TextBox 7838">
              <a:extLst>
                <a:ext uri="{FF2B5EF4-FFF2-40B4-BE49-F238E27FC236}">
                  <a16:creationId xmlns:a16="http://schemas.microsoft.com/office/drawing/2014/main" id="{E8DB4704-C5A2-B7B4-C375-1697567E4C67}"/>
                </a:ext>
              </a:extLst>
            </p:cNvPr>
            <p:cNvSpPr txBox="1"/>
            <p:nvPr/>
          </p:nvSpPr>
          <p:spPr>
            <a:xfrm>
              <a:off x="767571" y="1745909"/>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60</a:t>
              </a:r>
            </a:p>
          </p:txBody>
        </p:sp>
        <p:sp>
          <p:nvSpPr>
            <p:cNvPr id="7840" name="TextBox 7839">
              <a:extLst>
                <a:ext uri="{FF2B5EF4-FFF2-40B4-BE49-F238E27FC236}">
                  <a16:creationId xmlns:a16="http://schemas.microsoft.com/office/drawing/2014/main" id="{AA3B6BD7-D460-113A-8F02-1708BCB1B73F}"/>
                </a:ext>
              </a:extLst>
            </p:cNvPr>
            <p:cNvSpPr txBox="1"/>
            <p:nvPr/>
          </p:nvSpPr>
          <p:spPr>
            <a:xfrm>
              <a:off x="767571" y="2132312"/>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40</a:t>
              </a:r>
            </a:p>
          </p:txBody>
        </p:sp>
        <p:sp>
          <p:nvSpPr>
            <p:cNvPr id="7841" name="TextBox 7840">
              <a:extLst>
                <a:ext uri="{FF2B5EF4-FFF2-40B4-BE49-F238E27FC236}">
                  <a16:creationId xmlns:a16="http://schemas.microsoft.com/office/drawing/2014/main" id="{36E5F0AB-F538-6EF9-0CC0-4A61C4705784}"/>
                </a:ext>
              </a:extLst>
            </p:cNvPr>
            <p:cNvSpPr txBox="1"/>
            <p:nvPr/>
          </p:nvSpPr>
          <p:spPr>
            <a:xfrm>
              <a:off x="767571" y="2518715"/>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20</a:t>
              </a:r>
            </a:p>
          </p:txBody>
        </p:sp>
        <p:sp>
          <p:nvSpPr>
            <p:cNvPr id="7842" name="TextBox 7841">
              <a:extLst>
                <a:ext uri="{FF2B5EF4-FFF2-40B4-BE49-F238E27FC236}">
                  <a16:creationId xmlns:a16="http://schemas.microsoft.com/office/drawing/2014/main" id="{01A0C0A1-AA82-5878-E5D0-2BE7B989B747}"/>
                </a:ext>
              </a:extLst>
            </p:cNvPr>
            <p:cNvSpPr txBox="1"/>
            <p:nvPr/>
          </p:nvSpPr>
          <p:spPr>
            <a:xfrm>
              <a:off x="831289" y="2905117"/>
              <a:ext cx="132970"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a:t>
              </a:r>
            </a:p>
          </p:txBody>
        </p:sp>
      </p:grpSp>
      <p:sp>
        <p:nvSpPr>
          <p:cNvPr id="7843" name="TextBox 7842">
            <a:extLst>
              <a:ext uri="{FF2B5EF4-FFF2-40B4-BE49-F238E27FC236}">
                <a16:creationId xmlns:a16="http://schemas.microsoft.com/office/drawing/2014/main" id="{A8580F22-DDA4-F051-F7FE-F18C9841E585}"/>
              </a:ext>
            </a:extLst>
          </p:cNvPr>
          <p:cNvSpPr txBox="1"/>
          <p:nvPr/>
        </p:nvSpPr>
        <p:spPr>
          <a:xfrm rot="16200000">
            <a:off x="-621071" y="2616566"/>
            <a:ext cx="2688653" cy="297454"/>
          </a:xfrm>
          <a:prstGeom prst="rect">
            <a:avLst/>
          </a:prstGeom>
          <a:noFill/>
        </p:spPr>
        <p:txBody>
          <a:bodyPr wrap="square" rIns="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3F4444"/>
                </a:solidFill>
                <a:effectLst/>
                <a:uLnTx/>
                <a:uFillTx/>
                <a:latin typeface="Arial"/>
                <a:ea typeface="+mn-ea"/>
                <a:cs typeface="+mn-cs"/>
              </a:rPr>
              <a:t>PFS (%)</a:t>
            </a:r>
          </a:p>
        </p:txBody>
      </p:sp>
      <p:grpSp>
        <p:nvGrpSpPr>
          <p:cNvPr id="7875" name="Group 7874">
            <a:extLst>
              <a:ext uri="{FF2B5EF4-FFF2-40B4-BE49-F238E27FC236}">
                <a16:creationId xmlns:a16="http://schemas.microsoft.com/office/drawing/2014/main" id="{7C09F1B5-5D3B-0ECD-9540-DD33F774D55C}"/>
              </a:ext>
            </a:extLst>
          </p:cNvPr>
          <p:cNvGrpSpPr/>
          <p:nvPr/>
        </p:nvGrpSpPr>
        <p:grpSpPr>
          <a:xfrm>
            <a:off x="1289243" y="4138008"/>
            <a:ext cx="10229327" cy="276999"/>
            <a:chOff x="1162868" y="3256608"/>
            <a:chExt cx="7671995" cy="207749"/>
          </a:xfrm>
        </p:grpSpPr>
        <p:sp>
          <p:nvSpPr>
            <p:cNvPr id="7844" name="TextBox 7843">
              <a:extLst>
                <a:ext uri="{FF2B5EF4-FFF2-40B4-BE49-F238E27FC236}">
                  <a16:creationId xmlns:a16="http://schemas.microsoft.com/office/drawing/2014/main" id="{1C512C87-5DAC-D814-710B-1249756EFA4E}"/>
                </a:ext>
              </a:extLst>
            </p:cNvPr>
            <p:cNvSpPr txBox="1"/>
            <p:nvPr/>
          </p:nvSpPr>
          <p:spPr>
            <a:xfrm>
              <a:off x="1162868"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a:t>
              </a:r>
            </a:p>
          </p:txBody>
        </p:sp>
        <p:sp>
          <p:nvSpPr>
            <p:cNvPr id="7845" name="TextBox 7844">
              <a:extLst>
                <a:ext uri="{FF2B5EF4-FFF2-40B4-BE49-F238E27FC236}">
                  <a16:creationId xmlns:a16="http://schemas.microsoft.com/office/drawing/2014/main" id="{8DA78DBB-FE7D-C359-5C8F-27B2DDB6B0BE}"/>
                </a:ext>
              </a:extLst>
            </p:cNvPr>
            <p:cNvSpPr txBox="1"/>
            <p:nvPr/>
          </p:nvSpPr>
          <p:spPr>
            <a:xfrm>
              <a:off x="1895739"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a:t>
              </a:r>
            </a:p>
          </p:txBody>
        </p:sp>
        <p:sp>
          <p:nvSpPr>
            <p:cNvPr id="7846" name="TextBox 7845">
              <a:extLst>
                <a:ext uri="{FF2B5EF4-FFF2-40B4-BE49-F238E27FC236}">
                  <a16:creationId xmlns:a16="http://schemas.microsoft.com/office/drawing/2014/main" id="{2D009C07-8D98-65A4-9EB3-D8B36BA5572B}"/>
                </a:ext>
              </a:extLst>
            </p:cNvPr>
            <p:cNvSpPr txBox="1"/>
            <p:nvPr/>
          </p:nvSpPr>
          <p:spPr>
            <a:xfrm>
              <a:off x="2636105"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12</a:t>
              </a:r>
            </a:p>
          </p:txBody>
        </p:sp>
        <p:sp>
          <p:nvSpPr>
            <p:cNvPr id="7847" name="TextBox 7846">
              <a:extLst>
                <a:ext uri="{FF2B5EF4-FFF2-40B4-BE49-F238E27FC236}">
                  <a16:creationId xmlns:a16="http://schemas.microsoft.com/office/drawing/2014/main" id="{D654A6FA-743B-094B-C669-6E74E90BB773}"/>
                </a:ext>
              </a:extLst>
            </p:cNvPr>
            <p:cNvSpPr txBox="1"/>
            <p:nvPr/>
          </p:nvSpPr>
          <p:spPr>
            <a:xfrm>
              <a:off x="3376471"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18</a:t>
              </a:r>
            </a:p>
          </p:txBody>
        </p:sp>
        <p:sp>
          <p:nvSpPr>
            <p:cNvPr id="7848" name="TextBox 7847">
              <a:extLst>
                <a:ext uri="{FF2B5EF4-FFF2-40B4-BE49-F238E27FC236}">
                  <a16:creationId xmlns:a16="http://schemas.microsoft.com/office/drawing/2014/main" id="{0CC3D856-CD38-C5BF-B6FF-206E633A3C1D}"/>
                </a:ext>
              </a:extLst>
            </p:cNvPr>
            <p:cNvSpPr txBox="1"/>
            <p:nvPr/>
          </p:nvSpPr>
          <p:spPr>
            <a:xfrm>
              <a:off x="4116837"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24</a:t>
              </a:r>
            </a:p>
          </p:txBody>
        </p:sp>
        <p:sp>
          <p:nvSpPr>
            <p:cNvPr id="7849" name="TextBox 7848">
              <a:extLst>
                <a:ext uri="{FF2B5EF4-FFF2-40B4-BE49-F238E27FC236}">
                  <a16:creationId xmlns:a16="http://schemas.microsoft.com/office/drawing/2014/main" id="{DDB174AE-EADE-8DB5-C911-C16A2D62752E}"/>
                </a:ext>
              </a:extLst>
            </p:cNvPr>
            <p:cNvSpPr txBox="1"/>
            <p:nvPr/>
          </p:nvSpPr>
          <p:spPr>
            <a:xfrm>
              <a:off x="4857203"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30</a:t>
              </a:r>
            </a:p>
          </p:txBody>
        </p:sp>
        <p:sp>
          <p:nvSpPr>
            <p:cNvPr id="7850" name="TextBox 7849">
              <a:extLst>
                <a:ext uri="{FF2B5EF4-FFF2-40B4-BE49-F238E27FC236}">
                  <a16:creationId xmlns:a16="http://schemas.microsoft.com/office/drawing/2014/main" id="{4A6D1B7B-2DC4-7E8E-0FA9-5A4FF1245E15}"/>
                </a:ext>
              </a:extLst>
            </p:cNvPr>
            <p:cNvSpPr txBox="1"/>
            <p:nvPr/>
          </p:nvSpPr>
          <p:spPr>
            <a:xfrm>
              <a:off x="5597569"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36</a:t>
              </a:r>
            </a:p>
          </p:txBody>
        </p:sp>
        <p:sp>
          <p:nvSpPr>
            <p:cNvPr id="7851" name="TextBox 7850">
              <a:extLst>
                <a:ext uri="{FF2B5EF4-FFF2-40B4-BE49-F238E27FC236}">
                  <a16:creationId xmlns:a16="http://schemas.microsoft.com/office/drawing/2014/main" id="{6A52ECD9-CC94-8C07-9F16-91E1BC282E1F}"/>
                </a:ext>
              </a:extLst>
            </p:cNvPr>
            <p:cNvSpPr txBox="1"/>
            <p:nvPr/>
          </p:nvSpPr>
          <p:spPr>
            <a:xfrm>
              <a:off x="6337935"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42</a:t>
              </a:r>
            </a:p>
          </p:txBody>
        </p:sp>
        <p:sp>
          <p:nvSpPr>
            <p:cNvPr id="7852" name="TextBox 7851">
              <a:extLst>
                <a:ext uri="{FF2B5EF4-FFF2-40B4-BE49-F238E27FC236}">
                  <a16:creationId xmlns:a16="http://schemas.microsoft.com/office/drawing/2014/main" id="{7BC59008-A7FD-D4D4-A6FF-4EC22A1828DB}"/>
                </a:ext>
              </a:extLst>
            </p:cNvPr>
            <p:cNvSpPr txBox="1"/>
            <p:nvPr/>
          </p:nvSpPr>
          <p:spPr>
            <a:xfrm>
              <a:off x="7078301"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48</a:t>
              </a:r>
            </a:p>
          </p:txBody>
        </p:sp>
        <p:sp>
          <p:nvSpPr>
            <p:cNvPr id="7853" name="TextBox 7852">
              <a:extLst>
                <a:ext uri="{FF2B5EF4-FFF2-40B4-BE49-F238E27FC236}">
                  <a16:creationId xmlns:a16="http://schemas.microsoft.com/office/drawing/2014/main" id="{FB8C10C6-2A9A-D558-2DD7-DCCB58B1C07F}"/>
                </a:ext>
              </a:extLst>
            </p:cNvPr>
            <p:cNvSpPr txBox="1"/>
            <p:nvPr/>
          </p:nvSpPr>
          <p:spPr>
            <a:xfrm>
              <a:off x="7818667"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54</a:t>
              </a:r>
            </a:p>
          </p:txBody>
        </p:sp>
        <p:sp>
          <p:nvSpPr>
            <p:cNvPr id="7854" name="TextBox 7853">
              <a:extLst>
                <a:ext uri="{FF2B5EF4-FFF2-40B4-BE49-F238E27FC236}">
                  <a16:creationId xmlns:a16="http://schemas.microsoft.com/office/drawing/2014/main" id="{66E57E6D-463D-5FB9-1014-003F62A2D647}"/>
                </a:ext>
              </a:extLst>
            </p:cNvPr>
            <p:cNvSpPr txBox="1"/>
            <p:nvPr/>
          </p:nvSpPr>
          <p:spPr>
            <a:xfrm>
              <a:off x="8559032"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60</a:t>
              </a:r>
            </a:p>
          </p:txBody>
        </p:sp>
      </p:grpSp>
      <p:sp>
        <p:nvSpPr>
          <p:cNvPr id="7855" name="TextBox 7854">
            <a:extLst>
              <a:ext uri="{FF2B5EF4-FFF2-40B4-BE49-F238E27FC236}">
                <a16:creationId xmlns:a16="http://schemas.microsoft.com/office/drawing/2014/main" id="{53565342-F9C1-CBDA-015B-EC233875122C}"/>
              </a:ext>
            </a:extLst>
          </p:cNvPr>
          <p:cNvSpPr txBox="1"/>
          <p:nvPr/>
        </p:nvSpPr>
        <p:spPr>
          <a:xfrm>
            <a:off x="1289243" y="4341999"/>
            <a:ext cx="10190659" cy="297454"/>
          </a:xfrm>
          <a:prstGeom prst="rect">
            <a:avLst/>
          </a:prstGeom>
          <a:noFill/>
        </p:spPr>
        <p:txBody>
          <a:bodyPr wrap="square" rIns="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3F4444"/>
                </a:solidFill>
                <a:effectLst/>
                <a:uLnTx/>
                <a:uFillTx/>
                <a:latin typeface="Arial"/>
                <a:ea typeface="+mn-ea"/>
                <a:cs typeface="+mn-cs"/>
              </a:rPr>
              <a:t>Months from randomization</a:t>
            </a:r>
          </a:p>
        </p:txBody>
      </p:sp>
      <p:sp>
        <p:nvSpPr>
          <p:cNvPr id="7868" name="TextBox 7867">
            <a:extLst>
              <a:ext uri="{FF2B5EF4-FFF2-40B4-BE49-F238E27FC236}">
                <a16:creationId xmlns:a16="http://schemas.microsoft.com/office/drawing/2014/main" id="{A8F4F6B5-BCAF-0A83-1F1E-D600309FE065}"/>
              </a:ext>
            </a:extLst>
          </p:cNvPr>
          <p:cNvSpPr txBox="1"/>
          <p:nvPr/>
        </p:nvSpPr>
        <p:spPr>
          <a:xfrm>
            <a:off x="103367" y="4723378"/>
            <a:ext cx="1124301" cy="584968"/>
          </a:xfrm>
          <a:prstGeom prst="rect">
            <a:avLst/>
          </a:prstGeom>
          <a:noFill/>
        </p:spPr>
        <p:txBody>
          <a:bodyPr wrap="square" lIns="36576" rIns="36576"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 </a:t>
            </a:r>
            <a:r>
              <a:rPr kumimoji="0" lang="en-US" sz="1067" b="0" i="0" u="none" strike="noStrike" kern="1200" cap="none" spc="0" normalizeH="0" baseline="0" noProof="0" err="1">
                <a:ln>
                  <a:noFill/>
                </a:ln>
                <a:solidFill>
                  <a:srgbClr val="3F4444"/>
                </a:solidFill>
                <a:effectLst/>
                <a:uLnTx/>
                <a:uFillTx/>
                <a:latin typeface="Arial"/>
                <a:ea typeface="+mn-ea"/>
                <a:cs typeface="+mn-cs"/>
              </a:rPr>
              <a:t>uIGHV</a:t>
            </a:r>
            <a:endParaRPr kumimoji="0" lang="en-US" sz="1067" b="0" i="0" u="none" strike="noStrike" kern="1200" cap="none" spc="0" normalizeH="0" baseline="0" noProof="0">
              <a:ln>
                <a:noFill/>
              </a:ln>
              <a:solidFill>
                <a:srgbClr val="3F4444"/>
              </a:solidFill>
              <a:effectLst/>
              <a:uLnTx/>
              <a:uFillTx/>
              <a:latin typeface="Arial"/>
              <a:ea typeface="+mn-ea"/>
              <a:cs typeface="+mn-cs"/>
            </a:endParaRP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AVO </a:t>
            </a:r>
            <a:r>
              <a:rPr kumimoji="0" lang="en-US" sz="1067" b="0" i="0" u="none" strike="noStrike" kern="1200" cap="none" spc="0" normalizeH="0" baseline="0" noProof="0" err="1">
                <a:ln>
                  <a:noFill/>
                </a:ln>
                <a:solidFill>
                  <a:srgbClr val="3F4444"/>
                </a:solidFill>
                <a:effectLst/>
                <a:uLnTx/>
                <a:uFillTx/>
                <a:latin typeface="Arial"/>
                <a:ea typeface="+mn-ea"/>
                <a:cs typeface="+mn-cs"/>
              </a:rPr>
              <a:t>uIGHV</a:t>
            </a:r>
            <a:endParaRPr kumimoji="0" lang="en-US" sz="1067" b="0" i="0" u="none" strike="noStrike" kern="1200" cap="none" spc="0" normalizeH="0" baseline="0" noProof="0">
              <a:ln>
                <a:noFill/>
              </a:ln>
              <a:solidFill>
                <a:srgbClr val="3F4444"/>
              </a:solidFill>
              <a:effectLst/>
              <a:uLnTx/>
              <a:uFillTx/>
              <a:latin typeface="Arial"/>
              <a:ea typeface="+mn-ea"/>
              <a:cs typeface="+mn-cs"/>
            </a:endParaRP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FCR/BR </a:t>
            </a:r>
            <a:r>
              <a:rPr kumimoji="0" lang="en-US" sz="1067" b="0" i="0" u="none" strike="noStrike" kern="1200" cap="none" spc="0" normalizeH="0" baseline="0" noProof="0" err="1">
                <a:ln>
                  <a:noFill/>
                </a:ln>
                <a:solidFill>
                  <a:srgbClr val="3F4444"/>
                </a:solidFill>
                <a:effectLst/>
                <a:uLnTx/>
                <a:uFillTx/>
                <a:latin typeface="Arial"/>
                <a:ea typeface="+mn-ea"/>
                <a:cs typeface="+mn-cs"/>
              </a:rPr>
              <a:t>uIGHV</a:t>
            </a:r>
            <a:endParaRPr kumimoji="0" lang="en-US" sz="1067" b="0" i="0" u="none" strike="noStrike" kern="1200" cap="none" spc="0" normalizeH="0" baseline="0" noProof="0">
              <a:ln>
                <a:noFill/>
              </a:ln>
              <a:solidFill>
                <a:srgbClr val="3F4444"/>
              </a:solidFill>
              <a:effectLst/>
              <a:uLnTx/>
              <a:uFillTx/>
              <a:latin typeface="Arial"/>
              <a:ea typeface="+mn-ea"/>
              <a:cs typeface="+mn-cs"/>
            </a:endParaRPr>
          </a:p>
        </p:txBody>
      </p:sp>
      <p:sp>
        <p:nvSpPr>
          <p:cNvPr id="7857" name="TextBox 7856">
            <a:extLst>
              <a:ext uri="{FF2B5EF4-FFF2-40B4-BE49-F238E27FC236}">
                <a16:creationId xmlns:a16="http://schemas.microsoft.com/office/drawing/2014/main" id="{75BDCB16-39EF-0153-30AE-6BBAAD83E066}"/>
              </a:ext>
            </a:extLst>
          </p:cNvPr>
          <p:cNvSpPr txBox="1"/>
          <p:nvPr/>
        </p:nvSpPr>
        <p:spPr>
          <a:xfrm>
            <a:off x="129800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167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169</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172</a:t>
            </a:r>
          </a:p>
        </p:txBody>
      </p:sp>
      <p:sp>
        <p:nvSpPr>
          <p:cNvPr id="7858" name="TextBox 7857">
            <a:extLst>
              <a:ext uri="{FF2B5EF4-FFF2-40B4-BE49-F238E27FC236}">
                <a16:creationId xmlns:a16="http://schemas.microsoft.com/office/drawing/2014/main" id="{57A37848-4AA3-B0AF-0972-D9C14613CF03}"/>
              </a:ext>
            </a:extLst>
          </p:cNvPr>
          <p:cNvSpPr txBox="1"/>
          <p:nvPr/>
        </p:nvSpPr>
        <p:spPr>
          <a:xfrm>
            <a:off x="228328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163</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161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137</a:t>
            </a:r>
          </a:p>
        </p:txBody>
      </p:sp>
      <p:sp>
        <p:nvSpPr>
          <p:cNvPr id="7859" name="TextBox 7858">
            <a:extLst>
              <a:ext uri="{FF2B5EF4-FFF2-40B4-BE49-F238E27FC236}">
                <a16:creationId xmlns:a16="http://schemas.microsoft.com/office/drawing/2014/main" id="{850258FA-9244-02D4-3EBA-2B81230E52A1}"/>
              </a:ext>
            </a:extLst>
          </p:cNvPr>
          <p:cNvSpPr txBox="1"/>
          <p:nvPr/>
        </p:nvSpPr>
        <p:spPr>
          <a:xfrm>
            <a:off x="326856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155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152</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122</a:t>
            </a:r>
          </a:p>
        </p:txBody>
      </p:sp>
      <p:sp>
        <p:nvSpPr>
          <p:cNvPr id="7860" name="TextBox 7859">
            <a:extLst>
              <a:ext uri="{FF2B5EF4-FFF2-40B4-BE49-F238E27FC236}">
                <a16:creationId xmlns:a16="http://schemas.microsoft.com/office/drawing/2014/main" id="{34BD4223-B119-F616-BF77-297437A93CF8}"/>
              </a:ext>
            </a:extLst>
          </p:cNvPr>
          <p:cNvSpPr txBox="1"/>
          <p:nvPr/>
        </p:nvSpPr>
        <p:spPr>
          <a:xfrm>
            <a:off x="425384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141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141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108</a:t>
            </a:r>
          </a:p>
        </p:txBody>
      </p:sp>
      <p:sp>
        <p:nvSpPr>
          <p:cNvPr id="7861" name="TextBox 7860">
            <a:extLst>
              <a:ext uri="{FF2B5EF4-FFF2-40B4-BE49-F238E27FC236}">
                <a16:creationId xmlns:a16="http://schemas.microsoft.com/office/drawing/2014/main" id="{2887B179-D7E2-05E0-E946-E010181677C0}"/>
              </a:ext>
            </a:extLst>
          </p:cNvPr>
          <p:cNvSpPr txBox="1"/>
          <p:nvPr/>
        </p:nvSpPr>
        <p:spPr>
          <a:xfrm>
            <a:off x="5239121" y="4723377"/>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129</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136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94</a:t>
            </a:r>
          </a:p>
        </p:txBody>
      </p:sp>
      <p:sp>
        <p:nvSpPr>
          <p:cNvPr id="7862" name="TextBox 7861">
            <a:extLst>
              <a:ext uri="{FF2B5EF4-FFF2-40B4-BE49-F238E27FC236}">
                <a16:creationId xmlns:a16="http://schemas.microsoft.com/office/drawing/2014/main" id="{EF115F3E-3B6A-CBDA-FAF0-E0B5F574C502}"/>
              </a:ext>
            </a:extLst>
          </p:cNvPr>
          <p:cNvSpPr txBox="1"/>
          <p:nvPr/>
        </p:nvSpPr>
        <p:spPr>
          <a:xfrm>
            <a:off x="6224401" y="4723377"/>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114</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133</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82</a:t>
            </a:r>
          </a:p>
        </p:txBody>
      </p:sp>
      <p:sp>
        <p:nvSpPr>
          <p:cNvPr id="7863" name="TextBox 7862">
            <a:extLst>
              <a:ext uri="{FF2B5EF4-FFF2-40B4-BE49-F238E27FC236}">
                <a16:creationId xmlns:a16="http://schemas.microsoft.com/office/drawing/2014/main" id="{4FB22148-FA5E-50F7-68B6-E9E800FE28DA}"/>
              </a:ext>
            </a:extLst>
          </p:cNvPr>
          <p:cNvSpPr txBox="1"/>
          <p:nvPr/>
        </p:nvSpPr>
        <p:spPr>
          <a:xfrm>
            <a:off x="720968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86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118</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62</a:t>
            </a:r>
          </a:p>
        </p:txBody>
      </p:sp>
      <p:sp>
        <p:nvSpPr>
          <p:cNvPr id="7864" name="TextBox 7863">
            <a:extLst>
              <a:ext uri="{FF2B5EF4-FFF2-40B4-BE49-F238E27FC236}">
                <a16:creationId xmlns:a16="http://schemas.microsoft.com/office/drawing/2014/main" id="{FDF4FDDC-204D-E3A1-66F1-461CC794EE23}"/>
              </a:ext>
            </a:extLst>
          </p:cNvPr>
          <p:cNvSpPr txBox="1"/>
          <p:nvPr/>
        </p:nvSpPr>
        <p:spPr>
          <a:xfrm>
            <a:off x="819496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48</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75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38</a:t>
            </a:r>
          </a:p>
        </p:txBody>
      </p:sp>
      <p:sp>
        <p:nvSpPr>
          <p:cNvPr id="7865" name="TextBox 7864">
            <a:extLst>
              <a:ext uri="{FF2B5EF4-FFF2-40B4-BE49-F238E27FC236}">
                <a16:creationId xmlns:a16="http://schemas.microsoft.com/office/drawing/2014/main" id="{99709038-8BFD-FF83-3B7F-663A43A40E25}"/>
              </a:ext>
            </a:extLst>
          </p:cNvPr>
          <p:cNvSpPr txBox="1"/>
          <p:nvPr/>
        </p:nvSpPr>
        <p:spPr>
          <a:xfrm>
            <a:off x="918024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36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19</a:t>
            </a:r>
          </a:p>
        </p:txBody>
      </p:sp>
      <p:sp>
        <p:nvSpPr>
          <p:cNvPr id="7866" name="TextBox 7865">
            <a:extLst>
              <a:ext uri="{FF2B5EF4-FFF2-40B4-BE49-F238E27FC236}">
                <a16:creationId xmlns:a16="http://schemas.microsoft.com/office/drawing/2014/main" id="{830FE3A3-4581-D1A6-538F-78ED04156C5C}"/>
              </a:ext>
            </a:extLst>
          </p:cNvPr>
          <p:cNvSpPr txBox="1"/>
          <p:nvPr/>
        </p:nvSpPr>
        <p:spPr>
          <a:xfrm>
            <a:off x="1016552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4</a:t>
            </a:r>
          </a:p>
        </p:txBody>
      </p:sp>
      <p:sp>
        <p:nvSpPr>
          <p:cNvPr id="7867" name="TextBox 7866">
            <a:extLst>
              <a:ext uri="{FF2B5EF4-FFF2-40B4-BE49-F238E27FC236}">
                <a16:creationId xmlns:a16="http://schemas.microsoft.com/office/drawing/2014/main" id="{EEAFF0EC-3FCC-4021-A2A6-DCDC5D51049F}"/>
              </a:ext>
            </a:extLst>
          </p:cNvPr>
          <p:cNvSpPr txBox="1"/>
          <p:nvPr/>
        </p:nvSpPr>
        <p:spPr>
          <a:xfrm>
            <a:off x="11150794"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p:txBody>
      </p:sp>
      <p:sp>
        <p:nvSpPr>
          <p:cNvPr id="7869" name="TextBox 7868">
            <a:extLst>
              <a:ext uri="{FF2B5EF4-FFF2-40B4-BE49-F238E27FC236}">
                <a16:creationId xmlns:a16="http://schemas.microsoft.com/office/drawing/2014/main" id="{510D4D3D-D265-7C93-533E-86147162920A}"/>
              </a:ext>
            </a:extLst>
          </p:cNvPr>
          <p:cNvSpPr txBox="1"/>
          <p:nvPr/>
        </p:nvSpPr>
        <p:spPr>
          <a:xfrm>
            <a:off x="67128" y="4566793"/>
            <a:ext cx="1192177" cy="256545"/>
          </a:xfrm>
          <a:prstGeom prst="rect">
            <a:avLst/>
          </a:prstGeom>
          <a:noFill/>
        </p:spPr>
        <p:txBody>
          <a:bodyPr wrap="square" lIns="36576" rIns="36576"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Patients at risk</a:t>
            </a:r>
          </a:p>
        </p:txBody>
      </p:sp>
      <p:grpSp>
        <p:nvGrpSpPr>
          <p:cNvPr id="7876" name="Group 7875">
            <a:extLst>
              <a:ext uri="{FF2B5EF4-FFF2-40B4-BE49-F238E27FC236}">
                <a16:creationId xmlns:a16="http://schemas.microsoft.com/office/drawing/2014/main" id="{9077D0A8-9118-9792-C1DD-ACE8E9823654}"/>
              </a:ext>
            </a:extLst>
          </p:cNvPr>
          <p:cNvGrpSpPr/>
          <p:nvPr/>
        </p:nvGrpSpPr>
        <p:grpSpPr>
          <a:xfrm>
            <a:off x="1452069" y="2262534"/>
            <a:ext cx="3535680" cy="726246"/>
            <a:chOff x="2147929" y="-1528658"/>
            <a:chExt cx="2071338" cy="469879"/>
          </a:xfrm>
        </p:grpSpPr>
        <p:sp>
          <p:nvSpPr>
            <p:cNvPr id="7881" name="TextBox 7880">
              <a:extLst>
                <a:ext uri="{FF2B5EF4-FFF2-40B4-BE49-F238E27FC236}">
                  <a16:creationId xmlns:a16="http://schemas.microsoft.com/office/drawing/2014/main" id="{1300BAAE-88EA-CF90-4B03-90F4F133C7E9}"/>
                </a:ext>
              </a:extLst>
            </p:cNvPr>
            <p:cNvSpPr txBox="1"/>
            <p:nvPr/>
          </p:nvSpPr>
          <p:spPr>
            <a:xfrm>
              <a:off x="3328611" y="-1357475"/>
              <a:ext cx="853831" cy="298696"/>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0.69 (0.48 to 0.97)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0.35 (0.23 to 0.53)</a:t>
              </a:r>
            </a:p>
          </p:txBody>
        </p:sp>
        <p:sp>
          <p:nvSpPr>
            <p:cNvPr id="7882" name="TextBox 7881">
              <a:extLst>
                <a:ext uri="{FF2B5EF4-FFF2-40B4-BE49-F238E27FC236}">
                  <a16:creationId xmlns:a16="http://schemas.microsoft.com/office/drawing/2014/main" id="{88D8A3C7-265F-C516-207D-F6CAE221F5BC}"/>
                </a:ext>
              </a:extLst>
            </p:cNvPr>
            <p:cNvSpPr txBox="1"/>
            <p:nvPr/>
          </p:nvSpPr>
          <p:spPr>
            <a:xfrm>
              <a:off x="2189208" y="-1357475"/>
              <a:ext cx="1170107" cy="298696"/>
            </a:xfrm>
            <a:prstGeom prst="rect">
              <a:avLst/>
            </a:prstGeom>
            <a:noFill/>
          </p:spPr>
          <p:txBody>
            <a:bodyPr wrap="square" lIns="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AV vs FCR/BR (</a:t>
              </a:r>
              <a:r>
                <a:rPr kumimoji="0" lang="en-US" sz="1200" b="1" i="0" u="none" strike="noStrike" kern="1200" cap="none" spc="0" normalizeH="0" baseline="0" noProof="0" err="1">
                  <a:ln>
                    <a:noFill/>
                  </a:ln>
                  <a:solidFill>
                    <a:srgbClr val="3F4444"/>
                  </a:solidFill>
                  <a:effectLst/>
                  <a:uLnTx/>
                  <a:uFillTx/>
                  <a:latin typeface="Arial"/>
                  <a:ea typeface="+mn-ea"/>
                  <a:cs typeface="+mn-cs"/>
                </a:rPr>
                <a:t>uIGHV</a:t>
              </a:r>
              <a:r>
                <a:rPr kumimoji="0" lang="en-US" sz="1200" b="1" i="0" u="none" strike="noStrike" kern="1200" cap="none" spc="0" normalizeH="0" baseline="0" noProof="0">
                  <a:ln>
                    <a:noFill/>
                  </a:ln>
                  <a:solidFill>
                    <a:srgbClr val="3F4444"/>
                  </a:solidFill>
                  <a:effectLst/>
                  <a:uLnTx/>
                  <a:uFillTx/>
                  <a:latin typeface="Arial"/>
                  <a:ea typeface="+mn-ea"/>
                  <a:cs typeface="+mn-cs"/>
                </a:rPr>
                <a:t>)</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AVO vs FCR/BR (</a:t>
              </a:r>
              <a:r>
                <a:rPr kumimoji="0" lang="en-US" sz="1200" b="1" i="0" u="none" strike="noStrike" kern="1200" cap="none" spc="0" normalizeH="0" baseline="0" noProof="0" err="1">
                  <a:ln>
                    <a:noFill/>
                  </a:ln>
                  <a:solidFill>
                    <a:srgbClr val="3F4444"/>
                  </a:solidFill>
                  <a:effectLst/>
                  <a:uLnTx/>
                  <a:uFillTx/>
                  <a:latin typeface="Arial"/>
                  <a:ea typeface="+mn-ea"/>
                  <a:cs typeface="+mn-cs"/>
                </a:rPr>
                <a:t>uIGHV</a:t>
              </a:r>
              <a:r>
                <a:rPr kumimoji="0" lang="en-US" sz="1200" b="1" i="0" u="none" strike="noStrike" kern="1200" cap="none" spc="0" normalizeH="0" baseline="0" noProof="0">
                  <a:ln>
                    <a:noFill/>
                  </a:ln>
                  <a:solidFill>
                    <a:srgbClr val="3F4444"/>
                  </a:solidFill>
                  <a:effectLst/>
                  <a:uLnTx/>
                  <a:uFillTx/>
                  <a:latin typeface="Arial"/>
                  <a:ea typeface="+mn-ea"/>
                  <a:cs typeface="+mn-cs"/>
                </a:rPr>
                <a:t>)</a:t>
              </a:r>
            </a:p>
          </p:txBody>
        </p:sp>
        <p:sp>
          <p:nvSpPr>
            <p:cNvPr id="7877" name="TextBox 7876">
              <a:extLst>
                <a:ext uri="{FF2B5EF4-FFF2-40B4-BE49-F238E27FC236}">
                  <a16:creationId xmlns:a16="http://schemas.microsoft.com/office/drawing/2014/main" id="{2D5638E6-F560-7158-FDBB-AA9A92B5B9F9}"/>
                </a:ext>
              </a:extLst>
            </p:cNvPr>
            <p:cNvSpPr txBox="1"/>
            <p:nvPr/>
          </p:nvSpPr>
          <p:spPr>
            <a:xfrm>
              <a:off x="3446470" y="-1528658"/>
              <a:ext cx="618116" cy="179218"/>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HR (95% CI)</a:t>
              </a:r>
            </a:p>
          </p:txBody>
        </p:sp>
        <p:cxnSp>
          <p:nvCxnSpPr>
            <p:cNvPr id="7879" name="Straight Connector 7878">
              <a:extLst>
                <a:ext uri="{FF2B5EF4-FFF2-40B4-BE49-F238E27FC236}">
                  <a16:creationId xmlns:a16="http://schemas.microsoft.com/office/drawing/2014/main" id="{2F2F94E0-E02F-A481-D68D-C722E8423EC5}"/>
                </a:ext>
              </a:extLst>
            </p:cNvPr>
            <p:cNvCxnSpPr>
              <a:cxnSpLocks/>
            </p:cNvCxnSpPr>
            <p:nvPr/>
          </p:nvCxnSpPr>
          <p:spPr>
            <a:xfrm>
              <a:off x="2147929" y="-1350859"/>
              <a:ext cx="2071338" cy="0"/>
            </a:xfrm>
            <a:prstGeom prst="line">
              <a:avLst/>
            </a:prstGeom>
            <a:ln w="9525"/>
            <a:effectLst/>
          </p:spPr>
          <p:style>
            <a:lnRef idx="2">
              <a:schemeClr val="accent1"/>
            </a:lnRef>
            <a:fillRef idx="0">
              <a:schemeClr val="accent1"/>
            </a:fillRef>
            <a:effectRef idx="1">
              <a:schemeClr val="accent1"/>
            </a:effectRef>
            <a:fontRef idx="minor">
              <a:schemeClr val="tx1"/>
            </a:fontRef>
          </p:style>
        </p:cxnSp>
      </p:grpSp>
      <p:grpSp>
        <p:nvGrpSpPr>
          <p:cNvPr id="9002" name="Group 9001">
            <a:extLst>
              <a:ext uri="{FF2B5EF4-FFF2-40B4-BE49-F238E27FC236}">
                <a16:creationId xmlns:a16="http://schemas.microsoft.com/office/drawing/2014/main" id="{B35096A0-5FA8-38BD-15A0-DC0BE85E0982}"/>
              </a:ext>
            </a:extLst>
          </p:cNvPr>
          <p:cNvGrpSpPr/>
          <p:nvPr/>
        </p:nvGrpSpPr>
        <p:grpSpPr>
          <a:xfrm>
            <a:off x="1452070" y="3124946"/>
            <a:ext cx="3535677" cy="925484"/>
            <a:chOff x="1282135" y="2190667"/>
            <a:chExt cx="2287573" cy="567527"/>
          </a:xfrm>
        </p:grpSpPr>
        <p:sp>
          <p:nvSpPr>
            <p:cNvPr id="7885" name="TextBox 7884">
              <a:extLst>
                <a:ext uri="{FF2B5EF4-FFF2-40B4-BE49-F238E27FC236}">
                  <a16:creationId xmlns:a16="http://schemas.microsoft.com/office/drawing/2014/main" id="{9ACC419B-E338-F659-A082-E146D1FD865D}"/>
                </a:ext>
              </a:extLst>
            </p:cNvPr>
            <p:cNvSpPr txBox="1"/>
            <p:nvPr/>
          </p:nvSpPr>
          <p:spPr>
            <a:xfrm>
              <a:off x="2342071" y="2361850"/>
              <a:ext cx="422323" cy="396344"/>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61/167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36/169</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67/172</a:t>
              </a:r>
            </a:p>
          </p:txBody>
        </p:sp>
        <p:sp>
          <p:nvSpPr>
            <p:cNvPr id="7886" name="TextBox 7885">
              <a:extLst>
                <a:ext uri="{FF2B5EF4-FFF2-40B4-BE49-F238E27FC236}">
                  <a16:creationId xmlns:a16="http://schemas.microsoft.com/office/drawing/2014/main" id="{431FA2B1-C661-5F8D-C779-19F989033492}"/>
                </a:ext>
              </a:extLst>
            </p:cNvPr>
            <p:cNvSpPr txBox="1"/>
            <p:nvPr/>
          </p:nvSpPr>
          <p:spPr>
            <a:xfrm>
              <a:off x="1481271" y="2361850"/>
              <a:ext cx="827844" cy="39634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AV </a:t>
              </a:r>
              <a:r>
                <a:rPr kumimoji="0" lang="en-US" sz="1200" b="1" i="0" u="none" strike="noStrike" kern="1200" cap="none" spc="0" normalizeH="0" baseline="0" noProof="0" err="1">
                  <a:ln>
                    <a:noFill/>
                  </a:ln>
                  <a:solidFill>
                    <a:srgbClr val="3F4444"/>
                  </a:solidFill>
                  <a:effectLst/>
                  <a:uLnTx/>
                  <a:uFillTx/>
                  <a:latin typeface="Arial"/>
                  <a:ea typeface="+mn-ea"/>
                  <a:cs typeface="+mn-cs"/>
                </a:rPr>
                <a:t>uIGHV</a:t>
              </a:r>
              <a:endParaRPr kumimoji="0" lang="en-US" sz="1200" b="1" i="0" u="none" strike="noStrike" kern="1200" cap="none" spc="0" normalizeH="0" baseline="0" noProof="0">
                <a:ln>
                  <a:noFill/>
                </a:ln>
                <a:solidFill>
                  <a:srgbClr val="3F4444"/>
                </a:solidFill>
                <a:effectLst/>
                <a:uLnTx/>
                <a:uFillTx/>
                <a:latin typeface="Arial"/>
                <a:ea typeface="+mn-ea"/>
                <a:cs typeface="+mn-cs"/>
              </a:endParaRP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AVO </a:t>
              </a:r>
              <a:r>
                <a:rPr kumimoji="0" lang="en-US" sz="1200" b="1" i="0" u="none" strike="noStrike" kern="1200" cap="none" spc="0" normalizeH="0" baseline="0" noProof="0" err="1">
                  <a:ln>
                    <a:noFill/>
                  </a:ln>
                  <a:solidFill>
                    <a:srgbClr val="3F4444"/>
                  </a:solidFill>
                  <a:effectLst/>
                  <a:uLnTx/>
                  <a:uFillTx/>
                  <a:latin typeface="Arial"/>
                  <a:ea typeface="+mn-ea"/>
                  <a:cs typeface="+mn-cs"/>
                </a:rPr>
                <a:t>uIGHV</a:t>
              </a:r>
              <a:endParaRPr kumimoji="0" lang="en-US" sz="1200" b="1" i="0" u="none" strike="noStrike" kern="1200" cap="none" spc="0" normalizeH="0" baseline="0" noProof="0">
                <a:ln>
                  <a:noFill/>
                </a:ln>
                <a:solidFill>
                  <a:srgbClr val="3F4444"/>
                </a:solidFill>
                <a:effectLst/>
                <a:uLnTx/>
                <a:uFillTx/>
                <a:latin typeface="Arial"/>
                <a:ea typeface="+mn-ea"/>
                <a:cs typeface="+mn-cs"/>
              </a:endParaRP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FCR/BR </a:t>
              </a:r>
              <a:r>
                <a:rPr kumimoji="0" lang="en-US" sz="1200" b="1" i="0" u="none" strike="noStrike" kern="1200" cap="none" spc="0" normalizeH="0" baseline="0" noProof="0" err="1">
                  <a:ln>
                    <a:noFill/>
                  </a:ln>
                  <a:solidFill>
                    <a:srgbClr val="3F4444"/>
                  </a:solidFill>
                  <a:effectLst/>
                  <a:uLnTx/>
                  <a:uFillTx/>
                  <a:latin typeface="Arial"/>
                  <a:ea typeface="+mn-ea"/>
                  <a:cs typeface="+mn-cs"/>
                </a:rPr>
                <a:t>uIGHV</a:t>
              </a:r>
              <a:endParaRPr kumimoji="0" lang="en-US" sz="1200" b="1" i="0" u="none" strike="noStrike" kern="1200" cap="none" spc="0" normalizeH="0" baseline="0" noProof="0">
                <a:ln>
                  <a:noFill/>
                </a:ln>
                <a:solidFill>
                  <a:srgbClr val="3F4444"/>
                </a:solidFill>
                <a:effectLst/>
                <a:uLnTx/>
                <a:uFillTx/>
                <a:latin typeface="Arial"/>
                <a:ea typeface="+mn-ea"/>
                <a:cs typeface="+mn-cs"/>
              </a:endParaRPr>
            </a:p>
          </p:txBody>
        </p:sp>
        <p:sp>
          <p:nvSpPr>
            <p:cNvPr id="7887" name="TextBox 7886">
              <a:extLst>
                <a:ext uri="{FF2B5EF4-FFF2-40B4-BE49-F238E27FC236}">
                  <a16:creationId xmlns:a16="http://schemas.microsoft.com/office/drawing/2014/main" id="{BD509730-2DC5-FC43-C7CE-32577C85CF25}"/>
                </a:ext>
              </a:extLst>
            </p:cNvPr>
            <p:cNvSpPr txBox="1"/>
            <p:nvPr/>
          </p:nvSpPr>
          <p:spPr>
            <a:xfrm>
              <a:off x="2280879" y="2190667"/>
              <a:ext cx="544705" cy="169862"/>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Events/N</a:t>
              </a:r>
            </a:p>
          </p:txBody>
        </p:sp>
        <p:cxnSp>
          <p:nvCxnSpPr>
            <p:cNvPr id="7888" name="Straight Connector 7887">
              <a:extLst>
                <a:ext uri="{FF2B5EF4-FFF2-40B4-BE49-F238E27FC236}">
                  <a16:creationId xmlns:a16="http://schemas.microsoft.com/office/drawing/2014/main" id="{3EBE59E5-A29C-5F61-2B33-A8DE450E2CE6}"/>
                </a:ext>
              </a:extLst>
            </p:cNvPr>
            <p:cNvCxnSpPr>
              <a:cxnSpLocks/>
            </p:cNvCxnSpPr>
            <p:nvPr/>
          </p:nvCxnSpPr>
          <p:spPr>
            <a:xfrm>
              <a:off x="1282135" y="2362465"/>
              <a:ext cx="2287573" cy="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7889" name="TextBox 7888">
              <a:extLst>
                <a:ext uri="{FF2B5EF4-FFF2-40B4-BE49-F238E27FC236}">
                  <a16:creationId xmlns:a16="http://schemas.microsoft.com/office/drawing/2014/main" id="{F71901EA-FEE0-6650-BCB8-D5B5D750F4A2}"/>
                </a:ext>
              </a:extLst>
            </p:cNvPr>
            <p:cNvSpPr txBox="1"/>
            <p:nvPr/>
          </p:nvSpPr>
          <p:spPr>
            <a:xfrm>
              <a:off x="3042731" y="2361850"/>
              <a:ext cx="312386" cy="396344"/>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51.5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NR</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43.3</a:t>
              </a:r>
            </a:p>
          </p:txBody>
        </p:sp>
        <p:sp>
          <p:nvSpPr>
            <p:cNvPr id="7890" name="TextBox 7889">
              <a:extLst>
                <a:ext uri="{FF2B5EF4-FFF2-40B4-BE49-F238E27FC236}">
                  <a16:creationId xmlns:a16="http://schemas.microsoft.com/office/drawing/2014/main" id="{53099D28-9836-0C8D-0412-6C271EC534C0}"/>
                </a:ext>
              </a:extLst>
            </p:cNvPr>
            <p:cNvSpPr txBox="1"/>
            <p:nvPr/>
          </p:nvSpPr>
          <p:spPr>
            <a:xfrm>
              <a:off x="2845679" y="2190667"/>
              <a:ext cx="706499" cy="169862"/>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Median (</a:t>
              </a:r>
              <a:r>
                <a:rPr kumimoji="0" lang="en-US" sz="1200" b="1" i="0" u="none" strike="noStrike" kern="1200" cap="none" spc="0" normalizeH="0" baseline="0" noProof="0" err="1">
                  <a:ln>
                    <a:noFill/>
                  </a:ln>
                  <a:solidFill>
                    <a:srgbClr val="3F4444"/>
                  </a:solidFill>
                  <a:effectLst/>
                  <a:uLnTx/>
                  <a:uFillTx/>
                  <a:latin typeface="Arial"/>
                  <a:ea typeface="+mn-ea"/>
                  <a:cs typeface="+mn-cs"/>
                </a:rPr>
                <a:t>mo</a:t>
              </a:r>
              <a:r>
                <a:rPr kumimoji="0" lang="en-US" sz="1200" b="1" i="0" u="none" strike="noStrike" kern="1200" cap="none" spc="0" normalizeH="0" baseline="0" noProof="0">
                  <a:ln>
                    <a:noFill/>
                  </a:ln>
                  <a:solidFill>
                    <a:srgbClr val="3F4444"/>
                  </a:solidFill>
                  <a:effectLst/>
                  <a:uLnTx/>
                  <a:uFillTx/>
                  <a:latin typeface="Arial"/>
                  <a:ea typeface="+mn-ea"/>
                  <a:cs typeface="+mn-cs"/>
                </a:rPr>
                <a:t>)</a:t>
              </a:r>
            </a:p>
          </p:txBody>
        </p:sp>
        <p:grpSp>
          <p:nvGrpSpPr>
            <p:cNvPr id="7902" name="Group 7901">
              <a:extLst>
                <a:ext uri="{FF2B5EF4-FFF2-40B4-BE49-F238E27FC236}">
                  <a16:creationId xmlns:a16="http://schemas.microsoft.com/office/drawing/2014/main" id="{FE2F5B18-A983-4865-C9D8-368AD3F118EB}"/>
                </a:ext>
              </a:extLst>
            </p:cNvPr>
            <p:cNvGrpSpPr/>
            <p:nvPr/>
          </p:nvGrpSpPr>
          <p:grpSpPr>
            <a:xfrm>
              <a:off x="1327839" y="2443931"/>
              <a:ext cx="153432" cy="257595"/>
              <a:chOff x="1282135" y="2443931"/>
              <a:chExt cx="199136" cy="257595"/>
            </a:xfrm>
          </p:grpSpPr>
          <p:cxnSp>
            <p:nvCxnSpPr>
              <p:cNvPr id="7896" name="Straight Connector 7895">
                <a:extLst>
                  <a:ext uri="{FF2B5EF4-FFF2-40B4-BE49-F238E27FC236}">
                    <a16:creationId xmlns:a16="http://schemas.microsoft.com/office/drawing/2014/main" id="{CA542883-9C38-A819-4D70-5D2B8F8D5697}"/>
                  </a:ext>
                </a:extLst>
              </p:cNvPr>
              <p:cNvCxnSpPr>
                <a:cxnSpLocks/>
              </p:cNvCxnSpPr>
              <p:nvPr/>
            </p:nvCxnSpPr>
            <p:spPr>
              <a:xfrm>
                <a:off x="1282135" y="2443931"/>
                <a:ext cx="199136" cy="0"/>
              </a:xfrm>
              <a:prstGeom prst="line">
                <a:avLst/>
              </a:prstGeom>
              <a:ln w="12700">
                <a:solidFill>
                  <a:schemeClr val="accent3"/>
                </a:solidFill>
                <a:prstDash val="dash"/>
              </a:ln>
              <a:effectLst/>
            </p:spPr>
            <p:style>
              <a:lnRef idx="2">
                <a:schemeClr val="accent1"/>
              </a:lnRef>
              <a:fillRef idx="0">
                <a:schemeClr val="accent1"/>
              </a:fillRef>
              <a:effectRef idx="1">
                <a:schemeClr val="accent1"/>
              </a:effectRef>
              <a:fontRef idx="minor">
                <a:schemeClr val="tx1"/>
              </a:fontRef>
            </p:style>
          </p:cxnSp>
          <p:cxnSp>
            <p:nvCxnSpPr>
              <p:cNvPr id="7899" name="Straight Connector 7898">
                <a:extLst>
                  <a:ext uri="{FF2B5EF4-FFF2-40B4-BE49-F238E27FC236}">
                    <a16:creationId xmlns:a16="http://schemas.microsoft.com/office/drawing/2014/main" id="{A969D733-89C9-5C3A-1425-729DE0924B50}"/>
                  </a:ext>
                </a:extLst>
              </p:cNvPr>
              <p:cNvCxnSpPr>
                <a:cxnSpLocks/>
              </p:cNvCxnSpPr>
              <p:nvPr/>
            </p:nvCxnSpPr>
            <p:spPr>
              <a:xfrm>
                <a:off x="1282135" y="2575045"/>
                <a:ext cx="199136" cy="0"/>
              </a:xfrm>
              <a:prstGeom prst="line">
                <a:avLst/>
              </a:prstGeom>
              <a:ln w="12700">
                <a:solidFill>
                  <a:schemeClr val="accent2"/>
                </a:solidFill>
                <a:prstDash val="dash"/>
              </a:ln>
              <a:effectLst/>
            </p:spPr>
            <p:style>
              <a:lnRef idx="2">
                <a:schemeClr val="accent1"/>
              </a:lnRef>
              <a:fillRef idx="0">
                <a:schemeClr val="accent1"/>
              </a:fillRef>
              <a:effectRef idx="1">
                <a:schemeClr val="accent1"/>
              </a:effectRef>
              <a:fontRef idx="minor">
                <a:schemeClr val="tx1"/>
              </a:fontRef>
            </p:style>
          </p:cxnSp>
          <p:cxnSp>
            <p:nvCxnSpPr>
              <p:cNvPr id="7901" name="Straight Connector 7900">
                <a:extLst>
                  <a:ext uri="{FF2B5EF4-FFF2-40B4-BE49-F238E27FC236}">
                    <a16:creationId xmlns:a16="http://schemas.microsoft.com/office/drawing/2014/main" id="{955BA291-80B5-612B-CEB2-B0B73A43E7F7}"/>
                  </a:ext>
                </a:extLst>
              </p:cNvPr>
              <p:cNvCxnSpPr>
                <a:cxnSpLocks/>
              </p:cNvCxnSpPr>
              <p:nvPr/>
            </p:nvCxnSpPr>
            <p:spPr>
              <a:xfrm>
                <a:off x="1282135" y="2701526"/>
                <a:ext cx="199136" cy="0"/>
              </a:xfrm>
              <a:prstGeom prst="line">
                <a:avLst/>
              </a:prstGeom>
              <a:ln w="12700">
                <a:solidFill>
                  <a:schemeClr val="accent5"/>
                </a:solidFill>
                <a:prstDash val="dash"/>
              </a:ln>
              <a:effectLst/>
            </p:spPr>
            <p:style>
              <a:lnRef idx="2">
                <a:schemeClr val="accent1"/>
              </a:lnRef>
              <a:fillRef idx="0">
                <a:schemeClr val="accent1"/>
              </a:fillRef>
              <a:effectRef idx="1">
                <a:schemeClr val="accent1"/>
              </a:effectRef>
              <a:fontRef idx="minor">
                <a:schemeClr val="tx1"/>
              </a:fontRef>
            </p:style>
          </p:cxnSp>
        </p:grpSp>
      </p:grpSp>
      <p:sp>
        <p:nvSpPr>
          <p:cNvPr id="7904" name="TextBox 7903">
            <a:extLst>
              <a:ext uri="{FF2B5EF4-FFF2-40B4-BE49-F238E27FC236}">
                <a16:creationId xmlns:a16="http://schemas.microsoft.com/office/drawing/2014/main" id="{6AA1F60F-6DDB-E203-2F91-5404A41DE3E7}"/>
              </a:ext>
            </a:extLst>
          </p:cNvPr>
          <p:cNvSpPr txBox="1"/>
          <p:nvPr/>
        </p:nvSpPr>
        <p:spPr>
          <a:xfrm>
            <a:off x="10707766" y="1961877"/>
            <a:ext cx="1484233" cy="297454"/>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830051"/>
                </a:solidFill>
                <a:effectLst/>
                <a:uLnTx/>
                <a:uFillTx/>
                <a:latin typeface="Arial"/>
                <a:ea typeface="+mn-ea"/>
                <a:cs typeface="+mn-cs"/>
              </a:rPr>
              <a:t>AVO ‒  </a:t>
            </a:r>
            <a:r>
              <a:rPr kumimoji="0" lang="en-US" sz="1333" b="1" i="0" u="none" strike="noStrike" kern="1200" cap="none" spc="0" normalizeH="0" baseline="0" noProof="0" err="1">
                <a:ln>
                  <a:noFill/>
                </a:ln>
                <a:solidFill>
                  <a:srgbClr val="830051"/>
                </a:solidFill>
                <a:effectLst/>
                <a:uLnTx/>
                <a:uFillTx/>
                <a:latin typeface="Arial"/>
                <a:ea typeface="+mn-ea"/>
                <a:cs typeface="+mn-cs"/>
              </a:rPr>
              <a:t>uIGHV</a:t>
            </a:r>
            <a:endParaRPr kumimoji="0" lang="en-US" sz="1333" b="1" i="0" u="none" strike="noStrike" kern="1200" cap="none" spc="0" normalizeH="0" baseline="0" noProof="0">
              <a:ln>
                <a:noFill/>
              </a:ln>
              <a:solidFill>
                <a:srgbClr val="830051"/>
              </a:solidFill>
              <a:effectLst/>
              <a:uLnTx/>
              <a:uFillTx/>
              <a:latin typeface="Arial"/>
              <a:ea typeface="+mn-ea"/>
              <a:cs typeface="+mn-cs"/>
            </a:endParaRPr>
          </a:p>
        </p:txBody>
      </p:sp>
      <p:sp>
        <p:nvSpPr>
          <p:cNvPr id="7906" name="TextBox 7905">
            <a:extLst>
              <a:ext uri="{FF2B5EF4-FFF2-40B4-BE49-F238E27FC236}">
                <a16:creationId xmlns:a16="http://schemas.microsoft.com/office/drawing/2014/main" id="{4854761D-F57A-673E-86E4-282F86972543}"/>
              </a:ext>
            </a:extLst>
          </p:cNvPr>
          <p:cNvSpPr txBox="1"/>
          <p:nvPr/>
        </p:nvSpPr>
        <p:spPr>
          <a:xfrm>
            <a:off x="10554852" y="2679206"/>
            <a:ext cx="1263593" cy="297454"/>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68D2DF"/>
                </a:solidFill>
                <a:effectLst/>
                <a:uLnTx/>
                <a:uFillTx/>
                <a:latin typeface="Arial"/>
                <a:ea typeface="+mn-ea"/>
                <a:cs typeface="+mn-cs"/>
              </a:rPr>
              <a:t>AV ‒ </a:t>
            </a:r>
            <a:r>
              <a:rPr kumimoji="0" lang="en-US" sz="1333" b="1" i="0" u="none" strike="noStrike" kern="1200" cap="none" spc="0" normalizeH="0" baseline="0" noProof="0" err="1">
                <a:ln>
                  <a:noFill/>
                </a:ln>
                <a:solidFill>
                  <a:srgbClr val="68D2DF"/>
                </a:solidFill>
                <a:effectLst/>
                <a:uLnTx/>
                <a:uFillTx/>
                <a:latin typeface="Arial"/>
                <a:ea typeface="+mn-ea"/>
                <a:cs typeface="+mn-cs"/>
              </a:rPr>
              <a:t>uIGHV</a:t>
            </a:r>
            <a:endParaRPr kumimoji="0" lang="en-US" sz="1333" b="1" i="0" u="none" strike="noStrike" kern="1200" cap="none" spc="0" normalizeH="0" baseline="0" noProof="0">
              <a:ln>
                <a:noFill/>
              </a:ln>
              <a:solidFill>
                <a:srgbClr val="68D2DF"/>
              </a:solidFill>
              <a:effectLst/>
              <a:uLnTx/>
              <a:uFillTx/>
              <a:latin typeface="Arial"/>
              <a:ea typeface="+mn-ea"/>
              <a:cs typeface="+mn-cs"/>
            </a:endParaRPr>
          </a:p>
        </p:txBody>
      </p:sp>
      <p:sp>
        <p:nvSpPr>
          <p:cNvPr id="7908" name="TextBox 7907">
            <a:extLst>
              <a:ext uri="{FF2B5EF4-FFF2-40B4-BE49-F238E27FC236}">
                <a16:creationId xmlns:a16="http://schemas.microsoft.com/office/drawing/2014/main" id="{C1714729-6CE8-66C6-EF34-3ED06B8786C3}"/>
              </a:ext>
            </a:extLst>
          </p:cNvPr>
          <p:cNvSpPr txBox="1"/>
          <p:nvPr/>
        </p:nvSpPr>
        <p:spPr>
          <a:xfrm>
            <a:off x="10619641" y="2967262"/>
            <a:ext cx="1648519" cy="297454"/>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C4D600"/>
                </a:solidFill>
                <a:effectLst/>
                <a:uLnTx/>
                <a:uFillTx/>
                <a:latin typeface="Arial"/>
                <a:ea typeface="+mn-ea"/>
                <a:cs typeface="+mn-cs"/>
              </a:rPr>
              <a:t>FCR/BR ‒ </a:t>
            </a:r>
            <a:r>
              <a:rPr kumimoji="0" lang="en-US" sz="1333" b="1" i="0" u="none" strike="noStrike" kern="1200" cap="none" spc="0" normalizeH="0" baseline="0" noProof="0" err="1">
                <a:ln>
                  <a:noFill/>
                </a:ln>
                <a:solidFill>
                  <a:srgbClr val="C4D600"/>
                </a:solidFill>
                <a:effectLst/>
                <a:uLnTx/>
                <a:uFillTx/>
                <a:latin typeface="Arial"/>
                <a:ea typeface="+mn-ea"/>
                <a:cs typeface="+mn-cs"/>
              </a:rPr>
              <a:t>uIGHV</a:t>
            </a:r>
            <a:endParaRPr kumimoji="0" lang="en-US" sz="1333" b="1" i="0" u="none" strike="noStrike" kern="1200" cap="none" spc="0" normalizeH="0" baseline="0" noProof="0">
              <a:ln>
                <a:noFill/>
              </a:ln>
              <a:solidFill>
                <a:srgbClr val="C4D600"/>
              </a:solidFill>
              <a:effectLst/>
              <a:uLnTx/>
              <a:uFillTx/>
              <a:latin typeface="Arial"/>
              <a:ea typeface="+mn-ea"/>
              <a:cs typeface="+mn-cs"/>
            </a:endParaRPr>
          </a:p>
        </p:txBody>
      </p:sp>
      <p:cxnSp>
        <p:nvCxnSpPr>
          <p:cNvPr id="3" name="Straight Connector 2">
            <a:extLst>
              <a:ext uri="{FF2B5EF4-FFF2-40B4-BE49-F238E27FC236}">
                <a16:creationId xmlns:a16="http://schemas.microsoft.com/office/drawing/2014/main" id="{D1D63A30-F2C5-6788-AA65-F0C62E1E1BFA}"/>
              </a:ext>
            </a:extLst>
          </p:cNvPr>
          <p:cNvCxnSpPr/>
          <p:nvPr/>
        </p:nvCxnSpPr>
        <p:spPr>
          <a:xfrm flipV="1">
            <a:off x="7448812" y="1718329"/>
            <a:ext cx="243840" cy="115147"/>
          </a:xfrm>
          <a:prstGeom prst="line">
            <a:avLst/>
          </a:prstGeom>
          <a:ln w="15875">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4" name="TextBox 3">
            <a:extLst>
              <a:ext uri="{FF2B5EF4-FFF2-40B4-BE49-F238E27FC236}">
                <a16:creationId xmlns:a16="http://schemas.microsoft.com/office/drawing/2014/main" id="{2B4A06DD-785C-17F0-FD73-57FC8383C28B}"/>
              </a:ext>
            </a:extLst>
          </p:cNvPr>
          <p:cNvSpPr txBox="1"/>
          <p:nvPr/>
        </p:nvSpPr>
        <p:spPr>
          <a:xfrm>
            <a:off x="7628140" y="1504475"/>
            <a:ext cx="668773"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830051"/>
                </a:solidFill>
                <a:effectLst/>
                <a:uLnTx/>
                <a:uFillTx/>
                <a:latin typeface="Arial"/>
                <a:ea typeface="+mn-ea"/>
                <a:cs typeface="+mn-cs"/>
              </a:rPr>
              <a:t>82.8%</a:t>
            </a:r>
          </a:p>
        </p:txBody>
      </p:sp>
      <p:cxnSp>
        <p:nvCxnSpPr>
          <p:cNvPr id="5" name="Straight Connector 4">
            <a:extLst>
              <a:ext uri="{FF2B5EF4-FFF2-40B4-BE49-F238E27FC236}">
                <a16:creationId xmlns:a16="http://schemas.microsoft.com/office/drawing/2014/main" id="{D8870851-DDBB-A2DA-452C-63F63EA36424}"/>
              </a:ext>
            </a:extLst>
          </p:cNvPr>
          <p:cNvCxnSpPr>
            <a:cxnSpLocks/>
          </p:cNvCxnSpPr>
          <p:nvPr/>
        </p:nvCxnSpPr>
        <p:spPr>
          <a:xfrm flipV="1">
            <a:off x="7435155" y="2181099"/>
            <a:ext cx="336384" cy="60960"/>
          </a:xfrm>
          <a:prstGeom prst="line">
            <a:avLst/>
          </a:prstGeom>
          <a:ln w="15875">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6" name="TextBox 5">
            <a:extLst>
              <a:ext uri="{FF2B5EF4-FFF2-40B4-BE49-F238E27FC236}">
                <a16:creationId xmlns:a16="http://schemas.microsoft.com/office/drawing/2014/main" id="{4128BF54-B438-77E7-3FA9-E2F8F9ADDB15}"/>
              </a:ext>
            </a:extLst>
          </p:cNvPr>
          <p:cNvSpPr txBox="1"/>
          <p:nvPr/>
        </p:nvSpPr>
        <p:spPr>
          <a:xfrm>
            <a:off x="7706516" y="2008824"/>
            <a:ext cx="668773"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68D2DF"/>
                </a:solidFill>
                <a:effectLst/>
                <a:uLnTx/>
                <a:uFillTx/>
                <a:latin typeface="Arial"/>
                <a:ea typeface="+mn-ea"/>
                <a:cs typeface="+mn-cs"/>
              </a:rPr>
              <a:t>68.9%</a:t>
            </a:r>
          </a:p>
        </p:txBody>
      </p:sp>
      <p:cxnSp>
        <p:nvCxnSpPr>
          <p:cNvPr id="8" name="Straight Connector 7">
            <a:extLst>
              <a:ext uri="{FF2B5EF4-FFF2-40B4-BE49-F238E27FC236}">
                <a16:creationId xmlns:a16="http://schemas.microsoft.com/office/drawing/2014/main" id="{A62DFAC3-E9C6-FAC0-F895-3CAA5D4A8096}"/>
              </a:ext>
            </a:extLst>
          </p:cNvPr>
          <p:cNvCxnSpPr>
            <a:cxnSpLocks/>
          </p:cNvCxnSpPr>
          <p:nvPr/>
        </p:nvCxnSpPr>
        <p:spPr>
          <a:xfrm>
            <a:off x="7420354" y="2661396"/>
            <a:ext cx="254877" cy="194315"/>
          </a:xfrm>
          <a:prstGeom prst="line">
            <a:avLst/>
          </a:prstGeom>
          <a:ln w="15875">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9" name="TextBox 8">
            <a:extLst>
              <a:ext uri="{FF2B5EF4-FFF2-40B4-BE49-F238E27FC236}">
                <a16:creationId xmlns:a16="http://schemas.microsoft.com/office/drawing/2014/main" id="{31B72D76-1391-E922-FCC7-1CF7A6A3BC3F}"/>
              </a:ext>
            </a:extLst>
          </p:cNvPr>
          <p:cNvSpPr txBox="1"/>
          <p:nvPr/>
        </p:nvSpPr>
        <p:spPr>
          <a:xfrm>
            <a:off x="7575848" y="2772558"/>
            <a:ext cx="668773"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C4D600"/>
                </a:solidFill>
                <a:effectLst/>
                <a:uLnTx/>
                <a:uFillTx/>
                <a:latin typeface="Arial"/>
                <a:ea typeface="+mn-ea"/>
                <a:cs typeface="+mn-cs"/>
              </a:rPr>
              <a:t>56.8%</a:t>
            </a:r>
          </a:p>
        </p:txBody>
      </p:sp>
      <p:sp>
        <p:nvSpPr>
          <p:cNvPr id="2" name="TextBox 1">
            <a:extLst>
              <a:ext uri="{FF2B5EF4-FFF2-40B4-BE49-F238E27FC236}">
                <a16:creationId xmlns:a16="http://schemas.microsoft.com/office/drawing/2014/main" id="{67E9E0B6-170B-2725-A96B-4A3C719B41D5}"/>
              </a:ext>
            </a:extLst>
          </p:cNvPr>
          <p:cNvSpPr txBox="1"/>
          <p:nvPr/>
        </p:nvSpPr>
        <p:spPr>
          <a:xfrm>
            <a:off x="9152385" y="6553200"/>
            <a:ext cx="3039615"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Brown JR et al. N Engl J Med 2025;392(8):748-62.</a:t>
            </a:r>
          </a:p>
        </p:txBody>
      </p:sp>
      <p:sp>
        <p:nvSpPr>
          <p:cNvPr id="7" name="TextBox 6">
            <a:extLst>
              <a:ext uri="{FF2B5EF4-FFF2-40B4-BE49-F238E27FC236}">
                <a16:creationId xmlns:a16="http://schemas.microsoft.com/office/drawing/2014/main" id="{68922F5F-937B-8F9A-6127-82209D07BD48}"/>
              </a:ext>
            </a:extLst>
          </p:cNvPr>
          <p:cNvSpPr txBox="1"/>
          <p:nvPr/>
        </p:nvSpPr>
        <p:spPr>
          <a:xfrm>
            <a:off x="4034" y="6516633"/>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276432756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
            <a:extLst>
              <a:ext uri="{FF2B5EF4-FFF2-40B4-BE49-F238E27FC236}">
                <a16:creationId xmlns:a16="http://schemas.microsoft.com/office/drawing/2014/main" id="{CF03561D-632A-68EA-E3BE-31307CEEC707}"/>
              </a:ext>
            </a:extLst>
          </p:cNvPr>
          <p:cNvSpPr>
            <a:spLocks noGrp="1"/>
          </p:cNvSpPr>
          <p:nvPr>
            <p:ph type="title"/>
          </p:nvPr>
        </p:nvSpPr>
        <p:spPr>
          <a:xfrm>
            <a:off x="315385" y="232241"/>
            <a:ext cx="11688233" cy="414867"/>
          </a:xfrm>
        </p:spPr>
        <p:txBody>
          <a:bodyPr/>
          <a:lstStyle/>
          <a:p>
            <a:pPr>
              <a:lnSpc>
                <a:spcPct val="95000"/>
              </a:lnSpc>
            </a:pPr>
            <a:r>
              <a:rPr lang="en-US" sz="2933" dirty="0"/>
              <a:t>Fixed-Duration Acalabrutinib Combinations: PFS in the </a:t>
            </a:r>
            <a:r>
              <a:rPr lang="en-US" sz="2933" dirty="0" err="1"/>
              <a:t>mIGHV</a:t>
            </a:r>
            <a:r>
              <a:rPr lang="en-US" sz="2933" dirty="0"/>
              <a:t> Subgroup</a:t>
            </a:r>
            <a:endParaRPr lang="en-US" sz="2933" strike="sngStrike" dirty="0">
              <a:highlight>
                <a:srgbClr val="00FFFF"/>
              </a:highlight>
            </a:endParaRPr>
          </a:p>
        </p:txBody>
      </p:sp>
      <p:sp>
        <p:nvSpPr>
          <p:cNvPr id="18" name="TextBox 17">
            <a:extLst>
              <a:ext uri="{FF2B5EF4-FFF2-40B4-BE49-F238E27FC236}">
                <a16:creationId xmlns:a16="http://schemas.microsoft.com/office/drawing/2014/main" id="{A867E3CB-885D-6D53-65F0-178F7FCDDDBA}"/>
              </a:ext>
            </a:extLst>
          </p:cNvPr>
          <p:cNvSpPr txBox="1"/>
          <p:nvPr/>
        </p:nvSpPr>
        <p:spPr>
          <a:xfrm>
            <a:off x="450850" y="5915046"/>
            <a:ext cx="11290300" cy="492443"/>
          </a:xfrm>
          <a:prstGeom prst="rect">
            <a:avLst/>
          </a:prstGeom>
          <a:noFill/>
        </p:spPr>
        <p:txBody>
          <a:bodyPr wrap="square" lIns="0" tIns="0" rIns="0" bIns="0" rtlCol="0" anchor="b">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PFS assessed by IRC; PFS by IGHV status was a prespecified analysis (ITT population).</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Hazard ratio (95% CI) computed using an unstratified Cox proportional-hazards model. </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AV, acalabrutinib-venetoclax; AVO, acalabrutinib-venetoclax-obinutuzumab; BR, bendamustine-rituximab; CI, confidence interval; FCR, fludarabine-cyclophosphamide-rituximab; HR, hazard ratio; IRC, independent review committee; ITT, intent-to-treat; </a:t>
            </a:r>
            <a:r>
              <a:rPr kumimoji="0" lang="en-US" sz="800" b="0" i="0" u="none" strike="noStrike" kern="1200" cap="none" spc="0" normalizeH="0" baseline="0" noProof="0" err="1">
                <a:ln>
                  <a:noFill/>
                </a:ln>
                <a:solidFill>
                  <a:srgbClr val="3F4444"/>
                </a:solidFill>
                <a:effectLst/>
                <a:uLnTx/>
                <a:uFillTx/>
                <a:latin typeface="Arial"/>
                <a:ea typeface="+mn-ea"/>
                <a:cs typeface="+mn-cs"/>
              </a:rPr>
              <a:t>mIGHV</a:t>
            </a:r>
            <a:r>
              <a:rPr kumimoji="0" lang="en-US" sz="800" b="0" i="0" u="none" strike="noStrike" kern="1200" cap="none" spc="0" normalizeH="0" baseline="0" noProof="0">
                <a:ln>
                  <a:noFill/>
                </a:ln>
                <a:solidFill>
                  <a:srgbClr val="3F4444"/>
                </a:solidFill>
                <a:effectLst/>
                <a:uLnTx/>
                <a:uFillTx/>
                <a:latin typeface="Arial"/>
                <a:ea typeface="+mn-ea"/>
                <a:cs typeface="+mn-cs"/>
              </a:rPr>
              <a:t>, mutated immunoglobulin heavy-chain variable region gene; NR, not reached; PFS, progression-free survival.</a:t>
            </a:r>
          </a:p>
        </p:txBody>
      </p:sp>
      <p:grpSp>
        <p:nvGrpSpPr>
          <p:cNvPr id="7871" name="Group 7870">
            <a:extLst>
              <a:ext uri="{FF2B5EF4-FFF2-40B4-BE49-F238E27FC236}">
                <a16:creationId xmlns:a16="http://schemas.microsoft.com/office/drawing/2014/main" id="{B11817DD-EC69-9CAB-C68E-D6B2A93FC182}"/>
              </a:ext>
            </a:extLst>
          </p:cNvPr>
          <p:cNvGrpSpPr/>
          <p:nvPr/>
        </p:nvGrpSpPr>
        <p:grpSpPr>
          <a:xfrm>
            <a:off x="1463137" y="4121577"/>
            <a:ext cx="9895664" cy="49399"/>
            <a:chOff x="1087957" y="3242933"/>
            <a:chExt cx="7624574" cy="37049"/>
          </a:xfrm>
        </p:grpSpPr>
        <p:sp>
          <p:nvSpPr>
            <p:cNvPr id="5727" name="Freeform 5726">
              <a:extLst>
                <a:ext uri="{FF2B5EF4-FFF2-40B4-BE49-F238E27FC236}">
                  <a16:creationId xmlns:a16="http://schemas.microsoft.com/office/drawing/2014/main" id="{8F25E32F-C668-FAB3-162A-D5ABFA93CC1F}"/>
                </a:ext>
              </a:extLst>
            </p:cNvPr>
            <p:cNvSpPr/>
            <p:nvPr/>
          </p:nvSpPr>
          <p:spPr>
            <a:xfrm>
              <a:off x="1087957"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28" name="Freeform 5727">
              <a:extLst>
                <a:ext uri="{FF2B5EF4-FFF2-40B4-BE49-F238E27FC236}">
                  <a16:creationId xmlns:a16="http://schemas.microsoft.com/office/drawing/2014/main" id="{F7E0DF20-A54D-79AD-1B4C-AED57BCEBF01}"/>
                </a:ext>
              </a:extLst>
            </p:cNvPr>
            <p:cNvSpPr/>
            <p:nvPr/>
          </p:nvSpPr>
          <p:spPr>
            <a:xfrm>
              <a:off x="1849936"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29" name="Freeform 5728">
              <a:extLst>
                <a:ext uri="{FF2B5EF4-FFF2-40B4-BE49-F238E27FC236}">
                  <a16:creationId xmlns:a16="http://schemas.microsoft.com/office/drawing/2014/main" id="{6632DA81-1706-CF3E-DB9F-1FA2AEDCDD31}"/>
                </a:ext>
              </a:extLst>
            </p:cNvPr>
            <p:cNvSpPr/>
            <p:nvPr/>
          </p:nvSpPr>
          <p:spPr>
            <a:xfrm>
              <a:off x="2610724"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0" name="Freeform 5729">
              <a:extLst>
                <a:ext uri="{FF2B5EF4-FFF2-40B4-BE49-F238E27FC236}">
                  <a16:creationId xmlns:a16="http://schemas.microsoft.com/office/drawing/2014/main" id="{F0A9443A-FC5C-9168-7085-CD4811BE86AD}"/>
                </a:ext>
              </a:extLst>
            </p:cNvPr>
            <p:cNvSpPr/>
            <p:nvPr/>
          </p:nvSpPr>
          <p:spPr>
            <a:xfrm>
              <a:off x="3371512"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1" name="Freeform 5730">
              <a:extLst>
                <a:ext uri="{FF2B5EF4-FFF2-40B4-BE49-F238E27FC236}">
                  <a16:creationId xmlns:a16="http://schemas.microsoft.com/office/drawing/2014/main" id="{29E75778-EEBC-7522-7C87-DC33C0DCB725}"/>
                </a:ext>
              </a:extLst>
            </p:cNvPr>
            <p:cNvSpPr/>
            <p:nvPr/>
          </p:nvSpPr>
          <p:spPr>
            <a:xfrm>
              <a:off x="4133493"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2" name="Freeform 5731">
              <a:extLst>
                <a:ext uri="{FF2B5EF4-FFF2-40B4-BE49-F238E27FC236}">
                  <a16:creationId xmlns:a16="http://schemas.microsoft.com/office/drawing/2014/main" id="{F9757F1E-1AC3-E676-B218-89CDD1129BE5}"/>
                </a:ext>
              </a:extLst>
            </p:cNvPr>
            <p:cNvSpPr/>
            <p:nvPr/>
          </p:nvSpPr>
          <p:spPr>
            <a:xfrm>
              <a:off x="4894281"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3" name="Freeform 5732">
              <a:extLst>
                <a:ext uri="{FF2B5EF4-FFF2-40B4-BE49-F238E27FC236}">
                  <a16:creationId xmlns:a16="http://schemas.microsoft.com/office/drawing/2014/main" id="{6854325A-74E2-8148-7709-D4D9F24CC509}"/>
                </a:ext>
              </a:extLst>
            </p:cNvPr>
            <p:cNvSpPr/>
            <p:nvPr/>
          </p:nvSpPr>
          <p:spPr>
            <a:xfrm>
              <a:off x="5656261"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4" name="Freeform 5733">
              <a:extLst>
                <a:ext uri="{FF2B5EF4-FFF2-40B4-BE49-F238E27FC236}">
                  <a16:creationId xmlns:a16="http://schemas.microsoft.com/office/drawing/2014/main" id="{57A7A945-8D43-24C0-302C-7FAB143A84CA}"/>
                </a:ext>
              </a:extLst>
            </p:cNvPr>
            <p:cNvSpPr/>
            <p:nvPr/>
          </p:nvSpPr>
          <p:spPr>
            <a:xfrm>
              <a:off x="6417049"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5" name="Freeform 5734">
              <a:extLst>
                <a:ext uri="{FF2B5EF4-FFF2-40B4-BE49-F238E27FC236}">
                  <a16:creationId xmlns:a16="http://schemas.microsoft.com/office/drawing/2014/main" id="{DD5053DB-91DB-D65D-57CB-D328136F8CC1}"/>
                </a:ext>
              </a:extLst>
            </p:cNvPr>
            <p:cNvSpPr/>
            <p:nvPr/>
          </p:nvSpPr>
          <p:spPr>
            <a:xfrm>
              <a:off x="7179030"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6" name="Freeform 5735">
              <a:extLst>
                <a:ext uri="{FF2B5EF4-FFF2-40B4-BE49-F238E27FC236}">
                  <a16:creationId xmlns:a16="http://schemas.microsoft.com/office/drawing/2014/main" id="{F132EAB0-8EFB-235C-6451-CC19DADF3259}"/>
                </a:ext>
              </a:extLst>
            </p:cNvPr>
            <p:cNvSpPr/>
            <p:nvPr/>
          </p:nvSpPr>
          <p:spPr>
            <a:xfrm>
              <a:off x="7939818"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7" name="Freeform 5736">
              <a:extLst>
                <a:ext uri="{FF2B5EF4-FFF2-40B4-BE49-F238E27FC236}">
                  <a16:creationId xmlns:a16="http://schemas.microsoft.com/office/drawing/2014/main" id="{90D4005B-C244-8BFA-77DB-F7E51374CD66}"/>
                </a:ext>
              </a:extLst>
            </p:cNvPr>
            <p:cNvSpPr/>
            <p:nvPr/>
          </p:nvSpPr>
          <p:spPr>
            <a:xfrm>
              <a:off x="8700606" y="3242933"/>
              <a:ext cx="11925" cy="37049"/>
            </a:xfrm>
            <a:custGeom>
              <a:avLst/>
              <a:gdLst>
                <a:gd name="connsiteX0" fmla="*/ 0 w 9525"/>
                <a:gd name="connsiteY0" fmla="*/ 37050 h 37049"/>
                <a:gd name="connsiteX1" fmla="*/ 0 w 9525"/>
                <a:gd name="connsiteY1" fmla="*/ 0 h 37049"/>
              </a:gdLst>
              <a:ahLst/>
              <a:cxnLst>
                <a:cxn ang="0">
                  <a:pos x="connsiteX0" y="connsiteY0"/>
                </a:cxn>
                <a:cxn ang="0">
                  <a:pos x="connsiteX1" y="connsiteY1"/>
                </a:cxn>
              </a:cxnLst>
              <a:rect l="l" t="t" r="r" b="b"/>
              <a:pathLst>
                <a:path w="9525" h="37049">
                  <a:moveTo>
                    <a:pt x="0" y="37050"/>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73" name="Group 7872">
            <a:extLst>
              <a:ext uri="{FF2B5EF4-FFF2-40B4-BE49-F238E27FC236}">
                <a16:creationId xmlns:a16="http://schemas.microsoft.com/office/drawing/2014/main" id="{9045A758-EA8B-00B3-E9A2-4AF8F83FC35C}"/>
              </a:ext>
            </a:extLst>
          </p:cNvPr>
          <p:cNvGrpSpPr/>
          <p:nvPr/>
        </p:nvGrpSpPr>
        <p:grpSpPr>
          <a:xfrm>
            <a:off x="1254178" y="1485276"/>
            <a:ext cx="62007" cy="2594459"/>
            <a:chOff x="934129" y="1090233"/>
            <a:chExt cx="46505" cy="2119450"/>
          </a:xfrm>
        </p:grpSpPr>
        <p:sp>
          <p:nvSpPr>
            <p:cNvPr id="5726" name="Freeform 5725">
              <a:extLst>
                <a:ext uri="{FF2B5EF4-FFF2-40B4-BE49-F238E27FC236}">
                  <a16:creationId xmlns:a16="http://schemas.microsoft.com/office/drawing/2014/main" id="{1FBD6014-1558-7726-4FCA-1AFF4EA55A08}"/>
                </a:ext>
              </a:extLst>
            </p:cNvPr>
            <p:cNvSpPr/>
            <p:nvPr/>
          </p:nvSpPr>
          <p:spPr>
            <a:xfrm>
              <a:off x="934129" y="3200183"/>
              <a:ext cx="46505" cy="9500"/>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8" name="Freeform 5737">
              <a:extLst>
                <a:ext uri="{FF2B5EF4-FFF2-40B4-BE49-F238E27FC236}">
                  <a16:creationId xmlns:a16="http://schemas.microsoft.com/office/drawing/2014/main" id="{6BC84232-3CB4-DBE4-0C7E-A7798AD781DF}"/>
                </a:ext>
              </a:extLst>
            </p:cNvPr>
            <p:cNvSpPr/>
            <p:nvPr/>
          </p:nvSpPr>
          <p:spPr>
            <a:xfrm>
              <a:off x="934129" y="2777433"/>
              <a:ext cx="46505" cy="9500"/>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9" name="Freeform 5738">
              <a:extLst>
                <a:ext uri="{FF2B5EF4-FFF2-40B4-BE49-F238E27FC236}">
                  <a16:creationId xmlns:a16="http://schemas.microsoft.com/office/drawing/2014/main" id="{7FF72633-A6A2-7B3C-462C-D76F187885EF}"/>
                </a:ext>
              </a:extLst>
            </p:cNvPr>
            <p:cNvSpPr/>
            <p:nvPr/>
          </p:nvSpPr>
          <p:spPr>
            <a:xfrm>
              <a:off x="934129" y="2355633"/>
              <a:ext cx="46505" cy="9500"/>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40" name="Freeform 5739">
              <a:extLst>
                <a:ext uri="{FF2B5EF4-FFF2-40B4-BE49-F238E27FC236}">
                  <a16:creationId xmlns:a16="http://schemas.microsoft.com/office/drawing/2014/main" id="{E782FF19-CC2D-9B3C-2669-B50DB58B2571}"/>
                </a:ext>
              </a:extLst>
            </p:cNvPr>
            <p:cNvSpPr/>
            <p:nvPr/>
          </p:nvSpPr>
          <p:spPr>
            <a:xfrm>
              <a:off x="934129" y="1933833"/>
              <a:ext cx="46505" cy="9500"/>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41" name="Freeform 5740">
              <a:extLst>
                <a:ext uri="{FF2B5EF4-FFF2-40B4-BE49-F238E27FC236}">
                  <a16:creationId xmlns:a16="http://schemas.microsoft.com/office/drawing/2014/main" id="{B86689CE-114D-F6DA-6BA7-684F7CA1FE1F}"/>
                </a:ext>
              </a:extLst>
            </p:cNvPr>
            <p:cNvSpPr/>
            <p:nvPr/>
          </p:nvSpPr>
          <p:spPr>
            <a:xfrm>
              <a:off x="934129" y="1512033"/>
              <a:ext cx="46505" cy="9500"/>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42" name="Freeform 5741">
              <a:extLst>
                <a:ext uri="{FF2B5EF4-FFF2-40B4-BE49-F238E27FC236}">
                  <a16:creationId xmlns:a16="http://schemas.microsoft.com/office/drawing/2014/main" id="{AF793FBC-8D4D-7A9D-54EF-BBF672D66164}"/>
                </a:ext>
              </a:extLst>
            </p:cNvPr>
            <p:cNvSpPr/>
            <p:nvPr/>
          </p:nvSpPr>
          <p:spPr>
            <a:xfrm>
              <a:off x="934129" y="1090233"/>
              <a:ext cx="46505" cy="9500"/>
            </a:xfrm>
            <a:custGeom>
              <a:avLst/>
              <a:gdLst>
                <a:gd name="connsiteX0" fmla="*/ 0 w 37147"/>
                <a:gd name="connsiteY0" fmla="*/ 0 h 9500"/>
                <a:gd name="connsiteX1" fmla="*/ 37148 w 37147"/>
                <a:gd name="connsiteY1" fmla="*/ 0 h 9500"/>
              </a:gdLst>
              <a:ahLst/>
              <a:cxnLst>
                <a:cxn ang="0">
                  <a:pos x="connsiteX0" y="connsiteY0"/>
                </a:cxn>
                <a:cxn ang="0">
                  <a:pos x="connsiteX1" y="connsiteY1"/>
                </a:cxn>
              </a:cxnLst>
              <a:rect l="l" t="t" r="r" b="b"/>
              <a:pathLst>
                <a:path w="37147" h="9500">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23" name="Graphic 26">
            <a:extLst>
              <a:ext uri="{FF2B5EF4-FFF2-40B4-BE49-F238E27FC236}">
                <a16:creationId xmlns:a16="http://schemas.microsoft.com/office/drawing/2014/main" id="{6F1BC79C-3BFB-501E-CA73-205A7E5678F9}"/>
              </a:ext>
            </a:extLst>
          </p:cNvPr>
          <p:cNvGrpSpPr/>
          <p:nvPr/>
        </p:nvGrpSpPr>
        <p:grpSpPr>
          <a:xfrm>
            <a:off x="1480160" y="1481788"/>
            <a:ext cx="9111005" cy="1130352"/>
            <a:chOff x="9777412" y="-2266700"/>
            <a:chExt cx="5607367" cy="923400"/>
          </a:xfrm>
          <a:noFill/>
        </p:grpSpPr>
        <p:grpSp>
          <p:nvGrpSpPr>
            <p:cNvPr id="7123" name="Graphic 26">
              <a:extLst>
                <a:ext uri="{FF2B5EF4-FFF2-40B4-BE49-F238E27FC236}">
                  <a16:creationId xmlns:a16="http://schemas.microsoft.com/office/drawing/2014/main" id="{19853B56-53D2-40FC-C991-525393E323B4}"/>
                </a:ext>
              </a:extLst>
            </p:cNvPr>
            <p:cNvGrpSpPr/>
            <p:nvPr/>
          </p:nvGrpSpPr>
          <p:grpSpPr>
            <a:xfrm>
              <a:off x="10499407" y="-2179300"/>
              <a:ext cx="4885372" cy="836000"/>
              <a:chOff x="10499407" y="-2179300"/>
              <a:chExt cx="4885372" cy="836000"/>
            </a:xfrm>
          </p:grpSpPr>
          <p:grpSp>
            <p:nvGrpSpPr>
              <p:cNvPr id="7125" name="Graphic 26">
                <a:extLst>
                  <a:ext uri="{FF2B5EF4-FFF2-40B4-BE49-F238E27FC236}">
                    <a16:creationId xmlns:a16="http://schemas.microsoft.com/office/drawing/2014/main" id="{04B9E462-BF09-DE53-5C0F-5F23D54E6DC1}"/>
                  </a:ext>
                </a:extLst>
              </p:cNvPr>
              <p:cNvGrpSpPr/>
              <p:nvPr/>
            </p:nvGrpSpPr>
            <p:grpSpPr>
              <a:xfrm>
                <a:off x="10499407" y="-2179300"/>
                <a:ext cx="63817" cy="62699"/>
                <a:chOff x="10499407" y="-2179300"/>
                <a:chExt cx="63817" cy="62699"/>
              </a:xfrm>
            </p:grpSpPr>
            <p:sp>
              <p:nvSpPr>
                <p:cNvPr id="7453" name="Freeform 7452">
                  <a:extLst>
                    <a:ext uri="{FF2B5EF4-FFF2-40B4-BE49-F238E27FC236}">
                      <a16:creationId xmlns:a16="http://schemas.microsoft.com/office/drawing/2014/main" id="{019CA2AA-0623-216D-7B51-C1A6651CB733}"/>
                    </a:ext>
                  </a:extLst>
                </p:cNvPr>
                <p:cNvSpPr/>
                <p:nvPr/>
              </p:nvSpPr>
              <p:spPr>
                <a:xfrm>
                  <a:off x="10499407" y="-21479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54" name="Freeform 7453">
                  <a:extLst>
                    <a:ext uri="{FF2B5EF4-FFF2-40B4-BE49-F238E27FC236}">
                      <a16:creationId xmlns:a16="http://schemas.microsoft.com/office/drawing/2014/main" id="{E74E66F1-C297-917D-DB43-771561EA0966}"/>
                    </a:ext>
                  </a:extLst>
                </p:cNvPr>
                <p:cNvSpPr/>
                <p:nvPr/>
              </p:nvSpPr>
              <p:spPr>
                <a:xfrm>
                  <a:off x="10531792" y="-21793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26" name="Graphic 26">
                <a:extLst>
                  <a:ext uri="{FF2B5EF4-FFF2-40B4-BE49-F238E27FC236}">
                    <a16:creationId xmlns:a16="http://schemas.microsoft.com/office/drawing/2014/main" id="{B3E6171F-F11A-8BF4-D524-65AC000C9659}"/>
                  </a:ext>
                </a:extLst>
              </p:cNvPr>
              <p:cNvGrpSpPr/>
              <p:nvPr/>
            </p:nvGrpSpPr>
            <p:grpSpPr>
              <a:xfrm>
                <a:off x="10614660" y="-2179300"/>
                <a:ext cx="62864" cy="62699"/>
                <a:chOff x="10614660" y="-2179300"/>
                <a:chExt cx="62864" cy="62699"/>
              </a:xfrm>
            </p:grpSpPr>
            <p:sp>
              <p:nvSpPr>
                <p:cNvPr id="7451" name="Freeform 7450">
                  <a:extLst>
                    <a:ext uri="{FF2B5EF4-FFF2-40B4-BE49-F238E27FC236}">
                      <a16:creationId xmlns:a16="http://schemas.microsoft.com/office/drawing/2014/main" id="{0CDEE254-565B-9012-FBD0-A4C3E4A60D85}"/>
                    </a:ext>
                  </a:extLst>
                </p:cNvPr>
                <p:cNvSpPr/>
                <p:nvPr/>
              </p:nvSpPr>
              <p:spPr>
                <a:xfrm>
                  <a:off x="10614660" y="-21479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52" name="Freeform 7451">
                  <a:extLst>
                    <a:ext uri="{FF2B5EF4-FFF2-40B4-BE49-F238E27FC236}">
                      <a16:creationId xmlns:a16="http://schemas.microsoft.com/office/drawing/2014/main" id="{2A3954BD-BBE7-7DE4-5E4E-CB861919AF3A}"/>
                    </a:ext>
                  </a:extLst>
                </p:cNvPr>
                <p:cNvSpPr/>
                <p:nvPr/>
              </p:nvSpPr>
              <p:spPr>
                <a:xfrm>
                  <a:off x="10646092" y="-21793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27" name="Graphic 26">
                <a:extLst>
                  <a:ext uri="{FF2B5EF4-FFF2-40B4-BE49-F238E27FC236}">
                    <a16:creationId xmlns:a16="http://schemas.microsoft.com/office/drawing/2014/main" id="{4B59AF97-5270-EF1A-8DEE-0A9D0280E193}"/>
                  </a:ext>
                </a:extLst>
              </p:cNvPr>
              <p:cNvGrpSpPr/>
              <p:nvPr/>
            </p:nvGrpSpPr>
            <p:grpSpPr>
              <a:xfrm>
                <a:off x="11407140" y="-2109950"/>
                <a:ext cx="63817" cy="63650"/>
                <a:chOff x="11407140" y="-2109950"/>
                <a:chExt cx="63817" cy="63650"/>
              </a:xfrm>
            </p:grpSpPr>
            <p:sp>
              <p:nvSpPr>
                <p:cNvPr id="7449" name="Freeform 7448">
                  <a:extLst>
                    <a:ext uri="{FF2B5EF4-FFF2-40B4-BE49-F238E27FC236}">
                      <a16:creationId xmlns:a16="http://schemas.microsoft.com/office/drawing/2014/main" id="{38E8DD8A-C03D-2792-C1C2-7DBDE8D16736}"/>
                    </a:ext>
                  </a:extLst>
                </p:cNvPr>
                <p:cNvSpPr/>
                <p:nvPr/>
              </p:nvSpPr>
              <p:spPr>
                <a:xfrm>
                  <a:off x="11407140" y="-20786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50" name="Freeform 7449">
                  <a:extLst>
                    <a:ext uri="{FF2B5EF4-FFF2-40B4-BE49-F238E27FC236}">
                      <a16:creationId xmlns:a16="http://schemas.microsoft.com/office/drawing/2014/main" id="{807131DB-748F-B1CE-EB09-4D53A27B360E}"/>
                    </a:ext>
                  </a:extLst>
                </p:cNvPr>
                <p:cNvSpPr/>
                <p:nvPr/>
              </p:nvSpPr>
              <p:spPr>
                <a:xfrm>
                  <a:off x="11439525" y="-2109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28" name="Graphic 26">
                <a:extLst>
                  <a:ext uri="{FF2B5EF4-FFF2-40B4-BE49-F238E27FC236}">
                    <a16:creationId xmlns:a16="http://schemas.microsoft.com/office/drawing/2014/main" id="{B92B59DE-CD02-91DD-358F-AE33AE0BE3AB}"/>
                  </a:ext>
                </a:extLst>
              </p:cNvPr>
              <p:cNvGrpSpPr/>
              <p:nvPr/>
            </p:nvGrpSpPr>
            <p:grpSpPr>
              <a:xfrm>
                <a:off x="11411902" y="-2109950"/>
                <a:ext cx="63817" cy="63650"/>
                <a:chOff x="11411902" y="-2109950"/>
                <a:chExt cx="63817" cy="63650"/>
              </a:xfrm>
            </p:grpSpPr>
            <p:sp>
              <p:nvSpPr>
                <p:cNvPr id="7447" name="Freeform 7446">
                  <a:extLst>
                    <a:ext uri="{FF2B5EF4-FFF2-40B4-BE49-F238E27FC236}">
                      <a16:creationId xmlns:a16="http://schemas.microsoft.com/office/drawing/2014/main" id="{F2280D98-F913-D0D8-7A7A-F47E8FCD167C}"/>
                    </a:ext>
                  </a:extLst>
                </p:cNvPr>
                <p:cNvSpPr/>
                <p:nvPr/>
              </p:nvSpPr>
              <p:spPr>
                <a:xfrm>
                  <a:off x="11411902" y="-20786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48" name="Freeform 7447">
                  <a:extLst>
                    <a:ext uri="{FF2B5EF4-FFF2-40B4-BE49-F238E27FC236}">
                      <a16:creationId xmlns:a16="http://schemas.microsoft.com/office/drawing/2014/main" id="{CF2278A8-B641-1163-31DB-C797360FE314}"/>
                    </a:ext>
                  </a:extLst>
                </p:cNvPr>
                <p:cNvSpPr/>
                <p:nvPr/>
              </p:nvSpPr>
              <p:spPr>
                <a:xfrm>
                  <a:off x="11444287" y="-21099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29" name="Graphic 26">
                <a:extLst>
                  <a:ext uri="{FF2B5EF4-FFF2-40B4-BE49-F238E27FC236}">
                    <a16:creationId xmlns:a16="http://schemas.microsoft.com/office/drawing/2014/main" id="{A4D95AB8-A3DB-8250-0B17-C316987FEB54}"/>
                  </a:ext>
                </a:extLst>
              </p:cNvPr>
              <p:cNvGrpSpPr/>
              <p:nvPr/>
            </p:nvGrpSpPr>
            <p:grpSpPr>
              <a:xfrm>
                <a:off x="11990070" y="-2092850"/>
                <a:ext cx="62864" cy="62699"/>
                <a:chOff x="11990070" y="-2092850"/>
                <a:chExt cx="62864" cy="62699"/>
              </a:xfrm>
            </p:grpSpPr>
            <p:sp>
              <p:nvSpPr>
                <p:cNvPr id="7445" name="Freeform 7444">
                  <a:extLst>
                    <a:ext uri="{FF2B5EF4-FFF2-40B4-BE49-F238E27FC236}">
                      <a16:creationId xmlns:a16="http://schemas.microsoft.com/office/drawing/2014/main" id="{171BAC8E-11E3-E636-3E18-6852D8B646F3}"/>
                    </a:ext>
                  </a:extLst>
                </p:cNvPr>
                <p:cNvSpPr/>
                <p:nvPr/>
              </p:nvSpPr>
              <p:spPr>
                <a:xfrm>
                  <a:off x="11990070" y="-20615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46" name="Freeform 7445">
                  <a:extLst>
                    <a:ext uri="{FF2B5EF4-FFF2-40B4-BE49-F238E27FC236}">
                      <a16:creationId xmlns:a16="http://schemas.microsoft.com/office/drawing/2014/main" id="{5D205BF0-7595-E8BB-F6C5-23319646B700}"/>
                    </a:ext>
                  </a:extLst>
                </p:cNvPr>
                <p:cNvSpPr/>
                <p:nvPr/>
              </p:nvSpPr>
              <p:spPr>
                <a:xfrm>
                  <a:off x="12021502" y="-2092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30" name="Graphic 26">
                <a:extLst>
                  <a:ext uri="{FF2B5EF4-FFF2-40B4-BE49-F238E27FC236}">
                    <a16:creationId xmlns:a16="http://schemas.microsoft.com/office/drawing/2014/main" id="{C9EC93D1-2CEE-9C70-67A9-6D9DBACE538B}"/>
                  </a:ext>
                </a:extLst>
              </p:cNvPr>
              <p:cNvGrpSpPr/>
              <p:nvPr/>
            </p:nvGrpSpPr>
            <p:grpSpPr>
              <a:xfrm>
                <a:off x="11991975" y="-2092850"/>
                <a:ext cx="62865" cy="62699"/>
                <a:chOff x="11991975" y="-2092850"/>
                <a:chExt cx="62865" cy="62699"/>
              </a:xfrm>
            </p:grpSpPr>
            <p:sp>
              <p:nvSpPr>
                <p:cNvPr id="7443" name="Freeform 7442">
                  <a:extLst>
                    <a:ext uri="{FF2B5EF4-FFF2-40B4-BE49-F238E27FC236}">
                      <a16:creationId xmlns:a16="http://schemas.microsoft.com/office/drawing/2014/main" id="{9A943347-A942-3E47-2F8C-D5AB1B43A7C4}"/>
                    </a:ext>
                  </a:extLst>
                </p:cNvPr>
                <p:cNvSpPr/>
                <p:nvPr/>
              </p:nvSpPr>
              <p:spPr>
                <a:xfrm>
                  <a:off x="11991975" y="-20615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44" name="Freeform 7443">
                  <a:extLst>
                    <a:ext uri="{FF2B5EF4-FFF2-40B4-BE49-F238E27FC236}">
                      <a16:creationId xmlns:a16="http://schemas.microsoft.com/office/drawing/2014/main" id="{0D186663-0043-7A42-44BB-40BA57DBF025}"/>
                    </a:ext>
                  </a:extLst>
                </p:cNvPr>
                <p:cNvSpPr/>
                <p:nvPr/>
              </p:nvSpPr>
              <p:spPr>
                <a:xfrm>
                  <a:off x="12023407" y="-2092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31" name="Graphic 26">
                <a:extLst>
                  <a:ext uri="{FF2B5EF4-FFF2-40B4-BE49-F238E27FC236}">
                    <a16:creationId xmlns:a16="http://schemas.microsoft.com/office/drawing/2014/main" id="{E9F7AD62-6A06-1621-2C1B-9A863E50F0E0}"/>
                  </a:ext>
                </a:extLst>
              </p:cNvPr>
              <p:cNvGrpSpPr/>
              <p:nvPr/>
            </p:nvGrpSpPr>
            <p:grpSpPr>
              <a:xfrm>
                <a:off x="12368212" y="-2092850"/>
                <a:ext cx="63817" cy="62699"/>
                <a:chOff x="12368212" y="-2092850"/>
                <a:chExt cx="63817" cy="62699"/>
              </a:xfrm>
            </p:grpSpPr>
            <p:sp>
              <p:nvSpPr>
                <p:cNvPr id="7441" name="Freeform 7440">
                  <a:extLst>
                    <a:ext uri="{FF2B5EF4-FFF2-40B4-BE49-F238E27FC236}">
                      <a16:creationId xmlns:a16="http://schemas.microsoft.com/office/drawing/2014/main" id="{18AB20B5-1546-2855-C16D-41692F7C377D}"/>
                    </a:ext>
                  </a:extLst>
                </p:cNvPr>
                <p:cNvSpPr/>
                <p:nvPr/>
              </p:nvSpPr>
              <p:spPr>
                <a:xfrm>
                  <a:off x="12368212" y="-20615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42" name="Freeform 7441">
                  <a:extLst>
                    <a:ext uri="{FF2B5EF4-FFF2-40B4-BE49-F238E27FC236}">
                      <a16:creationId xmlns:a16="http://schemas.microsoft.com/office/drawing/2014/main" id="{ADCEE68E-5690-2F73-5329-8AE72022A190}"/>
                    </a:ext>
                  </a:extLst>
                </p:cNvPr>
                <p:cNvSpPr/>
                <p:nvPr/>
              </p:nvSpPr>
              <p:spPr>
                <a:xfrm>
                  <a:off x="12400597" y="-2092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32" name="Graphic 26">
                <a:extLst>
                  <a:ext uri="{FF2B5EF4-FFF2-40B4-BE49-F238E27FC236}">
                    <a16:creationId xmlns:a16="http://schemas.microsoft.com/office/drawing/2014/main" id="{64B64C30-0543-1319-2C07-B3437C6FCF36}"/>
                  </a:ext>
                </a:extLst>
              </p:cNvPr>
              <p:cNvGrpSpPr/>
              <p:nvPr/>
            </p:nvGrpSpPr>
            <p:grpSpPr>
              <a:xfrm>
                <a:off x="12371070" y="-2092850"/>
                <a:ext cx="62864" cy="62699"/>
                <a:chOff x="12371070" y="-2092850"/>
                <a:chExt cx="62864" cy="62699"/>
              </a:xfrm>
            </p:grpSpPr>
            <p:sp>
              <p:nvSpPr>
                <p:cNvPr id="7439" name="Freeform 7438">
                  <a:extLst>
                    <a:ext uri="{FF2B5EF4-FFF2-40B4-BE49-F238E27FC236}">
                      <a16:creationId xmlns:a16="http://schemas.microsoft.com/office/drawing/2014/main" id="{4003CCED-5F98-F621-43EB-B4A8CB9333C7}"/>
                    </a:ext>
                  </a:extLst>
                </p:cNvPr>
                <p:cNvSpPr/>
                <p:nvPr/>
              </p:nvSpPr>
              <p:spPr>
                <a:xfrm>
                  <a:off x="12371070" y="-20615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40" name="Freeform 7439">
                  <a:extLst>
                    <a:ext uri="{FF2B5EF4-FFF2-40B4-BE49-F238E27FC236}">
                      <a16:creationId xmlns:a16="http://schemas.microsoft.com/office/drawing/2014/main" id="{4569D9D0-BC92-816B-3195-2C9E893EDC8E}"/>
                    </a:ext>
                  </a:extLst>
                </p:cNvPr>
                <p:cNvSpPr/>
                <p:nvPr/>
              </p:nvSpPr>
              <p:spPr>
                <a:xfrm>
                  <a:off x="12402502" y="-2092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33" name="Graphic 26">
                <a:extLst>
                  <a:ext uri="{FF2B5EF4-FFF2-40B4-BE49-F238E27FC236}">
                    <a16:creationId xmlns:a16="http://schemas.microsoft.com/office/drawing/2014/main" id="{0A9EE625-AD6B-705D-CAF2-E4E6F6FD1E2C}"/>
                  </a:ext>
                </a:extLst>
              </p:cNvPr>
              <p:cNvGrpSpPr/>
              <p:nvPr/>
            </p:nvGrpSpPr>
            <p:grpSpPr>
              <a:xfrm>
                <a:off x="12374880" y="-2092850"/>
                <a:ext cx="63817" cy="62699"/>
                <a:chOff x="12374880" y="-2092850"/>
                <a:chExt cx="63817" cy="62699"/>
              </a:xfrm>
            </p:grpSpPr>
            <p:sp>
              <p:nvSpPr>
                <p:cNvPr id="7437" name="Freeform 7436">
                  <a:extLst>
                    <a:ext uri="{FF2B5EF4-FFF2-40B4-BE49-F238E27FC236}">
                      <a16:creationId xmlns:a16="http://schemas.microsoft.com/office/drawing/2014/main" id="{58836B97-EDB0-6E83-BED6-1CEBD31860DD}"/>
                    </a:ext>
                  </a:extLst>
                </p:cNvPr>
                <p:cNvSpPr/>
                <p:nvPr/>
              </p:nvSpPr>
              <p:spPr>
                <a:xfrm>
                  <a:off x="12374880" y="-20615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38" name="Freeform 7437">
                  <a:extLst>
                    <a:ext uri="{FF2B5EF4-FFF2-40B4-BE49-F238E27FC236}">
                      <a16:creationId xmlns:a16="http://schemas.microsoft.com/office/drawing/2014/main" id="{BC427C54-825D-FF14-7636-EBA21D4107B2}"/>
                    </a:ext>
                  </a:extLst>
                </p:cNvPr>
                <p:cNvSpPr/>
                <p:nvPr/>
              </p:nvSpPr>
              <p:spPr>
                <a:xfrm>
                  <a:off x="12406312" y="-2092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34" name="Graphic 26">
                <a:extLst>
                  <a:ext uri="{FF2B5EF4-FFF2-40B4-BE49-F238E27FC236}">
                    <a16:creationId xmlns:a16="http://schemas.microsoft.com/office/drawing/2014/main" id="{5001F38C-F982-F1AA-7303-FE9972D8B2D0}"/>
                  </a:ext>
                </a:extLst>
              </p:cNvPr>
              <p:cNvGrpSpPr/>
              <p:nvPr/>
            </p:nvGrpSpPr>
            <p:grpSpPr>
              <a:xfrm>
                <a:off x="13267372" y="-2039650"/>
                <a:ext cx="62865" cy="63650"/>
                <a:chOff x="13267372" y="-2039650"/>
                <a:chExt cx="62865" cy="63650"/>
              </a:xfrm>
            </p:grpSpPr>
            <p:sp>
              <p:nvSpPr>
                <p:cNvPr id="7435" name="Freeform 7434">
                  <a:extLst>
                    <a:ext uri="{FF2B5EF4-FFF2-40B4-BE49-F238E27FC236}">
                      <a16:creationId xmlns:a16="http://schemas.microsoft.com/office/drawing/2014/main" id="{430437FE-9189-5FA2-30FE-8448CB02C50B}"/>
                    </a:ext>
                  </a:extLst>
                </p:cNvPr>
                <p:cNvSpPr/>
                <p:nvPr/>
              </p:nvSpPr>
              <p:spPr>
                <a:xfrm>
                  <a:off x="13267372" y="-20083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36" name="Freeform 7435">
                  <a:extLst>
                    <a:ext uri="{FF2B5EF4-FFF2-40B4-BE49-F238E27FC236}">
                      <a16:creationId xmlns:a16="http://schemas.microsoft.com/office/drawing/2014/main" id="{7C29C276-EFAC-46A9-0C8C-C9015728B31E}"/>
                    </a:ext>
                  </a:extLst>
                </p:cNvPr>
                <p:cNvSpPr/>
                <p:nvPr/>
              </p:nvSpPr>
              <p:spPr>
                <a:xfrm>
                  <a:off x="13298805" y="-2039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35" name="Graphic 26">
                <a:extLst>
                  <a:ext uri="{FF2B5EF4-FFF2-40B4-BE49-F238E27FC236}">
                    <a16:creationId xmlns:a16="http://schemas.microsoft.com/office/drawing/2014/main" id="{38AB96CF-BCDA-2EA2-98F2-2885637BF237}"/>
                  </a:ext>
                </a:extLst>
              </p:cNvPr>
              <p:cNvGrpSpPr/>
              <p:nvPr/>
            </p:nvGrpSpPr>
            <p:grpSpPr>
              <a:xfrm>
                <a:off x="13288327" y="-2039650"/>
                <a:ext cx="63817" cy="63650"/>
                <a:chOff x="13288327" y="-2039650"/>
                <a:chExt cx="63817" cy="63650"/>
              </a:xfrm>
            </p:grpSpPr>
            <p:sp>
              <p:nvSpPr>
                <p:cNvPr id="7433" name="Freeform 7432">
                  <a:extLst>
                    <a:ext uri="{FF2B5EF4-FFF2-40B4-BE49-F238E27FC236}">
                      <a16:creationId xmlns:a16="http://schemas.microsoft.com/office/drawing/2014/main" id="{8D92FC5D-CB17-8C9C-D512-AE0FE0574778}"/>
                    </a:ext>
                  </a:extLst>
                </p:cNvPr>
                <p:cNvSpPr/>
                <p:nvPr/>
              </p:nvSpPr>
              <p:spPr>
                <a:xfrm>
                  <a:off x="13288327" y="-20083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34" name="Freeform 7433">
                  <a:extLst>
                    <a:ext uri="{FF2B5EF4-FFF2-40B4-BE49-F238E27FC236}">
                      <a16:creationId xmlns:a16="http://schemas.microsoft.com/office/drawing/2014/main" id="{014D6BD0-9E24-FA56-BC6A-81C1690E93BB}"/>
                    </a:ext>
                  </a:extLst>
                </p:cNvPr>
                <p:cNvSpPr/>
                <p:nvPr/>
              </p:nvSpPr>
              <p:spPr>
                <a:xfrm>
                  <a:off x="13319760" y="-2039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36" name="Graphic 26">
                <a:extLst>
                  <a:ext uri="{FF2B5EF4-FFF2-40B4-BE49-F238E27FC236}">
                    <a16:creationId xmlns:a16="http://schemas.microsoft.com/office/drawing/2014/main" id="{A5D6DEB9-304F-701C-6439-48C6E21F6C71}"/>
                  </a:ext>
                </a:extLst>
              </p:cNvPr>
              <p:cNvGrpSpPr/>
              <p:nvPr/>
            </p:nvGrpSpPr>
            <p:grpSpPr>
              <a:xfrm>
                <a:off x="13290232" y="-2039650"/>
                <a:ext cx="63817" cy="63650"/>
                <a:chOff x="13290232" y="-2039650"/>
                <a:chExt cx="63817" cy="63650"/>
              </a:xfrm>
            </p:grpSpPr>
            <p:sp>
              <p:nvSpPr>
                <p:cNvPr id="7431" name="Freeform 7430">
                  <a:extLst>
                    <a:ext uri="{FF2B5EF4-FFF2-40B4-BE49-F238E27FC236}">
                      <a16:creationId xmlns:a16="http://schemas.microsoft.com/office/drawing/2014/main" id="{C1B75B76-A89F-F6E0-CD6C-D8D657148AB5}"/>
                    </a:ext>
                  </a:extLst>
                </p:cNvPr>
                <p:cNvSpPr/>
                <p:nvPr/>
              </p:nvSpPr>
              <p:spPr>
                <a:xfrm>
                  <a:off x="13290232" y="-20083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32" name="Freeform 7431">
                  <a:extLst>
                    <a:ext uri="{FF2B5EF4-FFF2-40B4-BE49-F238E27FC236}">
                      <a16:creationId xmlns:a16="http://schemas.microsoft.com/office/drawing/2014/main" id="{C952650E-88E1-D185-7B2A-766BB8FB5C78}"/>
                    </a:ext>
                  </a:extLst>
                </p:cNvPr>
                <p:cNvSpPr/>
                <p:nvPr/>
              </p:nvSpPr>
              <p:spPr>
                <a:xfrm>
                  <a:off x="13322617" y="-20396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37" name="Graphic 26">
                <a:extLst>
                  <a:ext uri="{FF2B5EF4-FFF2-40B4-BE49-F238E27FC236}">
                    <a16:creationId xmlns:a16="http://schemas.microsoft.com/office/drawing/2014/main" id="{7B022F80-50C3-B073-B588-04862E38B836}"/>
                  </a:ext>
                </a:extLst>
              </p:cNvPr>
              <p:cNvGrpSpPr/>
              <p:nvPr/>
            </p:nvGrpSpPr>
            <p:grpSpPr>
              <a:xfrm>
                <a:off x="13339762" y="-2019700"/>
                <a:ext cx="62865" cy="62700"/>
                <a:chOff x="13339762" y="-2019700"/>
                <a:chExt cx="62865" cy="62700"/>
              </a:xfrm>
            </p:grpSpPr>
            <p:sp>
              <p:nvSpPr>
                <p:cNvPr id="7429" name="Freeform 7428">
                  <a:extLst>
                    <a:ext uri="{FF2B5EF4-FFF2-40B4-BE49-F238E27FC236}">
                      <a16:creationId xmlns:a16="http://schemas.microsoft.com/office/drawing/2014/main" id="{8A31FB4E-A236-83DE-4B82-72B164D3E112}"/>
                    </a:ext>
                  </a:extLst>
                </p:cNvPr>
                <p:cNvSpPr/>
                <p:nvPr/>
              </p:nvSpPr>
              <p:spPr>
                <a:xfrm>
                  <a:off x="13339762" y="-1988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30" name="Freeform 7429">
                  <a:extLst>
                    <a:ext uri="{FF2B5EF4-FFF2-40B4-BE49-F238E27FC236}">
                      <a16:creationId xmlns:a16="http://schemas.microsoft.com/office/drawing/2014/main" id="{EAADED83-D82A-16AD-C9F2-DB4972214993}"/>
                    </a:ext>
                  </a:extLst>
                </p:cNvPr>
                <p:cNvSpPr/>
                <p:nvPr/>
              </p:nvSpPr>
              <p:spPr>
                <a:xfrm>
                  <a:off x="13371195" y="-2019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38" name="Graphic 26">
                <a:extLst>
                  <a:ext uri="{FF2B5EF4-FFF2-40B4-BE49-F238E27FC236}">
                    <a16:creationId xmlns:a16="http://schemas.microsoft.com/office/drawing/2014/main" id="{D744E1B3-D082-B883-D55A-A7DC5366577F}"/>
                  </a:ext>
                </a:extLst>
              </p:cNvPr>
              <p:cNvGrpSpPr/>
              <p:nvPr/>
            </p:nvGrpSpPr>
            <p:grpSpPr>
              <a:xfrm>
                <a:off x="13356907" y="-2000700"/>
                <a:ext cx="63817" cy="62700"/>
                <a:chOff x="13356907" y="-2000700"/>
                <a:chExt cx="63817" cy="62700"/>
              </a:xfrm>
            </p:grpSpPr>
            <p:sp>
              <p:nvSpPr>
                <p:cNvPr id="7427" name="Freeform 7426">
                  <a:extLst>
                    <a:ext uri="{FF2B5EF4-FFF2-40B4-BE49-F238E27FC236}">
                      <a16:creationId xmlns:a16="http://schemas.microsoft.com/office/drawing/2014/main" id="{01252F6E-750D-F2D6-5740-CDB7FDE0E14B}"/>
                    </a:ext>
                  </a:extLst>
                </p:cNvPr>
                <p:cNvSpPr/>
                <p:nvPr/>
              </p:nvSpPr>
              <p:spPr>
                <a:xfrm>
                  <a:off x="13356907" y="-19693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28" name="Freeform 7427">
                  <a:extLst>
                    <a:ext uri="{FF2B5EF4-FFF2-40B4-BE49-F238E27FC236}">
                      <a16:creationId xmlns:a16="http://schemas.microsoft.com/office/drawing/2014/main" id="{95CBF74B-BF12-3BFE-F744-ECBBB0369B7C}"/>
                    </a:ext>
                  </a:extLst>
                </p:cNvPr>
                <p:cNvSpPr/>
                <p:nvPr/>
              </p:nvSpPr>
              <p:spPr>
                <a:xfrm>
                  <a:off x="13389292"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39" name="Graphic 26">
                <a:extLst>
                  <a:ext uri="{FF2B5EF4-FFF2-40B4-BE49-F238E27FC236}">
                    <a16:creationId xmlns:a16="http://schemas.microsoft.com/office/drawing/2014/main" id="{E6890FAF-D316-365F-440C-FD81D779E19F}"/>
                  </a:ext>
                </a:extLst>
              </p:cNvPr>
              <p:cNvGrpSpPr/>
              <p:nvPr/>
            </p:nvGrpSpPr>
            <p:grpSpPr>
              <a:xfrm>
                <a:off x="13361670" y="-2000700"/>
                <a:ext cx="62864" cy="62700"/>
                <a:chOff x="13361670" y="-2000700"/>
                <a:chExt cx="62864" cy="62700"/>
              </a:xfrm>
            </p:grpSpPr>
            <p:sp>
              <p:nvSpPr>
                <p:cNvPr id="7425" name="Freeform 7424">
                  <a:extLst>
                    <a:ext uri="{FF2B5EF4-FFF2-40B4-BE49-F238E27FC236}">
                      <a16:creationId xmlns:a16="http://schemas.microsoft.com/office/drawing/2014/main" id="{840D7307-9C1D-663F-805A-9A5E49669CF7}"/>
                    </a:ext>
                  </a:extLst>
                </p:cNvPr>
                <p:cNvSpPr/>
                <p:nvPr/>
              </p:nvSpPr>
              <p:spPr>
                <a:xfrm>
                  <a:off x="13361670" y="-1969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26" name="Freeform 7425">
                  <a:extLst>
                    <a:ext uri="{FF2B5EF4-FFF2-40B4-BE49-F238E27FC236}">
                      <a16:creationId xmlns:a16="http://schemas.microsoft.com/office/drawing/2014/main" id="{37C21CDF-D08E-B01E-0D1A-D2F30EF02D21}"/>
                    </a:ext>
                  </a:extLst>
                </p:cNvPr>
                <p:cNvSpPr/>
                <p:nvPr/>
              </p:nvSpPr>
              <p:spPr>
                <a:xfrm>
                  <a:off x="13393102"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40" name="Graphic 26">
                <a:extLst>
                  <a:ext uri="{FF2B5EF4-FFF2-40B4-BE49-F238E27FC236}">
                    <a16:creationId xmlns:a16="http://schemas.microsoft.com/office/drawing/2014/main" id="{E889537A-4C86-FB64-42E3-8D71E7C15E59}"/>
                  </a:ext>
                </a:extLst>
              </p:cNvPr>
              <p:cNvGrpSpPr/>
              <p:nvPr/>
            </p:nvGrpSpPr>
            <p:grpSpPr>
              <a:xfrm>
                <a:off x="13368337" y="-2000700"/>
                <a:ext cx="62865" cy="62700"/>
                <a:chOff x="13368337" y="-2000700"/>
                <a:chExt cx="62865" cy="62700"/>
              </a:xfrm>
            </p:grpSpPr>
            <p:sp>
              <p:nvSpPr>
                <p:cNvPr id="7423" name="Freeform 7422">
                  <a:extLst>
                    <a:ext uri="{FF2B5EF4-FFF2-40B4-BE49-F238E27FC236}">
                      <a16:creationId xmlns:a16="http://schemas.microsoft.com/office/drawing/2014/main" id="{A106C5B9-FC21-D30A-462A-03CD5ACBA259}"/>
                    </a:ext>
                  </a:extLst>
                </p:cNvPr>
                <p:cNvSpPr/>
                <p:nvPr/>
              </p:nvSpPr>
              <p:spPr>
                <a:xfrm>
                  <a:off x="13368337" y="-196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24" name="Freeform 7423">
                  <a:extLst>
                    <a:ext uri="{FF2B5EF4-FFF2-40B4-BE49-F238E27FC236}">
                      <a16:creationId xmlns:a16="http://schemas.microsoft.com/office/drawing/2014/main" id="{B0DB1585-B57C-E0D2-2FBD-B0E51B9C9F4B}"/>
                    </a:ext>
                  </a:extLst>
                </p:cNvPr>
                <p:cNvSpPr/>
                <p:nvPr/>
              </p:nvSpPr>
              <p:spPr>
                <a:xfrm>
                  <a:off x="13399770"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41" name="Graphic 26">
                <a:extLst>
                  <a:ext uri="{FF2B5EF4-FFF2-40B4-BE49-F238E27FC236}">
                    <a16:creationId xmlns:a16="http://schemas.microsoft.com/office/drawing/2014/main" id="{3F4FF6E0-47D0-2DFE-5F89-C6C7FAE89AFA}"/>
                  </a:ext>
                </a:extLst>
              </p:cNvPr>
              <p:cNvGrpSpPr/>
              <p:nvPr/>
            </p:nvGrpSpPr>
            <p:grpSpPr>
              <a:xfrm>
                <a:off x="13374052" y="-2000700"/>
                <a:ext cx="62864" cy="62700"/>
                <a:chOff x="13374052" y="-2000700"/>
                <a:chExt cx="62864" cy="62700"/>
              </a:xfrm>
            </p:grpSpPr>
            <p:sp>
              <p:nvSpPr>
                <p:cNvPr id="7421" name="Freeform 7420">
                  <a:extLst>
                    <a:ext uri="{FF2B5EF4-FFF2-40B4-BE49-F238E27FC236}">
                      <a16:creationId xmlns:a16="http://schemas.microsoft.com/office/drawing/2014/main" id="{9FF6CCDA-B845-C78F-4AAE-0E6B321EB539}"/>
                    </a:ext>
                  </a:extLst>
                </p:cNvPr>
                <p:cNvSpPr/>
                <p:nvPr/>
              </p:nvSpPr>
              <p:spPr>
                <a:xfrm>
                  <a:off x="13374052" y="-1969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22" name="Freeform 7421">
                  <a:extLst>
                    <a:ext uri="{FF2B5EF4-FFF2-40B4-BE49-F238E27FC236}">
                      <a16:creationId xmlns:a16="http://schemas.microsoft.com/office/drawing/2014/main" id="{5BE446A5-F185-1DDA-0F41-6DD805BCD7B0}"/>
                    </a:ext>
                  </a:extLst>
                </p:cNvPr>
                <p:cNvSpPr/>
                <p:nvPr/>
              </p:nvSpPr>
              <p:spPr>
                <a:xfrm>
                  <a:off x="13405485"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42" name="Graphic 26">
                <a:extLst>
                  <a:ext uri="{FF2B5EF4-FFF2-40B4-BE49-F238E27FC236}">
                    <a16:creationId xmlns:a16="http://schemas.microsoft.com/office/drawing/2014/main" id="{D43BBC93-01C5-334F-830F-1F0DB7D64F30}"/>
                  </a:ext>
                </a:extLst>
              </p:cNvPr>
              <p:cNvGrpSpPr/>
              <p:nvPr/>
            </p:nvGrpSpPr>
            <p:grpSpPr>
              <a:xfrm>
                <a:off x="13377862" y="-2000700"/>
                <a:ext cx="62865" cy="62700"/>
                <a:chOff x="13377862" y="-2000700"/>
                <a:chExt cx="62865" cy="62700"/>
              </a:xfrm>
            </p:grpSpPr>
            <p:sp>
              <p:nvSpPr>
                <p:cNvPr id="7419" name="Freeform 7418">
                  <a:extLst>
                    <a:ext uri="{FF2B5EF4-FFF2-40B4-BE49-F238E27FC236}">
                      <a16:creationId xmlns:a16="http://schemas.microsoft.com/office/drawing/2014/main" id="{88DD03DE-B208-F3C6-B819-CEE7B0862C3C}"/>
                    </a:ext>
                  </a:extLst>
                </p:cNvPr>
                <p:cNvSpPr/>
                <p:nvPr/>
              </p:nvSpPr>
              <p:spPr>
                <a:xfrm>
                  <a:off x="13377862" y="-196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20" name="Freeform 7419">
                  <a:extLst>
                    <a:ext uri="{FF2B5EF4-FFF2-40B4-BE49-F238E27FC236}">
                      <a16:creationId xmlns:a16="http://schemas.microsoft.com/office/drawing/2014/main" id="{DFAA7DA2-67B9-09EC-E0B0-5138E3040920}"/>
                    </a:ext>
                  </a:extLst>
                </p:cNvPr>
                <p:cNvSpPr/>
                <p:nvPr/>
              </p:nvSpPr>
              <p:spPr>
                <a:xfrm>
                  <a:off x="13409295"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43" name="Graphic 26">
                <a:extLst>
                  <a:ext uri="{FF2B5EF4-FFF2-40B4-BE49-F238E27FC236}">
                    <a16:creationId xmlns:a16="http://schemas.microsoft.com/office/drawing/2014/main" id="{668F2136-B64F-A421-36CD-1FC8296FB608}"/>
                  </a:ext>
                </a:extLst>
              </p:cNvPr>
              <p:cNvGrpSpPr/>
              <p:nvPr/>
            </p:nvGrpSpPr>
            <p:grpSpPr>
              <a:xfrm>
                <a:off x="13381672" y="-2000700"/>
                <a:ext cx="62865" cy="62700"/>
                <a:chOff x="13381672" y="-2000700"/>
                <a:chExt cx="62865" cy="62700"/>
              </a:xfrm>
            </p:grpSpPr>
            <p:sp>
              <p:nvSpPr>
                <p:cNvPr id="7417" name="Freeform 7416">
                  <a:extLst>
                    <a:ext uri="{FF2B5EF4-FFF2-40B4-BE49-F238E27FC236}">
                      <a16:creationId xmlns:a16="http://schemas.microsoft.com/office/drawing/2014/main" id="{67B8C1A5-DAE1-EB68-E074-1AA028FA46B2}"/>
                    </a:ext>
                  </a:extLst>
                </p:cNvPr>
                <p:cNvSpPr/>
                <p:nvPr/>
              </p:nvSpPr>
              <p:spPr>
                <a:xfrm>
                  <a:off x="13381672" y="-196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18" name="Freeform 7417">
                  <a:extLst>
                    <a:ext uri="{FF2B5EF4-FFF2-40B4-BE49-F238E27FC236}">
                      <a16:creationId xmlns:a16="http://schemas.microsoft.com/office/drawing/2014/main" id="{FACE6403-3432-3FC0-767B-9E53DF7DD548}"/>
                    </a:ext>
                  </a:extLst>
                </p:cNvPr>
                <p:cNvSpPr/>
                <p:nvPr/>
              </p:nvSpPr>
              <p:spPr>
                <a:xfrm>
                  <a:off x="13413105"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44" name="Graphic 26">
                <a:extLst>
                  <a:ext uri="{FF2B5EF4-FFF2-40B4-BE49-F238E27FC236}">
                    <a16:creationId xmlns:a16="http://schemas.microsoft.com/office/drawing/2014/main" id="{A047EC13-667A-967F-38EF-CEE916642C54}"/>
                  </a:ext>
                </a:extLst>
              </p:cNvPr>
              <p:cNvGrpSpPr/>
              <p:nvPr/>
            </p:nvGrpSpPr>
            <p:grpSpPr>
              <a:xfrm>
                <a:off x="13389292" y="-2000700"/>
                <a:ext cx="63817" cy="62700"/>
                <a:chOff x="13389292" y="-2000700"/>
                <a:chExt cx="63817" cy="62700"/>
              </a:xfrm>
            </p:grpSpPr>
            <p:sp>
              <p:nvSpPr>
                <p:cNvPr id="7415" name="Freeform 7414">
                  <a:extLst>
                    <a:ext uri="{FF2B5EF4-FFF2-40B4-BE49-F238E27FC236}">
                      <a16:creationId xmlns:a16="http://schemas.microsoft.com/office/drawing/2014/main" id="{75E29505-FEE2-AA29-4769-744BB0E5BD85}"/>
                    </a:ext>
                  </a:extLst>
                </p:cNvPr>
                <p:cNvSpPr/>
                <p:nvPr/>
              </p:nvSpPr>
              <p:spPr>
                <a:xfrm>
                  <a:off x="13389292" y="-19693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16" name="Freeform 7415">
                  <a:extLst>
                    <a:ext uri="{FF2B5EF4-FFF2-40B4-BE49-F238E27FC236}">
                      <a16:creationId xmlns:a16="http://schemas.microsoft.com/office/drawing/2014/main" id="{8934E5AB-2E76-C13B-7527-3AA7B04B7BCF}"/>
                    </a:ext>
                  </a:extLst>
                </p:cNvPr>
                <p:cNvSpPr/>
                <p:nvPr/>
              </p:nvSpPr>
              <p:spPr>
                <a:xfrm>
                  <a:off x="13421677"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45" name="Graphic 26">
                <a:extLst>
                  <a:ext uri="{FF2B5EF4-FFF2-40B4-BE49-F238E27FC236}">
                    <a16:creationId xmlns:a16="http://schemas.microsoft.com/office/drawing/2014/main" id="{7BEE40CB-2AA5-A6B1-E95E-292CC8BBD19E}"/>
                  </a:ext>
                </a:extLst>
              </p:cNvPr>
              <p:cNvGrpSpPr/>
              <p:nvPr/>
            </p:nvGrpSpPr>
            <p:grpSpPr>
              <a:xfrm>
                <a:off x="13405485" y="-2000700"/>
                <a:ext cx="62865" cy="62700"/>
                <a:chOff x="13405485" y="-2000700"/>
                <a:chExt cx="62865" cy="62700"/>
              </a:xfrm>
            </p:grpSpPr>
            <p:sp>
              <p:nvSpPr>
                <p:cNvPr id="7413" name="Freeform 7412">
                  <a:extLst>
                    <a:ext uri="{FF2B5EF4-FFF2-40B4-BE49-F238E27FC236}">
                      <a16:creationId xmlns:a16="http://schemas.microsoft.com/office/drawing/2014/main" id="{D09249FC-09C4-81BF-0C36-BD92661AA9AB}"/>
                    </a:ext>
                  </a:extLst>
                </p:cNvPr>
                <p:cNvSpPr/>
                <p:nvPr/>
              </p:nvSpPr>
              <p:spPr>
                <a:xfrm>
                  <a:off x="13405485" y="-196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14" name="Freeform 7413">
                  <a:extLst>
                    <a:ext uri="{FF2B5EF4-FFF2-40B4-BE49-F238E27FC236}">
                      <a16:creationId xmlns:a16="http://schemas.microsoft.com/office/drawing/2014/main" id="{87BEF4A3-D8BE-8D69-06B4-134696D87C28}"/>
                    </a:ext>
                  </a:extLst>
                </p:cNvPr>
                <p:cNvSpPr/>
                <p:nvPr/>
              </p:nvSpPr>
              <p:spPr>
                <a:xfrm>
                  <a:off x="13436917"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46" name="Graphic 26">
                <a:extLst>
                  <a:ext uri="{FF2B5EF4-FFF2-40B4-BE49-F238E27FC236}">
                    <a16:creationId xmlns:a16="http://schemas.microsoft.com/office/drawing/2014/main" id="{AD41A44A-9B6B-7A3B-2F58-03CF04EAF19C}"/>
                  </a:ext>
                </a:extLst>
              </p:cNvPr>
              <p:cNvGrpSpPr/>
              <p:nvPr/>
            </p:nvGrpSpPr>
            <p:grpSpPr>
              <a:xfrm>
                <a:off x="13410247" y="-2000700"/>
                <a:ext cx="62865" cy="62700"/>
                <a:chOff x="13410247" y="-2000700"/>
                <a:chExt cx="62865" cy="62700"/>
              </a:xfrm>
            </p:grpSpPr>
            <p:sp>
              <p:nvSpPr>
                <p:cNvPr id="7411" name="Freeform 7410">
                  <a:extLst>
                    <a:ext uri="{FF2B5EF4-FFF2-40B4-BE49-F238E27FC236}">
                      <a16:creationId xmlns:a16="http://schemas.microsoft.com/office/drawing/2014/main" id="{2CEE6B61-0210-307F-BA4C-9F3C8203CEB7}"/>
                    </a:ext>
                  </a:extLst>
                </p:cNvPr>
                <p:cNvSpPr/>
                <p:nvPr/>
              </p:nvSpPr>
              <p:spPr>
                <a:xfrm>
                  <a:off x="13410247" y="-196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12" name="Freeform 7411">
                  <a:extLst>
                    <a:ext uri="{FF2B5EF4-FFF2-40B4-BE49-F238E27FC236}">
                      <a16:creationId xmlns:a16="http://schemas.microsoft.com/office/drawing/2014/main" id="{705578B2-1D93-7BC3-3FD4-6912278F0EF6}"/>
                    </a:ext>
                  </a:extLst>
                </p:cNvPr>
                <p:cNvSpPr/>
                <p:nvPr/>
              </p:nvSpPr>
              <p:spPr>
                <a:xfrm>
                  <a:off x="13441680"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47" name="Graphic 26">
                <a:extLst>
                  <a:ext uri="{FF2B5EF4-FFF2-40B4-BE49-F238E27FC236}">
                    <a16:creationId xmlns:a16="http://schemas.microsoft.com/office/drawing/2014/main" id="{6ED8EFFA-EB46-1BE7-9E95-4D86DE471391}"/>
                  </a:ext>
                </a:extLst>
              </p:cNvPr>
              <p:cNvGrpSpPr/>
              <p:nvPr/>
            </p:nvGrpSpPr>
            <p:grpSpPr>
              <a:xfrm>
                <a:off x="13413105" y="-2000700"/>
                <a:ext cx="62865" cy="62700"/>
                <a:chOff x="13413105" y="-2000700"/>
                <a:chExt cx="62865" cy="62700"/>
              </a:xfrm>
            </p:grpSpPr>
            <p:sp>
              <p:nvSpPr>
                <p:cNvPr id="7409" name="Freeform 7408">
                  <a:extLst>
                    <a:ext uri="{FF2B5EF4-FFF2-40B4-BE49-F238E27FC236}">
                      <a16:creationId xmlns:a16="http://schemas.microsoft.com/office/drawing/2014/main" id="{4C1732CD-F2CF-66CE-1110-4EE8E62CCD78}"/>
                    </a:ext>
                  </a:extLst>
                </p:cNvPr>
                <p:cNvSpPr/>
                <p:nvPr/>
              </p:nvSpPr>
              <p:spPr>
                <a:xfrm>
                  <a:off x="13413105" y="-1969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10" name="Freeform 7409">
                  <a:extLst>
                    <a:ext uri="{FF2B5EF4-FFF2-40B4-BE49-F238E27FC236}">
                      <a16:creationId xmlns:a16="http://schemas.microsoft.com/office/drawing/2014/main" id="{5E4ADD40-B0AA-42CD-9ED8-EDD8CF1313B8}"/>
                    </a:ext>
                  </a:extLst>
                </p:cNvPr>
                <p:cNvSpPr/>
                <p:nvPr/>
              </p:nvSpPr>
              <p:spPr>
                <a:xfrm>
                  <a:off x="13444537"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48" name="Graphic 26">
                <a:extLst>
                  <a:ext uri="{FF2B5EF4-FFF2-40B4-BE49-F238E27FC236}">
                    <a16:creationId xmlns:a16="http://schemas.microsoft.com/office/drawing/2014/main" id="{A5A04BE8-1AA9-5774-6E97-1B32468329AA}"/>
                  </a:ext>
                </a:extLst>
              </p:cNvPr>
              <p:cNvGrpSpPr/>
              <p:nvPr/>
            </p:nvGrpSpPr>
            <p:grpSpPr>
              <a:xfrm>
                <a:off x="13421677" y="-2000700"/>
                <a:ext cx="63817" cy="62700"/>
                <a:chOff x="13421677" y="-2000700"/>
                <a:chExt cx="63817" cy="62700"/>
              </a:xfrm>
            </p:grpSpPr>
            <p:sp>
              <p:nvSpPr>
                <p:cNvPr id="7407" name="Freeform 7406">
                  <a:extLst>
                    <a:ext uri="{FF2B5EF4-FFF2-40B4-BE49-F238E27FC236}">
                      <a16:creationId xmlns:a16="http://schemas.microsoft.com/office/drawing/2014/main" id="{B35ECBAB-3A52-C0A9-2111-68CB5D4587B1}"/>
                    </a:ext>
                  </a:extLst>
                </p:cNvPr>
                <p:cNvSpPr/>
                <p:nvPr/>
              </p:nvSpPr>
              <p:spPr>
                <a:xfrm>
                  <a:off x="13421677" y="-19693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08" name="Freeform 7407">
                  <a:extLst>
                    <a:ext uri="{FF2B5EF4-FFF2-40B4-BE49-F238E27FC236}">
                      <a16:creationId xmlns:a16="http://schemas.microsoft.com/office/drawing/2014/main" id="{3FC503EE-1833-BAFA-700E-25CD00F2C9B0}"/>
                    </a:ext>
                  </a:extLst>
                </p:cNvPr>
                <p:cNvSpPr/>
                <p:nvPr/>
              </p:nvSpPr>
              <p:spPr>
                <a:xfrm>
                  <a:off x="13454062"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49" name="Graphic 26">
                <a:extLst>
                  <a:ext uri="{FF2B5EF4-FFF2-40B4-BE49-F238E27FC236}">
                    <a16:creationId xmlns:a16="http://schemas.microsoft.com/office/drawing/2014/main" id="{65F35ECB-5246-FD9E-66E0-A3AD0F93BA3F}"/>
                  </a:ext>
                </a:extLst>
              </p:cNvPr>
              <p:cNvGrpSpPr/>
              <p:nvPr/>
            </p:nvGrpSpPr>
            <p:grpSpPr>
              <a:xfrm>
                <a:off x="13445490" y="-2000700"/>
                <a:ext cx="62864" cy="62700"/>
                <a:chOff x="13445490" y="-2000700"/>
                <a:chExt cx="62864" cy="62700"/>
              </a:xfrm>
            </p:grpSpPr>
            <p:sp>
              <p:nvSpPr>
                <p:cNvPr id="7405" name="Freeform 7404">
                  <a:extLst>
                    <a:ext uri="{FF2B5EF4-FFF2-40B4-BE49-F238E27FC236}">
                      <a16:creationId xmlns:a16="http://schemas.microsoft.com/office/drawing/2014/main" id="{3E72AD43-0FDC-143C-6A62-1C439113BA15}"/>
                    </a:ext>
                  </a:extLst>
                </p:cNvPr>
                <p:cNvSpPr/>
                <p:nvPr/>
              </p:nvSpPr>
              <p:spPr>
                <a:xfrm>
                  <a:off x="13445490" y="-1969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06" name="Freeform 7405">
                  <a:extLst>
                    <a:ext uri="{FF2B5EF4-FFF2-40B4-BE49-F238E27FC236}">
                      <a16:creationId xmlns:a16="http://schemas.microsoft.com/office/drawing/2014/main" id="{046E5C64-3DFF-EEF2-8C18-77DB05ABEC3E}"/>
                    </a:ext>
                  </a:extLst>
                </p:cNvPr>
                <p:cNvSpPr/>
                <p:nvPr/>
              </p:nvSpPr>
              <p:spPr>
                <a:xfrm>
                  <a:off x="13476922" y="-2000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0" name="Graphic 26">
                <a:extLst>
                  <a:ext uri="{FF2B5EF4-FFF2-40B4-BE49-F238E27FC236}">
                    <a16:creationId xmlns:a16="http://schemas.microsoft.com/office/drawing/2014/main" id="{33DE8CBF-43C2-A986-D58E-95A1F90C562A}"/>
                  </a:ext>
                </a:extLst>
              </p:cNvPr>
              <p:cNvGrpSpPr/>
              <p:nvPr/>
            </p:nvGrpSpPr>
            <p:grpSpPr>
              <a:xfrm>
                <a:off x="13568362" y="-1979800"/>
                <a:ext cx="62865" cy="62700"/>
                <a:chOff x="13568362" y="-1979800"/>
                <a:chExt cx="62865" cy="62700"/>
              </a:xfrm>
            </p:grpSpPr>
            <p:sp>
              <p:nvSpPr>
                <p:cNvPr id="7403" name="Freeform 7402">
                  <a:extLst>
                    <a:ext uri="{FF2B5EF4-FFF2-40B4-BE49-F238E27FC236}">
                      <a16:creationId xmlns:a16="http://schemas.microsoft.com/office/drawing/2014/main" id="{AE500ADC-5524-5041-5838-3B1EDDFD8BC5}"/>
                    </a:ext>
                  </a:extLst>
                </p:cNvPr>
                <p:cNvSpPr/>
                <p:nvPr/>
              </p:nvSpPr>
              <p:spPr>
                <a:xfrm>
                  <a:off x="13568362" y="-1948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04" name="Freeform 7403">
                  <a:extLst>
                    <a:ext uri="{FF2B5EF4-FFF2-40B4-BE49-F238E27FC236}">
                      <a16:creationId xmlns:a16="http://schemas.microsoft.com/office/drawing/2014/main" id="{EB74EE3C-4414-A381-5BB0-141E701CB9FB}"/>
                    </a:ext>
                  </a:extLst>
                </p:cNvPr>
                <p:cNvSpPr/>
                <p:nvPr/>
              </p:nvSpPr>
              <p:spPr>
                <a:xfrm>
                  <a:off x="13599795" y="-19798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1" name="Graphic 26">
                <a:extLst>
                  <a:ext uri="{FF2B5EF4-FFF2-40B4-BE49-F238E27FC236}">
                    <a16:creationId xmlns:a16="http://schemas.microsoft.com/office/drawing/2014/main" id="{4F2A2DDE-9ED9-8136-4B5C-4500ED89A6A6}"/>
                  </a:ext>
                </a:extLst>
              </p:cNvPr>
              <p:cNvGrpSpPr/>
              <p:nvPr/>
            </p:nvGrpSpPr>
            <p:grpSpPr>
              <a:xfrm>
                <a:off x="13584555" y="-1979800"/>
                <a:ext cx="62865" cy="62700"/>
                <a:chOff x="13584555" y="-1979800"/>
                <a:chExt cx="62865" cy="62700"/>
              </a:xfrm>
            </p:grpSpPr>
            <p:sp>
              <p:nvSpPr>
                <p:cNvPr id="7401" name="Freeform 7400">
                  <a:extLst>
                    <a:ext uri="{FF2B5EF4-FFF2-40B4-BE49-F238E27FC236}">
                      <a16:creationId xmlns:a16="http://schemas.microsoft.com/office/drawing/2014/main" id="{BD3DA7DC-A769-2057-B1AF-70DA761CD402}"/>
                    </a:ext>
                  </a:extLst>
                </p:cNvPr>
                <p:cNvSpPr/>
                <p:nvPr/>
              </p:nvSpPr>
              <p:spPr>
                <a:xfrm>
                  <a:off x="13584555" y="-1948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02" name="Freeform 7401">
                  <a:extLst>
                    <a:ext uri="{FF2B5EF4-FFF2-40B4-BE49-F238E27FC236}">
                      <a16:creationId xmlns:a16="http://schemas.microsoft.com/office/drawing/2014/main" id="{71DC2B30-0DB2-3ED4-BB91-FD71C09E6E39}"/>
                    </a:ext>
                  </a:extLst>
                </p:cNvPr>
                <p:cNvSpPr/>
                <p:nvPr/>
              </p:nvSpPr>
              <p:spPr>
                <a:xfrm>
                  <a:off x="13615987" y="-19798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2" name="Graphic 26">
                <a:extLst>
                  <a:ext uri="{FF2B5EF4-FFF2-40B4-BE49-F238E27FC236}">
                    <a16:creationId xmlns:a16="http://schemas.microsoft.com/office/drawing/2014/main" id="{095BDC60-7E67-18CE-E2FC-5F7A17B8C72B}"/>
                  </a:ext>
                </a:extLst>
              </p:cNvPr>
              <p:cNvGrpSpPr/>
              <p:nvPr/>
            </p:nvGrpSpPr>
            <p:grpSpPr>
              <a:xfrm>
                <a:off x="13612177" y="-1934200"/>
                <a:ext cx="62864" cy="62700"/>
                <a:chOff x="13612177" y="-1934200"/>
                <a:chExt cx="62864" cy="62700"/>
              </a:xfrm>
            </p:grpSpPr>
            <p:sp>
              <p:nvSpPr>
                <p:cNvPr id="7399" name="Freeform 7398">
                  <a:extLst>
                    <a:ext uri="{FF2B5EF4-FFF2-40B4-BE49-F238E27FC236}">
                      <a16:creationId xmlns:a16="http://schemas.microsoft.com/office/drawing/2014/main" id="{78F7F154-0F7C-F91D-DECF-E2E3DFEBF5D9}"/>
                    </a:ext>
                  </a:extLst>
                </p:cNvPr>
                <p:cNvSpPr/>
                <p:nvPr/>
              </p:nvSpPr>
              <p:spPr>
                <a:xfrm>
                  <a:off x="13612177" y="-1902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00" name="Freeform 7399">
                  <a:extLst>
                    <a:ext uri="{FF2B5EF4-FFF2-40B4-BE49-F238E27FC236}">
                      <a16:creationId xmlns:a16="http://schemas.microsoft.com/office/drawing/2014/main" id="{14E20F49-18BD-9C69-0E66-33F56344A090}"/>
                    </a:ext>
                  </a:extLst>
                </p:cNvPr>
                <p:cNvSpPr/>
                <p:nvPr/>
              </p:nvSpPr>
              <p:spPr>
                <a:xfrm>
                  <a:off x="13643610" y="-1934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3" name="Graphic 26">
                <a:extLst>
                  <a:ext uri="{FF2B5EF4-FFF2-40B4-BE49-F238E27FC236}">
                    <a16:creationId xmlns:a16="http://schemas.microsoft.com/office/drawing/2014/main" id="{B179C4E8-63F3-4E78-9510-84E94A1026F2}"/>
                  </a:ext>
                </a:extLst>
              </p:cNvPr>
              <p:cNvGrpSpPr/>
              <p:nvPr/>
            </p:nvGrpSpPr>
            <p:grpSpPr>
              <a:xfrm>
                <a:off x="13668375" y="-1916150"/>
                <a:ext cx="63817" cy="62700"/>
                <a:chOff x="13668375" y="-1916150"/>
                <a:chExt cx="63817" cy="62700"/>
              </a:xfrm>
            </p:grpSpPr>
            <p:sp>
              <p:nvSpPr>
                <p:cNvPr id="7397" name="Freeform 7396">
                  <a:extLst>
                    <a:ext uri="{FF2B5EF4-FFF2-40B4-BE49-F238E27FC236}">
                      <a16:creationId xmlns:a16="http://schemas.microsoft.com/office/drawing/2014/main" id="{99E8B5C4-435D-98F7-3F18-A2FF76F74CD9}"/>
                    </a:ext>
                  </a:extLst>
                </p:cNvPr>
                <p:cNvSpPr/>
                <p:nvPr/>
              </p:nvSpPr>
              <p:spPr>
                <a:xfrm>
                  <a:off x="13668375" y="-1884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98" name="Freeform 7397">
                  <a:extLst>
                    <a:ext uri="{FF2B5EF4-FFF2-40B4-BE49-F238E27FC236}">
                      <a16:creationId xmlns:a16="http://schemas.microsoft.com/office/drawing/2014/main" id="{A947706A-AB56-15DC-6329-3E5AAF0B5C8D}"/>
                    </a:ext>
                  </a:extLst>
                </p:cNvPr>
                <p:cNvSpPr/>
                <p:nvPr/>
              </p:nvSpPr>
              <p:spPr>
                <a:xfrm>
                  <a:off x="13699807" y="-1916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4" name="Graphic 26">
                <a:extLst>
                  <a:ext uri="{FF2B5EF4-FFF2-40B4-BE49-F238E27FC236}">
                    <a16:creationId xmlns:a16="http://schemas.microsoft.com/office/drawing/2014/main" id="{DD4E2CA1-B854-51AC-25B7-9D3EC5FAC52C}"/>
                  </a:ext>
                </a:extLst>
              </p:cNvPr>
              <p:cNvGrpSpPr/>
              <p:nvPr/>
            </p:nvGrpSpPr>
            <p:grpSpPr>
              <a:xfrm>
                <a:off x="13739812" y="-1916150"/>
                <a:ext cx="62865" cy="62700"/>
                <a:chOff x="13739812" y="-1916150"/>
                <a:chExt cx="62865" cy="62700"/>
              </a:xfrm>
            </p:grpSpPr>
            <p:sp>
              <p:nvSpPr>
                <p:cNvPr id="7395" name="Freeform 7394">
                  <a:extLst>
                    <a:ext uri="{FF2B5EF4-FFF2-40B4-BE49-F238E27FC236}">
                      <a16:creationId xmlns:a16="http://schemas.microsoft.com/office/drawing/2014/main" id="{62E3F540-953A-5B41-125E-4755BF3486BF}"/>
                    </a:ext>
                  </a:extLst>
                </p:cNvPr>
                <p:cNvSpPr/>
                <p:nvPr/>
              </p:nvSpPr>
              <p:spPr>
                <a:xfrm>
                  <a:off x="13739812" y="-1884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96" name="Freeform 7395">
                  <a:extLst>
                    <a:ext uri="{FF2B5EF4-FFF2-40B4-BE49-F238E27FC236}">
                      <a16:creationId xmlns:a16="http://schemas.microsoft.com/office/drawing/2014/main" id="{4374F1AA-A09E-755E-C35F-343DD2F4D8C7}"/>
                    </a:ext>
                  </a:extLst>
                </p:cNvPr>
                <p:cNvSpPr/>
                <p:nvPr/>
              </p:nvSpPr>
              <p:spPr>
                <a:xfrm>
                  <a:off x="13771245" y="-1916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5" name="Graphic 26">
                <a:extLst>
                  <a:ext uri="{FF2B5EF4-FFF2-40B4-BE49-F238E27FC236}">
                    <a16:creationId xmlns:a16="http://schemas.microsoft.com/office/drawing/2014/main" id="{3C1CA311-E8AB-B383-5FD1-02215B7209C5}"/>
                  </a:ext>
                </a:extLst>
              </p:cNvPr>
              <p:cNvGrpSpPr/>
              <p:nvPr/>
            </p:nvGrpSpPr>
            <p:grpSpPr>
              <a:xfrm>
                <a:off x="13761720" y="-1916150"/>
                <a:ext cx="62864" cy="62700"/>
                <a:chOff x="13761720" y="-1916150"/>
                <a:chExt cx="62864" cy="62700"/>
              </a:xfrm>
            </p:grpSpPr>
            <p:sp>
              <p:nvSpPr>
                <p:cNvPr id="7393" name="Freeform 7392">
                  <a:extLst>
                    <a:ext uri="{FF2B5EF4-FFF2-40B4-BE49-F238E27FC236}">
                      <a16:creationId xmlns:a16="http://schemas.microsoft.com/office/drawing/2014/main" id="{5EA76E2A-802C-BBEC-509B-36E09F8133DA}"/>
                    </a:ext>
                  </a:extLst>
                </p:cNvPr>
                <p:cNvSpPr/>
                <p:nvPr/>
              </p:nvSpPr>
              <p:spPr>
                <a:xfrm>
                  <a:off x="13761720" y="-18848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94" name="Freeform 7393">
                  <a:extLst>
                    <a:ext uri="{FF2B5EF4-FFF2-40B4-BE49-F238E27FC236}">
                      <a16:creationId xmlns:a16="http://schemas.microsoft.com/office/drawing/2014/main" id="{CE466585-1887-30E9-FEED-C77B7C7E6367}"/>
                    </a:ext>
                  </a:extLst>
                </p:cNvPr>
                <p:cNvSpPr/>
                <p:nvPr/>
              </p:nvSpPr>
              <p:spPr>
                <a:xfrm>
                  <a:off x="13793152" y="-1916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6" name="Graphic 26">
                <a:extLst>
                  <a:ext uri="{FF2B5EF4-FFF2-40B4-BE49-F238E27FC236}">
                    <a16:creationId xmlns:a16="http://schemas.microsoft.com/office/drawing/2014/main" id="{FEE0678D-0BC2-94ED-13F2-127C93260B91}"/>
                  </a:ext>
                </a:extLst>
              </p:cNvPr>
              <p:cNvGrpSpPr/>
              <p:nvPr/>
            </p:nvGrpSpPr>
            <p:grpSpPr>
              <a:xfrm>
                <a:off x="13820775" y="-1894300"/>
                <a:ext cx="62865" cy="62700"/>
                <a:chOff x="13820775" y="-1894300"/>
                <a:chExt cx="62865" cy="62700"/>
              </a:xfrm>
            </p:grpSpPr>
            <p:sp>
              <p:nvSpPr>
                <p:cNvPr id="7391" name="Freeform 7390">
                  <a:extLst>
                    <a:ext uri="{FF2B5EF4-FFF2-40B4-BE49-F238E27FC236}">
                      <a16:creationId xmlns:a16="http://schemas.microsoft.com/office/drawing/2014/main" id="{C6117B3C-E17A-0280-44CF-D418A1A4EFE4}"/>
                    </a:ext>
                  </a:extLst>
                </p:cNvPr>
                <p:cNvSpPr/>
                <p:nvPr/>
              </p:nvSpPr>
              <p:spPr>
                <a:xfrm>
                  <a:off x="13820775" y="-18629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92" name="Freeform 7391">
                  <a:extLst>
                    <a:ext uri="{FF2B5EF4-FFF2-40B4-BE49-F238E27FC236}">
                      <a16:creationId xmlns:a16="http://schemas.microsoft.com/office/drawing/2014/main" id="{DA9EBFDB-6F9B-10AC-7477-1A58487DDE9E}"/>
                    </a:ext>
                  </a:extLst>
                </p:cNvPr>
                <p:cNvSpPr/>
                <p:nvPr/>
              </p:nvSpPr>
              <p:spPr>
                <a:xfrm>
                  <a:off x="13852207" y="-1894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7" name="Graphic 26">
                <a:extLst>
                  <a:ext uri="{FF2B5EF4-FFF2-40B4-BE49-F238E27FC236}">
                    <a16:creationId xmlns:a16="http://schemas.microsoft.com/office/drawing/2014/main" id="{F223E697-394B-C708-3B3A-D61306D04FCB}"/>
                  </a:ext>
                </a:extLst>
              </p:cNvPr>
              <p:cNvGrpSpPr/>
              <p:nvPr/>
            </p:nvGrpSpPr>
            <p:grpSpPr>
              <a:xfrm>
                <a:off x="13826490" y="-1894300"/>
                <a:ext cx="62864" cy="62700"/>
                <a:chOff x="13826490" y="-1894300"/>
                <a:chExt cx="62864" cy="62700"/>
              </a:xfrm>
            </p:grpSpPr>
            <p:sp>
              <p:nvSpPr>
                <p:cNvPr id="7389" name="Freeform 7388">
                  <a:extLst>
                    <a:ext uri="{FF2B5EF4-FFF2-40B4-BE49-F238E27FC236}">
                      <a16:creationId xmlns:a16="http://schemas.microsoft.com/office/drawing/2014/main" id="{C2911C79-419B-E31D-A2AD-914ED75B63F3}"/>
                    </a:ext>
                  </a:extLst>
                </p:cNvPr>
                <p:cNvSpPr/>
                <p:nvPr/>
              </p:nvSpPr>
              <p:spPr>
                <a:xfrm>
                  <a:off x="13826490" y="-18629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90" name="Freeform 7389">
                  <a:extLst>
                    <a:ext uri="{FF2B5EF4-FFF2-40B4-BE49-F238E27FC236}">
                      <a16:creationId xmlns:a16="http://schemas.microsoft.com/office/drawing/2014/main" id="{DFC7B414-38A0-27CC-DAA6-C2CBA92F1B64}"/>
                    </a:ext>
                  </a:extLst>
                </p:cNvPr>
                <p:cNvSpPr/>
                <p:nvPr/>
              </p:nvSpPr>
              <p:spPr>
                <a:xfrm>
                  <a:off x="13857922" y="-1894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8" name="Graphic 26">
                <a:extLst>
                  <a:ext uri="{FF2B5EF4-FFF2-40B4-BE49-F238E27FC236}">
                    <a16:creationId xmlns:a16="http://schemas.microsoft.com/office/drawing/2014/main" id="{60E89EFE-8941-B795-16F8-1DA85974AD8A}"/>
                  </a:ext>
                </a:extLst>
              </p:cNvPr>
              <p:cNvGrpSpPr/>
              <p:nvPr/>
            </p:nvGrpSpPr>
            <p:grpSpPr>
              <a:xfrm>
                <a:off x="13832205" y="-1894300"/>
                <a:ext cx="62865" cy="62700"/>
                <a:chOff x="13832205" y="-1894300"/>
                <a:chExt cx="62865" cy="62700"/>
              </a:xfrm>
            </p:grpSpPr>
            <p:sp>
              <p:nvSpPr>
                <p:cNvPr id="7387" name="Freeform 7386">
                  <a:extLst>
                    <a:ext uri="{FF2B5EF4-FFF2-40B4-BE49-F238E27FC236}">
                      <a16:creationId xmlns:a16="http://schemas.microsoft.com/office/drawing/2014/main" id="{0957443C-22EE-38BC-0381-EB607F5A3870}"/>
                    </a:ext>
                  </a:extLst>
                </p:cNvPr>
                <p:cNvSpPr/>
                <p:nvPr/>
              </p:nvSpPr>
              <p:spPr>
                <a:xfrm>
                  <a:off x="13832205" y="-18629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88" name="Freeform 7387">
                  <a:extLst>
                    <a:ext uri="{FF2B5EF4-FFF2-40B4-BE49-F238E27FC236}">
                      <a16:creationId xmlns:a16="http://schemas.microsoft.com/office/drawing/2014/main" id="{59BAD8F4-FC9D-1F3E-C163-F97B60B58354}"/>
                    </a:ext>
                  </a:extLst>
                </p:cNvPr>
                <p:cNvSpPr/>
                <p:nvPr/>
              </p:nvSpPr>
              <p:spPr>
                <a:xfrm>
                  <a:off x="13863637" y="-1894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9" name="Graphic 26">
                <a:extLst>
                  <a:ext uri="{FF2B5EF4-FFF2-40B4-BE49-F238E27FC236}">
                    <a16:creationId xmlns:a16="http://schemas.microsoft.com/office/drawing/2014/main" id="{538A9307-694A-6524-DAC8-63E23741B893}"/>
                  </a:ext>
                </a:extLst>
              </p:cNvPr>
              <p:cNvGrpSpPr/>
              <p:nvPr/>
            </p:nvGrpSpPr>
            <p:grpSpPr>
              <a:xfrm>
                <a:off x="13837920" y="-1894300"/>
                <a:ext cx="63817" cy="62700"/>
                <a:chOff x="13837920" y="-1894300"/>
                <a:chExt cx="63817" cy="62700"/>
              </a:xfrm>
            </p:grpSpPr>
            <p:sp>
              <p:nvSpPr>
                <p:cNvPr id="7385" name="Freeform 7384">
                  <a:extLst>
                    <a:ext uri="{FF2B5EF4-FFF2-40B4-BE49-F238E27FC236}">
                      <a16:creationId xmlns:a16="http://schemas.microsoft.com/office/drawing/2014/main" id="{1D854538-A550-14B6-145F-5EEE1BA5C402}"/>
                    </a:ext>
                  </a:extLst>
                </p:cNvPr>
                <p:cNvSpPr/>
                <p:nvPr/>
              </p:nvSpPr>
              <p:spPr>
                <a:xfrm>
                  <a:off x="13837920" y="-18629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86" name="Freeform 7385">
                  <a:extLst>
                    <a:ext uri="{FF2B5EF4-FFF2-40B4-BE49-F238E27FC236}">
                      <a16:creationId xmlns:a16="http://schemas.microsoft.com/office/drawing/2014/main" id="{1591CED6-4A4D-3062-5D54-5AD0582C514F}"/>
                    </a:ext>
                  </a:extLst>
                </p:cNvPr>
                <p:cNvSpPr/>
                <p:nvPr/>
              </p:nvSpPr>
              <p:spPr>
                <a:xfrm>
                  <a:off x="13869352" y="-1894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60" name="Graphic 26">
                <a:extLst>
                  <a:ext uri="{FF2B5EF4-FFF2-40B4-BE49-F238E27FC236}">
                    <a16:creationId xmlns:a16="http://schemas.microsoft.com/office/drawing/2014/main" id="{19680DA1-9157-37C6-48A4-57349CD18A7D}"/>
                  </a:ext>
                </a:extLst>
              </p:cNvPr>
              <p:cNvGrpSpPr/>
              <p:nvPr/>
            </p:nvGrpSpPr>
            <p:grpSpPr>
              <a:xfrm>
                <a:off x="13843635" y="-1894300"/>
                <a:ext cx="63817" cy="62700"/>
                <a:chOff x="13843635" y="-1894300"/>
                <a:chExt cx="63817" cy="62700"/>
              </a:xfrm>
            </p:grpSpPr>
            <p:sp>
              <p:nvSpPr>
                <p:cNvPr id="7383" name="Freeform 7382">
                  <a:extLst>
                    <a:ext uri="{FF2B5EF4-FFF2-40B4-BE49-F238E27FC236}">
                      <a16:creationId xmlns:a16="http://schemas.microsoft.com/office/drawing/2014/main" id="{097DF9C4-9953-7EB8-12FC-200D436D6709}"/>
                    </a:ext>
                  </a:extLst>
                </p:cNvPr>
                <p:cNvSpPr/>
                <p:nvPr/>
              </p:nvSpPr>
              <p:spPr>
                <a:xfrm>
                  <a:off x="13843635" y="-18629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84" name="Freeform 7383">
                  <a:extLst>
                    <a:ext uri="{FF2B5EF4-FFF2-40B4-BE49-F238E27FC236}">
                      <a16:creationId xmlns:a16="http://schemas.microsoft.com/office/drawing/2014/main" id="{2664E6C9-0F2B-58DA-372E-0E6BF0F3AFB8}"/>
                    </a:ext>
                  </a:extLst>
                </p:cNvPr>
                <p:cNvSpPr/>
                <p:nvPr/>
              </p:nvSpPr>
              <p:spPr>
                <a:xfrm>
                  <a:off x="13875067" y="-1894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61" name="Graphic 26">
                <a:extLst>
                  <a:ext uri="{FF2B5EF4-FFF2-40B4-BE49-F238E27FC236}">
                    <a16:creationId xmlns:a16="http://schemas.microsoft.com/office/drawing/2014/main" id="{B2C52318-9800-ACFE-397F-99FA5350C28D}"/>
                  </a:ext>
                </a:extLst>
              </p:cNvPr>
              <p:cNvGrpSpPr/>
              <p:nvPr/>
            </p:nvGrpSpPr>
            <p:grpSpPr>
              <a:xfrm>
                <a:off x="13850302" y="-1894300"/>
                <a:ext cx="63817" cy="62700"/>
                <a:chOff x="13850302" y="-1894300"/>
                <a:chExt cx="63817" cy="62700"/>
              </a:xfrm>
            </p:grpSpPr>
            <p:sp>
              <p:nvSpPr>
                <p:cNvPr id="7381" name="Freeform 7380">
                  <a:extLst>
                    <a:ext uri="{FF2B5EF4-FFF2-40B4-BE49-F238E27FC236}">
                      <a16:creationId xmlns:a16="http://schemas.microsoft.com/office/drawing/2014/main" id="{4B578BA4-59DA-BE97-F510-C719E457C32F}"/>
                    </a:ext>
                  </a:extLst>
                </p:cNvPr>
                <p:cNvSpPr/>
                <p:nvPr/>
              </p:nvSpPr>
              <p:spPr>
                <a:xfrm>
                  <a:off x="13850302" y="-18629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82" name="Freeform 7381">
                  <a:extLst>
                    <a:ext uri="{FF2B5EF4-FFF2-40B4-BE49-F238E27FC236}">
                      <a16:creationId xmlns:a16="http://schemas.microsoft.com/office/drawing/2014/main" id="{52CD2C36-D557-AE60-0469-B686F9CAA5BC}"/>
                    </a:ext>
                  </a:extLst>
                </p:cNvPr>
                <p:cNvSpPr/>
                <p:nvPr/>
              </p:nvSpPr>
              <p:spPr>
                <a:xfrm>
                  <a:off x="13882687" y="-1894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62" name="Graphic 26">
                <a:extLst>
                  <a:ext uri="{FF2B5EF4-FFF2-40B4-BE49-F238E27FC236}">
                    <a16:creationId xmlns:a16="http://schemas.microsoft.com/office/drawing/2014/main" id="{874A2C6C-185F-B491-6C41-4D7AE0296B28}"/>
                  </a:ext>
                </a:extLst>
              </p:cNvPr>
              <p:cNvGrpSpPr/>
              <p:nvPr/>
            </p:nvGrpSpPr>
            <p:grpSpPr>
              <a:xfrm>
                <a:off x="13856017" y="-1894300"/>
                <a:ext cx="62865" cy="62700"/>
                <a:chOff x="13856017" y="-1894300"/>
                <a:chExt cx="62865" cy="62700"/>
              </a:xfrm>
            </p:grpSpPr>
            <p:sp>
              <p:nvSpPr>
                <p:cNvPr id="7379" name="Freeform 7378">
                  <a:extLst>
                    <a:ext uri="{FF2B5EF4-FFF2-40B4-BE49-F238E27FC236}">
                      <a16:creationId xmlns:a16="http://schemas.microsoft.com/office/drawing/2014/main" id="{F6D415CC-2658-8CAB-D04D-DA22F49FC12D}"/>
                    </a:ext>
                  </a:extLst>
                </p:cNvPr>
                <p:cNvSpPr/>
                <p:nvPr/>
              </p:nvSpPr>
              <p:spPr>
                <a:xfrm>
                  <a:off x="13856017" y="-18629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80" name="Freeform 7379">
                  <a:extLst>
                    <a:ext uri="{FF2B5EF4-FFF2-40B4-BE49-F238E27FC236}">
                      <a16:creationId xmlns:a16="http://schemas.microsoft.com/office/drawing/2014/main" id="{ACB0D5EA-ECAC-5265-8845-83056DA3B3F4}"/>
                    </a:ext>
                  </a:extLst>
                </p:cNvPr>
                <p:cNvSpPr/>
                <p:nvPr/>
              </p:nvSpPr>
              <p:spPr>
                <a:xfrm>
                  <a:off x="13887450" y="-1894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63" name="Graphic 26">
                <a:extLst>
                  <a:ext uri="{FF2B5EF4-FFF2-40B4-BE49-F238E27FC236}">
                    <a16:creationId xmlns:a16="http://schemas.microsoft.com/office/drawing/2014/main" id="{D2574AEE-29FB-8604-29C2-DE8B92FC1F0D}"/>
                  </a:ext>
                </a:extLst>
              </p:cNvPr>
              <p:cNvGrpSpPr/>
              <p:nvPr/>
            </p:nvGrpSpPr>
            <p:grpSpPr>
              <a:xfrm>
                <a:off x="13862685" y="-1894300"/>
                <a:ext cx="62865" cy="62700"/>
                <a:chOff x="13862685" y="-1894300"/>
                <a:chExt cx="62865" cy="62700"/>
              </a:xfrm>
            </p:grpSpPr>
            <p:sp>
              <p:nvSpPr>
                <p:cNvPr id="7377" name="Freeform 7376">
                  <a:extLst>
                    <a:ext uri="{FF2B5EF4-FFF2-40B4-BE49-F238E27FC236}">
                      <a16:creationId xmlns:a16="http://schemas.microsoft.com/office/drawing/2014/main" id="{42B038A8-D25D-C3A3-4DDB-A6C8143FFFC4}"/>
                    </a:ext>
                  </a:extLst>
                </p:cNvPr>
                <p:cNvSpPr/>
                <p:nvPr/>
              </p:nvSpPr>
              <p:spPr>
                <a:xfrm>
                  <a:off x="13862685" y="-18629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78" name="Freeform 7377">
                  <a:extLst>
                    <a:ext uri="{FF2B5EF4-FFF2-40B4-BE49-F238E27FC236}">
                      <a16:creationId xmlns:a16="http://schemas.microsoft.com/office/drawing/2014/main" id="{0BB8DC86-81DF-FF2C-49C8-A24A6463AF02}"/>
                    </a:ext>
                  </a:extLst>
                </p:cNvPr>
                <p:cNvSpPr/>
                <p:nvPr/>
              </p:nvSpPr>
              <p:spPr>
                <a:xfrm>
                  <a:off x="13894117" y="-18943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64" name="Graphic 26">
                <a:extLst>
                  <a:ext uri="{FF2B5EF4-FFF2-40B4-BE49-F238E27FC236}">
                    <a16:creationId xmlns:a16="http://schemas.microsoft.com/office/drawing/2014/main" id="{69FBE2EE-90C9-DE36-1C06-430E7D27F581}"/>
                  </a:ext>
                </a:extLst>
              </p:cNvPr>
              <p:cNvGrpSpPr/>
              <p:nvPr/>
            </p:nvGrpSpPr>
            <p:grpSpPr>
              <a:xfrm>
                <a:off x="13886497" y="-1862000"/>
                <a:ext cx="63817" cy="62699"/>
                <a:chOff x="13886497" y="-1862000"/>
                <a:chExt cx="63817" cy="62699"/>
              </a:xfrm>
            </p:grpSpPr>
            <p:sp>
              <p:nvSpPr>
                <p:cNvPr id="7375" name="Freeform 7374">
                  <a:extLst>
                    <a:ext uri="{FF2B5EF4-FFF2-40B4-BE49-F238E27FC236}">
                      <a16:creationId xmlns:a16="http://schemas.microsoft.com/office/drawing/2014/main" id="{B846C67B-B0D3-656A-8E3D-5E7DD0478D1C}"/>
                    </a:ext>
                  </a:extLst>
                </p:cNvPr>
                <p:cNvSpPr/>
                <p:nvPr/>
              </p:nvSpPr>
              <p:spPr>
                <a:xfrm>
                  <a:off x="13886497" y="-1830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76" name="Freeform 7375">
                  <a:extLst>
                    <a:ext uri="{FF2B5EF4-FFF2-40B4-BE49-F238E27FC236}">
                      <a16:creationId xmlns:a16="http://schemas.microsoft.com/office/drawing/2014/main" id="{69FFF79B-4AED-8A2B-CE3E-8FC478CFE3F9}"/>
                    </a:ext>
                  </a:extLst>
                </p:cNvPr>
                <p:cNvSpPr/>
                <p:nvPr/>
              </p:nvSpPr>
              <p:spPr>
                <a:xfrm>
                  <a:off x="13917930"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65" name="Graphic 26">
                <a:extLst>
                  <a:ext uri="{FF2B5EF4-FFF2-40B4-BE49-F238E27FC236}">
                    <a16:creationId xmlns:a16="http://schemas.microsoft.com/office/drawing/2014/main" id="{72649798-1EEB-3E22-F194-5F0BB4BDF4DB}"/>
                  </a:ext>
                </a:extLst>
              </p:cNvPr>
              <p:cNvGrpSpPr/>
              <p:nvPr/>
            </p:nvGrpSpPr>
            <p:grpSpPr>
              <a:xfrm>
                <a:off x="13895070" y="-1862000"/>
                <a:ext cx="62864" cy="62699"/>
                <a:chOff x="13895070" y="-1862000"/>
                <a:chExt cx="62864" cy="62699"/>
              </a:xfrm>
            </p:grpSpPr>
            <p:sp>
              <p:nvSpPr>
                <p:cNvPr id="7373" name="Freeform 7372">
                  <a:extLst>
                    <a:ext uri="{FF2B5EF4-FFF2-40B4-BE49-F238E27FC236}">
                      <a16:creationId xmlns:a16="http://schemas.microsoft.com/office/drawing/2014/main" id="{406C9772-2A2C-9F76-4F03-FDA5ED5059B2}"/>
                    </a:ext>
                  </a:extLst>
                </p:cNvPr>
                <p:cNvSpPr/>
                <p:nvPr/>
              </p:nvSpPr>
              <p:spPr>
                <a:xfrm>
                  <a:off x="13895070" y="-1830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74" name="Freeform 7373">
                  <a:extLst>
                    <a:ext uri="{FF2B5EF4-FFF2-40B4-BE49-F238E27FC236}">
                      <a16:creationId xmlns:a16="http://schemas.microsoft.com/office/drawing/2014/main" id="{185C7005-4F4E-CB96-1EBB-C15753B4ACB6}"/>
                    </a:ext>
                  </a:extLst>
                </p:cNvPr>
                <p:cNvSpPr/>
                <p:nvPr/>
              </p:nvSpPr>
              <p:spPr>
                <a:xfrm>
                  <a:off x="13926502"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66" name="Graphic 26">
                <a:extLst>
                  <a:ext uri="{FF2B5EF4-FFF2-40B4-BE49-F238E27FC236}">
                    <a16:creationId xmlns:a16="http://schemas.microsoft.com/office/drawing/2014/main" id="{538F394B-A21A-1806-74FE-7E1B933A61D0}"/>
                  </a:ext>
                </a:extLst>
              </p:cNvPr>
              <p:cNvGrpSpPr/>
              <p:nvPr/>
            </p:nvGrpSpPr>
            <p:grpSpPr>
              <a:xfrm>
                <a:off x="13918882" y="-1862000"/>
                <a:ext cx="62864" cy="62699"/>
                <a:chOff x="13918882" y="-1862000"/>
                <a:chExt cx="62864" cy="62699"/>
              </a:xfrm>
            </p:grpSpPr>
            <p:sp>
              <p:nvSpPr>
                <p:cNvPr id="7371" name="Freeform 7370">
                  <a:extLst>
                    <a:ext uri="{FF2B5EF4-FFF2-40B4-BE49-F238E27FC236}">
                      <a16:creationId xmlns:a16="http://schemas.microsoft.com/office/drawing/2014/main" id="{B829CCE4-1AB7-7BA6-1BDF-26AE5E19E96E}"/>
                    </a:ext>
                  </a:extLst>
                </p:cNvPr>
                <p:cNvSpPr/>
                <p:nvPr/>
              </p:nvSpPr>
              <p:spPr>
                <a:xfrm>
                  <a:off x="13918882" y="-1830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72" name="Freeform 7371">
                  <a:extLst>
                    <a:ext uri="{FF2B5EF4-FFF2-40B4-BE49-F238E27FC236}">
                      <a16:creationId xmlns:a16="http://schemas.microsoft.com/office/drawing/2014/main" id="{6A2E079A-4D83-6FED-78C4-12C05F510909}"/>
                    </a:ext>
                  </a:extLst>
                </p:cNvPr>
                <p:cNvSpPr/>
                <p:nvPr/>
              </p:nvSpPr>
              <p:spPr>
                <a:xfrm>
                  <a:off x="13950315"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67" name="Graphic 26">
                <a:extLst>
                  <a:ext uri="{FF2B5EF4-FFF2-40B4-BE49-F238E27FC236}">
                    <a16:creationId xmlns:a16="http://schemas.microsoft.com/office/drawing/2014/main" id="{E22C940E-E1FC-3066-DAC3-AAAF73D9E8DE}"/>
                  </a:ext>
                </a:extLst>
              </p:cNvPr>
              <p:cNvGrpSpPr/>
              <p:nvPr/>
            </p:nvGrpSpPr>
            <p:grpSpPr>
              <a:xfrm>
                <a:off x="13926502" y="-1862000"/>
                <a:ext cx="63817" cy="62699"/>
                <a:chOff x="13926502" y="-1862000"/>
                <a:chExt cx="63817" cy="62699"/>
              </a:xfrm>
            </p:grpSpPr>
            <p:sp>
              <p:nvSpPr>
                <p:cNvPr id="7369" name="Freeform 7368">
                  <a:extLst>
                    <a:ext uri="{FF2B5EF4-FFF2-40B4-BE49-F238E27FC236}">
                      <a16:creationId xmlns:a16="http://schemas.microsoft.com/office/drawing/2014/main" id="{804996D7-6778-BC74-FDDB-85C0269E93F4}"/>
                    </a:ext>
                  </a:extLst>
                </p:cNvPr>
                <p:cNvSpPr/>
                <p:nvPr/>
              </p:nvSpPr>
              <p:spPr>
                <a:xfrm>
                  <a:off x="13926502" y="-1830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70" name="Freeform 7369">
                  <a:extLst>
                    <a:ext uri="{FF2B5EF4-FFF2-40B4-BE49-F238E27FC236}">
                      <a16:creationId xmlns:a16="http://schemas.microsoft.com/office/drawing/2014/main" id="{92D92D68-54BB-FBCF-7F6B-1BD24B211F17}"/>
                    </a:ext>
                  </a:extLst>
                </p:cNvPr>
                <p:cNvSpPr/>
                <p:nvPr/>
              </p:nvSpPr>
              <p:spPr>
                <a:xfrm>
                  <a:off x="13958887"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68" name="Graphic 26">
                <a:extLst>
                  <a:ext uri="{FF2B5EF4-FFF2-40B4-BE49-F238E27FC236}">
                    <a16:creationId xmlns:a16="http://schemas.microsoft.com/office/drawing/2014/main" id="{C529B17C-7451-7129-93BC-9000AD4A229F}"/>
                  </a:ext>
                </a:extLst>
              </p:cNvPr>
              <p:cNvGrpSpPr/>
              <p:nvPr/>
            </p:nvGrpSpPr>
            <p:grpSpPr>
              <a:xfrm>
                <a:off x="13932217" y="-1862000"/>
                <a:ext cx="63817" cy="62699"/>
                <a:chOff x="13932217" y="-1862000"/>
                <a:chExt cx="63817" cy="62699"/>
              </a:xfrm>
            </p:grpSpPr>
            <p:sp>
              <p:nvSpPr>
                <p:cNvPr id="7367" name="Freeform 7366">
                  <a:extLst>
                    <a:ext uri="{FF2B5EF4-FFF2-40B4-BE49-F238E27FC236}">
                      <a16:creationId xmlns:a16="http://schemas.microsoft.com/office/drawing/2014/main" id="{EE8753D5-2A51-41FF-ADEC-8418E760A898}"/>
                    </a:ext>
                  </a:extLst>
                </p:cNvPr>
                <p:cNvSpPr/>
                <p:nvPr/>
              </p:nvSpPr>
              <p:spPr>
                <a:xfrm>
                  <a:off x="13932217" y="-1830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68" name="Freeform 7367">
                  <a:extLst>
                    <a:ext uri="{FF2B5EF4-FFF2-40B4-BE49-F238E27FC236}">
                      <a16:creationId xmlns:a16="http://schemas.microsoft.com/office/drawing/2014/main" id="{5E7DD84D-9F14-A91A-15E3-02DB47D25AD3}"/>
                    </a:ext>
                  </a:extLst>
                </p:cNvPr>
                <p:cNvSpPr/>
                <p:nvPr/>
              </p:nvSpPr>
              <p:spPr>
                <a:xfrm>
                  <a:off x="13963650"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69" name="Graphic 26">
                <a:extLst>
                  <a:ext uri="{FF2B5EF4-FFF2-40B4-BE49-F238E27FC236}">
                    <a16:creationId xmlns:a16="http://schemas.microsoft.com/office/drawing/2014/main" id="{2C68EB43-D4C8-E058-129A-AAF888B49343}"/>
                  </a:ext>
                </a:extLst>
              </p:cNvPr>
              <p:cNvGrpSpPr/>
              <p:nvPr/>
            </p:nvGrpSpPr>
            <p:grpSpPr>
              <a:xfrm>
                <a:off x="13936980" y="-1862000"/>
                <a:ext cx="62865" cy="62699"/>
                <a:chOff x="13936980" y="-1862000"/>
                <a:chExt cx="62865" cy="62699"/>
              </a:xfrm>
            </p:grpSpPr>
            <p:sp>
              <p:nvSpPr>
                <p:cNvPr id="7365" name="Freeform 7364">
                  <a:extLst>
                    <a:ext uri="{FF2B5EF4-FFF2-40B4-BE49-F238E27FC236}">
                      <a16:creationId xmlns:a16="http://schemas.microsoft.com/office/drawing/2014/main" id="{822C91CF-CF9B-19AB-E538-3F666CE86FD7}"/>
                    </a:ext>
                  </a:extLst>
                </p:cNvPr>
                <p:cNvSpPr/>
                <p:nvPr/>
              </p:nvSpPr>
              <p:spPr>
                <a:xfrm>
                  <a:off x="13936980" y="-1830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66" name="Freeform 7365">
                  <a:extLst>
                    <a:ext uri="{FF2B5EF4-FFF2-40B4-BE49-F238E27FC236}">
                      <a16:creationId xmlns:a16="http://schemas.microsoft.com/office/drawing/2014/main" id="{D9015D63-0F7F-75B4-26DC-CA2E9B3B0CE7}"/>
                    </a:ext>
                  </a:extLst>
                </p:cNvPr>
                <p:cNvSpPr/>
                <p:nvPr/>
              </p:nvSpPr>
              <p:spPr>
                <a:xfrm>
                  <a:off x="13968412"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70" name="Graphic 26">
                <a:extLst>
                  <a:ext uri="{FF2B5EF4-FFF2-40B4-BE49-F238E27FC236}">
                    <a16:creationId xmlns:a16="http://schemas.microsoft.com/office/drawing/2014/main" id="{D695B539-24B0-BCB0-0225-FCF01F309264}"/>
                  </a:ext>
                </a:extLst>
              </p:cNvPr>
              <p:cNvGrpSpPr/>
              <p:nvPr/>
            </p:nvGrpSpPr>
            <p:grpSpPr>
              <a:xfrm>
                <a:off x="14033182" y="-1862000"/>
                <a:ext cx="62865" cy="62699"/>
                <a:chOff x="14033182" y="-1862000"/>
                <a:chExt cx="62865" cy="62699"/>
              </a:xfrm>
            </p:grpSpPr>
            <p:sp>
              <p:nvSpPr>
                <p:cNvPr id="7363" name="Freeform 7362">
                  <a:extLst>
                    <a:ext uri="{FF2B5EF4-FFF2-40B4-BE49-F238E27FC236}">
                      <a16:creationId xmlns:a16="http://schemas.microsoft.com/office/drawing/2014/main" id="{51DE54DB-6CC8-3361-F472-9B2279ECB9F1}"/>
                    </a:ext>
                  </a:extLst>
                </p:cNvPr>
                <p:cNvSpPr/>
                <p:nvPr/>
              </p:nvSpPr>
              <p:spPr>
                <a:xfrm>
                  <a:off x="14033182" y="-1830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64" name="Freeform 7363">
                  <a:extLst>
                    <a:ext uri="{FF2B5EF4-FFF2-40B4-BE49-F238E27FC236}">
                      <a16:creationId xmlns:a16="http://schemas.microsoft.com/office/drawing/2014/main" id="{68783446-917E-CFCB-C83B-8FEB8CEC80BB}"/>
                    </a:ext>
                  </a:extLst>
                </p:cNvPr>
                <p:cNvSpPr/>
                <p:nvPr/>
              </p:nvSpPr>
              <p:spPr>
                <a:xfrm>
                  <a:off x="14064615"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71" name="Graphic 26">
                <a:extLst>
                  <a:ext uri="{FF2B5EF4-FFF2-40B4-BE49-F238E27FC236}">
                    <a16:creationId xmlns:a16="http://schemas.microsoft.com/office/drawing/2014/main" id="{76BB978F-204F-B89D-060A-2CBA269A1204}"/>
                  </a:ext>
                </a:extLst>
              </p:cNvPr>
              <p:cNvGrpSpPr/>
              <p:nvPr/>
            </p:nvGrpSpPr>
            <p:grpSpPr>
              <a:xfrm>
                <a:off x="14038897" y="-1862000"/>
                <a:ext cx="63817" cy="62699"/>
                <a:chOff x="14038897" y="-1862000"/>
                <a:chExt cx="63817" cy="62699"/>
              </a:xfrm>
            </p:grpSpPr>
            <p:sp>
              <p:nvSpPr>
                <p:cNvPr id="7361" name="Freeform 7360">
                  <a:extLst>
                    <a:ext uri="{FF2B5EF4-FFF2-40B4-BE49-F238E27FC236}">
                      <a16:creationId xmlns:a16="http://schemas.microsoft.com/office/drawing/2014/main" id="{F8EF4C88-6540-A776-7534-6EFEE84EC852}"/>
                    </a:ext>
                  </a:extLst>
                </p:cNvPr>
                <p:cNvSpPr/>
                <p:nvPr/>
              </p:nvSpPr>
              <p:spPr>
                <a:xfrm>
                  <a:off x="14038897" y="-1830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62" name="Freeform 7361">
                  <a:extLst>
                    <a:ext uri="{FF2B5EF4-FFF2-40B4-BE49-F238E27FC236}">
                      <a16:creationId xmlns:a16="http://schemas.microsoft.com/office/drawing/2014/main" id="{F334D253-C5E2-3F0D-2C2C-1BF20DAC3E8C}"/>
                    </a:ext>
                  </a:extLst>
                </p:cNvPr>
                <p:cNvSpPr/>
                <p:nvPr/>
              </p:nvSpPr>
              <p:spPr>
                <a:xfrm>
                  <a:off x="14071282"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72" name="Graphic 26">
                <a:extLst>
                  <a:ext uri="{FF2B5EF4-FFF2-40B4-BE49-F238E27FC236}">
                    <a16:creationId xmlns:a16="http://schemas.microsoft.com/office/drawing/2014/main" id="{BD9CE8D8-9CE4-7E8E-1FC2-02638F0B360B}"/>
                  </a:ext>
                </a:extLst>
              </p:cNvPr>
              <p:cNvGrpSpPr/>
              <p:nvPr/>
            </p:nvGrpSpPr>
            <p:grpSpPr>
              <a:xfrm>
                <a:off x="14048422" y="-1862000"/>
                <a:ext cx="63817" cy="62699"/>
                <a:chOff x="14048422" y="-1862000"/>
                <a:chExt cx="63817" cy="62699"/>
              </a:xfrm>
            </p:grpSpPr>
            <p:sp>
              <p:nvSpPr>
                <p:cNvPr id="7359" name="Freeform 7358">
                  <a:extLst>
                    <a:ext uri="{FF2B5EF4-FFF2-40B4-BE49-F238E27FC236}">
                      <a16:creationId xmlns:a16="http://schemas.microsoft.com/office/drawing/2014/main" id="{22608929-FA31-07B3-4E30-26F265E6BFD1}"/>
                    </a:ext>
                  </a:extLst>
                </p:cNvPr>
                <p:cNvSpPr/>
                <p:nvPr/>
              </p:nvSpPr>
              <p:spPr>
                <a:xfrm>
                  <a:off x="14048422" y="-1830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60" name="Freeform 7359">
                  <a:extLst>
                    <a:ext uri="{FF2B5EF4-FFF2-40B4-BE49-F238E27FC236}">
                      <a16:creationId xmlns:a16="http://schemas.microsoft.com/office/drawing/2014/main" id="{4D06EBE5-AE00-A02F-A929-9EEFA09F72BF}"/>
                    </a:ext>
                  </a:extLst>
                </p:cNvPr>
                <p:cNvSpPr/>
                <p:nvPr/>
              </p:nvSpPr>
              <p:spPr>
                <a:xfrm>
                  <a:off x="14079855"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73" name="Graphic 26">
                <a:extLst>
                  <a:ext uri="{FF2B5EF4-FFF2-40B4-BE49-F238E27FC236}">
                    <a16:creationId xmlns:a16="http://schemas.microsoft.com/office/drawing/2014/main" id="{2FC95EE9-D20A-E033-3DD9-43C24FEE040C}"/>
                  </a:ext>
                </a:extLst>
              </p:cNvPr>
              <p:cNvGrpSpPr/>
              <p:nvPr/>
            </p:nvGrpSpPr>
            <p:grpSpPr>
              <a:xfrm>
                <a:off x="14054137" y="-1862000"/>
                <a:ext cx="63817" cy="62699"/>
                <a:chOff x="14054137" y="-1862000"/>
                <a:chExt cx="63817" cy="62699"/>
              </a:xfrm>
            </p:grpSpPr>
            <p:sp>
              <p:nvSpPr>
                <p:cNvPr id="7357" name="Freeform 7356">
                  <a:extLst>
                    <a:ext uri="{FF2B5EF4-FFF2-40B4-BE49-F238E27FC236}">
                      <a16:creationId xmlns:a16="http://schemas.microsoft.com/office/drawing/2014/main" id="{842A13E9-6FDE-2FD4-81BD-F0D664849A12}"/>
                    </a:ext>
                  </a:extLst>
                </p:cNvPr>
                <p:cNvSpPr/>
                <p:nvPr/>
              </p:nvSpPr>
              <p:spPr>
                <a:xfrm>
                  <a:off x="14054137" y="-1830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58" name="Freeform 7357">
                  <a:extLst>
                    <a:ext uri="{FF2B5EF4-FFF2-40B4-BE49-F238E27FC236}">
                      <a16:creationId xmlns:a16="http://schemas.microsoft.com/office/drawing/2014/main" id="{40A07130-E022-DCBD-1D6F-EE0EED8123EB}"/>
                    </a:ext>
                  </a:extLst>
                </p:cNvPr>
                <p:cNvSpPr/>
                <p:nvPr/>
              </p:nvSpPr>
              <p:spPr>
                <a:xfrm>
                  <a:off x="14085570"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74" name="Graphic 26">
                <a:extLst>
                  <a:ext uri="{FF2B5EF4-FFF2-40B4-BE49-F238E27FC236}">
                    <a16:creationId xmlns:a16="http://schemas.microsoft.com/office/drawing/2014/main" id="{0F31DBFD-148E-7977-0604-41BEE9C798CA}"/>
                  </a:ext>
                </a:extLst>
              </p:cNvPr>
              <p:cNvGrpSpPr/>
              <p:nvPr/>
            </p:nvGrpSpPr>
            <p:grpSpPr>
              <a:xfrm>
                <a:off x="14057947" y="-1862000"/>
                <a:ext cx="63817" cy="62699"/>
                <a:chOff x="14057947" y="-1862000"/>
                <a:chExt cx="63817" cy="62699"/>
              </a:xfrm>
            </p:grpSpPr>
            <p:sp>
              <p:nvSpPr>
                <p:cNvPr id="7355" name="Freeform 7354">
                  <a:extLst>
                    <a:ext uri="{FF2B5EF4-FFF2-40B4-BE49-F238E27FC236}">
                      <a16:creationId xmlns:a16="http://schemas.microsoft.com/office/drawing/2014/main" id="{2C337B1A-0CE2-6640-1AC9-CC177CF7FEF5}"/>
                    </a:ext>
                  </a:extLst>
                </p:cNvPr>
                <p:cNvSpPr/>
                <p:nvPr/>
              </p:nvSpPr>
              <p:spPr>
                <a:xfrm>
                  <a:off x="14057947" y="-1830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56" name="Freeform 7355">
                  <a:extLst>
                    <a:ext uri="{FF2B5EF4-FFF2-40B4-BE49-F238E27FC236}">
                      <a16:creationId xmlns:a16="http://schemas.microsoft.com/office/drawing/2014/main" id="{EBC88817-2F93-4D06-BB62-CA74E6EB9F16}"/>
                    </a:ext>
                  </a:extLst>
                </p:cNvPr>
                <p:cNvSpPr/>
                <p:nvPr/>
              </p:nvSpPr>
              <p:spPr>
                <a:xfrm>
                  <a:off x="14090332"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75" name="Graphic 26">
                <a:extLst>
                  <a:ext uri="{FF2B5EF4-FFF2-40B4-BE49-F238E27FC236}">
                    <a16:creationId xmlns:a16="http://schemas.microsoft.com/office/drawing/2014/main" id="{BDF043EE-67D8-8A4C-BF95-74B220E76D94}"/>
                  </a:ext>
                </a:extLst>
              </p:cNvPr>
              <p:cNvGrpSpPr/>
              <p:nvPr/>
            </p:nvGrpSpPr>
            <p:grpSpPr>
              <a:xfrm>
                <a:off x="14080807" y="-1862000"/>
                <a:ext cx="63817" cy="62699"/>
                <a:chOff x="14080807" y="-1862000"/>
                <a:chExt cx="63817" cy="62699"/>
              </a:xfrm>
            </p:grpSpPr>
            <p:sp>
              <p:nvSpPr>
                <p:cNvPr id="7353" name="Freeform 7352">
                  <a:extLst>
                    <a:ext uri="{FF2B5EF4-FFF2-40B4-BE49-F238E27FC236}">
                      <a16:creationId xmlns:a16="http://schemas.microsoft.com/office/drawing/2014/main" id="{323AB9B1-C7AF-A9BF-8222-8E7FDA85F193}"/>
                    </a:ext>
                  </a:extLst>
                </p:cNvPr>
                <p:cNvSpPr/>
                <p:nvPr/>
              </p:nvSpPr>
              <p:spPr>
                <a:xfrm>
                  <a:off x="14080807" y="-1830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54" name="Freeform 7353">
                  <a:extLst>
                    <a:ext uri="{FF2B5EF4-FFF2-40B4-BE49-F238E27FC236}">
                      <a16:creationId xmlns:a16="http://schemas.microsoft.com/office/drawing/2014/main" id="{55413548-8D97-7563-E9DD-A935C82DB39D}"/>
                    </a:ext>
                  </a:extLst>
                </p:cNvPr>
                <p:cNvSpPr/>
                <p:nvPr/>
              </p:nvSpPr>
              <p:spPr>
                <a:xfrm>
                  <a:off x="14112240"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76" name="Graphic 26">
                <a:extLst>
                  <a:ext uri="{FF2B5EF4-FFF2-40B4-BE49-F238E27FC236}">
                    <a16:creationId xmlns:a16="http://schemas.microsoft.com/office/drawing/2014/main" id="{53CEAA94-DBC9-4B67-A25B-DB990B6EEDBD}"/>
                  </a:ext>
                </a:extLst>
              </p:cNvPr>
              <p:cNvGrpSpPr/>
              <p:nvPr/>
            </p:nvGrpSpPr>
            <p:grpSpPr>
              <a:xfrm>
                <a:off x="14087475" y="-1862000"/>
                <a:ext cx="62865" cy="62699"/>
                <a:chOff x="14087475" y="-1862000"/>
                <a:chExt cx="62865" cy="62699"/>
              </a:xfrm>
            </p:grpSpPr>
            <p:sp>
              <p:nvSpPr>
                <p:cNvPr id="7351" name="Freeform 7350">
                  <a:extLst>
                    <a:ext uri="{FF2B5EF4-FFF2-40B4-BE49-F238E27FC236}">
                      <a16:creationId xmlns:a16="http://schemas.microsoft.com/office/drawing/2014/main" id="{D6B78130-3B3A-1964-0BC0-6D84560AE788}"/>
                    </a:ext>
                  </a:extLst>
                </p:cNvPr>
                <p:cNvSpPr/>
                <p:nvPr/>
              </p:nvSpPr>
              <p:spPr>
                <a:xfrm>
                  <a:off x="14087475" y="-1830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52" name="Freeform 7351">
                  <a:extLst>
                    <a:ext uri="{FF2B5EF4-FFF2-40B4-BE49-F238E27FC236}">
                      <a16:creationId xmlns:a16="http://schemas.microsoft.com/office/drawing/2014/main" id="{56362B7E-D2BE-8830-76E5-C224C95AAD5C}"/>
                    </a:ext>
                  </a:extLst>
                </p:cNvPr>
                <p:cNvSpPr/>
                <p:nvPr/>
              </p:nvSpPr>
              <p:spPr>
                <a:xfrm>
                  <a:off x="14118907"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77" name="Graphic 26">
                <a:extLst>
                  <a:ext uri="{FF2B5EF4-FFF2-40B4-BE49-F238E27FC236}">
                    <a16:creationId xmlns:a16="http://schemas.microsoft.com/office/drawing/2014/main" id="{CEB6CDE9-4EB1-A07A-2A10-808D66397949}"/>
                  </a:ext>
                </a:extLst>
              </p:cNvPr>
              <p:cNvGrpSpPr/>
              <p:nvPr/>
            </p:nvGrpSpPr>
            <p:grpSpPr>
              <a:xfrm>
                <a:off x="14091285" y="-1862000"/>
                <a:ext cx="63817" cy="62699"/>
                <a:chOff x="14091285" y="-1862000"/>
                <a:chExt cx="63817" cy="62699"/>
              </a:xfrm>
            </p:grpSpPr>
            <p:sp>
              <p:nvSpPr>
                <p:cNvPr id="7349" name="Freeform 7348">
                  <a:extLst>
                    <a:ext uri="{FF2B5EF4-FFF2-40B4-BE49-F238E27FC236}">
                      <a16:creationId xmlns:a16="http://schemas.microsoft.com/office/drawing/2014/main" id="{236AE31C-9607-2683-55EA-C00288413C1C}"/>
                    </a:ext>
                  </a:extLst>
                </p:cNvPr>
                <p:cNvSpPr/>
                <p:nvPr/>
              </p:nvSpPr>
              <p:spPr>
                <a:xfrm>
                  <a:off x="14091285" y="-1830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50" name="Freeform 7349">
                  <a:extLst>
                    <a:ext uri="{FF2B5EF4-FFF2-40B4-BE49-F238E27FC236}">
                      <a16:creationId xmlns:a16="http://schemas.microsoft.com/office/drawing/2014/main" id="{365954C5-7124-1BA8-5219-079D45E56EB2}"/>
                    </a:ext>
                  </a:extLst>
                </p:cNvPr>
                <p:cNvSpPr/>
                <p:nvPr/>
              </p:nvSpPr>
              <p:spPr>
                <a:xfrm>
                  <a:off x="14122717"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78" name="Graphic 26">
                <a:extLst>
                  <a:ext uri="{FF2B5EF4-FFF2-40B4-BE49-F238E27FC236}">
                    <a16:creationId xmlns:a16="http://schemas.microsoft.com/office/drawing/2014/main" id="{0AED4B6D-CC41-F5C7-33AD-6C761B2ED147}"/>
                  </a:ext>
                </a:extLst>
              </p:cNvPr>
              <p:cNvGrpSpPr/>
              <p:nvPr/>
            </p:nvGrpSpPr>
            <p:grpSpPr>
              <a:xfrm>
                <a:off x="14099857" y="-1862000"/>
                <a:ext cx="62865" cy="62699"/>
                <a:chOff x="14099857" y="-1862000"/>
                <a:chExt cx="62865" cy="62699"/>
              </a:xfrm>
            </p:grpSpPr>
            <p:sp>
              <p:nvSpPr>
                <p:cNvPr id="7347" name="Freeform 7346">
                  <a:extLst>
                    <a:ext uri="{FF2B5EF4-FFF2-40B4-BE49-F238E27FC236}">
                      <a16:creationId xmlns:a16="http://schemas.microsoft.com/office/drawing/2014/main" id="{90DF4EF3-6D70-9ABA-72FE-3891CDF43486}"/>
                    </a:ext>
                  </a:extLst>
                </p:cNvPr>
                <p:cNvSpPr/>
                <p:nvPr/>
              </p:nvSpPr>
              <p:spPr>
                <a:xfrm>
                  <a:off x="14099857" y="-1830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48" name="Freeform 7347">
                  <a:extLst>
                    <a:ext uri="{FF2B5EF4-FFF2-40B4-BE49-F238E27FC236}">
                      <a16:creationId xmlns:a16="http://schemas.microsoft.com/office/drawing/2014/main" id="{66CCE404-40A9-6070-88AC-55C23950AFC9}"/>
                    </a:ext>
                  </a:extLst>
                </p:cNvPr>
                <p:cNvSpPr/>
                <p:nvPr/>
              </p:nvSpPr>
              <p:spPr>
                <a:xfrm>
                  <a:off x="14131290"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79" name="Graphic 26">
                <a:extLst>
                  <a:ext uri="{FF2B5EF4-FFF2-40B4-BE49-F238E27FC236}">
                    <a16:creationId xmlns:a16="http://schemas.microsoft.com/office/drawing/2014/main" id="{AF00B4C5-C43A-1976-C958-2E6EA8AF115A}"/>
                  </a:ext>
                </a:extLst>
              </p:cNvPr>
              <p:cNvGrpSpPr/>
              <p:nvPr/>
            </p:nvGrpSpPr>
            <p:grpSpPr>
              <a:xfrm>
                <a:off x="14103667" y="-1862000"/>
                <a:ext cx="62864" cy="62699"/>
                <a:chOff x="14103667" y="-1862000"/>
                <a:chExt cx="62864" cy="62699"/>
              </a:xfrm>
            </p:grpSpPr>
            <p:sp>
              <p:nvSpPr>
                <p:cNvPr id="7345" name="Freeform 7344">
                  <a:extLst>
                    <a:ext uri="{FF2B5EF4-FFF2-40B4-BE49-F238E27FC236}">
                      <a16:creationId xmlns:a16="http://schemas.microsoft.com/office/drawing/2014/main" id="{097CF8D8-589E-DC14-924D-6D740A19AB12}"/>
                    </a:ext>
                  </a:extLst>
                </p:cNvPr>
                <p:cNvSpPr/>
                <p:nvPr/>
              </p:nvSpPr>
              <p:spPr>
                <a:xfrm>
                  <a:off x="14103667" y="-1830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46" name="Freeform 7345">
                  <a:extLst>
                    <a:ext uri="{FF2B5EF4-FFF2-40B4-BE49-F238E27FC236}">
                      <a16:creationId xmlns:a16="http://schemas.microsoft.com/office/drawing/2014/main" id="{0078B728-53FA-6D78-92E5-337171E58435}"/>
                    </a:ext>
                  </a:extLst>
                </p:cNvPr>
                <p:cNvSpPr/>
                <p:nvPr/>
              </p:nvSpPr>
              <p:spPr>
                <a:xfrm>
                  <a:off x="14135100"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0" name="Graphic 26">
                <a:extLst>
                  <a:ext uri="{FF2B5EF4-FFF2-40B4-BE49-F238E27FC236}">
                    <a16:creationId xmlns:a16="http://schemas.microsoft.com/office/drawing/2014/main" id="{FC17F629-A21D-6995-B25E-F1144D404A73}"/>
                  </a:ext>
                </a:extLst>
              </p:cNvPr>
              <p:cNvGrpSpPr/>
              <p:nvPr/>
            </p:nvGrpSpPr>
            <p:grpSpPr>
              <a:xfrm>
                <a:off x="14110335" y="-1862000"/>
                <a:ext cx="62865" cy="62699"/>
                <a:chOff x="14110335" y="-1862000"/>
                <a:chExt cx="62865" cy="62699"/>
              </a:xfrm>
            </p:grpSpPr>
            <p:sp>
              <p:nvSpPr>
                <p:cNvPr id="7343" name="Freeform 7342">
                  <a:extLst>
                    <a:ext uri="{FF2B5EF4-FFF2-40B4-BE49-F238E27FC236}">
                      <a16:creationId xmlns:a16="http://schemas.microsoft.com/office/drawing/2014/main" id="{C08F54E7-40E4-3062-01B7-86FE8DA33477}"/>
                    </a:ext>
                  </a:extLst>
                </p:cNvPr>
                <p:cNvSpPr/>
                <p:nvPr/>
              </p:nvSpPr>
              <p:spPr>
                <a:xfrm>
                  <a:off x="14110335" y="-1830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44" name="Freeform 7343">
                  <a:extLst>
                    <a:ext uri="{FF2B5EF4-FFF2-40B4-BE49-F238E27FC236}">
                      <a16:creationId xmlns:a16="http://schemas.microsoft.com/office/drawing/2014/main" id="{F13EA301-DDE3-77A5-D842-6D2EF937E8E4}"/>
                    </a:ext>
                  </a:extLst>
                </p:cNvPr>
                <p:cNvSpPr/>
                <p:nvPr/>
              </p:nvSpPr>
              <p:spPr>
                <a:xfrm>
                  <a:off x="14141767"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1" name="Graphic 26">
                <a:extLst>
                  <a:ext uri="{FF2B5EF4-FFF2-40B4-BE49-F238E27FC236}">
                    <a16:creationId xmlns:a16="http://schemas.microsoft.com/office/drawing/2014/main" id="{5D1B471E-FE07-6B51-777E-4F17B0419FBB}"/>
                  </a:ext>
                </a:extLst>
              </p:cNvPr>
              <p:cNvGrpSpPr/>
              <p:nvPr/>
            </p:nvGrpSpPr>
            <p:grpSpPr>
              <a:xfrm>
                <a:off x="14116050" y="-1862000"/>
                <a:ext cx="62865" cy="62699"/>
                <a:chOff x="14116050" y="-1862000"/>
                <a:chExt cx="62865" cy="62699"/>
              </a:xfrm>
            </p:grpSpPr>
            <p:sp>
              <p:nvSpPr>
                <p:cNvPr id="7341" name="Freeform 7340">
                  <a:extLst>
                    <a:ext uri="{FF2B5EF4-FFF2-40B4-BE49-F238E27FC236}">
                      <a16:creationId xmlns:a16="http://schemas.microsoft.com/office/drawing/2014/main" id="{01075031-B147-CB75-9B30-70CFF94F3F29}"/>
                    </a:ext>
                  </a:extLst>
                </p:cNvPr>
                <p:cNvSpPr/>
                <p:nvPr/>
              </p:nvSpPr>
              <p:spPr>
                <a:xfrm>
                  <a:off x="14116050" y="-1830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42" name="Freeform 7341">
                  <a:extLst>
                    <a:ext uri="{FF2B5EF4-FFF2-40B4-BE49-F238E27FC236}">
                      <a16:creationId xmlns:a16="http://schemas.microsoft.com/office/drawing/2014/main" id="{ED51D47F-775B-CB02-057C-0ED6A01BB999}"/>
                    </a:ext>
                  </a:extLst>
                </p:cNvPr>
                <p:cNvSpPr/>
                <p:nvPr/>
              </p:nvSpPr>
              <p:spPr>
                <a:xfrm>
                  <a:off x="14147482"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2" name="Graphic 26">
                <a:extLst>
                  <a:ext uri="{FF2B5EF4-FFF2-40B4-BE49-F238E27FC236}">
                    <a16:creationId xmlns:a16="http://schemas.microsoft.com/office/drawing/2014/main" id="{14415DD0-E12B-F254-67E8-ACC0C4F50D55}"/>
                  </a:ext>
                </a:extLst>
              </p:cNvPr>
              <p:cNvGrpSpPr/>
              <p:nvPr/>
            </p:nvGrpSpPr>
            <p:grpSpPr>
              <a:xfrm>
                <a:off x="14122717" y="-1862000"/>
                <a:ext cx="62864" cy="62699"/>
                <a:chOff x="14122717" y="-1862000"/>
                <a:chExt cx="62864" cy="62699"/>
              </a:xfrm>
            </p:grpSpPr>
            <p:sp>
              <p:nvSpPr>
                <p:cNvPr id="7339" name="Freeform 7338">
                  <a:extLst>
                    <a:ext uri="{FF2B5EF4-FFF2-40B4-BE49-F238E27FC236}">
                      <a16:creationId xmlns:a16="http://schemas.microsoft.com/office/drawing/2014/main" id="{E5F18BDF-1EEE-9AD7-64A4-0629A580281E}"/>
                    </a:ext>
                  </a:extLst>
                </p:cNvPr>
                <p:cNvSpPr/>
                <p:nvPr/>
              </p:nvSpPr>
              <p:spPr>
                <a:xfrm>
                  <a:off x="14122717" y="-1830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40" name="Freeform 7339">
                  <a:extLst>
                    <a:ext uri="{FF2B5EF4-FFF2-40B4-BE49-F238E27FC236}">
                      <a16:creationId xmlns:a16="http://schemas.microsoft.com/office/drawing/2014/main" id="{18E613B4-9C00-21CA-8C86-6B18296B54F5}"/>
                    </a:ext>
                  </a:extLst>
                </p:cNvPr>
                <p:cNvSpPr/>
                <p:nvPr/>
              </p:nvSpPr>
              <p:spPr>
                <a:xfrm>
                  <a:off x="14154150"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3" name="Graphic 26">
                <a:extLst>
                  <a:ext uri="{FF2B5EF4-FFF2-40B4-BE49-F238E27FC236}">
                    <a16:creationId xmlns:a16="http://schemas.microsoft.com/office/drawing/2014/main" id="{2EC3BE60-A037-1B2F-D183-D3DDB87CFF3D}"/>
                  </a:ext>
                </a:extLst>
              </p:cNvPr>
              <p:cNvGrpSpPr/>
              <p:nvPr/>
            </p:nvGrpSpPr>
            <p:grpSpPr>
              <a:xfrm>
                <a:off x="14144625" y="-1862000"/>
                <a:ext cx="63817" cy="62699"/>
                <a:chOff x="14144625" y="-1862000"/>
                <a:chExt cx="63817" cy="62699"/>
              </a:xfrm>
            </p:grpSpPr>
            <p:sp>
              <p:nvSpPr>
                <p:cNvPr id="7337" name="Freeform 7336">
                  <a:extLst>
                    <a:ext uri="{FF2B5EF4-FFF2-40B4-BE49-F238E27FC236}">
                      <a16:creationId xmlns:a16="http://schemas.microsoft.com/office/drawing/2014/main" id="{6B646C5E-4E8E-2C84-411C-7F5AD82B8DBD}"/>
                    </a:ext>
                  </a:extLst>
                </p:cNvPr>
                <p:cNvSpPr/>
                <p:nvPr/>
              </p:nvSpPr>
              <p:spPr>
                <a:xfrm>
                  <a:off x="14144625" y="-1830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38" name="Freeform 7337">
                  <a:extLst>
                    <a:ext uri="{FF2B5EF4-FFF2-40B4-BE49-F238E27FC236}">
                      <a16:creationId xmlns:a16="http://schemas.microsoft.com/office/drawing/2014/main" id="{3D7782DB-B12A-E8A8-6EA0-A21D152F36C7}"/>
                    </a:ext>
                  </a:extLst>
                </p:cNvPr>
                <p:cNvSpPr/>
                <p:nvPr/>
              </p:nvSpPr>
              <p:spPr>
                <a:xfrm>
                  <a:off x="14177010"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4" name="Graphic 26">
                <a:extLst>
                  <a:ext uri="{FF2B5EF4-FFF2-40B4-BE49-F238E27FC236}">
                    <a16:creationId xmlns:a16="http://schemas.microsoft.com/office/drawing/2014/main" id="{669C1DD2-E739-8B10-380C-1DF2C35C6708}"/>
                  </a:ext>
                </a:extLst>
              </p:cNvPr>
              <p:cNvGrpSpPr/>
              <p:nvPr/>
            </p:nvGrpSpPr>
            <p:grpSpPr>
              <a:xfrm>
                <a:off x="14150340" y="-1862000"/>
                <a:ext cx="63817" cy="62699"/>
                <a:chOff x="14150340" y="-1862000"/>
                <a:chExt cx="63817" cy="62699"/>
              </a:xfrm>
            </p:grpSpPr>
            <p:sp>
              <p:nvSpPr>
                <p:cNvPr id="7335" name="Freeform 7334">
                  <a:extLst>
                    <a:ext uri="{FF2B5EF4-FFF2-40B4-BE49-F238E27FC236}">
                      <a16:creationId xmlns:a16="http://schemas.microsoft.com/office/drawing/2014/main" id="{40F6B7AF-89C3-EBB8-A966-7090E2489783}"/>
                    </a:ext>
                  </a:extLst>
                </p:cNvPr>
                <p:cNvSpPr/>
                <p:nvPr/>
              </p:nvSpPr>
              <p:spPr>
                <a:xfrm>
                  <a:off x="14150340" y="-1830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36" name="Freeform 7335">
                  <a:extLst>
                    <a:ext uri="{FF2B5EF4-FFF2-40B4-BE49-F238E27FC236}">
                      <a16:creationId xmlns:a16="http://schemas.microsoft.com/office/drawing/2014/main" id="{90C362B9-751E-0341-C969-6E148132EBAF}"/>
                    </a:ext>
                  </a:extLst>
                </p:cNvPr>
                <p:cNvSpPr/>
                <p:nvPr/>
              </p:nvSpPr>
              <p:spPr>
                <a:xfrm>
                  <a:off x="14181772"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5" name="Graphic 26">
                <a:extLst>
                  <a:ext uri="{FF2B5EF4-FFF2-40B4-BE49-F238E27FC236}">
                    <a16:creationId xmlns:a16="http://schemas.microsoft.com/office/drawing/2014/main" id="{E619EB6B-B145-D1D9-0ED1-36E5E92765B1}"/>
                  </a:ext>
                </a:extLst>
              </p:cNvPr>
              <p:cNvGrpSpPr/>
              <p:nvPr/>
            </p:nvGrpSpPr>
            <p:grpSpPr>
              <a:xfrm>
                <a:off x="14155102" y="-1862000"/>
                <a:ext cx="63817" cy="62699"/>
                <a:chOff x="14155102" y="-1862000"/>
                <a:chExt cx="63817" cy="62699"/>
              </a:xfrm>
            </p:grpSpPr>
            <p:sp>
              <p:nvSpPr>
                <p:cNvPr id="7333" name="Freeform 7332">
                  <a:extLst>
                    <a:ext uri="{FF2B5EF4-FFF2-40B4-BE49-F238E27FC236}">
                      <a16:creationId xmlns:a16="http://schemas.microsoft.com/office/drawing/2014/main" id="{648E3695-2D71-0B9D-5C17-0F2A279BFFB2}"/>
                    </a:ext>
                  </a:extLst>
                </p:cNvPr>
                <p:cNvSpPr/>
                <p:nvPr/>
              </p:nvSpPr>
              <p:spPr>
                <a:xfrm>
                  <a:off x="14155102" y="-1830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34" name="Freeform 7333">
                  <a:extLst>
                    <a:ext uri="{FF2B5EF4-FFF2-40B4-BE49-F238E27FC236}">
                      <a16:creationId xmlns:a16="http://schemas.microsoft.com/office/drawing/2014/main" id="{EE919C4E-DFB7-D2D5-346C-C953073AA98A}"/>
                    </a:ext>
                  </a:extLst>
                </p:cNvPr>
                <p:cNvSpPr/>
                <p:nvPr/>
              </p:nvSpPr>
              <p:spPr>
                <a:xfrm>
                  <a:off x="14187487" y="-1862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6" name="Graphic 26">
                <a:extLst>
                  <a:ext uri="{FF2B5EF4-FFF2-40B4-BE49-F238E27FC236}">
                    <a16:creationId xmlns:a16="http://schemas.microsoft.com/office/drawing/2014/main" id="{25CA440B-B723-C205-6C73-83390E725EE9}"/>
                  </a:ext>
                </a:extLst>
              </p:cNvPr>
              <p:cNvGrpSpPr/>
              <p:nvPr/>
            </p:nvGrpSpPr>
            <p:grpSpPr>
              <a:xfrm>
                <a:off x="14195107" y="-1821150"/>
                <a:ext cx="63817" cy="62700"/>
                <a:chOff x="14195107" y="-1821150"/>
                <a:chExt cx="63817" cy="62700"/>
              </a:xfrm>
            </p:grpSpPr>
            <p:sp>
              <p:nvSpPr>
                <p:cNvPr id="7331" name="Freeform 7330">
                  <a:extLst>
                    <a:ext uri="{FF2B5EF4-FFF2-40B4-BE49-F238E27FC236}">
                      <a16:creationId xmlns:a16="http://schemas.microsoft.com/office/drawing/2014/main" id="{8DB6C584-99E1-68CC-4823-6314B10628BF}"/>
                    </a:ext>
                  </a:extLst>
                </p:cNvPr>
                <p:cNvSpPr/>
                <p:nvPr/>
              </p:nvSpPr>
              <p:spPr>
                <a:xfrm>
                  <a:off x="14195107" y="-1789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32" name="Freeform 7331">
                  <a:extLst>
                    <a:ext uri="{FF2B5EF4-FFF2-40B4-BE49-F238E27FC236}">
                      <a16:creationId xmlns:a16="http://schemas.microsoft.com/office/drawing/2014/main" id="{283CD543-E836-5B2D-38A0-EDCB9F7C136D}"/>
                    </a:ext>
                  </a:extLst>
                </p:cNvPr>
                <p:cNvSpPr/>
                <p:nvPr/>
              </p:nvSpPr>
              <p:spPr>
                <a:xfrm>
                  <a:off x="14227492" y="-1821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7" name="Graphic 26">
                <a:extLst>
                  <a:ext uri="{FF2B5EF4-FFF2-40B4-BE49-F238E27FC236}">
                    <a16:creationId xmlns:a16="http://schemas.microsoft.com/office/drawing/2014/main" id="{7CCDE2BE-1513-6FA1-5249-1EB22818595A}"/>
                  </a:ext>
                </a:extLst>
              </p:cNvPr>
              <p:cNvGrpSpPr/>
              <p:nvPr/>
            </p:nvGrpSpPr>
            <p:grpSpPr>
              <a:xfrm>
                <a:off x="14203680" y="-1821150"/>
                <a:ext cx="62864" cy="62700"/>
                <a:chOff x="14203680" y="-1821150"/>
                <a:chExt cx="62864" cy="62700"/>
              </a:xfrm>
            </p:grpSpPr>
            <p:sp>
              <p:nvSpPr>
                <p:cNvPr id="7329" name="Freeform 7328">
                  <a:extLst>
                    <a:ext uri="{FF2B5EF4-FFF2-40B4-BE49-F238E27FC236}">
                      <a16:creationId xmlns:a16="http://schemas.microsoft.com/office/drawing/2014/main" id="{BC4FB359-3D79-9969-F3BE-FE9EC37C3BFF}"/>
                    </a:ext>
                  </a:extLst>
                </p:cNvPr>
                <p:cNvSpPr/>
                <p:nvPr/>
              </p:nvSpPr>
              <p:spPr>
                <a:xfrm>
                  <a:off x="14203680" y="-17898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30" name="Freeform 7329">
                  <a:extLst>
                    <a:ext uri="{FF2B5EF4-FFF2-40B4-BE49-F238E27FC236}">
                      <a16:creationId xmlns:a16="http://schemas.microsoft.com/office/drawing/2014/main" id="{552A8EFA-A363-D7B8-4032-EA11D1D31DB9}"/>
                    </a:ext>
                  </a:extLst>
                </p:cNvPr>
                <p:cNvSpPr/>
                <p:nvPr/>
              </p:nvSpPr>
              <p:spPr>
                <a:xfrm>
                  <a:off x="14235112" y="-1821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8" name="Graphic 26">
                <a:extLst>
                  <a:ext uri="{FF2B5EF4-FFF2-40B4-BE49-F238E27FC236}">
                    <a16:creationId xmlns:a16="http://schemas.microsoft.com/office/drawing/2014/main" id="{10F20B93-ED30-A2CC-B85D-53DA4F826771}"/>
                  </a:ext>
                </a:extLst>
              </p:cNvPr>
              <p:cNvGrpSpPr/>
              <p:nvPr/>
            </p:nvGrpSpPr>
            <p:grpSpPr>
              <a:xfrm>
                <a:off x="14220825" y="-1821150"/>
                <a:ext cx="63817" cy="62700"/>
                <a:chOff x="14220825" y="-1821150"/>
                <a:chExt cx="63817" cy="62700"/>
              </a:xfrm>
            </p:grpSpPr>
            <p:sp>
              <p:nvSpPr>
                <p:cNvPr id="7327" name="Freeform 7326">
                  <a:extLst>
                    <a:ext uri="{FF2B5EF4-FFF2-40B4-BE49-F238E27FC236}">
                      <a16:creationId xmlns:a16="http://schemas.microsoft.com/office/drawing/2014/main" id="{B5D0A678-D4C2-2C57-98C0-817FD4EF4E3C}"/>
                    </a:ext>
                  </a:extLst>
                </p:cNvPr>
                <p:cNvSpPr/>
                <p:nvPr/>
              </p:nvSpPr>
              <p:spPr>
                <a:xfrm>
                  <a:off x="14220825" y="-1789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28" name="Freeform 7327">
                  <a:extLst>
                    <a:ext uri="{FF2B5EF4-FFF2-40B4-BE49-F238E27FC236}">
                      <a16:creationId xmlns:a16="http://schemas.microsoft.com/office/drawing/2014/main" id="{569E142C-580C-5C3F-4987-0F66063BF9DA}"/>
                    </a:ext>
                  </a:extLst>
                </p:cNvPr>
                <p:cNvSpPr/>
                <p:nvPr/>
              </p:nvSpPr>
              <p:spPr>
                <a:xfrm>
                  <a:off x="14252257" y="-1821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9" name="Graphic 26">
                <a:extLst>
                  <a:ext uri="{FF2B5EF4-FFF2-40B4-BE49-F238E27FC236}">
                    <a16:creationId xmlns:a16="http://schemas.microsoft.com/office/drawing/2014/main" id="{442D5FCC-DE7F-8372-0EA6-F7DEBFFCB72D}"/>
                  </a:ext>
                </a:extLst>
              </p:cNvPr>
              <p:cNvGrpSpPr/>
              <p:nvPr/>
            </p:nvGrpSpPr>
            <p:grpSpPr>
              <a:xfrm>
                <a:off x="14237017" y="-1821150"/>
                <a:ext cx="63817" cy="62700"/>
                <a:chOff x="14237017" y="-1821150"/>
                <a:chExt cx="63817" cy="62700"/>
              </a:xfrm>
            </p:grpSpPr>
            <p:sp>
              <p:nvSpPr>
                <p:cNvPr id="7325" name="Freeform 7324">
                  <a:extLst>
                    <a:ext uri="{FF2B5EF4-FFF2-40B4-BE49-F238E27FC236}">
                      <a16:creationId xmlns:a16="http://schemas.microsoft.com/office/drawing/2014/main" id="{5519CBCF-5FBD-8944-0B36-43499957B2E6}"/>
                    </a:ext>
                  </a:extLst>
                </p:cNvPr>
                <p:cNvSpPr/>
                <p:nvPr/>
              </p:nvSpPr>
              <p:spPr>
                <a:xfrm>
                  <a:off x="14237017" y="-1789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26" name="Freeform 7325">
                  <a:extLst>
                    <a:ext uri="{FF2B5EF4-FFF2-40B4-BE49-F238E27FC236}">
                      <a16:creationId xmlns:a16="http://schemas.microsoft.com/office/drawing/2014/main" id="{1BC6777C-E6A9-029B-9CC0-61BF582AB418}"/>
                    </a:ext>
                  </a:extLst>
                </p:cNvPr>
                <p:cNvSpPr/>
                <p:nvPr/>
              </p:nvSpPr>
              <p:spPr>
                <a:xfrm>
                  <a:off x="14268450" y="-1821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90" name="Graphic 26">
                <a:extLst>
                  <a:ext uri="{FF2B5EF4-FFF2-40B4-BE49-F238E27FC236}">
                    <a16:creationId xmlns:a16="http://schemas.microsoft.com/office/drawing/2014/main" id="{09EC8510-413F-F429-5FEA-F3DA229E3A59}"/>
                  </a:ext>
                </a:extLst>
              </p:cNvPr>
              <p:cNvGrpSpPr/>
              <p:nvPr/>
            </p:nvGrpSpPr>
            <p:grpSpPr>
              <a:xfrm>
                <a:off x="14241780" y="-1821150"/>
                <a:ext cx="62864" cy="62700"/>
                <a:chOff x="14241780" y="-1821150"/>
                <a:chExt cx="62864" cy="62700"/>
              </a:xfrm>
            </p:grpSpPr>
            <p:sp>
              <p:nvSpPr>
                <p:cNvPr id="7323" name="Freeform 7322">
                  <a:extLst>
                    <a:ext uri="{FF2B5EF4-FFF2-40B4-BE49-F238E27FC236}">
                      <a16:creationId xmlns:a16="http://schemas.microsoft.com/office/drawing/2014/main" id="{6DEDA52A-D745-0770-A7B3-1FB02D363A2F}"/>
                    </a:ext>
                  </a:extLst>
                </p:cNvPr>
                <p:cNvSpPr/>
                <p:nvPr/>
              </p:nvSpPr>
              <p:spPr>
                <a:xfrm>
                  <a:off x="14241780" y="-17898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24" name="Freeform 7323">
                  <a:extLst>
                    <a:ext uri="{FF2B5EF4-FFF2-40B4-BE49-F238E27FC236}">
                      <a16:creationId xmlns:a16="http://schemas.microsoft.com/office/drawing/2014/main" id="{CE7A53CA-83DB-43A1-B31F-618F75653B00}"/>
                    </a:ext>
                  </a:extLst>
                </p:cNvPr>
                <p:cNvSpPr/>
                <p:nvPr/>
              </p:nvSpPr>
              <p:spPr>
                <a:xfrm>
                  <a:off x="14273212" y="-1821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91" name="Graphic 26">
                <a:extLst>
                  <a:ext uri="{FF2B5EF4-FFF2-40B4-BE49-F238E27FC236}">
                    <a16:creationId xmlns:a16="http://schemas.microsoft.com/office/drawing/2014/main" id="{8089FCF9-4608-260E-16E1-C0ABC17DF51B}"/>
                  </a:ext>
                </a:extLst>
              </p:cNvPr>
              <p:cNvGrpSpPr/>
              <p:nvPr/>
            </p:nvGrpSpPr>
            <p:grpSpPr>
              <a:xfrm>
                <a:off x="14245590" y="-1821150"/>
                <a:ext cx="62865" cy="62700"/>
                <a:chOff x="14245590" y="-1821150"/>
                <a:chExt cx="62865" cy="62700"/>
              </a:xfrm>
            </p:grpSpPr>
            <p:sp>
              <p:nvSpPr>
                <p:cNvPr id="7321" name="Freeform 7320">
                  <a:extLst>
                    <a:ext uri="{FF2B5EF4-FFF2-40B4-BE49-F238E27FC236}">
                      <a16:creationId xmlns:a16="http://schemas.microsoft.com/office/drawing/2014/main" id="{9C91CCD0-E209-B99F-1A95-BDAF384B7E9F}"/>
                    </a:ext>
                  </a:extLst>
                </p:cNvPr>
                <p:cNvSpPr/>
                <p:nvPr/>
              </p:nvSpPr>
              <p:spPr>
                <a:xfrm>
                  <a:off x="14245590" y="-1789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22" name="Freeform 7321">
                  <a:extLst>
                    <a:ext uri="{FF2B5EF4-FFF2-40B4-BE49-F238E27FC236}">
                      <a16:creationId xmlns:a16="http://schemas.microsoft.com/office/drawing/2014/main" id="{E4E7E178-6C5A-D1B5-94DD-25251AD0F629}"/>
                    </a:ext>
                  </a:extLst>
                </p:cNvPr>
                <p:cNvSpPr/>
                <p:nvPr/>
              </p:nvSpPr>
              <p:spPr>
                <a:xfrm>
                  <a:off x="14277022" y="-1821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92" name="Graphic 26">
                <a:extLst>
                  <a:ext uri="{FF2B5EF4-FFF2-40B4-BE49-F238E27FC236}">
                    <a16:creationId xmlns:a16="http://schemas.microsoft.com/office/drawing/2014/main" id="{79D13C3F-F8F7-AD09-A330-934ACAF3E005}"/>
                  </a:ext>
                </a:extLst>
              </p:cNvPr>
              <p:cNvGrpSpPr/>
              <p:nvPr/>
            </p:nvGrpSpPr>
            <p:grpSpPr>
              <a:xfrm>
                <a:off x="14362747" y="-1729000"/>
                <a:ext cx="63817" cy="62699"/>
                <a:chOff x="14362747" y="-1729000"/>
                <a:chExt cx="63817" cy="62699"/>
              </a:xfrm>
            </p:grpSpPr>
            <p:sp>
              <p:nvSpPr>
                <p:cNvPr id="7319" name="Freeform 7318">
                  <a:extLst>
                    <a:ext uri="{FF2B5EF4-FFF2-40B4-BE49-F238E27FC236}">
                      <a16:creationId xmlns:a16="http://schemas.microsoft.com/office/drawing/2014/main" id="{0BF3ADF9-2522-9561-CCD7-395BD8700EF7}"/>
                    </a:ext>
                  </a:extLst>
                </p:cNvPr>
                <p:cNvSpPr/>
                <p:nvPr/>
              </p:nvSpPr>
              <p:spPr>
                <a:xfrm>
                  <a:off x="14362747" y="-1697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20" name="Freeform 7319">
                  <a:extLst>
                    <a:ext uri="{FF2B5EF4-FFF2-40B4-BE49-F238E27FC236}">
                      <a16:creationId xmlns:a16="http://schemas.microsoft.com/office/drawing/2014/main" id="{7F458579-B5F0-5AD8-8AD1-AC54BA345E8C}"/>
                    </a:ext>
                  </a:extLst>
                </p:cNvPr>
                <p:cNvSpPr/>
                <p:nvPr/>
              </p:nvSpPr>
              <p:spPr>
                <a:xfrm>
                  <a:off x="14395132"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93" name="Graphic 26">
                <a:extLst>
                  <a:ext uri="{FF2B5EF4-FFF2-40B4-BE49-F238E27FC236}">
                    <a16:creationId xmlns:a16="http://schemas.microsoft.com/office/drawing/2014/main" id="{967374E4-17E5-DD4D-EC24-246DD34CD582}"/>
                  </a:ext>
                </a:extLst>
              </p:cNvPr>
              <p:cNvGrpSpPr/>
              <p:nvPr/>
            </p:nvGrpSpPr>
            <p:grpSpPr>
              <a:xfrm>
                <a:off x="14365605" y="-1729000"/>
                <a:ext cx="62864" cy="62699"/>
                <a:chOff x="14365605" y="-1729000"/>
                <a:chExt cx="62864" cy="62699"/>
              </a:xfrm>
            </p:grpSpPr>
            <p:sp>
              <p:nvSpPr>
                <p:cNvPr id="7317" name="Freeform 7316">
                  <a:extLst>
                    <a:ext uri="{FF2B5EF4-FFF2-40B4-BE49-F238E27FC236}">
                      <a16:creationId xmlns:a16="http://schemas.microsoft.com/office/drawing/2014/main" id="{45AD533A-5850-39CB-DB4D-C1104E42F5D8}"/>
                    </a:ext>
                  </a:extLst>
                </p:cNvPr>
                <p:cNvSpPr/>
                <p:nvPr/>
              </p:nvSpPr>
              <p:spPr>
                <a:xfrm>
                  <a:off x="14365605" y="-1697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18" name="Freeform 7317">
                  <a:extLst>
                    <a:ext uri="{FF2B5EF4-FFF2-40B4-BE49-F238E27FC236}">
                      <a16:creationId xmlns:a16="http://schemas.microsoft.com/office/drawing/2014/main" id="{56EFBB27-6F2F-7E89-CC70-BAD759216541}"/>
                    </a:ext>
                  </a:extLst>
                </p:cNvPr>
                <p:cNvSpPr/>
                <p:nvPr/>
              </p:nvSpPr>
              <p:spPr>
                <a:xfrm>
                  <a:off x="14397037"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94" name="Graphic 26">
                <a:extLst>
                  <a:ext uri="{FF2B5EF4-FFF2-40B4-BE49-F238E27FC236}">
                    <a16:creationId xmlns:a16="http://schemas.microsoft.com/office/drawing/2014/main" id="{8D560CAB-54A5-62EA-6F28-FC9698961009}"/>
                  </a:ext>
                </a:extLst>
              </p:cNvPr>
              <p:cNvGrpSpPr/>
              <p:nvPr/>
            </p:nvGrpSpPr>
            <p:grpSpPr>
              <a:xfrm>
                <a:off x="14374177" y="-1729000"/>
                <a:ext cx="63817" cy="62699"/>
                <a:chOff x="14374177" y="-1729000"/>
                <a:chExt cx="63817" cy="62699"/>
              </a:xfrm>
            </p:grpSpPr>
            <p:sp>
              <p:nvSpPr>
                <p:cNvPr id="7315" name="Freeform 7314">
                  <a:extLst>
                    <a:ext uri="{FF2B5EF4-FFF2-40B4-BE49-F238E27FC236}">
                      <a16:creationId xmlns:a16="http://schemas.microsoft.com/office/drawing/2014/main" id="{D7B9C0C5-A155-EFEA-7DE1-833F380B5D97}"/>
                    </a:ext>
                  </a:extLst>
                </p:cNvPr>
                <p:cNvSpPr/>
                <p:nvPr/>
              </p:nvSpPr>
              <p:spPr>
                <a:xfrm>
                  <a:off x="14374177" y="-1697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16" name="Freeform 7315">
                  <a:extLst>
                    <a:ext uri="{FF2B5EF4-FFF2-40B4-BE49-F238E27FC236}">
                      <a16:creationId xmlns:a16="http://schemas.microsoft.com/office/drawing/2014/main" id="{8138D3AC-FA34-2C96-55FD-0F45FA469322}"/>
                    </a:ext>
                  </a:extLst>
                </p:cNvPr>
                <p:cNvSpPr/>
                <p:nvPr/>
              </p:nvSpPr>
              <p:spPr>
                <a:xfrm>
                  <a:off x="14405610"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95" name="Graphic 26">
                <a:extLst>
                  <a:ext uri="{FF2B5EF4-FFF2-40B4-BE49-F238E27FC236}">
                    <a16:creationId xmlns:a16="http://schemas.microsoft.com/office/drawing/2014/main" id="{98A0AAC6-9D85-16F8-6B65-62656C42631D}"/>
                  </a:ext>
                </a:extLst>
              </p:cNvPr>
              <p:cNvGrpSpPr/>
              <p:nvPr/>
            </p:nvGrpSpPr>
            <p:grpSpPr>
              <a:xfrm>
                <a:off x="14376082" y="-1729000"/>
                <a:ext cx="63817" cy="62699"/>
                <a:chOff x="14376082" y="-1729000"/>
                <a:chExt cx="63817" cy="62699"/>
              </a:xfrm>
            </p:grpSpPr>
            <p:sp>
              <p:nvSpPr>
                <p:cNvPr id="7313" name="Freeform 7312">
                  <a:extLst>
                    <a:ext uri="{FF2B5EF4-FFF2-40B4-BE49-F238E27FC236}">
                      <a16:creationId xmlns:a16="http://schemas.microsoft.com/office/drawing/2014/main" id="{2161EF3F-22BB-A502-F624-BA67310ED228}"/>
                    </a:ext>
                  </a:extLst>
                </p:cNvPr>
                <p:cNvSpPr/>
                <p:nvPr/>
              </p:nvSpPr>
              <p:spPr>
                <a:xfrm>
                  <a:off x="14376082" y="-1697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14" name="Freeform 7313">
                  <a:extLst>
                    <a:ext uri="{FF2B5EF4-FFF2-40B4-BE49-F238E27FC236}">
                      <a16:creationId xmlns:a16="http://schemas.microsoft.com/office/drawing/2014/main" id="{171B730C-72CF-7BC1-ED5E-89EDEC495C55}"/>
                    </a:ext>
                  </a:extLst>
                </p:cNvPr>
                <p:cNvSpPr/>
                <p:nvPr/>
              </p:nvSpPr>
              <p:spPr>
                <a:xfrm>
                  <a:off x="14408467"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96" name="Graphic 26">
                <a:extLst>
                  <a:ext uri="{FF2B5EF4-FFF2-40B4-BE49-F238E27FC236}">
                    <a16:creationId xmlns:a16="http://schemas.microsoft.com/office/drawing/2014/main" id="{5ACB8183-EC1C-9320-F8E4-8B9F36CDDCE1}"/>
                  </a:ext>
                </a:extLst>
              </p:cNvPr>
              <p:cNvGrpSpPr/>
              <p:nvPr/>
            </p:nvGrpSpPr>
            <p:grpSpPr>
              <a:xfrm>
                <a:off x="14399895" y="-1729000"/>
                <a:ext cx="62865" cy="62699"/>
                <a:chOff x="14399895" y="-1729000"/>
                <a:chExt cx="62865" cy="62699"/>
              </a:xfrm>
            </p:grpSpPr>
            <p:sp>
              <p:nvSpPr>
                <p:cNvPr id="7311" name="Freeform 7310">
                  <a:extLst>
                    <a:ext uri="{FF2B5EF4-FFF2-40B4-BE49-F238E27FC236}">
                      <a16:creationId xmlns:a16="http://schemas.microsoft.com/office/drawing/2014/main" id="{B1A9FE85-4536-16D4-00DC-83606A49CB71}"/>
                    </a:ext>
                  </a:extLst>
                </p:cNvPr>
                <p:cNvSpPr/>
                <p:nvPr/>
              </p:nvSpPr>
              <p:spPr>
                <a:xfrm>
                  <a:off x="14399895" y="-1697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12" name="Freeform 7311">
                  <a:extLst>
                    <a:ext uri="{FF2B5EF4-FFF2-40B4-BE49-F238E27FC236}">
                      <a16:creationId xmlns:a16="http://schemas.microsoft.com/office/drawing/2014/main" id="{B8F11FCE-7A6A-5BEA-3723-3A97E0C0BCA8}"/>
                    </a:ext>
                  </a:extLst>
                </p:cNvPr>
                <p:cNvSpPr/>
                <p:nvPr/>
              </p:nvSpPr>
              <p:spPr>
                <a:xfrm>
                  <a:off x="14431327"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97" name="Graphic 26">
                <a:extLst>
                  <a:ext uri="{FF2B5EF4-FFF2-40B4-BE49-F238E27FC236}">
                    <a16:creationId xmlns:a16="http://schemas.microsoft.com/office/drawing/2014/main" id="{57563B96-8DE4-41DD-77E3-7A1533D69E1B}"/>
                  </a:ext>
                </a:extLst>
              </p:cNvPr>
              <p:cNvGrpSpPr/>
              <p:nvPr/>
            </p:nvGrpSpPr>
            <p:grpSpPr>
              <a:xfrm>
                <a:off x="14403705" y="-1729000"/>
                <a:ext cx="62864" cy="62699"/>
                <a:chOff x="14403705" y="-1729000"/>
                <a:chExt cx="62864" cy="62699"/>
              </a:xfrm>
            </p:grpSpPr>
            <p:sp>
              <p:nvSpPr>
                <p:cNvPr id="7309" name="Freeform 7308">
                  <a:extLst>
                    <a:ext uri="{FF2B5EF4-FFF2-40B4-BE49-F238E27FC236}">
                      <a16:creationId xmlns:a16="http://schemas.microsoft.com/office/drawing/2014/main" id="{C1D757FD-D3BB-1D76-0767-7B5EB2F2A8CB}"/>
                    </a:ext>
                  </a:extLst>
                </p:cNvPr>
                <p:cNvSpPr/>
                <p:nvPr/>
              </p:nvSpPr>
              <p:spPr>
                <a:xfrm>
                  <a:off x="14403705" y="-1697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10" name="Freeform 7309">
                  <a:extLst>
                    <a:ext uri="{FF2B5EF4-FFF2-40B4-BE49-F238E27FC236}">
                      <a16:creationId xmlns:a16="http://schemas.microsoft.com/office/drawing/2014/main" id="{C2DE36BE-AA8E-D01B-0EDB-FF30088644A6}"/>
                    </a:ext>
                  </a:extLst>
                </p:cNvPr>
                <p:cNvSpPr/>
                <p:nvPr/>
              </p:nvSpPr>
              <p:spPr>
                <a:xfrm>
                  <a:off x="14435137"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98" name="Graphic 26">
                <a:extLst>
                  <a:ext uri="{FF2B5EF4-FFF2-40B4-BE49-F238E27FC236}">
                    <a16:creationId xmlns:a16="http://schemas.microsoft.com/office/drawing/2014/main" id="{7155838B-150D-1FCF-5D48-5A418B5A64E5}"/>
                  </a:ext>
                </a:extLst>
              </p:cNvPr>
              <p:cNvGrpSpPr/>
              <p:nvPr/>
            </p:nvGrpSpPr>
            <p:grpSpPr>
              <a:xfrm>
                <a:off x="14408467" y="-1729000"/>
                <a:ext cx="62864" cy="62699"/>
                <a:chOff x="14408467" y="-1729000"/>
                <a:chExt cx="62864" cy="62699"/>
              </a:xfrm>
            </p:grpSpPr>
            <p:sp>
              <p:nvSpPr>
                <p:cNvPr id="7307" name="Freeform 7306">
                  <a:extLst>
                    <a:ext uri="{FF2B5EF4-FFF2-40B4-BE49-F238E27FC236}">
                      <a16:creationId xmlns:a16="http://schemas.microsoft.com/office/drawing/2014/main" id="{39ED21E7-E6DB-3FF9-6B07-118D70AEAE3D}"/>
                    </a:ext>
                  </a:extLst>
                </p:cNvPr>
                <p:cNvSpPr/>
                <p:nvPr/>
              </p:nvSpPr>
              <p:spPr>
                <a:xfrm>
                  <a:off x="14408467" y="-1697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08" name="Freeform 7307">
                  <a:extLst>
                    <a:ext uri="{FF2B5EF4-FFF2-40B4-BE49-F238E27FC236}">
                      <a16:creationId xmlns:a16="http://schemas.microsoft.com/office/drawing/2014/main" id="{9538C97A-0D32-EEF6-DC27-8FB1E05C1844}"/>
                    </a:ext>
                  </a:extLst>
                </p:cNvPr>
                <p:cNvSpPr/>
                <p:nvPr/>
              </p:nvSpPr>
              <p:spPr>
                <a:xfrm>
                  <a:off x="14439900"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99" name="Graphic 26">
                <a:extLst>
                  <a:ext uri="{FF2B5EF4-FFF2-40B4-BE49-F238E27FC236}">
                    <a16:creationId xmlns:a16="http://schemas.microsoft.com/office/drawing/2014/main" id="{9267605E-2AB6-3CC9-790D-C61236A9DCD1}"/>
                  </a:ext>
                </a:extLst>
              </p:cNvPr>
              <p:cNvGrpSpPr/>
              <p:nvPr/>
            </p:nvGrpSpPr>
            <p:grpSpPr>
              <a:xfrm>
                <a:off x="14413230" y="-1729000"/>
                <a:ext cx="62864" cy="62699"/>
                <a:chOff x="14413230" y="-1729000"/>
                <a:chExt cx="62864" cy="62699"/>
              </a:xfrm>
            </p:grpSpPr>
            <p:sp>
              <p:nvSpPr>
                <p:cNvPr id="7305" name="Freeform 7304">
                  <a:extLst>
                    <a:ext uri="{FF2B5EF4-FFF2-40B4-BE49-F238E27FC236}">
                      <a16:creationId xmlns:a16="http://schemas.microsoft.com/office/drawing/2014/main" id="{B182A5E7-3026-2316-4A04-69FFA3812DFE}"/>
                    </a:ext>
                  </a:extLst>
                </p:cNvPr>
                <p:cNvSpPr/>
                <p:nvPr/>
              </p:nvSpPr>
              <p:spPr>
                <a:xfrm>
                  <a:off x="14413230" y="-1697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06" name="Freeform 7305">
                  <a:extLst>
                    <a:ext uri="{FF2B5EF4-FFF2-40B4-BE49-F238E27FC236}">
                      <a16:creationId xmlns:a16="http://schemas.microsoft.com/office/drawing/2014/main" id="{6B48858B-12C6-7B0C-61F2-7491A2A460EC}"/>
                    </a:ext>
                  </a:extLst>
                </p:cNvPr>
                <p:cNvSpPr/>
                <p:nvPr/>
              </p:nvSpPr>
              <p:spPr>
                <a:xfrm>
                  <a:off x="14444662"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00" name="Graphic 26">
                <a:extLst>
                  <a:ext uri="{FF2B5EF4-FFF2-40B4-BE49-F238E27FC236}">
                    <a16:creationId xmlns:a16="http://schemas.microsoft.com/office/drawing/2014/main" id="{986644EC-2F21-6F83-0EBB-BD207EFDA560}"/>
                  </a:ext>
                </a:extLst>
              </p:cNvPr>
              <p:cNvGrpSpPr/>
              <p:nvPr/>
            </p:nvGrpSpPr>
            <p:grpSpPr>
              <a:xfrm>
                <a:off x="14417040" y="-1729000"/>
                <a:ext cx="63817" cy="62699"/>
                <a:chOff x="14417040" y="-1729000"/>
                <a:chExt cx="63817" cy="62699"/>
              </a:xfrm>
            </p:grpSpPr>
            <p:sp>
              <p:nvSpPr>
                <p:cNvPr id="7303" name="Freeform 7302">
                  <a:extLst>
                    <a:ext uri="{FF2B5EF4-FFF2-40B4-BE49-F238E27FC236}">
                      <a16:creationId xmlns:a16="http://schemas.microsoft.com/office/drawing/2014/main" id="{F574095B-3E77-BEF1-5071-675FF2472E0C}"/>
                    </a:ext>
                  </a:extLst>
                </p:cNvPr>
                <p:cNvSpPr/>
                <p:nvPr/>
              </p:nvSpPr>
              <p:spPr>
                <a:xfrm>
                  <a:off x="14417040" y="-1697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04" name="Freeform 7303">
                  <a:extLst>
                    <a:ext uri="{FF2B5EF4-FFF2-40B4-BE49-F238E27FC236}">
                      <a16:creationId xmlns:a16="http://schemas.microsoft.com/office/drawing/2014/main" id="{5BF79A8F-5F3B-E700-DCB1-4E5F436B6C00}"/>
                    </a:ext>
                  </a:extLst>
                </p:cNvPr>
                <p:cNvSpPr/>
                <p:nvPr/>
              </p:nvSpPr>
              <p:spPr>
                <a:xfrm>
                  <a:off x="14449425"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01" name="Graphic 26">
                <a:extLst>
                  <a:ext uri="{FF2B5EF4-FFF2-40B4-BE49-F238E27FC236}">
                    <a16:creationId xmlns:a16="http://schemas.microsoft.com/office/drawing/2014/main" id="{6717A497-DCF0-2321-7E1D-492C6C76D8B3}"/>
                  </a:ext>
                </a:extLst>
              </p:cNvPr>
              <p:cNvGrpSpPr/>
              <p:nvPr/>
            </p:nvGrpSpPr>
            <p:grpSpPr>
              <a:xfrm>
                <a:off x="14421802" y="-1729000"/>
                <a:ext cx="62865" cy="62699"/>
                <a:chOff x="14421802" y="-1729000"/>
                <a:chExt cx="62865" cy="62699"/>
              </a:xfrm>
            </p:grpSpPr>
            <p:sp>
              <p:nvSpPr>
                <p:cNvPr id="7301" name="Freeform 7300">
                  <a:extLst>
                    <a:ext uri="{FF2B5EF4-FFF2-40B4-BE49-F238E27FC236}">
                      <a16:creationId xmlns:a16="http://schemas.microsoft.com/office/drawing/2014/main" id="{10EEE5B7-0FF8-1A77-4B13-D41BE23CA3D5}"/>
                    </a:ext>
                  </a:extLst>
                </p:cNvPr>
                <p:cNvSpPr/>
                <p:nvPr/>
              </p:nvSpPr>
              <p:spPr>
                <a:xfrm>
                  <a:off x="14421802" y="-1697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02" name="Freeform 7301">
                  <a:extLst>
                    <a:ext uri="{FF2B5EF4-FFF2-40B4-BE49-F238E27FC236}">
                      <a16:creationId xmlns:a16="http://schemas.microsoft.com/office/drawing/2014/main" id="{DECF1D6A-F34A-F309-EA1A-5738B15D730C}"/>
                    </a:ext>
                  </a:extLst>
                </p:cNvPr>
                <p:cNvSpPr/>
                <p:nvPr/>
              </p:nvSpPr>
              <p:spPr>
                <a:xfrm>
                  <a:off x="14453235"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02" name="Graphic 26">
                <a:extLst>
                  <a:ext uri="{FF2B5EF4-FFF2-40B4-BE49-F238E27FC236}">
                    <a16:creationId xmlns:a16="http://schemas.microsoft.com/office/drawing/2014/main" id="{E8940871-6B5A-51F9-9FEB-BE044DBFC65C}"/>
                  </a:ext>
                </a:extLst>
              </p:cNvPr>
              <p:cNvGrpSpPr/>
              <p:nvPr/>
            </p:nvGrpSpPr>
            <p:grpSpPr>
              <a:xfrm>
                <a:off x="14426565" y="-1729000"/>
                <a:ext cx="62865" cy="62699"/>
                <a:chOff x="14426565" y="-1729000"/>
                <a:chExt cx="62865" cy="62699"/>
              </a:xfrm>
            </p:grpSpPr>
            <p:sp>
              <p:nvSpPr>
                <p:cNvPr id="7299" name="Freeform 7298">
                  <a:extLst>
                    <a:ext uri="{FF2B5EF4-FFF2-40B4-BE49-F238E27FC236}">
                      <a16:creationId xmlns:a16="http://schemas.microsoft.com/office/drawing/2014/main" id="{C6123889-0AA7-7799-36F0-DE4605379848}"/>
                    </a:ext>
                  </a:extLst>
                </p:cNvPr>
                <p:cNvSpPr/>
                <p:nvPr/>
              </p:nvSpPr>
              <p:spPr>
                <a:xfrm>
                  <a:off x="14426565" y="-1697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00" name="Freeform 7299">
                  <a:extLst>
                    <a:ext uri="{FF2B5EF4-FFF2-40B4-BE49-F238E27FC236}">
                      <a16:creationId xmlns:a16="http://schemas.microsoft.com/office/drawing/2014/main" id="{288E60C6-7DAB-FD1F-FEFD-D1A764C6AE00}"/>
                    </a:ext>
                  </a:extLst>
                </p:cNvPr>
                <p:cNvSpPr/>
                <p:nvPr/>
              </p:nvSpPr>
              <p:spPr>
                <a:xfrm>
                  <a:off x="14457997"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03" name="Graphic 26">
                <a:extLst>
                  <a:ext uri="{FF2B5EF4-FFF2-40B4-BE49-F238E27FC236}">
                    <a16:creationId xmlns:a16="http://schemas.microsoft.com/office/drawing/2014/main" id="{42BBD8EC-7A42-B761-5459-A7217A49D209}"/>
                  </a:ext>
                </a:extLst>
              </p:cNvPr>
              <p:cNvGrpSpPr/>
              <p:nvPr/>
            </p:nvGrpSpPr>
            <p:grpSpPr>
              <a:xfrm>
                <a:off x="14430375" y="-1729000"/>
                <a:ext cx="63817" cy="62699"/>
                <a:chOff x="14430375" y="-1729000"/>
                <a:chExt cx="63817" cy="62699"/>
              </a:xfrm>
            </p:grpSpPr>
            <p:sp>
              <p:nvSpPr>
                <p:cNvPr id="7297" name="Freeform 7296">
                  <a:extLst>
                    <a:ext uri="{FF2B5EF4-FFF2-40B4-BE49-F238E27FC236}">
                      <a16:creationId xmlns:a16="http://schemas.microsoft.com/office/drawing/2014/main" id="{F4E44CDB-B2BB-42AA-BFC2-5F375B2FDBE4}"/>
                    </a:ext>
                  </a:extLst>
                </p:cNvPr>
                <p:cNvSpPr/>
                <p:nvPr/>
              </p:nvSpPr>
              <p:spPr>
                <a:xfrm>
                  <a:off x="14430375" y="-1697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98" name="Freeform 7297">
                  <a:extLst>
                    <a:ext uri="{FF2B5EF4-FFF2-40B4-BE49-F238E27FC236}">
                      <a16:creationId xmlns:a16="http://schemas.microsoft.com/office/drawing/2014/main" id="{12EBA80C-B3E7-FD41-B45A-544681CD7D5E}"/>
                    </a:ext>
                  </a:extLst>
                </p:cNvPr>
                <p:cNvSpPr/>
                <p:nvPr/>
              </p:nvSpPr>
              <p:spPr>
                <a:xfrm>
                  <a:off x="14462760"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04" name="Graphic 26">
                <a:extLst>
                  <a:ext uri="{FF2B5EF4-FFF2-40B4-BE49-F238E27FC236}">
                    <a16:creationId xmlns:a16="http://schemas.microsoft.com/office/drawing/2014/main" id="{2FE9000F-13F4-9F33-D8F2-7DD97CF6A463}"/>
                  </a:ext>
                </a:extLst>
              </p:cNvPr>
              <p:cNvGrpSpPr/>
              <p:nvPr/>
            </p:nvGrpSpPr>
            <p:grpSpPr>
              <a:xfrm>
                <a:off x="14435137" y="-1729000"/>
                <a:ext cx="62865" cy="62699"/>
                <a:chOff x="14435137" y="-1729000"/>
                <a:chExt cx="62865" cy="62699"/>
              </a:xfrm>
            </p:grpSpPr>
            <p:sp>
              <p:nvSpPr>
                <p:cNvPr id="7295" name="Freeform 7294">
                  <a:extLst>
                    <a:ext uri="{FF2B5EF4-FFF2-40B4-BE49-F238E27FC236}">
                      <a16:creationId xmlns:a16="http://schemas.microsoft.com/office/drawing/2014/main" id="{59DDA65B-5DE3-216A-E392-508E4CD93AB2}"/>
                    </a:ext>
                  </a:extLst>
                </p:cNvPr>
                <p:cNvSpPr/>
                <p:nvPr/>
              </p:nvSpPr>
              <p:spPr>
                <a:xfrm>
                  <a:off x="14435137" y="-1697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96" name="Freeform 7295">
                  <a:extLst>
                    <a:ext uri="{FF2B5EF4-FFF2-40B4-BE49-F238E27FC236}">
                      <a16:creationId xmlns:a16="http://schemas.microsoft.com/office/drawing/2014/main" id="{7C18C544-3204-4F35-D212-B4769FE6AF30}"/>
                    </a:ext>
                  </a:extLst>
                </p:cNvPr>
                <p:cNvSpPr/>
                <p:nvPr/>
              </p:nvSpPr>
              <p:spPr>
                <a:xfrm>
                  <a:off x="14466570"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05" name="Graphic 26">
                <a:extLst>
                  <a:ext uri="{FF2B5EF4-FFF2-40B4-BE49-F238E27FC236}">
                    <a16:creationId xmlns:a16="http://schemas.microsoft.com/office/drawing/2014/main" id="{05AA43BA-1793-B50C-C4DF-155F1C2CD851}"/>
                  </a:ext>
                </a:extLst>
              </p:cNvPr>
              <p:cNvGrpSpPr/>
              <p:nvPr/>
            </p:nvGrpSpPr>
            <p:grpSpPr>
              <a:xfrm>
                <a:off x="14451330" y="-1729000"/>
                <a:ext cx="62864" cy="62699"/>
                <a:chOff x="14451330" y="-1729000"/>
                <a:chExt cx="62864" cy="62699"/>
              </a:xfrm>
            </p:grpSpPr>
            <p:sp>
              <p:nvSpPr>
                <p:cNvPr id="7293" name="Freeform 7292">
                  <a:extLst>
                    <a:ext uri="{FF2B5EF4-FFF2-40B4-BE49-F238E27FC236}">
                      <a16:creationId xmlns:a16="http://schemas.microsoft.com/office/drawing/2014/main" id="{04904979-21C4-098D-C708-A56B8FBCB275}"/>
                    </a:ext>
                  </a:extLst>
                </p:cNvPr>
                <p:cNvSpPr/>
                <p:nvPr/>
              </p:nvSpPr>
              <p:spPr>
                <a:xfrm>
                  <a:off x="14451330" y="-1697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94" name="Freeform 7293">
                  <a:extLst>
                    <a:ext uri="{FF2B5EF4-FFF2-40B4-BE49-F238E27FC236}">
                      <a16:creationId xmlns:a16="http://schemas.microsoft.com/office/drawing/2014/main" id="{78922486-C935-A87F-188E-56FD30763D2C}"/>
                    </a:ext>
                  </a:extLst>
                </p:cNvPr>
                <p:cNvSpPr/>
                <p:nvPr/>
              </p:nvSpPr>
              <p:spPr>
                <a:xfrm>
                  <a:off x="14482762"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06" name="Graphic 26">
                <a:extLst>
                  <a:ext uri="{FF2B5EF4-FFF2-40B4-BE49-F238E27FC236}">
                    <a16:creationId xmlns:a16="http://schemas.microsoft.com/office/drawing/2014/main" id="{28D41532-B6AB-3FDC-E2E5-E21E5C564077}"/>
                  </a:ext>
                </a:extLst>
              </p:cNvPr>
              <p:cNvGrpSpPr/>
              <p:nvPr/>
            </p:nvGrpSpPr>
            <p:grpSpPr>
              <a:xfrm>
                <a:off x="14479905" y="-1729000"/>
                <a:ext cx="62864" cy="62699"/>
                <a:chOff x="14479905" y="-1729000"/>
                <a:chExt cx="62864" cy="62699"/>
              </a:xfrm>
            </p:grpSpPr>
            <p:sp>
              <p:nvSpPr>
                <p:cNvPr id="7291" name="Freeform 7290">
                  <a:extLst>
                    <a:ext uri="{FF2B5EF4-FFF2-40B4-BE49-F238E27FC236}">
                      <a16:creationId xmlns:a16="http://schemas.microsoft.com/office/drawing/2014/main" id="{BB36B99F-C980-1972-10D0-038F0E473E71}"/>
                    </a:ext>
                  </a:extLst>
                </p:cNvPr>
                <p:cNvSpPr/>
                <p:nvPr/>
              </p:nvSpPr>
              <p:spPr>
                <a:xfrm>
                  <a:off x="14479905" y="-1697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92" name="Freeform 7291">
                  <a:extLst>
                    <a:ext uri="{FF2B5EF4-FFF2-40B4-BE49-F238E27FC236}">
                      <a16:creationId xmlns:a16="http://schemas.microsoft.com/office/drawing/2014/main" id="{73C972E5-0000-889F-1177-91A4F5301AFE}"/>
                    </a:ext>
                  </a:extLst>
                </p:cNvPr>
                <p:cNvSpPr/>
                <p:nvPr/>
              </p:nvSpPr>
              <p:spPr>
                <a:xfrm>
                  <a:off x="14511337"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07" name="Graphic 26">
                <a:extLst>
                  <a:ext uri="{FF2B5EF4-FFF2-40B4-BE49-F238E27FC236}">
                    <a16:creationId xmlns:a16="http://schemas.microsoft.com/office/drawing/2014/main" id="{4E8C442D-C288-0503-A24D-3872A3489229}"/>
                  </a:ext>
                </a:extLst>
              </p:cNvPr>
              <p:cNvGrpSpPr/>
              <p:nvPr/>
            </p:nvGrpSpPr>
            <p:grpSpPr>
              <a:xfrm>
                <a:off x="14489430" y="-1729000"/>
                <a:ext cx="62864" cy="62699"/>
                <a:chOff x="14489430" y="-1729000"/>
                <a:chExt cx="62864" cy="62699"/>
              </a:xfrm>
            </p:grpSpPr>
            <p:sp>
              <p:nvSpPr>
                <p:cNvPr id="7289" name="Freeform 7288">
                  <a:extLst>
                    <a:ext uri="{FF2B5EF4-FFF2-40B4-BE49-F238E27FC236}">
                      <a16:creationId xmlns:a16="http://schemas.microsoft.com/office/drawing/2014/main" id="{F1CA6275-E4F0-9D49-C08C-0F23CE8805D4}"/>
                    </a:ext>
                  </a:extLst>
                </p:cNvPr>
                <p:cNvSpPr/>
                <p:nvPr/>
              </p:nvSpPr>
              <p:spPr>
                <a:xfrm>
                  <a:off x="14489430" y="-1697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90" name="Freeform 7289">
                  <a:extLst>
                    <a:ext uri="{FF2B5EF4-FFF2-40B4-BE49-F238E27FC236}">
                      <a16:creationId xmlns:a16="http://schemas.microsoft.com/office/drawing/2014/main" id="{D9900902-EFF1-32B6-6AE8-8D79AA7B50E9}"/>
                    </a:ext>
                  </a:extLst>
                </p:cNvPr>
                <p:cNvSpPr/>
                <p:nvPr/>
              </p:nvSpPr>
              <p:spPr>
                <a:xfrm>
                  <a:off x="14520862"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08" name="Graphic 26">
                <a:extLst>
                  <a:ext uri="{FF2B5EF4-FFF2-40B4-BE49-F238E27FC236}">
                    <a16:creationId xmlns:a16="http://schemas.microsoft.com/office/drawing/2014/main" id="{3E6BEAFA-E5B6-912E-D24D-4F2392715666}"/>
                  </a:ext>
                </a:extLst>
              </p:cNvPr>
              <p:cNvGrpSpPr/>
              <p:nvPr/>
            </p:nvGrpSpPr>
            <p:grpSpPr>
              <a:xfrm>
                <a:off x="14523720" y="-1729000"/>
                <a:ext cx="62865" cy="62699"/>
                <a:chOff x="14523720" y="-1729000"/>
                <a:chExt cx="62865" cy="62699"/>
              </a:xfrm>
            </p:grpSpPr>
            <p:sp>
              <p:nvSpPr>
                <p:cNvPr id="7287" name="Freeform 7286">
                  <a:extLst>
                    <a:ext uri="{FF2B5EF4-FFF2-40B4-BE49-F238E27FC236}">
                      <a16:creationId xmlns:a16="http://schemas.microsoft.com/office/drawing/2014/main" id="{491CD917-DE68-88E9-E5B5-9625E27CCFDE}"/>
                    </a:ext>
                  </a:extLst>
                </p:cNvPr>
                <p:cNvSpPr/>
                <p:nvPr/>
              </p:nvSpPr>
              <p:spPr>
                <a:xfrm>
                  <a:off x="14523720" y="-1697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88" name="Freeform 7287">
                  <a:extLst>
                    <a:ext uri="{FF2B5EF4-FFF2-40B4-BE49-F238E27FC236}">
                      <a16:creationId xmlns:a16="http://schemas.microsoft.com/office/drawing/2014/main" id="{DB971B3B-8564-ADDF-CF64-D22A55932F00}"/>
                    </a:ext>
                  </a:extLst>
                </p:cNvPr>
                <p:cNvSpPr/>
                <p:nvPr/>
              </p:nvSpPr>
              <p:spPr>
                <a:xfrm>
                  <a:off x="14555152"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09" name="Graphic 26">
                <a:extLst>
                  <a:ext uri="{FF2B5EF4-FFF2-40B4-BE49-F238E27FC236}">
                    <a16:creationId xmlns:a16="http://schemas.microsoft.com/office/drawing/2014/main" id="{EC0A1CA1-7EE8-7CD2-2D48-25DB101D604C}"/>
                  </a:ext>
                </a:extLst>
              </p:cNvPr>
              <p:cNvGrpSpPr/>
              <p:nvPr/>
            </p:nvGrpSpPr>
            <p:grpSpPr>
              <a:xfrm>
                <a:off x="14527530" y="-1729000"/>
                <a:ext cx="63817" cy="62699"/>
                <a:chOff x="14527530" y="-1729000"/>
                <a:chExt cx="63817" cy="62699"/>
              </a:xfrm>
            </p:grpSpPr>
            <p:sp>
              <p:nvSpPr>
                <p:cNvPr id="7285" name="Freeform 7284">
                  <a:extLst>
                    <a:ext uri="{FF2B5EF4-FFF2-40B4-BE49-F238E27FC236}">
                      <a16:creationId xmlns:a16="http://schemas.microsoft.com/office/drawing/2014/main" id="{756D320D-6409-3A6F-EF5A-7EC4AB9CA7FD}"/>
                    </a:ext>
                  </a:extLst>
                </p:cNvPr>
                <p:cNvSpPr/>
                <p:nvPr/>
              </p:nvSpPr>
              <p:spPr>
                <a:xfrm>
                  <a:off x="14527530" y="-1697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86" name="Freeform 7285">
                  <a:extLst>
                    <a:ext uri="{FF2B5EF4-FFF2-40B4-BE49-F238E27FC236}">
                      <a16:creationId xmlns:a16="http://schemas.microsoft.com/office/drawing/2014/main" id="{1E6197F6-C958-27B3-A211-B7ECAEA82FC2}"/>
                    </a:ext>
                  </a:extLst>
                </p:cNvPr>
                <p:cNvSpPr/>
                <p:nvPr/>
              </p:nvSpPr>
              <p:spPr>
                <a:xfrm>
                  <a:off x="14559915"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0" name="Graphic 26">
                <a:extLst>
                  <a:ext uri="{FF2B5EF4-FFF2-40B4-BE49-F238E27FC236}">
                    <a16:creationId xmlns:a16="http://schemas.microsoft.com/office/drawing/2014/main" id="{75B03C53-92D4-430F-C73B-1642D49FF468}"/>
                  </a:ext>
                </a:extLst>
              </p:cNvPr>
              <p:cNvGrpSpPr/>
              <p:nvPr/>
            </p:nvGrpSpPr>
            <p:grpSpPr>
              <a:xfrm>
                <a:off x="14556105" y="-1729000"/>
                <a:ext cx="62864" cy="62699"/>
                <a:chOff x="14556105" y="-1729000"/>
                <a:chExt cx="62864" cy="62699"/>
              </a:xfrm>
            </p:grpSpPr>
            <p:sp>
              <p:nvSpPr>
                <p:cNvPr id="7283" name="Freeform 7282">
                  <a:extLst>
                    <a:ext uri="{FF2B5EF4-FFF2-40B4-BE49-F238E27FC236}">
                      <a16:creationId xmlns:a16="http://schemas.microsoft.com/office/drawing/2014/main" id="{4CCC8FEB-219E-4755-3210-E8BCAD88D019}"/>
                    </a:ext>
                  </a:extLst>
                </p:cNvPr>
                <p:cNvSpPr/>
                <p:nvPr/>
              </p:nvSpPr>
              <p:spPr>
                <a:xfrm>
                  <a:off x="14556105" y="-1697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84" name="Freeform 7283">
                  <a:extLst>
                    <a:ext uri="{FF2B5EF4-FFF2-40B4-BE49-F238E27FC236}">
                      <a16:creationId xmlns:a16="http://schemas.microsoft.com/office/drawing/2014/main" id="{53381C2B-8357-E2CE-798B-C637C3C28C20}"/>
                    </a:ext>
                  </a:extLst>
                </p:cNvPr>
                <p:cNvSpPr/>
                <p:nvPr/>
              </p:nvSpPr>
              <p:spPr>
                <a:xfrm>
                  <a:off x="14587537"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1" name="Graphic 26">
                <a:extLst>
                  <a:ext uri="{FF2B5EF4-FFF2-40B4-BE49-F238E27FC236}">
                    <a16:creationId xmlns:a16="http://schemas.microsoft.com/office/drawing/2014/main" id="{70A697CC-3BF0-14F4-014E-FD09427052C2}"/>
                  </a:ext>
                </a:extLst>
              </p:cNvPr>
              <p:cNvGrpSpPr/>
              <p:nvPr/>
            </p:nvGrpSpPr>
            <p:grpSpPr>
              <a:xfrm>
                <a:off x="14564677" y="-1729000"/>
                <a:ext cx="62865" cy="62699"/>
                <a:chOff x="14564677" y="-1729000"/>
                <a:chExt cx="62865" cy="62699"/>
              </a:xfrm>
            </p:grpSpPr>
            <p:sp>
              <p:nvSpPr>
                <p:cNvPr id="7281" name="Freeform 7280">
                  <a:extLst>
                    <a:ext uri="{FF2B5EF4-FFF2-40B4-BE49-F238E27FC236}">
                      <a16:creationId xmlns:a16="http://schemas.microsoft.com/office/drawing/2014/main" id="{FEBB7D5D-D4B7-8C41-7EBD-C4A79B88773B}"/>
                    </a:ext>
                  </a:extLst>
                </p:cNvPr>
                <p:cNvSpPr/>
                <p:nvPr/>
              </p:nvSpPr>
              <p:spPr>
                <a:xfrm>
                  <a:off x="14564677" y="-1697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82" name="Freeform 7281">
                  <a:extLst>
                    <a:ext uri="{FF2B5EF4-FFF2-40B4-BE49-F238E27FC236}">
                      <a16:creationId xmlns:a16="http://schemas.microsoft.com/office/drawing/2014/main" id="{6E603A2A-28C8-81A0-BEFD-DD8EB6A42142}"/>
                    </a:ext>
                  </a:extLst>
                </p:cNvPr>
                <p:cNvSpPr/>
                <p:nvPr/>
              </p:nvSpPr>
              <p:spPr>
                <a:xfrm>
                  <a:off x="14596110"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2" name="Graphic 26">
                <a:extLst>
                  <a:ext uri="{FF2B5EF4-FFF2-40B4-BE49-F238E27FC236}">
                    <a16:creationId xmlns:a16="http://schemas.microsoft.com/office/drawing/2014/main" id="{3FD6165B-3523-D2E2-C2A6-CA8ECD4D7AE3}"/>
                  </a:ext>
                </a:extLst>
              </p:cNvPr>
              <p:cNvGrpSpPr/>
              <p:nvPr/>
            </p:nvGrpSpPr>
            <p:grpSpPr>
              <a:xfrm>
                <a:off x="14588490" y="-1729000"/>
                <a:ext cx="62865" cy="62699"/>
                <a:chOff x="14588490" y="-1729000"/>
                <a:chExt cx="62865" cy="62699"/>
              </a:xfrm>
            </p:grpSpPr>
            <p:sp>
              <p:nvSpPr>
                <p:cNvPr id="7279" name="Freeform 7278">
                  <a:extLst>
                    <a:ext uri="{FF2B5EF4-FFF2-40B4-BE49-F238E27FC236}">
                      <a16:creationId xmlns:a16="http://schemas.microsoft.com/office/drawing/2014/main" id="{5FD69066-ACAD-5835-F254-4AE8ED0034CB}"/>
                    </a:ext>
                  </a:extLst>
                </p:cNvPr>
                <p:cNvSpPr/>
                <p:nvPr/>
              </p:nvSpPr>
              <p:spPr>
                <a:xfrm>
                  <a:off x="14588490" y="-1697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80" name="Freeform 7279">
                  <a:extLst>
                    <a:ext uri="{FF2B5EF4-FFF2-40B4-BE49-F238E27FC236}">
                      <a16:creationId xmlns:a16="http://schemas.microsoft.com/office/drawing/2014/main" id="{28E740DC-2FBC-371E-8DC6-A349BD86D3D5}"/>
                    </a:ext>
                  </a:extLst>
                </p:cNvPr>
                <p:cNvSpPr/>
                <p:nvPr/>
              </p:nvSpPr>
              <p:spPr>
                <a:xfrm>
                  <a:off x="14619922"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3" name="Graphic 26">
                <a:extLst>
                  <a:ext uri="{FF2B5EF4-FFF2-40B4-BE49-F238E27FC236}">
                    <a16:creationId xmlns:a16="http://schemas.microsoft.com/office/drawing/2014/main" id="{EB52F12B-1D0C-17F3-8B8D-CC7A856FB898}"/>
                  </a:ext>
                </a:extLst>
              </p:cNvPr>
              <p:cNvGrpSpPr/>
              <p:nvPr/>
            </p:nvGrpSpPr>
            <p:grpSpPr>
              <a:xfrm>
                <a:off x="14643735" y="-1729000"/>
                <a:ext cx="63817" cy="62699"/>
                <a:chOff x="14643735" y="-1729000"/>
                <a:chExt cx="63817" cy="62699"/>
              </a:xfrm>
            </p:grpSpPr>
            <p:sp>
              <p:nvSpPr>
                <p:cNvPr id="7277" name="Freeform 7276">
                  <a:extLst>
                    <a:ext uri="{FF2B5EF4-FFF2-40B4-BE49-F238E27FC236}">
                      <a16:creationId xmlns:a16="http://schemas.microsoft.com/office/drawing/2014/main" id="{BAE7949E-FFC2-6A0D-4C24-678349206E54}"/>
                    </a:ext>
                  </a:extLst>
                </p:cNvPr>
                <p:cNvSpPr/>
                <p:nvPr/>
              </p:nvSpPr>
              <p:spPr>
                <a:xfrm>
                  <a:off x="14643735" y="-1697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78" name="Freeform 7277">
                  <a:extLst>
                    <a:ext uri="{FF2B5EF4-FFF2-40B4-BE49-F238E27FC236}">
                      <a16:creationId xmlns:a16="http://schemas.microsoft.com/office/drawing/2014/main" id="{D1879E52-F06E-D7FC-3839-7AEFAEA181AC}"/>
                    </a:ext>
                  </a:extLst>
                </p:cNvPr>
                <p:cNvSpPr/>
                <p:nvPr/>
              </p:nvSpPr>
              <p:spPr>
                <a:xfrm>
                  <a:off x="14675167"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4" name="Graphic 26">
                <a:extLst>
                  <a:ext uri="{FF2B5EF4-FFF2-40B4-BE49-F238E27FC236}">
                    <a16:creationId xmlns:a16="http://schemas.microsoft.com/office/drawing/2014/main" id="{589FC778-CD50-4E0A-0335-A6B52F7D74F6}"/>
                  </a:ext>
                </a:extLst>
              </p:cNvPr>
              <p:cNvGrpSpPr/>
              <p:nvPr/>
            </p:nvGrpSpPr>
            <p:grpSpPr>
              <a:xfrm>
                <a:off x="14686597" y="-1729000"/>
                <a:ext cx="62865" cy="62699"/>
                <a:chOff x="14686597" y="-1729000"/>
                <a:chExt cx="62865" cy="62699"/>
              </a:xfrm>
            </p:grpSpPr>
            <p:sp>
              <p:nvSpPr>
                <p:cNvPr id="7275" name="Freeform 7274">
                  <a:extLst>
                    <a:ext uri="{FF2B5EF4-FFF2-40B4-BE49-F238E27FC236}">
                      <a16:creationId xmlns:a16="http://schemas.microsoft.com/office/drawing/2014/main" id="{4458588E-4932-624B-D9EC-9FF0A5DD0754}"/>
                    </a:ext>
                  </a:extLst>
                </p:cNvPr>
                <p:cNvSpPr/>
                <p:nvPr/>
              </p:nvSpPr>
              <p:spPr>
                <a:xfrm>
                  <a:off x="14686597" y="-1697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76" name="Freeform 7275">
                  <a:extLst>
                    <a:ext uri="{FF2B5EF4-FFF2-40B4-BE49-F238E27FC236}">
                      <a16:creationId xmlns:a16="http://schemas.microsoft.com/office/drawing/2014/main" id="{DC3747A8-2083-758E-2D18-DEF0D29F0987}"/>
                    </a:ext>
                  </a:extLst>
                </p:cNvPr>
                <p:cNvSpPr/>
                <p:nvPr/>
              </p:nvSpPr>
              <p:spPr>
                <a:xfrm>
                  <a:off x="14718030"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5" name="Graphic 26">
                <a:extLst>
                  <a:ext uri="{FF2B5EF4-FFF2-40B4-BE49-F238E27FC236}">
                    <a16:creationId xmlns:a16="http://schemas.microsoft.com/office/drawing/2014/main" id="{0C651683-D629-D7C0-1358-506C6D56E960}"/>
                  </a:ext>
                </a:extLst>
              </p:cNvPr>
              <p:cNvGrpSpPr/>
              <p:nvPr/>
            </p:nvGrpSpPr>
            <p:grpSpPr>
              <a:xfrm>
                <a:off x="14726602" y="-1729000"/>
                <a:ext cx="62865" cy="62699"/>
                <a:chOff x="14726602" y="-1729000"/>
                <a:chExt cx="62865" cy="62699"/>
              </a:xfrm>
            </p:grpSpPr>
            <p:sp>
              <p:nvSpPr>
                <p:cNvPr id="7273" name="Freeform 7272">
                  <a:extLst>
                    <a:ext uri="{FF2B5EF4-FFF2-40B4-BE49-F238E27FC236}">
                      <a16:creationId xmlns:a16="http://schemas.microsoft.com/office/drawing/2014/main" id="{1416C257-56CB-54D5-76E5-7DEB27321B03}"/>
                    </a:ext>
                  </a:extLst>
                </p:cNvPr>
                <p:cNvSpPr/>
                <p:nvPr/>
              </p:nvSpPr>
              <p:spPr>
                <a:xfrm>
                  <a:off x="14726602" y="-1697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74" name="Freeform 7273">
                  <a:extLst>
                    <a:ext uri="{FF2B5EF4-FFF2-40B4-BE49-F238E27FC236}">
                      <a16:creationId xmlns:a16="http://schemas.microsoft.com/office/drawing/2014/main" id="{3C4BC06D-EEB4-A0FC-C326-92A3E0BF53C6}"/>
                    </a:ext>
                  </a:extLst>
                </p:cNvPr>
                <p:cNvSpPr/>
                <p:nvPr/>
              </p:nvSpPr>
              <p:spPr>
                <a:xfrm>
                  <a:off x="14758035"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6" name="Graphic 26">
                <a:extLst>
                  <a:ext uri="{FF2B5EF4-FFF2-40B4-BE49-F238E27FC236}">
                    <a16:creationId xmlns:a16="http://schemas.microsoft.com/office/drawing/2014/main" id="{AA102E71-D484-4B4C-74D9-CC28EE611DCE}"/>
                  </a:ext>
                </a:extLst>
              </p:cNvPr>
              <p:cNvGrpSpPr/>
              <p:nvPr/>
            </p:nvGrpSpPr>
            <p:grpSpPr>
              <a:xfrm>
                <a:off x="14734222" y="-1729000"/>
                <a:ext cx="62865" cy="62699"/>
                <a:chOff x="14734222" y="-1729000"/>
                <a:chExt cx="62865" cy="62699"/>
              </a:xfrm>
            </p:grpSpPr>
            <p:sp>
              <p:nvSpPr>
                <p:cNvPr id="7271" name="Freeform 7270">
                  <a:extLst>
                    <a:ext uri="{FF2B5EF4-FFF2-40B4-BE49-F238E27FC236}">
                      <a16:creationId xmlns:a16="http://schemas.microsoft.com/office/drawing/2014/main" id="{3A8DE761-FDDC-67DE-674C-5CF4ED85031E}"/>
                    </a:ext>
                  </a:extLst>
                </p:cNvPr>
                <p:cNvSpPr/>
                <p:nvPr/>
              </p:nvSpPr>
              <p:spPr>
                <a:xfrm>
                  <a:off x="14734222" y="-1697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72" name="Freeform 7271">
                  <a:extLst>
                    <a:ext uri="{FF2B5EF4-FFF2-40B4-BE49-F238E27FC236}">
                      <a16:creationId xmlns:a16="http://schemas.microsoft.com/office/drawing/2014/main" id="{04916E2B-AB23-28B0-5F2D-49C81AFB87F2}"/>
                    </a:ext>
                  </a:extLst>
                </p:cNvPr>
                <p:cNvSpPr/>
                <p:nvPr/>
              </p:nvSpPr>
              <p:spPr>
                <a:xfrm>
                  <a:off x="14765655"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7" name="Graphic 26">
                <a:extLst>
                  <a:ext uri="{FF2B5EF4-FFF2-40B4-BE49-F238E27FC236}">
                    <a16:creationId xmlns:a16="http://schemas.microsoft.com/office/drawing/2014/main" id="{5D277008-AF7B-C79F-4905-B52F9B1A72D2}"/>
                  </a:ext>
                </a:extLst>
              </p:cNvPr>
              <p:cNvGrpSpPr/>
              <p:nvPr/>
            </p:nvGrpSpPr>
            <p:grpSpPr>
              <a:xfrm>
                <a:off x="14760892" y="-1729000"/>
                <a:ext cx="62864" cy="62699"/>
                <a:chOff x="14760892" y="-1729000"/>
                <a:chExt cx="62864" cy="62699"/>
              </a:xfrm>
            </p:grpSpPr>
            <p:sp>
              <p:nvSpPr>
                <p:cNvPr id="7269" name="Freeform 7268">
                  <a:extLst>
                    <a:ext uri="{FF2B5EF4-FFF2-40B4-BE49-F238E27FC236}">
                      <a16:creationId xmlns:a16="http://schemas.microsoft.com/office/drawing/2014/main" id="{492F4F26-F8D6-6E7B-9625-9DFD7EE62F15}"/>
                    </a:ext>
                  </a:extLst>
                </p:cNvPr>
                <p:cNvSpPr/>
                <p:nvPr/>
              </p:nvSpPr>
              <p:spPr>
                <a:xfrm>
                  <a:off x="14760892" y="-1697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70" name="Freeform 7269">
                  <a:extLst>
                    <a:ext uri="{FF2B5EF4-FFF2-40B4-BE49-F238E27FC236}">
                      <a16:creationId xmlns:a16="http://schemas.microsoft.com/office/drawing/2014/main" id="{6C245253-0F9E-7312-E1B2-6B39DAC597AE}"/>
                    </a:ext>
                  </a:extLst>
                </p:cNvPr>
                <p:cNvSpPr/>
                <p:nvPr/>
              </p:nvSpPr>
              <p:spPr>
                <a:xfrm>
                  <a:off x="14792325"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8" name="Graphic 26">
                <a:extLst>
                  <a:ext uri="{FF2B5EF4-FFF2-40B4-BE49-F238E27FC236}">
                    <a16:creationId xmlns:a16="http://schemas.microsoft.com/office/drawing/2014/main" id="{E35EB991-0DB3-0FE6-5C76-0A1052DFA363}"/>
                  </a:ext>
                </a:extLst>
              </p:cNvPr>
              <p:cNvGrpSpPr/>
              <p:nvPr/>
            </p:nvGrpSpPr>
            <p:grpSpPr>
              <a:xfrm>
                <a:off x="14769465" y="-1729000"/>
                <a:ext cx="62865" cy="62699"/>
                <a:chOff x="14769465" y="-1729000"/>
                <a:chExt cx="62865" cy="62699"/>
              </a:xfrm>
            </p:grpSpPr>
            <p:sp>
              <p:nvSpPr>
                <p:cNvPr id="7267" name="Freeform 7266">
                  <a:extLst>
                    <a:ext uri="{FF2B5EF4-FFF2-40B4-BE49-F238E27FC236}">
                      <a16:creationId xmlns:a16="http://schemas.microsoft.com/office/drawing/2014/main" id="{EF3304DA-E033-4310-667F-56FEDCFC8B6E}"/>
                    </a:ext>
                  </a:extLst>
                </p:cNvPr>
                <p:cNvSpPr/>
                <p:nvPr/>
              </p:nvSpPr>
              <p:spPr>
                <a:xfrm>
                  <a:off x="14769465" y="-1697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68" name="Freeform 7267">
                  <a:extLst>
                    <a:ext uri="{FF2B5EF4-FFF2-40B4-BE49-F238E27FC236}">
                      <a16:creationId xmlns:a16="http://schemas.microsoft.com/office/drawing/2014/main" id="{2C4D6269-F18A-EBA3-2F1D-FE259FD41870}"/>
                    </a:ext>
                  </a:extLst>
                </p:cNvPr>
                <p:cNvSpPr/>
                <p:nvPr/>
              </p:nvSpPr>
              <p:spPr>
                <a:xfrm>
                  <a:off x="14800897"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9" name="Graphic 26">
                <a:extLst>
                  <a:ext uri="{FF2B5EF4-FFF2-40B4-BE49-F238E27FC236}">
                    <a16:creationId xmlns:a16="http://schemas.microsoft.com/office/drawing/2014/main" id="{37755F3B-8A7A-0FA2-0AB1-B8CC1571214D}"/>
                  </a:ext>
                </a:extLst>
              </p:cNvPr>
              <p:cNvGrpSpPr/>
              <p:nvPr/>
            </p:nvGrpSpPr>
            <p:grpSpPr>
              <a:xfrm>
                <a:off x="14799945" y="-1729000"/>
                <a:ext cx="63817" cy="62699"/>
                <a:chOff x="14799945" y="-1729000"/>
                <a:chExt cx="63817" cy="62699"/>
              </a:xfrm>
            </p:grpSpPr>
            <p:sp>
              <p:nvSpPr>
                <p:cNvPr id="7265" name="Freeform 7264">
                  <a:extLst>
                    <a:ext uri="{FF2B5EF4-FFF2-40B4-BE49-F238E27FC236}">
                      <a16:creationId xmlns:a16="http://schemas.microsoft.com/office/drawing/2014/main" id="{D757F0E7-0A88-BF99-9C32-23B9F09717D8}"/>
                    </a:ext>
                  </a:extLst>
                </p:cNvPr>
                <p:cNvSpPr/>
                <p:nvPr/>
              </p:nvSpPr>
              <p:spPr>
                <a:xfrm>
                  <a:off x="14799945" y="-1697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66" name="Freeform 7265">
                  <a:extLst>
                    <a:ext uri="{FF2B5EF4-FFF2-40B4-BE49-F238E27FC236}">
                      <a16:creationId xmlns:a16="http://schemas.microsoft.com/office/drawing/2014/main" id="{CCBC456D-2532-09CA-4CCF-C2F11EA54E7A}"/>
                    </a:ext>
                  </a:extLst>
                </p:cNvPr>
                <p:cNvSpPr/>
                <p:nvPr/>
              </p:nvSpPr>
              <p:spPr>
                <a:xfrm>
                  <a:off x="14831377" y="-1729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20" name="Graphic 26">
                <a:extLst>
                  <a:ext uri="{FF2B5EF4-FFF2-40B4-BE49-F238E27FC236}">
                    <a16:creationId xmlns:a16="http://schemas.microsoft.com/office/drawing/2014/main" id="{91CE673B-96C3-D64D-F26E-1D7C15AA6AB4}"/>
                  </a:ext>
                </a:extLst>
              </p:cNvPr>
              <p:cNvGrpSpPr/>
              <p:nvPr/>
            </p:nvGrpSpPr>
            <p:grpSpPr>
              <a:xfrm>
                <a:off x="14930437" y="-1610250"/>
                <a:ext cx="62865" cy="62699"/>
                <a:chOff x="14930437" y="-1610250"/>
                <a:chExt cx="62865" cy="62699"/>
              </a:xfrm>
            </p:grpSpPr>
            <p:sp>
              <p:nvSpPr>
                <p:cNvPr id="7263" name="Freeform 7262">
                  <a:extLst>
                    <a:ext uri="{FF2B5EF4-FFF2-40B4-BE49-F238E27FC236}">
                      <a16:creationId xmlns:a16="http://schemas.microsoft.com/office/drawing/2014/main" id="{84DF44FC-B419-B978-EFBA-E1FC161620B0}"/>
                    </a:ext>
                  </a:extLst>
                </p:cNvPr>
                <p:cNvSpPr/>
                <p:nvPr/>
              </p:nvSpPr>
              <p:spPr>
                <a:xfrm>
                  <a:off x="14930437" y="-1578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64" name="Freeform 7263">
                  <a:extLst>
                    <a:ext uri="{FF2B5EF4-FFF2-40B4-BE49-F238E27FC236}">
                      <a16:creationId xmlns:a16="http://schemas.microsoft.com/office/drawing/2014/main" id="{610A537C-8EB0-AB99-2516-DAF2B5B11957}"/>
                    </a:ext>
                  </a:extLst>
                </p:cNvPr>
                <p:cNvSpPr/>
                <p:nvPr/>
              </p:nvSpPr>
              <p:spPr>
                <a:xfrm>
                  <a:off x="14961870" y="-1610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21" name="Graphic 26">
                <a:extLst>
                  <a:ext uri="{FF2B5EF4-FFF2-40B4-BE49-F238E27FC236}">
                    <a16:creationId xmlns:a16="http://schemas.microsoft.com/office/drawing/2014/main" id="{72E98FEE-19E1-F969-D2D0-1191CA6B76EE}"/>
                  </a:ext>
                </a:extLst>
              </p:cNvPr>
              <p:cNvGrpSpPr/>
              <p:nvPr/>
            </p:nvGrpSpPr>
            <p:grpSpPr>
              <a:xfrm>
                <a:off x="14939010" y="-1610250"/>
                <a:ext cx="62865" cy="62699"/>
                <a:chOff x="14939010" y="-1610250"/>
                <a:chExt cx="62865" cy="62699"/>
              </a:xfrm>
            </p:grpSpPr>
            <p:sp>
              <p:nvSpPr>
                <p:cNvPr id="7261" name="Freeform 7260">
                  <a:extLst>
                    <a:ext uri="{FF2B5EF4-FFF2-40B4-BE49-F238E27FC236}">
                      <a16:creationId xmlns:a16="http://schemas.microsoft.com/office/drawing/2014/main" id="{4A036CA3-4BAE-39F7-B0B5-DEB849C25C32}"/>
                    </a:ext>
                  </a:extLst>
                </p:cNvPr>
                <p:cNvSpPr/>
                <p:nvPr/>
              </p:nvSpPr>
              <p:spPr>
                <a:xfrm>
                  <a:off x="14939010" y="-1578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62" name="Freeform 7261">
                  <a:extLst>
                    <a:ext uri="{FF2B5EF4-FFF2-40B4-BE49-F238E27FC236}">
                      <a16:creationId xmlns:a16="http://schemas.microsoft.com/office/drawing/2014/main" id="{C6498AD8-D836-AFCD-F0AE-F4620B78B9D4}"/>
                    </a:ext>
                  </a:extLst>
                </p:cNvPr>
                <p:cNvSpPr/>
                <p:nvPr/>
              </p:nvSpPr>
              <p:spPr>
                <a:xfrm>
                  <a:off x="14970442" y="-1610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22" name="Graphic 26">
                <a:extLst>
                  <a:ext uri="{FF2B5EF4-FFF2-40B4-BE49-F238E27FC236}">
                    <a16:creationId xmlns:a16="http://schemas.microsoft.com/office/drawing/2014/main" id="{CF6867BF-847B-ECA7-EF9F-4E4611814455}"/>
                  </a:ext>
                </a:extLst>
              </p:cNvPr>
              <p:cNvGrpSpPr/>
              <p:nvPr/>
            </p:nvGrpSpPr>
            <p:grpSpPr>
              <a:xfrm>
                <a:off x="14955202" y="-1610250"/>
                <a:ext cx="63817" cy="62699"/>
                <a:chOff x="14955202" y="-1610250"/>
                <a:chExt cx="63817" cy="62699"/>
              </a:xfrm>
            </p:grpSpPr>
            <p:sp>
              <p:nvSpPr>
                <p:cNvPr id="7259" name="Freeform 7258">
                  <a:extLst>
                    <a:ext uri="{FF2B5EF4-FFF2-40B4-BE49-F238E27FC236}">
                      <a16:creationId xmlns:a16="http://schemas.microsoft.com/office/drawing/2014/main" id="{447A4B35-B86D-A9DA-25C2-9BC50B71E1BB}"/>
                    </a:ext>
                  </a:extLst>
                </p:cNvPr>
                <p:cNvSpPr/>
                <p:nvPr/>
              </p:nvSpPr>
              <p:spPr>
                <a:xfrm>
                  <a:off x="14955202" y="-15789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60" name="Freeform 7259">
                  <a:extLst>
                    <a:ext uri="{FF2B5EF4-FFF2-40B4-BE49-F238E27FC236}">
                      <a16:creationId xmlns:a16="http://schemas.microsoft.com/office/drawing/2014/main" id="{7C00DB60-6B53-A444-E026-13480B8E4BA3}"/>
                    </a:ext>
                  </a:extLst>
                </p:cNvPr>
                <p:cNvSpPr/>
                <p:nvPr/>
              </p:nvSpPr>
              <p:spPr>
                <a:xfrm>
                  <a:off x="14987587" y="-1610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23" name="Graphic 26">
                <a:extLst>
                  <a:ext uri="{FF2B5EF4-FFF2-40B4-BE49-F238E27FC236}">
                    <a16:creationId xmlns:a16="http://schemas.microsoft.com/office/drawing/2014/main" id="{C03CF73C-D1D0-5BD7-50F6-440224F2A110}"/>
                  </a:ext>
                </a:extLst>
              </p:cNvPr>
              <p:cNvGrpSpPr/>
              <p:nvPr/>
            </p:nvGrpSpPr>
            <p:grpSpPr>
              <a:xfrm>
                <a:off x="14988540" y="-1610250"/>
                <a:ext cx="62865" cy="62699"/>
                <a:chOff x="14988540" y="-1610250"/>
                <a:chExt cx="62865" cy="62699"/>
              </a:xfrm>
            </p:grpSpPr>
            <p:sp>
              <p:nvSpPr>
                <p:cNvPr id="7257" name="Freeform 7256">
                  <a:extLst>
                    <a:ext uri="{FF2B5EF4-FFF2-40B4-BE49-F238E27FC236}">
                      <a16:creationId xmlns:a16="http://schemas.microsoft.com/office/drawing/2014/main" id="{FB66A660-2C57-8581-8229-A721B4364A85}"/>
                    </a:ext>
                  </a:extLst>
                </p:cNvPr>
                <p:cNvSpPr/>
                <p:nvPr/>
              </p:nvSpPr>
              <p:spPr>
                <a:xfrm>
                  <a:off x="14988540" y="-1578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58" name="Freeform 7257">
                  <a:extLst>
                    <a:ext uri="{FF2B5EF4-FFF2-40B4-BE49-F238E27FC236}">
                      <a16:creationId xmlns:a16="http://schemas.microsoft.com/office/drawing/2014/main" id="{277C1EE6-2123-1EBC-A6DF-B30E88EBD79E}"/>
                    </a:ext>
                  </a:extLst>
                </p:cNvPr>
                <p:cNvSpPr/>
                <p:nvPr/>
              </p:nvSpPr>
              <p:spPr>
                <a:xfrm>
                  <a:off x="15019972" y="-1610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24" name="Graphic 26">
                <a:extLst>
                  <a:ext uri="{FF2B5EF4-FFF2-40B4-BE49-F238E27FC236}">
                    <a16:creationId xmlns:a16="http://schemas.microsoft.com/office/drawing/2014/main" id="{0B324D82-F14C-0814-129D-30A3CA045F1A}"/>
                  </a:ext>
                </a:extLst>
              </p:cNvPr>
              <p:cNvGrpSpPr/>
              <p:nvPr/>
            </p:nvGrpSpPr>
            <p:grpSpPr>
              <a:xfrm>
                <a:off x="14998065" y="-1610250"/>
                <a:ext cx="62865" cy="62699"/>
                <a:chOff x="14998065" y="-1610250"/>
                <a:chExt cx="62865" cy="62699"/>
              </a:xfrm>
            </p:grpSpPr>
            <p:sp>
              <p:nvSpPr>
                <p:cNvPr id="7255" name="Freeform 7254">
                  <a:extLst>
                    <a:ext uri="{FF2B5EF4-FFF2-40B4-BE49-F238E27FC236}">
                      <a16:creationId xmlns:a16="http://schemas.microsoft.com/office/drawing/2014/main" id="{21608881-7028-AAC7-EF74-484B7265EABC}"/>
                    </a:ext>
                  </a:extLst>
                </p:cNvPr>
                <p:cNvSpPr/>
                <p:nvPr/>
              </p:nvSpPr>
              <p:spPr>
                <a:xfrm>
                  <a:off x="14998065" y="-1578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56" name="Freeform 7255">
                  <a:extLst>
                    <a:ext uri="{FF2B5EF4-FFF2-40B4-BE49-F238E27FC236}">
                      <a16:creationId xmlns:a16="http://schemas.microsoft.com/office/drawing/2014/main" id="{5DF9B125-FDC3-8F89-F614-3D6828E3551F}"/>
                    </a:ext>
                  </a:extLst>
                </p:cNvPr>
                <p:cNvSpPr/>
                <p:nvPr/>
              </p:nvSpPr>
              <p:spPr>
                <a:xfrm>
                  <a:off x="15029497" y="-1610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25" name="Graphic 26">
                <a:extLst>
                  <a:ext uri="{FF2B5EF4-FFF2-40B4-BE49-F238E27FC236}">
                    <a16:creationId xmlns:a16="http://schemas.microsoft.com/office/drawing/2014/main" id="{ED11D61E-0EE6-043F-F756-301A47CFB68A}"/>
                  </a:ext>
                </a:extLst>
              </p:cNvPr>
              <p:cNvGrpSpPr/>
              <p:nvPr/>
            </p:nvGrpSpPr>
            <p:grpSpPr>
              <a:xfrm>
                <a:off x="15005685" y="-1610250"/>
                <a:ext cx="62865" cy="62699"/>
                <a:chOff x="15005685" y="-1610250"/>
                <a:chExt cx="62865" cy="62699"/>
              </a:xfrm>
            </p:grpSpPr>
            <p:sp>
              <p:nvSpPr>
                <p:cNvPr id="7253" name="Freeform 7252">
                  <a:extLst>
                    <a:ext uri="{FF2B5EF4-FFF2-40B4-BE49-F238E27FC236}">
                      <a16:creationId xmlns:a16="http://schemas.microsoft.com/office/drawing/2014/main" id="{CC3EC211-42C7-9F21-27AF-F042593372DA}"/>
                    </a:ext>
                  </a:extLst>
                </p:cNvPr>
                <p:cNvSpPr/>
                <p:nvPr/>
              </p:nvSpPr>
              <p:spPr>
                <a:xfrm>
                  <a:off x="15005685" y="-1578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54" name="Freeform 7253">
                  <a:extLst>
                    <a:ext uri="{FF2B5EF4-FFF2-40B4-BE49-F238E27FC236}">
                      <a16:creationId xmlns:a16="http://schemas.microsoft.com/office/drawing/2014/main" id="{A0203397-F87D-CBD1-C21C-136BFA67EBBF}"/>
                    </a:ext>
                  </a:extLst>
                </p:cNvPr>
                <p:cNvSpPr/>
                <p:nvPr/>
              </p:nvSpPr>
              <p:spPr>
                <a:xfrm>
                  <a:off x="15037117" y="-1610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26" name="Graphic 26">
                <a:extLst>
                  <a:ext uri="{FF2B5EF4-FFF2-40B4-BE49-F238E27FC236}">
                    <a16:creationId xmlns:a16="http://schemas.microsoft.com/office/drawing/2014/main" id="{9CD40521-1BC9-59C6-6EF9-6CF0AABF0DF4}"/>
                  </a:ext>
                </a:extLst>
              </p:cNvPr>
              <p:cNvGrpSpPr/>
              <p:nvPr/>
            </p:nvGrpSpPr>
            <p:grpSpPr>
              <a:xfrm>
                <a:off x="15011400" y="-1610250"/>
                <a:ext cx="62865" cy="62699"/>
                <a:chOff x="15011400" y="-1610250"/>
                <a:chExt cx="62865" cy="62699"/>
              </a:xfrm>
            </p:grpSpPr>
            <p:sp>
              <p:nvSpPr>
                <p:cNvPr id="7251" name="Freeform 7250">
                  <a:extLst>
                    <a:ext uri="{FF2B5EF4-FFF2-40B4-BE49-F238E27FC236}">
                      <a16:creationId xmlns:a16="http://schemas.microsoft.com/office/drawing/2014/main" id="{F755386B-27EC-409C-7429-FC9BB3AD3689}"/>
                    </a:ext>
                  </a:extLst>
                </p:cNvPr>
                <p:cNvSpPr/>
                <p:nvPr/>
              </p:nvSpPr>
              <p:spPr>
                <a:xfrm>
                  <a:off x="15011400" y="-1578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52" name="Freeform 7251">
                  <a:extLst>
                    <a:ext uri="{FF2B5EF4-FFF2-40B4-BE49-F238E27FC236}">
                      <a16:creationId xmlns:a16="http://schemas.microsoft.com/office/drawing/2014/main" id="{5B13EF41-2F23-A95A-8EA4-DA0755B5DF14}"/>
                    </a:ext>
                  </a:extLst>
                </p:cNvPr>
                <p:cNvSpPr/>
                <p:nvPr/>
              </p:nvSpPr>
              <p:spPr>
                <a:xfrm>
                  <a:off x="15042832" y="-1610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27" name="Graphic 26">
                <a:extLst>
                  <a:ext uri="{FF2B5EF4-FFF2-40B4-BE49-F238E27FC236}">
                    <a16:creationId xmlns:a16="http://schemas.microsoft.com/office/drawing/2014/main" id="{2C198EBD-8806-37AD-351D-6316A838ED3C}"/>
                  </a:ext>
                </a:extLst>
              </p:cNvPr>
              <p:cNvGrpSpPr/>
              <p:nvPr/>
            </p:nvGrpSpPr>
            <p:grpSpPr>
              <a:xfrm>
                <a:off x="15066645" y="-1406000"/>
                <a:ext cx="62865" cy="62699"/>
                <a:chOff x="15066645" y="-1406000"/>
                <a:chExt cx="62865" cy="62699"/>
              </a:xfrm>
            </p:grpSpPr>
            <p:sp>
              <p:nvSpPr>
                <p:cNvPr id="7249" name="Freeform 7248">
                  <a:extLst>
                    <a:ext uri="{FF2B5EF4-FFF2-40B4-BE49-F238E27FC236}">
                      <a16:creationId xmlns:a16="http://schemas.microsoft.com/office/drawing/2014/main" id="{5A7E19F8-5E7A-914A-76CA-6B33FAABEFD2}"/>
                    </a:ext>
                  </a:extLst>
                </p:cNvPr>
                <p:cNvSpPr/>
                <p:nvPr/>
              </p:nvSpPr>
              <p:spPr>
                <a:xfrm>
                  <a:off x="15066645" y="-1374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50" name="Freeform 7249">
                  <a:extLst>
                    <a:ext uri="{FF2B5EF4-FFF2-40B4-BE49-F238E27FC236}">
                      <a16:creationId xmlns:a16="http://schemas.microsoft.com/office/drawing/2014/main" id="{855C40AD-BB44-E1DF-F08C-BC5501625FE7}"/>
                    </a:ext>
                  </a:extLst>
                </p:cNvPr>
                <p:cNvSpPr/>
                <p:nvPr/>
              </p:nvSpPr>
              <p:spPr>
                <a:xfrm>
                  <a:off x="15098077" y="-1406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28" name="Graphic 26">
                <a:extLst>
                  <a:ext uri="{FF2B5EF4-FFF2-40B4-BE49-F238E27FC236}">
                    <a16:creationId xmlns:a16="http://schemas.microsoft.com/office/drawing/2014/main" id="{E44746D4-58D0-70CC-3B37-E30854F6D6FD}"/>
                  </a:ext>
                </a:extLst>
              </p:cNvPr>
              <p:cNvGrpSpPr/>
              <p:nvPr/>
            </p:nvGrpSpPr>
            <p:grpSpPr>
              <a:xfrm>
                <a:off x="15069502" y="-1406000"/>
                <a:ext cx="62865" cy="62699"/>
                <a:chOff x="15069502" y="-1406000"/>
                <a:chExt cx="62865" cy="62699"/>
              </a:xfrm>
            </p:grpSpPr>
            <p:sp>
              <p:nvSpPr>
                <p:cNvPr id="7247" name="Freeform 7246">
                  <a:extLst>
                    <a:ext uri="{FF2B5EF4-FFF2-40B4-BE49-F238E27FC236}">
                      <a16:creationId xmlns:a16="http://schemas.microsoft.com/office/drawing/2014/main" id="{26DD1BB8-370F-615D-8F20-4BBF52FF23AD}"/>
                    </a:ext>
                  </a:extLst>
                </p:cNvPr>
                <p:cNvSpPr/>
                <p:nvPr/>
              </p:nvSpPr>
              <p:spPr>
                <a:xfrm>
                  <a:off x="15069502" y="-1374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48" name="Freeform 7247">
                  <a:extLst>
                    <a:ext uri="{FF2B5EF4-FFF2-40B4-BE49-F238E27FC236}">
                      <a16:creationId xmlns:a16="http://schemas.microsoft.com/office/drawing/2014/main" id="{92D3E576-4FF4-B597-21B7-A869AB40CC43}"/>
                    </a:ext>
                  </a:extLst>
                </p:cNvPr>
                <p:cNvSpPr/>
                <p:nvPr/>
              </p:nvSpPr>
              <p:spPr>
                <a:xfrm>
                  <a:off x="15100935" y="-1406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29" name="Graphic 26">
                <a:extLst>
                  <a:ext uri="{FF2B5EF4-FFF2-40B4-BE49-F238E27FC236}">
                    <a16:creationId xmlns:a16="http://schemas.microsoft.com/office/drawing/2014/main" id="{535EFDE0-3CE0-E4D6-FC9B-B194D0614D58}"/>
                  </a:ext>
                </a:extLst>
              </p:cNvPr>
              <p:cNvGrpSpPr/>
              <p:nvPr/>
            </p:nvGrpSpPr>
            <p:grpSpPr>
              <a:xfrm>
                <a:off x="15077122" y="-1406000"/>
                <a:ext cx="63817" cy="62699"/>
                <a:chOff x="15077122" y="-1406000"/>
                <a:chExt cx="63817" cy="62699"/>
              </a:xfrm>
            </p:grpSpPr>
            <p:sp>
              <p:nvSpPr>
                <p:cNvPr id="7245" name="Freeform 7244">
                  <a:extLst>
                    <a:ext uri="{FF2B5EF4-FFF2-40B4-BE49-F238E27FC236}">
                      <a16:creationId xmlns:a16="http://schemas.microsoft.com/office/drawing/2014/main" id="{9550D526-0C08-53AF-776B-55AE5D4B1BCB}"/>
                    </a:ext>
                  </a:extLst>
                </p:cNvPr>
                <p:cNvSpPr/>
                <p:nvPr/>
              </p:nvSpPr>
              <p:spPr>
                <a:xfrm>
                  <a:off x="15077122" y="-1374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46" name="Freeform 7245">
                  <a:extLst>
                    <a:ext uri="{FF2B5EF4-FFF2-40B4-BE49-F238E27FC236}">
                      <a16:creationId xmlns:a16="http://schemas.microsoft.com/office/drawing/2014/main" id="{A2C0DF4F-BE07-C0F3-F5E4-A3D60D83CF65}"/>
                    </a:ext>
                  </a:extLst>
                </p:cNvPr>
                <p:cNvSpPr/>
                <p:nvPr/>
              </p:nvSpPr>
              <p:spPr>
                <a:xfrm>
                  <a:off x="15109507" y="-1406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30" name="Graphic 26">
                <a:extLst>
                  <a:ext uri="{FF2B5EF4-FFF2-40B4-BE49-F238E27FC236}">
                    <a16:creationId xmlns:a16="http://schemas.microsoft.com/office/drawing/2014/main" id="{DD371EE7-74B2-0E1E-F157-CEC31C9701DD}"/>
                  </a:ext>
                </a:extLst>
              </p:cNvPr>
              <p:cNvGrpSpPr/>
              <p:nvPr/>
            </p:nvGrpSpPr>
            <p:grpSpPr>
              <a:xfrm>
                <a:off x="15081885" y="-1406000"/>
                <a:ext cx="62865" cy="62699"/>
                <a:chOff x="15081885" y="-1406000"/>
                <a:chExt cx="62865" cy="62699"/>
              </a:xfrm>
            </p:grpSpPr>
            <p:sp>
              <p:nvSpPr>
                <p:cNvPr id="7243" name="Freeform 7242">
                  <a:extLst>
                    <a:ext uri="{FF2B5EF4-FFF2-40B4-BE49-F238E27FC236}">
                      <a16:creationId xmlns:a16="http://schemas.microsoft.com/office/drawing/2014/main" id="{EB403E83-9C07-2A04-913D-2DA68E17C76A}"/>
                    </a:ext>
                  </a:extLst>
                </p:cNvPr>
                <p:cNvSpPr/>
                <p:nvPr/>
              </p:nvSpPr>
              <p:spPr>
                <a:xfrm>
                  <a:off x="15081885" y="-1374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44" name="Freeform 7243">
                  <a:extLst>
                    <a:ext uri="{FF2B5EF4-FFF2-40B4-BE49-F238E27FC236}">
                      <a16:creationId xmlns:a16="http://schemas.microsoft.com/office/drawing/2014/main" id="{BF537A20-1348-524C-9664-4E1A44640E58}"/>
                    </a:ext>
                  </a:extLst>
                </p:cNvPr>
                <p:cNvSpPr/>
                <p:nvPr/>
              </p:nvSpPr>
              <p:spPr>
                <a:xfrm>
                  <a:off x="15113317" y="-1406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31" name="Graphic 26">
                <a:extLst>
                  <a:ext uri="{FF2B5EF4-FFF2-40B4-BE49-F238E27FC236}">
                    <a16:creationId xmlns:a16="http://schemas.microsoft.com/office/drawing/2014/main" id="{861407B2-A616-4490-C5C5-7B23DF493B1A}"/>
                  </a:ext>
                </a:extLst>
              </p:cNvPr>
              <p:cNvGrpSpPr/>
              <p:nvPr/>
            </p:nvGrpSpPr>
            <p:grpSpPr>
              <a:xfrm>
                <a:off x="15093315" y="-1406000"/>
                <a:ext cx="63817" cy="62699"/>
                <a:chOff x="15093315" y="-1406000"/>
                <a:chExt cx="63817" cy="62699"/>
              </a:xfrm>
            </p:grpSpPr>
            <p:sp>
              <p:nvSpPr>
                <p:cNvPr id="7241" name="Freeform 7240">
                  <a:extLst>
                    <a:ext uri="{FF2B5EF4-FFF2-40B4-BE49-F238E27FC236}">
                      <a16:creationId xmlns:a16="http://schemas.microsoft.com/office/drawing/2014/main" id="{CF8C4BC8-5369-9A61-243B-CC32E6176217}"/>
                    </a:ext>
                  </a:extLst>
                </p:cNvPr>
                <p:cNvSpPr/>
                <p:nvPr/>
              </p:nvSpPr>
              <p:spPr>
                <a:xfrm>
                  <a:off x="15093315" y="-1374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42" name="Freeform 7241">
                  <a:extLst>
                    <a:ext uri="{FF2B5EF4-FFF2-40B4-BE49-F238E27FC236}">
                      <a16:creationId xmlns:a16="http://schemas.microsoft.com/office/drawing/2014/main" id="{CCC1ED72-F560-2C84-4FB8-A4A8A0C16463}"/>
                    </a:ext>
                  </a:extLst>
                </p:cNvPr>
                <p:cNvSpPr/>
                <p:nvPr/>
              </p:nvSpPr>
              <p:spPr>
                <a:xfrm>
                  <a:off x="15125700" y="-1406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32" name="Graphic 26">
                <a:extLst>
                  <a:ext uri="{FF2B5EF4-FFF2-40B4-BE49-F238E27FC236}">
                    <a16:creationId xmlns:a16="http://schemas.microsoft.com/office/drawing/2014/main" id="{D109806F-3A8A-FAFC-7C53-D384D91C243F}"/>
                  </a:ext>
                </a:extLst>
              </p:cNvPr>
              <p:cNvGrpSpPr/>
              <p:nvPr/>
            </p:nvGrpSpPr>
            <p:grpSpPr>
              <a:xfrm>
                <a:off x="15306675" y="-1406000"/>
                <a:ext cx="62865" cy="62699"/>
                <a:chOff x="15306675" y="-1406000"/>
                <a:chExt cx="62865" cy="62699"/>
              </a:xfrm>
            </p:grpSpPr>
            <p:sp>
              <p:nvSpPr>
                <p:cNvPr id="7239" name="Freeform 7238">
                  <a:extLst>
                    <a:ext uri="{FF2B5EF4-FFF2-40B4-BE49-F238E27FC236}">
                      <a16:creationId xmlns:a16="http://schemas.microsoft.com/office/drawing/2014/main" id="{77B6383D-B3AC-992C-A381-169EEDFB1776}"/>
                    </a:ext>
                  </a:extLst>
                </p:cNvPr>
                <p:cNvSpPr/>
                <p:nvPr/>
              </p:nvSpPr>
              <p:spPr>
                <a:xfrm>
                  <a:off x="15306675" y="-1374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40" name="Freeform 7239">
                  <a:extLst>
                    <a:ext uri="{FF2B5EF4-FFF2-40B4-BE49-F238E27FC236}">
                      <a16:creationId xmlns:a16="http://schemas.microsoft.com/office/drawing/2014/main" id="{4D810361-DC45-32F1-5574-2CC9CC64B99D}"/>
                    </a:ext>
                  </a:extLst>
                </p:cNvPr>
                <p:cNvSpPr/>
                <p:nvPr/>
              </p:nvSpPr>
              <p:spPr>
                <a:xfrm>
                  <a:off x="15338107" y="-1406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33" name="Graphic 26">
                <a:extLst>
                  <a:ext uri="{FF2B5EF4-FFF2-40B4-BE49-F238E27FC236}">
                    <a16:creationId xmlns:a16="http://schemas.microsoft.com/office/drawing/2014/main" id="{06FCCF26-3A49-0519-BD36-4138AD771B1A}"/>
                  </a:ext>
                </a:extLst>
              </p:cNvPr>
              <p:cNvGrpSpPr/>
              <p:nvPr/>
            </p:nvGrpSpPr>
            <p:grpSpPr>
              <a:xfrm>
                <a:off x="15316200" y="-1406000"/>
                <a:ext cx="62865" cy="62699"/>
                <a:chOff x="15316200" y="-1406000"/>
                <a:chExt cx="62865" cy="62699"/>
              </a:xfrm>
            </p:grpSpPr>
            <p:sp>
              <p:nvSpPr>
                <p:cNvPr id="7237" name="Freeform 7236">
                  <a:extLst>
                    <a:ext uri="{FF2B5EF4-FFF2-40B4-BE49-F238E27FC236}">
                      <a16:creationId xmlns:a16="http://schemas.microsoft.com/office/drawing/2014/main" id="{9BE10328-69AF-1F8C-B2D5-CF30A1BFA80F}"/>
                    </a:ext>
                  </a:extLst>
                </p:cNvPr>
                <p:cNvSpPr/>
                <p:nvPr/>
              </p:nvSpPr>
              <p:spPr>
                <a:xfrm>
                  <a:off x="15316200" y="-1374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38" name="Freeform 7237">
                  <a:extLst>
                    <a:ext uri="{FF2B5EF4-FFF2-40B4-BE49-F238E27FC236}">
                      <a16:creationId xmlns:a16="http://schemas.microsoft.com/office/drawing/2014/main" id="{46800FD7-F967-1E5F-EAD2-4CD7CC6CC76E}"/>
                    </a:ext>
                  </a:extLst>
                </p:cNvPr>
                <p:cNvSpPr/>
                <p:nvPr/>
              </p:nvSpPr>
              <p:spPr>
                <a:xfrm>
                  <a:off x="15347632" y="-1406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34" name="Graphic 26">
                <a:extLst>
                  <a:ext uri="{FF2B5EF4-FFF2-40B4-BE49-F238E27FC236}">
                    <a16:creationId xmlns:a16="http://schemas.microsoft.com/office/drawing/2014/main" id="{67991E88-BB87-F98B-1FA6-6CB9AEF2615A}"/>
                  </a:ext>
                </a:extLst>
              </p:cNvPr>
              <p:cNvGrpSpPr/>
              <p:nvPr/>
            </p:nvGrpSpPr>
            <p:grpSpPr>
              <a:xfrm>
                <a:off x="15321915" y="-1406000"/>
                <a:ext cx="62865" cy="62699"/>
                <a:chOff x="15321915" y="-1406000"/>
                <a:chExt cx="62865" cy="62699"/>
              </a:xfrm>
            </p:grpSpPr>
            <p:sp>
              <p:nvSpPr>
                <p:cNvPr id="7235" name="Freeform 7234">
                  <a:extLst>
                    <a:ext uri="{FF2B5EF4-FFF2-40B4-BE49-F238E27FC236}">
                      <a16:creationId xmlns:a16="http://schemas.microsoft.com/office/drawing/2014/main" id="{68D2340C-9574-BA50-50FE-4FC1C103F28A}"/>
                    </a:ext>
                  </a:extLst>
                </p:cNvPr>
                <p:cNvSpPr/>
                <p:nvPr/>
              </p:nvSpPr>
              <p:spPr>
                <a:xfrm>
                  <a:off x="15321915" y="-1374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36" name="Freeform 7235">
                  <a:extLst>
                    <a:ext uri="{FF2B5EF4-FFF2-40B4-BE49-F238E27FC236}">
                      <a16:creationId xmlns:a16="http://schemas.microsoft.com/office/drawing/2014/main" id="{88EED48E-066D-4718-3F53-3CECDCA84F29}"/>
                    </a:ext>
                  </a:extLst>
                </p:cNvPr>
                <p:cNvSpPr/>
                <p:nvPr/>
              </p:nvSpPr>
              <p:spPr>
                <a:xfrm>
                  <a:off x="15353347" y="-1406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7124" name="Freeform 7123">
              <a:extLst>
                <a:ext uri="{FF2B5EF4-FFF2-40B4-BE49-F238E27FC236}">
                  <a16:creationId xmlns:a16="http://schemas.microsoft.com/office/drawing/2014/main" id="{42A5F69F-2636-4F99-A921-5C575C4E444A}"/>
                </a:ext>
              </a:extLst>
            </p:cNvPr>
            <p:cNvSpPr/>
            <p:nvPr/>
          </p:nvSpPr>
          <p:spPr>
            <a:xfrm>
              <a:off x="9777412" y="-2266700"/>
              <a:ext cx="5568314" cy="892050"/>
            </a:xfrm>
            <a:custGeom>
              <a:avLst/>
              <a:gdLst>
                <a:gd name="connsiteX0" fmla="*/ 0 w 5568314"/>
                <a:gd name="connsiteY0" fmla="*/ 0 h 892050"/>
                <a:gd name="connsiteX1" fmla="*/ 64770 w 5568314"/>
                <a:gd name="connsiteY1" fmla="*/ 0 h 892050"/>
                <a:gd name="connsiteX2" fmla="*/ 64770 w 5568314"/>
                <a:gd name="connsiteY2" fmla="*/ 19950 h 892050"/>
                <a:gd name="connsiteX3" fmla="*/ 104775 w 5568314"/>
                <a:gd name="connsiteY3" fmla="*/ 19950 h 892050"/>
                <a:gd name="connsiteX4" fmla="*/ 104775 w 5568314"/>
                <a:gd name="connsiteY4" fmla="*/ 38950 h 892050"/>
                <a:gd name="connsiteX5" fmla="*/ 191452 w 5568314"/>
                <a:gd name="connsiteY5" fmla="*/ 38950 h 892050"/>
                <a:gd name="connsiteX6" fmla="*/ 191452 w 5568314"/>
                <a:gd name="connsiteY6" fmla="*/ 72200 h 892050"/>
                <a:gd name="connsiteX7" fmla="*/ 232410 w 5568314"/>
                <a:gd name="connsiteY7" fmla="*/ 72200 h 892050"/>
                <a:gd name="connsiteX8" fmla="*/ 232410 w 5568314"/>
                <a:gd name="connsiteY8" fmla="*/ 85500 h 892050"/>
                <a:gd name="connsiteX9" fmla="*/ 673418 w 5568314"/>
                <a:gd name="connsiteY9" fmla="*/ 85500 h 892050"/>
                <a:gd name="connsiteX10" fmla="*/ 673418 w 5568314"/>
                <a:gd name="connsiteY10" fmla="*/ 103550 h 892050"/>
                <a:gd name="connsiteX11" fmla="*/ 751522 w 5568314"/>
                <a:gd name="connsiteY11" fmla="*/ 103550 h 892050"/>
                <a:gd name="connsiteX12" fmla="*/ 751522 w 5568314"/>
                <a:gd name="connsiteY12" fmla="*/ 120650 h 892050"/>
                <a:gd name="connsiteX13" fmla="*/ 1167765 w 5568314"/>
                <a:gd name="connsiteY13" fmla="*/ 120650 h 892050"/>
                <a:gd name="connsiteX14" fmla="*/ 1167765 w 5568314"/>
                <a:gd name="connsiteY14" fmla="*/ 135850 h 892050"/>
                <a:gd name="connsiteX15" fmla="*/ 1250633 w 5568314"/>
                <a:gd name="connsiteY15" fmla="*/ 135850 h 892050"/>
                <a:gd name="connsiteX16" fmla="*/ 1250633 w 5568314"/>
                <a:gd name="connsiteY16" fmla="*/ 152950 h 892050"/>
                <a:gd name="connsiteX17" fmla="*/ 1597343 w 5568314"/>
                <a:gd name="connsiteY17" fmla="*/ 152950 h 892050"/>
                <a:gd name="connsiteX18" fmla="*/ 1597343 w 5568314"/>
                <a:gd name="connsiteY18" fmla="*/ 169100 h 892050"/>
                <a:gd name="connsiteX19" fmla="*/ 1636395 w 5568314"/>
                <a:gd name="connsiteY19" fmla="*/ 169100 h 892050"/>
                <a:gd name="connsiteX20" fmla="*/ 1636395 w 5568314"/>
                <a:gd name="connsiteY20" fmla="*/ 186200 h 892050"/>
                <a:gd name="connsiteX21" fmla="*/ 2165985 w 5568314"/>
                <a:gd name="connsiteY21" fmla="*/ 186200 h 892050"/>
                <a:gd name="connsiteX22" fmla="*/ 2165985 w 5568314"/>
                <a:gd name="connsiteY22" fmla="*/ 204250 h 892050"/>
                <a:gd name="connsiteX23" fmla="*/ 2706053 w 5568314"/>
                <a:gd name="connsiteY23" fmla="*/ 204250 h 892050"/>
                <a:gd name="connsiteX24" fmla="*/ 2706053 w 5568314"/>
                <a:gd name="connsiteY24" fmla="*/ 224200 h 892050"/>
                <a:gd name="connsiteX25" fmla="*/ 2823210 w 5568314"/>
                <a:gd name="connsiteY25" fmla="*/ 224200 h 892050"/>
                <a:gd name="connsiteX26" fmla="*/ 2823210 w 5568314"/>
                <a:gd name="connsiteY26" fmla="*/ 239400 h 892050"/>
                <a:gd name="connsiteX27" fmla="*/ 3280410 w 5568314"/>
                <a:gd name="connsiteY27" fmla="*/ 239400 h 892050"/>
                <a:gd name="connsiteX28" fmla="*/ 3280410 w 5568314"/>
                <a:gd name="connsiteY28" fmla="*/ 260300 h 892050"/>
                <a:gd name="connsiteX29" fmla="*/ 3549015 w 5568314"/>
                <a:gd name="connsiteY29" fmla="*/ 260300 h 892050"/>
                <a:gd name="connsiteX30" fmla="*/ 3549015 w 5568314"/>
                <a:gd name="connsiteY30" fmla="*/ 280250 h 892050"/>
                <a:gd name="connsiteX31" fmla="*/ 3596640 w 5568314"/>
                <a:gd name="connsiteY31" fmla="*/ 280250 h 892050"/>
                <a:gd name="connsiteX32" fmla="*/ 3596640 w 5568314"/>
                <a:gd name="connsiteY32" fmla="*/ 298300 h 892050"/>
                <a:gd name="connsiteX33" fmla="*/ 3744278 w 5568314"/>
                <a:gd name="connsiteY33" fmla="*/ 298300 h 892050"/>
                <a:gd name="connsiteX34" fmla="*/ 3744278 w 5568314"/>
                <a:gd name="connsiteY34" fmla="*/ 318250 h 892050"/>
                <a:gd name="connsiteX35" fmla="*/ 3866198 w 5568314"/>
                <a:gd name="connsiteY35" fmla="*/ 318250 h 892050"/>
                <a:gd name="connsiteX36" fmla="*/ 3866198 w 5568314"/>
                <a:gd name="connsiteY36" fmla="*/ 358150 h 892050"/>
                <a:gd name="connsiteX37" fmla="*/ 3923348 w 5568314"/>
                <a:gd name="connsiteY37" fmla="*/ 358150 h 892050"/>
                <a:gd name="connsiteX38" fmla="*/ 3923348 w 5568314"/>
                <a:gd name="connsiteY38" fmla="*/ 382850 h 892050"/>
                <a:gd name="connsiteX39" fmla="*/ 4034790 w 5568314"/>
                <a:gd name="connsiteY39" fmla="*/ 382850 h 892050"/>
                <a:gd name="connsiteX40" fmla="*/ 4034790 w 5568314"/>
                <a:gd name="connsiteY40" fmla="*/ 402800 h 892050"/>
                <a:gd name="connsiteX41" fmla="*/ 4140518 w 5568314"/>
                <a:gd name="connsiteY41" fmla="*/ 402800 h 892050"/>
                <a:gd name="connsiteX42" fmla="*/ 4140518 w 5568314"/>
                <a:gd name="connsiteY42" fmla="*/ 435100 h 892050"/>
                <a:gd name="connsiteX43" fmla="*/ 4451033 w 5568314"/>
                <a:gd name="connsiteY43" fmla="*/ 435100 h 892050"/>
                <a:gd name="connsiteX44" fmla="*/ 4451033 w 5568314"/>
                <a:gd name="connsiteY44" fmla="*/ 476900 h 892050"/>
                <a:gd name="connsiteX45" fmla="*/ 4545330 w 5568314"/>
                <a:gd name="connsiteY45" fmla="*/ 476900 h 892050"/>
                <a:gd name="connsiteX46" fmla="*/ 4545330 w 5568314"/>
                <a:gd name="connsiteY46" fmla="*/ 521550 h 892050"/>
                <a:gd name="connsiteX47" fmla="*/ 4616768 w 5568314"/>
                <a:gd name="connsiteY47" fmla="*/ 521550 h 892050"/>
                <a:gd name="connsiteX48" fmla="*/ 4616768 w 5568314"/>
                <a:gd name="connsiteY48" fmla="*/ 568100 h 892050"/>
                <a:gd name="connsiteX49" fmla="*/ 5173028 w 5568314"/>
                <a:gd name="connsiteY49" fmla="*/ 568100 h 892050"/>
                <a:gd name="connsiteX50" fmla="*/ 5173028 w 5568314"/>
                <a:gd name="connsiteY50" fmla="*/ 686850 h 892050"/>
                <a:gd name="connsiteX51" fmla="*/ 5320665 w 5568314"/>
                <a:gd name="connsiteY51" fmla="*/ 686850 h 892050"/>
                <a:gd name="connsiteX52" fmla="*/ 5320665 w 5568314"/>
                <a:gd name="connsiteY52" fmla="*/ 892050 h 892050"/>
                <a:gd name="connsiteX53" fmla="*/ 5568315 w 5568314"/>
                <a:gd name="connsiteY53" fmla="*/ 892050 h 89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568314" h="892050">
                  <a:moveTo>
                    <a:pt x="0" y="0"/>
                  </a:moveTo>
                  <a:lnTo>
                    <a:pt x="64770" y="0"/>
                  </a:lnTo>
                  <a:lnTo>
                    <a:pt x="64770" y="19950"/>
                  </a:lnTo>
                  <a:lnTo>
                    <a:pt x="104775" y="19950"/>
                  </a:lnTo>
                  <a:lnTo>
                    <a:pt x="104775" y="38950"/>
                  </a:lnTo>
                  <a:lnTo>
                    <a:pt x="191452" y="38950"/>
                  </a:lnTo>
                  <a:lnTo>
                    <a:pt x="191452" y="72200"/>
                  </a:lnTo>
                  <a:lnTo>
                    <a:pt x="232410" y="72200"/>
                  </a:lnTo>
                  <a:lnTo>
                    <a:pt x="232410" y="85500"/>
                  </a:lnTo>
                  <a:lnTo>
                    <a:pt x="673418" y="85500"/>
                  </a:lnTo>
                  <a:lnTo>
                    <a:pt x="673418" y="103550"/>
                  </a:lnTo>
                  <a:lnTo>
                    <a:pt x="751522" y="103550"/>
                  </a:lnTo>
                  <a:lnTo>
                    <a:pt x="751522" y="120650"/>
                  </a:lnTo>
                  <a:lnTo>
                    <a:pt x="1167765" y="120650"/>
                  </a:lnTo>
                  <a:lnTo>
                    <a:pt x="1167765" y="135850"/>
                  </a:lnTo>
                  <a:lnTo>
                    <a:pt x="1250633" y="135850"/>
                  </a:lnTo>
                  <a:lnTo>
                    <a:pt x="1250633" y="152950"/>
                  </a:lnTo>
                  <a:lnTo>
                    <a:pt x="1597343" y="152950"/>
                  </a:lnTo>
                  <a:lnTo>
                    <a:pt x="1597343" y="169100"/>
                  </a:lnTo>
                  <a:lnTo>
                    <a:pt x="1636395" y="169100"/>
                  </a:lnTo>
                  <a:lnTo>
                    <a:pt x="1636395" y="186200"/>
                  </a:lnTo>
                  <a:lnTo>
                    <a:pt x="2165985" y="186200"/>
                  </a:lnTo>
                  <a:lnTo>
                    <a:pt x="2165985" y="204250"/>
                  </a:lnTo>
                  <a:lnTo>
                    <a:pt x="2706053" y="204250"/>
                  </a:lnTo>
                  <a:lnTo>
                    <a:pt x="2706053" y="224200"/>
                  </a:lnTo>
                  <a:lnTo>
                    <a:pt x="2823210" y="224200"/>
                  </a:lnTo>
                  <a:lnTo>
                    <a:pt x="2823210" y="239400"/>
                  </a:lnTo>
                  <a:lnTo>
                    <a:pt x="3280410" y="239400"/>
                  </a:lnTo>
                  <a:lnTo>
                    <a:pt x="3280410" y="260300"/>
                  </a:lnTo>
                  <a:lnTo>
                    <a:pt x="3549015" y="260300"/>
                  </a:lnTo>
                  <a:lnTo>
                    <a:pt x="3549015" y="280250"/>
                  </a:lnTo>
                  <a:lnTo>
                    <a:pt x="3596640" y="280250"/>
                  </a:lnTo>
                  <a:lnTo>
                    <a:pt x="3596640" y="298300"/>
                  </a:lnTo>
                  <a:lnTo>
                    <a:pt x="3744278" y="298300"/>
                  </a:lnTo>
                  <a:lnTo>
                    <a:pt x="3744278" y="318250"/>
                  </a:lnTo>
                  <a:lnTo>
                    <a:pt x="3866198" y="318250"/>
                  </a:lnTo>
                  <a:lnTo>
                    <a:pt x="3866198" y="358150"/>
                  </a:lnTo>
                  <a:lnTo>
                    <a:pt x="3923348" y="358150"/>
                  </a:lnTo>
                  <a:lnTo>
                    <a:pt x="3923348" y="382850"/>
                  </a:lnTo>
                  <a:lnTo>
                    <a:pt x="4034790" y="382850"/>
                  </a:lnTo>
                  <a:lnTo>
                    <a:pt x="4034790" y="402800"/>
                  </a:lnTo>
                  <a:lnTo>
                    <a:pt x="4140518" y="402800"/>
                  </a:lnTo>
                  <a:lnTo>
                    <a:pt x="4140518" y="435100"/>
                  </a:lnTo>
                  <a:lnTo>
                    <a:pt x="4451033" y="435100"/>
                  </a:lnTo>
                  <a:lnTo>
                    <a:pt x="4451033" y="476900"/>
                  </a:lnTo>
                  <a:lnTo>
                    <a:pt x="4545330" y="476900"/>
                  </a:lnTo>
                  <a:lnTo>
                    <a:pt x="4545330" y="521550"/>
                  </a:lnTo>
                  <a:lnTo>
                    <a:pt x="4616768" y="521550"/>
                  </a:lnTo>
                  <a:lnTo>
                    <a:pt x="4616768" y="568100"/>
                  </a:lnTo>
                  <a:lnTo>
                    <a:pt x="5173028" y="568100"/>
                  </a:lnTo>
                  <a:lnTo>
                    <a:pt x="5173028" y="686850"/>
                  </a:lnTo>
                  <a:lnTo>
                    <a:pt x="5320665" y="686850"/>
                  </a:lnTo>
                  <a:lnTo>
                    <a:pt x="5320665" y="892050"/>
                  </a:lnTo>
                  <a:lnTo>
                    <a:pt x="5568315" y="892050"/>
                  </a:lnTo>
                </a:path>
              </a:pathLst>
            </a:custGeom>
            <a:noFill/>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sp>
        <p:nvSpPr>
          <p:cNvPr id="5724" name="Freeform 5723">
            <a:extLst>
              <a:ext uri="{FF2B5EF4-FFF2-40B4-BE49-F238E27FC236}">
                <a16:creationId xmlns:a16="http://schemas.microsoft.com/office/drawing/2014/main" id="{7A62D65F-BAEC-DA3F-7F4E-D2793BDBBAF8}"/>
              </a:ext>
            </a:extLst>
          </p:cNvPr>
          <p:cNvSpPr/>
          <p:nvPr/>
        </p:nvSpPr>
        <p:spPr>
          <a:xfrm>
            <a:off x="1323848" y="1431783"/>
            <a:ext cx="15477" cy="2688655"/>
          </a:xfrm>
          <a:custGeom>
            <a:avLst/>
            <a:gdLst>
              <a:gd name="connsiteX0" fmla="*/ 0 w 9525"/>
              <a:gd name="connsiteY0" fmla="*/ 0 h 2196400"/>
              <a:gd name="connsiteX1" fmla="*/ 0 w 9525"/>
              <a:gd name="connsiteY1" fmla="*/ 2196400 h 2196400"/>
            </a:gdLst>
            <a:ahLst/>
            <a:cxnLst>
              <a:cxn ang="0">
                <a:pos x="connsiteX0" y="connsiteY0"/>
              </a:cxn>
              <a:cxn ang="0">
                <a:pos x="connsiteX1" y="connsiteY1"/>
              </a:cxn>
            </a:cxnLst>
            <a:rect l="l" t="t" r="r" b="b"/>
            <a:pathLst>
              <a:path w="9525" h="2196400">
                <a:moveTo>
                  <a:pt x="0" y="0"/>
                </a:moveTo>
                <a:lnTo>
                  <a:pt x="0" y="219640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25" name="Freeform 5724">
            <a:extLst>
              <a:ext uri="{FF2B5EF4-FFF2-40B4-BE49-F238E27FC236}">
                <a16:creationId xmlns:a16="http://schemas.microsoft.com/office/drawing/2014/main" id="{7718910B-AEE7-B39F-C1FE-97A52BA4C5D7}"/>
              </a:ext>
            </a:extLst>
          </p:cNvPr>
          <p:cNvSpPr/>
          <p:nvPr/>
        </p:nvSpPr>
        <p:spPr>
          <a:xfrm>
            <a:off x="1323848" y="4120438"/>
            <a:ext cx="10157216" cy="11629"/>
          </a:xfrm>
          <a:custGeom>
            <a:avLst/>
            <a:gdLst>
              <a:gd name="connsiteX0" fmla="*/ 0 w 6251257"/>
              <a:gd name="connsiteY0" fmla="*/ 0 h 9500"/>
              <a:gd name="connsiteX1" fmla="*/ 6251258 w 6251257"/>
              <a:gd name="connsiteY1" fmla="*/ 0 h 9500"/>
            </a:gdLst>
            <a:ahLst/>
            <a:cxnLst>
              <a:cxn ang="0">
                <a:pos x="connsiteX0" y="connsiteY0"/>
              </a:cxn>
              <a:cxn ang="0">
                <a:pos x="connsiteX1" y="connsiteY1"/>
              </a:cxn>
            </a:cxnLst>
            <a:rect l="l" t="t" r="r" b="b"/>
            <a:pathLst>
              <a:path w="6251257" h="9500">
                <a:moveTo>
                  <a:pt x="0" y="0"/>
                </a:moveTo>
                <a:lnTo>
                  <a:pt x="625125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5743" name="Graphic 26">
            <a:extLst>
              <a:ext uri="{FF2B5EF4-FFF2-40B4-BE49-F238E27FC236}">
                <a16:creationId xmlns:a16="http://schemas.microsoft.com/office/drawing/2014/main" id="{4741E7C2-2055-32DE-0922-913CFA57BC35}"/>
              </a:ext>
            </a:extLst>
          </p:cNvPr>
          <p:cNvGrpSpPr/>
          <p:nvPr/>
        </p:nvGrpSpPr>
        <p:grpSpPr>
          <a:xfrm>
            <a:off x="1477066" y="1464345"/>
            <a:ext cx="8880404" cy="673327"/>
            <a:chOff x="9775507" y="-2280950"/>
            <a:chExt cx="5465444" cy="550050"/>
          </a:xfrm>
          <a:noFill/>
        </p:grpSpPr>
        <p:grpSp>
          <p:nvGrpSpPr>
            <p:cNvPr id="6794" name="Graphic 26">
              <a:extLst>
                <a:ext uri="{FF2B5EF4-FFF2-40B4-BE49-F238E27FC236}">
                  <a16:creationId xmlns:a16="http://schemas.microsoft.com/office/drawing/2014/main" id="{4E7D1686-D780-220E-ADCA-257E50ECC4DA}"/>
                </a:ext>
              </a:extLst>
            </p:cNvPr>
            <p:cNvGrpSpPr/>
            <p:nvPr/>
          </p:nvGrpSpPr>
          <p:grpSpPr>
            <a:xfrm>
              <a:off x="9881235" y="-2280950"/>
              <a:ext cx="5359717" cy="550050"/>
              <a:chOff x="9881235" y="-2280950"/>
              <a:chExt cx="5359717" cy="550050"/>
            </a:xfrm>
          </p:grpSpPr>
          <p:grpSp>
            <p:nvGrpSpPr>
              <p:cNvPr id="6796" name="Graphic 26">
                <a:extLst>
                  <a:ext uri="{FF2B5EF4-FFF2-40B4-BE49-F238E27FC236}">
                    <a16:creationId xmlns:a16="http://schemas.microsoft.com/office/drawing/2014/main" id="{7AA460FA-1071-A68F-A743-40336AF10C82}"/>
                  </a:ext>
                </a:extLst>
              </p:cNvPr>
              <p:cNvGrpSpPr/>
              <p:nvPr/>
            </p:nvGrpSpPr>
            <p:grpSpPr>
              <a:xfrm>
                <a:off x="9881235" y="-2280950"/>
                <a:ext cx="62864" cy="62700"/>
                <a:chOff x="9881235" y="-2280950"/>
                <a:chExt cx="62864" cy="62700"/>
              </a:xfrm>
            </p:grpSpPr>
            <p:sp>
              <p:nvSpPr>
                <p:cNvPr id="7121" name="Freeform 7120">
                  <a:extLst>
                    <a:ext uri="{FF2B5EF4-FFF2-40B4-BE49-F238E27FC236}">
                      <a16:creationId xmlns:a16="http://schemas.microsoft.com/office/drawing/2014/main" id="{5A0545A6-BA26-71FF-6ABD-C251403F525F}"/>
                    </a:ext>
                  </a:extLst>
                </p:cNvPr>
                <p:cNvSpPr/>
                <p:nvPr/>
              </p:nvSpPr>
              <p:spPr>
                <a:xfrm>
                  <a:off x="9881235" y="-22496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22" name="Freeform 7121">
                  <a:extLst>
                    <a:ext uri="{FF2B5EF4-FFF2-40B4-BE49-F238E27FC236}">
                      <a16:creationId xmlns:a16="http://schemas.microsoft.com/office/drawing/2014/main" id="{058B40DE-AE88-4C7C-E15F-873287930035}"/>
                    </a:ext>
                  </a:extLst>
                </p:cNvPr>
                <p:cNvSpPr/>
                <p:nvPr/>
              </p:nvSpPr>
              <p:spPr>
                <a:xfrm>
                  <a:off x="9912667" y="-2280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797" name="Graphic 26">
                <a:extLst>
                  <a:ext uri="{FF2B5EF4-FFF2-40B4-BE49-F238E27FC236}">
                    <a16:creationId xmlns:a16="http://schemas.microsoft.com/office/drawing/2014/main" id="{8785026D-3C9A-EB1F-4DEF-BDC6DBB89868}"/>
                  </a:ext>
                </a:extLst>
              </p:cNvPr>
              <p:cNvGrpSpPr/>
              <p:nvPr/>
            </p:nvGrpSpPr>
            <p:grpSpPr>
              <a:xfrm>
                <a:off x="11076622" y="-2114700"/>
                <a:ext cx="62864" cy="63650"/>
                <a:chOff x="11076622" y="-2114700"/>
                <a:chExt cx="62864" cy="63650"/>
              </a:xfrm>
            </p:grpSpPr>
            <p:sp>
              <p:nvSpPr>
                <p:cNvPr id="7119" name="Freeform 7118">
                  <a:extLst>
                    <a:ext uri="{FF2B5EF4-FFF2-40B4-BE49-F238E27FC236}">
                      <a16:creationId xmlns:a16="http://schemas.microsoft.com/office/drawing/2014/main" id="{FF2059CE-0588-6165-0BF5-77881848FE7F}"/>
                    </a:ext>
                  </a:extLst>
                </p:cNvPr>
                <p:cNvSpPr/>
                <p:nvPr/>
              </p:nvSpPr>
              <p:spPr>
                <a:xfrm>
                  <a:off x="11076622" y="-2083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20" name="Freeform 7119">
                  <a:extLst>
                    <a:ext uri="{FF2B5EF4-FFF2-40B4-BE49-F238E27FC236}">
                      <a16:creationId xmlns:a16="http://schemas.microsoft.com/office/drawing/2014/main" id="{0FB9EB6C-930B-DFC7-1419-C14DEA5BED53}"/>
                    </a:ext>
                  </a:extLst>
                </p:cNvPr>
                <p:cNvSpPr/>
                <p:nvPr/>
              </p:nvSpPr>
              <p:spPr>
                <a:xfrm>
                  <a:off x="11108055" y="-21147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798" name="Graphic 26">
                <a:extLst>
                  <a:ext uri="{FF2B5EF4-FFF2-40B4-BE49-F238E27FC236}">
                    <a16:creationId xmlns:a16="http://schemas.microsoft.com/office/drawing/2014/main" id="{E270A6A7-6B79-0984-1906-A131789FE719}"/>
                  </a:ext>
                </a:extLst>
              </p:cNvPr>
              <p:cNvGrpSpPr/>
              <p:nvPr/>
            </p:nvGrpSpPr>
            <p:grpSpPr>
              <a:xfrm>
                <a:off x="11152822" y="-2095700"/>
                <a:ext cx="62864" cy="62700"/>
                <a:chOff x="11152822" y="-2095700"/>
                <a:chExt cx="62864" cy="62700"/>
              </a:xfrm>
            </p:grpSpPr>
            <p:sp>
              <p:nvSpPr>
                <p:cNvPr id="7117" name="Freeform 7116">
                  <a:extLst>
                    <a:ext uri="{FF2B5EF4-FFF2-40B4-BE49-F238E27FC236}">
                      <a16:creationId xmlns:a16="http://schemas.microsoft.com/office/drawing/2014/main" id="{E0797214-8DFE-7E6B-A379-184083F0393F}"/>
                    </a:ext>
                  </a:extLst>
                </p:cNvPr>
                <p:cNvSpPr/>
                <p:nvPr/>
              </p:nvSpPr>
              <p:spPr>
                <a:xfrm>
                  <a:off x="11152822" y="-2064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18" name="Freeform 7117">
                  <a:extLst>
                    <a:ext uri="{FF2B5EF4-FFF2-40B4-BE49-F238E27FC236}">
                      <a16:creationId xmlns:a16="http://schemas.microsoft.com/office/drawing/2014/main" id="{E4F08D28-DA5B-05E9-DC8A-854AA685EB48}"/>
                    </a:ext>
                  </a:extLst>
                </p:cNvPr>
                <p:cNvSpPr/>
                <p:nvPr/>
              </p:nvSpPr>
              <p:spPr>
                <a:xfrm>
                  <a:off x="11184255" y="-2095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799" name="Graphic 26">
                <a:extLst>
                  <a:ext uri="{FF2B5EF4-FFF2-40B4-BE49-F238E27FC236}">
                    <a16:creationId xmlns:a16="http://schemas.microsoft.com/office/drawing/2014/main" id="{12018DA8-68E5-253B-3C7B-EF833828D0A3}"/>
                  </a:ext>
                </a:extLst>
              </p:cNvPr>
              <p:cNvGrpSpPr/>
              <p:nvPr/>
            </p:nvGrpSpPr>
            <p:grpSpPr>
              <a:xfrm>
                <a:off x="11355705" y="-2095700"/>
                <a:ext cx="62865" cy="62700"/>
                <a:chOff x="11355705" y="-2095700"/>
                <a:chExt cx="62865" cy="62700"/>
              </a:xfrm>
            </p:grpSpPr>
            <p:sp>
              <p:nvSpPr>
                <p:cNvPr id="7115" name="Freeform 7114">
                  <a:extLst>
                    <a:ext uri="{FF2B5EF4-FFF2-40B4-BE49-F238E27FC236}">
                      <a16:creationId xmlns:a16="http://schemas.microsoft.com/office/drawing/2014/main" id="{A3ECA20F-3AB2-CF63-B6C5-8B816E72DE3B}"/>
                    </a:ext>
                  </a:extLst>
                </p:cNvPr>
                <p:cNvSpPr/>
                <p:nvPr/>
              </p:nvSpPr>
              <p:spPr>
                <a:xfrm>
                  <a:off x="11355705" y="-2064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16" name="Freeform 7115">
                  <a:extLst>
                    <a:ext uri="{FF2B5EF4-FFF2-40B4-BE49-F238E27FC236}">
                      <a16:creationId xmlns:a16="http://schemas.microsoft.com/office/drawing/2014/main" id="{67009B43-DE11-F0D1-ED63-8F7F4E283680}"/>
                    </a:ext>
                  </a:extLst>
                </p:cNvPr>
                <p:cNvSpPr/>
                <p:nvPr/>
              </p:nvSpPr>
              <p:spPr>
                <a:xfrm>
                  <a:off x="11387137" y="-2095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00" name="Graphic 26">
                <a:extLst>
                  <a:ext uri="{FF2B5EF4-FFF2-40B4-BE49-F238E27FC236}">
                    <a16:creationId xmlns:a16="http://schemas.microsoft.com/office/drawing/2014/main" id="{22A4BB4F-9733-FD6E-5869-15045C55015C}"/>
                  </a:ext>
                </a:extLst>
              </p:cNvPr>
              <p:cNvGrpSpPr/>
              <p:nvPr/>
            </p:nvGrpSpPr>
            <p:grpSpPr>
              <a:xfrm>
                <a:off x="11361420" y="-2095700"/>
                <a:ext cx="63817" cy="62700"/>
                <a:chOff x="11361420" y="-2095700"/>
                <a:chExt cx="63817" cy="62700"/>
              </a:xfrm>
            </p:grpSpPr>
            <p:sp>
              <p:nvSpPr>
                <p:cNvPr id="7113" name="Freeform 7112">
                  <a:extLst>
                    <a:ext uri="{FF2B5EF4-FFF2-40B4-BE49-F238E27FC236}">
                      <a16:creationId xmlns:a16="http://schemas.microsoft.com/office/drawing/2014/main" id="{A25955A7-8793-5A98-4F87-58E33BDFAE08}"/>
                    </a:ext>
                  </a:extLst>
                </p:cNvPr>
                <p:cNvSpPr/>
                <p:nvPr/>
              </p:nvSpPr>
              <p:spPr>
                <a:xfrm>
                  <a:off x="11361420" y="-20643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14" name="Freeform 7113">
                  <a:extLst>
                    <a:ext uri="{FF2B5EF4-FFF2-40B4-BE49-F238E27FC236}">
                      <a16:creationId xmlns:a16="http://schemas.microsoft.com/office/drawing/2014/main" id="{BD8BF1D7-9FFB-5E21-5941-A110CCFFE1CF}"/>
                    </a:ext>
                  </a:extLst>
                </p:cNvPr>
                <p:cNvSpPr/>
                <p:nvPr/>
              </p:nvSpPr>
              <p:spPr>
                <a:xfrm>
                  <a:off x="11393805" y="-2095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01" name="Graphic 26">
                <a:extLst>
                  <a:ext uri="{FF2B5EF4-FFF2-40B4-BE49-F238E27FC236}">
                    <a16:creationId xmlns:a16="http://schemas.microsoft.com/office/drawing/2014/main" id="{73C3815E-7417-E06D-F50B-AB37280C0067}"/>
                  </a:ext>
                </a:extLst>
              </p:cNvPr>
              <p:cNvGrpSpPr/>
              <p:nvPr/>
            </p:nvGrpSpPr>
            <p:grpSpPr>
              <a:xfrm>
                <a:off x="11368087" y="-2095700"/>
                <a:ext cx="62864" cy="62700"/>
                <a:chOff x="11368087" y="-2095700"/>
                <a:chExt cx="62864" cy="62700"/>
              </a:xfrm>
            </p:grpSpPr>
            <p:sp>
              <p:nvSpPr>
                <p:cNvPr id="7111" name="Freeform 7110">
                  <a:extLst>
                    <a:ext uri="{FF2B5EF4-FFF2-40B4-BE49-F238E27FC236}">
                      <a16:creationId xmlns:a16="http://schemas.microsoft.com/office/drawing/2014/main" id="{FB990572-467F-9A76-9708-01BFCB029CF1}"/>
                    </a:ext>
                  </a:extLst>
                </p:cNvPr>
                <p:cNvSpPr/>
                <p:nvPr/>
              </p:nvSpPr>
              <p:spPr>
                <a:xfrm>
                  <a:off x="11368087" y="-2064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12" name="Freeform 7111">
                  <a:extLst>
                    <a:ext uri="{FF2B5EF4-FFF2-40B4-BE49-F238E27FC236}">
                      <a16:creationId xmlns:a16="http://schemas.microsoft.com/office/drawing/2014/main" id="{FB004499-2D98-D939-24CB-C18AFE7341E5}"/>
                    </a:ext>
                  </a:extLst>
                </p:cNvPr>
                <p:cNvSpPr/>
                <p:nvPr/>
              </p:nvSpPr>
              <p:spPr>
                <a:xfrm>
                  <a:off x="11399520" y="-2095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02" name="Graphic 26">
                <a:extLst>
                  <a:ext uri="{FF2B5EF4-FFF2-40B4-BE49-F238E27FC236}">
                    <a16:creationId xmlns:a16="http://schemas.microsoft.com/office/drawing/2014/main" id="{9C4795F1-068B-6B7A-1A90-E6B2BDDBC94D}"/>
                  </a:ext>
                </a:extLst>
              </p:cNvPr>
              <p:cNvGrpSpPr/>
              <p:nvPr/>
            </p:nvGrpSpPr>
            <p:grpSpPr>
              <a:xfrm>
                <a:off x="11421427" y="-2060550"/>
                <a:ext cx="62864" cy="62700"/>
                <a:chOff x="11421427" y="-2060550"/>
                <a:chExt cx="62864" cy="62700"/>
              </a:xfrm>
            </p:grpSpPr>
            <p:sp>
              <p:nvSpPr>
                <p:cNvPr id="7109" name="Freeform 7108">
                  <a:extLst>
                    <a:ext uri="{FF2B5EF4-FFF2-40B4-BE49-F238E27FC236}">
                      <a16:creationId xmlns:a16="http://schemas.microsoft.com/office/drawing/2014/main" id="{BAB95C69-138E-76B5-D0BC-FC159F650572}"/>
                    </a:ext>
                  </a:extLst>
                </p:cNvPr>
                <p:cNvSpPr/>
                <p:nvPr/>
              </p:nvSpPr>
              <p:spPr>
                <a:xfrm>
                  <a:off x="11421427" y="-2029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10" name="Freeform 7109">
                  <a:extLst>
                    <a:ext uri="{FF2B5EF4-FFF2-40B4-BE49-F238E27FC236}">
                      <a16:creationId xmlns:a16="http://schemas.microsoft.com/office/drawing/2014/main" id="{691A92B5-FE8F-F32C-9788-B73A7980C93A}"/>
                    </a:ext>
                  </a:extLst>
                </p:cNvPr>
                <p:cNvSpPr/>
                <p:nvPr/>
              </p:nvSpPr>
              <p:spPr>
                <a:xfrm>
                  <a:off x="11452860" y="-206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03" name="Graphic 26">
                <a:extLst>
                  <a:ext uri="{FF2B5EF4-FFF2-40B4-BE49-F238E27FC236}">
                    <a16:creationId xmlns:a16="http://schemas.microsoft.com/office/drawing/2014/main" id="{2A6C3514-DB81-FA4C-A50A-C636D919DB70}"/>
                  </a:ext>
                </a:extLst>
              </p:cNvPr>
              <p:cNvGrpSpPr/>
              <p:nvPr/>
            </p:nvGrpSpPr>
            <p:grpSpPr>
              <a:xfrm>
                <a:off x="11545252" y="-2060550"/>
                <a:ext cx="62864" cy="62700"/>
                <a:chOff x="11545252" y="-2060550"/>
                <a:chExt cx="62864" cy="62700"/>
              </a:xfrm>
            </p:grpSpPr>
            <p:sp>
              <p:nvSpPr>
                <p:cNvPr id="7107" name="Freeform 7106">
                  <a:extLst>
                    <a:ext uri="{FF2B5EF4-FFF2-40B4-BE49-F238E27FC236}">
                      <a16:creationId xmlns:a16="http://schemas.microsoft.com/office/drawing/2014/main" id="{0FA1C62F-A82F-25A5-AA20-B6F5A8404106}"/>
                    </a:ext>
                  </a:extLst>
                </p:cNvPr>
                <p:cNvSpPr/>
                <p:nvPr/>
              </p:nvSpPr>
              <p:spPr>
                <a:xfrm>
                  <a:off x="11545252" y="-2029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08" name="Freeform 7107">
                  <a:extLst>
                    <a:ext uri="{FF2B5EF4-FFF2-40B4-BE49-F238E27FC236}">
                      <a16:creationId xmlns:a16="http://schemas.microsoft.com/office/drawing/2014/main" id="{CEABCA5A-FF47-083F-1851-2916C5401B2D}"/>
                    </a:ext>
                  </a:extLst>
                </p:cNvPr>
                <p:cNvSpPr/>
                <p:nvPr/>
              </p:nvSpPr>
              <p:spPr>
                <a:xfrm>
                  <a:off x="11576685" y="-206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04" name="Graphic 26">
                <a:extLst>
                  <a:ext uri="{FF2B5EF4-FFF2-40B4-BE49-F238E27FC236}">
                    <a16:creationId xmlns:a16="http://schemas.microsoft.com/office/drawing/2014/main" id="{2ED48065-951B-00A0-DCE9-F6859FFD0412}"/>
                  </a:ext>
                </a:extLst>
              </p:cNvPr>
              <p:cNvGrpSpPr/>
              <p:nvPr/>
            </p:nvGrpSpPr>
            <p:grpSpPr>
              <a:xfrm>
                <a:off x="11677650" y="-2060550"/>
                <a:ext cx="62865" cy="62700"/>
                <a:chOff x="11677650" y="-2060550"/>
                <a:chExt cx="62865" cy="62700"/>
              </a:xfrm>
            </p:grpSpPr>
            <p:sp>
              <p:nvSpPr>
                <p:cNvPr id="7105" name="Freeform 7104">
                  <a:extLst>
                    <a:ext uri="{FF2B5EF4-FFF2-40B4-BE49-F238E27FC236}">
                      <a16:creationId xmlns:a16="http://schemas.microsoft.com/office/drawing/2014/main" id="{64E766D3-2832-7C54-531B-FCEB07665446}"/>
                    </a:ext>
                  </a:extLst>
                </p:cNvPr>
                <p:cNvSpPr/>
                <p:nvPr/>
              </p:nvSpPr>
              <p:spPr>
                <a:xfrm>
                  <a:off x="11677650" y="-2029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06" name="Freeform 7105">
                  <a:extLst>
                    <a:ext uri="{FF2B5EF4-FFF2-40B4-BE49-F238E27FC236}">
                      <a16:creationId xmlns:a16="http://schemas.microsoft.com/office/drawing/2014/main" id="{B35C923B-D9A1-0170-844C-7C340A0D40A2}"/>
                    </a:ext>
                  </a:extLst>
                </p:cNvPr>
                <p:cNvSpPr/>
                <p:nvPr/>
              </p:nvSpPr>
              <p:spPr>
                <a:xfrm>
                  <a:off x="11709082" y="-206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05" name="Graphic 26">
                <a:extLst>
                  <a:ext uri="{FF2B5EF4-FFF2-40B4-BE49-F238E27FC236}">
                    <a16:creationId xmlns:a16="http://schemas.microsoft.com/office/drawing/2014/main" id="{299FF779-5509-62D9-64F5-54FAD21B9D6A}"/>
                  </a:ext>
                </a:extLst>
              </p:cNvPr>
              <p:cNvGrpSpPr/>
              <p:nvPr/>
            </p:nvGrpSpPr>
            <p:grpSpPr>
              <a:xfrm>
                <a:off x="11684317" y="-2060550"/>
                <a:ext cx="62865" cy="62700"/>
                <a:chOff x="11684317" y="-2060550"/>
                <a:chExt cx="62865" cy="62700"/>
              </a:xfrm>
            </p:grpSpPr>
            <p:sp>
              <p:nvSpPr>
                <p:cNvPr id="7103" name="Freeform 7102">
                  <a:extLst>
                    <a:ext uri="{FF2B5EF4-FFF2-40B4-BE49-F238E27FC236}">
                      <a16:creationId xmlns:a16="http://schemas.microsoft.com/office/drawing/2014/main" id="{45E1CDEE-00EA-06A8-5FF8-0EADDF13D472}"/>
                    </a:ext>
                  </a:extLst>
                </p:cNvPr>
                <p:cNvSpPr/>
                <p:nvPr/>
              </p:nvSpPr>
              <p:spPr>
                <a:xfrm>
                  <a:off x="11684317" y="-2029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04" name="Freeform 7103">
                  <a:extLst>
                    <a:ext uri="{FF2B5EF4-FFF2-40B4-BE49-F238E27FC236}">
                      <a16:creationId xmlns:a16="http://schemas.microsoft.com/office/drawing/2014/main" id="{3465F017-56AE-3038-42D3-59BBC9064026}"/>
                    </a:ext>
                  </a:extLst>
                </p:cNvPr>
                <p:cNvSpPr/>
                <p:nvPr/>
              </p:nvSpPr>
              <p:spPr>
                <a:xfrm>
                  <a:off x="11715750" y="-206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06" name="Graphic 26">
                <a:extLst>
                  <a:ext uri="{FF2B5EF4-FFF2-40B4-BE49-F238E27FC236}">
                    <a16:creationId xmlns:a16="http://schemas.microsoft.com/office/drawing/2014/main" id="{2EEA91AB-ABD4-E3FA-1974-0FCFB8C87B38}"/>
                  </a:ext>
                </a:extLst>
              </p:cNvPr>
              <p:cNvGrpSpPr/>
              <p:nvPr/>
            </p:nvGrpSpPr>
            <p:grpSpPr>
              <a:xfrm>
                <a:off x="11821477" y="-2060550"/>
                <a:ext cx="62864" cy="62700"/>
                <a:chOff x="11821477" y="-2060550"/>
                <a:chExt cx="62864" cy="62700"/>
              </a:xfrm>
            </p:grpSpPr>
            <p:sp>
              <p:nvSpPr>
                <p:cNvPr id="7101" name="Freeform 7100">
                  <a:extLst>
                    <a:ext uri="{FF2B5EF4-FFF2-40B4-BE49-F238E27FC236}">
                      <a16:creationId xmlns:a16="http://schemas.microsoft.com/office/drawing/2014/main" id="{5651A613-4436-D1DF-7200-9539AD5DF9F1}"/>
                    </a:ext>
                  </a:extLst>
                </p:cNvPr>
                <p:cNvSpPr/>
                <p:nvPr/>
              </p:nvSpPr>
              <p:spPr>
                <a:xfrm>
                  <a:off x="11821477" y="-2029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02" name="Freeform 7101">
                  <a:extLst>
                    <a:ext uri="{FF2B5EF4-FFF2-40B4-BE49-F238E27FC236}">
                      <a16:creationId xmlns:a16="http://schemas.microsoft.com/office/drawing/2014/main" id="{3084E2FD-DCBB-363F-CB09-543E1B136BF8}"/>
                    </a:ext>
                  </a:extLst>
                </p:cNvPr>
                <p:cNvSpPr/>
                <p:nvPr/>
              </p:nvSpPr>
              <p:spPr>
                <a:xfrm>
                  <a:off x="11852910" y="-206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07" name="Graphic 26">
                <a:extLst>
                  <a:ext uri="{FF2B5EF4-FFF2-40B4-BE49-F238E27FC236}">
                    <a16:creationId xmlns:a16="http://schemas.microsoft.com/office/drawing/2014/main" id="{5D02B8DC-6263-802F-019C-8C52E6BC79BC}"/>
                  </a:ext>
                </a:extLst>
              </p:cNvPr>
              <p:cNvGrpSpPr/>
              <p:nvPr/>
            </p:nvGrpSpPr>
            <p:grpSpPr>
              <a:xfrm>
                <a:off x="12010072" y="-2019700"/>
                <a:ext cx="63817" cy="63650"/>
                <a:chOff x="12010072" y="-2019700"/>
                <a:chExt cx="63817" cy="63650"/>
              </a:xfrm>
            </p:grpSpPr>
            <p:sp>
              <p:nvSpPr>
                <p:cNvPr id="7099" name="Freeform 7098">
                  <a:extLst>
                    <a:ext uri="{FF2B5EF4-FFF2-40B4-BE49-F238E27FC236}">
                      <a16:creationId xmlns:a16="http://schemas.microsoft.com/office/drawing/2014/main" id="{B832BEA7-5C44-A685-3FA8-5E47835B748E}"/>
                    </a:ext>
                  </a:extLst>
                </p:cNvPr>
                <p:cNvSpPr/>
                <p:nvPr/>
              </p:nvSpPr>
              <p:spPr>
                <a:xfrm>
                  <a:off x="12010072" y="-19883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00" name="Freeform 7099">
                  <a:extLst>
                    <a:ext uri="{FF2B5EF4-FFF2-40B4-BE49-F238E27FC236}">
                      <a16:creationId xmlns:a16="http://schemas.microsoft.com/office/drawing/2014/main" id="{81F256B4-0B93-716B-4FD7-2A7224455C6B}"/>
                    </a:ext>
                  </a:extLst>
                </p:cNvPr>
                <p:cNvSpPr/>
                <p:nvPr/>
              </p:nvSpPr>
              <p:spPr>
                <a:xfrm>
                  <a:off x="12042457" y="-20197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08" name="Graphic 26">
                <a:extLst>
                  <a:ext uri="{FF2B5EF4-FFF2-40B4-BE49-F238E27FC236}">
                    <a16:creationId xmlns:a16="http://schemas.microsoft.com/office/drawing/2014/main" id="{078A05F4-4396-703B-DAD0-F9BF05507CC2}"/>
                  </a:ext>
                </a:extLst>
              </p:cNvPr>
              <p:cNvGrpSpPr/>
              <p:nvPr/>
            </p:nvGrpSpPr>
            <p:grpSpPr>
              <a:xfrm>
                <a:off x="12016740" y="-2019700"/>
                <a:ext cx="62864" cy="63650"/>
                <a:chOff x="12016740" y="-2019700"/>
                <a:chExt cx="62864" cy="63650"/>
              </a:xfrm>
            </p:grpSpPr>
            <p:sp>
              <p:nvSpPr>
                <p:cNvPr id="7097" name="Freeform 7096">
                  <a:extLst>
                    <a:ext uri="{FF2B5EF4-FFF2-40B4-BE49-F238E27FC236}">
                      <a16:creationId xmlns:a16="http://schemas.microsoft.com/office/drawing/2014/main" id="{94F2849B-C12D-A3CE-ACC3-72C82A928C94}"/>
                    </a:ext>
                  </a:extLst>
                </p:cNvPr>
                <p:cNvSpPr/>
                <p:nvPr/>
              </p:nvSpPr>
              <p:spPr>
                <a:xfrm>
                  <a:off x="12016740" y="-1988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98" name="Freeform 7097">
                  <a:extLst>
                    <a:ext uri="{FF2B5EF4-FFF2-40B4-BE49-F238E27FC236}">
                      <a16:creationId xmlns:a16="http://schemas.microsoft.com/office/drawing/2014/main" id="{92F314D8-EA46-CBC8-9CED-71A8348ECA78}"/>
                    </a:ext>
                  </a:extLst>
                </p:cNvPr>
                <p:cNvSpPr/>
                <p:nvPr/>
              </p:nvSpPr>
              <p:spPr>
                <a:xfrm>
                  <a:off x="12048172" y="-20197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09" name="Graphic 26">
                <a:extLst>
                  <a:ext uri="{FF2B5EF4-FFF2-40B4-BE49-F238E27FC236}">
                    <a16:creationId xmlns:a16="http://schemas.microsoft.com/office/drawing/2014/main" id="{34F8FF4B-3B37-807A-5E19-CE6F0C6DD13C}"/>
                  </a:ext>
                </a:extLst>
              </p:cNvPr>
              <p:cNvGrpSpPr/>
              <p:nvPr/>
            </p:nvGrpSpPr>
            <p:grpSpPr>
              <a:xfrm>
                <a:off x="12164377" y="-2019700"/>
                <a:ext cx="62864" cy="63650"/>
                <a:chOff x="12164377" y="-2019700"/>
                <a:chExt cx="62864" cy="63650"/>
              </a:xfrm>
            </p:grpSpPr>
            <p:sp>
              <p:nvSpPr>
                <p:cNvPr id="7095" name="Freeform 7094">
                  <a:extLst>
                    <a:ext uri="{FF2B5EF4-FFF2-40B4-BE49-F238E27FC236}">
                      <a16:creationId xmlns:a16="http://schemas.microsoft.com/office/drawing/2014/main" id="{80601A84-4202-B379-C760-0521816637A7}"/>
                    </a:ext>
                  </a:extLst>
                </p:cNvPr>
                <p:cNvSpPr/>
                <p:nvPr/>
              </p:nvSpPr>
              <p:spPr>
                <a:xfrm>
                  <a:off x="12164377" y="-1988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96" name="Freeform 7095">
                  <a:extLst>
                    <a:ext uri="{FF2B5EF4-FFF2-40B4-BE49-F238E27FC236}">
                      <a16:creationId xmlns:a16="http://schemas.microsoft.com/office/drawing/2014/main" id="{149F703A-2609-3515-8E03-F8E61511879B}"/>
                    </a:ext>
                  </a:extLst>
                </p:cNvPr>
                <p:cNvSpPr/>
                <p:nvPr/>
              </p:nvSpPr>
              <p:spPr>
                <a:xfrm>
                  <a:off x="12195810" y="-20197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10" name="Graphic 26">
                <a:extLst>
                  <a:ext uri="{FF2B5EF4-FFF2-40B4-BE49-F238E27FC236}">
                    <a16:creationId xmlns:a16="http://schemas.microsoft.com/office/drawing/2014/main" id="{58119034-5E4F-8B20-CFEA-5FC9288FBE63}"/>
                  </a:ext>
                </a:extLst>
              </p:cNvPr>
              <p:cNvGrpSpPr/>
              <p:nvPr/>
            </p:nvGrpSpPr>
            <p:grpSpPr>
              <a:xfrm>
                <a:off x="12216765" y="-1997850"/>
                <a:ext cx="62864" cy="62699"/>
                <a:chOff x="12216765" y="-1997850"/>
                <a:chExt cx="62864" cy="62699"/>
              </a:xfrm>
            </p:grpSpPr>
            <p:sp>
              <p:nvSpPr>
                <p:cNvPr id="7093" name="Freeform 7092">
                  <a:extLst>
                    <a:ext uri="{FF2B5EF4-FFF2-40B4-BE49-F238E27FC236}">
                      <a16:creationId xmlns:a16="http://schemas.microsoft.com/office/drawing/2014/main" id="{FE9E4141-6CE0-46F7-7435-8AC3ACC30A9F}"/>
                    </a:ext>
                  </a:extLst>
                </p:cNvPr>
                <p:cNvSpPr/>
                <p:nvPr/>
              </p:nvSpPr>
              <p:spPr>
                <a:xfrm>
                  <a:off x="12216765" y="-19665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94" name="Freeform 7093">
                  <a:extLst>
                    <a:ext uri="{FF2B5EF4-FFF2-40B4-BE49-F238E27FC236}">
                      <a16:creationId xmlns:a16="http://schemas.microsoft.com/office/drawing/2014/main" id="{03757853-DCBE-8A61-125F-6DB69BF85261}"/>
                    </a:ext>
                  </a:extLst>
                </p:cNvPr>
                <p:cNvSpPr/>
                <p:nvPr/>
              </p:nvSpPr>
              <p:spPr>
                <a:xfrm>
                  <a:off x="12248197" y="-1997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11" name="Graphic 26">
                <a:extLst>
                  <a:ext uri="{FF2B5EF4-FFF2-40B4-BE49-F238E27FC236}">
                    <a16:creationId xmlns:a16="http://schemas.microsoft.com/office/drawing/2014/main" id="{1D6DE1DD-D055-B34A-A752-278C99084E6E}"/>
                  </a:ext>
                </a:extLst>
              </p:cNvPr>
              <p:cNvGrpSpPr/>
              <p:nvPr/>
            </p:nvGrpSpPr>
            <p:grpSpPr>
              <a:xfrm>
                <a:off x="12529185" y="-1997850"/>
                <a:ext cx="62865" cy="62699"/>
                <a:chOff x="12529185" y="-1997850"/>
                <a:chExt cx="62865" cy="62699"/>
              </a:xfrm>
            </p:grpSpPr>
            <p:sp>
              <p:nvSpPr>
                <p:cNvPr id="7091" name="Freeform 7090">
                  <a:extLst>
                    <a:ext uri="{FF2B5EF4-FFF2-40B4-BE49-F238E27FC236}">
                      <a16:creationId xmlns:a16="http://schemas.microsoft.com/office/drawing/2014/main" id="{6AA9F517-E86E-C406-CA12-2853D4913C03}"/>
                    </a:ext>
                  </a:extLst>
                </p:cNvPr>
                <p:cNvSpPr/>
                <p:nvPr/>
              </p:nvSpPr>
              <p:spPr>
                <a:xfrm>
                  <a:off x="12529185" y="-19665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92" name="Freeform 7091">
                  <a:extLst>
                    <a:ext uri="{FF2B5EF4-FFF2-40B4-BE49-F238E27FC236}">
                      <a16:creationId xmlns:a16="http://schemas.microsoft.com/office/drawing/2014/main" id="{EEBE625F-EB1E-8ED9-55FC-C445BF9A9AEC}"/>
                    </a:ext>
                  </a:extLst>
                </p:cNvPr>
                <p:cNvSpPr/>
                <p:nvPr/>
              </p:nvSpPr>
              <p:spPr>
                <a:xfrm>
                  <a:off x="12560617" y="-1997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12" name="Graphic 26">
                <a:extLst>
                  <a:ext uri="{FF2B5EF4-FFF2-40B4-BE49-F238E27FC236}">
                    <a16:creationId xmlns:a16="http://schemas.microsoft.com/office/drawing/2014/main" id="{84733AC7-15AF-2C52-CBF9-A533F046F454}"/>
                  </a:ext>
                </a:extLst>
              </p:cNvPr>
              <p:cNvGrpSpPr/>
              <p:nvPr/>
            </p:nvGrpSpPr>
            <p:grpSpPr>
              <a:xfrm>
                <a:off x="12532995" y="-1997850"/>
                <a:ext cx="62864" cy="62699"/>
                <a:chOff x="12532995" y="-1997850"/>
                <a:chExt cx="62864" cy="62699"/>
              </a:xfrm>
            </p:grpSpPr>
            <p:sp>
              <p:nvSpPr>
                <p:cNvPr id="7089" name="Freeform 7088">
                  <a:extLst>
                    <a:ext uri="{FF2B5EF4-FFF2-40B4-BE49-F238E27FC236}">
                      <a16:creationId xmlns:a16="http://schemas.microsoft.com/office/drawing/2014/main" id="{6C29F290-289F-54DD-1ABB-F6D68EF6CA43}"/>
                    </a:ext>
                  </a:extLst>
                </p:cNvPr>
                <p:cNvSpPr/>
                <p:nvPr/>
              </p:nvSpPr>
              <p:spPr>
                <a:xfrm>
                  <a:off x="12532995" y="-19665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90" name="Freeform 7089">
                  <a:extLst>
                    <a:ext uri="{FF2B5EF4-FFF2-40B4-BE49-F238E27FC236}">
                      <a16:creationId xmlns:a16="http://schemas.microsoft.com/office/drawing/2014/main" id="{56E13231-189B-17FA-15B8-227F3E041E89}"/>
                    </a:ext>
                  </a:extLst>
                </p:cNvPr>
                <p:cNvSpPr/>
                <p:nvPr/>
              </p:nvSpPr>
              <p:spPr>
                <a:xfrm>
                  <a:off x="12564427" y="-1997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13" name="Graphic 26">
                <a:extLst>
                  <a:ext uri="{FF2B5EF4-FFF2-40B4-BE49-F238E27FC236}">
                    <a16:creationId xmlns:a16="http://schemas.microsoft.com/office/drawing/2014/main" id="{09D20CF9-683C-0161-A647-7BC6D7ADB4E2}"/>
                  </a:ext>
                </a:extLst>
              </p:cNvPr>
              <p:cNvGrpSpPr/>
              <p:nvPr/>
            </p:nvGrpSpPr>
            <p:grpSpPr>
              <a:xfrm>
                <a:off x="12922567" y="-1997850"/>
                <a:ext cx="62865" cy="62699"/>
                <a:chOff x="12922567" y="-1997850"/>
                <a:chExt cx="62865" cy="62699"/>
              </a:xfrm>
            </p:grpSpPr>
            <p:sp>
              <p:nvSpPr>
                <p:cNvPr id="7087" name="Freeform 7086">
                  <a:extLst>
                    <a:ext uri="{FF2B5EF4-FFF2-40B4-BE49-F238E27FC236}">
                      <a16:creationId xmlns:a16="http://schemas.microsoft.com/office/drawing/2014/main" id="{13176EDC-FA6D-3899-4683-1CB54EEECA18}"/>
                    </a:ext>
                  </a:extLst>
                </p:cNvPr>
                <p:cNvSpPr/>
                <p:nvPr/>
              </p:nvSpPr>
              <p:spPr>
                <a:xfrm>
                  <a:off x="12922567" y="-19665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88" name="Freeform 7087">
                  <a:extLst>
                    <a:ext uri="{FF2B5EF4-FFF2-40B4-BE49-F238E27FC236}">
                      <a16:creationId xmlns:a16="http://schemas.microsoft.com/office/drawing/2014/main" id="{C47A1BB6-B27D-2179-5E6B-67482C5975E7}"/>
                    </a:ext>
                  </a:extLst>
                </p:cNvPr>
                <p:cNvSpPr/>
                <p:nvPr/>
              </p:nvSpPr>
              <p:spPr>
                <a:xfrm>
                  <a:off x="12954000" y="-1997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14" name="Graphic 26">
                <a:extLst>
                  <a:ext uri="{FF2B5EF4-FFF2-40B4-BE49-F238E27FC236}">
                    <a16:creationId xmlns:a16="http://schemas.microsoft.com/office/drawing/2014/main" id="{0F1E8474-9F85-A4DB-A085-F2C6AC3772AA}"/>
                  </a:ext>
                </a:extLst>
              </p:cNvPr>
              <p:cNvGrpSpPr/>
              <p:nvPr/>
            </p:nvGrpSpPr>
            <p:grpSpPr>
              <a:xfrm>
                <a:off x="12927330" y="-1997850"/>
                <a:ext cx="63817" cy="62699"/>
                <a:chOff x="12927330" y="-1997850"/>
                <a:chExt cx="63817" cy="62699"/>
              </a:xfrm>
            </p:grpSpPr>
            <p:sp>
              <p:nvSpPr>
                <p:cNvPr id="7085" name="Freeform 7084">
                  <a:extLst>
                    <a:ext uri="{FF2B5EF4-FFF2-40B4-BE49-F238E27FC236}">
                      <a16:creationId xmlns:a16="http://schemas.microsoft.com/office/drawing/2014/main" id="{1BD70F5A-EFBB-1F3A-5905-EA1BAF65D9A3}"/>
                    </a:ext>
                  </a:extLst>
                </p:cNvPr>
                <p:cNvSpPr/>
                <p:nvPr/>
              </p:nvSpPr>
              <p:spPr>
                <a:xfrm>
                  <a:off x="12927330" y="-19665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86" name="Freeform 7085">
                  <a:extLst>
                    <a:ext uri="{FF2B5EF4-FFF2-40B4-BE49-F238E27FC236}">
                      <a16:creationId xmlns:a16="http://schemas.microsoft.com/office/drawing/2014/main" id="{68C7B56A-30F8-CCE7-A08B-2782D6B236C2}"/>
                    </a:ext>
                  </a:extLst>
                </p:cNvPr>
                <p:cNvSpPr/>
                <p:nvPr/>
              </p:nvSpPr>
              <p:spPr>
                <a:xfrm>
                  <a:off x="12958762" y="-1997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15" name="Graphic 26">
                <a:extLst>
                  <a:ext uri="{FF2B5EF4-FFF2-40B4-BE49-F238E27FC236}">
                    <a16:creationId xmlns:a16="http://schemas.microsoft.com/office/drawing/2014/main" id="{F47224C6-B5FF-98F8-1797-0D05DC1C6756}"/>
                  </a:ext>
                </a:extLst>
              </p:cNvPr>
              <p:cNvGrpSpPr/>
              <p:nvPr/>
            </p:nvGrpSpPr>
            <p:grpSpPr>
              <a:xfrm>
                <a:off x="13147357" y="-1978850"/>
                <a:ext cx="62864" cy="62699"/>
                <a:chOff x="13147357" y="-1978850"/>
                <a:chExt cx="62864" cy="62699"/>
              </a:xfrm>
            </p:grpSpPr>
            <p:sp>
              <p:nvSpPr>
                <p:cNvPr id="7083" name="Freeform 7082">
                  <a:extLst>
                    <a:ext uri="{FF2B5EF4-FFF2-40B4-BE49-F238E27FC236}">
                      <a16:creationId xmlns:a16="http://schemas.microsoft.com/office/drawing/2014/main" id="{37428250-8AC8-9553-6B96-A2CDD1186784}"/>
                    </a:ext>
                  </a:extLst>
                </p:cNvPr>
                <p:cNvSpPr/>
                <p:nvPr/>
              </p:nvSpPr>
              <p:spPr>
                <a:xfrm>
                  <a:off x="13147357" y="-19475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84" name="Freeform 7083">
                  <a:extLst>
                    <a:ext uri="{FF2B5EF4-FFF2-40B4-BE49-F238E27FC236}">
                      <a16:creationId xmlns:a16="http://schemas.microsoft.com/office/drawing/2014/main" id="{83326447-C280-45A6-453C-DF588ABC674C}"/>
                    </a:ext>
                  </a:extLst>
                </p:cNvPr>
                <p:cNvSpPr/>
                <p:nvPr/>
              </p:nvSpPr>
              <p:spPr>
                <a:xfrm>
                  <a:off x="13178790" y="-1978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16" name="Graphic 26">
                <a:extLst>
                  <a:ext uri="{FF2B5EF4-FFF2-40B4-BE49-F238E27FC236}">
                    <a16:creationId xmlns:a16="http://schemas.microsoft.com/office/drawing/2014/main" id="{3B615D00-1721-CC82-F504-F13F6D00EED8}"/>
                  </a:ext>
                </a:extLst>
              </p:cNvPr>
              <p:cNvGrpSpPr/>
              <p:nvPr/>
            </p:nvGrpSpPr>
            <p:grpSpPr>
              <a:xfrm>
                <a:off x="13233082" y="-1978850"/>
                <a:ext cx="62864" cy="62699"/>
                <a:chOff x="13233082" y="-1978850"/>
                <a:chExt cx="62864" cy="62699"/>
              </a:xfrm>
            </p:grpSpPr>
            <p:sp>
              <p:nvSpPr>
                <p:cNvPr id="7081" name="Freeform 7080">
                  <a:extLst>
                    <a:ext uri="{FF2B5EF4-FFF2-40B4-BE49-F238E27FC236}">
                      <a16:creationId xmlns:a16="http://schemas.microsoft.com/office/drawing/2014/main" id="{90D87AB9-5636-6D46-F707-B428BF752822}"/>
                    </a:ext>
                  </a:extLst>
                </p:cNvPr>
                <p:cNvSpPr/>
                <p:nvPr/>
              </p:nvSpPr>
              <p:spPr>
                <a:xfrm>
                  <a:off x="13233082" y="-19475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82" name="Freeform 7081">
                  <a:extLst>
                    <a:ext uri="{FF2B5EF4-FFF2-40B4-BE49-F238E27FC236}">
                      <a16:creationId xmlns:a16="http://schemas.microsoft.com/office/drawing/2014/main" id="{C2D9C1ED-85BE-0687-8C9F-E03600308B74}"/>
                    </a:ext>
                  </a:extLst>
                </p:cNvPr>
                <p:cNvSpPr/>
                <p:nvPr/>
              </p:nvSpPr>
              <p:spPr>
                <a:xfrm>
                  <a:off x="13264515" y="-1978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17" name="Graphic 26">
                <a:extLst>
                  <a:ext uri="{FF2B5EF4-FFF2-40B4-BE49-F238E27FC236}">
                    <a16:creationId xmlns:a16="http://schemas.microsoft.com/office/drawing/2014/main" id="{E2760EEC-BE40-9767-E08F-755DAED18F9B}"/>
                  </a:ext>
                </a:extLst>
              </p:cNvPr>
              <p:cNvGrpSpPr/>
              <p:nvPr/>
            </p:nvGrpSpPr>
            <p:grpSpPr>
              <a:xfrm>
                <a:off x="13238797" y="-1978850"/>
                <a:ext cx="62865" cy="62699"/>
                <a:chOff x="13238797" y="-1978850"/>
                <a:chExt cx="62865" cy="62699"/>
              </a:xfrm>
            </p:grpSpPr>
            <p:sp>
              <p:nvSpPr>
                <p:cNvPr id="7079" name="Freeform 7078">
                  <a:extLst>
                    <a:ext uri="{FF2B5EF4-FFF2-40B4-BE49-F238E27FC236}">
                      <a16:creationId xmlns:a16="http://schemas.microsoft.com/office/drawing/2014/main" id="{1D7DF3F8-39CD-AC99-3CC9-41B3486E408D}"/>
                    </a:ext>
                  </a:extLst>
                </p:cNvPr>
                <p:cNvSpPr/>
                <p:nvPr/>
              </p:nvSpPr>
              <p:spPr>
                <a:xfrm>
                  <a:off x="13238797" y="-19475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80" name="Freeform 7079">
                  <a:extLst>
                    <a:ext uri="{FF2B5EF4-FFF2-40B4-BE49-F238E27FC236}">
                      <a16:creationId xmlns:a16="http://schemas.microsoft.com/office/drawing/2014/main" id="{67640095-6059-B20E-67AC-44EA81059DDD}"/>
                    </a:ext>
                  </a:extLst>
                </p:cNvPr>
                <p:cNvSpPr/>
                <p:nvPr/>
              </p:nvSpPr>
              <p:spPr>
                <a:xfrm>
                  <a:off x="13270230" y="-1978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18" name="Graphic 26">
                <a:extLst>
                  <a:ext uri="{FF2B5EF4-FFF2-40B4-BE49-F238E27FC236}">
                    <a16:creationId xmlns:a16="http://schemas.microsoft.com/office/drawing/2014/main" id="{874585CD-DF67-4D50-2660-D12EEEF4C319}"/>
                  </a:ext>
                </a:extLst>
              </p:cNvPr>
              <p:cNvGrpSpPr/>
              <p:nvPr/>
            </p:nvGrpSpPr>
            <p:grpSpPr>
              <a:xfrm>
                <a:off x="13242607" y="-1978850"/>
                <a:ext cx="62864" cy="62699"/>
                <a:chOff x="13242607" y="-1978850"/>
                <a:chExt cx="62864" cy="62699"/>
              </a:xfrm>
            </p:grpSpPr>
            <p:sp>
              <p:nvSpPr>
                <p:cNvPr id="7077" name="Freeform 7076">
                  <a:extLst>
                    <a:ext uri="{FF2B5EF4-FFF2-40B4-BE49-F238E27FC236}">
                      <a16:creationId xmlns:a16="http://schemas.microsoft.com/office/drawing/2014/main" id="{A0613102-26FF-8A4A-C985-3465949E4DD0}"/>
                    </a:ext>
                  </a:extLst>
                </p:cNvPr>
                <p:cNvSpPr/>
                <p:nvPr/>
              </p:nvSpPr>
              <p:spPr>
                <a:xfrm>
                  <a:off x="13242607" y="-19475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78" name="Freeform 7077">
                  <a:extLst>
                    <a:ext uri="{FF2B5EF4-FFF2-40B4-BE49-F238E27FC236}">
                      <a16:creationId xmlns:a16="http://schemas.microsoft.com/office/drawing/2014/main" id="{49BEF82B-30FD-F89D-5AF1-5A509FD97F43}"/>
                    </a:ext>
                  </a:extLst>
                </p:cNvPr>
                <p:cNvSpPr/>
                <p:nvPr/>
              </p:nvSpPr>
              <p:spPr>
                <a:xfrm>
                  <a:off x="13274040" y="-1978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19" name="Graphic 26">
                <a:extLst>
                  <a:ext uri="{FF2B5EF4-FFF2-40B4-BE49-F238E27FC236}">
                    <a16:creationId xmlns:a16="http://schemas.microsoft.com/office/drawing/2014/main" id="{B3441ACF-0677-433B-4F5C-08F880BFC6C9}"/>
                  </a:ext>
                </a:extLst>
              </p:cNvPr>
              <p:cNvGrpSpPr/>
              <p:nvPr/>
            </p:nvGrpSpPr>
            <p:grpSpPr>
              <a:xfrm>
                <a:off x="13315950" y="-1978850"/>
                <a:ext cx="62865" cy="62699"/>
                <a:chOff x="13315950" y="-1978850"/>
                <a:chExt cx="62865" cy="62699"/>
              </a:xfrm>
            </p:grpSpPr>
            <p:sp>
              <p:nvSpPr>
                <p:cNvPr id="7075" name="Freeform 7074">
                  <a:extLst>
                    <a:ext uri="{FF2B5EF4-FFF2-40B4-BE49-F238E27FC236}">
                      <a16:creationId xmlns:a16="http://schemas.microsoft.com/office/drawing/2014/main" id="{9624F610-A479-92C7-A62B-BD47F12231CD}"/>
                    </a:ext>
                  </a:extLst>
                </p:cNvPr>
                <p:cNvSpPr/>
                <p:nvPr/>
              </p:nvSpPr>
              <p:spPr>
                <a:xfrm>
                  <a:off x="13315950" y="-19475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76" name="Freeform 7075">
                  <a:extLst>
                    <a:ext uri="{FF2B5EF4-FFF2-40B4-BE49-F238E27FC236}">
                      <a16:creationId xmlns:a16="http://schemas.microsoft.com/office/drawing/2014/main" id="{480A227A-DF06-8845-C445-51D1F5BAC589}"/>
                    </a:ext>
                  </a:extLst>
                </p:cNvPr>
                <p:cNvSpPr/>
                <p:nvPr/>
              </p:nvSpPr>
              <p:spPr>
                <a:xfrm>
                  <a:off x="13347382" y="-19788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0" name="Graphic 26">
                <a:extLst>
                  <a:ext uri="{FF2B5EF4-FFF2-40B4-BE49-F238E27FC236}">
                    <a16:creationId xmlns:a16="http://schemas.microsoft.com/office/drawing/2014/main" id="{915A4897-4A42-1903-60FE-2925EE4D1FD2}"/>
                  </a:ext>
                </a:extLst>
              </p:cNvPr>
              <p:cNvGrpSpPr/>
              <p:nvPr/>
            </p:nvGrpSpPr>
            <p:grpSpPr>
              <a:xfrm>
                <a:off x="13362622" y="-1953200"/>
                <a:ext cx="63817" cy="62700"/>
                <a:chOff x="13362622" y="-1953200"/>
                <a:chExt cx="63817" cy="62700"/>
              </a:xfrm>
            </p:grpSpPr>
            <p:sp>
              <p:nvSpPr>
                <p:cNvPr id="7073" name="Freeform 7072">
                  <a:extLst>
                    <a:ext uri="{FF2B5EF4-FFF2-40B4-BE49-F238E27FC236}">
                      <a16:creationId xmlns:a16="http://schemas.microsoft.com/office/drawing/2014/main" id="{55FB8513-9BF7-862E-E363-064E6F14924D}"/>
                    </a:ext>
                  </a:extLst>
                </p:cNvPr>
                <p:cNvSpPr/>
                <p:nvPr/>
              </p:nvSpPr>
              <p:spPr>
                <a:xfrm>
                  <a:off x="13362622" y="-1921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74" name="Freeform 7073">
                  <a:extLst>
                    <a:ext uri="{FF2B5EF4-FFF2-40B4-BE49-F238E27FC236}">
                      <a16:creationId xmlns:a16="http://schemas.microsoft.com/office/drawing/2014/main" id="{6E836955-6C74-0DED-7E21-FD3A395E5079}"/>
                    </a:ext>
                  </a:extLst>
                </p:cNvPr>
                <p:cNvSpPr/>
                <p:nvPr/>
              </p:nvSpPr>
              <p:spPr>
                <a:xfrm>
                  <a:off x="1339500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1" name="Graphic 26">
                <a:extLst>
                  <a:ext uri="{FF2B5EF4-FFF2-40B4-BE49-F238E27FC236}">
                    <a16:creationId xmlns:a16="http://schemas.microsoft.com/office/drawing/2014/main" id="{932BF295-8ACB-3401-EC57-6BF9AEC03373}"/>
                  </a:ext>
                </a:extLst>
              </p:cNvPr>
              <p:cNvGrpSpPr/>
              <p:nvPr/>
            </p:nvGrpSpPr>
            <p:grpSpPr>
              <a:xfrm>
                <a:off x="13368337" y="-1953200"/>
                <a:ext cx="62865" cy="62700"/>
                <a:chOff x="13368337" y="-1953200"/>
                <a:chExt cx="62865" cy="62700"/>
              </a:xfrm>
            </p:grpSpPr>
            <p:sp>
              <p:nvSpPr>
                <p:cNvPr id="7071" name="Freeform 7070">
                  <a:extLst>
                    <a:ext uri="{FF2B5EF4-FFF2-40B4-BE49-F238E27FC236}">
                      <a16:creationId xmlns:a16="http://schemas.microsoft.com/office/drawing/2014/main" id="{260571C2-FE15-CDDC-0B30-4202A58E6630}"/>
                    </a:ext>
                  </a:extLst>
                </p:cNvPr>
                <p:cNvSpPr/>
                <p:nvPr/>
              </p:nvSpPr>
              <p:spPr>
                <a:xfrm>
                  <a:off x="13368337"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72" name="Freeform 7071">
                  <a:extLst>
                    <a:ext uri="{FF2B5EF4-FFF2-40B4-BE49-F238E27FC236}">
                      <a16:creationId xmlns:a16="http://schemas.microsoft.com/office/drawing/2014/main" id="{AA886AC3-F47B-B31C-1DD4-299EC4F8E4B1}"/>
                    </a:ext>
                  </a:extLst>
                </p:cNvPr>
                <p:cNvSpPr/>
                <p:nvPr/>
              </p:nvSpPr>
              <p:spPr>
                <a:xfrm>
                  <a:off x="13399770"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2" name="Graphic 26">
                <a:extLst>
                  <a:ext uri="{FF2B5EF4-FFF2-40B4-BE49-F238E27FC236}">
                    <a16:creationId xmlns:a16="http://schemas.microsoft.com/office/drawing/2014/main" id="{5DF37D3F-D7C4-9B84-60CF-C2472A1835AA}"/>
                  </a:ext>
                </a:extLst>
              </p:cNvPr>
              <p:cNvGrpSpPr/>
              <p:nvPr/>
            </p:nvGrpSpPr>
            <p:grpSpPr>
              <a:xfrm>
                <a:off x="13373100" y="-1953200"/>
                <a:ext cx="62865" cy="62700"/>
                <a:chOff x="13373100" y="-1953200"/>
                <a:chExt cx="62865" cy="62700"/>
              </a:xfrm>
            </p:grpSpPr>
            <p:sp>
              <p:nvSpPr>
                <p:cNvPr id="7069" name="Freeform 7068">
                  <a:extLst>
                    <a:ext uri="{FF2B5EF4-FFF2-40B4-BE49-F238E27FC236}">
                      <a16:creationId xmlns:a16="http://schemas.microsoft.com/office/drawing/2014/main" id="{87486D37-CF77-788D-D48C-9F081D04999F}"/>
                    </a:ext>
                  </a:extLst>
                </p:cNvPr>
                <p:cNvSpPr/>
                <p:nvPr/>
              </p:nvSpPr>
              <p:spPr>
                <a:xfrm>
                  <a:off x="13373100"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70" name="Freeform 7069">
                  <a:extLst>
                    <a:ext uri="{FF2B5EF4-FFF2-40B4-BE49-F238E27FC236}">
                      <a16:creationId xmlns:a16="http://schemas.microsoft.com/office/drawing/2014/main" id="{66FB9FEA-12DD-5F66-3EF6-46A425B4E751}"/>
                    </a:ext>
                  </a:extLst>
                </p:cNvPr>
                <p:cNvSpPr/>
                <p:nvPr/>
              </p:nvSpPr>
              <p:spPr>
                <a:xfrm>
                  <a:off x="13404532"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3" name="Graphic 26">
                <a:extLst>
                  <a:ext uri="{FF2B5EF4-FFF2-40B4-BE49-F238E27FC236}">
                    <a16:creationId xmlns:a16="http://schemas.microsoft.com/office/drawing/2014/main" id="{11A015F1-ACFD-B071-9FD1-775F01B05F1F}"/>
                  </a:ext>
                </a:extLst>
              </p:cNvPr>
              <p:cNvGrpSpPr/>
              <p:nvPr/>
            </p:nvGrpSpPr>
            <p:grpSpPr>
              <a:xfrm>
                <a:off x="13377862" y="-1953200"/>
                <a:ext cx="62865" cy="62700"/>
                <a:chOff x="13377862" y="-1953200"/>
                <a:chExt cx="62865" cy="62700"/>
              </a:xfrm>
            </p:grpSpPr>
            <p:sp>
              <p:nvSpPr>
                <p:cNvPr id="7067" name="Freeform 7066">
                  <a:extLst>
                    <a:ext uri="{FF2B5EF4-FFF2-40B4-BE49-F238E27FC236}">
                      <a16:creationId xmlns:a16="http://schemas.microsoft.com/office/drawing/2014/main" id="{BB50742E-963C-55DE-A5DA-A25CA1AF27BF}"/>
                    </a:ext>
                  </a:extLst>
                </p:cNvPr>
                <p:cNvSpPr/>
                <p:nvPr/>
              </p:nvSpPr>
              <p:spPr>
                <a:xfrm>
                  <a:off x="13377862"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68" name="Freeform 7067">
                  <a:extLst>
                    <a:ext uri="{FF2B5EF4-FFF2-40B4-BE49-F238E27FC236}">
                      <a16:creationId xmlns:a16="http://schemas.microsoft.com/office/drawing/2014/main" id="{12BCC4E7-1295-023C-829A-E49EA332CC71}"/>
                    </a:ext>
                  </a:extLst>
                </p:cNvPr>
                <p:cNvSpPr/>
                <p:nvPr/>
              </p:nvSpPr>
              <p:spPr>
                <a:xfrm>
                  <a:off x="13409295"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4" name="Graphic 26">
                <a:extLst>
                  <a:ext uri="{FF2B5EF4-FFF2-40B4-BE49-F238E27FC236}">
                    <a16:creationId xmlns:a16="http://schemas.microsoft.com/office/drawing/2014/main" id="{D79555EF-F743-CADB-EFFD-C5BC955891C4}"/>
                  </a:ext>
                </a:extLst>
              </p:cNvPr>
              <p:cNvGrpSpPr/>
              <p:nvPr/>
            </p:nvGrpSpPr>
            <p:grpSpPr>
              <a:xfrm>
                <a:off x="13382625" y="-1953200"/>
                <a:ext cx="62865" cy="62700"/>
                <a:chOff x="13382625" y="-1953200"/>
                <a:chExt cx="62865" cy="62700"/>
              </a:xfrm>
            </p:grpSpPr>
            <p:sp>
              <p:nvSpPr>
                <p:cNvPr id="7065" name="Freeform 7064">
                  <a:extLst>
                    <a:ext uri="{FF2B5EF4-FFF2-40B4-BE49-F238E27FC236}">
                      <a16:creationId xmlns:a16="http://schemas.microsoft.com/office/drawing/2014/main" id="{E5A39EC1-F251-C769-232A-D30112DC89A1}"/>
                    </a:ext>
                  </a:extLst>
                </p:cNvPr>
                <p:cNvSpPr/>
                <p:nvPr/>
              </p:nvSpPr>
              <p:spPr>
                <a:xfrm>
                  <a:off x="13382625"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66" name="Freeform 7065">
                  <a:extLst>
                    <a:ext uri="{FF2B5EF4-FFF2-40B4-BE49-F238E27FC236}">
                      <a16:creationId xmlns:a16="http://schemas.microsoft.com/office/drawing/2014/main" id="{AA71F070-10E6-CC3C-F651-A86A9E88EE02}"/>
                    </a:ext>
                  </a:extLst>
                </p:cNvPr>
                <p:cNvSpPr/>
                <p:nvPr/>
              </p:nvSpPr>
              <p:spPr>
                <a:xfrm>
                  <a:off x="1341405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5" name="Graphic 26">
                <a:extLst>
                  <a:ext uri="{FF2B5EF4-FFF2-40B4-BE49-F238E27FC236}">
                    <a16:creationId xmlns:a16="http://schemas.microsoft.com/office/drawing/2014/main" id="{0BB14713-18B2-F98F-7DCB-509ACF9FBD43}"/>
                  </a:ext>
                </a:extLst>
              </p:cNvPr>
              <p:cNvGrpSpPr/>
              <p:nvPr/>
            </p:nvGrpSpPr>
            <p:grpSpPr>
              <a:xfrm>
                <a:off x="13387387" y="-1953200"/>
                <a:ext cx="62865" cy="62700"/>
                <a:chOff x="13387387" y="-1953200"/>
                <a:chExt cx="62865" cy="62700"/>
              </a:xfrm>
            </p:grpSpPr>
            <p:sp>
              <p:nvSpPr>
                <p:cNvPr id="7063" name="Freeform 7062">
                  <a:extLst>
                    <a:ext uri="{FF2B5EF4-FFF2-40B4-BE49-F238E27FC236}">
                      <a16:creationId xmlns:a16="http://schemas.microsoft.com/office/drawing/2014/main" id="{810A2101-8DED-1A67-218E-5013D7B5999E}"/>
                    </a:ext>
                  </a:extLst>
                </p:cNvPr>
                <p:cNvSpPr/>
                <p:nvPr/>
              </p:nvSpPr>
              <p:spPr>
                <a:xfrm>
                  <a:off x="13387387"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64" name="Freeform 7063">
                  <a:extLst>
                    <a:ext uri="{FF2B5EF4-FFF2-40B4-BE49-F238E27FC236}">
                      <a16:creationId xmlns:a16="http://schemas.microsoft.com/office/drawing/2014/main" id="{F6E1E90D-A5C5-0341-9264-AD48DDF27F7E}"/>
                    </a:ext>
                  </a:extLst>
                </p:cNvPr>
                <p:cNvSpPr/>
                <p:nvPr/>
              </p:nvSpPr>
              <p:spPr>
                <a:xfrm>
                  <a:off x="13418820"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6" name="Graphic 26">
                <a:extLst>
                  <a:ext uri="{FF2B5EF4-FFF2-40B4-BE49-F238E27FC236}">
                    <a16:creationId xmlns:a16="http://schemas.microsoft.com/office/drawing/2014/main" id="{9715A793-C65B-917C-D2D5-DF82ACE90D81}"/>
                  </a:ext>
                </a:extLst>
              </p:cNvPr>
              <p:cNvGrpSpPr/>
              <p:nvPr/>
            </p:nvGrpSpPr>
            <p:grpSpPr>
              <a:xfrm>
                <a:off x="13392150" y="-1953200"/>
                <a:ext cx="62865" cy="62700"/>
                <a:chOff x="13392150" y="-1953200"/>
                <a:chExt cx="62865" cy="62700"/>
              </a:xfrm>
            </p:grpSpPr>
            <p:sp>
              <p:nvSpPr>
                <p:cNvPr id="7061" name="Freeform 7060">
                  <a:extLst>
                    <a:ext uri="{FF2B5EF4-FFF2-40B4-BE49-F238E27FC236}">
                      <a16:creationId xmlns:a16="http://schemas.microsoft.com/office/drawing/2014/main" id="{416251BB-E68D-8F9B-6FE3-F36A41C205CE}"/>
                    </a:ext>
                  </a:extLst>
                </p:cNvPr>
                <p:cNvSpPr/>
                <p:nvPr/>
              </p:nvSpPr>
              <p:spPr>
                <a:xfrm>
                  <a:off x="13392150"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62" name="Freeform 7061">
                  <a:extLst>
                    <a:ext uri="{FF2B5EF4-FFF2-40B4-BE49-F238E27FC236}">
                      <a16:creationId xmlns:a16="http://schemas.microsoft.com/office/drawing/2014/main" id="{E5D1B19F-E0CB-3BA7-DA3F-DE984380EFE3}"/>
                    </a:ext>
                  </a:extLst>
                </p:cNvPr>
                <p:cNvSpPr/>
                <p:nvPr/>
              </p:nvSpPr>
              <p:spPr>
                <a:xfrm>
                  <a:off x="13423582"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7" name="Graphic 26">
                <a:extLst>
                  <a:ext uri="{FF2B5EF4-FFF2-40B4-BE49-F238E27FC236}">
                    <a16:creationId xmlns:a16="http://schemas.microsoft.com/office/drawing/2014/main" id="{7F197A68-1E63-3861-1AF8-0A4F4EC39D98}"/>
                  </a:ext>
                </a:extLst>
              </p:cNvPr>
              <p:cNvGrpSpPr/>
              <p:nvPr/>
            </p:nvGrpSpPr>
            <p:grpSpPr>
              <a:xfrm>
                <a:off x="13396912" y="-1953200"/>
                <a:ext cx="62865" cy="62700"/>
                <a:chOff x="13396912" y="-1953200"/>
                <a:chExt cx="62865" cy="62700"/>
              </a:xfrm>
            </p:grpSpPr>
            <p:sp>
              <p:nvSpPr>
                <p:cNvPr id="7059" name="Freeform 7058">
                  <a:extLst>
                    <a:ext uri="{FF2B5EF4-FFF2-40B4-BE49-F238E27FC236}">
                      <a16:creationId xmlns:a16="http://schemas.microsoft.com/office/drawing/2014/main" id="{D72F78DB-E8FD-85D0-5889-938B1266C544}"/>
                    </a:ext>
                  </a:extLst>
                </p:cNvPr>
                <p:cNvSpPr/>
                <p:nvPr/>
              </p:nvSpPr>
              <p:spPr>
                <a:xfrm>
                  <a:off x="13396912"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60" name="Freeform 7059">
                  <a:extLst>
                    <a:ext uri="{FF2B5EF4-FFF2-40B4-BE49-F238E27FC236}">
                      <a16:creationId xmlns:a16="http://schemas.microsoft.com/office/drawing/2014/main" id="{52328210-B65D-1800-9F20-1F92A617C1DC}"/>
                    </a:ext>
                  </a:extLst>
                </p:cNvPr>
                <p:cNvSpPr/>
                <p:nvPr/>
              </p:nvSpPr>
              <p:spPr>
                <a:xfrm>
                  <a:off x="13428345"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8" name="Graphic 26">
                <a:extLst>
                  <a:ext uri="{FF2B5EF4-FFF2-40B4-BE49-F238E27FC236}">
                    <a16:creationId xmlns:a16="http://schemas.microsoft.com/office/drawing/2014/main" id="{1DD4953D-D47D-2668-EEDE-D5037B74D4A5}"/>
                  </a:ext>
                </a:extLst>
              </p:cNvPr>
              <p:cNvGrpSpPr/>
              <p:nvPr/>
            </p:nvGrpSpPr>
            <p:grpSpPr>
              <a:xfrm>
                <a:off x="13401675" y="-1953200"/>
                <a:ext cx="63817" cy="62700"/>
                <a:chOff x="13401675" y="-1953200"/>
                <a:chExt cx="63817" cy="62700"/>
              </a:xfrm>
            </p:grpSpPr>
            <p:sp>
              <p:nvSpPr>
                <p:cNvPr id="7057" name="Freeform 7056">
                  <a:extLst>
                    <a:ext uri="{FF2B5EF4-FFF2-40B4-BE49-F238E27FC236}">
                      <a16:creationId xmlns:a16="http://schemas.microsoft.com/office/drawing/2014/main" id="{E3BAED39-CBDC-0784-0AF7-48596960B04A}"/>
                    </a:ext>
                  </a:extLst>
                </p:cNvPr>
                <p:cNvSpPr/>
                <p:nvPr/>
              </p:nvSpPr>
              <p:spPr>
                <a:xfrm>
                  <a:off x="13401675" y="-1921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58" name="Freeform 7057">
                  <a:extLst>
                    <a:ext uri="{FF2B5EF4-FFF2-40B4-BE49-F238E27FC236}">
                      <a16:creationId xmlns:a16="http://schemas.microsoft.com/office/drawing/2014/main" id="{9686D0C6-AC81-7165-104E-F13FAB433BC1}"/>
                    </a:ext>
                  </a:extLst>
                </p:cNvPr>
                <p:cNvSpPr/>
                <p:nvPr/>
              </p:nvSpPr>
              <p:spPr>
                <a:xfrm>
                  <a:off x="1343310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9" name="Graphic 26">
                <a:extLst>
                  <a:ext uri="{FF2B5EF4-FFF2-40B4-BE49-F238E27FC236}">
                    <a16:creationId xmlns:a16="http://schemas.microsoft.com/office/drawing/2014/main" id="{A708FCFD-9B86-8EE2-BECB-90511487500A}"/>
                  </a:ext>
                </a:extLst>
              </p:cNvPr>
              <p:cNvGrpSpPr/>
              <p:nvPr/>
            </p:nvGrpSpPr>
            <p:grpSpPr>
              <a:xfrm>
                <a:off x="13406437" y="-1953200"/>
                <a:ext cx="63817" cy="62700"/>
                <a:chOff x="13406437" y="-1953200"/>
                <a:chExt cx="63817" cy="62700"/>
              </a:xfrm>
            </p:grpSpPr>
            <p:sp>
              <p:nvSpPr>
                <p:cNvPr id="7055" name="Freeform 7054">
                  <a:extLst>
                    <a:ext uri="{FF2B5EF4-FFF2-40B4-BE49-F238E27FC236}">
                      <a16:creationId xmlns:a16="http://schemas.microsoft.com/office/drawing/2014/main" id="{D65F6357-65CE-3D2F-6690-4B5142DDDE8A}"/>
                    </a:ext>
                  </a:extLst>
                </p:cNvPr>
                <p:cNvSpPr/>
                <p:nvPr/>
              </p:nvSpPr>
              <p:spPr>
                <a:xfrm>
                  <a:off x="13406437" y="-1921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56" name="Freeform 7055">
                  <a:extLst>
                    <a:ext uri="{FF2B5EF4-FFF2-40B4-BE49-F238E27FC236}">
                      <a16:creationId xmlns:a16="http://schemas.microsoft.com/office/drawing/2014/main" id="{68742E47-2A54-AC68-683E-FC73F0AFDC59}"/>
                    </a:ext>
                  </a:extLst>
                </p:cNvPr>
                <p:cNvSpPr/>
                <p:nvPr/>
              </p:nvSpPr>
              <p:spPr>
                <a:xfrm>
                  <a:off x="13437870"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30" name="Graphic 26">
                <a:extLst>
                  <a:ext uri="{FF2B5EF4-FFF2-40B4-BE49-F238E27FC236}">
                    <a16:creationId xmlns:a16="http://schemas.microsoft.com/office/drawing/2014/main" id="{4BFA0487-F3F1-CE6F-17D4-564653313429}"/>
                  </a:ext>
                </a:extLst>
              </p:cNvPr>
              <p:cNvGrpSpPr/>
              <p:nvPr/>
            </p:nvGrpSpPr>
            <p:grpSpPr>
              <a:xfrm>
                <a:off x="13411200" y="-1953200"/>
                <a:ext cx="63817" cy="62700"/>
                <a:chOff x="13411200" y="-1953200"/>
                <a:chExt cx="63817" cy="62700"/>
              </a:xfrm>
            </p:grpSpPr>
            <p:sp>
              <p:nvSpPr>
                <p:cNvPr id="7053" name="Freeform 7052">
                  <a:extLst>
                    <a:ext uri="{FF2B5EF4-FFF2-40B4-BE49-F238E27FC236}">
                      <a16:creationId xmlns:a16="http://schemas.microsoft.com/office/drawing/2014/main" id="{495ACB97-456F-D918-0A06-33F27677C826}"/>
                    </a:ext>
                  </a:extLst>
                </p:cNvPr>
                <p:cNvSpPr/>
                <p:nvPr/>
              </p:nvSpPr>
              <p:spPr>
                <a:xfrm>
                  <a:off x="13411200" y="-1921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54" name="Freeform 7053">
                  <a:extLst>
                    <a:ext uri="{FF2B5EF4-FFF2-40B4-BE49-F238E27FC236}">
                      <a16:creationId xmlns:a16="http://schemas.microsoft.com/office/drawing/2014/main" id="{213AC243-6D14-82E2-A481-141D3E73889A}"/>
                    </a:ext>
                  </a:extLst>
                </p:cNvPr>
                <p:cNvSpPr/>
                <p:nvPr/>
              </p:nvSpPr>
              <p:spPr>
                <a:xfrm>
                  <a:off x="13443585"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31" name="Graphic 26">
                <a:extLst>
                  <a:ext uri="{FF2B5EF4-FFF2-40B4-BE49-F238E27FC236}">
                    <a16:creationId xmlns:a16="http://schemas.microsoft.com/office/drawing/2014/main" id="{4871361C-BEE9-BD0A-A09A-8A4DA2FE9759}"/>
                  </a:ext>
                </a:extLst>
              </p:cNvPr>
              <p:cNvGrpSpPr/>
              <p:nvPr/>
            </p:nvGrpSpPr>
            <p:grpSpPr>
              <a:xfrm>
                <a:off x="13416915" y="-1953200"/>
                <a:ext cx="62864" cy="62700"/>
                <a:chOff x="13416915" y="-1953200"/>
                <a:chExt cx="62864" cy="62700"/>
              </a:xfrm>
            </p:grpSpPr>
            <p:sp>
              <p:nvSpPr>
                <p:cNvPr id="7051" name="Freeform 7050">
                  <a:extLst>
                    <a:ext uri="{FF2B5EF4-FFF2-40B4-BE49-F238E27FC236}">
                      <a16:creationId xmlns:a16="http://schemas.microsoft.com/office/drawing/2014/main" id="{D4A6FF50-35C3-0F73-2464-8100DB5F90D4}"/>
                    </a:ext>
                  </a:extLst>
                </p:cNvPr>
                <p:cNvSpPr/>
                <p:nvPr/>
              </p:nvSpPr>
              <p:spPr>
                <a:xfrm>
                  <a:off x="13416915" y="-1921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52" name="Freeform 7051">
                  <a:extLst>
                    <a:ext uri="{FF2B5EF4-FFF2-40B4-BE49-F238E27FC236}">
                      <a16:creationId xmlns:a16="http://schemas.microsoft.com/office/drawing/2014/main" id="{A177B36A-C35C-9A4B-4743-68CD8128D327}"/>
                    </a:ext>
                  </a:extLst>
                </p:cNvPr>
                <p:cNvSpPr/>
                <p:nvPr/>
              </p:nvSpPr>
              <p:spPr>
                <a:xfrm>
                  <a:off x="1344834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32" name="Graphic 26">
                <a:extLst>
                  <a:ext uri="{FF2B5EF4-FFF2-40B4-BE49-F238E27FC236}">
                    <a16:creationId xmlns:a16="http://schemas.microsoft.com/office/drawing/2014/main" id="{1D9A10A1-E6F2-BCC9-A63D-7ACEABD071ED}"/>
                  </a:ext>
                </a:extLst>
              </p:cNvPr>
              <p:cNvGrpSpPr/>
              <p:nvPr/>
            </p:nvGrpSpPr>
            <p:grpSpPr>
              <a:xfrm>
                <a:off x="13421677" y="-1953200"/>
                <a:ext cx="62864" cy="62700"/>
                <a:chOff x="13421677" y="-1953200"/>
                <a:chExt cx="62864" cy="62700"/>
              </a:xfrm>
            </p:grpSpPr>
            <p:sp>
              <p:nvSpPr>
                <p:cNvPr id="7049" name="Freeform 7048">
                  <a:extLst>
                    <a:ext uri="{FF2B5EF4-FFF2-40B4-BE49-F238E27FC236}">
                      <a16:creationId xmlns:a16="http://schemas.microsoft.com/office/drawing/2014/main" id="{2930ADA2-641C-0914-FA45-9B327D22ED03}"/>
                    </a:ext>
                  </a:extLst>
                </p:cNvPr>
                <p:cNvSpPr/>
                <p:nvPr/>
              </p:nvSpPr>
              <p:spPr>
                <a:xfrm>
                  <a:off x="13421677" y="-1921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50" name="Freeform 7049">
                  <a:extLst>
                    <a:ext uri="{FF2B5EF4-FFF2-40B4-BE49-F238E27FC236}">
                      <a16:creationId xmlns:a16="http://schemas.microsoft.com/office/drawing/2014/main" id="{600F1B69-8108-A525-BCC8-1B21E115A9FD}"/>
                    </a:ext>
                  </a:extLst>
                </p:cNvPr>
                <p:cNvSpPr/>
                <p:nvPr/>
              </p:nvSpPr>
              <p:spPr>
                <a:xfrm>
                  <a:off x="13453110"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33" name="Graphic 26">
                <a:extLst>
                  <a:ext uri="{FF2B5EF4-FFF2-40B4-BE49-F238E27FC236}">
                    <a16:creationId xmlns:a16="http://schemas.microsoft.com/office/drawing/2014/main" id="{510898EA-5569-26D7-E9E8-51BEC8A6D7EA}"/>
                  </a:ext>
                </a:extLst>
              </p:cNvPr>
              <p:cNvGrpSpPr/>
              <p:nvPr/>
            </p:nvGrpSpPr>
            <p:grpSpPr>
              <a:xfrm>
                <a:off x="13494067" y="-1953200"/>
                <a:ext cx="62865" cy="62700"/>
                <a:chOff x="13494067" y="-1953200"/>
                <a:chExt cx="62865" cy="62700"/>
              </a:xfrm>
            </p:grpSpPr>
            <p:sp>
              <p:nvSpPr>
                <p:cNvPr id="7047" name="Freeform 7046">
                  <a:extLst>
                    <a:ext uri="{FF2B5EF4-FFF2-40B4-BE49-F238E27FC236}">
                      <a16:creationId xmlns:a16="http://schemas.microsoft.com/office/drawing/2014/main" id="{F998E425-E8E4-67C2-7424-8598F45E2E2F}"/>
                    </a:ext>
                  </a:extLst>
                </p:cNvPr>
                <p:cNvSpPr/>
                <p:nvPr/>
              </p:nvSpPr>
              <p:spPr>
                <a:xfrm>
                  <a:off x="13494067"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48" name="Freeform 7047">
                  <a:extLst>
                    <a:ext uri="{FF2B5EF4-FFF2-40B4-BE49-F238E27FC236}">
                      <a16:creationId xmlns:a16="http://schemas.microsoft.com/office/drawing/2014/main" id="{88D716ED-F4D5-7288-E2F6-F4DA5B3BD11A}"/>
                    </a:ext>
                  </a:extLst>
                </p:cNvPr>
                <p:cNvSpPr/>
                <p:nvPr/>
              </p:nvSpPr>
              <p:spPr>
                <a:xfrm>
                  <a:off x="13525500"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34" name="Graphic 26">
                <a:extLst>
                  <a:ext uri="{FF2B5EF4-FFF2-40B4-BE49-F238E27FC236}">
                    <a16:creationId xmlns:a16="http://schemas.microsoft.com/office/drawing/2014/main" id="{92F707F7-B676-0F5F-8F0A-954C2B262205}"/>
                  </a:ext>
                </a:extLst>
              </p:cNvPr>
              <p:cNvGrpSpPr/>
              <p:nvPr/>
            </p:nvGrpSpPr>
            <p:grpSpPr>
              <a:xfrm>
                <a:off x="13502640" y="-1953200"/>
                <a:ext cx="62864" cy="62700"/>
                <a:chOff x="13502640" y="-1953200"/>
                <a:chExt cx="62864" cy="62700"/>
              </a:xfrm>
            </p:grpSpPr>
            <p:sp>
              <p:nvSpPr>
                <p:cNvPr id="7045" name="Freeform 7044">
                  <a:extLst>
                    <a:ext uri="{FF2B5EF4-FFF2-40B4-BE49-F238E27FC236}">
                      <a16:creationId xmlns:a16="http://schemas.microsoft.com/office/drawing/2014/main" id="{EC3BEF36-A2AA-AA09-94B6-F97E7211C323}"/>
                    </a:ext>
                  </a:extLst>
                </p:cNvPr>
                <p:cNvSpPr/>
                <p:nvPr/>
              </p:nvSpPr>
              <p:spPr>
                <a:xfrm>
                  <a:off x="13502640" y="-1921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46" name="Freeform 7045">
                  <a:extLst>
                    <a:ext uri="{FF2B5EF4-FFF2-40B4-BE49-F238E27FC236}">
                      <a16:creationId xmlns:a16="http://schemas.microsoft.com/office/drawing/2014/main" id="{044F5803-B354-09BB-E65C-421488F43AE6}"/>
                    </a:ext>
                  </a:extLst>
                </p:cNvPr>
                <p:cNvSpPr/>
                <p:nvPr/>
              </p:nvSpPr>
              <p:spPr>
                <a:xfrm>
                  <a:off x="13534072"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35" name="Graphic 26">
                <a:extLst>
                  <a:ext uri="{FF2B5EF4-FFF2-40B4-BE49-F238E27FC236}">
                    <a16:creationId xmlns:a16="http://schemas.microsoft.com/office/drawing/2014/main" id="{BB2B678E-C310-50AE-69EB-E0B02A910553}"/>
                  </a:ext>
                </a:extLst>
              </p:cNvPr>
              <p:cNvGrpSpPr/>
              <p:nvPr/>
            </p:nvGrpSpPr>
            <p:grpSpPr>
              <a:xfrm>
                <a:off x="13519785" y="-1953200"/>
                <a:ext cx="62865" cy="62700"/>
                <a:chOff x="13519785" y="-1953200"/>
                <a:chExt cx="62865" cy="62700"/>
              </a:xfrm>
            </p:grpSpPr>
            <p:sp>
              <p:nvSpPr>
                <p:cNvPr id="7043" name="Freeform 7042">
                  <a:extLst>
                    <a:ext uri="{FF2B5EF4-FFF2-40B4-BE49-F238E27FC236}">
                      <a16:creationId xmlns:a16="http://schemas.microsoft.com/office/drawing/2014/main" id="{25439356-C9B8-F4EB-63BB-D15F2C325B24}"/>
                    </a:ext>
                  </a:extLst>
                </p:cNvPr>
                <p:cNvSpPr/>
                <p:nvPr/>
              </p:nvSpPr>
              <p:spPr>
                <a:xfrm>
                  <a:off x="13519785"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44" name="Freeform 7043">
                  <a:extLst>
                    <a:ext uri="{FF2B5EF4-FFF2-40B4-BE49-F238E27FC236}">
                      <a16:creationId xmlns:a16="http://schemas.microsoft.com/office/drawing/2014/main" id="{611F2AF2-18A8-598B-4D28-37AAF77797B2}"/>
                    </a:ext>
                  </a:extLst>
                </p:cNvPr>
                <p:cNvSpPr/>
                <p:nvPr/>
              </p:nvSpPr>
              <p:spPr>
                <a:xfrm>
                  <a:off x="1355121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36" name="Graphic 26">
                <a:extLst>
                  <a:ext uri="{FF2B5EF4-FFF2-40B4-BE49-F238E27FC236}">
                    <a16:creationId xmlns:a16="http://schemas.microsoft.com/office/drawing/2014/main" id="{92438715-5C26-7C5B-4574-8BF028F37549}"/>
                  </a:ext>
                </a:extLst>
              </p:cNvPr>
              <p:cNvGrpSpPr/>
              <p:nvPr/>
            </p:nvGrpSpPr>
            <p:grpSpPr>
              <a:xfrm>
                <a:off x="13547407" y="-1953200"/>
                <a:ext cx="62864" cy="62700"/>
                <a:chOff x="13547407" y="-1953200"/>
                <a:chExt cx="62864" cy="62700"/>
              </a:xfrm>
            </p:grpSpPr>
            <p:sp>
              <p:nvSpPr>
                <p:cNvPr id="7041" name="Freeform 7040">
                  <a:extLst>
                    <a:ext uri="{FF2B5EF4-FFF2-40B4-BE49-F238E27FC236}">
                      <a16:creationId xmlns:a16="http://schemas.microsoft.com/office/drawing/2014/main" id="{6611761C-8F3A-4551-204A-5883E65A5597}"/>
                    </a:ext>
                  </a:extLst>
                </p:cNvPr>
                <p:cNvSpPr/>
                <p:nvPr/>
              </p:nvSpPr>
              <p:spPr>
                <a:xfrm>
                  <a:off x="13547407" y="-1921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42" name="Freeform 7041">
                  <a:extLst>
                    <a:ext uri="{FF2B5EF4-FFF2-40B4-BE49-F238E27FC236}">
                      <a16:creationId xmlns:a16="http://schemas.microsoft.com/office/drawing/2014/main" id="{5469B8D4-58C7-14FD-0760-73524AA43EEC}"/>
                    </a:ext>
                  </a:extLst>
                </p:cNvPr>
                <p:cNvSpPr/>
                <p:nvPr/>
              </p:nvSpPr>
              <p:spPr>
                <a:xfrm>
                  <a:off x="13578840"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37" name="Graphic 26">
                <a:extLst>
                  <a:ext uri="{FF2B5EF4-FFF2-40B4-BE49-F238E27FC236}">
                    <a16:creationId xmlns:a16="http://schemas.microsoft.com/office/drawing/2014/main" id="{F80A0337-A45E-FFB9-2E56-8E2B5585E9A6}"/>
                  </a:ext>
                </a:extLst>
              </p:cNvPr>
              <p:cNvGrpSpPr/>
              <p:nvPr/>
            </p:nvGrpSpPr>
            <p:grpSpPr>
              <a:xfrm>
                <a:off x="13554075" y="-1953200"/>
                <a:ext cx="62865" cy="62700"/>
                <a:chOff x="13554075" y="-1953200"/>
                <a:chExt cx="62865" cy="62700"/>
              </a:xfrm>
            </p:grpSpPr>
            <p:sp>
              <p:nvSpPr>
                <p:cNvPr id="7039" name="Freeform 7038">
                  <a:extLst>
                    <a:ext uri="{FF2B5EF4-FFF2-40B4-BE49-F238E27FC236}">
                      <a16:creationId xmlns:a16="http://schemas.microsoft.com/office/drawing/2014/main" id="{84E7D2EA-DD65-A964-EDBA-0B7965691FC9}"/>
                    </a:ext>
                  </a:extLst>
                </p:cNvPr>
                <p:cNvSpPr/>
                <p:nvPr/>
              </p:nvSpPr>
              <p:spPr>
                <a:xfrm>
                  <a:off x="13554075"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40" name="Freeform 7039">
                  <a:extLst>
                    <a:ext uri="{FF2B5EF4-FFF2-40B4-BE49-F238E27FC236}">
                      <a16:creationId xmlns:a16="http://schemas.microsoft.com/office/drawing/2014/main" id="{8412803F-29D5-4B63-F9C7-3470EED785DA}"/>
                    </a:ext>
                  </a:extLst>
                </p:cNvPr>
                <p:cNvSpPr/>
                <p:nvPr/>
              </p:nvSpPr>
              <p:spPr>
                <a:xfrm>
                  <a:off x="1358550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38" name="Graphic 26">
                <a:extLst>
                  <a:ext uri="{FF2B5EF4-FFF2-40B4-BE49-F238E27FC236}">
                    <a16:creationId xmlns:a16="http://schemas.microsoft.com/office/drawing/2014/main" id="{3E2E206A-9232-B818-BAFE-051F1F1884D4}"/>
                  </a:ext>
                </a:extLst>
              </p:cNvPr>
              <p:cNvGrpSpPr/>
              <p:nvPr/>
            </p:nvGrpSpPr>
            <p:grpSpPr>
              <a:xfrm>
                <a:off x="13632180" y="-1953200"/>
                <a:ext cx="62865" cy="62700"/>
                <a:chOff x="13632180" y="-1953200"/>
                <a:chExt cx="62865" cy="62700"/>
              </a:xfrm>
            </p:grpSpPr>
            <p:sp>
              <p:nvSpPr>
                <p:cNvPr id="7037" name="Freeform 7036">
                  <a:extLst>
                    <a:ext uri="{FF2B5EF4-FFF2-40B4-BE49-F238E27FC236}">
                      <a16:creationId xmlns:a16="http://schemas.microsoft.com/office/drawing/2014/main" id="{88F18956-6C55-B290-4E77-0412C47ED5DC}"/>
                    </a:ext>
                  </a:extLst>
                </p:cNvPr>
                <p:cNvSpPr/>
                <p:nvPr/>
              </p:nvSpPr>
              <p:spPr>
                <a:xfrm>
                  <a:off x="13632180"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38" name="Freeform 7037">
                  <a:extLst>
                    <a:ext uri="{FF2B5EF4-FFF2-40B4-BE49-F238E27FC236}">
                      <a16:creationId xmlns:a16="http://schemas.microsoft.com/office/drawing/2014/main" id="{56B8695F-6BA3-1C85-12BD-23724FCD848E}"/>
                    </a:ext>
                  </a:extLst>
                </p:cNvPr>
                <p:cNvSpPr/>
                <p:nvPr/>
              </p:nvSpPr>
              <p:spPr>
                <a:xfrm>
                  <a:off x="13663612"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39" name="Graphic 26">
                <a:extLst>
                  <a:ext uri="{FF2B5EF4-FFF2-40B4-BE49-F238E27FC236}">
                    <a16:creationId xmlns:a16="http://schemas.microsoft.com/office/drawing/2014/main" id="{0FDE823A-1F07-2090-306D-2D2C6550CAAF}"/>
                  </a:ext>
                </a:extLst>
              </p:cNvPr>
              <p:cNvGrpSpPr/>
              <p:nvPr/>
            </p:nvGrpSpPr>
            <p:grpSpPr>
              <a:xfrm>
                <a:off x="13660755" y="-1953200"/>
                <a:ext cx="62865" cy="62700"/>
                <a:chOff x="13660755" y="-1953200"/>
                <a:chExt cx="62865" cy="62700"/>
              </a:xfrm>
            </p:grpSpPr>
            <p:sp>
              <p:nvSpPr>
                <p:cNvPr id="7035" name="Freeform 7034">
                  <a:extLst>
                    <a:ext uri="{FF2B5EF4-FFF2-40B4-BE49-F238E27FC236}">
                      <a16:creationId xmlns:a16="http://schemas.microsoft.com/office/drawing/2014/main" id="{A8077778-2ABB-D7E3-6654-DF96473CDA38}"/>
                    </a:ext>
                  </a:extLst>
                </p:cNvPr>
                <p:cNvSpPr/>
                <p:nvPr/>
              </p:nvSpPr>
              <p:spPr>
                <a:xfrm>
                  <a:off x="13660755"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36" name="Freeform 7035">
                  <a:extLst>
                    <a:ext uri="{FF2B5EF4-FFF2-40B4-BE49-F238E27FC236}">
                      <a16:creationId xmlns:a16="http://schemas.microsoft.com/office/drawing/2014/main" id="{77B88918-DE02-0E80-17D5-77838799028B}"/>
                    </a:ext>
                  </a:extLst>
                </p:cNvPr>
                <p:cNvSpPr/>
                <p:nvPr/>
              </p:nvSpPr>
              <p:spPr>
                <a:xfrm>
                  <a:off x="1369218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40" name="Graphic 26">
                <a:extLst>
                  <a:ext uri="{FF2B5EF4-FFF2-40B4-BE49-F238E27FC236}">
                    <a16:creationId xmlns:a16="http://schemas.microsoft.com/office/drawing/2014/main" id="{74DB1849-9A8E-0DAA-8BCD-FF210DC81D17}"/>
                  </a:ext>
                </a:extLst>
              </p:cNvPr>
              <p:cNvGrpSpPr/>
              <p:nvPr/>
            </p:nvGrpSpPr>
            <p:grpSpPr>
              <a:xfrm>
                <a:off x="13698855" y="-1953200"/>
                <a:ext cx="62865" cy="62700"/>
                <a:chOff x="13698855" y="-1953200"/>
                <a:chExt cx="62865" cy="62700"/>
              </a:xfrm>
            </p:grpSpPr>
            <p:sp>
              <p:nvSpPr>
                <p:cNvPr id="7033" name="Freeform 7032">
                  <a:extLst>
                    <a:ext uri="{FF2B5EF4-FFF2-40B4-BE49-F238E27FC236}">
                      <a16:creationId xmlns:a16="http://schemas.microsoft.com/office/drawing/2014/main" id="{CD9F0579-56B1-4CC4-B83B-31D652B3AE76}"/>
                    </a:ext>
                  </a:extLst>
                </p:cNvPr>
                <p:cNvSpPr/>
                <p:nvPr/>
              </p:nvSpPr>
              <p:spPr>
                <a:xfrm>
                  <a:off x="13698855"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34" name="Freeform 7033">
                  <a:extLst>
                    <a:ext uri="{FF2B5EF4-FFF2-40B4-BE49-F238E27FC236}">
                      <a16:creationId xmlns:a16="http://schemas.microsoft.com/office/drawing/2014/main" id="{A40278B2-C0DF-FEFD-98E8-60ABE90551C4}"/>
                    </a:ext>
                  </a:extLst>
                </p:cNvPr>
                <p:cNvSpPr/>
                <p:nvPr/>
              </p:nvSpPr>
              <p:spPr>
                <a:xfrm>
                  <a:off x="1373028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41" name="Graphic 26">
                <a:extLst>
                  <a:ext uri="{FF2B5EF4-FFF2-40B4-BE49-F238E27FC236}">
                    <a16:creationId xmlns:a16="http://schemas.microsoft.com/office/drawing/2014/main" id="{987CF06E-0876-11AC-5804-5725FF1E35A5}"/>
                  </a:ext>
                </a:extLst>
              </p:cNvPr>
              <p:cNvGrpSpPr/>
              <p:nvPr/>
            </p:nvGrpSpPr>
            <p:grpSpPr>
              <a:xfrm>
                <a:off x="13706475" y="-1953200"/>
                <a:ext cx="62865" cy="62700"/>
                <a:chOff x="13706475" y="-1953200"/>
                <a:chExt cx="62865" cy="62700"/>
              </a:xfrm>
            </p:grpSpPr>
            <p:sp>
              <p:nvSpPr>
                <p:cNvPr id="7031" name="Freeform 7030">
                  <a:extLst>
                    <a:ext uri="{FF2B5EF4-FFF2-40B4-BE49-F238E27FC236}">
                      <a16:creationId xmlns:a16="http://schemas.microsoft.com/office/drawing/2014/main" id="{0D958DB9-F986-A8BB-B06F-7C709D0FEAFD}"/>
                    </a:ext>
                  </a:extLst>
                </p:cNvPr>
                <p:cNvSpPr/>
                <p:nvPr/>
              </p:nvSpPr>
              <p:spPr>
                <a:xfrm>
                  <a:off x="13706475"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32" name="Freeform 7031">
                  <a:extLst>
                    <a:ext uri="{FF2B5EF4-FFF2-40B4-BE49-F238E27FC236}">
                      <a16:creationId xmlns:a16="http://schemas.microsoft.com/office/drawing/2014/main" id="{575B7CB8-2751-C99F-6E4F-4532279FA468}"/>
                    </a:ext>
                  </a:extLst>
                </p:cNvPr>
                <p:cNvSpPr/>
                <p:nvPr/>
              </p:nvSpPr>
              <p:spPr>
                <a:xfrm>
                  <a:off x="1373790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42" name="Graphic 26">
                <a:extLst>
                  <a:ext uri="{FF2B5EF4-FFF2-40B4-BE49-F238E27FC236}">
                    <a16:creationId xmlns:a16="http://schemas.microsoft.com/office/drawing/2014/main" id="{04C37B38-0047-2986-0E47-7DB814FE78D3}"/>
                  </a:ext>
                </a:extLst>
              </p:cNvPr>
              <p:cNvGrpSpPr/>
              <p:nvPr/>
            </p:nvGrpSpPr>
            <p:grpSpPr>
              <a:xfrm>
                <a:off x="13714095" y="-1953200"/>
                <a:ext cx="62864" cy="62700"/>
                <a:chOff x="13714095" y="-1953200"/>
                <a:chExt cx="62864" cy="62700"/>
              </a:xfrm>
            </p:grpSpPr>
            <p:sp>
              <p:nvSpPr>
                <p:cNvPr id="7029" name="Freeform 7028">
                  <a:extLst>
                    <a:ext uri="{FF2B5EF4-FFF2-40B4-BE49-F238E27FC236}">
                      <a16:creationId xmlns:a16="http://schemas.microsoft.com/office/drawing/2014/main" id="{E1FB90DE-85A1-F7FF-A5E3-E3249E45595F}"/>
                    </a:ext>
                  </a:extLst>
                </p:cNvPr>
                <p:cNvSpPr/>
                <p:nvPr/>
              </p:nvSpPr>
              <p:spPr>
                <a:xfrm>
                  <a:off x="13714095" y="-1921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30" name="Freeform 7029">
                  <a:extLst>
                    <a:ext uri="{FF2B5EF4-FFF2-40B4-BE49-F238E27FC236}">
                      <a16:creationId xmlns:a16="http://schemas.microsoft.com/office/drawing/2014/main" id="{F298378C-993B-F522-3C43-8B99952FD3AA}"/>
                    </a:ext>
                  </a:extLst>
                </p:cNvPr>
                <p:cNvSpPr/>
                <p:nvPr/>
              </p:nvSpPr>
              <p:spPr>
                <a:xfrm>
                  <a:off x="1374552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43" name="Graphic 26">
                <a:extLst>
                  <a:ext uri="{FF2B5EF4-FFF2-40B4-BE49-F238E27FC236}">
                    <a16:creationId xmlns:a16="http://schemas.microsoft.com/office/drawing/2014/main" id="{B72B4265-8033-6AC1-D8FD-87F357C3985F}"/>
                  </a:ext>
                </a:extLst>
              </p:cNvPr>
              <p:cNvGrpSpPr/>
              <p:nvPr/>
            </p:nvGrpSpPr>
            <p:grpSpPr>
              <a:xfrm>
                <a:off x="13781722" y="-1953200"/>
                <a:ext cx="62865" cy="62700"/>
                <a:chOff x="13781722" y="-1953200"/>
                <a:chExt cx="62865" cy="62700"/>
              </a:xfrm>
            </p:grpSpPr>
            <p:sp>
              <p:nvSpPr>
                <p:cNvPr id="7027" name="Freeform 7026">
                  <a:extLst>
                    <a:ext uri="{FF2B5EF4-FFF2-40B4-BE49-F238E27FC236}">
                      <a16:creationId xmlns:a16="http://schemas.microsoft.com/office/drawing/2014/main" id="{18CA1A00-1299-7F69-8088-EF75CD21FC73}"/>
                    </a:ext>
                  </a:extLst>
                </p:cNvPr>
                <p:cNvSpPr/>
                <p:nvPr/>
              </p:nvSpPr>
              <p:spPr>
                <a:xfrm>
                  <a:off x="13781722"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28" name="Freeform 7027">
                  <a:extLst>
                    <a:ext uri="{FF2B5EF4-FFF2-40B4-BE49-F238E27FC236}">
                      <a16:creationId xmlns:a16="http://schemas.microsoft.com/office/drawing/2014/main" id="{7DA55A1C-5543-CB15-11E5-8D1F12C3B6C4}"/>
                    </a:ext>
                  </a:extLst>
                </p:cNvPr>
                <p:cNvSpPr/>
                <p:nvPr/>
              </p:nvSpPr>
              <p:spPr>
                <a:xfrm>
                  <a:off x="13813155"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44" name="Graphic 26">
                <a:extLst>
                  <a:ext uri="{FF2B5EF4-FFF2-40B4-BE49-F238E27FC236}">
                    <a16:creationId xmlns:a16="http://schemas.microsoft.com/office/drawing/2014/main" id="{A38B81B8-83C4-65E8-F8EF-ECFAB3F4D8CB}"/>
                  </a:ext>
                </a:extLst>
              </p:cNvPr>
              <p:cNvGrpSpPr/>
              <p:nvPr/>
            </p:nvGrpSpPr>
            <p:grpSpPr>
              <a:xfrm>
                <a:off x="13820775" y="-1953200"/>
                <a:ext cx="63817" cy="62700"/>
                <a:chOff x="13820775" y="-1953200"/>
                <a:chExt cx="63817" cy="62700"/>
              </a:xfrm>
            </p:grpSpPr>
            <p:sp>
              <p:nvSpPr>
                <p:cNvPr id="7025" name="Freeform 7024">
                  <a:extLst>
                    <a:ext uri="{FF2B5EF4-FFF2-40B4-BE49-F238E27FC236}">
                      <a16:creationId xmlns:a16="http://schemas.microsoft.com/office/drawing/2014/main" id="{54FB14EA-DCBB-6409-6364-B8EE01060372}"/>
                    </a:ext>
                  </a:extLst>
                </p:cNvPr>
                <p:cNvSpPr/>
                <p:nvPr/>
              </p:nvSpPr>
              <p:spPr>
                <a:xfrm>
                  <a:off x="13820775" y="-19218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26" name="Freeform 7025">
                  <a:extLst>
                    <a:ext uri="{FF2B5EF4-FFF2-40B4-BE49-F238E27FC236}">
                      <a16:creationId xmlns:a16="http://schemas.microsoft.com/office/drawing/2014/main" id="{ACCEE84A-4B36-04BE-F009-21FD558BF4BA}"/>
                    </a:ext>
                  </a:extLst>
                </p:cNvPr>
                <p:cNvSpPr/>
                <p:nvPr/>
              </p:nvSpPr>
              <p:spPr>
                <a:xfrm>
                  <a:off x="13853160"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45" name="Graphic 26">
                <a:extLst>
                  <a:ext uri="{FF2B5EF4-FFF2-40B4-BE49-F238E27FC236}">
                    <a16:creationId xmlns:a16="http://schemas.microsoft.com/office/drawing/2014/main" id="{FB912CDE-3EC3-AE06-60E6-D140D1CD5015}"/>
                  </a:ext>
                </a:extLst>
              </p:cNvPr>
              <p:cNvGrpSpPr/>
              <p:nvPr/>
            </p:nvGrpSpPr>
            <p:grpSpPr>
              <a:xfrm>
                <a:off x="13830300" y="-1953200"/>
                <a:ext cx="62865" cy="62700"/>
                <a:chOff x="13830300" y="-1953200"/>
                <a:chExt cx="62865" cy="62700"/>
              </a:xfrm>
            </p:grpSpPr>
            <p:sp>
              <p:nvSpPr>
                <p:cNvPr id="7023" name="Freeform 7022">
                  <a:extLst>
                    <a:ext uri="{FF2B5EF4-FFF2-40B4-BE49-F238E27FC236}">
                      <a16:creationId xmlns:a16="http://schemas.microsoft.com/office/drawing/2014/main" id="{9C07AD38-93CC-509E-A52E-ECD1CED3A640}"/>
                    </a:ext>
                  </a:extLst>
                </p:cNvPr>
                <p:cNvSpPr/>
                <p:nvPr/>
              </p:nvSpPr>
              <p:spPr>
                <a:xfrm>
                  <a:off x="13830300"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24" name="Freeform 7023">
                  <a:extLst>
                    <a:ext uri="{FF2B5EF4-FFF2-40B4-BE49-F238E27FC236}">
                      <a16:creationId xmlns:a16="http://schemas.microsoft.com/office/drawing/2014/main" id="{EA01BE03-0526-4C57-CA82-623A7A94512D}"/>
                    </a:ext>
                  </a:extLst>
                </p:cNvPr>
                <p:cNvSpPr/>
                <p:nvPr/>
              </p:nvSpPr>
              <p:spPr>
                <a:xfrm>
                  <a:off x="13861732"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46" name="Graphic 26">
                <a:extLst>
                  <a:ext uri="{FF2B5EF4-FFF2-40B4-BE49-F238E27FC236}">
                    <a16:creationId xmlns:a16="http://schemas.microsoft.com/office/drawing/2014/main" id="{240A4530-FF52-551A-D804-9A3440B30C53}"/>
                  </a:ext>
                </a:extLst>
              </p:cNvPr>
              <p:cNvGrpSpPr/>
              <p:nvPr/>
            </p:nvGrpSpPr>
            <p:grpSpPr>
              <a:xfrm>
                <a:off x="13836015" y="-1953200"/>
                <a:ext cx="63817" cy="62700"/>
                <a:chOff x="13836015" y="-1953200"/>
                <a:chExt cx="63817" cy="62700"/>
              </a:xfrm>
            </p:grpSpPr>
            <p:sp>
              <p:nvSpPr>
                <p:cNvPr id="7021" name="Freeform 7020">
                  <a:extLst>
                    <a:ext uri="{FF2B5EF4-FFF2-40B4-BE49-F238E27FC236}">
                      <a16:creationId xmlns:a16="http://schemas.microsoft.com/office/drawing/2014/main" id="{2E47B5F3-E03B-E306-0F8D-C11DCC23C4AE}"/>
                    </a:ext>
                  </a:extLst>
                </p:cNvPr>
                <p:cNvSpPr/>
                <p:nvPr/>
              </p:nvSpPr>
              <p:spPr>
                <a:xfrm>
                  <a:off x="13836015" y="-19218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22" name="Freeform 7021">
                  <a:extLst>
                    <a:ext uri="{FF2B5EF4-FFF2-40B4-BE49-F238E27FC236}">
                      <a16:creationId xmlns:a16="http://schemas.microsoft.com/office/drawing/2014/main" id="{260C4D58-A479-3E45-6CB1-B9E0948B1C0B}"/>
                    </a:ext>
                  </a:extLst>
                </p:cNvPr>
                <p:cNvSpPr/>
                <p:nvPr/>
              </p:nvSpPr>
              <p:spPr>
                <a:xfrm>
                  <a:off x="1386744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47" name="Graphic 26">
                <a:extLst>
                  <a:ext uri="{FF2B5EF4-FFF2-40B4-BE49-F238E27FC236}">
                    <a16:creationId xmlns:a16="http://schemas.microsoft.com/office/drawing/2014/main" id="{EB06F15F-A53A-EEC4-75B9-E0AB095A76F8}"/>
                  </a:ext>
                </a:extLst>
              </p:cNvPr>
              <p:cNvGrpSpPr/>
              <p:nvPr/>
            </p:nvGrpSpPr>
            <p:grpSpPr>
              <a:xfrm>
                <a:off x="13845540" y="-1953200"/>
                <a:ext cx="62864" cy="62700"/>
                <a:chOff x="13845540" y="-1953200"/>
                <a:chExt cx="62864" cy="62700"/>
              </a:xfrm>
            </p:grpSpPr>
            <p:sp>
              <p:nvSpPr>
                <p:cNvPr id="7019" name="Freeform 7018">
                  <a:extLst>
                    <a:ext uri="{FF2B5EF4-FFF2-40B4-BE49-F238E27FC236}">
                      <a16:creationId xmlns:a16="http://schemas.microsoft.com/office/drawing/2014/main" id="{B8AC1B57-43E9-6CA4-B145-4E6D59891D42}"/>
                    </a:ext>
                  </a:extLst>
                </p:cNvPr>
                <p:cNvSpPr/>
                <p:nvPr/>
              </p:nvSpPr>
              <p:spPr>
                <a:xfrm>
                  <a:off x="13845540" y="-1921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20" name="Freeform 7019">
                  <a:extLst>
                    <a:ext uri="{FF2B5EF4-FFF2-40B4-BE49-F238E27FC236}">
                      <a16:creationId xmlns:a16="http://schemas.microsoft.com/office/drawing/2014/main" id="{A5210945-EC69-2335-D3FD-A37886BAFE61}"/>
                    </a:ext>
                  </a:extLst>
                </p:cNvPr>
                <p:cNvSpPr/>
                <p:nvPr/>
              </p:nvSpPr>
              <p:spPr>
                <a:xfrm>
                  <a:off x="13876972"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48" name="Graphic 26">
                <a:extLst>
                  <a:ext uri="{FF2B5EF4-FFF2-40B4-BE49-F238E27FC236}">
                    <a16:creationId xmlns:a16="http://schemas.microsoft.com/office/drawing/2014/main" id="{E7313B77-582B-B226-B10D-49F5A63E1DC6}"/>
                  </a:ext>
                </a:extLst>
              </p:cNvPr>
              <p:cNvGrpSpPr/>
              <p:nvPr/>
            </p:nvGrpSpPr>
            <p:grpSpPr>
              <a:xfrm>
                <a:off x="13870305" y="-1953200"/>
                <a:ext cx="62865" cy="62700"/>
                <a:chOff x="13870305" y="-1953200"/>
                <a:chExt cx="62865" cy="62700"/>
              </a:xfrm>
            </p:grpSpPr>
            <p:sp>
              <p:nvSpPr>
                <p:cNvPr id="7017" name="Freeform 7016">
                  <a:extLst>
                    <a:ext uri="{FF2B5EF4-FFF2-40B4-BE49-F238E27FC236}">
                      <a16:creationId xmlns:a16="http://schemas.microsoft.com/office/drawing/2014/main" id="{276AB914-404A-7B2D-F7EB-6AC5A467B2C4}"/>
                    </a:ext>
                  </a:extLst>
                </p:cNvPr>
                <p:cNvSpPr/>
                <p:nvPr/>
              </p:nvSpPr>
              <p:spPr>
                <a:xfrm>
                  <a:off x="13870305"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18" name="Freeform 7017">
                  <a:extLst>
                    <a:ext uri="{FF2B5EF4-FFF2-40B4-BE49-F238E27FC236}">
                      <a16:creationId xmlns:a16="http://schemas.microsoft.com/office/drawing/2014/main" id="{68269FAF-FD82-83E8-DA1F-7C64385B7502}"/>
                    </a:ext>
                  </a:extLst>
                </p:cNvPr>
                <p:cNvSpPr/>
                <p:nvPr/>
              </p:nvSpPr>
              <p:spPr>
                <a:xfrm>
                  <a:off x="1390173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49" name="Graphic 26">
                <a:extLst>
                  <a:ext uri="{FF2B5EF4-FFF2-40B4-BE49-F238E27FC236}">
                    <a16:creationId xmlns:a16="http://schemas.microsoft.com/office/drawing/2014/main" id="{2F19428D-A82B-4C8F-7B4A-966C37A546E4}"/>
                  </a:ext>
                </a:extLst>
              </p:cNvPr>
              <p:cNvGrpSpPr/>
              <p:nvPr/>
            </p:nvGrpSpPr>
            <p:grpSpPr>
              <a:xfrm>
                <a:off x="13891260" y="-1953200"/>
                <a:ext cx="62865" cy="62700"/>
                <a:chOff x="13891260" y="-1953200"/>
                <a:chExt cx="62865" cy="62700"/>
              </a:xfrm>
            </p:grpSpPr>
            <p:sp>
              <p:nvSpPr>
                <p:cNvPr id="7015" name="Freeform 7014">
                  <a:extLst>
                    <a:ext uri="{FF2B5EF4-FFF2-40B4-BE49-F238E27FC236}">
                      <a16:creationId xmlns:a16="http://schemas.microsoft.com/office/drawing/2014/main" id="{C9106110-1512-6711-56E5-1640D525F788}"/>
                    </a:ext>
                  </a:extLst>
                </p:cNvPr>
                <p:cNvSpPr/>
                <p:nvPr/>
              </p:nvSpPr>
              <p:spPr>
                <a:xfrm>
                  <a:off x="13891260"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16" name="Freeform 7015">
                  <a:extLst>
                    <a:ext uri="{FF2B5EF4-FFF2-40B4-BE49-F238E27FC236}">
                      <a16:creationId xmlns:a16="http://schemas.microsoft.com/office/drawing/2014/main" id="{E0A88DF9-134C-98B6-6A25-C3C8CBA15590}"/>
                    </a:ext>
                  </a:extLst>
                </p:cNvPr>
                <p:cNvSpPr/>
                <p:nvPr/>
              </p:nvSpPr>
              <p:spPr>
                <a:xfrm>
                  <a:off x="13922692"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0" name="Graphic 26">
                <a:extLst>
                  <a:ext uri="{FF2B5EF4-FFF2-40B4-BE49-F238E27FC236}">
                    <a16:creationId xmlns:a16="http://schemas.microsoft.com/office/drawing/2014/main" id="{1C61AD80-72F5-55D0-C897-796F9CB6CADF}"/>
                  </a:ext>
                </a:extLst>
              </p:cNvPr>
              <p:cNvGrpSpPr/>
              <p:nvPr/>
            </p:nvGrpSpPr>
            <p:grpSpPr>
              <a:xfrm>
                <a:off x="13896022" y="-1953200"/>
                <a:ext cx="62865" cy="62700"/>
                <a:chOff x="13896022" y="-1953200"/>
                <a:chExt cx="62865" cy="62700"/>
              </a:xfrm>
            </p:grpSpPr>
            <p:sp>
              <p:nvSpPr>
                <p:cNvPr id="7013" name="Freeform 7012">
                  <a:extLst>
                    <a:ext uri="{FF2B5EF4-FFF2-40B4-BE49-F238E27FC236}">
                      <a16:creationId xmlns:a16="http://schemas.microsoft.com/office/drawing/2014/main" id="{BD6990C0-1086-6108-FAA2-6A6BDF884F9E}"/>
                    </a:ext>
                  </a:extLst>
                </p:cNvPr>
                <p:cNvSpPr/>
                <p:nvPr/>
              </p:nvSpPr>
              <p:spPr>
                <a:xfrm>
                  <a:off x="13896022"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14" name="Freeform 7013">
                  <a:extLst>
                    <a:ext uri="{FF2B5EF4-FFF2-40B4-BE49-F238E27FC236}">
                      <a16:creationId xmlns:a16="http://schemas.microsoft.com/office/drawing/2014/main" id="{37C5D017-EEED-FA09-DBBF-5EEC2624A413}"/>
                    </a:ext>
                  </a:extLst>
                </p:cNvPr>
                <p:cNvSpPr/>
                <p:nvPr/>
              </p:nvSpPr>
              <p:spPr>
                <a:xfrm>
                  <a:off x="13927455"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1" name="Graphic 26">
                <a:extLst>
                  <a:ext uri="{FF2B5EF4-FFF2-40B4-BE49-F238E27FC236}">
                    <a16:creationId xmlns:a16="http://schemas.microsoft.com/office/drawing/2014/main" id="{38AC4AF6-F0CC-0E96-90F3-F142CAC458CD}"/>
                  </a:ext>
                </a:extLst>
              </p:cNvPr>
              <p:cNvGrpSpPr/>
              <p:nvPr/>
            </p:nvGrpSpPr>
            <p:grpSpPr>
              <a:xfrm>
                <a:off x="13912215" y="-1953200"/>
                <a:ext cx="62864" cy="62700"/>
                <a:chOff x="13912215" y="-1953200"/>
                <a:chExt cx="62864" cy="62700"/>
              </a:xfrm>
            </p:grpSpPr>
            <p:sp>
              <p:nvSpPr>
                <p:cNvPr id="7011" name="Freeform 7010">
                  <a:extLst>
                    <a:ext uri="{FF2B5EF4-FFF2-40B4-BE49-F238E27FC236}">
                      <a16:creationId xmlns:a16="http://schemas.microsoft.com/office/drawing/2014/main" id="{1ED94284-041E-8DDD-9219-1DBA1CC05353}"/>
                    </a:ext>
                  </a:extLst>
                </p:cNvPr>
                <p:cNvSpPr/>
                <p:nvPr/>
              </p:nvSpPr>
              <p:spPr>
                <a:xfrm>
                  <a:off x="13912215" y="-1921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12" name="Freeform 7011">
                  <a:extLst>
                    <a:ext uri="{FF2B5EF4-FFF2-40B4-BE49-F238E27FC236}">
                      <a16:creationId xmlns:a16="http://schemas.microsoft.com/office/drawing/2014/main" id="{FC0187E6-39F2-0204-3FD4-A0B85408C2DE}"/>
                    </a:ext>
                  </a:extLst>
                </p:cNvPr>
                <p:cNvSpPr/>
                <p:nvPr/>
              </p:nvSpPr>
              <p:spPr>
                <a:xfrm>
                  <a:off x="1394364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2" name="Graphic 26">
                <a:extLst>
                  <a:ext uri="{FF2B5EF4-FFF2-40B4-BE49-F238E27FC236}">
                    <a16:creationId xmlns:a16="http://schemas.microsoft.com/office/drawing/2014/main" id="{643E5D58-A759-0CF6-10C8-6E1C6E018D61}"/>
                  </a:ext>
                </a:extLst>
              </p:cNvPr>
              <p:cNvGrpSpPr/>
              <p:nvPr/>
            </p:nvGrpSpPr>
            <p:grpSpPr>
              <a:xfrm>
                <a:off x="13918882" y="-1953200"/>
                <a:ext cx="62864" cy="62700"/>
                <a:chOff x="13918882" y="-1953200"/>
                <a:chExt cx="62864" cy="62700"/>
              </a:xfrm>
            </p:grpSpPr>
            <p:sp>
              <p:nvSpPr>
                <p:cNvPr id="7009" name="Freeform 7008">
                  <a:extLst>
                    <a:ext uri="{FF2B5EF4-FFF2-40B4-BE49-F238E27FC236}">
                      <a16:creationId xmlns:a16="http://schemas.microsoft.com/office/drawing/2014/main" id="{7AEF31E0-5B88-2174-B540-77E96A95099A}"/>
                    </a:ext>
                  </a:extLst>
                </p:cNvPr>
                <p:cNvSpPr/>
                <p:nvPr/>
              </p:nvSpPr>
              <p:spPr>
                <a:xfrm>
                  <a:off x="13918882" y="-1921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10" name="Freeform 7009">
                  <a:extLst>
                    <a:ext uri="{FF2B5EF4-FFF2-40B4-BE49-F238E27FC236}">
                      <a16:creationId xmlns:a16="http://schemas.microsoft.com/office/drawing/2014/main" id="{E4764391-DBB5-560B-5A28-F64FE0830479}"/>
                    </a:ext>
                  </a:extLst>
                </p:cNvPr>
                <p:cNvSpPr/>
                <p:nvPr/>
              </p:nvSpPr>
              <p:spPr>
                <a:xfrm>
                  <a:off x="13950315"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3" name="Graphic 26">
                <a:extLst>
                  <a:ext uri="{FF2B5EF4-FFF2-40B4-BE49-F238E27FC236}">
                    <a16:creationId xmlns:a16="http://schemas.microsoft.com/office/drawing/2014/main" id="{4C0BA0C3-916A-8276-1A04-776EDB150DDB}"/>
                  </a:ext>
                </a:extLst>
              </p:cNvPr>
              <p:cNvGrpSpPr/>
              <p:nvPr/>
            </p:nvGrpSpPr>
            <p:grpSpPr>
              <a:xfrm>
                <a:off x="13936027" y="-1953200"/>
                <a:ext cx="63817" cy="62700"/>
                <a:chOff x="13936027" y="-1953200"/>
                <a:chExt cx="63817" cy="62700"/>
              </a:xfrm>
            </p:grpSpPr>
            <p:sp>
              <p:nvSpPr>
                <p:cNvPr id="7007" name="Freeform 7006">
                  <a:extLst>
                    <a:ext uri="{FF2B5EF4-FFF2-40B4-BE49-F238E27FC236}">
                      <a16:creationId xmlns:a16="http://schemas.microsoft.com/office/drawing/2014/main" id="{6D68D8AD-64F5-B645-6BE7-07CEF44011E1}"/>
                    </a:ext>
                  </a:extLst>
                </p:cNvPr>
                <p:cNvSpPr/>
                <p:nvPr/>
              </p:nvSpPr>
              <p:spPr>
                <a:xfrm>
                  <a:off x="13936027" y="-19218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08" name="Freeform 7007">
                  <a:extLst>
                    <a:ext uri="{FF2B5EF4-FFF2-40B4-BE49-F238E27FC236}">
                      <a16:creationId xmlns:a16="http://schemas.microsoft.com/office/drawing/2014/main" id="{0BF99C0D-AA03-A776-CD55-E0D68AF31C49}"/>
                    </a:ext>
                  </a:extLst>
                </p:cNvPr>
                <p:cNvSpPr/>
                <p:nvPr/>
              </p:nvSpPr>
              <p:spPr>
                <a:xfrm>
                  <a:off x="13967460"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4" name="Graphic 26">
                <a:extLst>
                  <a:ext uri="{FF2B5EF4-FFF2-40B4-BE49-F238E27FC236}">
                    <a16:creationId xmlns:a16="http://schemas.microsoft.com/office/drawing/2014/main" id="{257DCC1A-565E-6EE3-418D-6F2D016FFA3C}"/>
                  </a:ext>
                </a:extLst>
              </p:cNvPr>
              <p:cNvGrpSpPr/>
              <p:nvPr/>
            </p:nvGrpSpPr>
            <p:grpSpPr>
              <a:xfrm>
                <a:off x="13943647" y="-1953200"/>
                <a:ext cx="62865" cy="62700"/>
                <a:chOff x="13943647" y="-1953200"/>
                <a:chExt cx="62865" cy="62700"/>
              </a:xfrm>
            </p:grpSpPr>
            <p:sp>
              <p:nvSpPr>
                <p:cNvPr id="7005" name="Freeform 7004">
                  <a:extLst>
                    <a:ext uri="{FF2B5EF4-FFF2-40B4-BE49-F238E27FC236}">
                      <a16:creationId xmlns:a16="http://schemas.microsoft.com/office/drawing/2014/main" id="{1105A1E9-BD0E-84C3-76B2-EB3EE413638A}"/>
                    </a:ext>
                  </a:extLst>
                </p:cNvPr>
                <p:cNvSpPr/>
                <p:nvPr/>
              </p:nvSpPr>
              <p:spPr>
                <a:xfrm>
                  <a:off x="13943647"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06" name="Freeform 7005">
                  <a:extLst>
                    <a:ext uri="{FF2B5EF4-FFF2-40B4-BE49-F238E27FC236}">
                      <a16:creationId xmlns:a16="http://schemas.microsoft.com/office/drawing/2014/main" id="{60FB8B93-E3BD-EA89-6CE2-23FA24ADE87D}"/>
                    </a:ext>
                  </a:extLst>
                </p:cNvPr>
                <p:cNvSpPr/>
                <p:nvPr/>
              </p:nvSpPr>
              <p:spPr>
                <a:xfrm>
                  <a:off x="13975080"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5" name="Graphic 26">
                <a:extLst>
                  <a:ext uri="{FF2B5EF4-FFF2-40B4-BE49-F238E27FC236}">
                    <a16:creationId xmlns:a16="http://schemas.microsoft.com/office/drawing/2014/main" id="{9FBBB088-1E8F-9FC6-D821-FB53E2E6CD54}"/>
                  </a:ext>
                </a:extLst>
              </p:cNvPr>
              <p:cNvGrpSpPr/>
              <p:nvPr/>
            </p:nvGrpSpPr>
            <p:grpSpPr>
              <a:xfrm>
                <a:off x="13960792" y="-1953200"/>
                <a:ext cx="62864" cy="62700"/>
                <a:chOff x="13960792" y="-1953200"/>
                <a:chExt cx="62864" cy="62700"/>
              </a:xfrm>
            </p:grpSpPr>
            <p:sp>
              <p:nvSpPr>
                <p:cNvPr id="7003" name="Freeform 7002">
                  <a:extLst>
                    <a:ext uri="{FF2B5EF4-FFF2-40B4-BE49-F238E27FC236}">
                      <a16:creationId xmlns:a16="http://schemas.microsoft.com/office/drawing/2014/main" id="{809D76F5-BE4F-48C9-B95A-F4313B4465FB}"/>
                    </a:ext>
                  </a:extLst>
                </p:cNvPr>
                <p:cNvSpPr/>
                <p:nvPr/>
              </p:nvSpPr>
              <p:spPr>
                <a:xfrm>
                  <a:off x="13960792" y="-19218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04" name="Freeform 7003">
                  <a:extLst>
                    <a:ext uri="{FF2B5EF4-FFF2-40B4-BE49-F238E27FC236}">
                      <a16:creationId xmlns:a16="http://schemas.microsoft.com/office/drawing/2014/main" id="{B0573273-DD43-3FA7-CF77-C4BCBE651E17}"/>
                    </a:ext>
                  </a:extLst>
                </p:cNvPr>
                <p:cNvSpPr/>
                <p:nvPr/>
              </p:nvSpPr>
              <p:spPr>
                <a:xfrm>
                  <a:off x="13992225"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6" name="Graphic 26">
                <a:extLst>
                  <a:ext uri="{FF2B5EF4-FFF2-40B4-BE49-F238E27FC236}">
                    <a16:creationId xmlns:a16="http://schemas.microsoft.com/office/drawing/2014/main" id="{34E0D1F0-0484-AF4A-6FCF-9B03085FB4B9}"/>
                  </a:ext>
                </a:extLst>
              </p:cNvPr>
              <p:cNvGrpSpPr/>
              <p:nvPr/>
            </p:nvGrpSpPr>
            <p:grpSpPr>
              <a:xfrm>
                <a:off x="13983652" y="-1953200"/>
                <a:ext cx="63817" cy="62700"/>
                <a:chOff x="13983652" y="-1953200"/>
                <a:chExt cx="63817" cy="62700"/>
              </a:xfrm>
            </p:grpSpPr>
            <p:sp>
              <p:nvSpPr>
                <p:cNvPr id="7001" name="Freeform 7000">
                  <a:extLst>
                    <a:ext uri="{FF2B5EF4-FFF2-40B4-BE49-F238E27FC236}">
                      <a16:creationId xmlns:a16="http://schemas.microsoft.com/office/drawing/2014/main" id="{4FEAB46F-D865-40CF-8CA3-41E0026D90EF}"/>
                    </a:ext>
                  </a:extLst>
                </p:cNvPr>
                <p:cNvSpPr/>
                <p:nvPr/>
              </p:nvSpPr>
              <p:spPr>
                <a:xfrm>
                  <a:off x="13983652" y="-19218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02" name="Freeform 7001">
                  <a:extLst>
                    <a:ext uri="{FF2B5EF4-FFF2-40B4-BE49-F238E27FC236}">
                      <a16:creationId xmlns:a16="http://schemas.microsoft.com/office/drawing/2014/main" id="{CA4B4433-3979-84F4-6798-B05A30014F52}"/>
                    </a:ext>
                  </a:extLst>
                </p:cNvPr>
                <p:cNvSpPr/>
                <p:nvPr/>
              </p:nvSpPr>
              <p:spPr>
                <a:xfrm>
                  <a:off x="1401603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7" name="Graphic 26">
                <a:extLst>
                  <a:ext uri="{FF2B5EF4-FFF2-40B4-BE49-F238E27FC236}">
                    <a16:creationId xmlns:a16="http://schemas.microsoft.com/office/drawing/2014/main" id="{DE6EE2D2-E736-B1A1-8FB4-083A272D864B}"/>
                  </a:ext>
                </a:extLst>
              </p:cNvPr>
              <p:cNvGrpSpPr/>
              <p:nvPr/>
            </p:nvGrpSpPr>
            <p:grpSpPr>
              <a:xfrm>
                <a:off x="13997940" y="-1953200"/>
                <a:ext cx="63817" cy="62700"/>
                <a:chOff x="13997940" y="-1953200"/>
                <a:chExt cx="63817" cy="62700"/>
              </a:xfrm>
            </p:grpSpPr>
            <p:sp>
              <p:nvSpPr>
                <p:cNvPr id="6999" name="Freeform 6998">
                  <a:extLst>
                    <a:ext uri="{FF2B5EF4-FFF2-40B4-BE49-F238E27FC236}">
                      <a16:creationId xmlns:a16="http://schemas.microsoft.com/office/drawing/2014/main" id="{262E5836-D4A5-BB1A-8F9F-1C2AC4E4F9D5}"/>
                    </a:ext>
                  </a:extLst>
                </p:cNvPr>
                <p:cNvSpPr/>
                <p:nvPr/>
              </p:nvSpPr>
              <p:spPr>
                <a:xfrm>
                  <a:off x="13997940" y="-19218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00" name="Freeform 6999">
                  <a:extLst>
                    <a:ext uri="{FF2B5EF4-FFF2-40B4-BE49-F238E27FC236}">
                      <a16:creationId xmlns:a16="http://schemas.microsoft.com/office/drawing/2014/main" id="{5D771996-4B06-6140-D0F6-14EAED3E25CC}"/>
                    </a:ext>
                  </a:extLst>
                </p:cNvPr>
                <p:cNvSpPr/>
                <p:nvPr/>
              </p:nvSpPr>
              <p:spPr>
                <a:xfrm>
                  <a:off x="14029372"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8" name="Graphic 26">
                <a:extLst>
                  <a:ext uri="{FF2B5EF4-FFF2-40B4-BE49-F238E27FC236}">
                    <a16:creationId xmlns:a16="http://schemas.microsoft.com/office/drawing/2014/main" id="{1E99F970-AE9D-C4C2-D2E5-CE40092CAB2D}"/>
                  </a:ext>
                </a:extLst>
              </p:cNvPr>
              <p:cNvGrpSpPr/>
              <p:nvPr/>
            </p:nvGrpSpPr>
            <p:grpSpPr>
              <a:xfrm>
                <a:off x="14005560" y="-1953200"/>
                <a:ext cx="62865" cy="62700"/>
                <a:chOff x="14005560" y="-1953200"/>
                <a:chExt cx="62865" cy="62700"/>
              </a:xfrm>
            </p:grpSpPr>
            <p:sp>
              <p:nvSpPr>
                <p:cNvPr id="6997" name="Freeform 6996">
                  <a:extLst>
                    <a:ext uri="{FF2B5EF4-FFF2-40B4-BE49-F238E27FC236}">
                      <a16:creationId xmlns:a16="http://schemas.microsoft.com/office/drawing/2014/main" id="{6E6B88BD-C60D-C679-83E1-609859D227F9}"/>
                    </a:ext>
                  </a:extLst>
                </p:cNvPr>
                <p:cNvSpPr/>
                <p:nvPr/>
              </p:nvSpPr>
              <p:spPr>
                <a:xfrm>
                  <a:off x="14005560"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98" name="Freeform 6997">
                  <a:extLst>
                    <a:ext uri="{FF2B5EF4-FFF2-40B4-BE49-F238E27FC236}">
                      <a16:creationId xmlns:a16="http://schemas.microsoft.com/office/drawing/2014/main" id="{18AE3B2A-0A12-C7D3-EEFD-F00263B14B79}"/>
                    </a:ext>
                  </a:extLst>
                </p:cNvPr>
                <p:cNvSpPr/>
                <p:nvPr/>
              </p:nvSpPr>
              <p:spPr>
                <a:xfrm>
                  <a:off x="14036992"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9" name="Graphic 26">
                <a:extLst>
                  <a:ext uri="{FF2B5EF4-FFF2-40B4-BE49-F238E27FC236}">
                    <a16:creationId xmlns:a16="http://schemas.microsoft.com/office/drawing/2014/main" id="{74CD17EB-EB98-C1D9-DA79-4B6EC041A1B5}"/>
                  </a:ext>
                </a:extLst>
              </p:cNvPr>
              <p:cNvGrpSpPr/>
              <p:nvPr/>
            </p:nvGrpSpPr>
            <p:grpSpPr>
              <a:xfrm>
                <a:off x="14156055" y="-1908550"/>
                <a:ext cx="62864" cy="62700"/>
                <a:chOff x="14156055" y="-1908550"/>
                <a:chExt cx="62864" cy="62700"/>
              </a:xfrm>
            </p:grpSpPr>
            <p:sp>
              <p:nvSpPr>
                <p:cNvPr id="6995" name="Freeform 6994">
                  <a:extLst>
                    <a:ext uri="{FF2B5EF4-FFF2-40B4-BE49-F238E27FC236}">
                      <a16:creationId xmlns:a16="http://schemas.microsoft.com/office/drawing/2014/main" id="{C91C1B62-04B4-23C1-2F0F-D11BA04B7BC2}"/>
                    </a:ext>
                  </a:extLst>
                </p:cNvPr>
                <p:cNvSpPr/>
                <p:nvPr/>
              </p:nvSpPr>
              <p:spPr>
                <a:xfrm>
                  <a:off x="14156055" y="-1877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96" name="Freeform 6995">
                  <a:extLst>
                    <a:ext uri="{FF2B5EF4-FFF2-40B4-BE49-F238E27FC236}">
                      <a16:creationId xmlns:a16="http://schemas.microsoft.com/office/drawing/2014/main" id="{ED760A9E-3C17-C847-1523-4002E902ACB8}"/>
                    </a:ext>
                  </a:extLst>
                </p:cNvPr>
                <p:cNvSpPr/>
                <p:nvPr/>
              </p:nvSpPr>
              <p:spPr>
                <a:xfrm>
                  <a:off x="14187487"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60" name="Graphic 26">
                <a:extLst>
                  <a:ext uri="{FF2B5EF4-FFF2-40B4-BE49-F238E27FC236}">
                    <a16:creationId xmlns:a16="http://schemas.microsoft.com/office/drawing/2014/main" id="{5B1219F1-85FC-84C0-4908-36D1CAB4BCBB}"/>
                  </a:ext>
                </a:extLst>
              </p:cNvPr>
              <p:cNvGrpSpPr/>
              <p:nvPr/>
            </p:nvGrpSpPr>
            <p:grpSpPr>
              <a:xfrm>
                <a:off x="14161770" y="-1908550"/>
                <a:ext cx="62865" cy="62700"/>
                <a:chOff x="14161770" y="-1908550"/>
                <a:chExt cx="62865" cy="62700"/>
              </a:xfrm>
            </p:grpSpPr>
            <p:sp>
              <p:nvSpPr>
                <p:cNvPr id="6993" name="Freeform 6992">
                  <a:extLst>
                    <a:ext uri="{FF2B5EF4-FFF2-40B4-BE49-F238E27FC236}">
                      <a16:creationId xmlns:a16="http://schemas.microsoft.com/office/drawing/2014/main" id="{74BC1D97-E664-F1AA-647F-78003988301F}"/>
                    </a:ext>
                  </a:extLst>
                </p:cNvPr>
                <p:cNvSpPr/>
                <p:nvPr/>
              </p:nvSpPr>
              <p:spPr>
                <a:xfrm>
                  <a:off x="14161770" y="-1877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94" name="Freeform 6993">
                  <a:extLst>
                    <a:ext uri="{FF2B5EF4-FFF2-40B4-BE49-F238E27FC236}">
                      <a16:creationId xmlns:a16="http://schemas.microsoft.com/office/drawing/2014/main" id="{418488B7-2867-3279-8FF8-CC2EDB300D2D}"/>
                    </a:ext>
                  </a:extLst>
                </p:cNvPr>
                <p:cNvSpPr/>
                <p:nvPr/>
              </p:nvSpPr>
              <p:spPr>
                <a:xfrm>
                  <a:off x="14193202"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61" name="Graphic 26">
                <a:extLst>
                  <a:ext uri="{FF2B5EF4-FFF2-40B4-BE49-F238E27FC236}">
                    <a16:creationId xmlns:a16="http://schemas.microsoft.com/office/drawing/2014/main" id="{2AA01923-BCDF-860D-DCAE-D2D1C5F314C1}"/>
                  </a:ext>
                </a:extLst>
              </p:cNvPr>
              <p:cNvGrpSpPr/>
              <p:nvPr/>
            </p:nvGrpSpPr>
            <p:grpSpPr>
              <a:xfrm>
                <a:off x="14164627" y="-1908550"/>
                <a:ext cx="63817" cy="62700"/>
                <a:chOff x="14164627" y="-1908550"/>
                <a:chExt cx="63817" cy="62700"/>
              </a:xfrm>
            </p:grpSpPr>
            <p:sp>
              <p:nvSpPr>
                <p:cNvPr id="6991" name="Freeform 6990">
                  <a:extLst>
                    <a:ext uri="{FF2B5EF4-FFF2-40B4-BE49-F238E27FC236}">
                      <a16:creationId xmlns:a16="http://schemas.microsoft.com/office/drawing/2014/main" id="{EB4A813C-9802-5EB5-2FBB-98862D8508D2}"/>
                    </a:ext>
                  </a:extLst>
                </p:cNvPr>
                <p:cNvSpPr/>
                <p:nvPr/>
              </p:nvSpPr>
              <p:spPr>
                <a:xfrm>
                  <a:off x="14164627" y="-18772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92" name="Freeform 6991">
                  <a:extLst>
                    <a:ext uri="{FF2B5EF4-FFF2-40B4-BE49-F238E27FC236}">
                      <a16:creationId xmlns:a16="http://schemas.microsoft.com/office/drawing/2014/main" id="{477C0091-E399-11E8-9524-5B37675DD513}"/>
                    </a:ext>
                  </a:extLst>
                </p:cNvPr>
                <p:cNvSpPr/>
                <p:nvPr/>
              </p:nvSpPr>
              <p:spPr>
                <a:xfrm>
                  <a:off x="14196060"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62" name="Graphic 26">
                <a:extLst>
                  <a:ext uri="{FF2B5EF4-FFF2-40B4-BE49-F238E27FC236}">
                    <a16:creationId xmlns:a16="http://schemas.microsoft.com/office/drawing/2014/main" id="{0395EBEE-64CE-F158-AEA5-8AEDA37EAA3E}"/>
                  </a:ext>
                </a:extLst>
              </p:cNvPr>
              <p:cNvGrpSpPr/>
              <p:nvPr/>
            </p:nvGrpSpPr>
            <p:grpSpPr>
              <a:xfrm>
                <a:off x="14177962" y="-1908550"/>
                <a:ext cx="63817" cy="62700"/>
                <a:chOff x="14177962" y="-1908550"/>
                <a:chExt cx="63817" cy="62700"/>
              </a:xfrm>
            </p:grpSpPr>
            <p:sp>
              <p:nvSpPr>
                <p:cNvPr id="6989" name="Freeform 6988">
                  <a:extLst>
                    <a:ext uri="{FF2B5EF4-FFF2-40B4-BE49-F238E27FC236}">
                      <a16:creationId xmlns:a16="http://schemas.microsoft.com/office/drawing/2014/main" id="{661CD002-E0CF-2A9E-24D2-CEC89D0A38AC}"/>
                    </a:ext>
                  </a:extLst>
                </p:cNvPr>
                <p:cNvSpPr/>
                <p:nvPr/>
              </p:nvSpPr>
              <p:spPr>
                <a:xfrm>
                  <a:off x="14177962" y="-18772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90" name="Freeform 6989">
                  <a:extLst>
                    <a:ext uri="{FF2B5EF4-FFF2-40B4-BE49-F238E27FC236}">
                      <a16:creationId xmlns:a16="http://schemas.microsoft.com/office/drawing/2014/main" id="{32F02F65-9FB4-96B3-3860-D4C1E6DE2F9A}"/>
                    </a:ext>
                  </a:extLst>
                </p:cNvPr>
                <p:cNvSpPr/>
                <p:nvPr/>
              </p:nvSpPr>
              <p:spPr>
                <a:xfrm>
                  <a:off x="14210347"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63" name="Graphic 26">
                <a:extLst>
                  <a:ext uri="{FF2B5EF4-FFF2-40B4-BE49-F238E27FC236}">
                    <a16:creationId xmlns:a16="http://schemas.microsoft.com/office/drawing/2014/main" id="{8EA5940E-BAA2-5DF6-B86C-1FD91D07D7A1}"/>
                  </a:ext>
                </a:extLst>
              </p:cNvPr>
              <p:cNvGrpSpPr/>
              <p:nvPr/>
            </p:nvGrpSpPr>
            <p:grpSpPr>
              <a:xfrm>
                <a:off x="14184630" y="-1908550"/>
                <a:ext cx="62864" cy="62700"/>
                <a:chOff x="14184630" y="-1908550"/>
                <a:chExt cx="62864" cy="62700"/>
              </a:xfrm>
            </p:grpSpPr>
            <p:sp>
              <p:nvSpPr>
                <p:cNvPr id="6987" name="Freeform 6986">
                  <a:extLst>
                    <a:ext uri="{FF2B5EF4-FFF2-40B4-BE49-F238E27FC236}">
                      <a16:creationId xmlns:a16="http://schemas.microsoft.com/office/drawing/2014/main" id="{2E7E8BAE-2023-C5E5-AED5-F444913F69D5}"/>
                    </a:ext>
                  </a:extLst>
                </p:cNvPr>
                <p:cNvSpPr/>
                <p:nvPr/>
              </p:nvSpPr>
              <p:spPr>
                <a:xfrm>
                  <a:off x="14184630" y="-1877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88" name="Freeform 6987">
                  <a:extLst>
                    <a:ext uri="{FF2B5EF4-FFF2-40B4-BE49-F238E27FC236}">
                      <a16:creationId xmlns:a16="http://schemas.microsoft.com/office/drawing/2014/main" id="{1DDADB61-2B0B-3FE0-E650-0527B219DF63}"/>
                    </a:ext>
                  </a:extLst>
                </p:cNvPr>
                <p:cNvSpPr/>
                <p:nvPr/>
              </p:nvSpPr>
              <p:spPr>
                <a:xfrm>
                  <a:off x="14216062"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64" name="Graphic 26">
                <a:extLst>
                  <a:ext uri="{FF2B5EF4-FFF2-40B4-BE49-F238E27FC236}">
                    <a16:creationId xmlns:a16="http://schemas.microsoft.com/office/drawing/2014/main" id="{AC33AB56-0507-E299-B8D6-642B2474D66B}"/>
                  </a:ext>
                </a:extLst>
              </p:cNvPr>
              <p:cNvGrpSpPr/>
              <p:nvPr/>
            </p:nvGrpSpPr>
            <p:grpSpPr>
              <a:xfrm>
                <a:off x="14191297" y="-1908550"/>
                <a:ext cx="62865" cy="62700"/>
                <a:chOff x="14191297" y="-1908550"/>
                <a:chExt cx="62865" cy="62700"/>
              </a:xfrm>
            </p:grpSpPr>
            <p:sp>
              <p:nvSpPr>
                <p:cNvPr id="6985" name="Freeform 6984">
                  <a:extLst>
                    <a:ext uri="{FF2B5EF4-FFF2-40B4-BE49-F238E27FC236}">
                      <a16:creationId xmlns:a16="http://schemas.microsoft.com/office/drawing/2014/main" id="{3F36CC0B-0E1F-9357-A3ED-DBC351876818}"/>
                    </a:ext>
                  </a:extLst>
                </p:cNvPr>
                <p:cNvSpPr/>
                <p:nvPr/>
              </p:nvSpPr>
              <p:spPr>
                <a:xfrm>
                  <a:off x="14191297" y="-1877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86" name="Freeform 6985">
                  <a:extLst>
                    <a:ext uri="{FF2B5EF4-FFF2-40B4-BE49-F238E27FC236}">
                      <a16:creationId xmlns:a16="http://schemas.microsoft.com/office/drawing/2014/main" id="{A69B36FF-84FB-02D8-B4E9-4766FA06EC9F}"/>
                    </a:ext>
                  </a:extLst>
                </p:cNvPr>
                <p:cNvSpPr/>
                <p:nvPr/>
              </p:nvSpPr>
              <p:spPr>
                <a:xfrm>
                  <a:off x="14222730"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65" name="Graphic 26">
                <a:extLst>
                  <a:ext uri="{FF2B5EF4-FFF2-40B4-BE49-F238E27FC236}">
                    <a16:creationId xmlns:a16="http://schemas.microsoft.com/office/drawing/2014/main" id="{0C8775F9-4EAA-45D3-31D9-105E55145767}"/>
                  </a:ext>
                </a:extLst>
              </p:cNvPr>
              <p:cNvGrpSpPr/>
              <p:nvPr/>
            </p:nvGrpSpPr>
            <p:grpSpPr>
              <a:xfrm>
                <a:off x="14211300" y="-1908550"/>
                <a:ext cx="63817" cy="62700"/>
                <a:chOff x="14211300" y="-1908550"/>
                <a:chExt cx="63817" cy="62700"/>
              </a:xfrm>
            </p:grpSpPr>
            <p:sp>
              <p:nvSpPr>
                <p:cNvPr id="6983" name="Freeform 6982">
                  <a:extLst>
                    <a:ext uri="{FF2B5EF4-FFF2-40B4-BE49-F238E27FC236}">
                      <a16:creationId xmlns:a16="http://schemas.microsoft.com/office/drawing/2014/main" id="{7FCF003F-D2F6-A763-C650-6F158E73D0DF}"/>
                    </a:ext>
                  </a:extLst>
                </p:cNvPr>
                <p:cNvSpPr/>
                <p:nvPr/>
              </p:nvSpPr>
              <p:spPr>
                <a:xfrm>
                  <a:off x="14211300" y="-18772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84" name="Freeform 6983">
                  <a:extLst>
                    <a:ext uri="{FF2B5EF4-FFF2-40B4-BE49-F238E27FC236}">
                      <a16:creationId xmlns:a16="http://schemas.microsoft.com/office/drawing/2014/main" id="{2B172978-08A2-33A5-0578-55612489B565}"/>
                    </a:ext>
                  </a:extLst>
                </p:cNvPr>
                <p:cNvSpPr/>
                <p:nvPr/>
              </p:nvSpPr>
              <p:spPr>
                <a:xfrm>
                  <a:off x="14242732"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66" name="Graphic 26">
                <a:extLst>
                  <a:ext uri="{FF2B5EF4-FFF2-40B4-BE49-F238E27FC236}">
                    <a16:creationId xmlns:a16="http://schemas.microsoft.com/office/drawing/2014/main" id="{A5298A12-9E41-168B-6266-655B200B9900}"/>
                  </a:ext>
                </a:extLst>
              </p:cNvPr>
              <p:cNvGrpSpPr/>
              <p:nvPr/>
            </p:nvGrpSpPr>
            <p:grpSpPr>
              <a:xfrm>
                <a:off x="14217967" y="-1908550"/>
                <a:ext cx="63817" cy="62700"/>
                <a:chOff x="14217967" y="-1908550"/>
                <a:chExt cx="63817" cy="62700"/>
              </a:xfrm>
            </p:grpSpPr>
            <p:sp>
              <p:nvSpPr>
                <p:cNvPr id="6981" name="Freeform 6980">
                  <a:extLst>
                    <a:ext uri="{FF2B5EF4-FFF2-40B4-BE49-F238E27FC236}">
                      <a16:creationId xmlns:a16="http://schemas.microsoft.com/office/drawing/2014/main" id="{199E0B22-E2A8-6978-3D99-CC197FE18C1C}"/>
                    </a:ext>
                  </a:extLst>
                </p:cNvPr>
                <p:cNvSpPr/>
                <p:nvPr/>
              </p:nvSpPr>
              <p:spPr>
                <a:xfrm>
                  <a:off x="14217967" y="-18772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82" name="Freeform 6981">
                  <a:extLst>
                    <a:ext uri="{FF2B5EF4-FFF2-40B4-BE49-F238E27FC236}">
                      <a16:creationId xmlns:a16="http://schemas.microsoft.com/office/drawing/2014/main" id="{F19016D8-22A5-2228-B7F6-23F3722311EF}"/>
                    </a:ext>
                  </a:extLst>
                </p:cNvPr>
                <p:cNvSpPr/>
                <p:nvPr/>
              </p:nvSpPr>
              <p:spPr>
                <a:xfrm>
                  <a:off x="14250352"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67" name="Graphic 26">
                <a:extLst>
                  <a:ext uri="{FF2B5EF4-FFF2-40B4-BE49-F238E27FC236}">
                    <a16:creationId xmlns:a16="http://schemas.microsoft.com/office/drawing/2014/main" id="{1479CB80-532A-2FC7-A81D-0AFF3137FA6B}"/>
                  </a:ext>
                </a:extLst>
              </p:cNvPr>
              <p:cNvGrpSpPr/>
              <p:nvPr/>
            </p:nvGrpSpPr>
            <p:grpSpPr>
              <a:xfrm>
                <a:off x="14222730" y="-1908550"/>
                <a:ext cx="62864" cy="62700"/>
                <a:chOff x="14222730" y="-1908550"/>
                <a:chExt cx="62864" cy="62700"/>
              </a:xfrm>
            </p:grpSpPr>
            <p:sp>
              <p:nvSpPr>
                <p:cNvPr id="6979" name="Freeform 6978">
                  <a:extLst>
                    <a:ext uri="{FF2B5EF4-FFF2-40B4-BE49-F238E27FC236}">
                      <a16:creationId xmlns:a16="http://schemas.microsoft.com/office/drawing/2014/main" id="{4113C4AD-0FAE-F53A-66EC-86873F6CB838}"/>
                    </a:ext>
                  </a:extLst>
                </p:cNvPr>
                <p:cNvSpPr/>
                <p:nvPr/>
              </p:nvSpPr>
              <p:spPr>
                <a:xfrm>
                  <a:off x="14222730" y="-1877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80" name="Freeform 6979">
                  <a:extLst>
                    <a:ext uri="{FF2B5EF4-FFF2-40B4-BE49-F238E27FC236}">
                      <a16:creationId xmlns:a16="http://schemas.microsoft.com/office/drawing/2014/main" id="{DE1EAA3C-A2D6-2C6D-F33D-41E84D1A9E88}"/>
                    </a:ext>
                  </a:extLst>
                </p:cNvPr>
                <p:cNvSpPr/>
                <p:nvPr/>
              </p:nvSpPr>
              <p:spPr>
                <a:xfrm>
                  <a:off x="14254162"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68" name="Graphic 26">
                <a:extLst>
                  <a:ext uri="{FF2B5EF4-FFF2-40B4-BE49-F238E27FC236}">
                    <a16:creationId xmlns:a16="http://schemas.microsoft.com/office/drawing/2014/main" id="{7A2809BB-230C-4F34-407A-B35B6415811E}"/>
                  </a:ext>
                </a:extLst>
              </p:cNvPr>
              <p:cNvGrpSpPr/>
              <p:nvPr/>
            </p:nvGrpSpPr>
            <p:grpSpPr>
              <a:xfrm>
                <a:off x="14260830" y="-1908550"/>
                <a:ext cx="62864" cy="62700"/>
                <a:chOff x="14260830" y="-1908550"/>
                <a:chExt cx="62864" cy="62700"/>
              </a:xfrm>
            </p:grpSpPr>
            <p:sp>
              <p:nvSpPr>
                <p:cNvPr id="6977" name="Freeform 6976">
                  <a:extLst>
                    <a:ext uri="{FF2B5EF4-FFF2-40B4-BE49-F238E27FC236}">
                      <a16:creationId xmlns:a16="http://schemas.microsoft.com/office/drawing/2014/main" id="{F8DE018E-7389-FD1B-9C5F-653B3FF88093}"/>
                    </a:ext>
                  </a:extLst>
                </p:cNvPr>
                <p:cNvSpPr/>
                <p:nvPr/>
              </p:nvSpPr>
              <p:spPr>
                <a:xfrm>
                  <a:off x="14260830" y="-1877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78" name="Freeform 6977">
                  <a:extLst>
                    <a:ext uri="{FF2B5EF4-FFF2-40B4-BE49-F238E27FC236}">
                      <a16:creationId xmlns:a16="http://schemas.microsoft.com/office/drawing/2014/main" id="{F169F8B3-C12D-6D21-1B9F-075A94DE2E0D}"/>
                    </a:ext>
                  </a:extLst>
                </p:cNvPr>
                <p:cNvSpPr/>
                <p:nvPr/>
              </p:nvSpPr>
              <p:spPr>
                <a:xfrm>
                  <a:off x="14292262"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69" name="Graphic 26">
                <a:extLst>
                  <a:ext uri="{FF2B5EF4-FFF2-40B4-BE49-F238E27FC236}">
                    <a16:creationId xmlns:a16="http://schemas.microsoft.com/office/drawing/2014/main" id="{2B18068C-51AD-00B9-87E9-8BD7853CD386}"/>
                  </a:ext>
                </a:extLst>
              </p:cNvPr>
              <p:cNvGrpSpPr/>
              <p:nvPr/>
            </p:nvGrpSpPr>
            <p:grpSpPr>
              <a:xfrm>
                <a:off x="14266545" y="-1908550"/>
                <a:ext cx="62865" cy="62700"/>
                <a:chOff x="14266545" y="-1908550"/>
                <a:chExt cx="62865" cy="62700"/>
              </a:xfrm>
            </p:grpSpPr>
            <p:sp>
              <p:nvSpPr>
                <p:cNvPr id="6975" name="Freeform 6974">
                  <a:extLst>
                    <a:ext uri="{FF2B5EF4-FFF2-40B4-BE49-F238E27FC236}">
                      <a16:creationId xmlns:a16="http://schemas.microsoft.com/office/drawing/2014/main" id="{4D044B86-8857-BECE-A21A-77DF22F40FB7}"/>
                    </a:ext>
                  </a:extLst>
                </p:cNvPr>
                <p:cNvSpPr/>
                <p:nvPr/>
              </p:nvSpPr>
              <p:spPr>
                <a:xfrm>
                  <a:off x="14266545" y="-1877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76" name="Freeform 6975">
                  <a:extLst>
                    <a:ext uri="{FF2B5EF4-FFF2-40B4-BE49-F238E27FC236}">
                      <a16:creationId xmlns:a16="http://schemas.microsoft.com/office/drawing/2014/main" id="{B0ACAB1D-F9A4-A2B2-E3FC-8ABD414A9E37}"/>
                    </a:ext>
                  </a:extLst>
                </p:cNvPr>
                <p:cNvSpPr/>
                <p:nvPr/>
              </p:nvSpPr>
              <p:spPr>
                <a:xfrm>
                  <a:off x="14297977"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70" name="Graphic 26">
                <a:extLst>
                  <a:ext uri="{FF2B5EF4-FFF2-40B4-BE49-F238E27FC236}">
                    <a16:creationId xmlns:a16="http://schemas.microsoft.com/office/drawing/2014/main" id="{36ABDB84-F2B8-F753-9367-F69D408F47C2}"/>
                  </a:ext>
                </a:extLst>
              </p:cNvPr>
              <p:cNvGrpSpPr/>
              <p:nvPr/>
            </p:nvGrpSpPr>
            <p:grpSpPr>
              <a:xfrm>
                <a:off x="14369415" y="-1908550"/>
                <a:ext cx="63817" cy="62700"/>
                <a:chOff x="14369415" y="-1908550"/>
                <a:chExt cx="63817" cy="62700"/>
              </a:xfrm>
            </p:grpSpPr>
            <p:sp>
              <p:nvSpPr>
                <p:cNvPr id="6973" name="Freeform 6972">
                  <a:extLst>
                    <a:ext uri="{FF2B5EF4-FFF2-40B4-BE49-F238E27FC236}">
                      <a16:creationId xmlns:a16="http://schemas.microsoft.com/office/drawing/2014/main" id="{BFA18C03-879F-A297-F073-CD64DB08676D}"/>
                    </a:ext>
                  </a:extLst>
                </p:cNvPr>
                <p:cNvSpPr/>
                <p:nvPr/>
              </p:nvSpPr>
              <p:spPr>
                <a:xfrm>
                  <a:off x="14369415" y="-18772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74" name="Freeform 6973">
                  <a:extLst>
                    <a:ext uri="{FF2B5EF4-FFF2-40B4-BE49-F238E27FC236}">
                      <a16:creationId xmlns:a16="http://schemas.microsoft.com/office/drawing/2014/main" id="{8C8C1AEE-F631-7141-5AB3-25A560C56017}"/>
                    </a:ext>
                  </a:extLst>
                </p:cNvPr>
                <p:cNvSpPr/>
                <p:nvPr/>
              </p:nvSpPr>
              <p:spPr>
                <a:xfrm>
                  <a:off x="14401800"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71" name="Graphic 26">
                <a:extLst>
                  <a:ext uri="{FF2B5EF4-FFF2-40B4-BE49-F238E27FC236}">
                    <a16:creationId xmlns:a16="http://schemas.microsoft.com/office/drawing/2014/main" id="{FAA64738-E70C-2047-A990-4080EE60B543}"/>
                  </a:ext>
                </a:extLst>
              </p:cNvPr>
              <p:cNvGrpSpPr/>
              <p:nvPr/>
            </p:nvGrpSpPr>
            <p:grpSpPr>
              <a:xfrm>
                <a:off x="14375130" y="-1908550"/>
                <a:ext cx="63817" cy="62700"/>
                <a:chOff x="14375130" y="-1908550"/>
                <a:chExt cx="63817" cy="62700"/>
              </a:xfrm>
            </p:grpSpPr>
            <p:sp>
              <p:nvSpPr>
                <p:cNvPr id="6971" name="Freeform 6970">
                  <a:extLst>
                    <a:ext uri="{FF2B5EF4-FFF2-40B4-BE49-F238E27FC236}">
                      <a16:creationId xmlns:a16="http://schemas.microsoft.com/office/drawing/2014/main" id="{B2025972-EFFA-D9BC-D824-82549B7CD7D9}"/>
                    </a:ext>
                  </a:extLst>
                </p:cNvPr>
                <p:cNvSpPr/>
                <p:nvPr/>
              </p:nvSpPr>
              <p:spPr>
                <a:xfrm>
                  <a:off x="14375130" y="-18772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72" name="Freeform 6971">
                  <a:extLst>
                    <a:ext uri="{FF2B5EF4-FFF2-40B4-BE49-F238E27FC236}">
                      <a16:creationId xmlns:a16="http://schemas.microsoft.com/office/drawing/2014/main" id="{2A077E52-CB5E-DA41-659E-79F03C5A8712}"/>
                    </a:ext>
                  </a:extLst>
                </p:cNvPr>
                <p:cNvSpPr/>
                <p:nvPr/>
              </p:nvSpPr>
              <p:spPr>
                <a:xfrm>
                  <a:off x="14406562"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72" name="Graphic 26">
                <a:extLst>
                  <a:ext uri="{FF2B5EF4-FFF2-40B4-BE49-F238E27FC236}">
                    <a16:creationId xmlns:a16="http://schemas.microsoft.com/office/drawing/2014/main" id="{C8236434-59AA-6A6A-242A-47BCD30CF1CE}"/>
                  </a:ext>
                </a:extLst>
              </p:cNvPr>
              <p:cNvGrpSpPr/>
              <p:nvPr/>
            </p:nvGrpSpPr>
            <p:grpSpPr>
              <a:xfrm>
                <a:off x="14403705" y="-1908550"/>
                <a:ext cx="62864" cy="62700"/>
                <a:chOff x="14403705" y="-1908550"/>
                <a:chExt cx="62864" cy="62700"/>
              </a:xfrm>
            </p:grpSpPr>
            <p:sp>
              <p:nvSpPr>
                <p:cNvPr id="6969" name="Freeform 6968">
                  <a:extLst>
                    <a:ext uri="{FF2B5EF4-FFF2-40B4-BE49-F238E27FC236}">
                      <a16:creationId xmlns:a16="http://schemas.microsoft.com/office/drawing/2014/main" id="{2EFFE874-9452-6A30-E70C-B299BEC9056C}"/>
                    </a:ext>
                  </a:extLst>
                </p:cNvPr>
                <p:cNvSpPr/>
                <p:nvPr/>
              </p:nvSpPr>
              <p:spPr>
                <a:xfrm>
                  <a:off x="14403705" y="-1877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70" name="Freeform 6969">
                  <a:extLst>
                    <a:ext uri="{FF2B5EF4-FFF2-40B4-BE49-F238E27FC236}">
                      <a16:creationId xmlns:a16="http://schemas.microsoft.com/office/drawing/2014/main" id="{137FD92E-1E7B-3265-60AF-0EB98AF25C31}"/>
                    </a:ext>
                  </a:extLst>
                </p:cNvPr>
                <p:cNvSpPr/>
                <p:nvPr/>
              </p:nvSpPr>
              <p:spPr>
                <a:xfrm>
                  <a:off x="14435137"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73" name="Graphic 26">
                <a:extLst>
                  <a:ext uri="{FF2B5EF4-FFF2-40B4-BE49-F238E27FC236}">
                    <a16:creationId xmlns:a16="http://schemas.microsoft.com/office/drawing/2014/main" id="{331C3E39-A22C-820D-A6B5-02390B4D3268}"/>
                  </a:ext>
                </a:extLst>
              </p:cNvPr>
              <p:cNvGrpSpPr/>
              <p:nvPr/>
            </p:nvGrpSpPr>
            <p:grpSpPr>
              <a:xfrm>
                <a:off x="14409420" y="-1908550"/>
                <a:ext cx="62865" cy="62700"/>
                <a:chOff x="14409420" y="-1908550"/>
                <a:chExt cx="62865" cy="62700"/>
              </a:xfrm>
            </p:grpSpPr>
            <p:sp>
              <p:nvSpPr>
                <p:cNvPr id="6967" name="Freeform 6966">
                  <a:extLst>
                    <a:ext uri="{FF2B5EF4-FFF2-40B4-BE49-F238E27FC236}">
                      <a16:creationId xmlns:a16="http://schemas.microsoft.com/office/drawing/2014/main" id="{C41C5E76-7A05-C2D2-A5DA-8FA3EDBF1897}"/>
                    </a:ext>
                  </a:extLst>
                </p:cNvPr>
                <p:cNvSpPr/>
                <p:nvPr/>
              </p:nvSpPr>
              <p:spPr>
                <a:xfrm>
                  <a:off x="14409420" y="-1877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68" name="Freeform 6967">
                  <a:extLst>
                    <a:ext uri="{FF2B5EF4-FFF2-40B4-BE49-F238E27FC236}">
                      <a16:creationId xmlns:a16="http://schemas.microsoft.com/office/drawing/2014/main" id="{76CF9A35-B608-5CF1-D5B5-E71D94EC1368}"/>
                    </a:ext>
                  </a:extLst>
                </p:cNvPr>
                <p:cNvSpPr/>
                <p:nvPr/>
              </p:nvSpPr>
              <p:spPr>
                <a:xfrm>
                  <a:off x="14440852"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74" name="Graphic 26">
                <a:extLst>
                  <a:ext uri="{FF2B5EF4-FFF2-40B4-BE49-F238E27FC236}">
                    <a16:creationId xmlns:a16="http://schemas.microsoft.com/office/drawing/2014/main" id="{4B23CFFB-6485-8058-76F2-C155F2CCE0ED}"/>
                  </a:ext>
                </a:extLst>
              </p:cNvPr>
              <p:cNvGrpSpPr/>
              <p:nvPr/>
            </p:nvGrpSpPr>
            <p:grpSpPr>
              <a:xfrm>
                <a:off x="14421802" y="-1908550"/>
                <a:ext cx="62865" cy="62700"/>
                <a:chOff x="14421802" y="-1908550"/>
                <a:chExt cx="62865" cy="62700"/>
              </a:xfrm>
            </p:grpSpPr>
            <p:sp>
              <p:nvSpPr>
                <p:cNvPr id="6965" name="Freeform 6964">
                  <a:extLst>
                    <a:ext uri="{FF2B5EF4-FFF2-40B4-BE49-F238E27FC236}">
                      <a16:creationId xmlns:a16="http://schemas.microsoft.com/office/drawing/2014/main" id="{2C4E6F46-3709-0A00-4A6E-BD0FA1281D98}"/>
                    </a:ext>
                  </a:extLst>
                </p:cNvPr>
                <p:cNvSpPr/>
                <p:nvPr/>
              </p:nvSpPr>
              <p:spPr>
                <a:xfrm>
                  <a:off x="14421802" y="-1877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66" name="Freeform 6965">
                  <a:extLst>
                    <a:ext uri="{FF2B5EF4-FFF2-40B4-BE49-F238E27FC236}">
                      <a16:creationId xmlns:a16="http://schemas.microsoft.com/office/drawing/2014/main" id="{2B048ACE-38BA-B4C9-A9E0-F9BA315081C5}"/>
                    </a:ext>
                  </a:extLst>
                </p:cNvPr>
                <p:cNvSpPr/>
                <p:nvPr/>
              </p:nvSpPr>
              <p:spPr>
                <a:xfrm>
                  <a:off x="14453235"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75" name="Graphic 26">
                <a:extLst>
                  <a:ext uri="{FF2B5EF4-FFF2-40B4-BE49-F238E27FC236}">
                    <a16:creationId xmlns:a16="http://schemas.microsoft.com/office/drawing/2014/main" id="{37F0D1D8-F238-91B6-F70E-712588161762}"/>
                  </a:ext>
                </a:extLst>
              </p:cNvPr>
              <p:cNvGrpSpPr/>
              <p:nvPr/>
            </p:nvGrpSpPr>
            <p:grpSpPr>
              <a:xfrm>
                <a:off x="14428470" y="-1908550"/>
                <a:ext cx="62865" cy="62700"/>
                <a:chOff x="14428470" y="-1908550"/>
                <a:chExt cx="62865" cy="62700"/>
              </a:xfrm>
            </p:grpSpPr>
            <p:sp>
              <p:nvSpPr>
                <p:cNvPr id="6963" name="Freeform 6962">
                  <a:extLst>
                    <a:ext uri="{FF2B5EF4-FFF2-40B4-BE49-F238E27FC236}">
                      <a16:creationId xmlns:a16="http://schemas.microsoft.com/office/drawing/2014/main" id="{09954B3F-859C-81D4-5CC8-EEDE79CD886C}"/>
                    </a:ext>
                  </a:extLst>
                </p:cNvPr>
                <p:cNvSpPr/>
                <p:nvPr/>
              </p:nvSpPr>
              <p:spPr>
                <a:xfrm>
                  <a:off x="14428470" y="-1877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64" name="Freeform 6963">
                  <a:extLst>
                    <a:ext uri="{FF2B5EF4-FFF2-40B4-BE49-F238E27FC236}">
                      <a16:creationId xmlns:a16="http://schemas.microsoft.com/office/drawing/2014/main" id="{8B5E677C-3EFA-516E-BE43-207A5A74B519}"/>
                    </a:ext>
                  </a:extLst>
                </p:cNvPr>
                <p:cNvSpPr/>
                <p:nvPr/>
              </p:nvSpPr>
              <p:spPr>
                <a:xfrm>
                  <a:off x="14459902"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76" name="Graphic 26">
                <a:extLst>
                  <a:ext uri="{FF2B5EF4-FFF2-40B4-BE49-F238E27FC236}">
                    <a16:creationId xmlns:a16="http://schemas.microsoft.com/office/drawing/2014/main" id="{6B4411BE-EF14-D9D7-C884-77AD0C1BC1A7}"/>
                  </a:ext>
                </a:extLst>
              </p:cNvPr>
              <p:cNvGrpSpPr/>
              <p:nvPr/>
            </p:nvGrpSpPr>
            <p:grpSpPr>
              <a:xfrm>
                <a:off x="14434185" y="-1908550"/>
                <a:ext cx="62865" cy="62700"/>
                <a:chOff x="14434185" y="-1908550"/>
                <a:chExt cx="62865" cy="62700"/>
              </a:xfrm>
            </p:grpSpPr>
            <p:sp>
              <p:nvSpPr>
                <p:cNvPr id="6961" name="Freeform 6960">
                  <a:extLst>
                    <a:ext uri="{FF2B5EF4-FFF2-40B4-BE49-F238E27FC236}">
                      <a16:creationId xmlns:a16="http://schemas.microsoft.com/office/drawing/2014/main" id="{E55AC722-8BD1-A072-B8BD-9597698BD084}"/>
                    </a:ext>
                  </a:extLst>
                </p:cNvPr>
                <p:cNvSpPr/>
                <p:nvPr/>
              </p:nvSpPr>
              <p:spPr>
                <a:xfrm>
                  <a:off x="14434185" y="-1877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62" name="Freeform 6961">
                  <a:extLst>
                    <a:ext uri="{FF2B5EF4-FFF2-40B4-BE49-F238E27FC236}">
                      <a16:creationId xmlns:a16="http://schemas.microsoft.com/office/drawing/2014/main" id="{9D5333D5-51DB-1473-B9F2-910B91797A9F}"/>
                    </a:ext>
                  </a:extLst>
                </p:cNvPr>
                <p:cNvSpPr/>
                <p:nvPr/>
              </p:nvSpPr>
              <p:spPr>
                <a:xfrm>
                  <a:off x="14465617"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77" name="Graphic 26">
                <a:extLst>
                  <a:ext uri="{FF2B5EF4-FFF2-40B4-BE49-F238E27FC236}">
                    <a16:creationId xmlns:a16="http://schemas.microsoft.com/office/drawing/2014/main" id="{65B1871F-5AA4-7598-535D-FA08CBB864B5}"/>
                  </a:ext>
                </a:extLst>
              </p:cNvPr>
              <p:cNvGrpSpPr/>
              <p:nvPr/>
            </p:nvGrpSpPr>
            <p:grpSpPr>
              <a:xfrm>
                <a:off x="14477047" y="-1908550"/>
                <a:ext cx="63817" cy="62700"/>
                <a:chOff x="14477047" y="-1908550"/>
                <a:chExt cx="63817" cy="62700"/>
              </a:xfrm>
            </p:grpSpPr>
            <p:sp>
              <p:nvSpPr>
                <p:cNvPr id="6959" name="Freeform 6958">
                  <a:extLst>
                    <a:ext uri="{FF2B5EF4-FFF2-40B4-BE49-F238E27FC236}">
                      <a16:creationId xmlns:a16="http://schemas.microsoft.com/office/drawing/2014/main" id="{82A4E5BF-3FB3-245F-EBDC-70399671AE6E}"/>
                    </a:ext>
                  </a:extLst>
                </p:cNvPr>
                <p:cNvSpPr/>
                <p:nvPr/>
              </p:nvSpPr>
              <p:spPr>
                <a:xfrm>
                  <a:off x="14477047" y="-18772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60" name="Freeform 6959">
                  <a:extLst>
                    <a:ext uri="{FF2B5EF4-FFF2-40B4-BE49-F238E27FC236}">
                      <a16:creationId xmlns:a16="http://schemas.microsoft.com/office/drawing/2014/main" id="{DEA3ACEC-A3D0-073D-2556-60E07E4F0215}"/>
                    </a:ext>
                  </a:extLst>
                </p:cNvPr>
                <p:cNvSpPr/>
                <p:nvPr/>
              </p:nvSpPr>
              <p:spPr>
                <a:xfrm>
                  <a:off x="14509432"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78" name="Graphic 26">
                <a:extLst>
                  <a:ext uri="{FF2B5EF4-FFF2-40B4-BE49-F238E27FC236}">
                    <a16:creationId xmlns:a16="http://schemas.microsoft.com/office/drawing/2014/main" id="{0FADA27A-B684-ADD9-69E3-DDE90AB836C3}"/>
                  </a:ext>
                </a:extLst>
              </p:cNvPr>
              <p:cNvGrpSpPr/>
              <p:nvPr/>
            </p:nvGrpSpPr>
            <p:grpSpPr>
              <a:xfrm>
                <a:off x="14481810" y="-1908550"/>
                <a:ext cx="63817" cy="62700"/>
                <a:chOff x="14481810" y="-1908550"/>
                <a:chExt cx="63817" cy="62700"/>
              </a:xfrm>
            </p:grpSpPr>
            <p:sp>
              <p:nvSpPr>
                <p:cNvPr id="6957" name="Freeform 6956">
                  <a:extLst>
                    <a:ext uri="{FF2B5EF4-FFF2-40B4-BE49-F238E27FC236}">
                      <a16:creationId xmlns:a16="http://schemas.microsoft.com/office/drawing/2014/main" id="{43397B21-A9D9-40E2-E563-9462C20F9BC0}"/>
                    </a:ext>
                  </a:extLst>
                </p:cNvPr>
                <p:cNvSpPr/>
                <p:nvPr/>
              </p:nvSpPr>
              <p:spPr>
                <a:xfrm>
                  <a:off x="14481810" y="-18772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58" name="Freeform 6957">
                  <a:extLst>
                    <a:ext uri="{FF2B5EF4-FFF2-40B4-BE49-F238E27FC236}">
                      <a16:creationId xmlns:a16="http://schemas.microsoft.com/office/drawing/2014/main" id="{35448228-5DB6-64E2-13EA-D668205D358E}"/>
                    </a:ext>
                  </a:extLst>
                </p:cNvPr>
                <p:cNvSpPr/>
                <p:nvPr/>
              </p:nvSpPr>
              <p:spPr>
                <a:xfrm>
                  <a:off x="14514195"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79" name="Graphic 26">
                <a:extLst>
                  <a:ext uri="{FF2B5EF4-FFF2-40B4-BE49-F238E27FC236}">
                    <a16:creationId xmlns:a16="http://schemas.microsoft.com/office/drawing/2014/main" id="{ACD2904B-7FB9-DFEC-EF3B-B8C8B4521EE6}"/>
                  </a:ext>
                </a:extLst>
              </p:cNvPr>
              <p:cNvGrpSpPr/>
              <p:nvPr/>
            </p:nvGrpSpPr>
            <p:grpSpPr>
              <a:xfrm>
                <a:off x="14496097" y="-1908550"/>
                <a:ext cx="62865" cy="62700"/>
                <a:chOff x="14496097" y="-1908550"/>
                <a:chExt cx="62865" cy="62700"/>
              </a:xfrm>
            </p:grpSpPr>
            <p:sp>
              <p:nvSpPr>
                <p:cNvPr id="6955" name="Freeform 6954">
                  <a:extLst>
                    <a:ext uri="{FF2B5EF4-FFF2-40B4-BE49-F238E27FC236}">
                      <a16:creationId xmlns:a16="http://schemas.microsoft.com/office/drawing/2014/main" id="{D8ACC4CF-02CB-C2BF-4254-D39ED8CC50C1}"/>
                    </a:ext>
                  </a:extLst>
                </p:cNvPr>
                <p:cNvSpPr/>
                <p:nvPr/>
              </p:nvSpPr>
              <p:spPr>
                <a:xfrm>
                  <a:off x="14496097" y="-1877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56" name="Freeform 6955">
                  <a:extLst>
                    <a:ext uri="{FF2B5EF4-FFF2-40B4-BE49-F238E27FC236}">
                      <a16:creationId xmlns:a16="http://schemas.microsoft.com/office/drawing/2014/main" id="{B0731357-FAD0-749A-970D-8D63B7BAB7C6}"/>
                    </a:ext>
                  </a:extLst>
                </p:cNvPr>
                <p:cNvSpPr/>
                <p:nvPr/>
              </p:nvSpPr>
              <p:spPr>
                <a:xfrm>
                  <a:off x="14527530"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0" name="Graphic 26">
                <a:extLst>
                  <a:ext uri="{FF2B5EF4-FFF2-40B4-BE49-F238E27FC236}">
                    <a16:creationId xmlns:a16="http://schemas.microsoft.com/office/drawing/2014/main" id="{4165B1C4-49C0-0ED6-99A4-A1BF1AE0918E}"/>
                  </a:ext>
                </a:extLst>
              </p:cNvPr>
              <p:cNvGrpSpPr/>
              <p:nvPr/>
            </p:nvGrpSpPr>
            <p:grpSpPr>
              <a:xfrm>
                <a:off x="14502765" y="-1908550"/>
                <a:ext cx="62865" cy="62700"/>
                <a:chOff x="14502765" y="-1908550"/>
                <a:chExt cx="62865" cy="62700"/>
              </a:xfrm>
            </p:grpSpPr>
            <p:sp>
              <p:nvSpPr>
                <p:cNvPr id="6953" name="Freeform 6952">
                  <a:extLst>
                    <a:ext uri="{FF2B5EF4-FFF2-40B4-BE49-F238E27FC236}">
                      <a16:creationId xmlns:a16="http://schemas.microsoft.com/office/drawing/2014/main" id="{9214BAB1-DA80-FC02-8882-6BF63A7F12E2}"/>
                    </a:ext>
                  </a:extLst>
                </p:cNvPr>
                <p:cNvSpPr/>
                <p:nvPr/>
              </p:nvSpPr>
              <p:spPr>
                <a:xfrm>
                  <a:off x="14502765" y="-1877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54" name="Freeform 6953">
                  <a:extLst>
                    <a:ext uri="{FF2B5EF4-FFF2-40B4-BE49-F238E27FC236}">
                      <a16:creationId xmlns:a16="http://schemas.microsoft.com/office/drawing/2014/main" id="{30EFF145-9CA3-F749-1AF0-8514EB5C67BE}"/>
                    </a:ext>
                  </a:extLst>
                </p:cNvPr>
                <p:cNvSpPr/>
                <p:nvPr/>
              </p:nvSpPr>
              <p:spPr>
                <a:xfrm>
                  <a:off x="14534197"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1" name="Graphic 26">
                <a:extLst>
                  <a:ext uri="{FF2B5EF4-FFF2-40B4-BE49-F238E27FC236}">
                    <a16:creationId xmlns:a16="http://schemas.microsoft.com/office/drawing/2014/main" id="{CBC2B157-BD46-BB51-5217-10E8ED16BB65}"/>
                  </a:ext>
                </a:extLst>
              </p:cNvPr>
              <p:cNvGrpSpPr/>
              <p:nvPr/>
            </p:nvGrpSpPr>
            <p:grpSpPr>
              <a:xfrm>
                <a:off x="14510385" y="-1908550"/>
                <a:ext cx="62865" cy="62700"/>
                <a:chOff x="14510385" y="-1908550"/>
                <a:chExt cx="62865" cy="62700"/>
              </a:xfrm>
            </p:grpSpPr>
            <p:sp>
              <p:nvSpPr>
                <p:cNvPr id="6951" name="Freeform 6950">
                  <a:extLst>
                    <a:ext uri="{FF2B5EF4-FFF2-40B4-BE49-F238E27FC236}">
                      <a16:creationId xmlns:a16="http://schemas.microsoft.com/office/drawing/2014/main" id="{EB798A9B-C855-D29D-9E6C-5A2663A61F73}"/>
                    </a:ext>
                  </a:extLst>
                </p:cNvPr>
                <p:cNvSpPr/>
                <p:nvPr/>
              </p:nvSpPr>
              <p:spPr>
                <a:xfrm>
                  <a:off x="14510385" y="-1877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52" name="Freeform 6951">
                  <a:extLst>
                    <a:ext uri="{FF2B5EF4-FFF2-40B4-BE49-F238E27FC236}">
                      <a16:creationId xmlns:a16="http://schemas.microsoft.com/office/drawing/2014/main" id="{9486D0C5-8CB0-C1B7-E459-46ACBBEBB898}"/>
                    </a:ext>
                  </a:extLst>
                </p:cNvPr>
                <p:cNvSpPr/>
                <p:nvPr/>
              </p:nvSpPr>
              <p:spPr>
                <a:xfrm>
                  <a:off x="14541817"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2" name="Graphic 26">
                <a:extLst>
                  <a:ext uri="{FF2B5EF4-FFF2-40B4-BE49-F238E27FC236}">
                    <a16:creationId xmlns:a16="http://schemas.microsoft.com/office/drawing/2014/main" id="{FE8A345A-BC49-3D6E-16BE-8CFB51D1FB9F}"/>
                  </a:ext>
                </a:extLst>
              </p:cNvPr>
              <p:cNvGrpSpPr/>
              <p:nvPr/>
            </p:nvGrpSpPr>
            <p:grpSpPr>
              <a:xfrm>
                <a:off x="14530387" y="-1908550"/>
                <a:ext cx="63817" cy="62700"/>
                <a:chOff x="14530387" y="-1908550"/>
                <a:chExt cx="63817" cy="62700"/>
              </a:xfrm>
            </p:grpSpPr>
            <p:sp>
              <p:nvSpPr>
                <p:cNvPr id="6949" name="Freeform 6948">
                  <a:extLst>
                    <a:ext uri="{FF2B5EF4-FFF2-40B4-BE49-F238E27FC236}">
                      <a16:creationId xmlns:a16="http://schemas.microsoft.com/office/drawing/2014/main" id="{60F6E008-EC65-A16F-302B-A6E1DBC129E8}"/>
                    </a:ext>
                  </a:extLst>
                </p:cNvPr>
                <p:cNvSpPr/>
                <p:nvPr/>
              </p:nvSpPr>
              <p:spPr>
                <a:xfrm>
                  <a:off x="14530387" y="-18772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50" name="Freeform 6949">
                  <a:extLst>
                    <a:ext uri="{FF2B5EF4-FFF2-40B4-BE49-F238E27FC236}">
                      <a16:creationId xmlns:a16="http://schemas.microsoft.com/office/drawing/2014/main" id="{7010562D-EE6D-DC52-68D9-725E8C683432}"/>
                    </a:ext>
                  </a:extLst>
                </p:cNvPr>
                <p:cNvSpPr/>
                <p:nvPr/>
              </p:nvSpPr>
              <p:spPr>
                <a:xfrm>
                  <a:off x="14562772"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3" name="Graphic 26">
                <a:extLst>
                  <a:ext uri="{FF2B5EF4-FFF2-40B4-BE49-F238E27FC236}">
                    <a16:creationId xmlns:a16="http://schemas.microsoft.com/office/drawing/2014/main" id="{0BB39CB0-D8BB-E637-104E-9E42070F41DE}"/>
                  </a:ext>
                </a:extLst>
              </p:cNvPr>
              <p:cNvGrpSpPr/>
              <p:nvPr/>
            </p:nvGrpSpPr>
            <p:grpSpPr>
              <a:xfrm>
                <a:off x="14534197" y="-1908550"/>
                <a:ext cx="63817" cy="62700"/>
                <a:chOff x="14534197" y="-1908550"/>
                <a:chExt cx="63817" cy="62700"/>
              </a:xfrm>
            </p:grpSpPr>
            <p:sp>
              <p:nvSpPr>
                <p:cNvPr id="6947" name="Freeform 6946">
                  <a:extLst>
                    <a:ext uri="{FF2B5EF4-FFF2-40B4-BE49-F238E27FC236}">
                      <a16:creationId xmlns:a16="http://schemas.microsoft.com/office/drawing/2014/main" id="{953B69D2-67C6-DE62-8EC6-72354D96D54C}"/>
                    </a:ext>
                  </a:extLst>
                </p:cNvPr>
                <p:cNvSpPr/>
                <p:nvPr/>
              </p:nvSpPr>
              <p:spPr>
                <a:xfrm>
                  <a:off x="14534197" y="-18772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48" name="Freeform 6947">
                  <a:extLst>
                    <a:ext uri="{FF2B5EF4-FFF2-40B4-BE49-F238E27FC236}">
                      <a16:creationId xmlns:a16="http://schemas.microsoft.com/office/drawing/2014/main" id="{C5CD6F9F-8C83-3695-00E4-A884BB747C9A}"/>
                    </a:ext>
                  </a:extLst>
                </p:cNvPr>
                <p:cNvSpPr/>
                <p:nvPr/>
              </p:nvSpPr>
              <p:spPr>
                <a:xfrm>
                  <a:off x="14565630"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4" name="Graphic 26">
                <a:extLst>
                  <a:ext uri="{FF2B5EF4-FFF2-40B4-BE49-F238E27FC236}">
                    <a16:creationId xmlns:a16="http://schemas.microsoft.com/office/drawing/2014/main" id="{F4785983-A167-816C-C5A8-54E5449AD1AA}"/>
                  </a:ext>
                </a:extLst>
              </p:cNvPr>
              <p:cNvGrpSpPr/>
              <p:nvPr/>
            </p:nvGrpSpPr>
            <p:grpSpPr>
              <a:xfrm>
                <a:off x="14594205" y="-1908550"/>
                <a:ext cx="62864" cy="62700"/>
                <a:chOff x="14594205" y="-1908550"/>
                <a:chExt cx="62864" cy="62700"/>
              </a:xfrm>
            </p:grpSpPr>
            <p:sp>
              <p:nvSpPr>
                <p:cNvPr id="6945" name="Freeform 6944">
                  <a:extLst>
                    <a:ext uri="{FF2B5EF4-FFF2-40B4-BE49-F238E27FC236}">
                      <a16:creationId xmlns:a16="http://schemas.microsoft.com/office/drawing/2014/main" id="{EB1445AE-D2E6-0647-6265-803CAE63055D}"/>
                    </a:ext>
                  </a:extLst>
                </p:cNvPr>
                <p:cNvSpPr/>
                <p:nvPr/>
              </p:nvSpPr>
              <p:spPr>
                <a:xfrm>
                  <a:off x="14594205" y="-1877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46" name="Freeform 6945">
                  <a:extLst>
                    <a:ext uri="{FF2B5EF4-FFF2-40B4-BE49-F238E27FC236}">
                      <a16:creationId xmlns:a16="http://schemas.microsoft.com/office/drawing/2014/main" id="{49901D57-D0AB-A90D-90C5-F30DDB294B29}"/>
                    </a:ext>
                  </a:extLst>
                </p:cNvPr>
                <p:cNvSpPr/>
                <p:nvPr/>
              </p:nvSpPr>
              <p:spPr>
                <a:xfrm>
                  <a:off x="14625637"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5" name="Graphic 26">
                <a:extLst>
                  <a:ext uri="{FF2B5EF4-FFF2-40B4-BE49-F238E27FC236}">
                    <a16:creationId xmlns:a16="http://schemas.microsoft.com/office/drawing/2014/main" id="{A79062D4-FB21-B06A-8435-57778F88E15B}"/>
                  </a:ext>
                </a:extLst>
              </p:cNvPr>
              <p:cNvGrpSpPr/>
              <p:nvPr/>
            </p:nvGrpSpPr>
            <p:grpSpPr>
              <a:xfrm>
                <a:off x="14598015" y="-1908550"/>
                <a:ext cx="63817" cy="62700"/>
                <a:chOff x="14598015" y="-1908550"/>
                <a:chExt cx="63817" cy="62700"/>
              </a:xfrm>
            </p:grpSpPr>
            <p:sp>
              <p:nvSpPr>
                <p:cNvPr id="6943" name="Freeform 6942">
                  <a:extLst>
                    <a:ext uri="{FF2B5EF4-FFF2-40B4-BE49-F238E27FC236}">
                      <a16:creationId xmlns:a16="http://schemas.microsoft.com/office/drawing/2014/main" id="{E44DABDD-8336-032F-44F1-BF421FA8B316}"/>
                    </a:ext>
                  </a:extLst>
                </p:cNvPr>
                <p:cNvSpPr/>
                <p:nvPr/>
              </p:nvSpPr>
              <p:spPr>
                <a:xfrm>
                  <a:off x="14598015" y="-18772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44" name="Freeform 6943">
                  <a:extLst>
                    <a:ext uri="{FF2B5EF4-FFF2-40B4-BE49-F238E27FC236}">
                      <a16:creationId xmlns:a16="http://schemas.microsoft.com/office/drawing/2014/main" id="{A2B4D2AC-03F4-E003-954A-21FB165605C1}"/>
                    </a:ext>
                  </a:extLst>
                </p:cNvPr>
                <p:cNvSpPr/>
                <p:nvPr/>
              </p:nvSpPr>
              <p:spPr>
                <a:xfrm>
                  <a:off x="14630400" y="-1908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6" name="Graphic 26">
                <a:extLst>
                  <a:ext uri="{FF2B5EF4-FFF2-40B4-BE49-F238E27FC236}">
                    <a16:creationId xmlns:a16="http://schemas.microsoft.com/office/drawing/2014/main" id="{6E011B8C-D8BC-F818-8072-8356E81EAE94}"/>
                  </a:ext>
                </a:extLst>
              </p:cNvPr>
              <p:cNvGrpSpPr/>
              <p:nvPr/>
            </p:nvGrpSpPr>
            <p:grpSpPr>
              <a:xfrm>
                <a:off x="14735175" y="-1793600"/>
                <a:ext cx="63817" cy="62699"/>
                <a:chOff x="14735175" y="-1793600"/>
                <a:chExt cx="63817" cy="62699"/>
              </a:xfrm>
            </p:grpSpPr>
            <p:sp>
              <p:nvSpPr>
                <p:cNvPr id="6941" name="Freeform 6940">
                  <a:extLst>
                    <a:ext uri="{FF2B5EF4-FFF2-40B4-BE49-F238E27FC236}">
                      <a16:creationId xmlns:a16="http://schemas.microsoft.com/office/drawing/2014/main" id="{ABFC1C0D-C623-01BD-1FF6-7E668CFDAF3A}"/>
                    </a:ext>
                  </a:extLst>
                </p:cNvPr>
                <p:cNvSpPr/>
                <p:nvPr/>
              </p:nvSpPr>
              <p:spPr>
                <a:xfrm>
                  <a:off x="14735175" y="-17622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42" name="Freeform 6941">
                  <a:extLst>
                    <a:ext uri="{FF2B5EF4-FFF2-40B4-BE49-F238E27FC236}">
                      <a16:creationId xmlns:a16="http://schemas.microsoft.com/office/drawing/2014/main" id="{EEF95A97-39F1-11B4-3B38-DC6E81799688}"/>
                    </a:ext>
                  </a:extLst>
                </p:cNvPr>
                <p:cNvSpPr/>
                <p:nvPr/>
              </p:nvSpPr>
              <p:spPr>
                <a:xfrm>
                  <a:off x="14766607"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7" name="Graphic 26">
                <a:extLst>
                  <a:ext uri="{FF2B5EF4-FFF2-40B4-BE49-F238E27FC236}">
                    <a16:creationId xmlns:a16="http://schemas.microsoft.com/office/drawing/2014/main" id="{0F6A4126-6730-6EF0-655C-ADF7CBFF6074}"/>
                  </a:ext>
                </a:extLst>
              </p:cNvPr>
              <p:cNvGrpSpPr/>
              <p:nvPr/>
            </p:nvGrpSpPr>
            <p:grpSpPr>
              <a:xfrm>
                <a:off x="14742795" y="-1793600"/>
                <a:ext cx="62865" cy="62699"/>
                <a:chOff x="14742795" y="-1793600"/>
                <a:chExt cx="62865" cy="62699"/>
              </a:xfrm>
            </p:grpSpPr>
            <p:sp>
              <p:nvSpPr>
                <p:cNvPr id="6939" name="Freeform 6938">
                  <a:extLst>
                    <a:ext uri="{FF2B5EF4-FFF2-40B4-BE49-F238E27FC236}">
                      <a16:creationId xmlns:a16="http://schemas.microsoft.com/office/drawing/2014/main" id="{2FD256D1-D2CD-D749-8E65-4669975D3D47}"/>
                    </a:ext>
                  </a:extLst>
                </p:cNvPr>
                <p:cNvSpPr/>
                <p:nvPr/>
              </p:nvSpPr>
              <p:spPr>
                <a:xfrm>
                  <a:off x="14742795"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40" name="Freeform 6939">
                  <a:extLst>
                    <a:ext uri="{FF2B5EF4-FFF2-40B4-BE49-F238E27FC236}">
                      <a16:creationId xmlns:a16="http://schemas.microsoft.com/office/drawing/2014/main" id="{FC38FA98-9126-43B4-1C9D-B48832930B6D}"/>
                    </a:ext>
                  </a:extLst>
                </p:cNvPr>
                <p:cNvSpPr/>
                <p:nvPr/>
              </p:nvSpPr>
              <p:spPr>
                <a:xfrm>
                  <a:off x="14774227"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8" name="Graphic 26">
                <a:extLst>
                  <a:ext uri="{FF2B5EF4-FFF2-40B4-BE49-F238E27FC236}">
                    <a16:creationId xmlns:a16="http://schemas.microsoft.com/office/drawing/2014/main" id="{CAD533F4-9C00-12EA-63F2-5F2769F4498D}"/>
                  </a:ext>
                </a:extLst>
              </p:cNvPr>
              <p:cNvGrpSpPr/>
              <p:nvPr/>
            </p:nvGrpSpPr>
            <p:grpSpPr>
              <a:xfrm>
                <a:off x="14825662" y="-1793600"/>
                <a:ext cx="62865" cy="62699"/>
                <a:chOff x="14825662" y="-1793600"/>
                <a:chExt cx="62865" cy="62699"/>
              </a:xfrm>
            </p:grpSpPr>
            <p:sp>
              <p:nvSpPr>
                <p:cNvPr id="6937" name="Freeform 6936">
                  <a:extLst>
                    <a:ext uri="{FF2B5EF4-FFF2-40B4-BE49-F238E27FC236}">
                      <a16:creationId xmlns:a16="http://schemas.microsoft.com/office/drawing/2014/main" id="{EB107D08-E062-4F26-8F11-69840DDDD3BD}"/>
                    </a:ext>
                  </a:extLst>
                </p:cNvPr>
                <p:cNvSpPr/>
                <p:nvPr/>
              </p:nvSpPr>
              <p:spPr>
                <a:xfrm>
                  <a:off x="14825662"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38" name="Freeform 6937">
                  <a:extLst>
                    <a:ext uri="{FF2B5EF4-FFF2-40B4-BE49-F238E27FC236}">
                      <a16:creationId xmlns:a16="http://schemas.microsoft.com/office/drawing/2014/main" id="{1930CFB6-F909-35E5-1183-295C74B856E9}"/>
                    </a:ext>
                  </a:extLst>
                </p:cNvPr>
                <p:cNvSpPr/>
                <p:nvPr/>
              </p:nvSpPr>
              <p:spPr>
                <a:xfrm>
                  <a:off x="14857095"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9" name="Graphic 26">
                <a:extLst>
                  <a:ext uri="{FF2B5EF4-FFF2-40B4-BE49-F238E27FC236}">
                    <a16:creationId xmlns:a16="http://schemas.microsoft.com/office/drawing/2014/main" id="{E0F8CDD6-3B6A-12F3-309C-F0943936817B}"/>
                  </a:ext>
                </a:extLst>
              </p:cNvPr>
              <p:cNvGrpSpPr/>
              <p:nvPr/>
            </p:nvGrpSpPr>
            <p:grpSpPr>
              <a:xfrm>
                <a:off x="14939010" y="-1793600"/>
                <a:ext cx="62865" cy="62699"/>
                <a:chOff x="14939010" y="-1793600"/>
                <a:chExt cx="62865" cy="62699"/>
              </a:xfrm>
            </p:grpSpPr>
            <p:sp>
              <p:nvSpPr>
                <p:cNvPr id="6935" name="Freeform 6934">
                  <a:extLst>
                    <a:ext uri="{FF2B5EF4-FFF2-40B4-BE49-F238E27FC236}">
                      <a16:creationId xmlns:a16="http://schemas.microsoft.com/office/drawing/2014/main" id="{207D13C7-518C-731D-5185-A09F82D88EDA}"/>
                    </a:ext>
                  </a:extLst>
                </p:cNvPr>
                <p:cNvSpPr/>
                <p:nvPr/>
              </p:nvSpPr>
              <p:spPr>
                <a:xfrm>
                  <a:off x="14939010"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36" name="Freeform 6935">
                  <a:extLst>
                    <a:ext uri="{FF2B5EF4-FFF2-40B4-BE49-F238E27FC236}">
                      <a16:creationId xmlns:a16="http://schemas.microsoft.com/office/drawing/2014/main" id="{BFDB2C6E-336D-5C92-7A43-D72E183FA015}"/>
                    </a:ext>
                  </a:extLst>
                </p:cNvPr>
                <p:cNvSpPr/>
                <p:nvPr/>
              </p:nvSpPr>
              <p:spPr>
                <a:xfrm>
                  <a:off x="14970442"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90" name="Graphic 26">
                <a:extLst>
                  <a:ext uri="{FF2B5EF4-FFF2-40B4-BE49-F238E27FC236}">
                    <a16:creationId xmlns:a16="http://schemas.microsoft.com/office/drawing/2014/main" id="{7C85B08C-85A2-7B2E-87CA-48601380C820}"/>
                  </a:ext>
                </a:extLst>
              </p:cNvPr>
              <p:cNvGrpSpPr/>
              <p:nvPr/>
            </p:nvGrpSpPr>
            <p:grpSpPr>
              <a:xfrm>
                <a:off x="14952345" y="-1793600"/>
                <a:ext cx="62865" cy="62699"/>
                <a:chOff x="14952345" y="-1793600"/>
                <a:chExt cx="62865" cy="62699"/>
              </a:xfrm>
            </p:grpSpPr>
            <p:sp>
              <p:nvSpPr>
                <p:cNvPr id="6933" name="Freeform 6932">
                  <a:extLst>
                    <a:ext uri="{FF2B5EF4-FFF2-40B4-BE49-F238E27FC236}">
                      <a16:creationId xmlns:a16="http://schemas.microsoft.com/office/drawing/2014/main" id="{774FD03F-F259-A9F4-2252-BB41EA8B7A04}"/>
                    </a:ext>
                  </a:extLst>
                </p:cNvPr>
                <p:cNvSpPr/>
                <p:nvPr/>
              </p:nvSpPr>
              <p:spPr>
                <a:xfrm>
                  <a:off x="14952345"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34" name="Freeform 6933">
                  <a:extLst>
                    <a:ext uri="{FF2B5EF4-FFF2-40B4-BE49-F238E27FC236}">
                      <a16:creationId xmlns:a16="http://schemas.microsoft.com/office/drawing/2014/main" id="{436E2E6C-068B-8FA9-3ECA-B033911C3E4B}"/>
                    </a:ext>
                  </a:extLst>
                </p:cNvPr>
                <p:cNvSpPr/>
                <p:nvPr/>
              </p:nvSpPr>
              <p:spPr>
                <a:xfrm>
                  <a:off x="14983777"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91" name="Graphic 26">
                <a:extLst>
                  <a:ext uri="{FF2B5EF4-FFF2-40B4-BE49-F238E27FC236}">
                    <a16:creationId xmlns:a16="http://schemas.microsoft.com/office/drawing/2014/main" id="{5337ED0A-478C-9625-0AD7-47BBE287AAFC}"/>
                  </a:ext>
                </a:extLst>
              </p:cNvPr>
              <p:cNvGrpSpPr/>
              <p:nvPr/>
            </p:nvGrpSpPr>
            <p:grpSpPr>
              <a:xfrm>
                <a:off x="14957107" y="-1793600"/>
                <a:ext cx="62865" cy="62699"/>
                <a:chOff x="14957107" y="-1793600"/>
                <a:chExt cx="62865" cy="62699"/>
              </a:xfrm>
            </p:grpSpPr>
            <p:sp>
              <p:nvSpPr>
                <p:cNvPr id="6931" name="Freeform 6930">
                  <a:extLst>
                    <a:ext uri="{FF2B5EF4-FFF2-40B4-BE49-F238E27FC236}">
                      <a16:creationId xmlns:a16="http://schemas.microsoft.com/office/drawing/2014/main" id="{B6166FF5-BA21-9C85-4A51-F079690ABEC7}"/>
                    </a:ext>
                  </a:extLst>
                </p:cNvPr>
                <p:cNvSpPr/>
                <p:nvPr/>
              </p:nvSpPr>
              <p:spPr>
                <a:xfrm>
                  <a:off x="14957107"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32" name="Freeform 6931">
                  <a:extLst>
                    <a:ext uri="{FF2B5EF4-FFF2-40B4-BE49-F238E27FC236}">
                      <a16:creationId xmlns:a16="http://schemas.microsoft.com/office/drawing/2014/main" id="{D2497967-3E4A-9520-048D-D10781D0274D}"/>
                    </a:ext>
                  </a:extLst>
                </p:cNvPr>
                <p:cNvSpPr/>
                <p:nvPr/>
              </p:nvSpPr>
              <p:spPr>
                <a:xfrm>
                  <a:off x="14988540"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92" name="Graphic 26">
                <a:extLst>
                  <a:ext uri="{FF2B5EF4-FFF2-40B4-BE49-F238E27FC236}">
                    <a16:creationId xmlns:a16="http://schemas.microsoft.com/office/drawing/2014/main" id="{4FF228DE-A596-F208-4387-770AB7C3BCBA}"/>
                  </a:ext>
                </a:extLst>
              </p:cNvPr>
              <p:cNvGrpSpPr/>
              <p:nvPr/>
            </p:nvGrpSpPr>
            <p:grpSpPr>
              <a:xfrm>
                <a:off x="14972347" y="-1793600"/>
                <a:ext cx="62865" cy="62699"/>
                <a:chOff x="14972347" y="-1793600"/>
                <a:chExt cx="62865" cy="62699"/>
              </a:xfrm>
            </p:grpSpPr>
            <p:sp>
              <p:nvSpPr>
                <p:cNvPr id="6929" name="Freeform 6928">
                  <a:extLst>
                    <a:ext uri="{FF2B5EF4-FFF2-40B4-BE49-F238E27FC236}">
                      <a16:creationId xmlns:a16="http://schemas.microsoft.com/office/drawing/2014/main" id="{55625CEC-7143-8644-5EEA-62B1DC88E568}"/>
                    </a:ext>
                  </a:extLst>
                </p:cNvPr>
                <p:cNvSpPr/>
                <p:nvPr/>
              </p:nvSpPr>
              <p:spPr>
                <a:xfrm>
                  <a:off x="14972347"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30" name="Freeform 6929">
                  <a:extLst>
                    <a:ext uri="{FF2B5EF4-FFF2-40B4-BE49-F238E27FC236}">
                      <a16:creationId xmlns:a16="http://schemas.microsoft.com/office/drawing/2014/main" id="{21A0CC84-3044-044C-5EA7-1D5DC742F1D7}"/>
                    </a:ext>
                  </a:extLst>
                </p:cNvPr>
                <p:cNvSpPr/>
                <p:nvPr/>
              </p:nvSpPr>
              <p:spPr>
                <a:xfrm>
                  <a:off x="15003780"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93" name="Graphic 26">
                <a:extLst>
                  <a:ext uri="{FF2B5EF4-FFF2-40B4-BE49-F238E27FC236}">
                    <a16:creationId xmlns:a16="http://schemas.microsoft.com/office/drawing/2014/main" id="{6570B24A-1427-2B68-71F6-50FC322A7064}"/>
                  </a:ext>
                </a:extLst>
              </p:cNvPr>
              <p:cNvGrpSpPr/>
              <p:nvPr/>
            </p:nvGrpSpPr>
            <p:grpSpPr>
              <a:xfrm>
                <a:off x="14997112" y="-1793600"/>
                <a:ext cx="62865" cy="62699"/>
                <a:chOff x="14997112" y="-1793600"/>
                <a:chExt cx="62865" cy="62699"/>
              </a:xfrm>
            </p:grpSpPr>
            <p:sp>
              <p:nvSpPr>
                <p:cNvPr id="6927" name="Freeform 6926">
                  <a:extLst>
                    <a:ext uri="{FF2B5EF4-FFF2-40B4-BE49-F238E27FC236}">
                      <a16:creationId xmlns:a16="http://schemas.microsoft.com/office/drawing/2014/main" id="{1899BF50-F8D2-AA40-A844-6AA6E6EE9BDC}"/>
                    </a:ext>
                  </a:extLst>
                </p:cNvPr>
                <p:cNvSpPr/>
                <p:nvPr/>
              </p:nvSpPr>
              <p:spPr>
                <a:xfrm>
                  <a:off x="14997112"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28" name="Freeform 6927">
                  <a:extLst>
                    <a:ext uri="{FF2B5EF4-FFF2-40B4-BE49-F238E27FC236}">
                      <a16:creationId xmlns:a16="http://schemas.microsoft.com/office/drawing/2014/main" id="{91359067-0B35-07A3-C258-CF8E8761E5B5}"/>
                    </a:ext>
                  </a:extLst>
                </p:cNvPr>
                <p:cNvSpPr/>
                <p:nvPr/>
              </p:nvSpPr>
              <p:spPr>
                <a:xfrm>
                  <a:off x="15028545"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94" name="Graphic 26">
                <a:extLst>
                  <a:ext uri="{FF2B5EF4-FFF2-40B4-BE49-F238E27FC236}">
                    <a16:creationId xmlns:a16="http://schemas.microsoft.com/office/drawing/2014/main" id="{71A20382-77C9-E631-EF06-7CC786B5894E}"/>
                  </a:ext>
                </a:extLst>
              </p:cNvPr>
              <p:cNvGrpSpPr/>
              <p:nvPr/>
            </p:nvGrpSpPr>
            <p:grpSpPr>
              <a:xfrm>
                <a:off x="15054262" y="-1793600"/>
                <a:ext cx="62865" cy="62699"/>
                <a:chOff x="15054262" y="-1793600"/>
                <a:chExt cx="62865" cy="62699"/>
              </a:xfrm>
            </p:grpSpPr>
            <p:sp>
              <p:nvSpPr>
                <p:cNvPr id="6925" name="Freeform 6924">
                  <a:extLst>
                    <a:ext uri="{FF2B5EF4-FFF2-40B4-BE49-F238E27FC236}">
                      <a16:creationId xmlns:a16="http://schemas.microsoft.com/office/drawing/2014/main" id="{410FF81A-02BF-67C6-1094-FD8973C78E8C}"/>
                    </a:ext>
                  </a:extLst>
                </p:cNvPr>
                <p:cNvSpPr/>
                <p:nvPr/>
              </p:nvSpPr>
              <p:spPr>
                <a:xfrm>
                  <a:off x="15054262"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26" name="Freeform 6925">
                  <a:extLst>
                    <a:ext uri="{FF2B5EF4-FFF2-40B4-BE49-F238E27FC236}">
                      <a16:creationId xmlns:a16="http://schemas.microsoft.com/office/drawing/2014/main" id="{855C76AE-F6FD-91CC-4146-0DE0FC3FEDD0}"/>
                    </a:ext>
                  </a:extLst>
                </p:cNvPr>
                <p:cNvSpPr/>
                <p:nvPr/>
              </p:nvSpPr>
              <p:spPr>
                <a:xfrm>
                  <a:off x="15085695"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95" name="Graphic 26">
                <a:extLst>
                  <a:ext uri="{FF2B5EF4-FFF2-40B4-BE49-F238E27FC236}">
                    <a16:creationId xmlns:a16="http://schemas.microsoft.com/office/drawing/2014/main" id="{B0A69814-039B-6767-5E63-669B7AFAA0EF}"/>
                  </a:ext>
                </a:extLst>
              </p:cNvPr>
              <p:cNvGrpSpPr/>
              <p:nvPr/>
            </p:nvGrpSpPr>
            <p:grpSpPr>
              <a:xfrm>
                <a:off x="15061882" y="-1793600"/>
                <a:ext cx="62865" cy="62699"/>
                <a:chOff x="15061882" y="-1793600"/>
                <a:chExt cx="62865" cy="62699"/>
              </a:xfrm>
            </p:grpSpPr>
            <p:sp>
              <p:nvSpPr>
                <p:cNvPr id="6923" name="Freeform 6922">
                  <a:extLst>
                    <a:ext uri="{FF2B5EF4-FFF2-40B4-BE49-F238E27FC236}">
                      <a16:creationId xmlns:a16="http://schemas.microsoft.com/office/drawing/2014/main" id="{81497800-8CE0-163A-34C9-17F4A9C433FE}"/>
                    </a:ext>
                  </a:extLst>
                </p:cNvPr>
                <p:cNvSpPr/>
                <p:nvPr/>
              </p:nvSpPr>
              <p:spPr>
                <a:xfrm>
                  <a:off x="15061882"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24" name="Freeform 6923">
                  <a:extLst>
                    <a:ext uri="{FF2B5EF4-FFF2-40B4-BE49-F238E27FC236}">
                      <a16:creationId xmlns:a16="http://schemas.microsoft.com/office/drawing/2014/main" id="{161B88D9-C4F6-B97B-E1BF-E7CFF42C4D2D}"/>
                    </a:ext>
                  </a:extLst>
                </p:cNvPr>
                <p:cNvSpPr/>
                <p:nvPr/>
              </p:nvSpPr>
              <p:spPr>
                <a:xfrm>
                  <a:off x="15093315"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96" name="Graphic 26">
                <a:extLst>
                  <a:ext uri="{FF2B5EF4-FFF2-40B4-BE49-F238E27FC236}">
                    <a16:creationId xmlns:a16="http://schemas.microsoft.com/office/drawing/2014/main" id="{DA7C68B5-33E3-9F5A-C256-66DF624D4FF6}"/>
                  </a:ext>
                </a:extLst>
              </p:cNvPr>
              <p:cNvGrpSpPr/>
              <p:nvPr/>
            </p:nvGrpSpPr>
            <p:grpSpPr>
              <a:xfrm>
                <a:off x="15078075" y="-1793600"/>
                <a:ext cx="62865" cy="62699"/>
                <a:chOff x="15078075" y="-1793600"/>
                <a:chExt cx="62865" cy="62699"/>
              </a:xfrm>
            </p:grpSpPr>
            <p:sp>
              <p:nvSpPr>
                <p:cNvPr id="6921" name="Freeform 6920">
                  <a:extLst>
                    <a:ext uri="{FF2B5EF4-FFF2-40B4-BE49-F238E27FC236}">
                      <a16:creationId xmlns:a16="http://schemas.microsoft.com/office/drawing/2014/main" id="{BB74F05E-1444-6837-9734-7B35532C5BB7}"/>
                    </a:ext>
                  </a:extLst>
                </p:cNvPr>
                <p:cNvSpPr/>
                <p:nvPr/>
              </p:nvSpPr>
              <p:spPr>
                <a:xfrm>
                  <a:off x="15078075"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22" name="Freeform 6921">
                  <a:extLst>
                    <a:ext uri="{FF2B5EF4-FFF2-40B4-BE49-F238E27FC236}">
                      <a16:creationId xmlns:a16="http://schemas.microsoft.com/office/drawing/2014/main" id="{C6117317-9D32-2D40-48B5-2C1FD3750A4D}"/>
                    </a:ext>
                  </a:extLst>
                </p:cNvPr>
                <p:cNvSpPr/>
                <p:nvPr/>
              </p:nvSpPr>
              <p:spPr>
                <a:xfrm>
                  <a:off x="15109507"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97" name="Graphic 26">
                <a:extLst>
                  <a:ext uri="{FF2B5EF4-FFF2-40B4-BE49-F238E27FC236}">
                    <a16:creationId xmlns:a16="http://schemas.microsoft.com/office/drawing/2014/main" id="{BE63D811-D50A-FDE2-1631-D9643A20AD4D}"/>
                  </a:ext>
                </a:extLst>
              </p:cNvPr>
              <p:cNvGrpSpPr/>
              <p:nvPr/>
            </p:nvGrpSpPr>
            <p:grpSpPr>
              <a:xfrm>
                <a:off x="15082837" y="-1793600"/>
                <a:ext cx="63817" cy="62699"/>
                <a:chOff x="15082837" y="-1793600"/>
                <a:chExt cx="63817" cy="62699"/>
              </a:xfrm>
            </p:grpSpPr>
            <p:sp>
              <p:nvSpPr>
                <p:cNvPr id="6919" name="Freeform 6918">
                  <a:extLst>
                    <a:ext uri="{FF2B5EF4-FFF2-40B4-BE49-F238E27FC236}">
                      <a16:creationId xmlns:a16="http://schemas.microsoft.com/office/drawing/2014/main" id="{CFCBF0CD-1189-12FC-BF17-5C6D8AED24B8}"/>
                    </a:ext>
                  </a:extLst>
                </p:cNvPr>
                <p:cNvSpPr/>
                <p:nvPr/>
              </p:nvSpPr>
              <p:spPr>
                <a:xfrm>
                  <a:off x="15082837" y="-17622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20" name="Freeform 6919">
                  <a:extLst>
                    <a:ext uri="{FF2B5EF4-FFF2-40B4-BE49-F238E27FC236}">
                      <a16:creationId xmlns:a16="http://schemas.microsoft.com/office/drawing/2014/main" id="{B03F49D5-AE11-BA71-9808-E5EB638DBCA5}"/>
                    </a:ext>
                  </a:extLst>
                </p:cNvPr>
                <p:cNvSpPr/>
                <p:nvPr/>
              </p:nvSpPr>
              <p:spPr>
                <a:xfrm>
                  <a:off x="15114270"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98" name="Graphic 26">
                <a:extLst>
                  <a:ext uri="{FF2B5EF4-FFF2-40B4-BE49-F238E27FC236}">
                    <a16:creationId xmlns:a16="http://schemas.microsoft.com/office/drawing/2014/main" id="{71AD8269-182E-B67B-321D-C1E7C9F4A2D8}"/>
                  </a:ext>
                </a:extLst>
              </p:cNvPr>
              <p:cNvGrpSpPr/>
              <p:nvPr/>
            </p:nvGrpSpPr>
            <p:grpSpPr>
              <a:xfrm>
                <a:off x="15115222" y="-1793600"/>
                <a:ext cx="62865" cy="62699"/>
                <a:chOff x="15115222" y="-1793600"/>
                <a:chExt cx="62865" cy="62699"/>
              </a:xfrm>
            </p:grpSpPr>
            <p:sp>
              <p:nvSpPr>
                <p:cNvPr id="6917" name="Freeform 6916">
                  <a:extLst>
                    <a:ext uri="{FF2B5EF4-FFF2-40B4-BE49-F238E27FC236}">
                      <a16:creationId xmlns:a16="http://schemas.microsoft.com/office/drawing/2014/main" id="{0BD3A957-D8D6-E3DD-883A-3DE4D7628B24}"/>
                    </a:ext>
                  </a:extLst>
                </p:cNvPr>
                <p:cNvSpPr/>
                <p:nvPr/>
              </p:nvSpPr>
              <p:spPr>
                <a:xfrm>
                  <a:off x="15115222"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18" name="Freeform 6917">
                  <a:extLst>
                    <a:ext uri="{FF2B5EF4-FFF2-40B4-BE49-F238E27FC236}">
                      <a16:creationId xmlns:a16="http://schemas.microsoft.com/office/drawing/2014/main" id="{1E6CC24D-C051-01BB-BCFC-4B78A582D7DA}"/>
                    </a:ext>
                  </a:extLst>
                </p:cNvPr>
                <p:cNvSpPr/>
                <p:nvPr/>
              </p:nvSpPr>
              <p:spPr>
                <a:xfrm>
                  <a:off x="15146655"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99" name="Graphic 26">
                <a:extLst>
                  <a:ext uri="{FF2B5EF4-FFF2-40B4-BE49-F238E27FC236}">
                    <a16:creationId xmlns:a16="http://schemas.microsoft.com/office/drawing/2014/main" id="{DEFD54D3-F12A-25FB-1BD3-418612E308EB}"/>
                  </a:ext>
                </a:extLst>
              </p:cNvPr>
              <p:cNvGrpSpPr/>
              <p:nvPr/>
            </p:nvGrpSpPr>
            <p:grpSpPr>
              <a:xfrm>
                <a:off x="15119032" y="-1793600"/>
                <a:ext cx="62865" cy="62699"/>
                <a:chOff x="15119032" y="-1793600"/>
                <a:chExt cx="62865" cy="62699"/>
              </a:xfrm>
            </p:grpSpPr>
            <p:sp>
              <p:nvSpPr>
                <p:cNvPr id="6915" name="Freeform 6914">
                  <a:extLst>
                    <a:ext uri="{FF2B5EF4-FFF2-40B4-BE49-F238E27FC236}">
                      <a16:creationId xmlns:a16="http://schemas.microsoft.com/office/drawing/2014/main" id="{9053BD34-1D47-28A4-6BBB-0B4812475E80}"/>
                    </a:ext>
                  </a:extLst>
                </p:cNvPr>
                <p:cNvSpPr/>
                <p:nvPr/>
              </p:nvSpPr>
              <p:spPr>
                <a:xfrm>
                  <a:off x="15119032"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16" name="Freeform 6915">
                  <a:extLst>
                    <a:ext uri="{FF2B5EF4-FFF2-40B4-BE49-F238E27FC236}">
                      <a16:creationId xmlns:a16="http://schemas.microsoft.com/office/drawing/2014/main" id="{51101E9E-433A-BCEB-0F9C-DABC5F9ED549}"/>
                    </a:ext>
                  </a:extLst>
                </p:cNvPr>
                <p:cNvSpPr/>
                <p:nvPr/>
              </p:nvSpPr>
              <p:spPr>
                <a:xfrm>
                  <a:off x="15150465"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00" name="Graphic 26">
                <a:extLst>
                  <a:ext uri="{FF2B5EF4-FFF2-40B4-BE49-F238E27FC236}">
                    <a16:creationId xmlns:a16="http://schemas.microsoft.com/office/drawing/2014/main" id="{253B4A79-29AB-3697-FAC8-3098F7CBE704}"/>
                  </a:ext>
                </a:extLst>
              </p:cNvPr>
              <p:cNvGrpSpPr/>
              <p:nvPr/>
            </p:nvGrpSpPr>
            <p:grpSpPr>
              <a:xfrm>
                <a:off x="15167610" y="-1793600"/>
                <a:ext cx="62865" cy="62699"/>
                <a:chOff x="15167610" y="-1793600"/>
                <a:chExt cx="62865" cy="62699"/>
              </a:xfrm>
            </p:grpSpPr>
            <p:sp>
              <p:nvSpPr>
                <p:cNvPr id="6913" name="Freeform 6912">
                  <a:extLst>
                    <a:ext uri="{FF2B5EF4-FFF2-40B4-BE49-F238E27FC236}">
                      <a16:creationId xmlns:a16="http://schemas.microsoft.com/office/drawing/2014/main" id="{F4F1C622-B2E5-BCEE-DFCA-6A8E46C8CFC5}"/>
                    </a:ext>
                  </a:extLst>
                </p:cNvPr>
                <p:cNvSpPr/>
                <p:nvPr/>
              </p:nvSpPr>
              <p:spPr>
                <a:xfrm>
                  <a:off x="15167610"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14" name="Freeform 6913">
                  <a:extLst>
                    <a:ext uri="{FF2B5EF4-FFF2-40B4-BE49-F238E27FC236}">
                      <a16:creationId xmlns:a16="http://schemas.microsoft.com/office/drawing/2014/main" id="{B39273FD-70EF-9052-2299-E53686C3BD19}"/>
                    </a:ext>
                  </a:extLst>
                </p:cNvPr>
                <p:cNvSpPr/>
                <p:nvPr/>
              </p:nvSpPr>
              <p:spPr>
                <a:xfrm>
                  <a:off x="15199042"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01" name="Graphic 26">
                <a:extLst>
                  <a:ext uri="{FF2B5EF4-FFF2-40B4-BE49-F238E27FC236}">
                    <a16:creationId xmlns:a16="http://schemas.microsoft.com/office/drawing/2014/main" id="{9E74A2B3-EDB8-B0D8-5E7D-EB4401C822A6}"/>
                  </a:ext>
                </a:extLst>
              </p:cNvPr>
              <p:cNvGrpSpPr/>
              <p:nvPr/>
            </p:nvGrpSpPr>
            <p:grpSpPr>
              <a:xfrm>
                <a:off x="15171420" y="-1793600"/>
                <a:ext cx="62865" cy="62699"/>
                <a:chOff x="15171420" y="-1793600"/>
                <a:chExt cx="62865" cy="62699"/>
              </a:xfrm>
            </p:grpSpPr>
            <p:sp>
              <p:nvSpPr>
                <p:cNvPr id="6911" name="Freeform 6910">
                  <a:extLst>
                    <a:ext uri="{FF2B5EF4-FFF2-40B4-BE49-F238E27FC236}">
                      <a16:creationId xmlns:a16="http://schemas.microsoft.com/office/drawing/2014/main" id="{6457A099-6008-D38E-AC3A-B7518DCD1082}"/>
                    </a:ext>
                  </a:extLst>
                </p:cNvPr>
                <p:cNvSpPr/>
                <p:nvPr/>
              </p:nvSpPr>
              <p:spPr>
                <a:xfrm>
                  <a:off x="15171420" y="-176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12" name="Freeform 6911">
                  <a:extLst>
                    <a:ext uri="{FF2B5EF4-FFF2-40B4-BE49-F238E27FC236}">
                      <a16:creationId xmlns:a16="http://schemas.microsoft.com/office/drawing/2014/main" id="{E3B0F784-DB47-744A-4AB2-5142A09A9E1B}"/>
                    </a:ext>
                  </a:extLst>
                </p:cNvPr>
                <p:cNvSpPr/>
                <p:nvPr/>
              </p:nvSpPr>
              <p:spPr>
                <a:xfrm>
                  <a:off x="15202852"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02" name="Graphic 26">
                <a:extLst>
                  <a:ext uri="{FF2B5EF4-FFF2-40B4-BE49-F238E27FC236}">
                    <a16:creationId xmlns:a16="http://schemas.microsoft.com/office/drawing/2014/main" id="{92755C78-AFB8-8288-DB1C-B94FF21B4E47}"/>
                  </a:ext>
                </a:extLst>
              </p:cNvPr>
              <p:cNvGrpSpPr/>
              <p:nvPr/>
            </p:nvGrpSpPr>
            <p:grpSpPr>
              <a:xfrm>
                <a:off x="15177135" y="-1793600"/>
                <a:ext cx="63817" cy="62699"/>
                <a:chOff x="15177135" y="-1793600"/>
                <a:chExt cx="63817" cy="62699"/>
              </a:xfrm>
            </p:grpSpPr>
            <p:sp>
              <p:nvSpPr>
                <p:cNvPr id="6909" name="Freeform 6908">
                  <a:extLst>
                    <a:ext uri="{FF2B5EF4-FFF2-40B4-BE49-F238E27FC236}">
                      <a16:creationId xmlns:a16="http://schemas.microsoft.com/office/drawing/2014/main" id="{99DFFAC4-7A8A-64CB-30BA-C5A8C0B5BE84}"/>
                    </a:ext>
                  </a:extLst>
                </p:cNvPr>
                <p:cNvSpPr/>
                <p:nvPr/>
              </p:nvSpPr>
              <p:spPr>
                <a:xfrm>
                  <a:off x="15177135" y="-17622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10" name="Freeform 6909">
                  <a:extLst>
                    <a:ext uri="{FF2B5EF4-FFF2-40B4-BE49-F238E27FC236}">
                      <a16:creationId xmlns:a16="http://schemas.microsoft.com/office/drawing/2014/main" id="{41CA65B7-D884-0E3B-867B-5FEBEC20A032}"/>
                    </a:ext>
                  </a:extLst>
                </p:cNvPr>
                <p:cNvSpPr/>
                <p:nvPr/>
              </p:nvSpPr>
              <p:spPr>
                <a:xfrm>
                  <a:off x="15208567" y="-179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03" name="Graphic 26">
                <a:extLst>
                  <a:ext uri="{FF2B5EF4-FFF2-40B4-BE49-F238E27FC236}">
                    <a16:creationId xmlns:a16="http://schemas.microsoft.com/office/drawing/2014/main" id="{515AAB1D-8938-29C0-63D9-1EDB7B6E44FD}"/>
                  </a:ext>
                </a:extLst>
              </p:cNvPr>
              <p:cNvGrpSpPr/>
              <p:nvPr/>
            </p:nvGrpSpPr>
            <p:grpSpPr>
              <a:xfrm>
                <a:off x="13668375" y="-1953200"/>
                <a:ext cx="62865" cy="62700"/>
                <a:chOff x="13668375" y="-1953200"/>
                <a:chExt cx="62865" cy="62700"/>
              </a:xfrm>
            </p:grpSpPr>
            <p:sp>
              <p:nvSpPr>
                <p:cNvPr id="6907" name="Freeform 6906">
                  <a:extLst>
                    <a:ext uri="{FF2B5EF4-FFF2-40B4-BE49-F238E27FC236}">
                      <a16:creationId xmlns:a16="http://schemas.microsoft.com/office/drawing/2014/main" id="{D00F21B8-818C-5586-DC65-1ABC5E04B4D6}"/>
                    </a:ext>
                  </a:extLst>
                </p:cNvPr>
                <p:cNvSpPr/>
                <p:nvPr/>
              </p:nvSpPr>
              <p:spPr>
                <a:xfrm>
                  <a:off x="13668375"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08" name="Freeform 6907">
                  <a:extLst>
                    <a:ext uri="{FF2B5EF4-FFF2-40B4-BE49-F238E27FC236}">
                      <a16:creationId xmlns:a16="http://schemas.microsoft.com/office/drawing/2014/main" id="{D97A6981-A922-B1D3-8424-0F6FD0797F5A}"/>
                    </a:ext>
                  </a:extLst>
                </p:cNvPr>
                <p:cNvSpPr/>
                <p:nvPr/>
              </p:nvSpPr>
              <p:spPr>
                <a:xfrm>
                  <a:off x="1369980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04" name="Graphic 26">
                <a:extLst>
                  <a:ext uri="{FF2B5EF4-FFF2-40B4-BE49-F238E27FC236}">
                    <a16:creationId xmlns:a16="http://schemas.microsoft.com/office/drawing/2014/main" id="{C85520DE-36D9-569F-9A18-1FD608A741A0}"/>
                  </a:ext>
                </a:extLst>
              </p:cNvPr>
              <p:cNvGrpSpPr/>
              <p:nvPr/>
            </p:nvGrpSpPr>
            <p:grpSpPr>
              <a:xfrm>
                <a:off x="13691235" y="-1953200"/>
                <a:ext cx="62865" cy="62700"/>
                <a:chOff x="13691235" y="-1953200"/>
                <a:chExt cx="62865" cy="62700"/>
              </a:xfrm>
            </p:grpSpPr>
            <p:sp>
              <p:nvSpPr>
                <p:cNvPr id="6905" name="Freeform 6904">
                  <a:extLst>
                    <a:ext uri="{FF2B5EF4-FFF2-40B4-BE49-F238E27FC236}">
                      <a16:creationId xmlns:a16="http://schemas.microsoft.com/office/drawing/2014/main" id="{3138A840-6E27-8E82-2700-05818BCF935E}"/>
                    </a:ext>
                  </a:extLst>
                </p:cNvPr>
                <p:cNvSpPr/>
                <p:nvPr/>
              </p:nvSpPr>
              <p:spPr>
                <a:xfrm>
                  <a:off x="13691235" y="-19218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06" name="Freeform 6905">
                  <a:extLst>
                    <a:ext uri="{FF2B5EF4-FFF2-40B4-BE49-F238E27FC236}">
                      <a16:creationId xmlns:a16="http://schemas.microsoft.com/office/drawing/2014/main" id="{2EE8B90E-6B1D-3F77-0E72-25EB2823553E}"/>
                    </a:ext>
                  </a:extLst>
                </p:cNvPr>
                <p:cNvSpPr/>
                <p:nvPr/>
              </p:nvSpPr>
              <p:spPr>
                <a:xfrm>
                  <a:off x="13722667" y="-19532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6795" name="Freeform 6794">
              <a:extLst>
                <a:ext uri="{FF2B5EF4-FFF2-40B4-BE49-F238E27FC236}">
                  <a16:creationId xmlns:a16="http://schemas.microsoft.com/office/drawing/2014/main" id="{64D078EB-B125-51B3-7BE2-1C909B144E85}"/>
                </a:ext>
              </a:extLst>
            </p:cNvPr>
            <p:cNvSpPr/>
            <p:nvPr/>
          </p:nvSpPr>
          <p:spPr>
            <a:xfrm>
              <a:off x="9775507" y="-2268600"/>
              <a:ext cx="5430202" cy="506350"/>
            </a:xfrm>
            <a:custGeom>
              <a:avLst/>
              <a:gdLst>
                <a:gd name="connsiteX0" fmla="*/ 0 w 5430202"/>
                <a:gd name="connsiteY0" fmla="*/ 0 h 506350"/>
                <a:gd name="connsiteX1" fmla="*/ 135255 w 5430202"/>
                <a:gd name="connsiteY1" fmla="*/ 0 h 506350"/>
                <a:gd name="connsiteX2" fmla="*/ 135255 w 5430202"/>
                <a:gd name="connsiteY2" fmla="*/ 19000 h 506350"/>
                <a:gd name="connsiteX3" fmla="*/ 326707 w 5430202"/>
                <a:gd name="connsiteY3" fmla="*/ 19000 h 506350"/>
                <a:gd name="connsiteX4" fmla="*/ 326707 w 5430202"/>
                <a:gd name="connsiteY4" fmla="*/ 36100 h 506350"/>
                <a:gd name="connsiteX5" fmla="*/ 454342 w 5430202"/>
                <a:gd name="connsiteY5" fmla="*/ 36100 h 506350"/>
                <a:gd name="connsiteX6" fmla="*/ 454342 w 5430202"/>
                <a:gd name="connsiteY6" fmla="*/ 56050 h 506350"/>
                <a:gd name="connsiteX7" fmla="*/ 576263 w 5430202"/>
                <a:gd name="connsiteY7" fmla="*/ 56050 h 506350"/>
                <a:gd name="connsiteX8" fmla="*/ 576263 w 5430202"/>
                <a:gd name="connsiteY8" fmla="*/ 73150 h 506350"/>
                <a:gd name="connsiteX9" fmla="*/ 658177 w 5430202"/>
                <a:gd name="connsiteY9" fmla="*/ 73150 h 506350"/>
                <a:gd name="connsiteX10" fmla="*/ 658177 w 5430202"/>
                <a:gd name="connsiteY10" fmla="*/ 89300 h 506350"/>
                <a:gd name="connsiteX11" fmla="*/ 788670 w 5430202"/>
                <a:gd name="connsiteY11" fmla="*/ 89300 h 506350"/>
                <a:gd name="connsiteX12" fmla="*/ 788670 w 5430202"/>
                <a:gd name="connsiteY12" fmla="*/ 114000 h 506350"/>
                <a:gd name="connsiteX13" fmla="*/ 899160 w 5430202"/>
                <a:gd name="connsiteY13" fmla="*/ 114000 h 506350"/>
                <a:gd name="connsiteX14" fmla="*/ 899160 w 5430202"/>
                <a:gd name="connsiteY14" fmla="*/ 126350 h 506350"/>
                <a:gd name="connsiteX15" fmla="*/ 980122 w 5430202"/>
                <a:gd name="connsiteY15" fmla="*/ 126350 h 506350"/>
                <a:gd name="connsiteX16" fmla="*/ 980122 w 5430202"/>
                <a:gd name="connsiteY16" fmla="*/ 143450 h 506350"/>
                <a:gd name="connsiteX17" fmla="*/ 1019175 w 5430202"/>
                <a:gd name="connsiteY17" fmla="*/ 143450 h 506350"/>
                <a:gd name="connsiteX18" fmla="*/ 1019175 w 5430202"/>
                <a:gd name="connsiteY18" fmla="*/ 164350 h 506350"/>
                <a:gd name="connsiteX19" fmla="*/ 1230630 w 5430202"/>
                <a:gd name="connsiteY19" fmla="*/ 164350 h 506350"/>
                <a:gd name="connsiteX20" fmla="*/ 1230630 w 5430202"/>
                <a:gd name="connsiteY20" fmla="*/ 186200 h 506350"/>
                <a:gd name="connsiteX21" fmla="*/ 1336358 w 5430202"/>
                <a:gd name="connsiteY21" fmla="*/ 186200 h 506350"/>
                <a:gd name="connsiteX22" fmla="*/ 1336358 w 5430202"/>
                <a:gd name="connsiteY22" fmla="*/ 203300 h 506350"/>
                <a:gd name="connsiteX23" fmla="*/ 1648777 w 5430202"/>
                <a:gd name="connsiteY23" fmla="*/ 203300 h 506350"/>
                <a:gd name="connsiteX24" fmla="*/ 1648777 w 5430202"/>
                <a:gd name="connsiteY24" fmla="*/ 238450 h 506350"/>
                <a:gd name="connsiteX25" fmla="*/ 2162175 w 5430202"/>
                <a:gd name="connsiteY25" fmla="*/ 238450 h 506350"/>
                <a:gd name="connsiteX26" fmla="*/ 2162175 w 5430202"/>
                <a:gd name="connsiteY26" fmla="*/ 260300 h 506350"/>
                <a:gd name="connsiteX27" fmla="*/ 2223135 w 5430202"/>
                <a:gd name="connsiteY27" fmla="*/ 260300 h 506350"/>
                <a:gd name="connsiteX28" fmla="*/ 2223135 w 5430202"/>
                <a:gd name="connsiteY28" fmla="*/ 282150 h 506350"/>
                <a:gd name="connsiteX29" fmla="*/ 2471737 w 5430202"/>
                <a:gd name="connsiteY29" fmla="*/ 282150 h 506350"/>
                <a:gd name="connsiteX30" fmla="*/ 2471737 w 5430202"/>
                <a:gd name="connsiteY30" fmla="*/ 303050 h 506350"/>
                <a:gd name="connsiteX31" fmla="*/ 3358515 w 5430202"/>
                <a:gd name="connsiteY31" fmla="*/ 303050 h 506350"/>
                <a:gd name="connsiteX32" fmla="*/ 3358515 w 5430202"/>
                <a:gd name="connsiteY32" fmla="*/ 321100 h 506350"/>
                <a:gd name="connsiteX33" fmla="*/ 3573780 w 5430202"/>
                <a:gd name="connsiteY33" fmla="*/ 321100 h 506350"/>
                <a:gd name="connsiteX34" fmla="*/ 3573780 w 5430202"/>
                <a:gd name="connsiteY34" fmla="*/ 347700 h 506350"/>
                <a:gd name="connsiteX35" fmla="*/ 4386263 w 5430202"/>
                <a:gd name="connsiteY35" fmla="*/ 347700 h 506350"/>
                <a:gd name="connsiteX36" fmla="*/ 4386263 w 5430202"/>
                <a:gd name="connsiteY36" fmla="*/ 391400 h 506350"/>
                <a:gd name="connsiteX37" fmla="*/ 4931093 w 5430202"/>
                <a:gd name="connsiteY37" fmla="*/ 391400 h 506350"/>
                <a:gd name="connsiteX38" fmla="*/ 4931093 w 5430202"/>
                <a:gd name="connsiteY38" fmla="*/ 506350 h 506350"/>
                <a:gd name="connsiteX39" fmla="*/ 5430203 w 5430202"/>
                <a:gd name="connsiteY39" fmla="*/ 506350 h 50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430202" h="506350">
                  <a:moveTo>
                    <a:pt x="0" y="0"/>
                  </a:moveTo>
                  <a:lnTo>
                    <a:pt x="135255" y="0"/>
                  </a:lnTo>
                  <a:lnTo>
                    <a:pt x="135255" y="19000"/>
                  </a:lnTo>
                  <a:lnTo>
                    <a:pt x="326707" y="19000"/>
                  </a:lnTo>
                  <a:lnTo>
                    <a:pt x="326707" y="36100"/>
                  </a:lnTo>
                  <a:lnTo>
                    <a:pt x="454342" y="36100"/>
                  </a:lnTo>
                  <a:lnTo>
                    <a:pt x="454342" y="56050"/>
                  </a:lnTo>
                  <a:lnTo>
                    <a:pt x="576263" y="56050"/>
                  </a:lnTo>
                  <a:lnTo>
                    <a:pt x="576263" y="73150"/>
                  </a:lnTo>
                  <a:lnTo>
                    <a:pt x="658177" y="73150"/>
                  </a:lnTo>
                  <a:lnTo>
                    <a:pt x="658177" y="89300"/>
                  </a:lnTo>
                  <a:lnTo>
                    <a:pt x="788670" y="89300"/>
                  </a:lnTo>
                  <a:lnTo>
                    <a:pt x="788670" y="114000"/>
                  </a:lnTo>
                  <a:lnTo>
                    <a:pt x="899160" y="114000"/>
                  </a:lnTo>
                  <a:lnTo>
                    <a:pt x="899160" y="126350"/>
                  </a:lnTo>
                  <a:lnTo>
                    <a:pt x="980122" y="126350"/>
                  </a:lnTo>
                  <a:lnTo>
                    <a:pt x="980122" y="143450"/>
                  </a:lnTo>
                  <a:lnTo>
                    <a:pt x="1019175" y="143450"/>
                  </a:lnTo>
                  <a:lnTo>
                    <a:pt x="1019175" y="164350"/>
                  </a:lnTo>
                  <a:lnTo>
                    <a:pt x="1230630" y="164350"/>
                  </a:lnTo>
                  <a:lnTo>
                    <a:pt x="1230630" y="186200"/>
                  </a:lnTo>
                  <a:lnTo>
                    <a:pt x="1336358" y="186200"/>
                  </a:lnTo>
                  <a:lnTo>
                    <a:pt x="1336358" y="203300"/>
                  </a:lnTo>
                  <a:lnTo>
                    <a:pt x="1648777" y="203300"/>
                  </a:lnTo>
                  <a:lnTo>
                    <a:pt x="1648777" y="238450"/>
                  </a:lnTo>
                  <a:lnTo>
                    <a:pt x="2162175" y="238450"/>
                  </a:lnTo>
                  <a:lnTo>
                    <a:pt x="2162175" y="260300"/>
                  </a:lnTo>
                  <a:lnTo>
                    <a:pt x="2223135" y="260300"/>
                  </a:lnTo>
                  <a:lnTo>
                    <a:pt x="2223135" y="282150"/>
                  </a:lnTo>
                  <a:lnTo>
                    <a:pt x="2471737" y="282150"/>
                  </a:lnTo>
                  <a:lnTo>
                    <a:pt x="2471737" y="303050"/>
                  </a:lnTo>
                  <a:lnTo>
                    <a:pt x="3358515" y="303050"/>
                  </a:lnTo>
                  <a:lnTo>
                    <a:pt x="3358515" y="321100"/>
                  </a:lnTo>
                  <a:lnTo>
                    <a:pt x="3573780" y="321100"/>
                  </a:lnTo>
                  <a:lnTo>
                    <a:pt x="3573780" y="347700"/>
                  </a:lnTo>
                  <a:lnTo>
                    <a:pt x="4386263" y="347700"/>
                  </a:lnTo>
                  <a:lnTo>
                    <a:pt x="4386263" y="391400"/>
                  </a:lnTo>
                  <a:lnTo>
                    <a:pt x="4931093" y="391400"/>
                  </a:lnTo>
                  <a:lnTo>
                    <a:pt x="4931093" y="506350"/>
                  </a:lnTo>
                  <a:lnTo>
                    <a:pt x="5430203" y="506350"/>
                  </a:lnTo>
                </a:path>
              </a:pathLst>
            </a:custGeom>
            <a:noFill/>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45" name="Graphic 26">
            <a:extLst>
              <a:ext uri="{FF2B5EF4-FFF2-40B4-BE49-F238E27FC236}">
                <a16:creationId xmlns:a16="http://schemas.microsoft.com/office/drawing/2014/main" id="{3A71B8A0-DCA4-A193-1AFD-395C17053AFA}"/>
              </a:ext>
            </a:extLst>
          </p:cNvPr>
          <p:cNvGrpSpPr/>
          <p:nvPr/>
        </p:nvGrpSpPr>
        <p:grpSpPr>
          <a:xfrm>
            <a:off x="1475516" y="1481788"/>
            <a:ext cx="9304461" cy="1223384"/>
            <a:chOff x="9774554" y="-2266700"/>
            <a:chExt cx="5726430" cy="999400"/>
          </a:xfrm>
          <a:noFill/>
        </p:grpSpPr>
        <p:grpSp>
          <p:nvGrpSpPr>
            <p:cNvPr id="6061" name="Graphic 26">
              <a:extLst>
                <a:ext uri="{FF2B5EF4-FFF2-40B4-BE49-F238E27FC236}">
                  <a16:creationId xmlns:a16="http://schemas.microsoft.com/office/drawing/2014/main" id="{4FF7F507-E628-BC4D-35AD-60BB2FAB0ECB}"/>
                </a:ext>
              </a:extLst>
            </p:cNvPr>
            <p:cNvGrpSpPr/>
            <p:nvPr/>
          </p:nvGrpSpPr>
          <p:grpSpPr>
            <a:xfrm>
              <a:off x="10130790" y="-2159350"/>
              <a:ext cx="5370195" cy="892049"/>
              <a:chOff x="10130790" y="-2159350"/>
              <a:chExt cx="5370195" cy="892049"/>
            </a:xfrm>
          </p:grpSpPr>
          <p:grpSp>
            <p:nvGrpSpPr>
              <p:cNvPr id="6063" name="Graphic 26">
                <a:extLst>
                  <a:ext uri="{FF2B5EF4-FFF2-40B4-BE49-F238E27FC236}">
                    <a16:creationId xmlns:a16="http://schemas.microsoft.com/office/drawing/2014/main" id="{5F40BF53-34AB-D689-9A04-0EDFC9C8FA01}"/>
                  </a:ext>
                </a:extLst>
              </p:cNvPr>
              <p:cNvGrpSpPr/>
              <p:nvPr/>
            </p:nvGrpSpPr>
            <p:grpSpPr>
              <a:xfrm>
                <a:off x="10130790" y="-2159350"/>
                <a:ext cx="63817" cy="62699"/>
                <a:chOff x="10130790" y="-2159350"/>
                <a:chExt cx="63817" cy="62699"/>
              </a:xfrm>
            </p:grpSpPr>
            <p:sp>
              <p:nvSpPr>
                <p:cNvPr id="6412" name="Freeform 6411">
                  <a:extLst>
                    <a:ext uri="{FF2B5EF4-FFF2-40B4-BE49-F238E27FC236}">
                      <a16:creationId xmlns:a16="http://schemas.microsoft.com/office/drawing/2014/main" id="{3F0767DB-2BD0-9ACD-0AF0-3CC341F306C5}"/>
                    </a:ext>
                  </a:extLst>
                </p:cNvPr>
                <p:cNvSpPr/>
                <p:nvPr/>
              </p:nvSpPr>
              <p:spPr>
                <a:xfrm>
                  <a:off x="10130790" y="-21280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13" name="Freeform 6412">
                  <a:extLst>
                    <a:ext uri="{FF2B5EF4-FFF2-40B4-BE49-F238E27FC236}">
                      <a16:creationId xmlns:a16="http://schemas.microsoft.com/office/drawing/2014/main" id="{15557281-C66F-507B-E4ED-06315E96A2E1}"/>
                    </a:ext>
                  </a:extLst>
                </p:cNvPr>
                <p:cNvSpPr/>
                <p:nvPr/>
              </p:nvSpPr>
              <p:spPr>
                <a:xfrm>
                  <a:off x="10163175" y="-2159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64" name="Graphic 26">
                <a:extLst>
                  <a:ext uri="{FF2B5EF4-FFF2-40B4-BE49-F238E27FC236}">
                    <a16:creationId xmlns:a16="http://schemas.microsoft.com/office/drawing/2014/main" id="{867612D2-93E8-049F-03E1-395E9E53E293}"/>
                  </a:ext>
                </a:extLst>
              </p:cNvPr>
              <p:cNvGrpSpPr/>
              <p:nvPr/>
            </p:nvGrpSpPr>
            <p:grpSpPr>
              <a:xfrm>
                <a:off x="10246042" y="-2159350"/>
                <a:ext cx="62864" cy="62699"/>
                <a:chOff x="10246042" y="-2159350"/>
                <a:chExt cx="62864" cy="62699"/>
              </a:xfrm>
            </p:grpSpPr>
            <p:sp>
              <p:nvSpPr>
                <p:cNvPr id="6410" name="Freeform 6409">
                  <a:extLst>
                    <a:ext uri="{FF2B5EF4-FFF2-40B4-BE49-F238E27FC236}">
                      <a16:creationId xmlns:a16="http://schemas.microsoft.com/office/drawing/2014/main" id="{AFCC5867-E4DE-DF24-1F90-FDC846E1729F}"/>
                    </a:ext>
                  </a:extLst>
                </p:cNvPr>
                <p:cNvSpPr/>
                <p:nvPr/>
              </p:nvSpPr>
              <p:spPr>
                <a:xfrm>
                  <a:off x="10246042" y="-21280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11" name="Freeform 6410">
                  <a:extLst>
                    <a:ext uri="{FF2B5EF4-FFF2-40B4-BE49-F238E27FC236}">
                      <a16:creationId xmlns:a16="http://schemas.microsoft.com/office/drawing/2014/main" id="{F1E048E8-0BCE-7D1F-B163-B4F5B465B676}"/>
                    </a:ext>
                  </a:extLst>
                </p:cNvPr>
                <p:cNvSpPr/>
                <p:nvPr/>
              </p:nvSpPr>
              <p:spPr>
                <a:xfrm>
                  <a:off x="10277475" y="-2159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65" name="Graphic 26">
                <a:extLst>
                  <a:ext uri="{FF2B5EF4-FFF2-40B4-BE49-F238E27FC236}">
                    <a16:creationId xmlns:a16="http://schemas.microsoft.com/office/drawing/2014/main" id="{A6556536-8293-202F-8E5C-28AEEDD2E760}"/>
                  </a:ext>
                </a:extLst>
              </p:cNvPr>
              <p:cNvGrpSpPr/>
              <p:nvPr/>
            </p:nvGrpSpPr>
            <p:grpSpPr>
              <a:xfrm>
                <a:off x="10474642" y="-2159350"/>
                <a:ext cx="62865" cy="62699"/>
                <a:chOff x="10474642" y="-2159350"/>
                <a:chExt cx="62865" cy="62699"/>
              </a:xfrm>
            </p:grpSpPr>
            <p:sp>
              <p:nvSpPr>
                <p:cNvPr id="6408" name="Freeform 6407">
                  <a:extLst>
                    <a:ext uri="{FF2B5EF4-FFF2-40B4-BE49-F238E27FC236}">
                      <a16:creationId xmlns:a16="http://schemas.microsoft.com/office/drawing/2014/main" id="{F7D1CC08-A0E2-894A-A87D-C3E008E559AA}"/>
                    </a:ext>
                  </a:extLst>
                </p:cNvPr>
                <p:cNvSpPr/>
                <p:nvPr/>
              </p:nvSpPr>
              <p:spPr>
                <a:xfrm>
                  <a:off x="10474642" y="-2128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09" name="Freeform 6408">
                  <a:extLst>
                    <a:ext uri="{FF2B5EF4-FFF2-40B4-BE49-F238E27FC236}">
                      <a16:creationId xmlns:a16="http://schemas.microsoft.com/office/drawing/2014/main" id="{83CCF576-9356-6D1B-66DB-1BFD77A12827}"/>
                    </a:ext>
                  </a:extLst>
                </p:cNvPr>
                <p:cNvSpPr/>
                <p:nvPr/>
              </p:nvSpPr>
              <p:spPr>
                <a:xfrm>
                  <a:off x="10506075" y="-21593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66" name="Graphic 26">
                <a:extLst>
                  <a:ext uri="{FF2B5EF4-FFF2-40B4-BE49-F238E27FC236}">
                    <a16:creationId xmlns:a16="http://schemas.microsoft.com/office/drawing/2014/main" id="{5E4741FA-3425-7390-8AD8-C9057A6FBB26}"/>
                  </a:ext>
                </a:extLst>
              </p:cNvPr>
              <p:cNvGrpSpPr/>
              <p:nvPr/>
            </p:nvGrpSpPr>
            <p:grpSpPr>
              <a:xfrm>
                <a:off x="10527982" y="-2118500"/>
                <a:ext cx="63817" cy="62700"/>
                <a:chOff x="10527982" y="-2118500"/>
                <a:chExt cx="63817" cy="62700"/>
              </a:xfrm>
            </p:grpSpPr>
            <p:sp>
              <p:nvSpPr>
                <p:cNvPr id="6406" name="Freeform 6405">
                  <a:extLst>
                    <a:ext uri="{FF2B5EF4-FFF2-40B4-BE49-F238E27FC236}">
                      <a16:creationId xmlns:a16="http://schemas.microsoft.com/office/drawing/2014/main" id="{0830F14D-4342-6085-BEBF-890AB21EBA7F}"/>
                    </a:ext>
                  </a:extLst>
                </p:cNvPr>
                <p:cNvSpPr/>
                <p:nvPr/>
              </p:nvSpPr>
              <p:spPr>
                <a:xfrm>
                  <a:off x="10527982" y="-20871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07" name="Freeform 6406">
                  <a:extLst>
                    <a:ext uri="{FF2B5EF4-FFF2-40B4-BE49-F238E27FC236}">
                      <a16:creationId xmlns:a16="http://schemas.microsoft.com/office/drawing/2014/main" id="{3FAEA6E1-8F8A-A39E-6331-CCB5CB41DD1E}"/>
                    </a:ext>
                  </a:extLst>
                </p:cNvPr>
                <p:cNvSpPr/>
                <p:nvPr/>
              </p:nvSpPr>
              <p:spPr>
                <a:xfrm>
                  <a:off x="10560367" y="-21185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67" name="Graphic 26">
                <a:extLst>
                  <a:ext uri="{FF2B5EF4-FFF2-40B4-BE49-F238E27FC236}">
                    <a16:creationId xmlns:a16="http://schemas.microsoft.com/office/drawing/2014/main" id="{2884894A-0D54-EF45-E6E7-05CE3FBA5695}"/>
                  </a:ext>
                </a:extLst>
              </p:cNvPr>
              <p:cNvGrpSpPr/>
              <p:nvPr/>
            </p:nvGrpSpPr>
            <p:grpSpPr>
              <a:xfrm>
                <a:off x="10543222" y="-2118500"/>
                <a:ext cx="63817" cy="62700"/>
                <a:chOff x="10543222" y="-2118500"/>
                <a:chExt cx="63817" cy="62700"/>
              </a:xfrm>
            </p:grpSpPr>
            <p:sp>
              <p:nvSpPr>
                <p:cNvPr id="6404" name="Freeform 6403">
                  <a:extLst>
                    <a:ext uri="{FF2B5EF4-FFF2-40B4-BE49-F238E27FC236}">
                      <a16:creationId xmlns:a16="http://schemas.microsoft.com/office/drawing/2014/main" id="{CA9A760F-5704-3477-A621-CED7E3DF18D1}"/>
                    </a:ext>
                  </a:extLst>
                </p:cNvPr>
                <p:cNvSpPr/>
                <p:nvPr/>
              </p:nvSpPr>
              <p:spPr>
                <a:xfrm>
                  <a:off x="10543222" y="-20871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05" name="Freeform 6404">
                  <a:extLst>
                    <a:ext uri="{FF2B5EF4-FFF2-40B4-BE49-F238E27FC236}">
                      <a16:creationId xmlns:a16="http://schemas.microsoft.com/office/drawing/2014/main" id="{F0A3A692-F679-71BA-836E-C49B31EC3077}"/>
                    </a:ext>
                  </a:extLst>
                </p:cNvPr>
                <p:cNvSpPr/>
                <p:nvPr/>
              </p:nvSpPr>
              <p:spPr>
                <a:xfrm>
                  <a:off x="10574655" y="-21185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68" name="Graphic 26">
                <a:extLst>
                  <a:ext uri="{FF2B5EF4-FFF2-40B4-BE49-F238E27FC236}">
                    <a16:creationId xmlns:a16="http://schemas.microsoft.com/office/drawing/2014/main" id="{BD3170CB-21FD-E339-0A52-97905F9E6C16}"/>
                  </a:ext>
                </a:extLst>
              </p:cNvPr>
              <p:cNvGrpSpPr/>
              <p:nvPr/>
            </p:nvGrpSpPr>
            <p:grpSpPr>
              <a:xfrm>
                <a:off x="10549890" y="-2118500"/>
                <a:ext cx="62864" cy="62700"/>
                <a:chOff x="10549890" y="-2118500"/>
                <a:chExt cx="62864" cy="62700"/>
              </a:xfrm>
            </p:grpSpPr>
            <p:sp>
              <p:nvSpPr>
                <p:cNvPr id="6402" name="Freeform 6401">
                  <a:extLst>
                    <a:ext uri="{FF2B5EF4-FFF2-40B4-BE49-F238E27FC236}">
                      <a16:creationId xmlns:a16="http://schemas.microsoft.com/office/drawing/2014/main" id="{C14F1618-AD4A-A8CB-C5BE-01B7B0355002}"/>
                    </a:ext>
                  </a:extLst>
                </p:cNvPr>
                <p:cNvSpPr/>
                <p:nvPr/>
              </p:nvSpPr>
              <p:spPr>
                <a:xfrm>
                  <a:off x="10549890" y="-20871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03" name="Freeform 6402">
                  <a:extLst>
                    <a:ext uri="{FF2B5EF4-FFF2-40B4-BE49-F238E27FC236}">
                      <a16:creationId xmlns:a16="http://schemas.microsoft.com/office/drawing/2014/main" id="{95E719A4-D83E-6474-B2AE-0F93672858B6}"/>
                    </a:ext>
                  </a:extLst>
                </p:cNvPr>
                <p:cNvSpPr/>
                <p:nvPr/>
              </p:nvSpPr>
              <p:spPr>
                <a:xfrm>
                  <a:off x="10581322" y="-21185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69" name="Graphic 26">
                <a:extLst>
                  <a:ext uri="{FF2B5EF4-FFF2-40B4-BE49-F238E27FC236}">
                    <a16:creationId xmlns:a16="http://schemas.microsoft.com/office/drawing/2014/main" id="{08603968-C28F-424F-01ED-EF12B36D8DBF}"/>
                  </a:ext>
                </a:extLst>
              </p:cNvPr>
              <p:cNvGrpSpPr/>
              <p:nvPr/>
            </p:nvGrpSpPr>
            <p:grpSpPr>
              <a:xfrm>
                <a:off x="10631805" y="-2095700"/>
                <a:ext cx="62865" cy="62700"/>
                <a:chOff x="10631805" y="-2095700"/>
                <a:chExt cx="62865" cy="62700"/>
              </a:xfrm>
            </p:grpSpPr>
            <p:sp>
              <p:nvSpPr>
                <p:cNvPr id="6400" name="Freeform 6399">
                  <a:extLst>
                    <a:ext uri="{FF2B5EF4-FFF2-40B4-BE49-F238E27FC236}">
                      <a16:creationId xmlns:a16="http://schemas.microsoft.com/office/drawing/2014/main" id="{7458665A-604A-9748-2339-E2667AF49A82}"/>
                    </a:ext>
                  </a:extLst>
                </p:cNvPr>
                <p:cNvSpPr/>
                <p:nvPr/>
              </p:nvSpPr>
              <p:spPr>
                <a:xfrm>
                  <a:off x="10631805" y="-20643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01" name="Freeform 6400">
                  <a:extLst>
                    <a:ext uri="{FF2B5EF4-FFF2-40B4-BE49-F238E27FC236}">
                      <a16:creationId xmlns:a16="http://schemas.microsoft.com/office/drawing/2014/main" id="{66D9D6A9-1D14-B444-01E5-F81FE854197F}"/>
                    </a:ext>
                  </a:extLst>
                </p:cNvPr>
                <p:cNvSpPr/>
                <p:nvPr/>
              </p:nvSpPr>
              <p:spPr>
                <a:xfrm>
                  <a:off x="10663237" y="-2095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0" name="Graphic 26">
                <a:extLst>
                  <a:ext uri="{FF2B5EF4-FFF2-40B4-BE49-F238E27FC236}">
                    <a16:creationId xmlns:a16="http://schemas.microsoft.com/office/drawing/2014/main" id="{1CC76ADE-694A-22E3-232F-3F6FBAEA5E1C}"/>
                  </a:ext>
                </a:extLst>
              </p:cNvPr>
              <p:cNvGrpSpPr/>
              <p:nvPr/>
            </p:nvGrpSpPr>
            <p:grpSpPr>
              <a:xfrm>
                <a:off x="10637520" y="-2095700"/>
                <a:ext cx="62864" cy="62700"/>
                <a:chOff x="10637520" y="-2095700"/>
                <a:chExt cx="62864" cy="62700"/>
              </a:xfrm>
            </p:grpSpPr>
            <p:sp>
              <p:nvSpPr>
                <p:cNvPr id="6398" name="Freeform 6397">
                  <a:extLst>
                    <a:ext uri="{FF2B5EF4-FFF2-40B4-BE49-F238E27FC236}">
                      <a16:creationId xmlns:a16="http://schemas.microsoft.com/office/drawing/2014/main" id="{084FF704-12EE-B243-FF9F-FB134C383364}"/>
                    </a:ext>
                  </a:extLst>
                </p:cNvPr>
                <p:cNvSpPr/>
                <p:nvPr/>
              </p:nvSpPr>
              <p:spPr>
                <a:xfrm>
                  <a:off x="10637520" y="-2064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99" name="Freeform 6398">
                  <a:extLst>
                    <a:ext uri="{FF2B5EF4-FFF2-40B4-BE49-F238E27FC236}">
                      <a16:creationId xmlns:a16="http://schemas.microsoft.com/office/drawing/2014/main" id="{986DA69D-EF13-5EDB-27C0-74FF87118AD3}"/>
                    </a:ext>
                  </a:extLst>
                </p:cNvPr>
                <p:cNvSpPr/>
                <p:nvPr/>
              </p:nvSpPr>
              <p:spPr>
                <a:xfrm>
                  <a:off x="10668952" y="-2095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1" name="Graphic 26">
                <a:extLst>
                  <a:ext uri="{FF2B5EF4-FFF2-40B4-BE49-F238E27FC236}">
                    <a16:creationId xmlns:a16="http://schemas.microsoft.com/office/drawing/2014/main" id="{0E6B1DE4-2C88-7B8A-B4AE-30EEFE9AB9BB}"/>
                  </a:ext>
                </a:extLst>
              </p:cNvPr>
              <p:cNvGrpSpPr/>
              <p:nvPr/>
            </p:nvGrpSpPr>
            <p:grpSpPr>
              <a:xfrm>
                <a:off x="10656570" y="-2095700"/>
                <a:ext cx="63817" cy="62700"/>
                <a:chOff x="10656570" y="-2095700"/>
                <a:chExt cx="63817" cy="62700"/>
              </a:xfrm>
            </p:grpSpPr>
            <p:sp>
              <p:nvSpPr>
                <p:cNvPr id="6396" name="Freeform 6395">
                  <a:extLst>
                    <a:ext uri="{FF2B5EF4-FFF2-40B4-BE49-F238E27FC236}">
                      <a16:creationId xmlns:a16="http://schemas.microsoft.com/office/drawing/2014/main" id="{6615720D-33B4-9886-4DD1-A8965D8EBFE7}"/>
                    </a:ext>
                  </a:extLst>
                </p:cNvPr>
                <p:cNvSpPr/>
                <p:nvPr/>
              </p:nvSpPr>
              <p:spPr>
                <a:xfrm>
                  <a:off x="10656570" y="-20643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97" name="Freeform 6396">
                  <a:extLst>
                    <a:ext uri="{FF2B5EF4-FFF2-40B4-BE49-F238E27FC236}">
                      <a16:creationId xmlns:a16="http://schemas.microsoft.com/office/drawing/2014/main" id="{77744347-D3A1-FD6C-5E72-A8EAE0E707CA}"/>
                    </a:ext>
                  </a:extLst>
                </p:cNvPr>
                <p:cNvSpPr/>
                <p:nvPr/>
              </p:nvSpPr>
              <p:spPr>
                <a:xfrm>
                  <a:off x="10688002" y="-2095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2" name="Graphic 26">
                <a:extLst>
                  <a:ext uri="{FF2B5EF4-FFF2-40B4-BE49-F238E27FC236}">
                    <a16:creationId xmlns:a16="http://schemas.microsoft.com/office/drawing/2014/main" id="{87C0EAFA-7E6D-336E-90C9-03702B2D015D}"/>
                  </a:ext>
                </a:extLst>
              </p:cNvPr>
              <p:cNvGrpSpPr/>
              <p:nvPr/>
            </p:nvGrpSpPr>
            <p:grpSpPr>
              <a:xfrm>
                <a:off x="10663237" y="-2095700"/>
                <a:ext cx="62864" cy="62700"/>
                <a:chOff x="10663237" y="-2095700"/>
                <a:chExt cx="62864" cy="62700"/>
              </a:xfrm>
            </p:grpSpPr>
            <p:sp>
              <p:nvSpPr>
                <p:cNvPr id="6394" name="Freeform 6393">
                  <a:extLst>
                    <a:ext uri="{FF2B5EF4-FFF2-40B4-BE49-F238E27FC236}">
                      <a16:creationId xmlns:a16="http://schemas.microsoft.com/office/drawing/2014/main" id="{02CEA76F-A602-79EB-87E7-C22B589F1855}"/>
                    </a:ext>
                  </a:extLst>
                </p:cNvPr>
                <p:cNvSpPr/>
                <p:nvPr/>
              </p:nvSpPr>
              <p:spPr>
                <a:xfrm>
                  <a:off x="10663237" y="-20643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95" name="Freeform 6394">
                  <a:extLst>
                    <a:ext uri="{FF2B5EF4-FFF2-40B4-BE49-F238E27FC236}">
                      <a16:creationId xmlns:a16="http://schemas.microsoft.com/office/drawing/2014/main" id="{2D96ADD2-7CC0-6322-881C-1B3876E9A24B}"/>
                    </a:ext>
                  </a:extLst>
                </p:cNvPr>
                <p:cNvSpPr/>
                <p:nvPr/>
              </p:nvSpPr>
              <p:spPr>
                <a:xfrm>
                  <a:off x="10694670" y="-20957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3" name="Graphic 26">
                <a:extLst>
                  <a:ext uri="{FF2B5EF4-FFF2-40B4-BE49-F238E27FC236}">
                    <a16:creationId xmlns:a16="http://schemas.microsoft.com/office/drawing/2014/main" id="{2C93BA25-B36E-EFFE-40D3-B53D534C47D0}"/>
                  </a:ext>
                </a:extLst>
              </p:cNvPr>
              <p:cNvGrpSpPr/>
              <p:nvPr/>
            </p:nvGrpSpPr>
            <p:grpSpPr>
              <a:xfrm>
                <a:off x="10745152" y="-2076700"/>
                <a:ext cx="62864" cy="63650"/>
                <a:chOff x="10745152" y="-2076700"/>
                <a:chExt cx="62864" cy="63650"/>
              </a:xfrm>
            </p:grpSpPr>
            <p:sp>
              <p:nvSpPr>
                <p:cNvPr id="6392" name="Freeform 6391">
                  <a:extLst>
                    <a:ext uri="{FF2B5EF4-FFF2-40B4-BE49-F238E27FC236}">
                      <a16:creationId xmlns:a16="http://schemas.microsoft.com/office/drawing/2014/main" id="{2DCDFAC9-3477-B6F2-1BF6-E56E5162751C}"/>
                    </a:ext>
                  </a:extLst>
                </p:cNvPr>
                <p:cNvSpPr/>
                <p:nvPr/>
              </p:nvSpPr>
              <p:spPr>
                <a:xfrm>
                  <a:off x="10745152" y="-20444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93" name="Freeform 6392">
                  <a:extLst>
                    <a:ext uri="{FF2B5EF4-FFF2-40B4-BE49-F238E27FC236}">
                      <a16:creationId xmlns:a16="http://schemas.microsoft.com/office/drawing/2014/main" id="{2F226E2E-B268-6AF1-C02E-ADC2F035C1E8}"/>
                    </a:ext>
                  </a:extLst>
                </p:cNvPr>
                <p:cNvSpPr/>
                <p:nvPr/>
              </p:nvSpPr>
              <p:spPr>
                <a:xfrm>
                  <a:off x="10776585" y="-20767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4" name="Graphic 26">
                <a:extLst>
                  <a:ext uri="{FF2B5EF4-FFF2-40B4-BE49-F238E27FC236}">
                    <a16:creationId xmlns:a16="http://schemas.microsoft.com/office/drawing/2014/main" id="{EF689D57-EEAD-48A7-9C8C-4AE19C1C41DF}"/>
                  </a:ext>
                </a:extLst>
              </p:cNvPr>
              <p:cNvGrpSpPr/>
              <p:nvPr/>
            </p:nvGrpSpPr>
            <p:grpSpPr>
              <a:xfrm>
                <a:off x="10777537" y="-2076700"/>
                <a:ext cx="62864" cy="63650"/>
                <a:chOff x="10777537" y="-2076700"/>
                <a:chExt cx="62864" cy="63650"/>
              </a:xfrm>
            </p:grpSpPr>
            <p:sp>
              <p:nvSpPr>
                <p:cNvPr id="6390" name="Freeform 6389">
                  <a:extLst>
                    <a:ext uri="{FF2B5EF4-FFF2-40B4-BE49-F238E27FC236}">
                      <a16:creationId xmlns:a16="http://schemas.microsoft.com/office/drawing/2014/main" id="{345C564C-24FC-1531-FF43-D923BB2222B1}"/>
                    </a:ext>
                  </a:extLst>
                </p:cNvPr>
                <p:cNvSpPr/>
                <p:nvPr/>
              </p:nvSpPr>
              <p:spPr>
                <a:xfrm>
                  <a:off x="10777537" y="-20444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91" name="Freeform 6390">
                  <a:extLst>
                    <a:ext uri="{FF2B5EF4-FFF2-40B4-BE49-F238E27FC236}">
                      <a16:creationId xmlns:a16="http://schemas.microsoft.com/office/drawing/2014/main" id="{009198DD-77D1-E676-84D1-50EE3C82CAB0}"/>
                    </a:ext>
                  </a:extLst>
                </p:cNvPr>
                <p:cNvSpPr/>
                <p:nvPr/>
              </p:nvSpPr>
              <p:spPr>
                <a:xfrm>
                  <a:off x="10808970" y="-207670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5" name="Graphic 26">
                <a:extLst>
                  <a:ext uri="{FF2B5EF4-FFF2-40B4-BE49-F238E27FC236}">
                    <a16:creationId xmlns:a16="http://schemas.microsoft.com/office/drawing/2014/main" id="{0ED22D26-59BA-8986-7D91-37D7D4329C62}"/>
                  </a:ext>
                </a:extLst>
              </p:cNvPr>
              <p:cNvGrpSpPr/>
              <p:nvPr/>
            </p:nvGrpSpPr>
            <p:grpSpPr>
              <a:xfrm>
                <a:off x="11226165" y="-2014950"/>
                <a:ext cx="62864" cy="62700"/>
                <a:chOff x="11226165" y="-2014950"/>
                <a:chExt cx="62864" cy="62700"/>
              </a:xfrm>
            </p:grpSpPr>
            <p:sp>
              <p:nvSpPr>
                <p:cNvPr id="6388" name="Freeform 6387">
                  <a:extLst>
                    <a:ext uri="{FF2B5EF4-FFF2-40B4-BE49-F238E27FC236}">
                      <a16:creationId xmlns:a16="http://schemas.microsoft.com/office/drawing/2014/main" id="{49ADEC6F-6CDF-F51B-2651-43F5CEE2D2B8}"/>
                    </a:ext>
                  </a:extLst>
                </p:cNvPr>
                <p:cNvSpPr/>
                <p:nvPr/>
              </p:nvSpPr>
              <p:spPr>
                <a:xfrm>
                  <a:off x="11226165" y="-19836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89" name="Freeform 6388">
                  <a:extLst>
                    <a:ext uri="{FF2B5EF4-FFF2-40B4-BE49-F238E27FC236}">
                      <a16:creationId xmlns:a16="http://schemas.microsoft.com/office/drawing/2014/main" id="{7EF7C7C7-308D-383C-E3FF-DA38B8C87B19}"/>
                    </a:ext>
                  </a:extLst>
                </p:cNvPr>
                <p:cNvSpPr/>
                <p:nvPr/>
              </p:nvSpPr>
              <p:spPr>
                <a:xfrm>
                  <a:off x="11257597" y="-20149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6" name="Graphic 26">
                <a:extLst>
                  <a:ext uri="{FF2B5EF4-FFF2-40B4-BE49-F238E27FC236}">
                    <a16:creationId xmlns:a16="http://schemas.microsoft.com/office/drawing/2014/main" id="{FA08ABC8-BD55-2371-8FAF-335F738CF108}"/>
                  </a:ext>
                </a:extLst>
              </p:cNvPr>
              <p:cNvGrpSpPr/>
              <p:nvPr/>
            </p:nvGrpSpPr>
            <p:grpSpPr>
              <a:xfrm>
                <a:off x="11226165" y="-2012100"/>
                <a:ext cx="62864" cy="62699"/>
                <a:chOff x="11226165" y="-2012100"/>
                <a:chExt cx="62864" cy="62699"/>
              </a:xfrm>
            </p:grpSpPr>
            <p:sp>
              <p:nvSpPr>
                <p:cNvPr id="6386" name="Freeform 6385">
                  <a:extLst>
                    <a:ext uri="{FF2B5EF4-FFF2-40B4-BE49-F238E27FC236}">
                      <a16:creationId xmlns:a16="http://schemas.microsoft.com/office/drawing/2014/main" id="{541BB387-3BE9-4E80-9BAA-1DD382E22267}"/>
                    </a:ext>
                  </a:extLst>
                </p:cNvPr>
                <p:cNvSpPr/>
                <p:nvPr/>
              </p:nvSpPr>
              <p:spPr>
                <a:xfrm>
                  <a:off x="11226165" y="-19807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87" name="Freeform 6386">
                  <a:extLst>
                    <a:ext uri="{FF2B5EF4-FFF2-40B4-BE49-F238E27FC236}">
                      <a16:creationId xmlns:a16="http://schemas.microsoft.com/office/drawing/2014/main" id="{20B7F610-6D32-5A4C-5829-F1E36F052E40}"/>
                    </a:ext>
                  </a:extLst>
                </p:cNvPr>
                <p:cNvSpPr/>
                <p:nvPr/>
              </p:nvSpPr>
              <p:spPr>
                <a:xfrm>
                  <a:off x="11257597" y="-20121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7" name="Graphic 26">
                <a:extLst>
                  <a:ext uri="{FF2B5EF4-FFF2-40B4-BE49-F238E27FC236}">
                    <a16:creationId xmlns:a16="http://schemas.microsoft.com/office/drawing/2014/main" id="{9CE2FD1E-1E58-AC82-90DA-480F44A51988}"/>
                  </a:ext>
                </a:extLst>
              </p:cNvPr>
              <p:cNvGrpSpPr/>
              <p:nvPr/>
            </p:nvGrpSpPr>
            <p:grpSpPr>
              <a:xfrm>
                <a:off x="11266170" y="-1987400"/>
                <a:ext cx="63817" cy="62700"/>
                <a:chOff x="11266170" y="-1987400"/>
                <a:chExt cx="63817" cy="62700"/>
              </a:xfrm>
            </p:grpSpPr>
            <p:sp>
              <p:nvSpPr>
                <p:cNvPr id="6384" name="Freeform 6383">
                  <a:extLst>
                    <a:ext uri="{FF2B5EF4-FFF2-40B4-BE49-F238E27FC236}">
                      <a16:creationId xmlns:a16="http://schemas.microsoft.com/office/drawing/2014/main" id="{2B88C621-6CDB-9D47-4C5B-802C22CB5CCD}"/>
                    </a:ext>
                  </a:extLst>
                </p:cNvPr>
                <p:cNvSpPr/>
                <p:nvPr/>
              </p:nvSpPr>
              <p:spPr>
                <a:xfrm>
                  <a:off x="11266170" y="-19560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85" name="Freeform 6384">
                  <a:extLst>
                    <a:ext uri="{FF2B5EF4-FFF2-40B4-BE49-F238E27FC236}">
                      <a16:creationId xmlns:a16="http://schemas.microsoft.com/office/drawing/2014/main" id="{6A525E07-F6FD-DE2A-B6B5-C897133B60E3}"/>
                    </a:ext>
                  </a:extLst>
                </p:cNvPr>
                <p:cNvSpPr/>
                <p:nvPr/>
              </p:nvSpPr>
              <p:spPr>
                <a:xfrm>
                  <a:off x="11298555" y="-19874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8" name="Graphic 26">
                <a:extLst>
                  <a:ext uri="{FF2B5EF4-FFF2-40B4-BE49-F238E27FC236}">
                    <a16:creationId xmlns:a16="http://schemas.microsoft.com/office/drawing/2014/main" id="{45D633C1-437A-64FA-7719-55E0C398AA4A}"/>
                  </a:ext>
                </a:extLst>
              </p:cNvPr>
              <p:cNvGrpSpPr/>
              <p:nvPr/>
            </p:nvGrpSpPr>
            <p:grpSpPr>
              <a:xfrm>
                <a:off x="11371897" y="-1987400"/>
                <a:ext cx="63817" cy="62700"/>
                <a:chOff x="11371897" y="-1987400"/>
                <a:chExt cx="63817" cy="62700"/>
              </a:xfrm>
            </p:grpSpPr>
            <p:sp>
              <p:nvSpPr>
                <p:cNvPr id="6382" name="Freeform 6381">
                  <a:extLst>
                    <a:ext uri="{FF2B5EF4-FFF2-40B4-BE49-F238E27FC236}">
                      <a16:creationId xmlns:a16="http://schemas.microsoft.com/office/drawing/2014/main" id="{FA11D108-6F74-D645-1FD2-01EBC10AE7F4}"/>
                    </a:ext>
                  </a:extLst>
                </p:cNvPr>
                <p:cNvSpPr/>
                <p:nvPr/>
              </p:nvSpPr>
              <p:spPr>
                <a:xfrm>
                  <a:off x="11371897" y="-19560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83" name="Freeform 6382">
                  <a:extLst>
                    <a:ext uri="{FF2B5EF4-FFF2-40B4-BE49-F238E27FC236}">
                      <a16:creationId xmlns:a16="http://schemas.microsoft.com/office/drawing/2014/main" id="{296CAA12-1399-9983-28E5-C2A95FDA55AF}"/>
                    </a:ext>
                  </a:extLst>
                </p:cNvPr>
                <p:cNvSpPr/>
                <p:nvPr/>
              </p:nvSpPr>
              <p:spPr>
                <a:xfrm>
                  <a:off x="11403330" y="-19874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9" name="Graphic 26">
                <a:extLst>
                  <a:ext uri="{FF2B5EF4-FFF2-40B4-BE49-F238E27FC236}">
                    <a16:creationId xmlns:a16="http://schemas.microsoft.com/office/drawing/2014/main" id="{9BDE2707-EAF5-7649-7319-BD2AC9DB23EC}"/>
                  </a:ext>
                </a:extLst>
              </p:cNvPr>
              <p:cNvGrpSpPr/>
              <p:nvPr/>
            </p:nvGrpSpPr>
            <p:grpSpPr>
              <a:xfrm>
                <a:off x="11675745" y="-1987400"/>
                <a:ext cx="62864" cy="62700"/>
                <a:chOff x="11675745" y="-1987400"/>
                <a:chExt cx="62864" cy="62700"/>
              </a:xfrm>
            </p:grpSpPr>
            <p:sp>
              <p:nvSpPr>
                <p:cNvPr id="6380" name="Freeform 6379">
                  <a:extLst>
                    <a:ext uri="{FF2B5EF4-FFF2-40B4-BE49-F238E27FC236}">
                      <a16:creationId xmlns:a16="http://schemas.microsoft.com/office/drawing/2014/main" id="{23EAD186-0D59-479F-B3DE-DE5A53CFED07}"/>
                    </a:ext>
                  </a:extLst>
                </p:cNvPr>
                <p:cNvSpPr/>
                <p:nvPr/>
              </p:nvSpPr>
              <p:spPr>
                <a:xfrm>
                  <a:off x="11675745" y="-19560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81" name="Freeform 6380">
                  <a:extLst>
                    <a:ext uri="{FF2B5EF4-FFF2-40B4-BE49-F238E27FC236}">
                      <a16:creationId xmlns:a16="http://schemas.microsoft.com/office/drawing/2014/main" id="{FF8AFBEA-8747-F2E4-EC19-35FB2F18EE70}"/>
                    </a:ext>
                  </a:extLst>
                </p:cNvPr>
                <p:cNvSpPr/>
                <p:nvPr/>
              </p:nvSpPr>
              <p:spPr>
                <a:xfrm>
                  <a:off x="11707177" y="-19874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80" name="Graphic 26">
                <a:extLst>
                  <a:ext uri="{FF2B5EF4-FFF2-40B4-BE49-F238E27FC236}">
                    <a16:creationId xmlns:a16="http://schemas.microsoft.com/office/drawing/2014/main" id="{C4A16EE6-9655-4A67-63CA-531B961D06BD}"/>
                  </a:ext>
                </a:extLst>
              </p:cNvPr>
              <p:cNvGrpSpPr/>
              <p:nvPr/>
            </p:nvGrpSpPr>
            <p:grpSpPr>
              <a:xfrm>
                <a:off x="11749087" y="-1987400"/>
                <a:ext cx="62865" cy="62700"/>
                <a:chOff x="11749087" y="-1987400"/>
                <a:chExt cx="62865" cy="62700"/>
              </a:xfrm>
            </p:grpSpPr>
            <p:sp>
              <p:nvSpPr>
                <p:cNvPr id="6378" name="Freeform 6377">
                  <a:extLst>
                    <a:ext uri="{FF2B5EF4-FFF2-40B4-BE49-F238E27FC236}">
                      <a16:creationId xmlns:a16="http://schemas.microsoft.com/office/drawing/2014/main" id="{4C97CAA3-9CB8-437E-8E0B-90007AFC98D8}"/>
                    </a:ext>
                  </a:extLst>
                </p:cNvPr>
                <p:cNvSpPr/>
                <p:nvPr/>
              </p:nvSpPr>
              <p:spPr>
                <a:xfrm>
                  <a:off x="11749087" y="-19560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79" name="Freeform 6378">
                  <a:extLst>
                    <a:ext uri="{FF2B5EF4-FFF2-40B4-BE49-F238E27FC236}">
                      <a16:creationId xmlns:a16="http://schemas.microsoft.com/office/drawing/2014/main" id="{A3CF1C2F-4AF0-2003-373F-A40FCCAF0E69}"/>
                    </a:ext>
                  </a:extLst>
                </p:cNvPr>
                <p:cNvSpPr/>
                <p:nvPr/>
              </p:nvSpPr>
              <p:spPr>
                <a:xfrm>
                  <a:off x="11780520" y="-19874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81" name="Graphic 26">
                <a:extLst>
                  <a:ext uri="{FF2B5EF4-FFF2-40B4-BE49-F238E27FC236}">
                    <a16:creationId xmlns:a16="http://schemas.microsoft.com/office/drawing/2014/main" id="{B96354D7-1E38-7F12-C526-0ABE6254AA20}"/>
                  </a:ext>
                </a:extLst>
              </p:cNvPr>
              <p:cNvGrpSpPr/>
              <p:nvPr/>
            </p:nvGrpSpPr>
            <p:grpSpPr>
              <a:xfrm>
                <a:off x="11893867" y="-1987400"/>
                <a:ext cx="62865" cy="62700"/>
                <a:chOff x="11893867" y="-1987400"/>
                <a:chExt cx="62865" cy="62700"/>
              </a:xfrm>
            </p:grpSpPr>
            <p:sp>
              <p:nvSpPr>
                <p:cNvPr id="6376" name="Freeform 6375">
                  <a:extLst>
                    <a:ext uri="{FF2B5EF4-FFF2-40B4-BE49-F238E27FC236}">
                      <a16:creationId xmlns:a16="http://schemas.microsoft.com/office/drawing/2014/main" id="{16D7C87E-E009-C7EE-719D-2F7E9764AFE5}"/>
                    </a:ext>
                  </a:extLst>
                </p:cNvPr>
                <p:cNvSpPr/>
                <p:nvPr/>
              </p:nvSpPr>
              <p:spPr>
                <a:xfrm>
                  <a:off x="11893867" y="-19560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77" name="Freeform 6376">
                  <a:extLst>
                    <a:ext uri="{FF2B5EF4-FFF2-40B4-BE49-F238E27FC236}">
                      <a16:creationId xmlns:a16="http://schemas.microsoft.com/office/drawing/2014/main" id="{97F4F560-608B-E64F-2FD6-72D4ACE752F0}"/>
                    </a:ext>
                  </a:extLst>
                </p:cNvPr>
                <p:cNvSpPr/>
                <p:nvPr/>
              </p:nvSpPr>
              <p:spPr>
                <a:xfrm>
                  <a:off x="11925300" y="-19874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82" name="Graphic 26">
                <a:extLst>
                  <a:ext uri="{FF2B5EF4-FFF2-40B4-BE49-F238E27FC236}">
                    <a16:creationId xmlns:a16="http://schemas.microsoft.com/office/drawing/2014/main" id="{C1709715-913B-6254-97DC-C98ACF415C57}"/>
                  </a:ext>
                </a:extLst>
              </p:cNvPr>
              <p:cNvGrpSpPr/>
              <p:nvPr/>
            </p:nvGrpSpPr>
            <p:grpSpPr>
              <a:xfrm>
                <a:off x="12075795" y="-1965550"/>
                <a:ext cx="62864" cy="63649"/>
                <a:chOff x="12075795" y="-1965550"/>
                <a:chExt cx="62864" cy="63649"/>
              </a:xfrm>
            </p:grpSpPr>
            <p:sp>
              <p:nvSpPr>
                <p:cNvPr id="6374" name="Freeform 6373">
                  <a:extLst>
                    <a:ext uri="{FF2B5EF4-FFF2-40B4-BE49-F238E27FC236}">
                      <a16:creationId xmlns:a16="http://schemas.microsoft.com/office/drawing/2014/main" id="{19561EAE-5BDE-1FB8-EDDA-D748912A3ADF}"/>
                    </a:ext>
                  </a:extLst>
                </p:cNvPr>
                <p:cNvSpPr/>
                <p:nvPr/>
              </p:nvSpPr>
              <p:spPr>
                <a:xfrm>
                  <a:off x="12075795" y="-1934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75" name="Freeform 6374">
                  <a:extLst>
                    <a:ext uri="{FF2B5EF4-FFF2-40B4-BE49-F238E27FC236}">
                      <a16:creationId xmlns:a16="http://schemas.microsoft.com/office/drawing/2014/main" id="{3C51D36A-25C5-EA5D-9B8A-CC2431F04DAE}"/>
                    </a:ext>
                  </a:extLst>
                </p:cNvPr>
                <p:cNvSpPr/>
                <p:nvPr/>
              </p:nvSpPr>
              <p:spPr>
                <a:xfrm>
                  <a:off x="12107227" y="-19655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83" name="Graphic 26">
                <a:extLst>
                  <a:ext uri="{FF2B5EF4-FFF2-40B4-BE49-F238E27FC236}">
                    <a16:creationId xmlns:a16="http://schemas.microsoft.com/office/drawing/2014/main" id="{3B6259C5-7D6C-0D66-4B1E-AE283EFD798E}"/>
                  </a:ext>
                </a:extLst>
              </p:cNvPr>
              <p:cNvGrpSpPr/>
              <p:nvPr/>
            </p:nvGrpSpPr>
            <p:grpSpPr>
              <a:xfrm>
                <a:off x="12195810" y="-1965550"/>
                <a:ext cx="62865" cy="63649"/>
                <a:chOff x="12195810" y="-1965550"/>
                <a:chExt cx="62865" cy="63649"/>
              </a:xfrm>
            </p:grpSpPr>
            <p:sp>
              <p:nvSpPr>
                <p:cNvPr id="6372" name="Freeform 6371">
                  <a:extLst>
                    <a:ext uri="{FF2B5EF4-FFF2-40B4-BE49-F238E27FC236}">
                      <a16:creationId xmlns:a16="http://schemas.microsoft.com/office/drawing/2014/main" id="{AB26E9F9-6614-399C-7C96-525CD8C4FD4D}"/>
                    </a:ext>
                  </a:extLst>
                </p:cNvPr>
                <p:cNvSpPr/>
                <p:nvPr/>
              </p:nvSpPr>
              <p:spPr>
                <a:xfrm>
                  <a:off x="12195810" y="-1934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73" name="Freeform 6372">
                  <a:extLst>
                    <a:ext uri="{FF2B5EF4-FFF2-40B4-BE49-F238E27FC236}">
                      <a16:creationId xmlns:a16="http://schemas.microsoft.com/office/drawing/2014/main" id="{A1C01759-7E78-05C7-0EA7-58928F602EA5}"/>
                    </a:ext>
                  </a:extLst>
                </p:cNvPr>
                <p:cNvSpPr/>
                <p:nvPr/>
              </p:nvSpPr>
              <p:spPr>
                <a:xfrm>
                  <a:off x="12227242" y="-196555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84" name="Graphic 26">
                <a:extLst>
                  <a:ext uri="{FF2B5EF4-FFF2-40B4-BE49-F238E27FC236}">
                    <a16:creationId xmlns:a16="http://schemas.microsoft.com/office/drawing/2014/main" id="{376DEADB-D50B-97AA-A396-DD730FF4A80C}"/>
                  </a:ext>
                </a:extLst>
              </p:cNvPr>
              <p:cNvGrpSpPr/>
              <p:nvPr/>
            </p:nvGrpSpPr>
            <p:grpSpPr>
              <a:xfrm>
                <a:off x="12222480" y="-1941800"/>
                <a:ext cx="63817" cy="63649"/>
                <a:chOff x="12222480" y="-1941800"/>
                <a:chExt cx="63817" cy="63649"/>
              </a:xfrm>
            </p:grpSpPr>
            <p:sp>
              <p:nvSpPr>
                <p:cNvPr id="6370" name="Freeform 6369">
                  <a:extLst>
                    <a:ext uri="{FF2B5EF4-FFF2-40B4-BE49-F238E27FC236}">
                      <a16:creationId xmlns:a16="http://schemas.microsoft.com/office/drawing/2014/main" id="{BF6458B1-0E5F-548F-065D-396321396C1A}"/>
                    </a:ext>
                  </a:extLst>
                </p:cNvPr>
                <p:cNvSpPr/>
                <p:nvPr/>
              </p:nvSpPr>
              <p:spPr>
                <a:xfrm>
                  <a:off x="12222480" y="-19104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71" name="Freeform 6370">
                  <a:extLst>
                    <a:ext uri="{FF2B5EF4-FFF2-40B4-BE49-F238E27FC236}">
                      <a16:creationId xmlns:a16="http://schemas.microsoft.com/office/drawing/2014/main" id="{4DD37A81-4037-F2A3-8A63-DD2366760D03}"/>
                    </a:ext>
                  </a:extLst>
                </p:cNvPr>
                <p:cNvSpPr/>
                <p:nvPr/>
              </p:nvSpPr>
              <p:spPr>
                <a:xfrm>
                  <a:off x="12253912" y="-194180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85" name="Graphic 26">
                <a:extLst>
                  <a:ext uri="{FF2B5EF4-FFF2-40B4-BE49-F238E27FC236}">
                    <a16:creationId xmlns:a16="http://schemas.microsoft.com/office/drawing/2014/main" id="{53C64349-E775-FEF7-DFDB-A625B624FDBE}"/>
                  </a:ext>
                </a:extLst>
              </p:cNvPr>
              <p:cNvGrpSpPr/>
              <p:nvPr/>
            </p:nvGrpSpPr>
            <p:grpSpPr>
              <a:xfrm>
                <a:off x="12228195" y="-1941800"/>
                <a:ext cx="62864" cy="63649"/>
                <a:chOff x="12228195" y="-1941800"/>
                <a:chExt cx="62864" cy="63649"/>
              </a:xfrm>
            </p:grpSpPr>
            <p:sp>
              <p:nvSpPr>
                <p:cNvPr id="6368" name="Freeform 6367">
                  <a:extLst>
                    <a:ext uri="{FF2B5EF4-FFF2-40B4-BE49-F238E27FC236}">
                      <a16:creationId xmlns:a16="http://schemas.microsoft.com/office/drawing/2014/main" id="{0E0FB8A1-B783-FC7A-A3F6-6312CAF01B48}"/>
                    </a:ext>
                  </a:extLst>
                </p:cNvPr>
                <p:cNvSpPr/>
                <p:nvPr/>
              </p:nvSpPr>
              <p:spPr>
                <a:xfrm>
                  <a:off x="12228195" y="-19104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69" name="Freeform 6368">
                  <a:extLst>
                    <a:ext uri="{FF2B5EF4-FFF2-40B4-BE49-F238E27FC236}">
                      <a16:creationId xmlns:a16="http://schemas.microsoft.com/office/drawing/2014/main" id="{2EE96534-EF7A-3E71-868B-FECE8CE9AFE3}"/>
                    </a:ext>
                  </a:extLst>
                </p:cNvPr>
                <p:cNvSpPr/>
                <p:nvPr/>
              </p:nvSpPr>
              <p:spPr>
                <a:xfrm>
                  <a:off x="12259627" y="-1941800"/>
                  <a:ext cx="9525" cy="63649"/>
                </a:xfrm>
                <a:custGeom>
                  <a:avLst/>
                  <a:gdLst>
                    <a:gd name="connsiteX0" fmla="*/ 0 w 9525"/>
                    <a:gd name="connsiteY0" fmla="*/ 63650 h 63649"/>
                    <a:gd name="connsiteX1" fmla="*/ 0 w 9525"/>
                    <a:gd name="connsiteY1" fmla="*/ 0 h 63649"/>
                  </a:gdLst>
                  <a:ahLst/>
                  <a:cxnLst>
                    <a:cxn ang="0">
                      <a:pos x="connsiteX0" y="connsiteY0"/>
                    </a:cxn>
                    <a:cxn ang="0">
                      <a:pos x="connsiteX1" y="connsiteY1"/>
                    </a:cxn>
                  </a:cxnLst>
                  <a:rect l="l" t="t" r="r" b="b"/>
                  <a:pathLst>
                    <a:path w="9525" h="63649">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86" name="Graphic 26">
                <a:extLst>
                  <a:ext uri="{FF2B5EF4-FFF2-40B4-BE49-F238E27FC236}">
                    <a16:creationId xmlns:a16="http://schemas.microsoft.com/office/drawing/2014/main" id="{40922254-FCE8-B060-7B38-3B357B09F3BB}"/>
                  </a:ext>
                </a:extLst>
              </p:cNvPr>
              <p:cNvGrpSpPr/>
              <p:nvPr/>
            </p:nvGrpSpPr>
            <p:grpSpPr>
              <a:xfrm>
                <a:off x="13282612" y="-1897150"/>
                <a:ext cx="62865" cy="62700"/>
                <a:chOff x="13282612" y="-1897150"/>
                <a:chExt cx="62865" cy="62700"/>
              </a:xfrm>
            </p:grpSpPr>
            <p:sp>
              <p:nvSpPr>
                <p:cNvPr id="6366" name="Freeform 6365">
                  <a:extLst>
                    <a:ext uri="{FF2B5EF4-FFF2-40B4-BE49-F238E27FC236}">
                      <a16:creationId xmlns:a16="http://schemas.microsoft.com/office/drawing/2014/main" id="{DE1BFF0C-50E7-51F3-FD20-67A53DDA6D91}"/>
                    </a:ext>
                  </a:extLst>
                </p:cNvPr>
                <p:cNvSpPr/>
                <p:nvPr/>
              </p:nvSpPr>
              <p:spPr>
                <a:xfrm>
                  <a:off x="13282612" y="-1865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67" name="Freeform 6366">
                  <a:extLst>
                    <a:ext uri="{FF2B5EF4-FFF2-40B4-BE49-F238E27FC236}">
                      <a16:creationId xmlns:a16="http://schemas.microsoft.com/office/drawing/2014/main" id="{13D86857-5472-7750-5893-0DF48CAB12B6}"/>
                    </a:ext>
                  </a:extLst>
                </p:cNvPr>
                <p:cNvSpPr/>
                <p:nvPr/>
              </p:nvSpPr>
              <p:spPr>
                <a:xfrm>
                  <a:off x="13314045" y="-1897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87" name="Graphic 26">
                <a:extLst>
                  <a:ext uri="{FF2B5EF4-FFF2-40B4-BE49-F238E27FC236}">
                    <a16:creationId xmlns:a16="http://schemas.microsoft.com/office/drawing/2014/main" id="{343C74B2-EB91-CF12-89CA-B88982C7F72F}"/>
                  </a:ext>
                </a:extLst>
              </p:cNvPr>
              <p:cNvGrpSpPr/>
              <p:nvPr/>
            </p:nvGrpSpPr>
            <p:grpSpPr>
              <a:xfrm>
                <a:off x="13309282" y="-1897150"/>
                <a:ext cx="63817" cy="62700"/>
                <a:chOff x="13309282" y="-1897150"/>
                <a:chExt cx="63817" cy="62700"/>
              </a:xfrm>
            </p:grpSpPr>
            <p:sp>
              <p:nvSpPr>
                <p:cNvPr id="6364" name="Freeform 6363">
                  <a:extLst>
                    <a:ext uri="{FF2B5EF4-FFF2-40B4-BE49-F238E27FC236}">
                      <a16:creationId xmlns:a16="http://schemas.microsoft.com/office/drawing/2014/main" id="{793D208F-6D98-5545-4E6F-12C4D7A1615A}"/>
                    </a:ext>
                  </a:extLst>
                </p:cNvPr>
                <p:cNvSpPr/>
                <p:nvPr/>
              </p:nvSpPr>
              <p:spPr>
                <a:xfrm>
                  <a:off x="13309282" y="-18658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65" name="Freeform 6364">
                  <a:extLst>
                    <a:ext uri="{FF2B5EF4-FFF2-40B4-BE49-F238E27FC236}">
                      <a16:creationId xmlns:a16="http://schemas.microsoft.com/office/drawing/2014/main" id="{49249DD8-179A-9FD3-A177-B9ACEB454A06}"/>
                    </a:ext>
                  </a:extLst>
                </p:cNvPr>
                <p:cNvSpPr/>
                <p:nvPr/>
              </p:nvSpPr>
              <p:spPr>
                <a:xfrm>
                  <a:off x="13340715" y="-1897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88" name="Graphic 26">
                <a:extLst>
                  <a:ext uri="{FF2B5EF4-FFF2-40B4-BE49-F238E27FC236}">
                    <a16:creationId xmlns:a16="http://schemas.microsoft.com/office/drawing/2014/main" id="{7377F4C7-0947-7593-B0A3-FDD0CC47614F}"/>
                  </a:ext>
                </a:extLst>
              </p:cNvPr>
              <p:cNvGrpSpPr/>
              <p:nvPr/>
            </p:nvGrpSpPr>
            <p:grpSpPr>
              <a:xfrm>
                <a:off x="13315950" y="-1897150"/>
                <a:ext cx="62865" cy="62700"/>
                <a:chOff x="13315950" y="-1897150"/>
                <a:chExt cx="62865" cy="62700"/>
              </a:xfrm>
            </p:grpSpPr>
            <p:sp>
              <p:nvSpPr>
                <p:cNvPr id="6362" name="Freeform 6361">
                  <a:extLst>
                    <a:ext uri="{FF2B5EF4-FFF2-40B4-BE49-F238E27FC236}">
                      <a16:creationId xmlns:a16="http://schemas.microsoft.com/office/drawing/2014/main" id="{34130F09-66D0-B46D-078D-0319FF1BC7A8}"/>
                    </a:ext>
                  </a:extLst>
                </p:cNvPr>
                <p:cNvSpPr/>
                <p:nvPr/>
              </p:nvSpPr>
              <p:spPr>
                <a:xfrm>
                  <a:off x="13315950" y="-18658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63" name="Freeform 6362">
                  <a:extLst>
                    <a:ext uri="{FF2B5EF4-FFF2-40B4-BE49-F238E27FC236}">
                      <a16:creationId xmlns:a16="http://schemas.microsoft.com/office/drawing/2014/main" id="{6041DCF4-7251-3B19-4180-BE51030F10BB}"/>
                    </a:ext>
                  </a:extLst>
                </p:cNvPr>
                <p:cNvSpPr/>
                <p:nvPr/>
              </p:nvSpPr>
              <p:spPr>
                <a:xfrm>
                  <a:off x="13347382" y="-18971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89" name="Graphic 26">
                <a:extLst>
                  <a:ext uri="{FF2B5EF4-FFF2-40B4-BE49-F238E27FC236}">
                    <a16:creationId xmlns:a16="http://schemas.microsoft.com/office/drawing/2014/main" id="{664E8BE2-8BBD-EC1C-DABF-A348864BEBF0}"/>
                  </a:ext>
                </a:extLst>
              </p:cNvPr>
              <p:cNvGrpSpPr/>
              <p:nvPr/>
            </p:nvGrpSpPr>
            <p:grpSpPr>
              <a:xfrm>
                <a:off x="13363575" y="-1870550"/>
                <a:ext cx="62865" cy="62700"/>
                <a:chOff x="13363575" y="-1870550"/>
                <a:chExt cx="62865" cy="62700"/>
              </a:xfrm>
            </p:grpSpPr>
            <p:sp>
              <p:nvSpPr>
                <p:cNvPr id="6360" name="Freeform 6359">
                  <a:extLst>
                    <a:ext uri="{FF2B5EF4-FFF2-40B4-BE49-F238E27FC236}">
                      <a16:creationId xmlns:a16="http://schemas.microsoft.com/office/drawing/2014/main" id="{DC911F46-650E-C705-DEAD-2684336B6226}"/>
                    </a:ext>
                  </a:extLst>
                </p:cNvPr>
                <p:cNvSpPr/>
                <p:nvPr/>
              </p:nvSpPr>
              <p:spPr>
                <a:xfrm>
                  <a:off x="13363575" y="-1839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61" name="Freeform 6360">
                  <a:extLst>
                    <a:ext uri="{FF2B5EF4-FFF2-40B4-BE49-F238E27FC236}">
                      <a16:creationId xmlns:a16="http://schemas.microsoft.com/office/drawing/2014/main" id="{55C75E68-2450-F3D5-24ED-906BB3892701}"/>
                    </a:ext>
                  </a:extLst>
                </p:cNvPr>
                <p:cNvSpPr/>
                <p:nvPr/>
              </p:nvSpPr>
              <p:spPr>
                <a:xfrm>
                  <a:off x="13395007" y="-187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90" name="Graphic 26">
                <a:extLst>
                  <a:ext uri="{FF2B5EF4-FFF2-40B4-BE49-F238E27FC236}">
                    <a16:creationId xmlns:a16="http://schemas.microsoft.com/office/drawing/2014/main" id="{446E2AF0-6074-FBB6-1C8E-4DB8C372FBA3}"/>
                  </a:ext>
                </a:extLst>
              </p:cNvPr>
              <p:cNvGrpSpPr/>
              <p:nvPr/>
            </p:nvGrpSpPr>
            <p:grpSpPr>
              <a:xfrm>
                <a:off x="13372147" y="-1870550"/>
                <a:ext cx="62865" cy="62700"/>
                <a:chOff x="13372147" y="-1870550"/>
                <a:chExt cx="62865" cy="62700"/>
              </a:xfrm>
            </p:grpSpPr>
            <p:sp>
              <p:nvSpPr>
                <p:cNvPr id="6358" name="Freeform 6357">
                  <a:extLst>
                    <a:ext uri="{FF2B5EF4-FFF2-40B4-BE49-F238E27FC236}">
                      <a16:creationId xmlns:a16="http://schemas.microsoft.com/office/drawing/2014/main" id="{B09BBBBB-FA96-8F98-3A7F-6DD6AF5E65A5}"/>
                    </a:ext>
                  </a:extLst>
                </p:cNvPr>
                <p:cNvSpPr/>
                <p:nvPr/>
              </p:nvSpPr>
              <p:spPr>
                <a:xfrm>
                  <a:off x="13372147" y="-1839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59" name="Freeform 6358">
                  <a:extLst>
                    <a:ext uri="{FF2B5EF4-FFF2-40B4-BE49-F238E27FC236}">
                      <a16:creationId xmlns:a16="http://schemas.microsoft.com/office/drawing/2014/main" id="{5320E256-52FB-1CA8-B6C2-6534C927A287}"/>
                    </a:ext>
                  </a:extLst>
                </p:cNvPr>
                <p:cNvSpPr/>
                <p:nvPr/>
              </p:nvSpPr>
              <p:spPr>
                <a:xfrm>
                  <a:off x="13403580" y="-187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91" name="Graphic 26">
                <a:extLst>
                  <a:ext uri="{FF2B5EF4-FFF2-40B4-BE49-F238E27FC236}">
                    <a16:creationId xmlns:a16="http://schemas.microsoft.com/office/drawing/2014/main" id="{91B43636-4B70-34E4-51DA-E409B7D75E99}"/>
                  </a:ext>
                </a:extLst>
              </p:cNvPr>
              <p:cNvGrpSpPr/>
              <p:nvPr/>
            </p:nvGrpSpPr>
            <p:grpSpPr>
              <a:xfrm>
                <a:off x="13378815" y="-1870550"/>
                <a:ext cx="62864" cy="62700"/>
                <a:chOff x="13378815" y="-1870550"/>
                <a:chExt cx="62864" cy="62700"/>
              </a:xfrm>
            </p:grpSpPr>
            <p:sp>
              <p:nvSpPr>
                <p:cNvPr id="6356" name="Freeform 6355">
                  <a:extLst>
                    <a:ext uri="{FF2B5EF4-FFF2-40B4-BE49-F238E27FC236}">
                      <a16:creationId xmlns:a16="http://schemas.microsoft.com/office/drawing/2014/main" id="{A18C45B4-F9B0-7523-CA07-6011A02F3AB0}"/>
                    </a:ext>
                  </a:extLst>
                </p:cNvPr>
                <p:cNvSpPr/>
                <p:nvPr/>
              </p:nvSpPr>
              <p:spPr>
                <a:xfrm>
                  <a:off x="13378815" y="-1839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57" name="Freeform 6356">
                  <a:extLst>
                    <a:ext uri="{FF2B5EF4-FFF2-40B4-BE49-F238E27FC236}">
                      <a16:creationId xmlns:a16="http://schemas.microsoft.com/office/drawing/2014/main" id="{312567F1-B430-ED8D-6270-F06C080FC981}"/>
                    </a:ext>
                  </a:extLst>
                </p:cNvPr>
                <p:cNvSpPr/>
                <p:nvPr/>
              </p:nvSpPr>
              <p:spPr>
                <a:xfrm>
                  <a:off x="13410247" y="-187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92" name="Graphic 26">
                <a:extLst>
                  <a:ext uri="{FF2B5EF4-FFF2-40B4-BE49-F238E27FC236}">
                    <a16:creationId xmlns:a16="http://schemas.microsoft.com/office/drawing/2014/main" id="{3CF549D5-DCFB-8B9B-774B-62EDBFBC486A}"/>
                  </a:ext>
                </a:extLst>
              </p:cNvPr>
              <p:cNvGrpSpPr/>
              <p:nvPr/>
            </p:nvGrpSpPr>
            <p:grpSpPr>
              <a:xfrm>
                <a:off x="13395960" y="-1870550"/>
                <a:ext cx="62865" cy="62700"/>
                <a:chOff x="13395960" y="-1870550"/>
                <a:chExt cx="62865" cy="62700"/>
              </a:xfrm>
            </p:grpSpPr>
            <p:sp>
              <p:nvSpPr>
                <p:cNvPr id="6354" name="Freeform 6353">
                  <a:extLst>
                    <a:ext uri="{FF2B5EF4-FFF2-40B4-BE49-F238E27FC236}">
                      <a16:creationId xmlns:a16="http://schemas.microsoft.com/office/drawing/2014/main" id="{C95D8ED5-68AE-ED27-1B3C-5F1A235D4BE0}"/>
                    </a:ext>
                  </a:extLst>
                </p:cNvPr>
                <p:cNvSpPr/>
                <p:nvPr/>
              </p:nvSpPr>
              <p:spPr>
                <a:xfrm>
                  <a:off x="13395960" y="-1839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55" name="Freeform 6354">
                  <a:extLst>
                    <a:ext uri="{FF2B5EF4-FFF2-40B4-BE49-F238E27FC236}">
                      <a16:creationId xmlns:a16="http://schemas.microsoft.com/office/drawing/2014/main" id="{542B92A8-819B-C336-8878-EAE7611AB260}"/>
                    </a:ext>
                  </a:extLst>
                </p:cNvPr>
                <p:cNvSpPr/>
                <p:nvPr/>
              </p:nvSpPr>
              <p:spPr>
                <a:xfrm>
                  <a:off x="13427392" y="-187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93" name="Graphic 26">
                <a:extLst>
                  <a:ext uri="{FF2B5EF4-FFF2-40B4-BE49-F238E27FC236}">
                    <a16:creationId xmlns:a16="http://schemas.microsoft.com/office/drawing/2014/main" id="{D22C1929-81A8-CB97-DD5F-9265FA921A2C}"/>
                  </a:ext>
                </a:extLst>
              </p:cNvPr>
              <p:cNvGrpSpPr/>
              <p:nvPr/>
            </p:nvGrpSpPr>
            <p:grpSpPr>
              <a:xfrm>
                <a:off x="13404532" y="-1870550"/>
                <a:ext cx="62864" cy="62700"/>
                <a:chOff x="13404532" y="-1870550"/>
                <a:chExt cx="62864" cy="62700"/>
              </a:xfrm>
            </p:grpSpPr>
            <p:sp>
              <p:nvSpPr>
                <p:cNvPr id="6352" name="Freeform 6351">
                  <a:extLst>
                    <a:ext uri="{FF2B5EF4-FFF2-40B4-BE49-F238E27FC236}">
                      <a16:creationId xmlns:a16="http://schemas.microsoft.com/office/drawing/2014/main" id="{C3B77FD4-508A-477A-4D84-EADBF06808EF}"/>
                    </a:ext>
                  </a:extLst>
                </p:cNvPr>
                <p:cNvSpPr/>
                <p:nvPr/>
              </p:nvSpPr>
              <p:spPr>
                <a:xfrm>
                  <a:off x="13404532" y="-18392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53" name="Freeform 6352">
                  <a:extLst>
                    <a:ext uri="{FF2B5EF4-FFF2-40B4-BE49-F238E27FC236}">
                      <a16:creationId xmlns:a16="http://schemas.microsoft.com/office/drawing/2014/main" id="{126768CF-7648-84A1-E632-0CF9DE422B81}"/>
                    </a:ext>
                  </a:extLst>
                </p:cNvPr>
                <p:cNvSpPr/>
                <p:nvPr/>
              </p:nvSpPr>
              <p:spPr>
                <a:xfrm>
                  <a:off x="13435965" y="-187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94" name="Graphic 26">
                <a:extLst>
                  <a:ext uri="{FF2B5EF4-FFF2-40B4-BE49-F238E27FC236}">
                    <a16:creationId xmlns:a16="http://schemas.microsoft.com/office/drawing/2014/main" id="{03155425-38E4-0E85-4BD2-D8669628F5C3}"/>
                  </a:ext>
                </a:extLst>
              </p:cNvPr>
              <p:cNvGrpSpPr/>
              <p:nvPr/>
            </p:nvGrpSpPr>
            <p:grpSpPr>
              <a:xfrm>
                <a:off x="13413105" y="-1870550"/>
                <a:ext cx="62865" cy="62700"/>
                <a:chOff x="13413105" y="-1870550"/>
                <a:chExt cx="62865" cy="62700"/>
              </a:xfrm>
            </p:grpSpPr>
            <p:sp>
              <p:nvSpPr>
                <p:cNvPr id="6350" name="Freeform 6349">
                  <a:extLst>
                    <a:ext uri="{FF2B5EF4-FFF2-40B4-BE49-F238E27FC236}">
                      <a16:creationId xmlns:a16="http://schemas.microsoft.com/office/drawing/2014/main" id="{A3EB3C75-FF55-8A86-584F-D4F27C277617}"/>
                    </a:ext>
                  </a:extLst>
                </p:cNvPr>
                <p:cNvSpPr/>
                <p:nvPr/>
              </p:nvSpPr>
              <p:spPr>
                <a:xfrm>
                  <a:off x="13413105" y="-1839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51" name="Freeform 6350">
                  <a:extLst>
                    <a:ext uri="{FF2B5EF4-FFF2-40B4-BE49-F238E27FC236}">
                      <a16:creationId xmlns:a16="http://schemas.microsoft.com/office/drawing/2014/main" id="{35483C6C-651E-4961-9552-E70731692C28}"/>
                    </a:ext>
                  </a:extLst>
                </p:cNvPr>
                <p:cNvSpPr/>
                <p:nvPr/>
              </p:nvSpPr>
              <p:spPr>
                <a:xfrm>
                  <a:off x="13444537" y="-187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95" name="Graphic 26">
                <a:extLst>
                  <a:ext uri="{FF2B5EF4-FFF2-40B4-BE49-F238E27FC236}">
                    <a16:creationId xmlns:a16="http://schemas.microsoft.com/office/drawing/2014/main" id="{D8B88D05-2437-3A32-F48E-38F64BC0AFA4}"/>
                  </a:ext>
                </a:extLst>
              </p:cNvPr>
              <p:cNvGrpSpPr/>
              <p:nvPr/>
            </p:nvGrpSpPr>
            <p:grpSpPr>
              <a:xfrm>
                <a:off x="13477875" y="-1870550"/>
                <a:ext cx="62865" cy="62700"/>
                <a:chOff x="13477875" y="-1870550"/>
                <a:chExt cx="62865" cy="62700"/>
              </a:xfrm>
            </p:grpSpPr>
            <p:sp>
              <p:nvSpPr>
                <p:cNvPr id="6348" name="Freeform 6347">
                  <a:extLst>
                    <a:ext uri="{FF2B5EF4-FFF2-40B4-BE49-F238E27FC236}">
                      <a16:creationId xmlns:a16="http://schemas.microsoft.com/office/drawing/2014/main" id="{DE1EDE9E-0789-CFCB-E310-B59CF21AC060}"/>
                    </a:ext>
                  </a:extLst>
                </p:cNvPr>
                <p:cNvSpPr/>
                <p:nvPr/>
              </p:nvSpPr>
              <p:spPr>
                <a:xfrm>
                  <a:off x="13477875" y="-1839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49" name="Freeform 6348">
                  <a:extLst>
                    <a:ext uri="{FF2B5EF4-FFF2-40B4-BE49-F238E27FC236}">
                      <a16:creationId xmlns:a16="http://schemas.microsoft.com/office/drawing/2014/main" id="{E25EBB68-0966-F116-7CC0-38BCF7494105}"/>
                    </a:ext>
                  </a:extLst>
                </p:cNvPr>
                <p:cNvSpPr/>
                <p:nvPr/>
              </p:nvSpPr>
              <p:spPr>
                <a:xfrm>
                  <a:off x="13509307" y="-187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96" name="Graphic 26">
                <a:extLst>
                  <a:ext uri="{FF2B5EF4-FFF2-40B4-BE49-F238E27FC236}">
                    <a16:creationId xmlns:a16="http://schemas.microsoft.com/office/drawing/2014/main" id="{C175217F-8B71-8935-6E05-F73DC68E8A87}"/>
                  </a:ext>
                </a:extLst>
              </p:cNvPr>
              <p:cNvGrpSpPr/>
              <p:nvPr/>
            </p:nvGrpSpPr>
            <p:grpSpPr>
              <a:xfrm>
                <a:off x="13517880" y="-1870550"/>
                <a:ext cx="62865" cy="62700"/>
                <a:chOff x="13517880" y="-1870550"/>
                <a:chExt cx="62865" cy="62700"/>
              </a:xfrm>
            </p:grpSpPr>
            <p:sp>
              <p:nvSpPr>
                <p:cNvPr id="6346" name="Freeform 6345">
                  <a:extLst>
                    <a:ext uri="{FF2B5EF4-FFF2-40B4-BE49-F238E27FC236}">
                      <a16:creationId xmlns:a16="http://schemas.microsoft.com/office/drawing/2014/main" id="{4B715D66-7607-46EA-ED66-C46982F5943A}"/>
                    </a:ext>
                  </a:extLst>
                </p:cNvPr>
                <p:cNvSpPr/>
                <p:nvPr/>
              </p:nvSpPr>
              <p:spPr>
                <a:xfrm>
                  <a:off x="13517880" y="-1839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47" name="Freeform 6346">
                  <a:extLst>
                    <a:ext uri="{FF2B5EF4-FFF2-40B4-BE49-F238E27FC236}">
                      <a16:creationId xmlns:a16="http://schemas.microsoft.com/office/drawing/2014/main" id="{1A39C35F-14FD-FC34-88F7-24190E0FFEBF}"/>
                    </a:ext>
                  </a:extLst>
                </p:cNvPr>
                <p:cNvSpPr/>
                <p:nvPr/>
              </p:nvSpPr>
              <p:spPr>
                <a:xfrm>
                  <a:off x="13549312" y="-187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97" name="Graphic 26">
                <a:extLst>
                  <a:ext uri="{FF2B5EF4-FFF2-40B4-BE49-F238E27FC236}">
                    <a16:creationId xmlns:a16="http://schemas.microsoft.com/office/drawing/2014/main" id="{B864FB78-7E0A-6FCE-D11C-2B03CC56B7B2}"/>
                  </a:ext>
                </a:extLst>
              </p:cNvPr>
              <p:cNvGrpSpPr/>
              <p:nvPr/>
            </p:nvGrpSpPr>
            <p:grpSpPr>
              <a:xfrm>
                <a:off x="13524547" y="-1870550"/>
                <a:ext cx="62865" cy="62700"/>
                <a:chOff x="13524547" y="-1870550"/>
                <a:chExt cx="62865" cy="62700"/>
              </a:xfrm>
            </p:grpSpPr>
            <p:sp>
              <p:nvSpPr>
                <p:cNvPr id="6344" name="Freeform 6343">
                  <a:extLst>
                    <a:ext uri="{FF2B5EF4-FFF2-40B4-BE49-F238E27FC236}">
                      <a16:creationId xmlns:a16="http://schemas.microsoft.com/office/drawing/2014/main" id="{B34A866B-A8ED-92E8-8FC9-D53DAD1D7F33}"/>
                    </a:ext>
                  </a:extLst>
                </p:cNvPr>
                <p:cNvSpPr/>
                <p:nvPr/>
              </p:nvSpPr>
              <p:spPr>
                <a:xfrm>
                  <a:off x="13524547" y="-18392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45" name="Freeform 6344">
                  <a:extLst>
                    <a:ext uri="{FF2B5EF4-FFF2-40B4-BE49-F238E27FC236}">
                      <a16:creationId xmlns:a16="http://schemas.microsoft.com/office/drawing/2014/main" id="{BE69AD87-05B4-EA1C-C01A-C0EF383CDC51}"/>
                    </a:ext>
                  </a:extLst>
                </p:cNvPr>
                <p:cNvSpPr/>
                <p:nvPr/>
              </p:nvSpPr>
              <p:spPr>
                <a:xfrm>
                  <a:off x="13555980" y="-187055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98" name="Graphic 26">
                <a:extLst>
                  <a:ext uri="{FF2B5EF4-FFF2-40B4-BE49-F238E27FC236}">
                    <a16:creationId xmlns:a16="http://schemas.microsoft.com/office/drawing/2014/main" id="{646694ED-F08E-B054-3D15-7FCD570E82D8}"/>
                  </a:ext>
                </a:extLst>
              </p:cNvPr>
              <p:cNvGrpSpPr/>
              <p:nvPr/>
            </p:nvGrpSpPr>
            <p:grpSpPr>
              <a:xfrm>
                <a:off x="13553122" y="-1843000"/>
                <a:ext cx="63817" cy="62699"/>
                <a:chOff x="13553122" y="-1843000"/>
                <a:chExt cx="63817" cy="62699"/>
              </a:xfrm>
            </p:grpSpPr>
            <p:sp>
              <p:nvSpPr>
                <p:cNvPr id="6342" name="Freeform 6341">
                  <a:extLst>
                    <a:ext uri="{FF2B5EF4-FFF2-40B4-BE49-F238E27FC236}">
                      <a16:creationId xmlns:a16="http://schemas.microsoft.com/office/drawing/2014/main" id="{A5144982-A614-84D1-4CB0-8042FB03FCC8}"/>
                    </a:ext>
                  </a:extLst>
                </p:cNvPr>
                <p:cNvSpPr/>
                <p:nvPr/>
              </p:nvSpPr>
              <p:spPr>
                <a:xfrm>
                  <a:off x="13553122" y="-1811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43" name="Freeform 6342">
                  <a:extLst>
                    <a:ext uri="{FF2B5EF4-FFF2-40B4-BE49-F238E27FC236}">
                      <a16:creationId xmlns:a16="http://schemas.microsoft.com/office/drawing/2014/main" id="{2DEC27E6-5693-69CA-F6D1-95EF295497FF}"/>
                    </a:ext>
                  </a:extLst>
                </p:cNvPr>
                <p:cNvSpPr/>
                <p:nvPr/>
              </p:nvSpPr>
              <p:spPr>
                <a:xfrm>
                  <a:off x="13585507"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99" name="Graphic 26">
                <a:extLst>
                  <a:ext uri="{FF2B5EF4-FFF2-40B4-BE49-F238E27FC236}">
                    <a16:creationId xmlns:a16="http://schemas.microsoft.com/office/drawing/2014/main" id="{F20D947D-CD57-584A-514A-7513E0E1F55E}"/>
                  </a:ext>
                </a:extLst>
              </p:cNvPr>
              <p:cNvGrpSpPr/>
              <p:nvPr/>
            </p:nvGrpSpPr>
            <p:grpSpPr>
              <a:xfrm>
                <a:off x="13559790" y="-1843000"/>
                <a:ext cx="62864" cy="62699"/>
                <a:chOff x="13559790" y="-1843000"/>
                <a:chExt cx="62864" cy="62699"/>
              </a:xfrm>
            </p:grpSpPr>
            <p:sp>
              <p:nvSpPr>
                <p:cNvPr id="6340" name="Freeform 6339">
                  <a:extLst>
                    <a:ext uri="{FF2B5EF4-FFF2-40B4-BE49-F238E27FC236}">
                      <a16:creationId xmlns:a16="http://schemas.microsoft.com/office/drawing/2014/main" id="{C36C64B6-B3D8-E6D7-1A4B-1CD041810D2D}"/>
                    </a:ext>
                  </a:extLst>
                </p:cNvPr>
                <p:cNvSpPr/>
                <p:nvPr/>
              </p:nvSpPr>
              <p:spPr>
                <a:xfrm>
                  <a:off x="13559790" y="-1811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41" name="Freeform 6340">
                  <a:extLst>
                    <a:ext uri="{FF2B5EF4-FFF2-40B4-BE49-F238E27FC236}">
                      <a16:creationId xmlns:a16="http://schemas.microsoft.com/office/drawing/2014/main" id="{A90E1C4D-1CBB-BAB4-49CC-30F93BF3BA4C}"/>
                    </a:ext>
                  </a:extLst>
                </p:cNvPr>
                <p:cNvSpPr/>
                <p:nvPr/>
              </p:nvSpPr>
              <p:spPr>
                <a:xfrm>
                  <a:off x="13591222"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0" name="Graphic 26">
                <a:extLst>
                  <a:ext uri="{FF2B5EF4-FFF2-40B4-BE49-F238E27FC236}">
                    <a16:creationId xmlns:a16="http://schemas.microsoft.com/office/drawing/2014/main" id="{D56FEBF7-CD6A-AD45-DEF7-2138AA7A6A96}"/>
                  </a:ext>
                </a:extLst>
              </p:cNvPr>
              <p:cNvGrpSpPr/>
              <p:nvPr/>
            </p:nvGrpSpPr>
            <p:grpSpPr>
              <a:xfrm>
                <a:off x="13568362" y="-1843000"/>
                <a:ext cx="63817" cy="62699"/>
                <a:chOff x="13568362" y="-1843000"/>
                <a:chExt cx="63817" cy="62699"/>
              </a:xfrm>
            </p:grpSpPr>
            <p:sp>
              <p:nvSpPr>
                <p:cNvPr id="6338" name="Freeform 6337">
                  <a:extLst>
                    <a:ext uri="{FF2B5EF4-FFF2-40B4-BE49-F238E27FC236}">
                      <a16:creationId xmlns:a16="http://schemas.microsoft.com/office/drawing/2014/main" id="{759B6342-529E-8450-9CCF-20E510F7AA56}"/>
                    </a:ext>
                  </a:extLst>
                </p:cNvPr>
                <p:cNvSpPr/>
                <p:nvPr/>
              </p:nvSpPr>
              <p:spPr>
                <a:xfrm>
                  <a:off x="13568362" y="-1811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39" name="Freeform 6338">
                  <a:extLst>
                    <a:ext uri="{FF2B5EF4-FFF2-40B4-BE49-F238E27FC236}">
                      <a16:creationId xmlns:a16="http://schemas.microsoft.com/office/drawing/2014/main" id="{5773291F-4493-3F6B-8A7F-5131BA4FED35}"/>
                    </a:ext>
                  </a:extLst>
                </p:cNvPr>
                <p:cNvSpPr/>
                <p:nvPr/>
              </p:nvSpPr>
              <p:spPr>
                <a:xfrm>
                  <a:off x="13599795"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1" name="Graphic 26">
                <a:extLst>
                  <a:ext uri="{FF2B5EF4-FFF2-40B4-BE49-F238E27FC236}">
                    <a16:creationId xmlns:a16="http://schemas.microsoft.com/office/drawing/2014/main" id="{86816E8C-4006-63C1-0355-72D399760993}"/>
                  </a:ext>
                </a:extLst>
              </p:cNvPr>
              <p:cNvGrpSpPr/>
              <p:nvPr/>
            </p:nvGrpSpPr>
            <p:grpSpPr>
              <a:xfrm>
                <a:off x="13576935" y="-1843000"/>
                <a:ext cx="63817" cy="62699"/>
                <a:chOff x="13576935" y="-1843000"/>
                <a:chExt cx="63817" cy="62699"/>
              </a:xfrm>
            </p:grpSpPr>
            <p:sp>
              <p:nvSpPr>
                <p:cNvPr id="6336" name="Freeform 6335">
                  <a:extLst>
                    <a:ext uri="{FF2B5EF4-FFF2-40B4-BE49-F238E27FC236}">
                      <a16:creationId xmlns:a16="http://schemas.microsoft.com/office/drawing/2014/main" id="{E689740D-B0D1-CFA8-6854-61CA8B51679D}"/>
                    </a:ext>
                  </a:extLst>
                </p:cNvPr>
                <p:cNvSpPr/>
                <p:nvPr/>
              </p:nvSpPr>
              <p:spPr>
                <a:xfrm>
                  <a:off x="13576935" y="-1811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37" name="Freeform 6336">
                  <a:extLst>
                    <a:ext uri="{FF2B5EF4-FFF2-40B4-BE49-F238E27FC236}">
                      <a16:creationId xmlns:a16="http://schemas.microsoft.com/office/drawing/2014/main" id="{E8A11BAB-9E52-00BE-7D50-9E4C35EBA391}"/>
                    </a:ext>
                  </a:extLst>
                </p:cNvPr>
                <p:cNvSpPr/>
                <p:nvPr/>
              </p:nvSpPr>
              <p:spPr>
                <a:xfrm>
                  <a:off x="13608367"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2" name="Graphic 26">
                <a:extLst>
                  <a:ext uri="{FF2B5EF4-FFF2-40B4-BE49-F238E27FC236}">
                    <a16:creationId xmlns:a16="http://schemas.microsoft.com/office/drawing/2014/main" id="{9B0CFF0A-7446-87EF-8DD1-DE22BC34ABCC}"/>
                  </a:ext>
                </a:extLst>
              </p:cNvPr>
              <p:cNvGrpSpPr/>
              <p:nvPr/>
            </p:nvGrpSpPr>
            <p:grpSpPr>
              <a:xfrm>
                <a:off x="13586460" y="-1843000"/>
                <a:ext cx="63817" cy="62699"/>
                <a:chOff x="13586460" y="-1843000"/>
                <a:chExt cx="63817" cy="62699"/>
              </a:xfrm>
            </p:grpSpPr>
            <p:sp>
              <p:nvSpPr>
                <p:cNvPr id="6334" name="Freeform 6333">
                  <a:extLst>
                    <a:ext uri="{FF2B5EF4-FFF2-40B4-BE49-F238E27FC236}">
                      <a16:creationId xmlns:a16="http://schemas.microsoft.com/office/drawing/2014/main" id="{260F4502-10CF-84CB-F5BC-F78E0BCE4A57}"/>
                    </a:ext>
                  </a:extLst>
                </p:cNvPr>
                <p:cNvSpPr/>
                <p:nvPr/>
              </p:nvSpPr>
              <p:spPr>
                <a:xfrm>
                  <a:off x="13586460" y="-1811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35" name="Freeform 6334">
                  <a:extLst>
                    <a:ext uri="{FF2B5EF4-FFF2-40B4-BE49-F238E27FC236}">
                      <a16:creationId xmlns:a16="http://schemas.microsoft.com/office/drawing/2014/main" id="{6F306B1F-5016-252E-211F-6B58223C4FF0}"/>
                    </a:ext>
                  </a:extLst>
                </p:cNvPr>
                <p:cNvSpPr/>
                <p:nvPr/>
              </p:nvSpPr>
              <p:spPr>
                <a:xfrm>
                  <a:off x="13618845"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3" name="Graphic 26">
                <a:extLst>
                  <a:ext uri="{FF2B5EF4-FFF2-40B4-BE49-F238E27FC236}">
                    <a16:creationId xmlns:a16="http://schemas.microsoft.com/office/drawing/2014/main" id="{28E350F3-B900-AEA8-FAAE-0E09FC07548C}"/>
                  </a:ext>
                </a:extLst>
              </p:cNvPr>
              <p:cNvGrpSpPr/>
              <p:nvPr/>
            </p:nvGrpSpPr>
            <p:grpSpPr>
              <a:xfrm>
                <a:off x="13593127" y="-1843000"/>
                <a:ext cx="62864" cy="62699"/>
                <a:chOff x="13593127" y="-1843000"/>
                <a:chExt cx="62864" cy="62699"/>
              </a:xfrm>
            </p:grpSpPr>
            <p:sp>
              <p:nvSpPr>
                <p:cNvPr id="6332" name="Freeform 6331">
                  <a:extLst>
                    <a:ext uri="{FF2B5EF4-FFF2-40B4-BE49-F238E27FC236}">
                      <a16:creationId xmlns:a16="http://schemas.microsoft.com/office/drawing/2014/main" id="{5DABD436-6484-4FA6-6B0D-D956EB2601C6}"/>
                    </a:ext>
                  </a:extLst>
                </p:cNvPr>
                <p:cNvSpPr/>
                <p:nvPr/>
              </p:nvSpPr>
              <p:spPr>
                <a:xfrm>
                  <a:off x="13593127" y="-1811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33" name="Freeform 6332">
                  <a:extLst>
                    <a:ext uri="{FF2B5EF4-FFF2-40B4-BE49-F238E27FC236}">
                      <a16:creationId xmlns:a16="http://schemas.microsoft.com/office/drawing/2014/main" id="{A5B16A3A-A887-57D1-D2F4-D9E34BAD40AD}"/>
                    </a:ext>
                  </a:extLst>
                </p:cNvPr>
                <p:cNvSpPr/>
                <p:nvPr/>
              </p:nvSpPr>
              <p:spPr>
                <a:xfrm>
                  <a:off x="13624560"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4" name="Graphic 26">
                <a:extLst>
                  <a:ext uri="{FF2B5EF4-FFF2-40B4-BE49-F238E27FC236}">
                    <a16:creationId xmlns:a16="http://schemas.microsoft.com/office/drawing/2014/main" id="{528A21FD-9412-7063-EF3D-385CFF8AF391}"/>
                  </a:ext>
                </a:extLst>
              </p:cNvPr>
              <p:cNvGrpSpPr/>
              <p:nvPr/>
            </p:nvGrpSpPr>
            <p:grpSpPr>
              <a:xfrm>
                <a:off x="13607415" y="-1843000"/>
                <a:ext cx="62864" cy="62699"/>
                <a:chOff x="13607415" y="-1843000"/>
                <a:chExt cx="62864" cy="62699"/>
              </a:xfrm>
            </p:grpSpPr>
            <p:sp>
              <p:nvSpPr>
                <p:cNvPr id="6330" name="Freeform 6329">
                  <a:extLst>
                    <a:ext uri="{FF2B5EF4-FFF2-40B4-BE49-F238E27FC236}">
                      <a16:creationId xmlns:a16="http://schemas.microsoft.com/office/drawing/2014/main" id="{D943FBD2-CB47-1CB6-CE74-1A59C5F8E707}"/>
                    </a:ext>
                  </a:extLst>
                </p:cNvPr>
                <p:cNvSpPr/>
                <p:nvPr/>
              </p:nvSpPr>
              <p:spPr>
                <a:xfrm>
                  <a:off x="13607415" y="-1811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31" name="Freeform 6330">
                  <a:extLst>
                    <a:ext uri="{FF2B5EF4-FFF2-40B4-BE49-F238E27FC236}">
                      <a16:creationId xmlns:a16="http://schemas.microsoft.com/office/drawing/2014/main" id="{9BA53590-A559-5476-19E4-B7DDAB63D391}"/>
                    </a:ext>
                  </a:extLst>
                </p:cNvPr>
                <p:cNvSpPr/>
                <p:nvPr/>
              </p:nvSpPr>
              <p:spPr>
                <a:xfrm>
                  <a:off x="13638847"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5" name="Graphic 26">
                <a:extLst>
                  <a:ext uri="{FF2B5EF4-FFF2-40B4-BE49-F238E27FC236}">
                    <a16:creationId xmlns:a16="http://schemas.microsoft.com/office/drawing/2014/main" id="{A6D38A76-1F6D-D4E3-850B-92FED712A13D}"/>
                  </a:ext>
                </a:extLst>
              </p:cNvPr>
              <p:cNvGrpSpPr/>
              <p:nvPr/>
            </p:nvGrpSpPr>
            <p:grpSpPr>
              <a:xfrm>
                <a:off x="13616940" y="-1843000"/>
                <a:ext cx="63817" cy="62699"/>
                <a:chOff x="13616940" y="-1843000"/>
                <a:chExt cx="63817" cy="62699"/>
              </a:xfrm>
            </p:grpSpPr>
            <p:sp>
              <p:nvSpPr>
                <p:cNvPr id="6328" name="Freeform 6327">
                  <a:extLst>
                    <a:ext uri="{FF2B5EF4-FFF2-40B4-BE49-F238E27FC236}">
                      <a16:creationId xmlns:a16="http://schemas.microsoft.com/office/drawing/2014/main" id="{7ABD3B93-55E8-BC56-C29C-69F4B5738E2D}"/>
                    </a:ext>
                  </a:extLst>
                </p:cNvPr>
                <p:cNvSpPr/>
                <p:nvPr/>
              </p:nvSpPr>
              <p:spPr>
                <a:xfrm>
                  <a:off x="13616940" y="-1811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29" name="Freeform 6328">
                  <a:extLst>
                    <a:ext uri="{FF2B5EF4-FFF2-40B4-BE49-F238E27FC236}">
                      <a16:creationId xmlns:a16="http://schemas.microsoft.com/office/drawing/2014/main" id="{0481098E-2500-A9BA-D562-5C40D6AFA1FD}"/>
                    </a:ext>
                  </a:extLst>
                </p:cNvPr>
                <p:cNvSpPr/>
                <p:nvPr/>
              </p:nvSpPr>
              <p:spPr>
                <a:xfrm>
                  <a:off x="13648372"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6" name="Graphic 26">
                <a:extLst>
                  <a:ext uri="{FF2B5EF4-FFF2-40B4-BE49-F238E27FC236}">
                    <a16:creationId xmlns:a16="http://schemas.microsoft.com/office/drawing/2014/main" id="{F4D15C4A-0AFB-3042-2811-FA8C1D5B38E1}"/>
                  </a:ext>
                </a:extLst>
              </p:cNvPr>
              <p:cNvGrpSpPr/>
              <p:nvPr/>
            </p:nvGrpSpPr>
            <p:grpSpPr>
              <a:xfrm>
                <a:off x="13619797" y="-1843000"/>
                <a:ext cx="62865" cy="62699"/>
                <a:chOff x="13619797" y="-1843000"/>
                <a:chExt cx="62865" cy="62699"/>
              </a:xfrm>
            </p:grpSpPr>
            <p:sp>
              <p:nvSpPr>
                <p:cNvPr id="6326" name="Freeform 6325">
                  <a:extLst>
                    <a:ext uri="{FF2B5EF4-FFF2-40B4-BE49-F238E27FC236}">
                      <a16:creationId xmlns:a16="http://schemas.microsoft.com/office/drawing/2014/main" id="{FFC8A9E2-73D9-CDD2-AB80-1AB44B9CDD5F}"/>
                    </a:ext>
                  </a:extLst>
                </p:cNvPr>
                <p:cNvSpPr/>
                <p:nvPr/>
              </p:nvSpPr>
              <p:spPr>
                <a:xfrm>
                  <a:off x="13619797" y="-1811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27" name="Freeform 6326">
                  <a:extLst>
                    <a:ext uri="{FF2B5EF4-FFF2-40B4-BE49-F238E27FC236}">
                      <a16:creationId xmlns:a16="http://schemas.microsoft.com/office/drawing/2014/main" id="{A7F29F0C-5792-F730-605B-928AED1F2EA0}"/>
                    </a:ext>
                  </a:extLst>
                </p:cNvPr>
                <p:cNvSpPr/>
                <p:nvPr/>
              </p:nvSpPr>
              <p:spPr>
                <a:xfrm>
                  <a:off x="13651230"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7" name="Graphic 26">
                <a:extLst>
                  <a:ext uri="{FF2B5EF4-FFF2-40B4-BE49-F238E27FC236}">
                    <a16:creationId xmlns:a16="http://schemas.microsoft.com/office/drawing/2014/main" id="{9732C107-4E94-D89F-BCA3-9FCA63E60A18}"/>
                  </a:ext>
                </a:extLst>
              </p:cNvPr>
              <p:cNvGrpSpPr/>
              <p:nvPr/>
            </p:nvGrpSpPr>
            <p:grpSpPr>
              <a:xfrm>
                <a:off x="13630275" y="-1843000"/>
                <a:ext cx="63817" cy="62699"/>
                <a:chOff x="13630275" y="-1843000"/>
                <a:chExt cx="63817" cy="62699"/>
              </a:xfrm>
            </p:grpSpPr>
            <p:sp>
              <p:nvSpPr>
                <p:cNvPr id="6324" name="Freeform 6323">
                  <a:extLst>
                    <a:ext uri="{FF2B5EF4-FFF2-40B4-BE49-F238E27FC236}">
                      <a16:creationId xmlns:a16="http://schemas.microsoft.com/office/drawing/2014/main" id="{9AE4320D-CBC9-B8C6-D5BE-1FC8CAD5BCC9}"/>
                    </a:ext>
                  </a:extLst>
                </p:cNvPr>
                <p:cNvSpPr/>
                <p:nvPr/>
              </p:nvSpPr>
              <p:spPr>
                <a:xfrm>
                  <a:off x="13630275" y="-1811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25" name="Freeform 6324">
                  <a:extLst>
                    <a:ext uri="{FF2B5EF4-FFF2-40B4-BE49-F238E27FC236}">
                      <a16:creationId xmlns:a16="http://schemas.microsoft.com/office/drawing/2014/main" id="{A8B03C8A-BD95-3EEA-E581-8B1519D07970}"/>
                    </a:ext>
                  </a:extLst>
                </p:cNvPr>
                <p:cNvSpPr/>
                <p:nvPr/>
              </p:nvSpPr>
              <p:spPr>
                <a:xfrm>
                  <a:off x="13662660"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8" name="Graphic 26">
                <a:extLst>
                  <a:ext uri="{FF2B5EF4-FFF2-40B4-BE49-F238E27FC236}">
                    <a16:creationId xmlns:a16="http://schemas.microsoft.com/office/drawing/2014/main" id="{67D756B8-4056-550E-0DD5-53699E94CCA1}"/>
                  </a:ext>
                </a:extLst>
              </p:cNvPr>
              <p:cNvGrpSpPr/>
              <p:nvPr/>
            </p:nvGrpSpPr>
            <p:grpSpPr>
              <a:xfrm>
                <a:off x="13635037" y="-1843000"/>
                <a:ext cx="63817" cy="62699"/>
                <a:chOff x="13635037" y="-1843000"/>
                <a:chExt cx="63817" cy="62699"/>
              </a:xfrm>
            </p:grpSpPr>
            <p:sp>
              <p:nvSpPr>
                <p:cNvPr id="6322" name="Freeform 6321">
                  <a:extLst>
                    <a:ext uri="{FF2B5EF4-FFF2-40B4-BE49-F238E27FC236}">
                      <a16:creationId xmlns:a16="http://schemas.microsoft.com/office/drawing/2014/main" id="{585BF5B4-3273-1942-1B42-F13124ECE6F5}"/>
                    </a:ext>
                  </a:extLst>
                </p:cNvPr>
                <p:cNvSpPr/>
                <p:nvPr/>
              </p:nvSpPr>
              <p:spPr>
                <a:xfrm>
                  <a:off x="13635037" y="-1811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23" name="Freeform 6322">
                  <a:extLst>
                    <a:ext uri="{FF2B5EF4-FFF2-40B4-BE49-F238E27FC236}">
                      <a16:creationId xmlns:a16="http://schemas.microsoft.com/office/drawing/2014/main" id="{FEE06983-5B65-508F-58C8-95EBECA8000D}"/>
                    </a:ext>
                  </a:extLst>
                </p:cNvPr>
                <p:cNvSpPr/>
                <p:nvPr/>
              </p:nvSpPr>
              <p:spPr>
                <a:xfrm>
                  <a:off x="13667422"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9" name="Graphic 26">
                <a:extLst>
                  <a:ext uri="{FF2B5EF4-FFF2-40B4-BE49-F238E27FC236}">
                    <a16:creationId xmlns:a16="http://schemas.microsoft.com/office/drawing/2014/main" id="{09E02B1A-74C6-357F-8466-EF0F0483E40C}"/>
                  </a:ext>
                </a:extLst>
              </p:cNvPr>
              <p:cNvGrpSpPr/>
              <p:nvPr/>
            </p:nvGrpSpPr>
            <p:grpSpPr>
              <a:xfrm>
                <a:off x="13656945" y="-1843000"/>
                <a:ext cx="62864" cy="62699"/>
                <a:chOff x="13656945" y="-1843000"/>
                <a:chExt cx="62864" cy="62699"/>
              </a:xfrm>
            </p:grpSpPr>
            <p:sp>
              <p:nvSpPr>
                <p:cNvPr id="6320" name="Freeform 6319">
                  <a:extLst>
                    <a:ext uri="{FF2B5EF4-FFF2-40B4-BE49-F238E27FC236}">
                      <a16:creationId xmlns:a16="http://schemas.microsoft.com/office/drawing/2014/main" id="{AF46478F-6D47-45B0-1B53-53E203B59E8F}"/>
                    </a:ext>
                  </a:extLst>
                </p:cNvPr>
                <p:cNvSpPr/>
                <p:nvPr/>
              </p:nvSpPr>
              <p:spPr>
                <a:xfrm>
                  <a:off x="13656945" y="-1811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21" name="Freeform 6320">
                  <a:extLst>
                    <a:ext uri="{FF2B5EF4-FFF2-40B4-BE49-F238E27FC236}">
                      <a16:creationId xmlns:a16="http://schemas.microsoft.com/office/drawing/2014/main" id="{1565420F-D1A6-7D64-9DCC-4BDE1AAEBC2A}"/>
                    </a:ext>
                  </a:extLst>
                </p:cNvPr>
                <p:cNvSpPr/>
                <p:nvPr/>
              </p:nvSpPr>
              <p:spPr>
                <a:xfrm>
                  <a:off x="13688377"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10" name="Graphic 26">
                <a:extLst>
                  <a:ext uri="{FF2B5EF4-FFF2-40B4-BE49-F238E27FC236}">
                    <a16:creationId xmlns:a16="http://schemas.microsoft.com/office/drawing/2014/main" id="{FEF9893F-7456-8F5D-E2EE-286AF1C132BF}"/>
                  </a:ext>
                </a:extLst>
              </p:cNvPr>
              <p:cNvGrpSpPr/>
              <p:nvPr/>
            </p:nvGrpSpPr>
            <p:grpSpPr>
              <a:xfrm>
                <a:off x="13661707" y="-1843000"/>
                <a:ext cx="63817" cy="62699"/>
                <a:chOff x="13661707" y="-1843000"/>
                <a:chExt cx="63817" cy="62699"/>
              </a:xfrm>
            </p:grpSpPr>
            <p:sp>
              <p:nvSpPr>
                <p:cNvPr id="6318" name="Freeform 6317">
                  <a:extLst>
                    <a:ext uri="{FF2B5EF4-FFF2-40B4-BE49-F238E27FC236}">
                      <a16:creationId xmlns:a16="http://schemas.microsoft.com/office/drawing/2014/main" id="{C697AC6B-779F-C4D9-3ACE-8F8A397419BB}"/>
                    </a:ext>
                  </a:extLst>
                </p:cNvPr>
                <p:cNvSpPr/>
                <p:nvPr/>
              </p:nvSpPr>
              <p:spPr>
                <a:xfrm>
                  <a:off x="13661707" y="-1811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19" name="Freeform 6318">
                  <a:extLst>
                    <a:ext uri="{FF2B5EF4-FFF2-40B4-BE49-F238E27FC236}">
                      <a16:creationId xmlns:a16="http://schemas.microsoft.com/office/drawing/2014/main" id="{EAC07B85-DEDD-1121-0A33-2156FE4C3679}"/>
                    </a:ext>
                  </a:extLst>
                </p:cNvPr>
                <p:cNvSpPr/>
                <p:nvPr/>
              </p:nvSpPr>
              <p:spPr>
                <a:xfrm>
                  <a:off x="13693140"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11" name="Graphic 26">
                <a:extLst>
                  <a:ext uri="{FF2B5EF4-FFF2-40B4-BE49-F238E27FC236}">
                    <a16:creationId xmlns:a16="http://schemas.microsoft.com/office/drawing/2014/main" id="{A7AAA9C1-C9FD-B05B-CA12-5B9CDBE6E005}"/>
                  </a:ext>
                </a:extLst>
              </p:cNvPr>
              <p:cNvGrpSpPr/>
              <p:nvPr/>
            </p:nvGrpSpPr>
            <p:grpSpPr>
              <a:xfrm>
                <a:off x="13666470" y="-1843000"/>
                <a:ext cx="63817" cy="62699"/>
                <a:chOff x="13666470" y="-1843000"/>
                <a:chExt cx="63817" cy="62699"/>
              </a:xfrm>
            </p:grpSpPr>
            <p:sp>
              <p:nvSpPr>
                <p:cNvPr id="6316" name="Freeform 6315">
                  <a:extLst>
                    <a:ext uri="{FF2B5EF4-FFF2-40B4-BE49-F238E27FC236}">
                      <a16:creationId xmlns:a16="http://schemas.microsoft.com/office/drawing/2014/main" id="{CD8185E7-D262-B4D0-583A-E3EF5A32E155}"/>
                    </a:ext>
                  </a:extLst>
                </p:cNvPr>
                <p:cNvSpPr/>
                <p:nvPr/>
              </p:nvSpPr>
              <p:spPr>
                <a:xfrm>
                  <a:off x="13666470" y="-1811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17" name="Freeform 6316">
                  <a:extLst>
                    <a:ext uri="{FF2B5EF4-FFF2-40B4-BE49-F238E27FC236}">
                      <a16:creationId xmlns:a16="http://schemas.microsoft.com/office/drawing/2014/main" id="{14DD6A73-8C3B-8689-2C7C-E2FE9FB8B548}"/>
                    </a:ext>
                  </a:extLst>
                </p:cNvPr>
                <p:cNvSpPr/>
                <p:nvPr/>
              </p:nvSpPr>
              <p:spPr>
                <a:xfrm>
                  <a:off x="13697902"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12" name="Graphic 26">
                <a:extLst>
                  <a:ext uri="{FF2B5EF4-FFF2-40B4-BE49-F238E27FC236}">
                    <a16:creationId xmlns:a16="http://schemas.microsoft.com/office/drawing/2014/main" id="{06CDEA98-BD54-551A-CFEA-3FC58232DDE2}"/>
                  </a:ext>
                </a:extLst>
              </p:cNvPr>
              <p:cNvGrpSpPr/>
              <p:nvPr/>
            </p:nvGrpSpPr>
            <p:grpSpPr>
              <a:xfrm>
                <a:off x="13679805" y="-1843000"/>
                <a:ext cx="62865" cy="62699"/>
                <a:chOff x="13679805" y="-1843000"/>
                <a:chExt cx="62865" cy="62699"/>
              </a:xfrm>
            </p:grpSpPr>
            <p:sp>
              <p:nvSpPr>
                <p:cNvPr id="6314" name="Freeform 6313">
                  <a:extLst>
                    <a:ext uri="{FF2B5EF4-FFF2-40B4-BE49-F238E27FC236}">
                      <a16:creationId xmlns:a16="http://schemas.microsoft.com/office/drawing/2014/main" id="{B26F07A5-1A3A-40B4-014A-85F2316BF0F4}"/>
                    </a:ext>
                  </a:extLst>
                </p:cNvPr>
                <p:cNvSpPr/>
                <p:nvPr/>
              </p:nvSpPr>
              <p:spPr>
                <a:xfrm>
                  <a:off x="13679805" y="-1811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15" name="Freeform 6314">
                  <a:extLst>
                    <a:ext uri="{FF2B5EF4-FFF2-40B4-BE49-F238E27FC236}">
                      <a16:creationId xmlns:a16="http://schemas.microsoft.com/office/drawing/2014/main" id="{AF89C8A5-7E00-AD3B-2A7D-07E2709ADC28}"/>
                    </a:ext>
                  </a:extLst>
                </p:cNvPr>
                <p:cNvSpPr/>
                <p:nvPr/>
              </p:nvSpPr>
              <p:spPr>
                <a:xfrm>
                  <a:off x="13711237"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13" name="Graphic 26">
                <a:extLst>
                  <a:ext uri="{FF2B5EF4-FFF2-40B4-BE49-F238E27FC236}">
                    <a16:creationId xmlns:a16="http://schemas.microsoft.com/office/drawing/2014/main" id="{A23C69C1-866E-DDEE-81EA-7D2F20E1CAB7}"/>
                  </a:ext>
                </a:extLst>
              </p:cNvPr>
              <p:cNvGrpSpPr/>
              <p:nvPr/>
            </p:nvGrpSpPr>
            <p:grpSpPr>
              <a:xfrm>
                <a:off x="13683615" y="-1843000"/>
                <a:ext cx="62864" cy="62699"/>
                <a:chOff x="13683615" y="-1843000"/>
                <a:chExt cx="62864" cy="62699"/>
              </a:xfrm>
            </p:grpSpPr>
            <p:sp>
              <p:nvSpPr>
                <p:cNvPr id="6312" name="Freeform 6311">
                  <a:extLst>
                    <a:ext uri="{FF2B5EF4-FFF2-40B4-BE49-F238E27FC236}">
                      <a16:creationId xmlns:a16="http://schemas.microsoft.com/office/drawing/2014/main" id="{CB5933CE-C671-0CDF-3136-DF915B368BDF}"/>
                    </a:ext>
                  </a:extLst>
                </p:cNvPr>
                <p:cNvSpPr/>
                <p:nvPr/>
              </p:nvSpPr>
              <p:spPr>
                <a:xfrm>
                  <a:off x="13683615" y="-1811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13" name="Freeform 6312">
                  <a:extLst>
                    <a:ext uri="{FF2B5EF4-FFF2-40B4-BE49-F238E27FC236}">
                      <a16:creationId xmlns:a16="http://schemas.microsoft.com/office/drawing/2014/main" id="{67929988-412C-C64B-A148-BC9BA3A25B63}"/>
                    </a:ext>
                  </a:extLst>
                </p:cNvPr>
                <p:cNvSpPr/>
                <p:nvPr/>
              </p:nvSpPr>
              <p:spPr>
                <a:xfrm>
                  <a:off x="13715047"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14" name="Graphic 26">
                <a:extLst>
                  <a:ext uri="{FF2B5EF4-FFF2-40B4-BE49-F238E27FC236}">
                    <a16:creationId xmlns:a16="http://schemas.microsoft.com/office/drawing/2014/main" id="{136E9A52-46C6-9638-1A2F-BD6FD2A82097}"/>
                  </a:ext>
                </a:extLst>
              </p:cNvPr>
              <p:cNvGrpSpPr/>
              <p:nvPr/>
            </p:nvGrpSpPr>
            <p:grpSpPr>
              <a:xfrm>
                <a:off x="13691235" y="-1843000"/>
                <a:ext cx="63817" cy="62699"/>
                <a:chOff x="13691235" y="-1843000"/>
                <a:chExt cx="63817" cy="62699"/>
              </a:xfrm>
            </p:grpSpPr>
            <p:sp>
              <p:nvSpPr>
                <p:cNvPr id="6310" name="Freeform 6309">
                  <a:extLst>
                    <a:ext uri="{FF2B5EF4-FFF2-40B4-BE49-F238E27FC236}">
                      <a16:creationId xmlns:a16="http://schemas.microsoft.com/office/drawing/2014/main" id="{08D83F9F-82F5-C1ED-A2BE-E1B78D98A78F}"/>
                    </a:ext>
                  </a:extLst>
                </p:cNvPr>
                <p:cNvSpPr/>
                <p:nvPr/>
              </p:nvSpPr>
              <p:spPr>
                <a:xfrm>
                  <a:off x="13691235" y="-1811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11" name="Freeform 6310">
                  <a:extLst>
                    <a:ext uri="{FF2B5EF4-FFF2-40B4-BE49-F238E27FC236}">
                      <a16:creationId xmlns:a16="http://schemas.microsoft.com/office/drawing/2014/main" id="{7D90D800-A193-C072-953E-9D7946A3837C}"/>
                    </a:ext>
                  </a:extLst>
                </p:cNvPr>
                <p:cNvSpPr/>
                <p:nvPr/>
              </p:nvSpPr>
              <p:spPr>
                <a:xfrm>
                  <a:off x="13723620"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15" name="Graphic 26">
                <a:extLst>
                  <a:ext uri="{FF2B5EF4-FFF2-40B4-BE49-F238E27FC236}">
                    <a16:creationId xmlns:a16="http://schemas.microsoft.com/office/drawing/2014/main" id="{909EFB34-0E7B-4F2B-398B-EC8D99377B57}"/>
                  </a:ext>
                </a:extLst>
              </p:cNvPr>
              <p:cNvGrpSpPr/>
              <p:nvPr/>
            </p:nvGrpSpPr>
            <p:grpSpPr>
              <a:xfrm>
                <a:off x="13706475" y="-1843000"/>
                <a:ext cx="62865" cy="62699"/>
                <a:chOff x="13706475" y="-1843000"/>
                <a:chExt cx="62865" cy="62699"/>
              </a:xfrm>
            </p:grpSpPr>
            <p:sp>
              <p:nvSpPr>
                <p:cNvPr id="6308" name="Freeform 6307">
                  <a:extLst>
                    <a:ext uri="{FF2B5EF4-FFF2-40B4-BE49-F238E27FC236}">
                      <a16:creationId xmlns:a16="http://schemas.microsoft.com/office/drawing/2014/main" id="{5C207130-0D33-9A3B-1147-02A51556BFC0}"/>
                    </a:ext>
                  </a:extLst>
                </p:cNvPr>
                <p:cNvSpPr/>
                <p:nvPr/>
              </p:nvSpPr>
              <p:spPr>
                <a:xfrm>
                  <a:off x="13706475" y="-1811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09" name="Freeform 6308">
                  <a:extLst>
                    <a:ext uri="{FF2B5EF4-FFF2-40B4-BE49-F238E27FC236}">
                      <a16:creationId xmlns:a16="http://schemas.microsoft.com/office/drawing/2014/main" id="{FA9D9954-CEA5-DE6E-C82B-CB688B87BD49}"/>
                    </a:ext>
                  </a:extLst>
                </p:cNvPr>
                <p:cNvSpPr/>
                <p:nvPr/>
              </p:nvSpPr>
              <p:spPr>
                <a:xfrm>
                  <a:off x="13737907"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16" name="Graphic 26">
                <a:extLst>
                  <a:ext uri="{FF2B5EF4-FFF2-40B4-BE49-F238E27FC236}">
                    <a16:creationId xmlns:a16="http://schemas.microsoft.com/office/drawing/2014/main" id="{97B3CBF2-22AD-B404-615B-81FD94125E27}"/>
                  </a:ext>
                </a:extLst>
              </p:cNvPr>
              <p:cNvGrpSpPr/>
              <p:nvPr/>
            </p:nvGrpSpPr>
            <p:grpSpPr>
              <a:xfrm>
                <a:off x="13721715" y="-1843000"/>
                <a:ext cx="62864" cy="62699"/>
                <a:chOff x="13721715" y="-1843000"/>
                <a:chExt cx="62864" cy="62699"/>
              </a:xfrm>
            </p:grpSpPr>
            <p:sp>
              <p:nvSpPr>
                <p:cNvPr id="6306" name="Freeform 6305">
                  <a:extLst>
                    <a:ext uri="{FF2B5EF4-FFF2-40B4-BE49-F238E27FC236}">
                      <a16:creationId xmlns:a16="http://schemas.microsoft.com/office/drawing/2014/main" id="{858CB205-FC41-E25E-55A8-8F16DA69E9B2}"/>
                    </a:ext>
                  </a:extLst>
                </p:cNvPr>
                <p:cNvSpPr/>
                <p:nvPr/>
              </p:nvSpPr>
              <p:spPr>
                <a:xfrm>
                  <a:off x="13721715" y="-1811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07" name="Freeform 6306">
                  <a:extLst>
                    <a:ext uri="{FF2B5EF4-FFF2-40B4-BE49-F238E27FC236}">
                      <a16:creationId xmlns:a16="http://schemas.microsoft.com/office/drawing/2014/main" id="{BE7E2C8E-799E-C6BA-4A40-4F53B3359212}"/>
                    </a:ext>
                  </a:extLst>
                </p:cNvPr>
                <p:cNvSpPr/>
                <p:nvPr/>
              </p:nvSpPr>
              <p:spPr>
                <a:xfrm>
                  <a:off x="13753147"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17" name="Graphic 26">
                <a:extLst>
                  <a:ext uri="{FF2B5EF4-FFF2-40B4-BE49-F238E27FC236}">
                    <a16:creationId xmlns:a16="http://schemas.microsoft.com/office/drawing/2014/main" id="{294E5AE7-3B56-3806-EA0A-E96CB91383FC}"/>
                  </a:ext>
                </a:extLst>
              </p:cNvPr>
              <p:cNvGrpSpPr/>
              <p:nvPr/>
            </p:nvGrpSpPr>
            <p:grpSpPr>
              <a:xfrm>
                <a:off x="13729335" y="-1843000"/>
                <a:ext cx="62865" cy="62699"/>
                <a:chOff x="13729335" y="-1843000"/>
                <a:chExt cx="62865" cy="62699"/>
              </a:xfrm>
            </p:grpSpPr>
            <p:sp>
              <p:nvSpPr>
                <p:cNvPr id="6304" name="Freeform 6303">
                  <a:extLst>
                    <a:ext uri="{FF2B5EF4-FFF2-40B4-BE49-F238E27FC236}">
                      <a16:creationId xmlns:a16="http://schemas.microsoft.com/office/drawing/2014/main" id="{42D5112A-02FD-649B-CCDF-29EF4CC11F07}"/>
                    </a:ext>
                  </a:extLst>
                </p:cNvPr>
                <p:cNvSpPr/>
                <p:nvPr/>
              </p:nvSpPr>
              <p:spPr>
                <a:xfrm>
                  <a:off x="13729335" y="-1811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05" name="Freeform 6304">
                  <a:extLst>
                    <a:ext uri="{FF2B5EF4-FFF2-40B4-BE49-F238E27FC236}">
                      <a16:creationId xmlns:a16="http://schemas.microsoft.com/office/drawing/2014/main" id="{069DF74F-3C0C-F2A6-CA4A-107957F793E8}"/>
                    </a:ext>
                  </a:extLst>
                </p:cNvPr>
                <p:cNvSpPr/>
                <p:nvPr/>
              </p:nvSpPr>
              <p:spPr>
                <a:xfrm>
                  <a:off x="13760767"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18" name="Graphic 26">
                <a:extLst>
                  <a:ext uri="{FF2B5EF4-FFF2-40B4-BE49-F238E27FC236}">
                    <a16:creationId xmlns:a16="http://schemas.microsoft.com/office/drawing/2014/main" id="{41AD566D-9E13-105A-CF56-AC82DAD11E4B}"/>
                  </a:ext>
                </a:extLst>
              </p:cNvPr>
              <p:cNvGrpSpPr/>
              <p:nvPr/>
            </p:nvGrpSpPr>
            <p:grpSpPr>
              <a:xfrm>
                <a:off x="13745527" y="-1843000"/>
                <a:ext cx="62864" cy="62699"/>
                <a:chOff x="13745527" y="-1843000"/>
                <a:chExt cx="62864" cy="62699"/>
              </a:xfrm>
            </p:grpSpPr>
            <p:sp>
              <p:nvSpPr>
                <p:cNvPr id="6302" name="Freeform 6301">
                  <a:extLst>
                    <a:ext uri="{FF2B5EF4-FFF2-40B4-BE49-F238E27FC236}">
                      <a16:creationId xmlns:a16="http://schemas.microsoft.com/office/drawing/2014/main" id="{7651591A-376F-3492-FEC0-04C26EF89472}"/>
                    </a:ext>
                  </a:extLst>
                </p:cNvPr>
                <p:cNvSpPr/>
                <p:nvPr/>
              </p:nvSpPr>
              <p:spPr>
                <a:xfrm>
                  <a:off x="13745527" y="-1811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03" name="Freeform 6302">
                  <a:extLst>
                    <a:ext uri="{FF2B5EF4-FFF2-40B4-BE49-F238E27FC236}">
                      <a16:creationId xmlns:a16="http://schemas.microsoft.com/office/drawing/2014/main" id="{22C610CC-8DBF-B47D-1FA9-764D55A5A717}"/>
                    </a:ext>
                  </a:extLst>
                </p:cNvPr>
                <p:cNvSpPr/>
                <p:nvPr/>
              </p:nvSpPr>
              <p:spPr>
                <a:xfrm>
                  <a:off x="13776960"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19" name="Graphic 26">
                <a:extLst>
                  <a:ext uri="{FF2B5EF4-FFF2-40B4-BE49-F238E27FC236}">
                    <a16:creationId xmlns:a16="http://schemas.microsoft.com/office/drawing/2014/main" id="{8708EF30-A3C8-539E-F1AB-E33F7E81F15F}"/>
                  </a:ext>
                </a:extLst>
              </p:cNvPr>
              <p:cNvGrpSpPr/>
              <p:nvPr/>
            </p:nvGrpSpPr>
            <p:grpSpPr>
              <a:xfrm>
                <a:off x="13751242" y="-1843000"/>
                <a:ext cx="62865" cy="62699"/>
                <a:chOff x="13751242" y="-1843000"/>
                <a:chExt cx="62865" cy="62699"/>
              </a:xfrm>
            </p:grpSpPr>
            <p:sp>
              <p:nvSpPr>
                <p:cNvPr id="6300" name="Freeform 6299">
                  <a:extLst>
                    <a:ext uri="{FF2B5EF4-FFF2-40B4-BE49-F238E27FC236}">
                      <a16:creationId xmlns:a16="http://schemas.microsoft.com/office/drawing/2014/main" id="{6747F9B0-DC48-38CD-AD71-F79523167537}"/>
                    </a:ext>
                  </a:extLst>
                </p:cNvPr>
                <p:cNvSpPr/>
                <p:nvPr/>
              </p:nvSpPr>
              <p:spPr>
                <a:xfrm>
                  <a:off x="13751242" y="-1811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01" name="Freeform 6300">
                  <a:extLst>
                    <a:ext uri="{FF2B5EF4-FFF2-40B4-BE49-F238E27FC236}">
                      <a16:creationId xmlns:a16="http://schemas.microsoft.com/office/drawing/2014/main" id="{BEDB2FBE-3F9E-B563-5812-98F6D1098D0E}"/>
                    </a:ext>
                  </a:extLst>
                </p:cNvPr>
                <p:cNvSpPr/>
                <p:nvPr/>
              </p:nvSpPr>
              <p:spPr>
                <a:xfrm>
                  <a:off x="13782675"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20" name="Graphic 26">
                <a:extLst>
                  <a:ext uri="{FF2B5EF4-FFF2-40B4-BE49-F238E27FC236}">
                    <a16:creationId xmlns:a16="http://schemas.microsoft.com/office/drawing/2014/main" id="{68C2B17B-B473-3C06-1903-D690BF525423}"/>
                  </a:ext>
                </a:extLst>
              </p:cNvPr>
              <p:cNvGrpSpPr/>
              <p:nvPr/>
            </p:nvGrpSpPr>
            <p:grpSpPr>
              <a:xfrm>
                <a:off x="13771245" y="-1843000"/>
                <a:ext cx="63817" cy="62699"/>
                <a:chOff x="13771245" y="-1843000"/>
                <a:chExt cx="63817" cy="62699"/>
              </a:xfrm>
            </p:grpSpPr>
            <p:sp>
              <p:nvSpPr>
                <p:cNvPr id="6298" name="Freeform 6297">
                  <a:extLst>
                    <a:ext uri="{FF2B5EF4-FFF2-40B4-BE49-F238E27FC236}">
                      <a16:creationId xmlns:a16="http://schemas.microsoft.com/office/drawing/2014/main" id="{0673AF11-7D2A-A76D-A1B5-B36084BDEF49}"/>
                    </a:ext>
                  </a:extLst>
                </p:cNvPr>
                <p:cNvSpPr/>
                <p:nvPr/>
              </p:nvSpPr>
              <p:spPr>
                <a:xfrm>
                  <a:off x="13771245" y="-1811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99" name="Freeform 6298">
                  <a:extLst>
                    <a:ext uri="{FF2B5EF4-FFF2-40B4-BE49-F238E27FC236}">
                      <a16:creationId xmlns:a16="http://schemas.microsoft.com/office/drawing/2014/main" id="{8120EE92-0AB7-BCB8-937E-25D2F224749A}"/>
                    </a:ext>
                  </a:extLst>
                </p:cNvPr>
                <p:cNvSpPr/>
                <p:nvPr/>
              </p:nvSpPr>
              <p:spPr>
                <a:xfrm>
                  <a:off x="13802677"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21" name="Graphic 26">
                <a:extLst>
                  <a:ext uri="{FF2B5EF4-FFF2-40B4-BE49-F238E27FC236}">
                    <a16:creationId xmlns:a16="http://schemas.microsoft.com/office/drawing/2014/main" id="{E879C58B-9040-2E86-57A4-E891D8F03465}"/>
                  </a:ext>
                </a:extLst>
              </p:cNvPr>
              <p:cNvGrpSpPr/>
              <p:nvPr/>
            </p:nvGrpSpPr>
            <p:grpSpPr>
              <a:xfrm>
                <a:off x="13779817" y="-1843000"/>
                <a:ext cx="63817" cy="62699"/>
                <a:chOff x="13779817" y="-1843000"/>
                <a:chExt cx="63817" cy="62699"/>
              </a:xfrm>
            </p:grpSpPr>
            <p:sp>
              <p:nvSpPr>
                <p:cNvPr id="6296" name="Freeform 6295">
                  <a:extLst>
                    <a:ext uri="{FF2B5EF4-FFF2-40B4-BE49-F238E27FC236}">
                      <a16:creationId xmlns:a16="http://schemas.microsoft.com/office/drawing/2014/main" id="{66E8B664-9D4F-C7B6-495D-A513B3DE3555}"/>
                    </a:ext>
                  </a:extLst>
                </p:cNvPr>
                <p:cNvSpPr/>
                <p:nvPr/>
              </p:nvSpPr>
              <p:spPr>
                <a:xfrm>
                  <a:off x="13779817" y="-18116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97" name="Freeform 6296">
                  <a:extLst>
                    <a:ext uri="{FF2B5EF4-FFF2-40B4-BE49-F238E27FC236}">
                      <a16:creationId xmlns:a16="http://schemas.microsoft.com/office/drawing/2014/main" id="{36B51F40-DF36-CABD-A24E-381ABC15385E}"/>
                    </a:ext>
                  </a:extLst>
                </p:cNvPr>
                <p:cNvSpPr/>
                <p:nvPr/>
              </p:nvSpPr>
              <p:spPr>
                <a:xfrm>
                  <a:off x="13811250" y="-1843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22" name="Graphic 26">
                <a:extLst>
                  <a:ext uri="{FF2B5EF4-FFF2-40B4-BE49-F238E27FC236}">
                    <a16:creationId xmlns:a16="http://schemas.microsoft.com/office/drawing/2014/main" id="{E293ADD6-A58F-02AE-AC1F-F0DF38512D82}"/>
                  </a:ext>
                </a:extLst>
              </p:cNvPr>
              <p:cNvGrpSpPr/>
              <p:nvPr/>
            </p:nvGrpSpPr>
            <p:grpSpPr>
              <a:xfrm>
                <a:off x="13819822" y="-1705250"/>
                <a:ext cx="63817" cy="62699"/>
                <a:chOff x="13819822" y="-1705250"/>
                <a:chExt cx="63817" cy="62699"/>
              </a:xfrm>
            </p:grpSpPr>
            <p:sp>
              <p:nvSpPr>
                <p:cNvPr id="6294" name="Freeform 6293">
                  <a:extLst>
                    <a:ext uri="{FF2B5EF4-FFF2-40B4-BE49-F238E27FC236}">
                      <a16:creationId xmlns:a16="http://schemas.microsoft.com/office/drawing/2014/main" id="{1BF5D578-8ED9-4CD0-E475-790D7255A407}"/>
                    </a:ext>
                  </a:extLst>
                </p:cNvPr>
                <p:cNvSpPr/>
                <p:nvPr/>
              </p:nvSpPr>
              <p:spPr>
                <a:xfrm>
                  <a:off x="13819822" y="-16739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95" name="Freeform 6294">
                  <a:extLst>
                    <a:ext uri="{FF2B5EF4-FFF2-40B4-BE49-F238E27FC236}">
                      <a16:creationId xmlns:a16="http://schemas.microsoft.com/office/drawing/2014/main" id="{50DB23E2-F194-5EC6-233A-C4B81EA4A3A0}"/>
                    </a:ext>
                  </a:extLst>
                </p:cNvPr>
                <p:cNvSpPr/>
                <p:nvPr/>
              </p:nvSpPr>
              <p:spPr>
                <a:xfrm>
                  <a:off x="13851255"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23" name="Graphic 26">
                <a:extLst>
                  <a:ext uri="{FF2B5EF4-FFF2-40B4-BE49-F238E27FC236}">
                    <a16:creationId xmlns:a16="http://schemas.microsoft.com/office/drawing/2014/main" id="{D287C49B-06B3-DAEC-2E2C-30EE86F81EF6}"/>
                  </a:ext>
                </a:extLst>
              </p:cNvPr>
              <p:cNvGrpSpPr/>
              <p:nvPr/>
            </p:nvGrpSpPr>
            <p:grpSpPr>
              <a:xfrm>
                <a:off x="13825537" y="-1705250"/>
                <a:ext cx="63817" cy="62699"/>
                <a:chOff x="13825537" y="-1705250"/>
                <a:chExt cx="63817" cy="62699"/>
              </a:xfrm>
            </p:grpSpPr>
            <p:sp>
              <p:nvSpPr>
                <p:cNvPr id="6292" name="Freeform 6291">
                  <a:extLst>
                    <a:ext uri="{FF2B5EF4-FFF2-40B4-BE49-F238E27FC236}">
                      <a16:creationId xmlns:a16="http://schemas.microsoft.com/office/drawing/2014/main" id="{7B3F8F47-36C2-0F8B-D12C-3ACC671B5214}"/>
                    </a:ext>
                  </a:extLst>
                </p:cNvPr>
                <p:cNvSpPr/>
                <p:nvPr/>
              </p:nvSpPr>
              <p:spPr>
                <a:xfrm>
                  <a:off x="13825537" y="-16739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93" name="Freeform 6292">
                  <a:extLst>
                    <a:ext uri="{FF2B5EF4-FFF2-40B4-BE49-F238E27FC236}">
                      <a16:creationId xmlns:a16="http://schemas.microsoft.com/office/drawing/2014/main" id="{084D1D09-BE86-A279-75C2-E668A18DBD2E}"/>
                    </a:ext>
                  </a:extLst>
                </p:cNvPr>
                <p:cNvSpPr/>
                <p:nvPr/>
              </p:nvSpPr>
              <p:spPr>
                <a:xfrm>
                  <a:off x="13857922"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24" name="Graphic 26">
                <a:extLst>
                  <a:ext uri="{FF2B5EF4-FFF2-40B4-BE49-F238E27FC236}">
                    <a16:creationId xmlns:a16="http://schemas.microsoft.com/office/drawing/2014/main" id="{1826DEE9-4FC0-69A7-983D-4C7F49868047}"/>
                  </a:ext>
                </a:extLst>
              </p:cNvPr>
              <p:cNvGrpSpPr/>
              <p:nvPr/>
            </p:nvGrpSpPr>
            <p:grpSpPr>
              <a:xfrm>
                <a:off x="13828395" y="-1705250"/>
                <a:ext cx="62864" cy="62699"/>
                <a:chOff x="13828395" y="-1705250"/>
                <a:chExt cx="62864" cy="62699"/>
              </a:xfrm>
            </p:grpSpPr>
            <p:sp>
              <p:nvSpPr>
                <p:cNvPr id="6290" name="Freeform 6289">
                  <a:extLst>
                    <a:ext uri="{FF2B5EF4-FFF2-40B4-BE49-F238E27FC236}">
                      <a16:creationId xmlns:a16="http://schemas.microsoft.com/office/drawing/2014/main" id="{176A10FE-3240-A604-52C7-10A6EA01B621}"/>
                    </a:ext>
                  </a:extLst>
                </p:cNvPr>
                <p:cNvSpPr/>
                <p:nvPr/>
              </p:nvSpPr>
              <p:spPr>
                <a:xfrm>
                  <a:off x="13828395" y="-16739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91" name="Freeform 6290">
                  <a:extLst>
                    <a:ext uri="{FF2B5EF4-FFF2-40B4-BE49-F238E27FC236}">
                      <a16:creationId xmlns:a16="http://schemas.microsoft.com/office/drawing/2014/main" id="{DA6E6D4C-3058-BCAF-A915-49CB9898722E}"/>
                    </a:ext>
                  </a:extLst>
                </p:cNvPr>
                <p:cNvSpPr/>
                <p:nvPr/>
              </p:nvSpPr>
              <p:spPr>
                <a:xfrm>
                  <a:off x="13859827"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25" name="Graphic 26">
                <a:extLst>
                  <a:ext uri="{FF2B5EF4-FFF2-40B4-BE49-F238E27FC236}">
                    <a16:creationId xmlns:a16="http://schemas.microsoft.com/office/drawing/2014/main" id="{6AE680AF-32BD-3310-32FA-0937953B0BBC}"/>
                  </a:ext>
                </a:extLst>
              </p:cNvPr>
              <p:cNvGrpSpPr/>
              <p:nvPr/>
            </p:nvGrpSpPr>
            <p:grpSpPr>
              <a:xfrm>
                <a:off x="13843635" y="-1705250"/>
                <a:ext cx="62865" cy="62699"/>
                <a:chOff x="13843635" y="-1705250"/>
                <a:chExt cx="62865" cy="62699"/>
              </a:xfrm>
            </p:grpSpPr>
            <p:sp>
              <p:nvSpPr>
                <p:cNvPr id="6288" name="Freeform 6287">
                  <a:extLst>
                    <a:ext uri="{FF2B5EF4-FFF2-40B4-BE49-F238E27FC236}">
                      <a16:creationId xmlns:a16="http://schemas.microsoft.com/office/drawing/2014/main" id="{8B2948F8-56AC-20B8-0A36-46F9C458C234}"/>
                    </a:ext>
                  </a:extLst>
                </p:cNvPr>
                <p:cNvSpPr/>
                <p:nvPr/>
              </p:nvSpPr>
              <p:spPr>
                <a:xfrm>
                  <a:off x="13843635" y="-1673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89" name="Freeform 6288">
                  <a:extLst>
                    <a:ext uri="{FF2B5EF4-FFF2-40B4-BE49-F238E27FC236}">
                      <a16:creationId xmlns:a16="http://schemas.microsoft.com/office/drawing/2014/main" id="{A88C6AD2-302F-CB7B-A6D7-DA77762EC2EF}"/>
                    </a:ext>
                  </a:extLst>
                </p:cNvPr>
                <p:cNvSpPr/>
                <p:nvPr/>
              </p:nvSpPr>
              <p:spPr>
                <a:xfrm>
                  <a:off x="13875067"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26" name="Graphic 26">
                <a:extLst>
                  <a:ext uri="{FF2B5EF4-FFF2-40B4-BE49-F238E27FC236}">
                    <a16:creationId xmlns:a16="http://schemas.microsoft.com/office/drawing/2014/main" id="{06E8844E-01D9-3607-886C-B7849946EF5A}"/>
                  </a:ext>
                </a:extLst>
              </p:cNvPr>
              <p:cNvGrpSpPr/>
              <p:nvPr/>
            </p:nvGrpSpPr>
            <p:grpSpPr>
              <a:xfrm>
                <a:off x="13900785" y="-1656800"/>
                <a:ext cx="63817" cy="62700"/>
                <a:chOff x="13900785" y="-1656800"/>
                <a:chExt cx="63817" cy="62700"/>
              </a:xfrm>
            </p:grpSpPr>
            <p:sp>
              <p:nvSpPr>
                <p:cNvPr id="6286" name="Freeform 6285">
                  <a:extLst>
                    <a:ext uri="{FF2B5EF4-FFF2-40B4-BE49-F238E27FC236}">
                      <a16:creationId xmlns:a16="http://schemas.microsoft.com/office/drawing/2014/main" id="{4C7A69FE-06A5-6463-87F3-E4E9F34B47FD}"/>
                    </a:ext>
                  </a:extLst>
                </p:cNvPr>
                <p:cNvSpPr/>
                <p:nvPr/>
              </p:nvSpPr>
              <p:spPr>
                <a:xfrm>
                  <a:off x="13900785" y="-16254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87" name="Freeform 6286">
                  <a:extLst>
                    <a:ext uri="{FF2B5EF4-FFF2-40B4-BE49-F238E27FC236}">
                      <a16:creationId xmlns:a16="http://schemas.microsoft.com/office/drawing/2014/main" id="{D4CE667C-96C2-FC05-B4DD-24993C8C999D}"/>
                    </a:ext>
                  </a:extLst>
                </p:cNvPr>
                <p:cNvSpPr/>
                <p:nvPr/>
              </p:nvSpPr>
              <p:spPr>
                <a:xfrm>
                  <a:off x="13932217" y="-16568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27" name="Graphic 26">
                <a:extLst>
                  <a:ext uri="{FF2B5EF4-FFF2-40B4-BE49-F238E27FC236}">
                    <a16:creationId xmlns:a16="http://schemas.microsoft.com/office/drawing/2014/main" id="{2DC1B51B-FDE1-251C-8D45-AFE43026471C}"/>
                  </a:ext>
                </a:extLst>
              </p:cNvPr>
              <p:cNvGrpSpPr/>
              <p:nvPr/>
            </p:nvGrpSpPr>
            <p:grpSpPr>
              <a:xfrm>
                <a:off x="13907452" y="-1656800"/>
                <a:ext cx="62864" cy="62700"/>
                <a:chOff x="13907452" y="-1656800"/>
                <a:chExt cx="62864" cy="62700"/>
              </a:xfrm>
            </p:grpSpPr>
            <p:sp>
              <p:nvSpPr>
                <p:cNvPr id="6284" name="Freeform 6283">
                  <a:extLst>
                    <a:ext uri="{FF2B5EF4-FFF2-40B4-BE49-F238E27FC236}">
                      <a16:creationId xmlns:a16="http://schemas.microsoft.com/office/drawing/2014/main" id="{D1E01A28-2BF3-F84C-9BE8-D41C49DB3E74}"/>
                    </a:ext>
                  </a:extLst>
                </p:cNvPr>
                <p:cNvSpPr/>
                <p:nvPr/>
              </p:nvSpPr>
              <p:spPr>
                <a:xfrm>
                  <a:off x="13907452" y="-16254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85" name="Freeform 6284">
                  <a:extLst>
                    <a:ext uri="{FF2B5EF4-FFF2-40B4-BE49-F238E27FC236}">
                      <a16:creationId xmlns:a16="http://schemas.microsoft.com/office/drawing/2014/main" id="{6D0ACF33-7933-9ECB-8F22-09B302E8DC4F}"/>
                    </a:ext>
                  </a:extLst>
                </p:cNvPr>
                <p:cNvSpPr/>
                <p:nvPr/>
              </p:nvSpPr>
              <p:spPr>
                <a:xfrm>
                  <a:off x="13938885" y="-16568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28" name="Graphic 26">
                <a:extLst>
                  <a:ext uri="{FF2B5EF4-FFF2-40B4-BE49-F238E27FC236}">
                    <a16:creationId xmlns:a16="http://schemas.microsoft.com/office/drawing/2014/main" id="{15798230-48AB-0281-21C2-AAB296FEB286}"/>
                  </a:ext>
                </a:extLst>
              </p:cNvPr>
              <p:cNvGrpSpPr/>
              <p:nvPr/>
            </p:nvGrpSpPr>
            <p:grpSpPr>
              <a:xfrm>
                <a:off x="13909357" y="-1656800"/>
                <a:ext cx="63817" cy="62700"/>
                <a:chOff x="13909357" y="-1656800"/>
                <a:chExt cx="63817" cy="62700"/>
              </a:xfrm>
            </p:grpSpPr>
            <p:sp>
              <p:nvSpPr>
                <p:cNvPr id="6282" name="Freeform 6281">
                  <a:extLst>
                    <a:ext uri="{FF2B5EF4-FFF2-40B4-BE49-F238E27FC236}">
                      <a16:creationId xmlns:a16="http://schemas.microsoft.com/office/drawing/2014/main" id="{A6CD07DC-AC07-2AC0-AA5B-6F2E661598A5}"/>
                    </a:ext>
                  </a:extLst>
                </p:cNvPr>
                <p:cNvSpPr/>
                <p:nvPr/>
              </p:nvSpPr>
              <p:spPr>
                <a:xfrm>
                  <a:off x="13909357" y="-16254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83" name="Freeform 6282">
                  <a:extLst>
                    <a:ext uri="{FF2B5EF4-FFF2-40B4-BE49-F238E27FC236}">
                      <a16:creationId xmlns:a16="http://schemas.microsoft.com/office/drawing/2014/main" id="{5D6E08F5-998D-D61E-3A25-E3D638C0C18F}"/>
                    </a:ext>
                  </a:extLst>
                </p:cNvPr>
                <p:cNvSpPr/>
                <p:nvPr/>
              </p:nvSpPr>
              <p:spPr>
                <a:xfrm>
                  <a:off x="13941742" y="-16568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29" name="Graphic 26">
                <a:extLst>
                  <a:ext uri="{FF2B5EF4-FFF2-40B4-BE49-F238E27FC236}">
                    <a16:creationId xmlns:a16="http://schemas.microsoft.com/office/drawing/2014/main" id="{BEE7485D-9836-2D73-574C-0EF4F68E2E7D}"/>
                  </a:ext>
                </a:extLst>
              </p:cNvPr>
              <p:cNvGrpSpPr/>
              <p:nvPr/>
            </p:nvGrpSpPr>
            <p:grpSpPr>
              <a:xfrm>
                <a:off x="13956030" y="-1656800"/>
                <a:ext cx="62865" cy="62700"/>
                <a:chOff x="13956030" y="-1656800"/>
                <a:chExt cx="62865" cy="62700"/>
              </a:xfrm>
            </p:grpSpPr>
            <p:sp>
              <p:nvSpPr>
                <p:cNvPr id="6280" name="Freeform 6279">
                  <a:extLst>
                    <a:ext uri="{FF2B5EF4-FFF2-40B4-BE49-F238E27FC236}">
                      <a16:creationId xmlns:a16="http://schemas.microsoft.com/office/drawing/2014/main" id="{99F80CC8-16CE-0E08-EABA-62DBDE8CB72A}"/>
                    </a:ext>
                  </a:extLst>
                </p:cNvPr>
                <p:cNvSpPr/>
                <p:nvPr/>
              </p:nvSpPr>
              <p:spPr>
                <a:xfrm>
                  <a:off x="13956030" y="-1625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81" name="Freeform 6280">
                  <a:extLst>
                    <a:ext uri="{FF2B5EF4-FFF2-40B4-BE49-F238E27FC236}">
                      <a16:creationId xmlns:a16="http://schemas.microsoft.com/office/drawing/2014/main" id="{297520DE-075E-45FB-8C43-62F0D1454819}"/>
                    </a:ext>
                  </a:extLst>
                </p:cNvPr>
                <p:cNvSpPr/>
                <p:nvPr/>
              </p:nvSpPr>
              <p:spPr>
                <a:xfrm>
                  <a:off x="13987462" y="-16568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0" name="Graphic 26">
                <a:extLst>
                  <a:ext uri="{FF2B5EF4-FFF2-40B4-BE49-F238E27FC236}">
                    <a16:creationId xmlns:a16="http://schemas.microsoft.com/office/drawing/2014/main" id="{C0361FC4-B7EB-D7C6-6338-8BBED53F9171}"/>
                  </a:ext>
                </a:extLst>
              </p:cNvPr>
              <p:cNvGrpSpPr/>
              <p:nvPr/>
            </p:nvGrpSpPr>
            <p:grpSpPr>
              <a:xfrm>
                <a:off x="13961745" y="-1656800"/>
                <a:ext cx="62864" cy="62700"/>
                <a:chOff x="13961745" y="-1656800"/>
                <a:chExt cx="62864" cy="62700"/>
              </a:xfrm>
            </p:grpSpPr>
            <p:sp>
              <p:nvSpPr>
                <p:cNvPr id="6278" name="Freeform 6277">
                  <a:extLst>
                    <a:ext uri="{FF2B5EF4-FFF2-40B4-BE49-F238E27FC236}">
                      <a16:creationId xmlns:a16="http://schemas.microsoft.com/office/drawing/2014/main" id="{1E096A40-CC79-8B8B-76A3-6D18DCABE9D5}"/>
                    </a:ext>
                  </a:extLst>
                </p:cNvPr>
                <p:cNvSpPr/>
                <p:nvPr/>
              </p:nvSpPr>
              <p:spPr>
                <a:xfrm>
                  <a:off x="13961745" y="-16254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79" name="Freeform 6278">
                  <a:extLst>
                    <a:ext uri="{FF2B5EF4-FFF2-40B4-BE49-F238E27FC236}">
                      <a16:creationId xmlns:a16="http://schemas.microsoft.com/office/drawing/2014/main" id="{FB9511C9-14EF-BAEA-8BDB-6B2CFE027010}"/>
                    </a:ext>
                  </a:extLst>
                </p:cNvPr>
                <p:cNvSpPr/>
                <p:nvPr/>
              </p:nvSpPr>
              <p:spPr>
                <a:xfrm>
                  <a:off x="13993177" y="-16568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1" name="Graphic 26">
                <a:extLst>
                  <a:ext uri="{FF2B5EF4-FFF2-40B4-BE49-F238E27FC236}">
                    <a16:creationId xmlns:a16="http://schemas.microsoft.com/office/drawing/2014/main" id="{568E25A6-47B2-F446-9F23-B0E50108265D}"/>
                  </a:ext>
                </a:extLst>
              </p:cNvPr>
              <p:cNvGrpSpPr/>
              <p:nvPr/>
            </p:nvGrpSpPr>
            <p:grpSpPr>
              <a:xfrm>
                <a:off x="14057947" y="-1656800"/>
                <a:ext cx="62865" cy="62700"/>
                <a:chOff x="14057947" y="-1656800"/>
                <a:chExt cx="62865" cy="62700"/>
              </a:xfrm>
            </p:grpSpPr>
            <p:sp>
              <p:nvSpPr>
                <p:cNvPr id="6276" name="Freeform 6275">
                  <a:extLst>
                    <a:ext uri="{FF2B5EF4-FFF2-40B4-BE49-F238E27FC236}">
                      <a16:creationId xmlns:a16="http://schemas.microsoft.com/office/drawing/2014/main" id="{7EA915B1-8E13-F02A-382F-A79EA9A0CE02}"/>
                    </a:ext>
                  </a:extLst>
                </p:cNvPr>
                <p:cNvSpPr/>
                <p:nvPr/>
              </p:nvSpPr>
              <p:spPr>
                <a:xfrm>
                  <a:off x="14057947" y="-16254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77" name="Freeform 6276">
                  <a:extLst>
                    <a:ext uri="{FF2B5EF4-FFF2-40B4-BE49-F238E27FC236}">
                      <a16:creationId xmlns:a16="http://schemas.microsoft.com/office/drawing/2014/main" id="{138BDB71-A212-D783-BF84-53A54FA64644}"/>
                    </a:ext>
                  </a:extLst>
                </p:cNvPr>
                <p:cNvSpPr/>
                <p:nvPr/>
              </p:nvSpPr>
              <p:spPr>
                <a:xfrm>
                  <a:off x="14089380" y="-16568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2" name="Graphic 26">
                <a:extLst>
                  <a:ext uri="{FF2B5EF4-FFF2-40B4-BE49-F238E27FC236}">
                    <a16:creationId xmlns:a16="http://schemas.microsoft.com/office/drawing/2014/main" id="{9AA387BD-B185-9CDF-ED05-30C5610AB116}"/>
                  </a:ext>
                </a:extLst>
              </p:cNvPr>
              <p:cNvGrpSpPr/>
              <p:nvPr/>
            </p:nvGrpSpPr>
            <p:grpSpPr>
              <a:xfrm>
                <a:off x="14063662" y="-1656800"/>
                <a:ext cx="63817" cy="62700"/>
                <a:chOff x="14063662" y="-1656800"/>
                <a:chExt cx="63817" cy="62700"/>
              </a:xfrm>
            </p:grpSpPr>
            <p:sp>
              <p:nvSpPr>
                <p:cNvPr id="6274" name="Freeform 6273">
                  <a:extLst>
                    <a:ext uri="{FF2B5EF4-FFF2-40B4-BE49-F238E27FC236}">
                      <a16:creationId xmlns:a16="http://schemas.microsoft.com/office/drawing/2014/main" id="{9AAF2A66-7190-4AFE-BB20-28B018E95B90}"/>
                    </a:ext>
                  </a:extLst>
                </p:cNvPr>
                <p:cNvSpPr/>
                <p:nvPr/>
              </p:nvSpPr>
              <p:spPr>
                <a:xfrm>
                  <a:off x="14063662" y="-16254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75" name="Freeform 6274">
                  <a:extLst>
                    <a:ext uri="{FF2B5EF4-FFF2-40B4-BE49-F238E27FC236}">
                      <a16:creationId xmlns:a16="http://schemas.microsoft.com/office/drawing/2014/main" id="{F6388F68-6E6B-DD25-FAD4-83A81A973B85}"/>
                    </a:ext>
                  </a:extLst>
                </p:cNvPr>
                <p:cNvSpPr/>
                <p:nvPr/>
              </p:nvSpPr>
              <p:spPr>
                <a:xfrm>
                  <a:off x="14096047" y="-1656800"/>
                  <a:ext cx="9525" cy="62700"/>
                </a:xfrm>
                <a:custGeom>
                  <a:avLst/>
                  <a:gdLst>
                    <a:gd name="connsiteX0" fmla="*/ 0 w 9525"/>
                    <a:gd name="connsiteY0" fmla="*/ 62700 h 62700"/>
                    <a:gd name="connsiteX1" fmla="*/ 0 w 9525"/>
                    <a:gd name="connsiteY1" fmla="*/ 0 h 62700"/>
                  </a:gdLst>
                  <a:ahLst/>
                  <a:cxnLst>
                    <a:cxn ang="0">
                      <a:pos x="connsiteX0" y="connsiteY0"/>
                    </a:cxn>
                    <a:cxn ang="0">
                      <a:pos x="connsiteX1" y="connsiteY1"/>
                    </a:cxn>
                  </a:cxnLst>
                  <a:rect l="l" t="t" r="r" b="b"/>
                  <a:pathLst>
                    <a:path w="9525" h="62700">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3" name="Graphic 26">
                <a:extLst>
                  <a:ext uri="{FF2B5EF4-FFF2-40B4-BE49-F238E27FC236}">
                    <a16:creationId xmlns:a16="http://schemas.microsoft.com/office/drawing/2014/main" id="{E46175E1-FC57-8183-169A-3BD105FFEA42}"/>
                  </a:ext>
                </a:extLst>
              </p:cNvPr>
              <p:cNvGrpSpPr/>
              <p:nvPr/>
            </p:nvGrpSpPr>
            <p:grpSpPr>
              <a:xfrm>
                <a:off x="14122717" y="-1603600"/>
                <a:ext cx="62864" cy="62699"/>
                <a:chOff x="14122717" y="-1603600"/>
                <a:chExt cx="62864" cy="62699"/>
              </a:xfrm>
            </p:grpSpPr>
            <p:sp>
              <p:nvSpPr>
                <p:cNvPr id="6272" name="Freeform 6271">
                  <a:extLst>
                    <a:ext uri="{FF2B5EF4-FFF2-40B4-BE49-F238E27FC236}">
                      <a16:creationId xmlns:a16="http://schemas.microsoft.com/office/drawing/2014/main" id="{B34DA02C-E1AA-1B66-A71E-301B1081B35A}"/>
                    </a:ext>
                  </a:extLst>
                </p:cNvPr>
                <p:cNvSpPr/>
                <p:nvPr/>
              </p:nvSpPr>
              <p:spPr>
                <a:xfrm>
                  <a:off x="14122717" y="-15722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73" name="Freeform 6272">
                  <a:extLst>
                    <a:ext uri="{FF2B5EF4-FFF2-40B4-BE49-F238E27FC236}">
                      <a16:creationId xmlns:a16="http://schemas.microsoft.com/office/drawing/2014/main" id="{7FF856FC-4BA5-640A-C87B-E6E9784C70A0}"/>
                    </a:ext>
                  </a:extLst>
                </p:cNvPr>
                <p:cNvSpPr/>
                <p:nvPr/>
              </p:nvSpPr>
              <p:spPr>
                <a:xfrm>
                  <a:off x="14154150"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4" name="Graphic 26">
                <a:extLst>
                  <a:ext uri="{FF2B5EF4-FFF2-40B4-BE49-F238E27FC236}">
                    <a16:creationId xmlns:a16="http://schemas.microsoft.com/office/drawing/2014/main" id="{D6A03B29-7246-B328-3229-CA745507B28D}"/>
                  </a:ext>
                </a:extLst>
              </p:cNvPr>
              <p:cNvGrpSpPr/>
              <p:nvPr/>
            </p:nvGrpSpPr>
            <p:grpSpPr>
              <a:xfrm>
                <a:off x="14128432" y="-1603600"/>
                <a:ext cx="63817" cy="62699"/>
                <a:chOff x="14128432" y="-1603600"/>
                <a:chExt cx="63817" cy="62699"/>
              </a:xfrm>
            </p:grpSpPr>
            <p:sp>
              <p:nvSpPr>
                <p:cNvPr id="6270" name="Freeform 6269">
                  <a:extLst>
                    <a:ext uri="{FF2B5EF4-FFF2-40B4-BE49-F238E27FC236}">
                      <a16:creationId xmlns:a16="http://schemas.microsoft.com/office/drawing/2014/main" id="{087E0391-DE9D-38CB-155C-A01423C8E71F}"/>
                    </a:ext>
                  </a:extLst>
                </p:cNvPr>
                <p:cNvSpPr/>
                <p:nvPr/>
              </p:nvSpPr>
              <p:spPr>
                <a:xfrm>
                  <a:off x="14128432" y="-15722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71" name="Freeform 6270">
                  <a:extLst>
                    <a:ext uri="{FF2B5EF4-FFF2-40B4-BE49-F238E27FC236}">
                      <a16:creationId xmlns:a16="http://schemas.microsoft.com/office/drawing/2014/main" id="{300C1F46-2794-D4B7-8434-CA58A4645073}"/>
                    </a:ext>
                  </a:extLst>
                </p:cNvPr>
                <p:cNvSpPr/>
                <p:nvPr/>
              </p:nvSpPr>
              <p:spPr>
                <a:xfrm>
                  <a:off x="14160817"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5" name="Graphic 26">
                <a:extLst>
                  <a:ext uri="{FF2B5EF4-FFF2-40B4-BE49-F238E27FC236}">
                    <a16:creationId xmlns:a16="http://schemas.microsoft.com/office/drawing/2014/main" id="{FD289736-2E1F-94E2-F27E-3A32E2B3361D}"/>
                  </a:ext>
                </a:extLst>
              </p:cNvPr>
              <p:cNvGrpSpPr/>
              <p:nvPr/>
            </p:nvGrpSpPr>
            <p:grpSpPr>
              <a:xfrm>
                <a:off x="14132242" y="-1603600"/>
                <a:ext cx="62864" cy="62699"/>
                <a:chOff x="14132242" y="-1603600"/>
                <a:chExt cx="62864" cy="62699"/>
              </a:xfrm>
            </p:grpSpPr>
            <p:sp>
              <p:nvSpPr>
                <p:cNvPr id="6268" name="Freeform 6267">
                  <a:extLst>
                    <a:ext uri="{FF2B5EF4-FFF2-40B4-BE49-F238E27FC236}">
                      <a16:creationId xmlns:a16="http://schemas.microsoft.com/office/drawing/2014/main" id="{E65C8B22-C328-C995-4012-D2AD953324A6}"/>
                    </a:ext>
                  </a:extLst>
                </p:cNvPr>
                <p:cNvSpPr/>
                <p:nvPr/>
              </p:nvSpPr>
              <p:spPr>
                <a:xfrm>
                  <a:off x="14132242" y="-15722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69" name="Freeform 6268">
                  <a:extLst>
                    <a:ext uri="{FF2B5EF4-FFF2-40B4-BE49-F238E27FC236}">
                      <a16:creationId xmlns:a16="http://schemas.microsoft.com/office/drawing/2014/main" id="{8595CF09-F237-4968-B789-2C0D97ED0634}"/>
                    </a:ext>
                  </a:extLst>
                </p:cNvPr>
                <p:cNvSpPr/>
                <p:nvPr/>
              </p:nvSpPr>
              <p:spPr>
                <a:xfrm>
                  <a:off x="14163675"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6" name="Graphic 26">
                <a:extLst>
                  <a:ext uri="{FF2B5EF4-FFF2-40B4-BE49-F238E27FC236}">
                    <a16:creationId xmlns:a16="http://schemas.microsoft.com/office/drawing/2014/main" id="{E3A37CE4-BFB2-77CD-173E-4903289B03C7}"/>
                  </a:ext>
                </a:extLst>
              </p:cNvPr>
              <p:cNvGrpSpPr/>
              <p:nvPr/>
            </p:nvGrpSpPr>
            <p:grpSpPr>
              <a:xfrm>
                <a:off x="14150340" y="-1603600"/>
                <a:ext cx="62865" cy="62699"/>
                <a:chOff x="14150340" y="-1603600"/>
                <a:chExt cx="62865" cy="62699"/>
              </a:xfrm>
            </p:grpSpPr>
            <p:sp>
              <p:nvSpPr>
                <p:cNvPr id="6266" name="Freeform 6265">
                  <a:extLst>
                    <a:ext uri="{FF2B5EF4-FFF2-40B4-BE49-F238E27FC236}">
                      <a16:creationId xmlns:a16="http://schemas.microsoft.com/office/drawing/2014/main" id="{26DFB733-6FC7-6F32-0989-684495BF7395}"/>
                    </a:ext>
                  </a:extLst>
                </p:cNvPr>
                <p:cNvSpPr/>
                <p:nvPr/>
              </p:nvSpPr>
              <p:spPr>
                <a:xfrm>
                  <a:off x="14150340" y="-157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67" name="Freeform 6266">
                  <a:extLst>
                    <a:ext uri="{FF2B5EF4-FFF2-40B4-BE49-F238E27FC236}">
                      <a16:creationId xmlns:a16="http://schemas.microsoft.com/office/drawing/2014/main" id="{02A42563-3423-DAAF-0B41-8E91D4B552A7}"/>
                    </a:ext>
                  </a:extLst>
                </p:cNvPr>
                <p:cNvSpPr/>
                <p:nvPr/>
              </p:nvSpPr>
              <p:spPr>
                <a:xfrm>
                  <a:off x="14181772"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7" name="Graphic 26">
                <a:extLst>
                  <a:ext uri="{FF2B5EF4-FFF2-40B4-BE49-F238E27FC236}">
                    <a16:creationId xmlns:a16="http://schemas.microsoft.com/office/drawing/2014/main" id="{951F5F64-91AA-5591-5DDB-53B3AFF9BF3F}"/>
                  </a:ext>
                </a:extLst>
              </p:cNvPr>
              <p:cNvGrpSpPr/>
              <p:nvPr/>
            </p:nvGrpSpPr>
            <p:grpSpPr>
              <a:xfrm>
                <a:off x="14155102" y="-1603600"/>
                <a:ext cx="62865" cy="62699"/>
                <a:chOff x="14155102" y="-1603600"/>
                <a:chExt cx="62865" cy="62699"/>
              </a:xfrm>
            </p:grpSpPr>
            <p:sp>
              <p:nvSpPr>
                <p:cNvPr id="6264" name="Freeform 6263">
                  <a:extLst>
                    <a:ext uri="{FF2B5EF4-FFF2-40B4-BE49-F238E27FC236}">
                      <a16:creationId xmlns:a16="http://schemas.microsoft.com/office/drawing/2014/main" id="{C6669A92-6D19-782F-4696-C79EBF3461B8}"/>
                    </a:ext>
                  </a:extLst>
                </p:cNvPr>
                <p:cNvSpPr/>
                <p:nvPr/>
              </p:nvSpPr>
              <p:spPr>
                <a:xfrm>
                  <a:off x="14155102" y="-157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65" name="Freeform 6264">
                  <a:extLst>
                    <a:ext uri="{FF2B5EF4-FFF2-40B4-BE49-F238E27FC236}">
                      <a16:creationId xmlns:a16="http://schemas.microsoft.com/office/drawing/2014/main" id="{1914C404-C32D-E396-EB8C-93F2DA387E55}"/>
                    </a:ext>
                  </a:extLst>
                </p:cNvPr>
                <p:cNvSpPr/>
                <p:nvPr/>
              </p:nvSpPr>
              <p:spPr>
                <a:xfrm>
                  <a:off x="14186535"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8" name="Graphic 26">
                <a:extLst>
                  <a:ext uri="{FF2B5EF4-FFF2-40B4-BE49-F238E27FC236}">
                    <a16:creationId xmlns:a16="http://schemas.microsoft.com/office/drawing/2014/main" id="{B580E04E-0A2C-CA51-DDA9-4C0B8B669FED}"/>
                  </a:ext>
                </a:extLst>
              </p:cNvPr>
              <p:cNvGrpSpPr/>
              <p:nvPr/>
            </p:nvGrpSpPr>
            <p:grpSpPr>
              <a:xfrm>
                <a:off x="14170342" y="-1603600"/>
                <a:ext cx="62864" cy="62699"/>
                <a:chOff x="14170342" y="-1603600"/>
                <a:chExt cx="62864" cy="62699"/>
              </a:xfrm>
            </p:grpSpPr>
            <p:sp>
              <p:nvSpPr>
                <p:cNvPr id="6262" name="Freeform 6261">
                  <a:extLst>
                    <a:ext uri="{FF2B5EF4-FFF2-40B4-BE49-F238E27FC236}">
                      <a16:creationId xmlns:a16="http://schemas.microsoft.com/office/drawing/2014/main" id="{84CF4996-505D-95EA-F9C3-4BA5C6BD3193}"/>
                    </a:ext>
                  </a:extLst>
                </p:cNvPr>
                <p:cNvSpPr/>
                <p:nvPr/>
              </p:nvSpPr>
              <p:spPr>
                <a:xfrm>
                  <a:off x="14170342" y="-15722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63" name="Freeform 6262">
                  <a:extLst>
                    <a:ext uri="{FF2B5EF4-FFF2-40B4-BE49-F238E27FC236}">
                      <a16:creationId xmlns:a16="http://schemas.microsoft.com/office/drawing/2014/main" id="{7E7A44F8-C836-511D-2AFC-26EFF75EB387}"/>
                    </a:ext>
                  </a:extLst>
                </p:cNvPr>
                <p:cNvSpPr/>
                <p:nvPr/>
              </p:nvSpPr>
              <p:spPr>
                <a:xfrm>
                  <a:off x="14201775"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9" name="Graphic 26">
                <a:extLst>
                  <a:ext uri="{FF2B5EF4-FFF2-40B4-BE49-F238E27FC236}">
                    <a16:creationId xmlns:a16="http://schemas.microsoft.com/office/drawing/2014/main" id="{4C21F8A0-7593-28CA-E330-063CCFE25F50}"/>
                  </a:ext>
                </a:extLst>
              </p:cNvPr>
              <p:cNvGrpSpPr/>
              <p:nvPr/>
            </p:nvGrpSpPr>
            <p:grpSpPr>
              <a:xfrm>
                <a:off x="14174152" y="-1603600"/>
                <a:ext cx="62865" cy="62699"/>
                <a:chOff x="14174152" y="-1603600"/>
                <a:chExt cx="62865" cy="62699"/>
              </a:xfrm>
            </p:grpSpPr>
            <p:sp>
              <p:nvSpPr>
                <p:cNvPr id="6260" name="Freeform 6259">
                  <a:extLst>
                    <a:ext uri="{FF2B5EF4-FFF2-40B4-BE49-F238E27FC236}">
                      <a16:creationId xmlns:a16="http://schemas.microsoft.com/office/drawing/2014/main" id="{E1BDBE26-61B6-73C2-0FEC-E8582148877C}"/>
                    </a:ext>
                  </a:extLst>
                </p:cNvPr>
                <p:cNvSpPr/>
                <p:nvPr/>
              </p:nvSpPr>
              <p:spPr>
                <a:xfrm>
                  <a:off x="14174152" y="-157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61" name="Freeform 6260">
                  <a:extLst>
                    <a:ext uri="{FF2B5EF4-FFF2-40B4-BE49-F238E27FC236}">
                      <a16:creationId xmlns:a16="http://schemas.microsoft.com/office/drawing/2014/main" id="{3540B32F-3CCC-D937-407C-A7C6354A1776}"/>
                    </a:ext>
                  </a:extLst>
                </p:cNvPr>
                <p:cNvSpPr/>
                <p:nvPr/>
              </p:nvSpPr>
              <p:spPr>
                <a:xfrm>
                  <a:off x="14205585"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40" name="Graphic 26">
                <a:extLst>
                  <a:ext uri="{FF2B5EF4-FFF2-40B4-BE49-F238E27FC236}">
                    <a16:creationId xmlns:a16="http://schemas.microsoft.com/office/drawing/2014/main" id="{22DB52A5-3D6E-5065-F8CD-5FC90931B348}"/>
                  </a:ext>
                </a:extLst>
              </p:cNvPr>
              <p:cNvGrpSpPr/>
              <p:nvPr/>
            </p:nvGrpSpPr>
            <p:grpSpPr>
              <a:xfrm>
                <a:off x="14183677" y="-1603600"/>
                <a:ext cx="62865" cy="62699"/>
                <a:chOff x="14183677" y="-1603600"/>
                <a:chExt cx="62865" cy="62699"/>
              </a:xfrm>
            </p:grpSpPr>
            <p:sp>
              <p:nvSpPr>
                <p:cNvPr id="6258" name="Freeform 6257">
                  <a:extLst>
                    <a:ext uri="{FF2B5EF4-FFF2-40B4-BE49-F238E27FC236}">
                      <a16:creationId xmlns:a16="http://schemas.microsoft.com/office/drawing/2014/main" id="{0DA62AB0-97C9-A083-9893-B8A6D55CFB01}"/>
                    </a:ext>
                  </a:extLst>
                </p:cNvPr>
                <p:cNvSpPr/>
                <p:nvPr/>
              </p:nvSpPr>
              <p:spPr>
                <a:xfrm>
                  <a:off x="14183677" y="-157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59" name="Freeform 6258">
                  <a:extLst>
                    <a:ext uri="{FF2B5EF4-FFF2-40B4-BE49-F238E27FC236}">
                      <a16:creationId xmlns:a16="http://schemas.microsoft.com/office/drawing/2014/main" id="{E3E8E889-9E36-5838-569F-B5ADD3F37F89}"/>
                    </a:ext>
                  </a:extLst>
                </p:cNvPr>
                <p:cNvSpPr/>
                <p:nvPr/>
              </p:nvSpPr>
              <p:spPr>
                <a:xfrm>
                  <a:off x="14215110"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41" name="Graphic 26">
                <a:extLst>
                  <a:ext uri="{FF2B5EF4-FFF2-40B4-BE49-F238E27FC236}">
                    <a16:creationId xmlns:a16="http://schemas.microsoft.com/office/drawing/2014/main" id="{5D9918C1-0876-750C-BD2B-D0C190EB3E73}"/>
                  </a:ext>
                </a:extLst>
              </p:cNvPr>
              <p:cNvGrpSpPr/>
              <p:nvPr/>
            </p:nvGrpSpPr>
            <p:grpSpPr>
              <a:xfrm>
                <a:off x="14191297" y="-1603600"/>
                <a:ext cx="62865" cy="62699"/>
                <a:chOff x="14191297" y="-1603600"/>
                <a:chExt cx="62865" cy="62699"/>
              </a:xfrm>
            </p:grpSpPr>
            <p:sp>
              <p:nvSpPr>
                <p:cNvPr id="6256" name="Freeform 6255">
                  <a:extLst>
                    <a:ext uri="{FF2B5EF4-FFF2-40B4-BE49-F238E27FC236}">
                      <a16:creationId xmlns:a16="http://schemas.microsoft.com/office/drawing/2014/main" id="{1D10C1D3-E153-156F-81B2-4520BB0CA9C2}"/>
                    </a:ext>
                  </a:extLst>
                </p:cNvPr>
                <p:cNvSpPr/>
                <p:nvPr/>
              </p:nvSpPr>
              <p:spPr>
                <a:xfrm>
                  <a:off x="14191297" y="-157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57" name="Freeform 6256">
                  <a:extLst>
                    <a:ext uri="{FF2B5EF4-FFF2-40B4-BE49-F238E27FC236}">
                      <a16:creationId xmlns:a16="http://schemas.microsoft.com/office/drawing/2014/main" id="{D6FF36EB-9DBD-E9AE-63EB-2F8F36A7AACC}"/>
                    </a:ext>
                  </a:extLst>
                </p:cNvPr>
                <p:cNvSpPr/>
                <p:nvPr/>
              </p:nvSpPr>
              <p:spPr>
                <a:xfrm>
                  <a:off x="14222730"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42" name="Graphic 26">
                <a:extLst>
                  <a:ext uri="{FF2B5EF4-FFF2-40B4-BE49-F238E27FC236}">
                    <a16:creationId xmlns:a16="http://schemas.microsoft.com/office/drawing/2014/main" id="{EAB8067C-F409-0A45-1C7C-C944D6194B3F}"/>
                  </a:ext>
                </a:extLst>
              </p:cNvPr>
              <p:cNvGrpSpPr/>
              <p:nvPr/>
            </p:nvGrpSpPr>
            <p:grpSpPr>
              <a:xfrm>
                <a:off x="14214157" y="-1603600"/>
                <a:ext cx="62865" cy="62699"/>
                <a:chOff x="14214157" y="-1603600"/>
                <a:chExt cx="62865" cy="62699"/>
              </a:xfrm>
            </p:grpSpPr>
            <p:sp>
              <p:nvSpPr>
                <p:cNvPr id="6254" name="Freeform 6253">
                  <a:extLst>
                    <a:ext uri="{FF2B5EF4-FFF2-40B4-BE49-F238E27FC236}">
                      <a16:creationId xmlns:a16="http://schemas.microsoft.com/office/drawing/2014/main" id="{C3FFAC7C-B17B-06C1-8AB9-7687BA40EF2A}"/>
                    </a:ext>
                  </a:extLst>
                </p:cNvPr>
                <p:cNvSpPr/>
                <p:nvPr/>
              </p:nvSpPr>
              <p:spPr>
                <a:xfrm>
                  <a:off x="14214157" y="-157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55" name="Freeform 6254">
                  <a:extLst>
                    <a:ext uri="{FF2B5EF4-FFF2-40B4-BE49-F238E27FC236}">
                      <a16:creationId xmlns:a16="http://schemas.microsoft.com/office/drawing/2014/main" id="{6008860D-9E31-F057-8F01-ACEB79CBA18F}"/>
                    </a:ext>
                  </a:extLst>
                </p:cNvPr>
                <p:cNvSpPr/>
                <p:nvPr/>
              </p:nvSpPr>
              <p:spPr>
                <a:xfrm>
                  <a:off x="14245590"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43" name="Graphic 26">
                <a:extLst>
                  <a:ext uri="{FF2B5EF4-FFF2-40B4-BE49-F238E27FC236}">
                    <a16:creationId xmlns:a16="http://schemas.microsoft.com/office/drawing/2014/main" id="{01DB4CF3-6400-2E9B-DA4C-FA886FF58236}"/>
                  </a:ext>
                </a:extLst>
              </p:cNvPr>
              <p:cNvGrpSpPr/>
              <p:nvPr/>
            </p:nvGrpSpPr>
            <p:grpSpPr>
              <a:xfrm>
                <a:off x="14220825" y="-1603600"/>
                <a:ext cx="62865" cy="62699"/>
                <a:chOff x="14220825" y="-1603600"/>
                <a:chExt cx="62865" cy="62699"/>
              </a:xfrm>
            </p:grpSpPr>
            <p:sp>
              <p:nvSpPr>
                <p:cNvPr id="6252" name="Freeform 6251">
                  <a:extLst>
                    <a:ext uri="{FF2B5EF4-FFF2-40B4-BE49-F238E27FC236}">
                      <a16:creationId xmlns:a16="http://schemas.microsoft.com/office/drawing/2014/main" id="{43ED75E3-00B6-918D-4DCB-C54D12315AF6}"/>
                    </a:ext>
                  </a:extLst>
                </p:cNvPr>
                <p:cNvSpPr/>
                <p:nvPr/>
              </p:nvSpPr>
              <p:spPr>
                <a:xfrm>
                  <a:off x="14220825" y="-157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53" name="Freeform 6252">
                  <a:extLst>
                    <a:ext uri="{FF2B5EF4-FFF2-40B4-BE49-F238E27FC236}">
                      <a16:creationId xmlns:a16="http://schemas.microsoft.com/office/drawing/2014/main" id="{069DB631-D588-16CA-F123-05035F5E2F70}"/>
                    </a:ext>
                  </a:extLst>
                </p:cNvPr>
                <p:cNvSpPr/>
                <p:nvPr/>
              </p:nvSpPr>
              <p:spPr>
                <a:xfrm>
                  <a:off x="14252257"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44" name="Graphic 26">
                <a:extLst>
                  <a:ext uri="{FF2B5EF4-FFF2-40B4-BE49-F238E27FC236}">
                    <a16:creationId xmlns:a16="http://schemas.microsoft.com/office/drawing/2014/main" id="{4B96FEF6-9A37-646E-CD53-8D1420FE1BB5}"/>
                  </a:ext>
                </a:extLst>
              </p:cNvPr>
              <p:cNvGrpSpPr/>
              <p:nvPr/>
            </p:nvGrpSpPr>
            <p:grpSpPr>
              <a:xfrm>
                <a:off x="14326552" y="-1603600"/>
                <a:ext cx="62865" cy="62699"/>
                <a:chOff x="14326552" y="-1603600"/>
                <a:chExt cx="62865" cy="62699"/>
              </a:xfrm>
            </p:grpSpPr>
            <p:sp>
              <p:nvSpPr>
                <p:cNvPr id="6250" name="Freeform 6249">
                  <a:extLst>
                    <a:ext uri="{FF2B5EF4-FFF2-40B4-BE49-F238E27FC236}">
                      <a16:creationId xmlns:a16="http://schemas.microsoft.com/office/drawing/2014/main" id="{6B9BF597-04D4-1086-8814-83A452039EFB}"/>
                    </a:ext>
                  </a:extLst>
                </p:cNvPr>
                <p:cNvSpPr/>
                <p:nvPr/>
              </p:nvSpPr>
              <p:spPr>
                <a:xfrm>
                  <a:off x="14326552" y="-157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51" name="Freeform 6250">
                  <a:extLst>
                    <a:ext uri="{FF2B5EF4-FFF2-40B4-BE49-F238E27FC236}">
                      <a16:creationId xmlns:a16="http://schemas.microsoft.com/office/drawing/2014/main" id="{44340A58-01CD-17F7-F93C-9FF1C75AD017}"/>
                    </a:ext>
                  </a:extLst>
                </p:cNvPr>
                <p:cNvSpPr/>
                <p:nvPr/>
              </p:nvSpPr>
              <p:spPr>
                <a:xfrm>
                  <a:off x="14357985"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45" name="Graphic 26">
                <a:extLst>
                  <a:ext uri="{FF2B5EF4-FFF2-40B4-BE49-F238E27FC236}">
                    <a16:creationId xmlns:a16="http://schemas.microsoft.com/office/drawing/2014/main" id="{51083F7F-9FAB-0EC8-84EE-24B703B4A684}"/>
                  </a:ext>
                </a:extLst>
              </p:cNvPr>
              <p:cNvGrpSpPr/>
              <p:nvPr/>
            </p:nvGrpSpPr>
            <p:grpSpPr>
              <a:xfrm>
                <a:off x="14329410" y="-1603600"/>
                <a:ext cx="62865" cy="62699"/>
                <a:chOff x="14329410" y="-1603600"/>
                <a:chExt cx="62865" cy="62699"/>
              </a:xfrm>
            </p:grpSpPr>
            <p:sp>
              <p:nvSpPr>
                <p:cNvPr id="6248" name="Freeform 6247">
                  <a:extLst>
                    <a:ext uri="{FF2B5EF4-FFF2-40B4-BE49-F238E27FC236}">
                      <a16:creationId xmlns:a16="http://schemas.microsoft.com/office/drawing/2014/main" id="{EEEB728B-7BBB-CF50-C004-018894E4A570}"/>
                    </a:ext>
                  </a:extLst>
                </p:cNvPr>
                <p:cNvSpPr/>
                <p:nvPr/>
              </p:nvSpPr>
              <p:spPr>
                <a:xfrm>
                  <a:off x="14329410" y="-157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49" name="Freeform 6248">
                  <a:extLst>
                    <a:ext uri="{FF2B5EF4-FFF2-40B4-BE49-F238E27FC236}">
                      <a16:creationId xmlns:a16="http://schemas.microsoft.com/office/drawing/2014/main" id="{2CFFC83F-D5EF-7F43-B5AB-9DEFEC9BBD2B}"/>
                    </a:ext>
                  </a:extLst>
                </p:cNvPr>
                <p:cNvSpPr/>
                <p:nvPr/>
              </p:nvSpPr>
              <p:spPr>
                <a:xfrm>
                  <a:off x="14360842"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46" name="Graphic 26">
                <a:extLst>
                  <a:ext uri="{FF2B5EF4-FFF2-40B4-BE49-F238E27FC236}">
                    <a16:creationId xmlns:a16="http://schemas.microsoft.com/office/drawing/2014/main" id="{68A6AC9F-FB05-629F-018C-B2E75AB1A762}"/>
                  </a:ext>
                </a:extLst>
              </p:cNvPr>
              <p:cNvGrpSpPr/>
              <p:nvPr/>
            </p:nvGrpSpPr>
            <p:grpSpPr>
              <a:xfrm>
                <a:off x="14354175" y="-1603600"/>
                <a:ext cx="62865" cy="62699"/>
                <a:chOff x="14354175" y="-1603600"/>
                <a:chExt cx="62865" cy="62699"/>
              </a:xfrm>
            </p:grpSpPr>
            <p:sp>
              <p:nvSpPr>
                <p:cNvPr id="6246" name="Freeform 6245">
                  <a:extLst>
                    <a:ext uri="{FF2B5EF4-FFF2-40B4-BE49-F238E27FC236}">
                      <a16:creationId xmlns:a16="http://schemas.microsoft.com/office/drawing/2014/main" id="{D5DFE8FC-D87C-32C4-8599-0EDE88903700}"/>
                    </a:ext>
                  </a:extLst>
                </p:cNvPr>
                <p:cNvSpPr/>
                <p:nvPr/>
              </p:nvSpPr>
              <p:spPr>
                <a:xfrm>
                  <a:off x="14354175" y="-157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47" name="Freeform 6246">
                  <a:extLst>
                    <a:ext uri="{FF2B5EF4-FFF2-40B4-BE49-F238E27FC236}">
                      <a16:creationId xmlns:a16="http://schemas.microsoft.com/office/drawing/2014/main" id="{0277D18A-1C75-C94C-638E-EE1DCF33BE54}"/>
                    </a:ext>
                  </a:extLst>
                </p:cNvPr>
                <p:cNvSpPr/>
                <p:nvPr/>
              </p:nvSpPr>
              <p:spPr>
                <a:xfrm>
                  <a:off x="14385607"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47" name="Graphic 26">
                <a:extLst>
                  <a:ext uri="{FF2B5EF4-FFF2-40B4-BE49-F238E27FC236}">
                    <a16:creationId xmlns:a16="http://schemas.microsoft.com/office/drawing/2014/main" id="{2D67DD1A-B77A-6D22-0773-84A1D5B1359D}"/>
                  </a:ext>
                </a:extLst>
              </p:cNvPr>
              <p:cNvGrpSpPr/>
              <p:nvPr/>
            </p:nvGrpSpPr>
            <p:grpSpPr>
              <a:xfrm>
                <a:off x="14357985" y="-1603600"/>
                <a:ext cx="62865" cy="62699"/>
                <a:chOff x="14357985" y="-1603600"/>
                <a:chExt cx="62865" cy="62699"/>
              </a:xfrm>
            </p:grpSpPr>
            <p:sp>
              <p:nvSpPr>
                <p:cNvPr id="6244" name="Freeform 6243">
                  <a:extLst>
                    <a:ext uri="{FF2B5EF4-FFF2-40B4-BE49-F238E27FC236}">
                      <a16:creationId xmlns:a16="http://schemas.microsoft.com/office/drawing/2014/main" id="{3445B3DA-C6C5-ABB9-901D-482046540026}"/>
                    </a:ext>
                  </a:extLst>
                </p:cNvPr>
                <p:cNvSpPr/>
                <p:nvPr/>
              </p:nvSpPr>
              <p:spPr>
                <a:xfrm>
                  <a:off x="14357985" y="-15722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45" name="Freeform 6244">
                  <a:extLst>
                    <a:ext uri="{FF2B5EF4-FFF2-40B4-BE49-F238E27FC236}">
                      <a16:creationId xmlns:a16="http://schemas.microsoft.com/office/drawing/2014/main" id="{3E076332-541B-C986-51DB-C9318286B098}"/>
                    </a:ext>
                  </a:extLst>
                </p:cNvPr>
                <p:cNvSpPr/>
                <p:nvPr/>
              </p:nvSpPr>
              <p:spPr>
                <a:xfrm>
                  <a:off x="14389417"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48" name="Graphic 26">
                <a:extLst>
                  <a:ext uri="{FF2B5EF4-FFF2-40B4-BE49-F238E27FC236}">
                    <a16:creationId xmlns:a16="http://schemas.microsoft.com/office/drawing/2014/main" id="{C265DD8C-03A1-15C6-2437-0E3059F13B64}"/>
                  </a:ext>
                </a:extLst>
              </p:cNvPr>
              <p:cNvGrpSpPr/>
              <p:nvPr/>
            </p:nvGrpSpPr>
            <p:grpSpPr>
              <a:xfrm>
                <a:off x="14359890" y="-1603600"/>
                <a:ext cx="63817" cy="62699"/>
                <a:chOff x="14359890" y="-1603600"/>
                <a:chExt cx="63817" cy="62699"/>
              </a:xfrm>
            </p:grpSpPr>
            <p:sp>
              <p:nvSpPr>
                <p:cNvPr id="6242" name="Freeform 6241">
                  <a:extLst>
                    <a:ext uri="{FF2B5EF4-FFF2-40B4-BE49-F238E27FC236}">
                      <a16:creationId xmlns:a16="http://schemas.microsoft.com/office/drawing/2014/main" id="{CE5E65A2-374E-F04C-812E-E9E15463FE5C}"/>
                    </a:ext>
                  </a:extLst>
                </p:cNvPr>
                <p:cNvSpPr/>
                <p:nvPr/>
              </p:nvSpPr>
              <p:spPr>
                <a:xfrm>
                  <a:off x="14359890" y="-157225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43" name="Freeform 6242">
                  <a:extLst>
                    <a:ext uri="{FF2B5EF4-FFF2-40B4-BE49-F238E27FC236}">
                      <a16:creationId xmlns:a16="http://schemas.microsoft.com/office/drawing/2014/main" id="{64737CDA-BA7B-B9AE-AD2E-9F69C2AF82D8}"/>
                    </a:ext>
                  </a:extLst>
                </p:cNvPr>
                <p:cNvSpPr/>
                <p:nvPr/>
              </p:nvSpPr>
              <p:spPr>
                <a:xfrm>
                  <a:off x="14392275" y="-16036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49" name="Graphic 26">
                <a:extLst>
                  <a:ext uri="{FF2B5EF4-FFF2-40B4-BE49-F238E27FC236}">
                    <a16:creationId xmlns:a16="http://schemas.microsoft.com/office/drawing/2014/main" id="{1CDC8AA0-4FFC-6E75-A1E4-2D2E80A048B7}"/>
                  </a:ext>
                </a:extLst>
              </p:cNvPr>
              <p:cNvGrpSpPr/>
              <p:nvPr/>
            </p:nvGrpSpPr>
            <p:grpSpPr>
              <a:xfrm>
                <a:off x="14458950" y="-1494350"/>
                <a:ext cx="62865" cy="63650"/>
                <a:chOff x="14458950" y="-1494350"/>
                <a:chExt cx="62865" cy="63650"/>
              </a:xfrm>
            </p:grpSpPr>
            <p:sp>
              <p:nvSpPr>
                <p:cNvPr id="6240" name="Freeform 6239">
                  <a:extLst>
                    <a:ext uri="{FF2B5EF4-FFF2-40B4-BE49-F238E27FC236}">
                      <a16:creationId xmlns:a16="http://schemas.microsoft.com/office/drawing/2014/main" id="{B137E78F-E14F-1349-6D2C-5B3606834F5C}"/>
                    </a:ext>
                  </a:extLst>
                </p:cNvPr>
                <p:cNvSpPr/>
                <p:nvPr/>
              </p:nvSpPr>
              <p:spPr>
                <a:xfrm>
                  <a:off x="14458950" y="-1463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41" name="Freeform 6240">
                  <a:extLst>
                    <a:ext uri="{FF2B5EF4-FFF2-40B4-BE49-F238E27FC236}">
                      <a16:creationId xmlns:a16="http://schemas.microsoft.com/office/drawing/2014/main" id="{8E8B6CB3-C2FA-CF11-69E1-F9F69E3EC2B3}"/>
                    </a:ext>
                  </a:extLst>
                </p:cNvPr>
                <p:cNvSpPr/>
                <p:nvPr/>
              </p:nvSpPr>
              <p:spPr>
                <a:xfrm>
                  <a:off x="14490382" y="-14943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50" name="Graphic 26">
                <a:extLst>
                  <a:ext uri="{FF2B5EF4-FFF2-40B4-BE49-F238E27FC236}">
                    <a16:creationId xmlns:a16="http://schemas.microsoft.com/office/drawing/2014/main" id="{3C73EE79-056D-D26D-8A38-8F9167A2A6F7}"/>
                  </a:ext>
                </a:extLst>
              </p:cNvPr>
              <p:cNvGrpSpPr/>
              <p:nvPr/>
            </p:nvGrpSpPr>
            <p:grpSpPr>
              <a:xfrm>
                <a:off x="14462760" y="-1494350"/>
                <a:ext cx="62865" cy="63650"/>
                <a:chOff x="14462760" y="-1494350"/>
                <a:chExt cx="62865" cy="63650"/>
              </a:xfrm>
            </p:grpSpPr>
            <p:sp>
              <p:nvSpPr>
                <p:cNvPr id="6238" name="Freeform 6237">
                  <a:extLst>
                    <a:ext uri="{FF2B5EF4-FFF2-40B4-BE49-F238E27FC236}">
                      <a16:creationId xmlns:a16="http://schemas.microsoft.com/office/drawing/2014/main" id="{307A2209-5402-3131-8923-C215933FD1B0}"/>
                    </a:ext>
                  </a:extLst>
                </p:cNvPr>
                <p:cNvSpPr/>
                <p:nvPr/>
              </p:nvSpPr>
              <p:spPr>
                <a:xfrm>
                  <a:off x="14462760" y="-1463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39" name="Freeform 6238">
                  <a:extLst>
                    <a:ext uri="{FF2B5EF4-FFF2-40B4-BE49-F238E27FC236}">
                      <a16:creationId xmlns:a16="http://schemas.microsoft.com/office/drawing/2014/main" id="{222E0C64-6C2A-A49B-8F66-332833462328}"/>
                    </a:ext>
                  </a:extLst>
                </p:cNvPr>
                <p:cNvSpPr/>
                <p:nvPr/>
              </p:nvSpPr>
              <p:spPr>
                <a:xfrm>
                  <a:off x="14494192" y="-14943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51" name="Graphic 26">
                <a:extLst>
                  <a:ext uri="{FF2B5EF4-FFF2-40B4-BE49-F238E27FC236}">
                    <a16:creationId xmlns:a16="http://schemas.microsoft.com/office/drawing/2014/main" id="{35F6F9F2-8EC5-9F19-93E2-82556C560232}"/>
                  </a:ext>
                </a:extLst>
              </p:cNvPr>
              <p:cNvGrpSpPr/>
              <p:nvPr/>
            </p:nvGrpSpPr>
            <p:grpSpPr>
              <a:xfrm>
                <a:off x="14465617" y="-1494350"/>
                <a:ext cx="63817" cy="63650"/>
                <a:chOff x="14465617" y="-1494350"/>
                <a:chExt cx="63817" cy="63650"/>
              </a:xfrm>
            </p:grpSpPr>
            <p:sp>
              <p:nvSpPr>
                <p:cNvPr id="6236" name="Freeform 6235">
                  <a:extLst>
                    <a:ext uri="{FF2B5EF4-FFF2-40B4-BE49-F238E27FC236}">
                      <a16:creationId xmlns:a16="http://schemas.microsoft.com/office/drawing/2014/main" id="{B1DA8A73-911B-F4F2-8BF0-45B4C8243049}"/>
                    </a:ext>
                  </a:extLst>
                </p:cNvPr>
                <p:cNvSpPr/>
                <p:nvPr/>
              </p:nvSpPr>
              <p:spPr>
                <a:xfrm>
                  <a:off x="14465617" y="-14630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37" name="Freeform 6236">
                  <a:extLst>
                    <a:ext uri="{FF2B5EF4-FFF2-40B4-BE49-F238E27FC236}">
                      <a16:creationId xmlns:a16="http://schemas.microsoft.com/office/drawing/2014/main" id="{1A5D127C-99A9-6548-F111-AABE50A63CCD}"/>
                    </a:ext>
                  </a:extLst>
                </p:cNvPr>
                <p:cNvSpPr/>
                <p:nvPr/>
              </p:nvSpPr>
              <p:spPr>
                <a:xfrm>
                  <a:off x="14498002" y="-14943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52" name="Graphic 26">
                <a:extLst>
                  <a:ext uri="{FF2B5EF4-FFF2-40B4-BE49-F238E27FC236}">
                    <a16:creationId xmlns:a16="http://schemas.microsoft.com/office/drawing/2014/main" id="{BE9BCDFC-47B8-6A16-A26F-7A9D3A368136}"/>
                  </a:ext>
                </a:extLst>
              </p:cNvPr>
              <p:cNvGrpSpPr/>
              <p:nvPr/>
            </p:nvGrpSpPr>
            <p:grpSpPr>
              <a:xfrm>
                <a:off x="14497050" y="-1494350"/>
                <a:ext cx="63817" cy="63650"/>
                <a:chOff x="14497050" y="-1494350"/>
                <a:chExt cx="63817" cy="63650"/>
              </a:xfrm>
            </p:grpSpPr>
            <p:sp>
              <p:nvSpPr>
                <p:cNvPr id="6234" name="Freeform 6233">
                  <a:extLst>
                    <a:ext uri="{FF2B5EF4-FFF2-40B4-BE49-F238E27FC236}">
                      <a16:creationId xmlns:a16="http://schemas.microsoft.com/office/drawing/2014/main" id="{EBD483E5-0697-822B-9733-62C1D0819850}"/>
                    </a:ext>
                  </a:extLst>
                </p:cNvPr>
                <p:cNvSpPr/>
                <p:nvPr/>
              </p:nvSpPr>
              <p:spPr>
                <a:xfrm>
                  <a:off x="14497050" y="-14630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35" name="Freeform 6234">
                  <a:extLst>
                    <a:ext uri="{FF2B5EF4-FFF2-40B4-BE49-F238E27FC236}">
                      <a16:creationId xmlns:a16="http://schemas.microsoft.com/office/drawing/2014/main" id="{ACDE5A33-4B4D-F591-B415-E6E66CDBC5F0}"/>
                    </a:ext>
                  </a:extLst>
                </p:cNvPr>
                <p:cNvSpPr/>
                <p:nvPr/>
              </p:nvSpPr>
              <p:spPr>
                <a:xfrm>
                  <a:off x="14528482" y="-14943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53" name="Graphic 26">
                <a:extLst>
                  <a:ext uri="{FF2B5EF4-FFF2-40B4-BE49-F238E27FC236}">
                    <a16:creationId xmlns:a16="http://schemas.microsoft.com/office/drawing/2014/main" id="{7735E14A-D5AE-3908-67CB-A319AF98675F}"/>
                  </a:ext>
                </a:extLst>
              </p:cNvPr>
              <p:cNvGrpSpPr/>
              <p:nvPr/>
            </p:nvGrpSpPr>
            <p:grpSpPr>
              <a:xfrm>
                <a:off x="14503717" y="-1494350"/>
                <a:ext cx="62864" cy="63650"/>
                <a:chOff x="14503717" y="-1494350"/>
                <a:chExt cx="62864" cy="63650"/>
              </a:xfrm>
            </p:grpSpPr>
            <p:sp>
              <p:nvSpPr>
                <p:cNvPr id="6232" name="Freeform 6231">
                  <a:extLst>
                    <a:ext uri="{FF2B5EF4-FFF2-40B4-BE49-F238E27FC236}">
                      <a16:creationId xmlns:a16="http://schemas.microsoft.com/office/drawing/2014/main" id="{B8EFB55F-A559-D5D5-843F-A45EF9145469}"/>
                    </a:ext>
                  </a:extLst>
                </p:cNvPr>
                <p:cNvSpPr/>
                <p:nvPr/>
              </p:nvSpPr>
              <p:spPr>
                <a:xfrm>
                  <a:off x="14503717" y="-14630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33" name="Freeform 6232">
                  <a:extLst>
                    <a:ext uri="{FF2B5EF4-FFF2-40B4-BE49-F238E27FC236}">
                      <a16:creationId xmlns:a16="http://schemas.microsoft.com/office/drawing/2014/main" id="{B24F1080-19DD-2263-5D8A-89154EDF23A9}"/>
                    </a:ext>
                  </a:extLst>
                </p:cNvPr>
                <p:cNvSpPr/>
                <p:nvPr/>
              </p:nvSpPr>
              <p:spPr>
                <a:xfrm>
                  <a:off x="14535150" y="-14943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54" name="Graphic 26">
                <a:extLst>
                  <a:ext uri="{FF2B5EF4-FFF2-40B4-BE49-F238E27FC236}">
                    <a16:creationId xmlns:a16="http://schemas.microsoft.com/office/drawing/2014/main" id="{2DF6F10A-8FD4-2467-4100-D3AF2E731E23}"/>
                  </a:ext>
                </a:extLst>
              </p:cNvPr>
              <p:cNvGrpSpPr/>
              <p:nvPr/>
            </p:nvGrpSpPr>
            <p:grpSpPr>
              <a:xfrm>
                <a:off x="14508480" y="-1494350"/>
                <a:ext cx="62864" cy="63650"/>
                <a:chOff x="14508480" y="-1494350"/>
                <a:chExt cx="62864" cy="63650"/>
              </a:xfrm>
            </p:grpSpPr>
            <p:sp>
              <p:nvSpPr>
                <p:cNvPr id="6230" name="Freeform 6229">
                  <a:extLst>
                    <a:ext uri="{FF2B5EF4-FFF2-40B4-BE49-F238E27FC236}">
                      <a16:creationId xmlns:a16="http://schemas.microsoft.com/office/drawing/2014/main" id="{C8784932-52CE-C804-3C73-E8B2B9E86704}"/>
                    </a:ext>
                  </a:extLst>
                </p:cNvPr>
                <p:cNvSpPr/>
                <p:nvPr/>
              </p:nvSpPr>
              <p:spPr>
                <a:xfrm>
                  <a:off x="14508480" y="-14630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31" name="Freeform 6230">
                  <a:extLst>
                    <a:ext uri="{FF2B5EF4-FFF2-40B4-BE49-F238E27FC236}">
                      <a16:creationId xmlns:a16="http://schemas.microsoft.com/office/drawing/2014/main" id="{3DC85A3F-5031-D516-1478-83769F1903DA}"/>
                    </a:ext>
                  </a:extLst>
                </p:cNvPr>
                <p:cNvSpPr/>
                <p:nvPr/>
              </p:nvSpPr>
              <p:spPr>
                <a:xfrm>
                  <a:off x="14539912" y="-14943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55" name="Graphic 26">
                <a:extLst>
                  <a:ext uri="{FF2B5EF4-FFF2-40B4-BE49-F238E27FC236}">
                    <a16:creationId xmlns:a16="http://schemas.microsoft.com/office/drawing/2014/main" id="{A445E2C3-9592-E9E9-E135-DCBA0085884C}"/>
                  </a:ext>
                </a:extLst>
              </p:cNvPr>
              <p:cNvGrpSpPr/>
              <p:nvPr/>
            </p:nvGrpSpPr>
            <p:grpSpPr>
              <a:xfrm>
                <a:off x="14603730" y="-1494350"/>
                <a:ext cx="62864" cy="63650"/>
                <a:chOff x="14603730" y="-1494350"/>
                <a:chExt cx="62864" cy="63650"/>
              </a:xfrm>
            </p:grpSpPr>
            <p:sp>
              <p:nvSpPr>
                <p:cNvPr id="6228" name="Freeform 6227">
                  <a:extLst>
                    <a:ext uri="{FF2B5EF4-FFF2-40B4-BE49-F238E27FC236}">
                      <a16:creationId xmlns:a16="http://schemas.microsoft.com/office/drawing/2014/main" id="{81E0EC65-D9C3-BCD8-5599-CB15FD8B5F74}"/>
                    </a:ext>
                  </a:extLst>
                </p:cNvPr>
                <p:cNvSpPr/>
                <p:nvPr/>
              </p:nvSpPr>
              <p:spPr>
                <a:xfrm>
                  <a:off x="14603730" y="-14630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29" name="Freeform 6228">
                  <a:extLst>
                    <a:ext uri="{FF2B5EF4-FFF2-40B4-BE49-F238E27FC236}">
                      <a16:creationId xmlns:a16="http://schemas.microsoft.com/office/drawing/2014/main" id="{B5AD7D4E-2615-9352-B043-7C53EB7029B7}"/>
                    </a:ext>
                  </a:extLst>
                </p:cNvPr>
                <p:cNvSpPr/>
                <p:nvPr/>
              </p:nvSpPr>
              <p:spPr>
                <a:xfrm>
                  <a:off x="14635162" y="-14943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56" name="Graphic 26">
                <a:extLst>
                  <a:ext uri="{FF2B5EF4-FFF2-40B4-BE49-F238E27FC236}">
                    <a16:creationId xmlns:a16="http://schemas.microsoft.com/office/drawing/2014/main" id="{0BAD94AD-054C-5220-3AEA-32344EC34CEE}"/>
                  </a:ext>
                </a:extLst>
              </p:cNvPr>
              <p:cNvGrpSpPr/>
              <p:nvPr/>
            </p:nvGrpSpPr>
            <p:grpSpPr>
              <a:xfrm>
                <a:off x="14605635" y="-1494350"/>
                <a:ext cx="62865" cy="63650"/>
                <a:chOff x="14605635" y="-1494350"/>
                <a:chExt cx="62865" cy="63650"/>
              </a:xfrm>
            </p:grpSpPr>
            <p:sp>
              <p:nvSpPr>
                <p:cNvPr id="6226" name="Freeform 6225">
                  <a:extLst>
                    <a:ext uri="{FF2B5EF4-FFF2-40B4-BE49-F238E27FC236}">
                      <a16:creationId xmlns:a16="http://schemas.microsoft.com/office/drawing/2014/main" id="{E1EE34A3-2D16-393B-2D0F-071E24BF915B}"/>
                    </a:ext>
                  </a:extLst>
                </p:cNvPr>
                <p:cNvSpPr/>
                <p:nvPr/>
              </p:nvSpPr>
              <p:spPr>
                <a:xfrm>
                  <a:off x="14605635" y="-14630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27" name="Freeform 6226">
                  <a:extLst>
                    <a:ext uri="{FF2B5EF4-FFF2-40B4-BE49-F238E27FC236}">
                      <a16:creationId xmlns:a16="http://schemas.microsoft.com/office/drawing/2014/main" id="{97A0E15B-2838-07DF-5BC1-E87EE9E0D96A}"/>
                    </a:ext>
                  </a:extLst>
                </p:cNvPr>
                <p:cNvSpPr/>
                <p:nvPr/>
              </p:nvSpPr>
              <p:spPr>
                <a:xfrm>
                  <a:off x="14637067" y="-1494350"/>
                  <a:ext cx="9525" cy="63650"/>
                </a:xfrm>
                <a:custGeom>
                  <a:avLst/>
                  <a:gdLst>
                    <a:gd name="connsiteX0" fmla="*/ 0 w 9525"/>
                    <a:gd name="connsiteY0" fmla="*/ 63650 h 63650"/>
                    <a:gd name="connsiteX1" fmla="*/ 0 w 9525"/>
                    <a:gd name="connsiteY1" fmla="*/ 0 h 63650"/>
                  </a:gdLst>
                  <a:ahLst/>
                  <a:cxnLst>
                    <a:cxn ang="0">
                      <a:pos x="connsiteX0" y="connsiteY0"/>
                    </a:cxn>
                    <a:cxn ang="0">
                      <a:pos x="connsiteX1" y="connsiteY1"/>
                    </a:cxn>
                  </a:cxnLst>
                  <a:rect l="l" t="t" r="r" b="b"/>
                  <a:pathLst>
                    <a:path w="9525" h="63650">
                      <a:moveTo>
                        <a:pt x="0" y="6365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57" name="Graphic 26">
                <a:extLst>
                  <a:ext uri="{FF2B5EF4-FFF2-40B4-BE49-F238E27FC236}">
                    <a16:creationId xmlns:a16="http://schemas.microsoft.com/office/drawing/2014/main" id="{FA5F999C-E6A6-037B-1F08-A1074ECC36AB}"/>
                  </a:ext>
                </a:extLst>
              </p:cNvPr>
              <p:cNvGrpSpPr/>
              <p:nvPr/>
            </p:nvGrpSpPr>
            <p:grpSpPr>
              <a:xfrm>
                <a:off x="14691360" y="-1330000"/>
                <a:ext cx="62865" cy="62699"/>
                <a:chOff x="14691360" y="-1330000"/>
                <a:chExt cx="62865" cy="62699"/>
              </a:xfrm>
            </p:grpSpPr>
            <p:sp>
              <p:nvSpPr>
                <p:cNvPr id="6224" name="Freeform 6223">
                  <a:extLst>
                    <a:ext uri="{FF2B5EF4-FFF2-40B4-BE49-F238E27FC236}">
                      <a16:creationId xmlns:a16="http://schemas.microsoft.com/office/drawing/2014/main" id="{A7F6F841-6758-E80B-3CDC-00940EEF127A}"/>
                    </a:ext>
                  </a:extLst>
                </p:cNvPr>
                <p:cNvSpPr/>
                <p:nvPr/>
              </p:nvSpPr>
              <p:spPr>
                <a:xfrm>
                  <a:off x="14691360" y="-1298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25" name="Freeform 6224">
                  <a:extLst>
                    <a:ext uri="{FF2B5EF4-FFF2-40B4-BE49-F238E27FC236}">
                      <a16:creationId xmlns:a16="http://schemas.microsoft.com/office/drawing/2014/main" id="{70F54A06-4177-0534-72A7-48C741F69622}"/>
                    </a:ext>
                  </a:extLst>
                </p:cNvPr>
                <p:cNvSpPr/>
                <p:nvPr/>
              </p:nvSpPr>
              <p:spPr>
                <a:xfrm>
                  <a:off x="14722792"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58" name="Graphic 26">
                <a:extLst>
                  <a:ext uri="{FF2B5EF4-FFF2-40B4-BE49-F238E27FC236}">
                    <a16:creationId xmlns:a16="http://schemas.microsoft.com/office/drawing/2014/main" id="{41B29AD8-C017-AD6A-4617-5A6661B4FC82}"/>
                  </a:ext>
                </a:extLst>
              </p:cNvPr>
              <p:cNvGrpSpPr/>
              <p:nvPr/>
            </p:nvGrpSpPr>
            <p:grpSpPr>
              <a:xfrm>
                <a:off x="14694217" y="-1330000"/>
                <a:ext cx="62864" cy="62699"/>
                <a:chOff x="14694217" y="-1330000"/>
                <a:chExt cx="62864" cy="62699"/>
              </a:xfrm>
            </p:grpSpPr>
            <p:sp>
              <p:nvSpPr>
                <p:cNvPr id="6222" name="Freeform 6221">
                  <a:extLst>
                    <a:ext uri="{FF2B5EF4-FFF2-40B4-BE49-F238E27FC236}">
                      <a16:creationId xmlns:a16="http://schemas.microsoft.com/office/drawing/2014/main" id="{0B5BE482-D789-490F-59B9-B7201D98B4A5}"/>
                    </a:ext>
                  </a:extLst>
                </p:cNvPr>
                <p:cNvSpPr/>
                <p:nvPr/>
              </p:nvSpPr>
              <p:spPr>
                <a:xfrm>
                  <a:off x="14694217" y="-1298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23" name="Freeform 6222">
                  <a:extLst>
                    <a:ext uri="{FF2B5EF4-FFF2-40B4-BE49-F238E27FC236}">
                      <a16:creationId xmlns:a16="http://schemas.microsoft.com/office/drawing/2014/main" id="{C2E6ADD8-C5A6-167C-1454-3D086E1A996D}"/>
                    </a:ext>
                  </a:extLst>
                </p:cNvPr>
                <p:cNvSpPr/>
                <p:nvPr/>
              </p:nvSpPr>
              <p:spPr>
                <a:xfrm>
                  <a:off x="14725650"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59" name="Graphic 26">
                <a:extLst>
                  <a:ext uri="{FF2B5EF4-FFF2-40B4-BE49-F238E27FC236}">
                    <a16:creationId xmlns:a16="http://schemas.microsoft.com/office/drawing/2014/main" id="{5C34EF33-34F8-3F56-073A-6898411FC47E}"/>
                  </a:ext>
                </a:extLst>
              </p:cNvPr>
              <p:cNvGrpSpPr/>
              <p:nvPr/>
            </p:nvGrpSpPr>
            <p:grpSpPr>
              <a:xfrm>
                <a:off x="14709457" y="-1330000"/>
                <a:ext cx="62865" cy="62699"/>
                <a:chOff x="14709457" y="-1330000"/>
                <a:chExt cx="62865" cy="62699"/>
              </a:xfrm>
            </p:grpSpPr>
            <p:sp>
              <p:nvSpPr>
                <p:cNvPr id="6220" name="Freeform 6219">
                  <a:extLst>
                    <a:ext uri="{FF2B5EF4-FFF2-40B4-BE49-F238E27FC236}">
                      <a16:creationId xmlns:a16="http://schemas.microsoft.com/office/drawing/2014/main" id="{28638F68-6262-80E2-4604-1DCFB04B873F}"/>
                    </a:ext>
                  </a:extLst>
                </p:cNvPr>
                <p:cNvSpPr/>
                <p:nvPr/>
              </p:nvSpPr>
              <p:spPr>
                <a:xfrm>
                  <a:off x="14709457" y="-1298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21" name="Freeform 6220">
                  <a:extLst>
                    <a:ext uri="{FF2B5EF4-FFF2-40B4-BE49-F238E27FC236}">
                      <a16:creationId xmlns:a16="http://schemas.microsoft.com/office/drawing/2014/main" id="{F166B4DF-1766-2CF7-9F91-6C078FB1500B}"/>
                    </a:ext>
                  </a:extLst>
                </p:cNvPr>
                <p:cNvSpPr/>
                <p:nvPr/>
              </p:nvSpPr>
              <p:spPr>
                <a:xfrm>
                  <a:off x="14740890"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0" name="Graphic 26">
                <a:extLst>
                  <a:ext uri="{FF2B5EF4-FFF2-40B4-BE49-F238E27FC236}">
                    <a16:creationId xmlns:a16="http://schemas.microsoft.com/office/drawing/2014/main" id="{92D2503F-9641-A6AD-DDDF-E71DD05354A4}"/>
                  </a:ext>
                </a:extLst>
              </p:cNvPr>
              <p:cNvGrpSpPr/>
              <p:nvPr/>
            </p:nvGrpSpPr>
            <p:grpSpPr>
              <a:xfrm>
                <a:off x="14711362" y="-1330000"/>
                <a:ext cx="63817" cy="62699"/>
                <a:chOff x="14711362" y="-1330000"/>
                <a:chExt cx="63817" cy="62699"/>
              </a:xfrm>
            </p:grpSpPr>
            <p:sp>
              <p:nvSpPr>
                <p:cNvPr id="6218" name="Freeform 6217">
                  <a:extLst>
                    <a:ext uri="{FF2B5EF4-FFF2-40B4-BE49-F238E27FC236}">
                      <a16:creationId xmlns:a16="http://schemas.microsoft.com/office/drawing/2014/main" id="{5CED9DD2-1FA7-17E7-05F7-BD99D6603697}"/>
                    </a:ext>
                  </a:extLst>
                </p:cNvPr>
                <p:cNvSpPr/>
                <p:nvPr/>
              </p:nvSpPr>
              <p:spPr>
                <a:xfrm>
                  <a:off x="14711362" y="-1298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19" name="Freeform 6218">
                  <a:extLst>
                    <a:ext uri="{FF2B5EF4-FFF2-40B4-BE49-F238E27FC236}">
                      <a16:creationId xmlns:a16="http://schemas.microsoft.com/office/drawing/2014/main" id="{24BF9389-5641-2489-B169-0F63CA9000FC}"/>
                    </a:ext>
                  </a:extLst>
                </p:cNvPr>
                <p:cNvSpPr/>
                <p:nvPr/>
              </p:nvSpPr>
              <p:spPr>
                <a:xfrm>
                  <a:off x="14742795"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1" name="Graphic 26">
                <a:extLst>
                  <a:ext uri="{FF2B5EF4-FFF2-40B4-BE49-F238E27FC236}">
                    <a16:creationId xmlns:a16="http://schemas.microsoft.com/office/drawing/2014/main" id="{32363657-E72A-3B08-C70A-F8DD391D71DD}"/>
                  </a:ext>
                </a:extLst>
              </p:cNvPr>
              <p:cNvGrpSpPr/>
              <p:nvPr/>
            </p:nvGrpSpPr>
            <p:grpSpPr>
              <a:xfrm>
                <a:off x="14776132" y="-1330000"/>
                <a:ext cx="62865" cy="62699"/>
                <a:chOff x="14776132" y="-1330000"/>
                <a:chExt cx="62865" cy="62699"/>
              </a:xfrm>
            </p:grpSpPr>
            <p:sp>
              <p:nvSpPr>
                <p:cNvPr id="6216" name="Freeform 6215">
                  <a:extLst>
                    <a:ext uri="{FF2B5EF4-FFF2-40B4-BE49-F238E27FC236}">
                      <a16:creationId xmlns:a16="http://schemas.microsoft.com/office/drawing/2014/main" id="{DB0F116A-B39E-CCDA-9B33-E4A644F73EE6}"/>
                    </a:ext>
                  </a:extLst>
                </p:cNvPr>
                <p:cNvSpPr/>
                <p:nvPr/>
              </p:nvSpPr>
              <p:spPr>
                <a:xfrm>
                  <a:off x="14776132" y="-1298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17" name="Freeform 6216">
                  <a:extLst>
                    <a:ext uri="{FF2B5EF4-FFF2-40B4-BE49-F238E27FC236}">
                      <a16:creationId xmlns:a16="http://schemas.microsoft.com/office/drawing/2014/main" id="{86F01102-F68F-C30F-50A9-775361F3E3F3}"/>
                    </a:ext>
                  </a:extLst>
                </p:cNvPr>
                <p:cNvSpPr/>
                <p:nvPr/>
              </p:nvSpPr>
              <p:spPr>
                <a:xfrm>
                  <a:off x="14807565"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2" name="Graphic 26">
                <a:extLst>
                  <a:ext uri="{FF2B5EF4-FFF2-40B4-BE49-F238E27FC236}">
                    <a16:creationId xmlns:a16="http://schemas.microsoft.com/office/drawing/2014/main" id="{E02DB746-D227-EEA6-9B7E-F029B7917167}"/>
                  </a:ext>
                </a:extLst>
              </p:cNvPr>
              <p:cNvGrpSpPr/>
              <p:nvPr/>
            </p:nvGrpSpPr>
            <p:grpSpPr>
              <a:xfrm>
                <a:off x="14778990" y="-1330000"/>
                <a:ext cx="62865" cy="62699"/>
                <a:chOff x="14778990" y="-1330000"/>
                <a:chExt cx="62865" cy="62699"/>
              </a:xfrm>
            </p:grpSpPr>
            <p:sp>
              <p:nvSpPr>
                <p:cNvPr id="6214" name="Freeform 6213">
                  <a:extLst>
                    <a:ext uri="{FF2B5EF4-FFF2-40B4-BE49-F238E27FC236}">
                      <a16:creationId xmlns:a16="http://schemas.microsoft.com/office/drawing/2014/main" id="{8B8FA192-DE65-4422-6D8A-45099B8EDDEB}"/>
                    </a:ext>
                  </a:extLst>
                </p:cNvPr>
                <p:cNvSpPr/>
                <p:nvPr/>
              </p:nvSpPr>
              <p:spPr>
                <a:xfrm>
                  <a:off x="14778990" y="-1298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15" name="Freeform 6214">
                  <a:extLst>
                    <a:ext uri="{FF2B5EF4-FFF2-40B4-BE49-F238E27FC236}">
                      <a16:creationId xmlns:a16="http://schemas.microsoft.com/office/drawing/2014/main" id="{99F40D5F-CDC2-9E38-4B6B-2FE52274EBBC}"/>
                    </a:ext>
                  </a:extLst>
                </p:cNvPr>
                <p:cNvSpPr/>
                <p:nvPr/>
              </p:nvSpPr>
              <p:spPr>
                <a:xfrm>
                  <a:off x="14810422"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3" name="Graphic 26">
                <a:extLst>
                  <a:ext uri="{FF2B5EF4-FFF2-40B4-BE49-F238E27FC236}">
                    <a16:creationId xmlns:a16="http://schemas.microsoft.com/office/drawing/2014/main" id="{B58E88E2-32A0-7D04-55B1-B7244131C6DD}"/>
                  </a:ext>
                </a:extLst>
              </p:cNvPr>
              <p:cNvGrpSpPr/>
              <p:nvPr/>
            </p:nvGrpSpPr>
            <p:grpSpPr>
              <a:xfrm>
                <a:off x="14784705" y="-1330000"/>
                <a:ext cx="63817" cy="62699"/>
                <a:chOff x="14784705" y="-1330000"/>
                <a:chExt cx="63817" cy="62699"/>
              </a:xfrm>
            </p:grpSpPr>
            <p:sp>
              <p:nvSpPr>
                <p:cNvPr id="6212" name="Freeform 6211">
                  <a:extLst>
                    <a:ext uri="{FF2B5EF4-FFF2-40B4-BE49-F238E27FC236}">
                      <a16:creationId xmlns:a16="http://schemas.microsoft.com/office/drawing/2014/main" id="{2EE7D35F-85CF-F8C3-9BA1-6F8C5CC1951F}"/>
                    </a:ext>
                  </a:extLst>
                </p:cNvPr>
                <p:cNvSpPr/>
                <p:nvPr/>
              </p:nvSpPr>
              <p:spPr>
                <a:xfrm>
                  <a:off x="14784705" y="-1298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13" name="Freeform 6212">
                  <a:extLst>
                    <a:ext uri="{FF2B5EF4-FFF2-40B4-BE49-F238E27FC236}">
                      <a16:creationId xmlns:a16="http://schemas.microsoft.com/office/drawing/2014/main" id="{BE8F7B99-7607-791D-3CFD-BA10A905B962}"/>
                    </a:ext>
                  </a:extLst>
                </p:cNvPr>
                <p:cNvSpPr/>
                <p:nvPr/>
              </p:nvSpPr>
              <p:spPr>
                <a:xfrm>
                  <a:off x="14816137"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4" name="Graphic 26">
                <a:extLst>
                  <a:ext uri="{FF2B5EF4-FFF2-40B4-BE49-F238E27FC236}">
                    <a16:creationId xmlns:a16="http://schemas.microsoft.com/office/drawing/2014/main" id="{03266C70-3532-D769-0ED2-BED4ADA2E702}"/>
                  </a:ext>
                </a:extLst>
              </p:cNvPr>
              <p:cNvGrpSpPr/>
              <p:nvPr/>
            </p:nvGrpSpPr>
            <p:grpSpPr>
              <a:xfrm>
                <a:off x="15060930" y="-1330000"/>
                <a:ext cx="62864" cy="62699"/>
                <a:chOff x="15060930" y="-1330000"/>
                <a:chExt cx="62864" cy="62699"/>
              </a:xfrm>
            </p:grpSpPr>
            <p:sp>
              <p:nvSpPr>
                <p:cNvPr id="6210" name="Freeform 6209">
                  <a:extLst>
                    <a:ext uri="{FF2B5EF4-FFF2-40B4-BE49-F238E27FC236}">
                      <a16:creationId xmlns:a16="http://schemas.microsoft.com/office/drawing/2014/main" id="{5D53BF02-5A03-D884-3509-9FF611674C62}"/>
                    </a:ext>
                  </a:extLst>
                </p:cNvPr>
                <p:cNvSpPr/>
                <p:nvPr/>
              </p:nvSpPr>
              <p:spPr>
                <a:xfrm>
                  <a:off x="15060930" y="-129865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11" name="Freeform 6210">
                  <a:extLst>
                    <a:ext uri="{FF2B5EF4-FFF2-40B4-BE49-F238E27FC236}">
                      <a16:creationId xmlns:a16="http://schemas.microsoft.com/office/drawing/2014/main" id="{34D8985F-C6CF-C962-F1F5-D0D4F5C2DFA5}"/>
                    </a:ext>
                  </a:extLst>
                </p:cNvPr>
                <p:cNvSpPr/>
                <p:nvPr/>
              </p:nvSpPr>
              <p:spPr>
                <a:xfrm>
                  <a:off x="15092362"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5" name="Graphic 26">
                <a:extLst>
                  <a:ext uri="{FF2B5EF4-FFF2-40B4-BE49-F238E27FC236}">
                    <a16:creationId xmlns:a16="http://schemas.microsoft.com/office/drawing/2014/main" id="{B5D39DD9-4D78-A6DE-5734-70E0934BF173}"/>
                  </a:ext>
                </a:extLst>
              </p:cNvPr>
              <p:cNvGrpSpPr/>
              <p:nvPr/>
            </p:nvGrpSpPr>
            <p:grpSpPr>
              <a:xfrm>
                <a:off x="15065692" y="-1330000"/>
                <a:ext cx="63817" cy="62699"/>
                <a:chOff x="15065692" y="-1330000"/>
                <a:chExt cx="63817" cy="62699"/>
              </a:xfrm>
            </p:grpSpPr>
            <p:sp>
              <p:nvSpPr>
                <p:cNvPr id="6208" name="Freeform 6207">
                  <a:extLst>
                    <a:ext uri="{FF2B5EF4-FFF2-40B4-BE49-F238E27FC236}">
                      <a16:creationId xmlns:a16="http://schemas.microsoft.com/office/drawing/2014/main" id="{99C0BD53-C6BC-5BED-39E0-01E4782B1052}"/>
                    </a:ext>
                  </a:extLst>
                </p:cNvPr>
                <p:cNvSpPr/>
                <p:nvPr/>
              </p:nvSpPr>
              <p:spPr>
                <a:xfrm>
                  <a:off x="15065692" y="-1298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09" name="Freeform 6208">
                  <a:extLst>
                    <a:ext uri="{FF2B5EF4-FFF2-40B4-BE49-F238E27FC236}">
                      <a16:creationId xmlns:a16="http://schemas.microsoft.com/office/drawing/2014/main" id="{B374CAB2-4948-351A-1D1C-0BEDB43F7F89}"/>
                    </a:ext>
                  </a:extLst>
                </p:cNvPr>
                <p:cNvSpPr/>
                <p:nvPr/>
              </p:nvSpPr>
              <p:spPr>
                <a:xfrm>
                  <a:off x="15098077"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6" name="Graphic 26">
                <a:extLst>
                  <a:ext uri="{FF2B5EF4-FFF2-40B4-BE49-F238E27FC236}">
                    <a16:creationId xmlns:a16="http://schemas.microsoft.com/office/drawing/2014/main" id="{7F1F7AE1-7EE9-1B67-741A-E20DEED6CFAA}"/>
                  </a:ext>
                </a:extLst>
              </p:cNvPr>
              <p:cNvGrpSpPr/>
              <p:nvPr/>
            </p:nvGrpSpPr>
            <p:grpSpPr>
              <a:xfrm>
                <a:off x="15411450" y="-1330000"/>
                <a:ext cx="62865" cy="62699"/>
                <a:chOff x="15411450" y="-1330000"/>
                <a:chExt cx="62865" cy="62699"/>
              </a:xfrm>
            </p:grpSpPr>
            <p:sp>
              <p:nvSpPr>
                <p:cNvPr id="6206" name="Freeform 6205">
                  <a:extLst>
                    <a:ext uri="{FF2B5EF4-FFF2-40B4-BE49-F238E27FC236}">
                      <a16:creationId xmlns:a16="http://schemas.microsoft.com/office/drawing/2014/main" id="{0F2099B9-E102-8DB2-D27A-88DFB12DEA7F}"/>
                    </a:ext>
                  </a:extLst>
                </p:cNvPr>
                <p:cNvSpPr/>
                <p:nvPr/>
              </p:nvSpPr>
              <p:spPr>
                <a:xfrm>
                  <a:off x="15411450" y="-1298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07" name="Freeform 6206">
                  <a:extLst>
                    <a:ext uri="{FF2B5EF4-FFF2-40B4-BE49-F238E27FC236}">
                      <a16:creationId xmlns:a16="http://schemas.microsoft.com/office/drawing/2014/main" id="{95FC7254-6D83-5772-F3F3-FAB588C141E4}"/>
                    </a:ext>
                  </a:extLst>
                </p:cNvPr>
                <p:cNvSpPr/>
                <p:nvPr/>
              </p:nvSpPr>
              <p:spPr>
                <a:xfrm>
                  <a:off x="15442882"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7" name="Graphic 26">
                <a:extLst>
                  <a:ext uri="{FF2B5EF4-FFF2-40B4-BE49-F238E27FC236}">
                    <a16:creationId xmlns:a16="http://schemas.microsoft.com/office/drawing/2014/main" id="{0EFA7892-1B1A-02E5-4B87-7C1856EAD8E5}"/>
                  </a:ext>
                </a:extLst>
              </p:cNvPr>
              <p:cNvGrpSpPr/>
              <p:nvPr/>
            </p:nvGrpSpPr>
            <p:grpSpPr>
              <a:xfrm>
                <a:off x="15418117" y="-1330000"/>
                <a:ext cx="63817" cy="62699"/>
                <a:chOff x="15418117" y="-1330000"/>
                <a:chExt cx="63817" cy="62699"/>
              </a:xfrm>
            </p:grpSpPr>
            <p:sp>
              <p:nvSpPr>
                <p:cNvPr id="6204" name="Freeform 6203">
                  <a:extLst>
                    <a:ext uri="{FF2B5EF4-FFF2-40B4-BE49-F238E27FC236}">
                      <a16:creationId xmlns:a16="http://schemas.microsoft.com/office/drawing/2014/main" id="{1B0E6868-4680-034B-2264-0B649605440E}"/>
                    </a:ext>
                  </a:extLst>
                </p:cNvPr>
                <p:cNvSpPr/>
                <p:nvPr/>
              </p:nvSpPr>
              <p:spPr>
                <a:xfrm>
                  <a:off x="15418117" y="-1298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05" name="Freeform 6204">
                  <a:extLst>
                    <a:ext uri="{FF2B5EF4-FFF2-40B4-BE49-F238E27FC236}">
                      <a16:creationId xmlns:a16="http://schemas.microsoft.com/office/drawing/2014/main" id="{4FC50088-FD58-660C-7954-90CA95A262D9}"/>
                    </a:ext>
                  </a:extLst>
                </p:cNvPr>
                <p:cNvSpPr/>
                <p:nvPr/>
              </p:nvSpPr>
              <p:spPr>
                <a:xfrm>
                  <a:off x="15450502"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8" name="Graphic 26">
                <a:extLst>
                  <a:ext uri="{FF2B5EF4-FFF2-40B4-BE49-F238E27FC236}">
                    <a16:creationId xmlns:a16="http://schemas.microsoft.com/office/drawing/2014/main" id="{A43AAF05-B1A0-B649-A624-94FBE0C375AA}"/>
                  </a:ext>
                </a:extLst>
              </p:cNvPr>
              <p:cNvGrpSpPr/>
              <p:nvPr/>
            </p:nvGrpSpPr>
            <p:grpSpPr>
              <a:xfrm>
                <a:off x="15424785" y="-1330000"/>
                <a:ext cx="62865" cy="62699"/>
                <a:chOff x="15424785" y="-1330000"/>
                <a:chExt cx="62865" cy="62699"/>
              </a:xfrm>
            </p:grpSpPr>
            <p:sp>
              <p:nvSpPr>
                <p:cNvPr id="6202" name="Freeform 6201">
                  <a:extLst>
                    <a:ext uri="{FF2B5EF4-FFF2-40B4-BE49-F238E27FC236}">
                      <a16:creationId xmlns:a16="http://schemas.microsoft.com/office/drawing/2014/main" id="{07044A88-CA2C-914C-6C16-4E40D65E2755}"/>
                    </a:ext>
                  </a:extLst>
                </p:cNvPr>
                <p:cNvSpPr/>
                <p:nvPr/>
              </p:nvSpPr>
              <p:spPr>
                <a:xfrm>
                  <a:off x="15424785" y="-129865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03" name="Freeform 6202">
                  <a:extLst>
                    <a:ext uri="{FF2B5EF4-FFF2-40B4-BE49-F238E27FC236}">
                      <a16:creationId xmlns:a16="http://schemas.microsoft.com/office/drawing/2014/main" id="{DA37DA2B-385E-AB9C-9852-C9D91403B5F5}"/>
                    </a:ext>
                  </a:extLst>
                </p:cNvPr>
                <p:cNvSpPr/>
                <p:nvPr/>
              </p:nvSpPr>
              <p:spPr>
                <a:xfrm>
                  <a:off x="15456217"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9" name="Graphic 26">
                <a:extLst>
                  <a:ext uri="{FF2B5EF4-FFF2-40B4-BE49-F238E27FC236}">
                    <a16:creationId xmlns:a16="http://schemas.microsoft.com/office/drawing/2014/main" id="{0C596901-C8E1-AFE1-DB50-ED92D78343DE}"/>
                  </a:ext>
                </a:extLst>
              </p:cNvPr>
              <p:cNvGrpSpPr/>
              <p:nvPr/>
            </p:nvGrpSpPr>
            <p:grpSpPr>
              <a:xfrm>
                <a:off x="15433357" y="-1330000"/>
                <a:ext cx="63817" cy="62699"/>
                <a:chOff x="15433357" y="-1330000"/>
                <a:chExt cx="63817" cy="62699"/>
              </a:xfrm>
            </p:grpSpPr>
            <p:sp>
              <p:nvSpPr>
                <p:cNvPr id="6200" name="Freeform 6199">
                  <a:extLst>
                    <a:ext uri="{FF2B5EF4-FFF2-40B4-BE49-F238E27FC236}">
                      <a16:creationId xmlns:a16="http://schemas.microsoft.com/office/drawing/2014/main" id="{E7C5E9EC-FD36-3CBC-3A8C-16737D8B665E}"/>
                    </a:ext>
                  </a:extLst>
                </p:cNvPr>
                <p:cNvSpPr/>
                <p:nvPr/>
              </p:nvSpPr>
              <p:spPr>
                <a:xfrm>
                  <a:off x="15433357" y="-1298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01" name="Freeform 6200">
                  <a:extLst>
                    <a:ext uri="{FF2B5EF4-FFF2-40B4-BE49-F238E27FC236}">
                      <a16:creationId xmlns:a16="http://schemas.microsoft.com/office/drawing/2014/main" id="{7D753EFB-AEAA-E873-2D90-EA89595784A6}"/>
                    </a:ext>
                  </a:extLst>
                </p:cNvPr>
                <p:cNvSpPr/>
                <p:nvPr/>
              </p:nvSpPr>
              <p:spPr>
                <a:xfrm>
                  <a:off x="15464790"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70" name="Graphic 26">
                <a:extLst>
                  <a:ext uri="{FF2B5EF4-FFF2-40B4-BE49-F238E27FC236}">
                    <a16:creationId xmlns:a16="http://schemas.microsoft.com/office/drawing/2014/main" id="{D1C5243A-71F5-7015-F8EC-23FA2F6FCEBF}"/>
                  </a:ext>
                </a:extLst>
              </p:cNvPr>
              <p:cNvGrpSpPr/>
              <p:nvPr/>
            </p:nvGrpSpPr>
            <p:grpSpPr>
              <a:xfrm>
                <a:off x="15437167" y="-1330000"/>
                <a:ext cx="63817" cy="62699"/>
                <a:chOff x="15437167" y="-1330000"/>
                <a:chExt cx="63817" cy="62699"/>
              </a:xfrm>
            </p:grpSpPr>
            <p:sp>
              <p:nvSpPr>
                <p:cNvPr id="6198" name="Freeform 6197">
                  <a:extLst>
                    <a:ext uri="{FF2B5EF4-FFF2-40B4-BE49-F238E27FC236}">
                      <a16:creationId xmlns:a16="http://schemas.microsoft.com/office/drawing/2014/main" id="{72D445FA-3244-A3B7-BDBB-1ADE08B3FC5B}"/>
                    </a:ext>
                  </a:extLst>
                </p:cNvPr>
                <p:cNvSpPr/>
                <p:nvPr/>
              </p:nvSpPr>
              <p:spPr>
                <a:xfrm>
                  <a:off x="15437167" y="-129865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99" name="Freeform 6198">
                  <a:extLst>
                    <a:ext uri="{FF2B5EF4-FFF2-40B4-BE49-F238E27FC236}">
                      <a16:creationId xmlns:a16="http://schemas.microsoft.com/office/drawing/2014/main" id="{4373C33C-08E1-398C-47B2-3CB7C3A9BE8C}"/>
                    </a:ext>
                  </a:extLst>
                </p:cNvPr>
                <p:cNvSpPr/>
                <p:nvPr/>
              </p:nvSpPr>
              <p:spPr>
                <a:xfrm>
                  <a:off x="15468600" y="-133000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71" name="Graphic 26">
                <a:extLst>
                  <a:ext uri="{FF2B5EF4-FFF2-40B4-BE49-F238E27FC236}">
                    <a16:creationId xmlns:a16="http://schemas.microsoft.com/office/drawing/2014/main" id="{7DC285B2-5959-D226-C4A4-B70F90288BCE}"/>
                  </a:ext>
                </a:extLst>
              </p:cNvPr>
              <p:cNvGrpSpPr/>
              <p:nvPr/>
            </p:nvGrpSpPr>
            <p:grpSpPr>
              <a:xfrm>
                <a:off x="13847445" y="-1705250"/>
                <a:ext cx="62864" cy="62699"/>
                <a:chOff x="13847445" y="-1705250"/>
                <a:chExt cx="62864" cy="62699"/>
              </a:xfrm>
            </p:grpSpPr>
            <p:sp>
              <p:nvSpPr>
                <p:cNvPr id="6196" name="Freeform 6195">
                  <a:extLst>
                    <a:ext uri="{FF2B5EF4-FFF2-40B4-BE49-F238E27FC236}">
                      <a16:creationId xmlns:a16="http://schemas.microsoft.com/office/drawing/2014/main" id="{7D74F252-6166-11EA-AB16-C86D8CD131DB}"/>
                    </a:ext>
                  </a:extLst>
                </p:cNvPr>
                <p:cNvSpPr/>
                <p:nvPr/>
              </p:nvSpPr>
              <p:spPr>
                <a:xfrm>
                  <a:off x="13847445" y="-16739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97" name="Freeform 6196">
                  <a:extLst>
                    <a:ext uri="{FF2B5EF4-FFF2-40B4-BE49-F238E27FC236}">
                      <a16:creationId xmlns:a16="http://schemas.microsoft.com/office/drawing/2014/main" id="{F694147D-1F4F-0E13-0026-8CB4AF1F2AC8}"/>
                    </a:ext>
                  </a:extLst>
                </p:cNvPr>
                <p:cNvSpPr/>
                <p:nvPr/>
              </p:nvSpPr>
              <p:spPr>
                <a:xfrm>
                  <a:off x="13878877"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72" name="Graphic 26">
                <a:extLst>
                  <a:ext uri="{FF2B5EF4-FFF2-40B4-BE49-F238E27FC236}">
                    <a16:creationId xmlns:a16="http://schemas.microsoft.com/office/drawing/2014/main" id="{3A71DF25-9679-C896-231E-1D0C697C602B}"/>
                  </a:ext>
                </a:extLst>
              </p:cNvPr>
              <p:cNvGrpSpPr/>
              <p:nvPr/>
            </p:nvGrpSpPr>
            <p:grpSpPr>
              <a:xfrm>
                <a:off x="13850302" y="-1705250"/>
                <a:ext cx="62864" cy="62699"/>
                <a:chOff x="13850302" y="-1705250"/>
                <a:chExt cx="62864" cy="62699"/>
              </a:xfrm>
            </p:grpSpPr>
            <p:sp>
              <p:nvSpPr>
                <p:cNvPr id="6194" name="Freeform 6193">
                  <a:extLst>
                    <a:ext uri="{FF2B5EF4-FFF2-40B4-BE49-F238E27FC236}">
                      <a16:creationId xmlns:a16="http://schemas.microsoft.com/office/drawing/2014/main" id="{CA3D91FB-2B16-69EB-7980-6328C0D6524F}"/>
                    </a:ext>
                  </a:extLst>
                </p:cNvPr>
                <p:cNvSpPr/>
                <p:nvPr/>
              </p:nvSpPr>
              <p:spPr>
                <a:xfrm>
                  <a:off x="13850302" y="-16739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95" name="Freeform 6194">
                  <a:extLst>
                    <a:ext uri="{FF2B5EF4-FFF2-40B4-BE49-F238E27FC236}">
                      <a16:creationId xmlns:a16="http://schemas.microsoft.com/office/drawing/2014/main" id="{F7F20BB4-63D8-3777-CA6A-8C39D4636791}"/>
                    </a:ext>
                  </a:extLst>
                </p:cNvPr>
                <p:cNvSpPr/>
                <p:nvPr/>
              </p:nvSpPr>
              <p:spPr>
                <a:xfrm>
                  <a:off x="13881735"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73" name="Graphic 26">
                <a:extLst>
                  <a:ext uri="{FF2B5EF4-FFF2-40B4-BE49-F238E27FC236}">
                    <a16:creationId xmlns:a16="http://schemas.microsoft.com/office/drawing/2014/main" id="{A07F45E8-165E-1CB0-9F85-49C0E14E575A}"/>
                  </a:ext>
                </a:extLst>
              </p:cNvPr>
              <p:cNvGrpSpPr/>
              <p:nvPr/>
            </p:nvGrpSpPr>
            <p:grpSpPr>
              <a:xfrm>
                <a:off x="13853160" y="-1705250"/>
                <a:ext cx="63817" cy="62699"/>
                <a:chOff x="13853160" y="-1705250"/>
                <a:chExt cx="63817" cy="62699"/>
              </a:xfrm>
            </p:grpSpPr>
            <p:sp>
              <p:nvSpPr>
                <p:cNvPr id="6192" name="Freeform 6191">
                  <a:extLst>
                    <a:ext uri="{FF2B5EF4-FFF2-40B4-BE49-F238E27FC236}">
                      <a16:creationId xmlns:a16="http://schemas.microsoft.com/office/drawing/2014/main" id="{ED1BFF85-9A57-51B6-BAC0-249AB3FAA1A3}"/>
                    </a:ext>
                  </a:extLst>
                </p:cNvPr>
                <p:cNvSpPr/>
                <p:nvPr/>
              </p:nvSpPr>
              <p:spPr>
                <a:xfrm>
                  <a:off x="13853160" y="-1673900"/>
                  <a:ext cx="63817" cy="9500"/>
                </a:xfrm>
                <a:custGeom>
                  <a:avLst/>
                  <a:gdLst>
                    <a:gd name="connsiteX0" fmla="*/ 0 w 63817"/>
                    <a:gd name="connsiteY0" fmla="*/ 0 h 9500"/>
                    <a:gd name="connsiteX1" fmla="*/ 63818 w 63817"/>
                    <a:gd name="connsiteY1" fmla="*/ 0 h 9500"/>
                  </a:gdLst>
                  <a:ahLst/>
                  <a:cxnLst>
                    <a:cxn ang="0">
                      <a:pos x="connsiteX0" y="connsiteY0"/>
                    </a:cxn>
                    <a:cxn ang="0">
                      <a:pos x="connsiteX1" y="connsiteY1"/>
                    </a:cxn>
                  </a:cxnLst>
                  <a:rect l="l" t="t" r="r" b="b"/>
                  <a:pathLst>
                    <a:path w="63817" h="9500">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93" name="Freeform 6192">
                  <a:extLst>
                    <a:ext uri="{FF2B5EF4-FFF2-40B4-BE49-F238E27FC236}">
                      <a16:creationId xmlns:a16="http://schemas.microsoft.com/office/drawing/2014/main" id="{90BD75E5-0E09-AFF5-5740-1D084C8DD8A5}"/>
                    </a:ext>
                  </a:extLst>
                </p:cNvPr>
                <p:cNvSpPr/>
                <p:nvPr/>
              </p:nvSpPr>
              <p:spPr>
                <a:xfrm>
                  <a:off x="13885545"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74" name="Graphic 26">
                <a:extLst>
                  <a:ext uri="{FF2B5EF4-FFF2-40B4-BE49-F238E27FC236}">
                    <a16:creationId xmlns:a16="http://schemas.microsoft.com/office/drawing/2014/main" id="{B88A782C-F5CD-6136-5FF0-627272A76AEF}"/>
                  </a:ext>
                </a:extLst>
              </p:cNvPr>
              <p:cNvGrpSpPr/>
              <p:nvPr/>
            </p:nvGrpSpPr>
            <p:grpSpPr>
              <a:xfrm>
                <a:off x="13856970" y="-1705250"/>
                <a:ext cx="62864" cy="62699"/>
                <a:chOff x="13856970" y="-1705250"/>
                <a:chExt cx="62864" cy="62699"/>
              </a:xfrm>
            </p:grpSpPr>
            <p:sp>
              <p:nvSpPr>
                <p:cNvPr id="6190" name="Freeform 6189">
                  <a:extLst>
                    <a:ext uri="{FF2B5EF4-FFF2-40B4-BE49-F238E27FC236}">
                      <a16:creationId xmlns:a16="http://schemas.microsoft.com/office/drawing/2014/main" id="{6728673E-C95E-6E5F-EEC0-AB86D03557B1}"/>
                    </a:ext>
                  </a:extLst>
                </p:cNvPr>
                <p:cNvSpPr/>
                <p:nvPr/>
              </p:nvSpPr>
              <p:spPr>
                <a:xfrm>
                  <a:off x="13856970" y="-16739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91" name="Freeform 6190">
                  <a:extLst>
                    <a:ext uri="{FF2B5EF4-FFF2-40B4-BE49-F238E27FC236}">
                      <a16:creationId xmlns:a16="http://schemas.microsoft.com/office/drawing/2014/main" id="{84AE6A17-AC7E-EF6F-47F5-24573A765DBD}"/>
                    </a:ext>
                  </a:extLst>
                </p:cNvPr>
                <p:cNvSpPr/>
                <p:nvPr/>
              </p:nvSpPr>
              <p:spPr>
                <a:xfrm>
                  <a:off x="13888402"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75" name="Graphic 26">
                <a:extLst>
                  <a:ext uri="{FF2B5EF4-FFF2-40B4-BE49-F238E27FC236}">
                    <a16:creationId xmlns:a16="http://schemas.microsoft.com/office/drawing/2014/main" id="{FFBF4F20-5781-3E1D-A869-843D5874BCEC}"/>
                  </a:ext>
                </a:extLst>
              </p:cNvPr>
              <p:cNvGrpSpPr/>
              <p:nvPr/>
            </p:nvGrpSpPr>
            <p:grpSpPr>
              <a:xfrm>
                <a:off x="13859827" y="-1705250"/>
                <a:ext cx="62864" cy="62699"/>
                <a:chOff x="13859827" y="-1705250"/>
                <a:chExt cx="62864" cy="62699"/>
              </a:xfrm>
            </p:grpSpPr>
            <p:sp>
              <p:nvSpPr>
                <p:cNvPr id="6188" name="Freeform 6187">
                  <a:extLst>
                    <a:ext uri="{FF2B5EF4-FFF2-40B4-BE49-F238E27FC236}">
                      <a16:creationId xmlns:a16="http://schemas.microsoft.com/office/drawing/2014/main" id="{E539F2E5-6069-438A-0481-730F6746D693}"/>
                    </a:ext>
                  </a:extLst>
                </p:cNvPr>
                <p:cNvSpPr/>
                <p:nvPr/>
              </p:nvSpPr>
              <p:spPr>
                <a:xfrm>
                  <a:off x="13859827" y="-16739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89" name="Freeform 6188">
                  <a:extLst>
                    <a:ext uri="{FF2B5EF4-FFF2-40B4-BE49-F238E27FC236}">
                      <a16:creationId xmlns:a16="http://schemas.microsoft.com/office/drawing/2014/main" id="{9E7771D4-9352-6E7D-D178-E3B06BD24BC6}"/>
                    </a:ext>
                  </a:extLst>
                </p:cNvPr>
                <p:cNvSpPr/>
                <p:nvPr/>
              </p:nvSpPr>
              <p:spPr>
                <a:xfrm>
                  <a:off x="13891260"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76" name="Graphic 26">
                <a:extLst>
                  <a:ext uri="{FF2B5EF4-FFF2-40B4-BE49-F238E27FC236}">
                    <a16:creationId xmlns:a16="http://schemas.microsoft.com/office/drawing/2014/main" id="{6871BE27-0E04-D234-61CD-E5F96031D71F}"/>
                  </a:ext>
                </a:extLst>
              </p:cNvPr>
              <p:cNvGrpSpPr/>
              <p:nvPr/>
            </p:nvGrpSpPr>
            <p:grpSpPr>
              <a:xfrm>
                <a:off x="13863637" y="-1705250"/>
                <a:ext cx="62865" cy="62699"/>
                <a:chOff x="13863637" y="-1705250"/>
                <a:chExt cx="62865" cy="62699"/>
              </a:xfrm>
            </p:grpSpPr>
            <p:sp>
              <p:nvSpPr>
                <p:cNvPr id="6186" name="Freeform 6185">
                  <a:extLst>
                    <a:ext uri="{FF2B5EF4-FFF2-40B4-BE49-F238E27FC236}">
                      <a16:creationId xmlns:a16="http://schemas.microsoft.com/office/drawing/2014/main" id="{254E92E9-A521-E587-5476-B59DBB4EEF69}"/>
                    </a:ext>
                  </a:extLst>
                </p:cNvPr>
                <p:cNvSpPr/>
                <p:nvPr/>
              </p:nvSpPr>
              <p:spPr>
                <a:xfrm>
                  <a:off x="13863637" y="-1673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87" name="Freeform 6186">
                  <a:extLst>
                    <a:ext uri="{FF2B5EF4-FFF2-40B4-BE49-F238E27FC236}">
                      <a16:creationId xmlns:a16="http://schemas.microsoft.com/office/drawing/2014/main" id="{2FCEDE42-C250-D71F-2C37-57203FBA3DD7}"/>
                    </a:ext>
                  </a:extLst>
                </p:cNvPr>
                <p:cNvSpPr/>
                <p:nvPr/>
              </p:nvSpPr>
              <p:spPr>
                <a:xfrm>
                  <a:off x="13895070"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77" name="Graphic 26">
                <a:extLst>
                  <a:ext uri="{FF2B5EF4-FFF2-40B4-BE49-F238E27FC236}">
                    <a16:creationId xmlns:a16="http://schemas.microsoft.com/office/drawing/2014/main" id="{6C29DD6C-05BE-4E43-3AE1-5A999F2CFD99}"/>
                  </a:ext>
                </a:extLst>
              </p:cNvPr>
              <p:cNvGrpSpPr/>
              <p:nvPr/>
            </p:nvGrpSpPr>
            <p:grpSpPr>
              <a:xfrm>
                <a:off x="13866495" y="-1705250"/>
                <a:ext cx="62864" cy="62699"/>
                <a:chOff x="13866495" y="-1705250"/>
                <a:chExt cx="62864" cy="62699"/>
              </a:xfrm>
            </p:grpSpPr>
            <p:sp>
              <p:nvSpPr>
                <p:cNvPr id="6184" name="Freeform 6183">
                  <a:extLst>
                    <a:ext uri="{FF2B5EF4-FFF2-40B4-BE49-F238E27FC236}">
                      <a16:creationId xmlns:a16="http://schemas.microsoft.com/office/drawing/2014/main" id="{6ADAD564-25A5-4EF7-3CED-7799CE01E1AC}"/>
                    </a:ext>
                  </a:extLst>
                </p:cNvPr>
                <p:cNvSpPr/>
                <p:nvPr/>
              </p:nvSpPr>
              <p:spPr>
                <a:xfrm>
                  <a:off x="13866495" y="-1673900"/>
                  <a:ext cx="62864" cy="9500"/>
                </a:xfrm>
                <a:custGeom>
                  <a:avLst/>
                  <a:gdLst>
                    <a:gd name="connsiteX0" fmla="*/ 0 w 62864"/>
                    <a:gd name="connsiteY0" fmla="*/ 0 h 9500"/>
                    <a:gd name="connsiteX1" fmla="*/ 62865 w 62864"/>
                    <a:gd name="connsiteY1" fmla="*/ 0 h 9500"/>
                  </a:gdLst>
                  <a:ahLst/>
                  <a:cxnLst>
                    <a:cxn ang="0">
                      <a:pos x="connsiteX0" y="connsiteY0"/>
                    </a:cxn>
                    <a:cxn ang="0">
                      <a:pos x="connsiteX1" y="connsiteY1"/>
                    </a:cxn>
                  </a:cxnLst>
                  <a:rect l="l" t="t" r="r" b="b"/>
                  <a:pathLst>
                    <a:path w="62864"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85" name="Freeform 6184">
                  <a:extLst>
                    <a:ext uri="{FF2B5EF4-FFF2-40B4-BE49-F238E27FC236}">
                      <a16:creationId xmlns:a16="http://schemas.microsoft.com/office/drawing/2014/main" id="{140B17C4-E998-115B-0FA2-B24E15F1C145}"/>
                    </a:ext>
                  </a:extLst>
                </p:cNvPr>
                <p:cNvSpPr/>
                <p:nvPr/>
              </p:nvSpPr>
              <p:spPr>
                <a:xfrm>
                  <a:off x="13897927"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78" name="Graphic 26">
                <a:extLst>
                  <a:ext uri="{FF2B5EF4-FFF2-40B4-BE49-F238E27FC236}">
                    <a16:creationId xmlns:a16="http://schemas.microsoft.com/office/drawing/2014/main" id="{0595AC5D-D516-1810-70C9-F67A13F8019A}"/>
                  </a:ext>
                </a:extLst>
              </p:cNvPr>
              <p:cNvGrpSpPr/>
              <p:nvPr/>
            </p:nvGrpSpPr>
            <p:grpSpPr>
              <a:xfrm>
                <a:off x="13869352" y="-1705250"/>
                <a:ext cx="63817" cy="62699"/>
                <a:chOff x="13869352" y="-1705250"/>
                <a:chExt cx="63817" cy="62699"/>
              </a:xfrm>
            </p:grpSpPr>
            <p:sp>
              <p:nvSpPr>
                <p:cNvPr id="6182" name="Freeform 6181">
                  <a:extLst>
                    <a:ext uri="{FF2B5EF4-FFF2-40B4-BE49-F238E27FC236}">
                      <a16:creationId xmlns:a16="http://schemas.microsoft.com/office/drawing/2014/main" id="{359A7853-C892-F042-E793-0F9CDF7E3497}"/>
                    </a:ext>
                  </a:extLst>
                </p:cNvPr>
                <p:cNvSpPr/>
                <p:nvPr/>
              </p:nvSpPr>
              <p:spPr>
                <a:xfrm>
                  <a:off x="13869352" y="-1673900"/>
                  <a:ext cx="63817" cy="9500"/>
                </a:xfrm>
                <a:custGeom>
                  <a:avLst/>
                  <a:gdLst>
                    <a:gd name="connsiteX0" fmla="*/ 0 w 63817"/>
                    <a:gd name="connsiteY0" fmla="*/ 0 h 9500"/>
                    <a:gd name="connsiteX1" fmla="*/ 63817 w 63817"/>
                    <a:gd name="connsiteY1" fmla="*/ 0 h 9500"/>
                  </a:gdLst>
                  <a:ahLst/>
                  <a:cxnLst>
                    <a:cxn ang="0">
                      <a:pos x="connsiteX0" y="connsiteY0"/>
                    </a:cxn>
                    <a:cxn ang="0">
                      <a:pos x="connsiteX1" y="connsiteY1"/>
                    </a:cxn>
                  </a:cxnLst>
                  <a:rect l="l" t="t" r="r" b="b"/>
                  <a:pathLst>
                    <a:path w="63817" h="9500">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83" name="Freeform 6182">
                  <a:extLst>
                    <a:ext uri="{FF2B5EF4-FFF2-40B4-BE49-F238E27FC236}">
                      <a16:creationId xmlns:a16="http://schemas.microsoft.com/office/drawing/2014/main" id="{14F9EDCE-1E75-ADF3-7F66-4171376658CA}"/>
                    </a:ext>
                  </a:extLst>
                </p:cNvPr>
                <p:cNvSpPr/>
                <p:nvPr/>
              </p:nvSpPr>
              <p:spPr>
                <a:xfrm>
                  <a:off x="13901737"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79" name="Graphic 26">
                <a:extLst>
                  <a:ext uri="{FF2B5EF4-FFF2-40B4-BE49-F238E27FC236}">
                    <a16:creationId xmlns:a16="http://schemas.microsoft.com/office/drawing/2014/main" id="{20C7D043-2374-6864-0F2F-4FB4E0968F1E}"/>
                  </a:ext>
                </a:extLst>
              </p:cNvPr>
              <p:cNvGrpSpPr/>
              <p:nvPr/>
            </p:nvGrpSpPr>
            <p:grpSpPr>
              <a:xfrm>
                <a:off x="13873162" y="-1705250"/>
                <a:ext cx="62865" cy="62699"/>
                <a:chOff x="13873162" y="-1705250"/>
                <a:chExt cx="62865" cy="62699"/>
              </a:xfrm>
            </p:grpSpPr>
            <p:sp>
              <p:nvSpPr>
                <p:cNvPr id="6180" name="Freeform 6179">
                  <a:extLst>
                    <a:ext uri="{FF2B5EF4-FFF2-40B4-BE49-F238E27FC236}">
                      <a16:creationId xmlns:a16="http://schemas.microsoft.com/office/drawing/2014/main" id="{AC8AF24E-D792-B43D-D3C3-CFCE24624769}"/>
                    </a:ext>
                  </a:extLst>
                </p:cNvPr>
                <p:cNvSpPr/>
                <p:nvPr/>
              </p:nvSpPr>
              <p:spPr>
                <a:xfrm>
                  <a:off x="13873162" y="-1673900"/>
                  <a:ext cx="62865" cy="9500"/>
                </a:xfrm>
                <a:custGeom>
                  <a:avLst/>
                  <a:gdLst>
                    <a:gd name="connsiteX0" fmla="*/ 0 w 62865"/>
                    <a:gd name="connsiteY0" fmla="*/ 0 h 9500"/>
                    <a:gd name="connsiteX1" fmla="*/ 62865 w 62865"/>
                    <a:gd name="connsiteY1" fmla="*/ 0 h 9500"/>
                  </a:gdLst>
                  <a:ahLst/>
                  <a:cxnLst>
                    <a:cxn ang="0">
                      <a:pos x="connsiteX0" y="connsiteY0"/>
                    </a:cxn>
                    <a:cxn ang="0">
                      <a:pos x="connsiteX1" y="connsiteY1"/>
                    </a:cxn>
                  </a:cxnLst>
                  <a:rect l="l" t="t" r="r" b="b"/>
                  <a:pathLst>
                    <a:path w="62865" h="9500">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81" name="Freeform 6180">
                  <a:extLst>
                    <a:ext uri="{FF2B5EF4-FFF2-40B4-BE49-F238E27FC236}">
                      <a16:creationId xmlns:a16="http://schemas.microsoft.com/office/drawing/2014/main" id="{89BED8E8-F1C5-2DBE-C76B-9048DD88B3B9}"/>
                    </a:ext>
                  </a:extLst>
                </p:cNvPr>
                <p:cNvSpPr/>
                <p:nvPr/>
              </p:nvSpPr>
              <p:spPr>
                <a:xfrm>
                  <a:off x="13904595" y="-1705250"/>
                  <a:ext cx="9525" cy="62699"/>
                </a:xfrm>
                <a:custGeom>
                  <a:avLst/>
                  <a:gdLst>
                    <a:gd name="connsiteX0" fmla="*/ 0 w 9525"/>
                    <a:gd name="connsiteY0" fmla="*/ 62700 h 62699"/>
                    <a:gd name="connsiteX1" fmla="*/ 0 w 9525"/>
                    <a:gd name="connsiteY1" fmla="*/ 0 h 62699"/>
                  </a:gdLst>
                  <a:ahLst/>
                  <a:cxnLst>
                    <a:cxn ang="0">
                      <a:pos x="connsiteX0" y="connsiteY0"/>
                    </a:cxn>
                    <a:cxn ang="0">
                      <a:pos x="connsiteX1" y="connsiteY1"/>
                    </a:cxn>
                  </a:cxnLst>
                  <a:rect l="l" t="t" r="r" b="b"/>
                  <a:pathLst>
                    <a:path w="9525" h="62699">
                      <a:moveTo>
                        <a:pt x="0" y="62700"/>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6062" name="Freeform 6061">
              <a:extLst>
                <a:ext uri="{FF2B5EF4-FFF2-40B4-BE49-F238E27FC236}">
                  <a16:creationId xmlns:a16="http://schemas.microsoft.com/office/drawing/2014/main" id="{95414F0D-A4A7-0185-5E03-8E930E09CC7C}"/>
                </a:ext>
              </a:extLst>
            </p:cNvPr>
            <p:cNvSpPr/>
            <p:nvPr/>
          </p:nvSpPr>
          <p:spPr>
            <a:xfrm>
              <a:off x="9774554" y="-2266700"/>
              <a:ext cx="5689282" cy="969950"/>
            </a:xfrm>
            <a:custGeom>
              <a:avLst/>
              <a:gdLst>
                <a:gd name="connsiteX0" fmla="*/ 0 w 5689282"/>
                <a:gd name="connsiteY0" fmla="*/ 0 h 969950"/>
                <a:gd name="connsiteX1" fmla="*/ 68580 w 5689282"/>
                <a:gd name="connsiteY1" fmla="*/ 0 h 969950"/>
                <a:gd name="connsiteX2" fmla="*/ 68580 w 5689282"/>
                <a:gd name="connsiteY2" fmla="*/ 18050 h 969950"/>
                <a:gd name="connsiteX3" fmla="*/ 105728 w 5689282"/>
                <a:gd name="connsiteY3" fmla="*/ 18050 h 969950"/>
                <a:gd name="connsiteX4" fmla="*/ 105728 w 5689282"/>
                <a:gd name="connsiteY4" fmla="*/ 58900 h 969950"/>
                <a:gd name="connsiteX5" fmla="*/ 232410 w 5689282"/>
                <a:gd name="connsiteY5" fmla="*/ 58900 h 969950"/>
                <a:gd name="connsiteX6" fmla="*/ 232410 w 5689282"/>
                <a:gd name="connsiteY6" fmla="*/ 76000 h 969950"/>
                <a:gd name="connsiteX7" fmla="*/ 241935 w 5689282"/>
                <a:gd name="connsiteY7" fmla="*/ 76000 h 969950"/>
                <a:gd name="connsiteX8" fmla="*/ 241935 w 5689282"/>
                <a:gd name="connsiteY8" fmla="*/ 101650 h 969950"/>
                <a:gd name="connsiteX9" fmla="*/ 294323 w 5689282"/>
                <a:gd name="connsiteY9" fmla="*/ 101650 h 969950"/>
                <a:gd name="connsiteX10" fmla="*/ 294323 w 5689282"/>
                <a:gd name="connsiteY10" fmla="*/ 115900 h 969950"/>
                <a:gd name="connsiteX11" fmla="*/ 347663 w 5689282"/>
                <a:gd name="connsiteY11" fmla="*/ 115900 h 969950"/>
                <a:gd name="connsiteX12" fmla="*/ 347663 w 5689282"/>
                <a:gd name="connsiteY12" fmla="*/ 140600 h 969950"/>
                <a:gd name="connsiteX13" fmla="*/ 776288 w 5689282"/>
                <a:gd name="connsiteY13" fmla="*/ 140600 h 969950"/>
                <a:gd name="connsiteX14" fmla="*/ 776288 w 5689282"/>
                <a:gd name="connsiteY14" fmla="*/ 180500 h 969950"/>
                <a:gd name="connsiteX15" fmla="*/ 890588 w 5689282"/>
                <a:gd name="connsiteY15" fmla="*/ 180500 h 969950"/>
                <a:gd name="connsiteX16" fmla="*/ 890588 w 5689282"/>
                <a:gd name="connsiteY16" fmla="*/ 198550 h 969950"/>
                <a:gd name="connsiteX17" fmla="*/ 917258 w 5689282"/>
                <a:gd name="connsiteY17" fmla="*/ 198550 h 969950"/>
                <a:gd name="connsiteX18" fmla="*/ 917258 w 5689282"/>
                <a:gd name="connsiteY18" fmla="*/ 222300 h 969950"/>
                <a:gd name="connsiteX19" fmla="*/ 1115378 w 5689282"/>
                <a:gd name="connsiteY19" fmla="*/ 222300 h 969950"/>
                <a:gd name="connsiteX20" fmla="*/ 1115378 w 5689282"/>
                <a:gd name="connsiteY20" fmla="*/ 262200 h 969950"/>
                <a:gd name="connsiteX21" fmla="*/ 1483995 w 5689282"/>
                <a:gd name="connsiteY21" fmla="*/ 262200 h 969950"/>
                <a:gd name="connsiteX22" fmla="*/ 1483995 w 5689282"/>
                <a:gd name="connsiteY22" fmla="*/ 310650 h 969950"/>
                <a:gd name="connsiteX23" fmla="*/ 2159318 w 5689282"/>
                <a:gd name="connsiteY23" fmla="*/ 310650 h 969950"/>
                <a:gd name="connsiteX24" fmla="*/ 2159318 w 5689282"/>
                <a:gd name="connsiteY24" fmla="*/ 333450 h 969950"/>
                <a:gd name="connsiteX25" fmla="*/ 2480310 w 5689282"/>
                <a:gd name="connsiteY25" fmla="*/ 333450 h 969950"/>
                <a:gd name="connsiteX26" fmla="*/ 2480310 w 5689282"/>
                <a:gd name="connsiteY26" fmla="*/ 355300 h 969950"/>
                <a:gd name="connsiteX27" fmla="*/ 3013710 w 5689282"/>
                <a:gd name="connsiteY27" fmla="*/ 355300 h 969950"/>
                <a:gd name="connsiteX28" fmla="*/ 3013710 w 5689282"/>
                <a:gd name="connsiteY28" fmla="*/ 378100 h 969950"/>
                <a:gd name="connsiteX29" fmla="*/ 3360420 w 5689282"/>
                <a:gd name="connsiteY29" fmla="*/ 378100 h 969950"/>
                <a:gd name="connsiteX30" fmla="*/ 3360420 w 5689282"/>
                <a:gd name="connsiteY30" fmla="*/ 399000 h 969950"/>
                <a:gd name="connsiteX31" fmla="*/ 3591878 w 5689282"/>
                <a:gd name="connsiteY31" fmla="*/ 399000 h 969950"/>
                <a:gd name="connsiteX32" fmla="*/ 3591878 w 5689282"/>
                <a:gd name="connsiteY32" fmla="*/ 427500 h 969950"/>
                <a:gd name="connsiteX33" fmla="*/ 3815715 w 5689282"/>
                <a:gd name="connsiteY33" fmla="*/ 427500 h 969950"/>
                <a:gd name="connsiteX34" fmla="*/ 3815715 w 5689282"/>
                <a:gd name="connsiteY34" fmla="*/ 456000 h 969950"/>
                <a:gd name="connsiteX35" fmla="*/ 4064318 w 5689282"/>
                <a:gd name="connsiteY35" fmla="*/ 456000 h 969950"/>
                <a:gd name="connsiteX36" fmla="*/ 4064318 w 5689282"/>
                <a:gd name="connsiteY36" fmla="*/ 549100 h 969950"/>
                <a:gd name="connsiteX37" fmla="*/ 4070985 w 5689282"/>
                <a:gd name="connsiteY37" fmla="*/ 549100 h 969950"/>
                <a:gd name="connsiteX38" fmla="*/ 4070985 w 5689282"/>
                <a:gd name="connsiteY38" fmla="*/ 591850 h 969950"/>
                <a:gd name="connsiteX39" fmla="*/ 4157663 w 5689282"/>
                <a:gd name="connsiteY39" fmla="*/ 591850 h 969950"/>
                <a:gd name="connsiteX40" fmla="*/ 4157663 w 5689282"/>
                <a:gd name="connsiteY40" fmla="*/ 641250 h 969950"/>
                <a:gd name="connsiteX41" fmla="*/ 4355783 w 5689282"/>
                <a:gd name="connsiteY41" fmla="*/ 641250 h 969950"/>
                <a:gd name="connsiteX42" fmla="*/ 4355783 w 5689282"/>
                <a:gd name="connsiteY42" fmla="*/ 693500 h 969950"/>
                <a:gd name="connsiteX43" fmla="*/ 4678681 w 5689282"/>
                <a:gd name="connsiteY43" fmla="*/ 693500 h 969950"/>
                <a:gd name="connsiteX44" fmla="*/ 4678681 w 5689282"/>
                <a:gd name="connsiteY44" fmla="*/ 804650 h 969950"/>
                <a:gd name="connsiteX45" fmla="*/ 4936808 w 5689282"/>
                <a:gd name="connsiteY45" fmla="*/ 804650 h 969950"/>
                <a:gd name="connsiteX46" fmla="*/ 4936808 w 5689282"/>
                <a:gd name="connsiteY46" fmla="*/ 969950 h 969950"/>
                <a:gd name="connsiteX47" fmla="*/ 5689283 w 5689282"/>
                <a:gd name="connsiteY47" fmla="*/ 969950 h 96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689282" h="969950">
                  <a:moveTo>
                    <a:pt x="0" y="0"/>
                  </a:moveTo>
                  <a:lnTo>
                    <a:pt x="68580" y="0"/>
                  </a:lnTo>
                  <a:lnTo>
                    <a:pt x="68580" y="18050"/>
                  </a:lnTo>
                  <a:lnTo>
                    <a:pt x="105728" y="18050"/>
                  </a:lnTo>
                  <a:lnTo>
                    <a:pt x="105728" y="58900"/>
                  </a:lnTo>
                  <a:lnTo>
                    <a:pt x="232410" y="58900"/>
                  </a:lnTo>
                  <a:lnTo>
                    <a:pt x="232410" y="76000"/>
                  </a:lnTo>
                  <a:lnTo>
                    <a:pt x="241935" y="76000"/>
                  </a:lnTo>
                  <a:lnTo>
                    <a:pt x="241935" y="101650"/>
                  </a:lnTo>
                  <a:lnTo>
                    <a:pt x="294323" y="101650"/>
                  </a:lnTo>
                  <a:lnTo>
                    <a:pt x="294323" y="115900"/>
                  </a:lnTo>
                  <a:lnTo>
                    <a:pt x="347663" y="115900"/>
                  </a:lnTo>
                  <a:lnTo>
                    <a:pt x="347663" y="140600"/>
                  </a:lnTo>
                  <a:lnTo>
                    <a:pt x="776288" y="140600"/>
                  </a:lnTo>
                  <a:lnTo>
                    <a:pt x="776288" y="180500"/>
                  </a:lnTo>
                  <a:lnTo>
                    <a:pt x="890588" y="180500"/>
                  </a:lnTo>
                  <a:lnTo>
                    <a:pt x="890588" y="198550"/>
                  </a:lnTo>
                  <a:lnTo>
                    <a:pt x="917258" y="198550"/>
                  </a:lnTo>
                  <a:lnTo>
                    <a:pt x="917258" y="222300"/>
                  </a:lnTo>
                  <a:lnTo>
                    <a:pt x="1115378" y="222300"/>
                  </a:lnTo>
                  <a:lnTo>
                    <a:pt x="1115378" y="262200"/>
                  </a:lnTo>
                  <a:lnTo>
                    <a:pt x="1483995" y="262200"/>
                  </a:lnTo>
                  <a:lnTo>
                    <a:pt x="1483995" y="310650"/>
                  </a:lnTo>
                  <a:lnTo>
                    <a:pt x="2159318" y="310650"/>
                  </a:lnTo>
                  <a:lnTo>
                    <a:pt x="2159318" y="333450"/>
                  </a:lnTo>
                  <a:lnTo>
                    <a:pt x="2480310" y="333450"/>
                  </a:lnTo>
                  <a:lnTo>
                    <a:pt x="2480310" y="355300"/>
                  </a:lnTo>
                  <a:lnTo>
                    <a:pt x="3013710" y="355300"/>
                  </a:lnTo>
                  <a:lnTo>
                    <a:pt x="3013710" y="378100"/>
                  </a:lnTo>
                  <a:lnTo>
                    <a:pt x="3360420" y="378100"/>
                  </a:lnTo>
                  <a:lnTo>
                    <a:pt x="3360420" y="399000"/>
                  </a:lnTo>
                  <a:lnTo>
                    <a:pt x="3591878" y="399000"/>
                  </a:lnTo>
                  <a:lnTo>
                    <a:pt x="3591878" y="427500"/>
                  </a:lnTo>
                  <a:lnTo>
                    <a:pt x="3815715" y="427500"/>
                  </a:lnTo>
                  <a:lnTo>
                    <a:pt x="3815715" y="456000"/>
                  </a:lnTo>
                  <a:lnTo>
                    <a:pt x="4064318" y="456000"/>
                  </a:lnTo>
                  <a:lnTo>
                    <a:pt x="4064318" y="549100"/>
                  </a:lnTo>
                  <a:lnTo>
                    <a:pt x="4070985" y="549100"/>
                  </a:lnTo>
                  <a:lnTo>
                    <a:pt x="4070985" y="591850"/>
                  </a:lnTo>
                  <a:lnTo>
                    <a:pt x="4157663" y="591850"/>
                  </a:lnTo>
                  <a:lnTo>
                    <a:pt x="4157663" y="641250"/>
                  </a:lnTo>
                  <a:lnTo>
                    <a:pt x="4355783" y="641250"/>
                  </a:lnTo>
                  <a:lnTo>
                    <a:pt x="4355783" y="693500"/>
                  </a:lnTo>
                  <a:lnTo>
                    <a:pt x="4678681" y="693500"/>
                  </a:lnTo>
                  <a:lnTo>
                    <a:pt x="4678681" y="804650"/>
                  </a:lnTo>
                  <a:lnTo>
                    <a:pt x="4936808" y="804650"/>
                  </a:lnTo>
                  <a:lnTo>
                    <a:pt x="4936808" y="969950"/>
                  </a:lnTo>
                  <a:lnTo>
                    <a:pt x="5689283" y="969950"/>
                  </a:lnTo>
                </a:path>
              </a:pathLst>
            </a:custGeom>
            <a:noFill/>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36" name="Group 7835">
            <a:extLst>
              <a:ext uri="{FF2B5EF4-FFF2-40B4-BE49-F238E27FC236}">
                <a16:creationId xmlns:a16="http://schemas.microsoft.com/office/drawing/2014/main" id="{E6E79278-3A53-B63E-C813-0A1A56D086CC}"/>
              </a:ext>
            </a:extLst>
          </p:cNvPr>
          <p:cNvGrpSpPr/>
          <p:nvPr/>
        </p:nvGrpSpPr>
        <p:grpSpPr>
          <a:xfrm>
            <a:off x="851493" y="1330617"/>
            <a:ext cx="347210" cy="2853018"/>
            <a:chOff x="703851" y="973103"/>
            <a:chExt cx="260408" cy="2139763"/>
          </a:xfrm>
        </p:grpSpPr>
        <p:sp>
          <p:nvSpPr>
            <p:cNvPr id="7837" name="TextBox 7836">
              <a:extLst>
                <a:ext uri="{FF2B5EF4-FFF2-40B4-BE49-F238E27FC236}">
                  <a16:creationId xmlns:a16="http://schemas.microsoft.com/office/drawing/2014/main" id="{81D8231E-164E-E1A6-FEEE-141A7323F692}"/>
                </a:ext>
              </a:extLst>
            </p:cNvPr>
            <p:cNvSpPr txBox="1"/>
            <p:nvPr/>
          </p:nvSpPr>
          <p:spPr>
            <a:xfrm>
              <a:off x="703851" y="973103"/>
              <a:ext cx="26040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100</a:t>
              </a:r>
            </a:p>
          </p:txBody>
        </p:sp>
        <p:sp>
          <p:nvSpPr>
            <p:cNvPr id="7838" name="TextBox 7837">
              <a:extLst>
                <a:ext uri="{FF2B5EF4-FFF2-40B4-BE49-F238E27FC236}">
                  <a16:creationId xmlns:a16="http://schemas.microsoft.com/office/drawing/2014/main" id="{44E2C1A8-7EE0-16A5-C246-18E0609060AB}"/>
                </a:ext>
              </a:extLst>
            </p:cNvPr>
            <p:cNvSpPr txBox="1"/>
            <p:nvPr/>
          </p:nvSpPr>
          <p:spPr>
            <a:xfrm>
              <a:off x="767571" y="1359506"/>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80</a:t>
              </a:r>
            </a:p>
          </p:txBody>
        </p:sp>
        <p:sp>
          <p:nvSpPr>
            <p:cNvPr id="7839" name="TextBox 7838">
              <a:extLst>
                <a:ext uri="{FF2B5EF4-FFF2-40B4-BE49-F238E27FC236}">
                  <a16:creationId xmlns:a16="http://schemas.microsoft.com/office/drawing/2014/main" id="{E8DB4704-C5A2-B7B4-C375-1697567E4C67}"/>
                </a:ext>
              </a:extLst>
            </p:cNvPr>
            <p:cNvSpPr txBox="1"/>
            <p:nvPr/>
          </p:nvSpPr>
          <p:spPr>
            <a:xfrm>
              <a:off x="767571" y="1745909"/>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60</a:t>
              </a:r>
            </a:p>
          </p:txBody>
        </p:sp>
        <p:sp>
          <p:nvSpPr>
            <p:cNvPr id="7840" name="TextBox 7839">
              <a:extLst>
                <a:ext uri="{FF2B5EF4-FFF2-40B4-BE49-F238E27FC236}">
                  <a16:creationId xmlns:a16="http://schemas.microsoft.com/office/drawing/2014/main" id="{AA3B6BD7-D460-113A-8F02-1708BCB1B73F}"/>
                </a:ext>
              </a:extLst>
            </p:cNvPr>
            <p:cNvSpPr txBox="1"/>
            <p:nvPr/>
          </p:nvSpPr>
          <p:spPr>
            <a:xfrm>
              <a:off x="767571" y="2132312"/>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40</a:t>
              </a:r>
            </a:p>
          </p:txBody>
        </p:sp>
        <p:sp>
          <p:nvSpPr>
            <p:cNvPr id="7841" name="TextBox 7840">
              <a:extLst>
                <a:ext uri="{FF2B5EF4-FFF2-40B4-BE49-F238E27FC236}">
                  <a16:creationId xmlns:a16="http://schemas.microsoft.com/office/drawing/2014/main" id="{36E5F0AB-F538-6EF9-0CC0-4A61C4705784}"/>
                </a:ext>
              </a:extLst>
            </p:cNvPr>
            <p:cNvSpPr txBox="1"/>
            <p:nvPr/>
          </p:nvSpPr>
          <p:spPr>
            <a:xfrm>
              <a:off x="767571" y="2518715"/>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20</a:t>
              </a:r>
            </a:p>
          </p:txBody>
        </p:sp>
        <p:sp>
          <p:nvSpPr>
            <p:cNvPr id="7842" name="TextBox 7841">
              <a:extLst>
                <a:ext uri="{FF2B5EF4-FFF2-40B4-BE49-F238E27FC236}">
                  <a16:creationId xmlns:a16="http://schemas.microsoft.com/office/drawing/2014/main" id="{01A0C0A1-AA82-5878-E5D0-2BE7B989B747}"/>
                </a:ext>
              </a:extLst>
            </p:cNvPr>
            <p:cNvSpPr txBox="1"/>
            <p:nvPr/>
          </p:nvSpPr>
          <p:spPr>
            <a:xfrm>
              <a:off x="831289" y="2905117"/>
              <a:ext cx="132970"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a:t>
              </a:r>
            </a:p>
          </p:txBody>
        </p:sp>
      </p:grpSp>
      <p:sp>
        <p:nvSpPr>
          <p:cNvPr id="7843" name="TextBox 7842">
            <a:extLst>
              <a:ext uri="{FF2B5EF4-FFF2-40B4-BE49-F238E27FC236}">
                <a16:creationId xmlns:a16="http://schemas.microsoft.com/office/drawing/2014/main" id="{A8580F22-DDA4-F051-F7FE-F18C9841E585}"/>
              </a:ext>
            </a:extLst>
          </p:cNvPr>
          <p:cNvSpPr txBox="1"/>
          <p:nvPr/>
        </p:nvSpPr>
        <p:spPr>
          <a:xfrm rot="16200000">
            <a:off x="-621071" y="2616566"/>
            <a:ext cx="2688653" cy="297454"/>
          </a:xfrm>
          <a:prstGeom prst="rect">
            <a:avLst/>
          </a:prstGeom>
          <a:noFill/>
        </p:spPr>
        <p:txBody>
          <a:bodyPr wrap="square" rIns="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3F4444"/>
                </a:solidFill>
                <a:effectLst/>
                <a:uLnTx/>
                <a:uFillTx/>
                <a:latin typeface="Arial"/>
                <a:ea typeface="+mn-ea"/>
                <a:cs typeface="+mn-cs"/>
              </a:rPr>
              <a:t>PFS (%)</a:t>
            </a:r>
          </a:p>
        </p:txBody>
      </p:sp>
      <p:grpSp>
        <p:nvGrpSpPr>
          <p:cNvPr id="7875" name="Group 7874">
            <a:extLst>
              <a:ext uri="{FF2B5EF4-FFF2-40B4-BE49-F238E27FC236}">
                <a16:creationId xmlns:a16="http://schemas.microsoft.com/office/drawing/2014/main" id="{7C09F1B5-5D3B-0ECD-9540-DD33F774D55C}"/>
              </a:ext>
            </a:extLst>
          </p:cNvPr>
          <p:cNvGrpSpPr/>
          <p:nvPr/>
        </p:nvGrpSpPr>
        <p:grpSpPr>
          <a:xfrm>
            <a:off x="1289243" y="4138008"/>
            <a:ext cx="10229327" cy="276999"/>
            <a:chOff x="1162868" y="3256608"/>
            <a:chExt cx="7671995" cy="207749"/>
          </a:xfrm>
        </p:grpSpPr>
        <p:sp>
          <p:nvSpPr>
            <p:cNvPr id="7844" name="TextBox 7843">
              <a:extLst>
                <a:ext uri="{FF2B5EF4-FFF2-40B4-BE49-F238E27FC236}">
                  <a16:creationId xmlns:a16="http://schemas.microsoft.com/office/drawing/2014/main" id="{1C512C87-5DAC-D814-710B-1249756EFA4E}"/>
                </a:ext>
              </a:extLst>
            </p:cNvPr>
            <p:cNvSpPr txBox="1"/>
            <p:nvPr/>
          </p:nvSpPr>
          <p:spPr>
            <a:xfrm>
              <a:off x="1162868"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a:t>
              </a:r>
            </a:p>
          </p:txBody>
        </p:sp>
        <p:sp>
          <p:nvSpPr>
            <p:cNvPr id="7845" name="TextBox 7844">
              <a:extLst>
                <a:ext uri="{FF2B5EF4-FFF2-40B4-BE49-F238E27FC236}">
                  <a16:creationId xmlns:a16="http://schemas.microsoft.com/office/drawing/2014/main" id="{8DA78DBB-FE7D-C359-5C8F-27B2DDB6B0BE}"/>
                </a:ext>
              </a:extLst>
            </p:cNvPr>
            <p:cNvSpPr txBox="1"/>
            <p:nvPr/>
          </p:nvSpPr>
          <p:spPr>
            <a:xfrm>
              <a:off x="1895739"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a:t>
              </a:r>
            </a:p>
          </p:txBody>
        </p:sp>
        <p:sp>
          <p:nvSpPr>
            <p:cNvPr id="7846" name="TextBox 7845">
              <a:extLst>
                <a:ext uri="{FF2B5EF4-FFF2-40B4-BE49-F238E27FC236}">
                  <a16:creationId xmlns:a16="http://schemas.microsoft.com/office/drawing/2014/main" id="{2D009C07-8D98-65A4-9EB3-D8B36BA5572B}"/>
                </a:ext>
              </a:extLst>
            </p:cNvPr>
            <p:cNvSpPr txBox="1"/>
            <p:nvPr/>
          </p:nvSpPr>
          <p:spPr>
            <a:xfrm>
              <a:off x="2636105"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12</a:t>
              </a:r>
            </a:p>
          </p:txBody>
        </p:sp>
        <p:sp>
          <p:nvSpPr>
            <p:cNvPr id="7847" name="TextBox 7846">
              <a:extLst>
                <a:ext uri="{FF2B5EF4-FFF2-40B4-BE49-F238E27FC236}">
                  <a16:creationId xmlns:a16="http://schemas.microsoft.com/office/drawing/2014/main" id="{D654A6FA-743B-094B-C669-6E74E90BB773}"/>
                </a:ext>
              </a:extLst>
            </p:cNvPr>
            <p:cNvSpPr txBox="1"/>
            <p:nvPr/>
          </p:nvSpPr>
          <p:spPr>
            <a:xfrm>
              <a:off x="3376471"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18</a:t>
              </a:r>
            </a:p>
          </p:txBody>
        </p:sp>
        <p:sp>
          <p:nvSpPr>
            <p:cNvPr id="7848" name="TextBox 7847">
              <a:extLst>
                <a:ext uri="{FF2B5EF4-FFF2-40B4-BE49-F238E27FC236}">
                  <a16:creationId xmlns:a16="http://schemas.microsoft.com/office/drawing/2014/main" id="{0CC3D856-CD38-C5BF-B6FF-206E633A3C1D}"/>
                </a:ext>
              </a:extLst>
            </p:cNvPr>
            <p:cNvSpPr txBox="1"/>
            <p:nvPr/>
          </p:nvSpPr>
          <p:spPr>
            <a:xfrm>
              <a:off x="4116837"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24</a:t>
              </a:r>
            </a:p>
          </p:txBody>
        </p:sp>
        <p:sp>
          <p:nvSpPr>
            <p:cNvPr id="7849" name="TextBox 7848">
              <a:extLst>
                <a:ext uri="{FF2B5EF4-FFF2-40B4-BE49-F238E27FC236}">
                  <a16:creationId xmlns:a16="http://schemas.microsoft.com/office/drawing/2014/main" id="{DDB174AE-EADE-8DB5-C911-C16A2D62752E}"/>
                </a:ext>
              </a:extLst>
            </p:cNvPr>
            <p:cNvSpPr txBox="1"/>
            <p:nvPr/>
          </p:nvSpPr>
          <p:spPr>
            <a:xfrm>
              <a:off x="4857203"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30</a:t>
              </a:r>
            </a:p>
          </p:txBody>
        </p:sp>
        <p:sp>
          <p:nvSpPr>
            <p:cNvPr id="7850" name="TextBox 7849">
              <a:extLst>
                <a:ext uri="{FF2B5EF4-FFF2-40B4-BE49-F238E27FC236}">
                  <a16:creationId xmlns:a16="http://schemas.microsoft.com/office/drawing/2014/main" id="{4A6D1B7B-2DC4-7E8E-0FA9-5A4FF1245E15}"/>
                </a:ext>
              </a:extLst>
            </p:cNvPr>
            <p:cNvSpPr txBox="1"/>
            <p:nvPr/>
          </p:nvSpPr>
          <p:spPr>
            <a:xfrm>
              <a:off x="5597569"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36</a:t>
              </a:r>
            </a:p>
          </p:txBody>
        </p:sp>
        <p:sp>
          <p:nvSpPr>
            <p:cNvPr id="7851" name="TextBox 7850">
              <a:extLst>
                <a:ext uri="{FF2B5EF4-FFF2-40B4-BE49-F238E27FC236}">
                  <a16:creationId xmlns:a16="http://schemas.microsoft.com/office/drawing/2014/main" id="{6A52ECD9-CC94-8C07-9F16-91E1BC282E1F}"/>
                </a:ext>
              </a:extLst>
            </p:cNvPr>
            <p:cNvSpPr txBox="1"/>
            <p:nvPr/>
          </p:nvSpPr>
          <p:spPr>
            <a:xfrm>
              <a:off x="6337935"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42</a:t>
              </a:r>
            </a:p>
          </p:txBody>
        </p:sp>
        <p:sp>
          <p:nvSpPr>
            <p:cNvPr id="7852" name="TextBox 7851">
              <a:extLst>
                <a:ext uri="{FF2B5EF4-FFF2-40B4-BE49-F238E27FC236}">
                  <a16:creationId xmlns:a16="http://schemas.microsoft.com/office/drawing/2014/main" id="{7BC59008-A7FD-D4D4-A6FF-4EC22A1828DB}"/>
                </a:ext>
              </a:extLst>
            </p:cNvPr>
            <p:cNvSpPr txBox="1"/>
            <p:nvPr/>
          </p:nvSpPr>
          <p:spPr>
            <a:xfrm>
              <a:off x="7078301"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48</a:t>
              </a:r>
            </a:p>
          </p:txBody>
        </p:sp>
        <p:sp>
          <p:nvSpPr>
            <p:cNvPr id="7853" name="TextBox 7852">
              <a:extLst>
                <a:ext uri="{FF2B5EF4-FFF2-40B4-BE49-F238E27FC236}">
                  <a16:creationId xmlns:a16="http://schemas.microsoft.com/office/drawing/2014/main" id="{FB8C10C6-2A9A-D558-2DD7-DCCB58B1C07F}"/>
                </a:ext>
              </a:extLst>
            </p:cNvPr>
            <p:cNvSpPr txBox="1"/>
            <p:nvPr/>
          </p:nvSpPr>
          <p:spPr>
            <a:xfrm>
              <a:off x="7818667"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54</a:t>
              </a:r>
            </a:p>
          </p:txBody>
        </p:sp>
        <p:sp>
          <p:nvSpPr>
            <p:cNvPr id="7854" name="TextBox 7853">
              <a:extLst>
                <a:ext uri="{FF2B5EF4-FFF2-40B4-BE49-F238E27FC236}">
                  <a16:creationId xmlns:a16="http://schemas.microsoft.com/office/drawing/2014/main" id="{66E57E6D-463D-5FB9-1014-003F62A2D647}"/>
                </a:ext>
              </a:extLst>
            </p:cNvPr>
            <p:cNvSpPr txBox="1"/>
            <p:nvPr/>
          </p:nvSpPr>
          <p:spPr>
            <a:xfrm>
              <a:off x="8559032" y="3256608"/>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60</a:t>
              </a:r>
            </a:p>
          </p:txBody>
        </p:sp>
      </p:grpSp>
      <p:sp>
        <p:nvSpPr>
          <p:cNvPr id="7855" name="TextBox 7854">
            <a:extLst>
              <a:ext uri="{FF2B5EF4-FFF2-40B4-BE49-F238E27FC236}">
                <a16:creationId xmlns:a16="http://schemas.microsoft.com/office/drawing/2014/main" id="{53565342-F9C1-CBDA-015B-EC233875122C}"/>
              </a:ext>
            </a:extLst>
          </p:cNvPr>
          <p:cNvSpPr txBox="1"/>
          <p:nvPr/>
        </p:nvSpPr>
        <p:spPr>
          <a:xfrm>
            <a:off x="1289243" y="4341999"/>
            <a:ext cx="10190659" cy="297454"/>
          </a:xfrm>
          <a:prstGeom prst="rect">
            <a:avLst/>
          </a:prstGeom>
          <a:noFill/>
        </p:spPr>
        <p:txBody>
          <a:bodyPr wrap="square" rIns="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3F4444"/>
                </a:solidFill>
                <a:effectLst/>
                <a:uLnTx/>
                <a:uFillTx/>
                <a:latin typeface="Arial"/>
                <a:ea typeface="+mn-ea"/>
                <a:cs typeface="+mn-cs"/>
              </a:rPr>
              <a:t>Months from randomization</a:t>
            </a:r>
          </a:p>
        </p:txBody>
      </p:sp>
      <p:sp>
        <p:nvSpPr>
          <p:cNvPr id="7868" name="TextBox 7867">
            <a:extLst>
              <a:ext uri="{FF2B5EF4-FFF2-40B4-BE49-F238E27FC236}">
                <a16:creationId xmlns:a16="http://schemas.microsoft.com/office/drawing/2014/main" id="{A8F4F6B5-BCAF-0A83-1F1E-D600309FE065}"/>
              </a:ext>
            </a:extLst>
          </p:cNvPr>
          <p:cNvSpPr txBox="1"/>
          <p:nvPr/>
        </p:nvSpPr>
        <p:spPr>
          <a:xfrm>
            <a:off x="103367" y="4723378"/>
            <a:ext cx="1124301" cy="584968"/>
          </a:xfrm>
          <a:prstGeom prst="rect">
            <a:avLst/>
          </a:prstGeom>
          <a:noFill/>
        </p:spPr>
        <p:txBody>
          <a:bodyPr wrap="square" lIns="36576" rIns="36576"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 </a:t>
            </a:r>
            <a:r>
              <a:rPr kumimoji="0" lang="en-US" sz="1067" b="0" i="0" u="none" strike="noStrike" kern="1200" cap="none" spc="0" normalizeH="0" baseline="0" noProof="0" err="1">
                <a:ln>
                  <a:noFill/>
                </a:ln>
                <a:solidFill>
                  <a:srgbClr val="3F4444"/>
                </a:solidFill>
                <a:effectLst/>
                <a:uLnTx/>
                <a:uFillTx/>
                <a:latin typeface="Arial"/>
                <a:ea typeface="+mn-ea"/>
                <a:cs typeface="+mn-cs"/>
              </a:rPr>
              <a:t>mIGHV</a:t>
            </a:r>
            <a:endParaRPr kumimoji="0" lang="en-US" sz="1067" b="0" i="0" u="none" strike="noStrike" kern="1200" cap="none" spc="0" normalizeH="0" baseline="0" noProof="0">
              <a:ln>
                <a:noFill/>
              </a:ln>
              <a:solidFill>
                <a:srgbClr val="3F4444"/>
              </a:solidFill>
              <a:effectLst/>
              <a:uLnTx/>
              <a:uFillTx/>
              <a:latin typeface="Arial"/>
              <a:ea typeface="+mn-ea"/>
              <a:cs typeface="+mn-cs"/>
            </a:endParaRP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AVO </a:t>
            </a:r>
            <a:r>
              <a:rPr kumimoji="0" lang="en-US" sz="1067" b="0" i="0" u="none" strike="noStrike" kern="1200" cap="none" spc="0" normalizeH="0" baseline="0" noProof="0" err="1">
                <a:ln>
                  <a:noFill/>
                </a:ln>
                <a:solidFill>
                  <a:srgbClr val="3F4444"/>
                </a:solidFill>
                <a:effectLst/>
                <a:uLnTx/>
                <a:uFillTx/>
                <a:latin typeface="Arial"/>
                <a:ea typeface="+mn-ea"/>
                <a:cs typeface="+mn-cs"/>
              </a:rPr>
              <a:t>mIGHV</a:t>
            </a:r>
            <a:endParaRPr kumimoji="0" lang="en-US" sz="1067" b="0" i="0" u="none" strike="noStrike" kern="1200" cap="none" spc="0" normalizeH="0" baseline="0" noProof="0">
              <a:ln>
                <a:noFill/>
              </a:ln>
              <a:solidFill>
                <a:srgbClr val="3F4444"/>
              </a:solidFill>
              <a:effectLst/>
              <a:uLnTx/>
              <a:uFillTx/>
              <a:latin typeface="Arial"/>
              <a:ea typeface="+mn-ea"/>
              <a:cs typeface="+mn-cs"/>
            </a:endParaRP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FCR/BR </a:t>
            </a:r>
            <a:r>
              <a:rPr kumimoji="0" lang="en-US" sz="1067" b="0" i="0" u="none" strike="noStrike" kern="1200" cap="none" spc="0" normalizeH="0" baseline="0" noProof="0" err="1">
                <a:ln>
                  <a:noFill/>
                </a:ln>
                <a:solidFill>
                  <a:srgbClr val="3F4444"/>
                </a:solidFill>
                <a:effectLst/>
                <a:uLnTx/>
                <a:uFillTx/>
                <a:latin typeface="Arial"/>
                <a:ea typeface="+mn-ea"/>
                <a:cs typeface="+mn-cs"/>
              </a:rPr>
              <a:t>mIGHV</a:t>
            </a:r>
            <a:endParaRPr kumimoji="0" lang="en-US" sz="1067" b="0" i="0" u="none" strike="noStrike" kern="1200" cap="none" spc="0" normalizeH="0" baseline="0" noProof="0">
              <a:ln>
                <a:noFill/>
              </a:ln>
              <a:solidFill>
                <a:srgbClr val="3F4444"/>
              </a:solidFill>
              <a:effectLst/>
              <a:uLnTx/>
              <a:uFillTx/>
              <a:latin typeface="Arial"/>
              <a:ea typeface="+mn-ea"/>
              <a:cs typeface="+mn-cs"/>
            </a:endParaRPr>
          </a:p>
        </p:txBody>
      </p:sp>
      <p:sp>
        <p:nvSpPr>
          <p:cNvPr id="7857" name="TextBox 7856">
            <a:extLst>
              <a:ext uri="{FF2B5EF4-FFF2-40B4-BE49-F238E27FC236}">
                <a16:creationId xmlns:a16="http://schemas.microsoft.com/office/drawing/2014/main" id="{75BDCB16-39EF-0153-30AE-6BBAAD83E066}"/>
              </a:ext>
            </a:extLst>
          </p:cNvPr>
          <p:cNvSpPr txBox="1"/>
          <p:nvPr/>
        </p:nvSpPr>
        <p:spPr>
          <a:xfrm>
            <a:off x="129800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124</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117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118</a:t>
            </a:r>
          </a:p>
        </p:txBody>
      </p:sp>
      <p:sp>
        <p:nvSpPr>
          <p:cNvPr id="7858" name="TextBox 7857">
            <a:extLst>
              <a:ext uri="{FF2B5EF4-FFF2-40B4-BE49-F238E27FC236}">
                <a16:creationId xmlns:a16="http://schemas.microsoft.com/office/drawing/2014/main" id="{57A37848-4AA3-B0AF-0972-D9C14613CF03}"/>
              </a:ext>
            </a:extLst>
          </p:cNvPr>
          <p:cNvSpPr txBox="1"/>
          <p:nvPr/>
        </p:nvSpPr>
        <p:spPr>
          <a:xfrm>
            <a:off x="2283281" y="4723377"/>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119</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111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99</a:t>
            </a:r>
          </a:p>
        </p:txBody>
      </p:sp>
      <p:sp>
        <p:nvSpPr>
          <p:cNvPr id="7859" name="TextBox 7858">
            <a:extLst>
              <a:ext uri="{FF2B5EF4-FFF2-40B4-BE49-F238E27FC236}">
                <a16:creationId xmlns:a16="http://schemas.microsoft.com/office/drawing/2014/main" id="{850258FA-9244-02D4-3EBA-2B81230E52A1}"/>
              </a:ext>
            </a:extLst>
          </p:cNvPr>
          <p:cNvSpPr txBox="1"/>
          <p:nvPr/>
        </p:nvSpPr>
        <p:spPr>
          <a:xfrm>
            <a:off x="3268561" y="4723377"/>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114</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106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86</a:t>
            </a:r>
          </a:p>
        </p:txBody>
      </p:sp>
      <p:sp>
        <p:nvSpPr>
          <p:cNvPr id="7860" name="TextBox 7859">
            <a:extLst>
              <a:ext uri="{FF2B5EF4-FFF2-40B4-BE49-F238E27FC236}">
                <a16:creationId xmlns:a16="http://schemas.microsoft.com/office/drawing/2014/main" id="{34BD4223-B119-F616-BF77-297437A93CF8}"/>
              </a:ext>
            </a:extLst>
          </p:cNvPr>
          <p:cNvSpPr txBox="1"/>
          <p:nvPr/>
        </p:nvSpPr>
        <p:spPr>
          <a:xfrm>
            <a:off x="425384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110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96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81</a:t>
            </a:r>
          </a:p>
        </p:txBody>
      </p:sp>
      <p:sp>
        <p:nvSpPr>
          <p:cNvPr id="7861" name="TextBox 7860">
            <a:extLst>
              <a:ext uri="{FF2B5EF4-FFF2-40B4-BE49-F238E27FC236}">
                <a16:creationId xmlns:a16="http://schemas.microsoft.com/office/drawing/2014/main" id="{2887B179-D7E2-05E0-E946-E010181677C0}"/>
              </a:ext>
            </a:extLst>
          </p:cNvPr>
          <p:cNvSpPr txBox="1"/>
          <p:nvPr/>
        </p:nvSpPr>
        <p:spPr>
          <a:xfrm>
            <a:off x="523912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108</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89</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76</a:t>
            </a:r>
          </a:p>
        </p:txBody>
      </p:sp>
      <p:sp>
        <p:nvSpPr>
          <p:cNvPr id="7862" name="TextBox 7861">
            <a:extLst>
              <a:ext uri="{FF2B5EF4-FFF2-40B4-BE49-F238E27FC236}">
                <a16:creationId xmlns:a16="http://schemas.microsoft.com/office/drawing/2014/main" id="{EF115F3E-3B6A-CBDA-FAF0-E0B5F574C502}"/>
              </a:ext>
            </a:extLst>
          </p:cNvPr>
          <p:cNvSpPr txBox="1"/>
          <p:nvPr/>
        </p:nvSpPr>
        <p:spPr>
          <a:xfrm>
            <a:off x="622440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105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86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72</a:t>
            </a:r>
          </a:p>
        </p:txBody>
      </p:sp>
      <p:sp>
        <p:nvSpPr>
          <p:cNvPr id="7863" name="TextBox 7862">
            <a:extLst>
              <a:ext uri="{FF2B5EF4-FFF2-40B4-BE49-F238E27FC236}">
                <a16:creationId xmlns:a16="http://schemas.microsoft.com/office/drawing/2014/main" id="{4FB22148-FA5E-50F7-68B6-E9E800FE28DA}"/>
              </a:ext>
            </a:extLst>
          </p:cNvPr>
          <p:cNvSpPr txBox="1"/>
          <p:nvPr/>
        </p:nvSpPr>
        <p:spPr>
          <a:xfrm>
            <a:off x="720968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91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73</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65</a:t>
            </a:r>
          </a:p>
        </p:txBody>
      </p:sp>
      <p:sp>
        <p:nvSpPr>
          <p:cNvPr id="7864" name="TextBox 7863">
            <a:extLst>
              <a:ext uri="{FF2B5EF4-FFF2-40B4-BE49-F238E27FC236}">
                <a16:creationId xmlns:a16="http://schemas.microsoft.com/office/drawing/2014/main" id="{FDF4FDDC-204D-E3A1-66F1-461CC794EE23}"/>
              </a:ext>
            </a:extLst>
          </p:cNvPr>
          <p:cNvSpPr txBox="1"/>
          <p:nvPr/>
        </p:nvSpPr>
        <p:spPr>
          <a:xfrm>
            <a:off x="819496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54</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41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28</a:t>
            </a:r>
          </a:p>
        </p:txBody>
      </p:sp>
      <p:sp>
        <p:nvSpPr>
          <p:cNvPr id="7865" name="TextBox 7864">
            <a:extLst>
              <a:ext uri="{FF2B5EF4-FFF2-40B4-BE49-F238E27FC236}">
                <a16:creationId xmlns:a16="http://schemas.microsoft.com/office/drawing/2014/main" id="{99709038-8BFD-FF83-3B7F-663A43A40E25}"/>
              </a:ext>
            </a:extLst>
          </p:cNvPr>
          <p:cNvSpPr txBox="1"/>
          <p:nvPr/>
        </p:nvSpPr>
        <p:spPr>
          <a:xfrm>
            <a:off x="918024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18</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9</a:t>
            </a:r>
          </a:p>
        </p:txBody>
      </p:sp>
      <p:sp>
        <p:nvSpPr>
          <p:cNvPr id="7866" name="TextBox 7865">
            <a:extLst>
              <a:ext uri="{FF2B5EF4-FFF2-40B4-BE49-F238E27FC236}">
                <a16:creationId xmlns:a16="http://schemas.microsoft.com/office/drawing/2014/main" id="{830FE3A3-4581-D1A6-538F-78ED04156C5C}"/>
              </a:ext>
            </a:extLst>
          </p:cNvPr>
          <p:cNvSpPr txBox="1"/>
          <p:nvPr/>
        </p:nvSpPr>
        <p:spPr>
          <a:xfrm>
            <a:off x="10165521"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a:t>
            </a:r>
          </a:p>
        </p:txBody>
      </p:sp>
      <p:sp>
        <p:nvSpPr>
          <p:cNvPr id="7867" name="TextBox 7866">
            <a:extLst>
              <a:ext uri="{FF2B5EF4-FFF2-40B4-BE49-F238E27FC236}">
                <a16:creationId xmlns:a16="http://schemas.microsoft.com/office/drawing/2014/main" id="{EEAFF0EC-3FCC-4021-A2A6-DCDC5D51049F}"/>
              </a:ext>
            </a:extLst>
          </p:cNvPr>
          <p:cNvSpPr txBox="1"/>
          <p:nvPr/>
        </p:nvSpPr>
        <p:spPr>
          <a:xfrm>
            <a:off x="11150794" y="4723378"/>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3F4444"/>
              </a:solidFill>
              <a:effectLst/>
              <a:uLnTx/>
              <a:uFillTx/>
              <a:latin typeface="Arial"/>
              <a:ea typeface="+mn-ea"/>
              <a:cs typeface="+mn-cs"/>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p:txBody>
      </p:sp>
      <p:sp>
        <p:nvSpPr>
          <p:cNvPr id="7869" name="TextBox 7868">
            <a:extLst>
              <a:ext uri="{FF2B5EF4-FFF2-40B4-BE49-F238E27FC236}">
                <a16:creationId xmlns:a16="http://schemas.microsoft.com/office/drawing/2014/main" id="{510D4D3D-D265-7C93-533E-86147162920A}"/>
              </a:ext>
            </a:extLst>
          </p:cNvPr>
          <p:cNvSpPr txBox="1"/>
          <p:nvPr/>
        </p:nvSpPr>
        <p:spPr>
          <a:xfrm>
            <a:off x="67128" y="4566793"/>
            <a:ext cx="1192177" cy="256545"/>
          </a:xfrm>
          <a:prstGeom prst="rect">
            <a:avLst/>
          </a:prstGeom>
          <a:noFill/>
        </p:spPr>
        <p:txBody>
          <a:bodyPr wrap="square" lIns="36576" rIns="36576"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Patients at risk</a:t>
            </a:r>
          </a:p>
        </p:txBody>
      </p:sp>
      <p:sp>
        <p:nvSpPr>
          <p:cNvPr id="7903" name="TextBox 7902">
            <a:extLst>
              <a:ext uri="{FF2B5EF4-FFF2-40B4-BE49-F238E27FC236}">
                <a16:creationId xmlns:a16="http://schemas.microsoft.com/office/drawing/2014/main" id="{AE0874B5-61D5-133B-0FB1-F0F2565C0C1F}"/>
              </a:ext>
            </a:extLst>
          </p:cNvPr>
          <p:cNvSpPr txBox="1"/>
          <p:nvPr/>
        </p:nvSpPr>
        <p:spPr>
          <a:xfrm>
            <a:off x="10341461" y="1945406"/>
            <a:ext cx="1512587" cy="297454"/>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830051"/>
                </a:solidFill>
                <a:effectLst/>
                <a:uLnTx/>
                <a:uFillTx/>
                <a:latin typeface="Arial"/>
                <a:ea typeface="+mn-ea"/>
                <a:cs typeface="+mn-cs"/>
              </a:rPr>
              <a:t>AVO ‒ </a:t>
            </a:r>
            <a:r>
              <a:rPr kumimoji="0" lang="en-US" sz="1333" b="1" i="0" u="none" strike="noStrike" kern="1200" cap="none" spc="0" normalizeH="0" baseline="0" noProof="0" err="1">
                <a:ln>
                  <a:noFill/>
                </a:ln>
                <a:solidFill>
                  <a:srgbClr val="830051"/>
                </a:solidFill>
                <a:effectLst/>
                <a:uLnTx/>
                <a:uFillTx/>
                <a:latin typeface="Arial"/>
                <a:ea typeface="+mn-ea"/>
                <a:cs typeface="+mn-cs"/>
              </a:rPr>
              <a:t>mIGHV</a:t>
            </a:r>
            <a:endParaRPr kumimoji="0" lang="en-US" sz="1333" b="1" i="0" u="none" strike="noStrike" kern="1200" cap="none" spc="0" normalizeH="0" baseline="0" noProof="0">
              <a:ln>
                <a:noFill/>
              </a:ln>
              <a:solidFill>
                <a:srgbClr val="830051"/>
              </a:solidFill>
              <a:effectLst/>
              <a:uLnTx/>
              <a:uFillTx/>
              <a:latin typeface="Arial"/>
              <a:ea typeface="+mn-ea"/>
              <a:cs typeface="+mn-cs"/>
            </a:endParaRPr>
          </a:p>
        </p:txBody>
      </p:sp>
      <p:sp>
        <p:nvSpPr>
          <p:cNvPr id="7905" name="TextBox 7904">
            <a:extLst>
              <a:ext uri="{FF2B5EF4-FFF2-40B4-BE49-F238E27FC236}">
                <a16:creationId xmlns:a16="http://schemas.microsoft.com/office/drawing/2014/main" id="{6D8B7D58-0069-AA53-6FDD-17B13002D30F}"/>
              </a:ext>
            </a:extLst>
          </p:cNvPr>
          <p:cNvSpPr txBox="1"/>
          <p:nvPr/>
        </p:nvSpPr>
        <p:spPr>
          <a:xfrm>
            <a:off x="10558660" y="2369870"/>
            <a:ext cx="1263593" cy="297454"/>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68D2DF"/>
                </a:solidFill>
                <a:effectLst/>
                <a:uLnTx/>
                <a:uFillTx/>
                <a:latin typeface="Arial"/>
                <a:ea typeface="+mn-ea"/>
                <a:cs typeface="+mn-cs"/>
              </a:rPr>
              <a:t>AV ‒ </a:t>
            </a:r>
            <a:r>
              <a:rPr kumimoji="0" lang="en-US" sz="1333" b="1" i="0" u="none" strike="noStrike" kern="1200" cap="none" spc="0" normalizeH="0" baseline="0" noProof="0" err="1">
                <a:ln>
                  <a:noFill/>
                </a:ln>
                <a:solidFill>
                  <a:srgbClr val="68D2DF"/>
                </a:solidFill>
                <a:effectLst/>
                <a:uLnTx/>
                <a:uFillTx/>
                <a:latin typeface="Arial"/>
                <a:ea typeface="+mn-ea"/>
                <a:cs typeface="+mn-cs"/>
              </a:rPr>
              <a:t>mIGHV</a:t>
            </a:r>
            <a:endParaRPr kumimoji="0" lang="en-US" sz="1333" b="1" i="0" u="none" strike="noStrike" kern="1200" cap="none" spc="0" normalizeH="0" baseline="0" noProof="0">
              <a:ln>
                <a:noFill/>
              </a:ln>
              <a:solidFill>
                <a:srgbClr val="68D2DF"/>
              </a:solidFill>
              <a:effectLst/>
              <a:uLnTx/>
              <a:uFillTx/>
              <a:latin typeface="Arial"/>
              <a:ea typeface="+mn-ea"/>
              <a:cs typeface="+mn-cs"/>
            </a:endParaRPr>
          </a:p>
        </p:txBody>
      </p:sp>
      <p:sp>
        <p:nvSpPr>
          <p:cNvPr id="7907" name="TextBox 7906">
            <a:extLst>
              <a:ext uri="{FF2B5EF4-FFF2-40B4-BE49-F238E27FC236}">
                <a16:creationId xmlns:a16="http://schemas.microsoft.com/office/drawing/2014/main" id="{2A0B52F2-0DCD-0D56-9C95-E7FE68F4AB07}"/>
              </a:ext>
            </a:extLst>
          </p:cNvPr>
          <p:cNvSpPr txBox="1"/>
          <p:nvPr/>
        </p:nvSpPr>
        <p:spPr>
          <a:xfrm>
            <a:off x="10449262" y="2693454"/>
            <a:ext cx="1819079" cy="297454"/>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C4D600"/>
                </a:solidFill>
                <a:effectLst/>
                <a:uLnTx/>
                <a:uFillTx/>
                <a:latin typeface="Arial"/>
                <a:ea typeface="+mn-ea"/>
                <a:cs typeface="+mn-cs"/>
              </a:rPr>
              <a:t>FCR/BR ‒ </a:t>
            </a:r>
            <a:r>
              <a:rPr kumimoji="0" lang="en-US" sz="1333" b="1" i="0" u="none" strike="noStrike" kern="1200" cap="none" spc="0" normalizeH="0" baseline="0" noProof="0" err="1">
                <a:ln>
                  <a:noFill/>
                </a:ln>
                <a:solidFill>
                  <a:srgbClr val="C4D600"/>
                </a:solidFill>
                <a:effectLst/>
                <a:uLnTx/>
                <a:uFillTx/>
                <a:latin typeface="Arial"/>
                <a:ea typeface="+mn-ea"/>
                <a:cs typeface="+mn-cs"/>
              </a:rPr>
              <a:t>mIGHV</a:t>
            </a:r>
            <a:endParaRPr kumimoji="0" lang="en-US" sz="1333" b="1" i="0" u="none" strike="noStrike" kern="1200" cap="none" spc="0" normalizeH="0" baseline="0" noProof="0">
              <a:ln>
                <a:noFill/>
              </a:ln>
              <a:solidFill>
                <a:srgbClr val="C4D600"/>
              </a:solidFill>
              <a:effectLst/>
              <a:uLnTx/>
              <a:uFillTx/>
              <a:latin typeface="Arial"/>
              <a:ea typeface="+mn-ea"/>
              <a:cs typeface="+mn-cs"/>
            </a:endParaRPr>
          </a:p>
        </p:txBody>
      </p:sp>
      <p:cxnSp>
        <p:nvCxnSpPr>
          <p:cNvPr id="2" name="Straight Connector 1">
            <a:extLst>
              <a:ext uri="{FF2B5EF4-FFF2-40B4-BE49-F238E27FC236}">
                <a16:creationId xmlns:a16="http://schemas.microsoft.com/office/drawing/2014/main" id="{C10E32EE-AF34-197C-786A-F3F9451A18EE}"/>
              </a:ext>
            </a:extLst>
          </p:cNvPr>
          <p:cNvCxnSpPr>
            <a:cxnSpLocks/>
          </p:cNvCxnSpPr>
          <p:nvPr/>
        </p:nvCxnSpPr>
        <p:spPr>
          <a:xfrm flipV="1">
            <a:off x="7392177" y="1436371"/>
            <a:ext cx="0" cy="2677291"/>
          </a:xfrm>
          <a:prstGeom prst="line">
            <a:avLst/>
          </a:prstGeom>
          <a:ln w="9525">
            <a:solidFill>
              <a:schemeClr val="tx2"/>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 name="Straight Connector 2">
            <a:extLst>
              <a:ext uri="{FF2B5EF4-FFF2-40B4-BE49-F238E27FC236}">
                <a16:creationId xmlns:a16="http://schemas.microsoft.com/office/drawing/2014/main" id="{D7D9A3B4-AEA9-A9A1-1420-8E5E3ECA5B26}"/>
              </a:ext>
            </a:extLst>
          </p:cNvPr>
          <p:cNvCxnSpPr>
            <a:cxnSpLocks/>
          </p:cNvCxnSpPr>
          <p:nvPr/>
        </p:nvCxnSpPr>
        <p:spPr>
          <a:xfrm flipV="1">
            <a:off x="7473196" y="1685817"/>
            <a:ext cx="243840" cy="115147"/>
          </a:xfrm>
          <a:prstGeom prst="line">
            <a:avLst/>
          </a:prstGeom>
          <a:ln w="15875">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4" name="TextBox 3">
            <a:extLst>
              <a:ext uri="{FF2B5EF4-FFF2-40B4-BE49-F238E27FC236}">
                <a16:creationId xmlns:a16="http://schemas.microsoft.com/office/drawing/2014/main" id="{E7DABE16-CC1A-A4EF-1637-09E9BD5C3A0D}"/>
              </a:ext>
            </a:extLst>
          </p:cNvPr>
          <p:cNvSpPr txBox="1"/>
          <p:nvPr/>
        </p:nvSpPr>
        <p:spPr>
          <a:xfrm>
            <a:off x="7644396" y="1504475"/>
            <a:ext cx="668773"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830051"/>
                </a:solidFill>
                <a:effectLst/>
                <a:uLnTx/>
                <a:uFillTx/>
                <a:latin typeface="Arial"/>
                <a:ea typeface="+mn-ea"/>
                <a:cs typeface="+mn-cs"/>
              </a:rPr>
              <a:t>83.6%</a:t>
            </a:r>
          </a:p>
        </p:txBody>
      </p:sp>
      <p:cxnSp>
        <p:nvCxnSpPr>
          <p:cNvPr id="5" name="Straight Connector 4">
            <a:extLst>
              <a:ext uri="{FF2B5EF4-FFF2-40B4-BE49-F238E27FC236}">
                <a16:creationId xmlns:a16="http://schemas.microsoft.com/office/drawing/2014/main" id="{4AD55220-97C4-C195-F590-805DD934305E}"/>
              </a:ext>
            </a:extLst>
          </p:cNvPr>
          <p:cNvCxnSpPr>
            <a:cxnSpLocks/>
          </p:cNvCxnSpPr>
          <p:nvPr/>
        </p:nvCxnSpPr>
        <p:spPr>
          <a:xfrm flipV="1">
            <a:off x="7436279" y="1524247"/>
            <a:ext cx="229596" cy="220324"/>
          </a:xfrm>
          <a:prstGeom prst="line">
            <a:avLst/>
          </a:prstGeom>
          <a:ln w="15875">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6" name="TextBox 5">
            <a:extLst>
              <a:ext uri="{FF2B5EF4-FFF2-40B4-BE49-F238E27FC236}">
                <a16:creationId xmlns:a16="http://schemas.microsoft.com/office/drawing/2014/main" id="{93398774-04E7-FF51-0C29-2D453DFC152E}"/>
              </a:ext>
            </a:extLst>
          </p:cNvPr>
          <p:cNvSpPr txBox="1"/>
          <p:nvPr/>
        </p:nvSpPr>
        <p:spPr>
          <a:xfrm>
            <a:off x="7568882" y="1301911"/>
            <a:ext cx="668773"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68D2DF"/>
                </a:solidFill>
                <a:effectLst/>
                <a:uLnTx/>
                <a:uFillTx/>
                <a:latin typeface="Arial"/>
                <a:ea typeface="+mn-ea"/>
                <a:cs typeface="+mn-cs"/>
              </a:rPr>
              <a:t>86.0%</a:t>
            </a:r>
          </a:p>
        </p:txBody>
      </p:sp>
      <p:cxnSp>
        <p:nvCxnSpPr>
          <p:cNvPr id="8" name="Straight Connector 7">
            <a:extLst>
              <a:ext uri="{FF2B5EF4-FFF2-40B4-BE49-F238E27FC236}">
                <a16:creationId xmlns:a16="http://schemas.microsoft.com/office/drawing/2014/main" id="{30AAFDA3-7E9D-402D-A82A-7051FB664C06}"/>
              </a:ext>
            </a:extLst>
          </p:cNvPr>
          <p:cNvCxnSpPr>
            <a:cxnSpLocks/>
          </p:cNvCxnSpPr>
          <p:nvPr/>
        </p:nvCxnSpPr>
        <p:spPr>
          <a:xfrm>
            <a:off x="7421667" y="2110125"/>
            <a:ext cx="254877" cy="194315"/>
          </a:xfrm>
          <a:prstGeom prst="line">
            <a:avLst/>
          </a:prstGeom>
          <a:ln w="15875">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9" name="TextBox 8">
            <a:extLst>
              <a:ext uri="{FF2B5EF4-FFF2-40B4-BE49-F238E27FC236}">
                <a16:creationId xmlns:a16="http://schemas.microsoft.com/office/drawing/2014/main" id="{7B5F48CF-83CC-9B64-82A5-D72C3EEBD6F0}"/>
              </a:ext>
            </a:extLst>
          </p:cNvPr>
          <p:cNvSpPr txBox="1"/>
          <p:nvPr/>
        </p:nvSpPr>
        <p:spPr>
          <a:xfrm>
            <a:off x="7577161" y="2221287"/>
            <a:ext cx="668773"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C4D600"/>
                </a:solidFill>
                <a:effectLst/>
                <a:uLnTx/>
                <a:uFillTx/>
                <a:latin typeface="Arial"/>
                <a:ea typeface="+mn-ea"/>
                <a:cs typeface="+mn-cs"/>
              </a:rPr>
              <a:t>79.9%</a:t>
            </a:r>
          </a:p>
        </p:txBody>
      </p:sp>
      <p:grpSp>
        <p:nvGrpSpPr>
          <p:cNvPr id="7" name="Group 6">
            <a:extLst>
              <a:ext uri="{FF2B5EF4-FFF2-40B4-BE49-F238E27FC236}">
                <a16:creationId xmlns:a16="http://schemas.microsoft.com/office/drawing/2014/main" id="{6E86F713-64BE-C2C6-86C6-93C87B2A78A5}"/>
              </a:ext>
            </a:extLst>
          </p:cNvPr>
          <p:cNvGrpSpPr/>
          <p:nvPr/>
        </p:nvGrpSpPr>
        <p:grpSpPr>
          <a:xfrm>
            <a:off x="1452069" y="2262535"/>
            <a:ext cx="3535679" cy="726246"/>
            <a:chOff x="2147929" y="-1528658"/>
            <a:chExt cx="2071338" cy="469879"/>
          </a:xfrm>
        </p:grpSpPr>
        <p:sp>
          <p:nvSpPr>
            <p:cNvPr id="10" name="TextBox 9">
              <a:extLst>
                <a:ext uri="{FF2B5EF4-FFF2-40B4-BE49-F238E27FC236}">
                  <a16:creationId xmlns:a16="http://schemas.microsoft.com/office/drawing/2014/main" id="{2F93F2FB-8EB8-AA6F-20C9-A609147FEF1C}"/>
                </a:ext>
              </a:extLst>
            </p:cNvPr>
            <p:cNvSpPr txBox="1"/>
            <p:nvPr/>
          </p:nvSpPr>
          <p:spPr>
            <a:xfrm>
              <a:off x="3328611" y="-1357475"/>
              <a:ext cx="853831" cy="298696"/>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0.67 (0.39 to 1.14)</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0.58 (0.32 to 1.02)</a:t>
              </a:r>
            </a:p>
          </p:txBody>
        </p:sp>
        <p:sp>
          <p:nvSpPr>
            <p:cNvPr id="11" name="TextBox 10">
              <a:extLst>
                <a:ext uri="{FF2B5EF4-FFF2-40B4-BE49-F238E27FC236}">
                  <a16:creationId xmlns:a16="http://schemas.microsoft.com/office/drawing/2014/main" id="{59CB07E3-9D00-0571-E8C6-187A2DB16227}"/>
                </a:ext>
              </a:extLst>
            </p:cNvPr>
            <p:cNvSpPr txBox="1"/>
            <p:nvPr/>
          </p:nvSpPr>
          <p:spPr>
            <a:xfrm>
              <a:off x="2189208" y="-1357475"/>
              <a:ext cx="1170107" cy="298696"/>
            </a:xfrm>
            <a:prstGeom prst="rect">
              <a:avLst/>
            </a:prstGeom>
            <a:noFill/>
          </p:spPr>
          <p:txBody>
            <a:bodyPr wrap="square" lIns="0"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AV vs FCR/BR (</a:t>
              </a:r>
              <a:r>
                <a:rPr kumimoji="0" lang="en-US" sz="1200" b="1" i="0" u="none" strike="noStrike" kern="1200" cap="none" spc="0" normalizeH="0" baseline="0" noProof="0" err="1">
                  <a:ln>
                    <a:noFill/>
                  </a:ln>
                  <a:solidFill>
                    <a:srgbClr val="3F4444"/>
                  </a:solidFill>
                  <a:effectLst/>
                  <a:uLnTx/>
                  <a:uFillTx/>
                  <a:latin typeface="Arial"/>
                  <a:ea typeface="+mn-ea"/>
                  <a:cs typeface="+mn-cs"/>
                </a:rPr>
                <a:t>mIGHV</a:t>
              </a:r>
              <a:r>
                <a:rPr kumimoji="0" lang="en-US" sz="1200" b="1" i="0" u="none" strike="noStrike" kern="1200" cap="none" spc="0" normalizeH="0" baseline="0" noProof="0">
                  <a:ln>
                    <a:noFill/>
                  </a:ln>
                  <a:solidFill>
                    <a:srgbClr val="3F4444"/>
                  </a:solidFill>
                  <a:effectLst/>
                  <a:uLnTx/>
                  <a:uFillTx/>
                  <a:latin typeface="Arial"/>
                  <a:ea typeface="+mn-ea"/>
                  <a:cs typeface="+mn-cs"/>
                </a:rPr>
                <a:t>)</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AVO vs FCR/BR (</a:t>
              </a:r>
              <a:r>
                <a:rPr kumimoji="0" lang="en-US" sz="1200" b="1" i="0" u="none" strike="noStrike" kern="1200" cap="none" spc="0" normalizeH="0" baseline="0" noProof="0" err="1">
                  <a:ln>
                    <a:noFill/>
                  </a:ln>
                  <a:solidFill>
                    <a:srgbClr val="3F4444"/>
                  </a:solidFill>
                  <a:effectLst/>
                  <a:uLnTx/>
                  <a:uFillTx/>
                  <a:latin typeface="Arial"/>
                  <a:ea typeface="+mn-ea"/>
                  <a:cs typeface="+mn-cs"/>
                </a:rPr>
                <a:t>mIGHV</a:t>
              </a:r>
              <a:r>
                <a:rPr kumimoji="0" lang="en-US" sz="1200" b="1" i="0" u="none" strike="noStrike" kern="1200" cap="none" spc="0" normalizeH="0" baseline="0" noProof="0">
                  <a:ln>
                    <a:noFill/>
                  </a:ln>
                  <a:solidFill>
                    <a:srgbClr val="3F4444"/>
                  </a:solidFill>
                  <a:effectLst/>
                  <a:uLnTx/>
                  <a:uFillTx/>
                  <a:latin typeface="Arial"/>
                  <a:ea typeface="+mn-ea"/>
                  <a:cs typeface="+mn-cs"/>
                </a:rPr>
                <a:t>)</a:t>
              </a:r>
            </a:p>
          </p:txBody>
        </p:sp>
        <p:sp>
          <p:nvSpPr>
            <p:cNvPr id="12" name="TextBox 11">
              <a:extLst>
                <a:ext uri="{FF2B5EF4-FFF2-40B4-BE49-F238E27FC236}">
                  <a16:creationId xmlns:a16="http://schemas.microsoft.com/office/drawing/2014/main" id="{2242CD7C-EABD-BD75-C714-C050A29029EF}"/>
                </a:ext>
              </a:extLst>
            </p:cNvPr>
            <p:cNvSpPr txBox="1"/>
            <p:nvPr/>
          </p:nvSpPr>
          <p:spPr>
            <a:xfrm>
              <a:off x="3446470" y="-1528658"/>
              <a:ext cx="618116" cy="179218"/>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HR (95% CI)</a:t>
              </a:r>
            </a:p>
          </p:txBody>
        </p:sp>
        <p:cxnSp>
          <p:nvCxnSpPr>
            <p:cNvPr id="13" name="Straight Connector 12">
              <a:extLst>
                <a:ext uri="{FF2B5EF4-FFF2-40B4-BE49-F238E27FC236}">
                  <a16:creationId xmlns:a16="http://schemas.microsoft.com/office/drawing/2014/main" id="{424FB5F8-66DB-DACC-99D7-5BF37FA19442}"/>
                </a:ext>
              </a:extLst>
            </p:cNvPr>
            <p:cNvCxnSpPr>
              <a:cxnSpLocks/>
            </p:cNvCxnSpPr>
            <p:nvPr/>
          </p:nvCxnSpPr>
          <p:spPr>
            <a:xfrm>
              <a:off x="2147929" y="-1350859"/>
              <a:ext cx="2071338" cy="0"/>
            </a:xfrm>
            <a:prstGeom prst="line">
              <a:avLst/>
            </a:prstGeom>
            <a:ln w="9525"/>
            <a:effectLst/>
          </p:spPr>
          <p:style>
            <a:lnRef idx="2">
              <a:schemeClr val="accent1"/>
            </a:lnRef>
            <a:fillRef idx="0">
              <a:schemeClr val="accent1"/>
            </a:fillRef>
            <a:effectRef idx="1">
              <a:schemeClr val="accent1"/>
            </a:effectRef>
            <a:fontRef idx="minor">
              <a:schemeClr val="tx1"/>
            </a:fontRef>
          </p:style>
        </p:cxnSp>
      </p:grpSp>
      <p:grpSp>
        <p:nvGrpSpPr>
          <p:cNvPr id="14" name="Group 13">
            <a:extLst>
              <a:ext uri="{FF2B5EF4-FFF2-40B4-BE49-F238E27FC236}">
                <a16:creationId xmlns:a16="http://schemas.microsoft.com/office/drawing/2014/main" id="{935EA02A-A4C1-A408-044F-BDE0C6A33A39}"/>
              </a:ext>
            </a:extLst>
          </p:cNvPr>
          <p:cNvGrpSpPr/>
          <p:nvPr/>
        </p:nvGrpSpPr>
        <p:grpSpPr>
          <a:xfrm>
            <a:off x="1452072" y="3124946"/>
            <a:ext cx="3535677" cy="925484"/>
            <a:chOff x="1282135" y="2190667"/>
            <a:chExt cx="2287573" cy="567527"/>
          </a:xfrm>
        </p:grpSpPr>
        <p:sp>
          <p:nvSpPr>
            <p:cNvPr id="15" name="TextBox 14">
              <a:extLst>
                <a:ext uri="{FF2B5EF4-FFF2-40B4-BE49-F238E27FC236}">
                  <a16:creationId xmlns:a16="http://schemas.microsoft.com/office/drawing/2014/main" id="{C2038101-4070-30FA-1B3B-AEA036BF7F6E}"/>
                </a:ext>
              </a:extLst>
            </p:cNvPr>
            <p:cNvSpPr txBox="1"/>
            <p:nvPr/>
          </p:nvSpPr>
          <p:spPr>
            <a:xfrm>
              <a:off x="2342070" y="2361850"/>
              <a:ext cx="422323" cy="396344"/>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28/124</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20/117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28/118</a:t>
              </a:r>
            </a:p>
          </p:txBody>
        </p:sp>
        <p:sp>
          <p:nvSpPr>
            <p:cNvPr id="16" name="TextBox 15">
              <a:extLst>
                <a:ext uri="{FF2B5EF4-FFF2-40B4-BE49-F238E27FC236}">
                  <a16:creationId xmlns:a16="http://schemas.microsoft.com/office/drawing/2014/main" id="{ABA64383-0539-1676-4E7A-3C6148FD2EB9}"/>
                </a:ext>
              </a:extLst>
            </p:cNvPr>
            <p:cNvSpPr txBox="1"/>
            <p:nvPr/>
          </p:nvSpPr>
          <p:spPr>
            <a:xfrm>
              <a:off x="1481271" y="2361850"/>
              <a:ext cx="854810" cy="39634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AV </a:t>
              </a:r>
              <a:r>
                <a:rPr kumimoji="0" lang="en-US" sz="1200" b="1" i="0" u="none" strike="noStrike" kern="1200" cap="none" spc="0" normalizeH="0" baseline="0" noProof="0" err="1">
                  <a:ln>
                    <a:noFill/>
                  </a:ln>
                  <a:solidFill>
                    <a:srgbClr val="3F4444"/>
                  </a:solidFill>
                  <a:effectLst/>
                  <a:uLnTx/>
                  <a:uFillTx/>
                  <a:latin typeface="Arial"/>
                  <a:ea typeface="+mn-ea"/>
                  <a:cs typeface="+mn-cs"/>
                </a:rPr>
                <a:t>mIGHV</a:t>
              </a:r>
              <a:endParaRPr kumimoji="0" lang="en-US" sz="1200" b="1" i="0" u="none" strike="noStrike" kern="1200" cap="none" spc="0" normalizeH="0" baseline="0" noProof="0">
                <a:ln>
                  <a:noFill/>
                </a:ln>
                <a:solidFill>
                  <a:srgbClr val="3F4444"/>
                </a:solidFill>
                <a:effectLst/>
                <a:uLnTx/>
                <a:uFillTx/>
                <a:latin typeface="Arial"/>
                <a:ea typeface="+mn-ea"/>
                <a:cs typeface="+mn-cs"/>
              </a:endParaRP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AVO </a:t>
              </a:r>
              <a:r>
                <a:rPr kumimoji="0" lang="en-US" sz="1200" b="1" i="0" u="none" strike="noStrike" kern="1200" cap="none" spc="0" normalizeH="0" baseline="0" noProof="0" err="1">
                  <a:ln>
                    <a:noFill/>
                  </a:ln>
                  <a:solidFill>
                    <a:srgbClr val="3F4444"/>
                  </a:solidFill>
                  <a:effectLst/>
                  <a:uLnTx/>
                  <a:uFillTx/>
                  <a:latin typeface="Arial"/>
                  <a:ea typeface="+mn-ea"/>
                  <a:cs typeface="+mn-cs"/>
                </a:rPr>
                <a:t>mIGHV</a:t>
              </a:r>
              <a:endParaRPr kumimoji="0" lang="en-US" sz="1200" b="1" i="0" u="none" strike="noStrike" kern="1200" cap="none" spc="0" normalizeH="0" baseline="0" noProof="0">
                <a:ln>
                  <a:noFill/>
                </a:ln>
                <a:solidFill>
                  <a:srgbClr val="3F4444"/>
                </a:solidFill>
                <a:effectLst/>
                <a:uLnTx/>
                <a:uFillTx/>
                <a:latin typeface="Arial"/>
                <a:ea typeface="+mn-ea"/>
                <a:cs typeface="+mn-cs"/>
              </a:endParaRP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FCR/BR </a:t>
              </a:r>
              <a:r>
                <a:rPr kumimoji="0" lang="en-US" sz="1200" b="1" i="0" u="none" strike="noStrike" kern="1200" cap="none" spc="0" normalizeH="0" baseline="0" noProof="0" err="1">
                  <a:ln>
                    <a:noFill/>
                  </a:ln>
                  <a:solidFill>
                    <a:srgbClr val="3F4444"/>
                  </a:solidFill>
                  <a:effectLst/>
                  <a:uLnTx/>
                  <a:uFillTx/>
                  <a:latin typeface="Arial"/>
                  <a:ea typeface="+mn-ea"/>
                  <a:cs typeface="+mn-cs"/>
                </a:rPr>
                <a:t>mIGHV</a:t>
              </a:r>
              <a:endParaRPr kumimoji="0" lang="en-US" sz="1200" b="1" i="0" u="none" strike="noStrike" kern="1200" cap="none" spc="0" normalizeH="0" baseline="0" noProof="0">
                <a:ln>
                  <a:noFill/>
                </a:ln>
                <a:solidFill>
                  <a:srgbClr val="3F4444"/>
                </a:solidFill>
                <a:effectLst/>
                <a:uLnTx/>
                <a:uFillTx/>
                <a:latin typeface="Arial"/>
                <a:ea typeface="+mn-ea"/>
                <a:cs typeface="+mn-cs"/>
              </a:endParaRPr>
            </a:p>
          </p:txBody>
        </p:sp>
        <p:sp>
          <p:nvSpPr>
            <p:cNvPr id="19" name="TextBox 18">
              <a:extLst>
                <a:ext uri="{FF2B5EF4-FFF2-40B4-BE49-F238E27FC236}">
                  <a16:creationId xmlns:a16="http://schemas.microsoft.com/office/drawing/2014/main" id="{DEB49DA5-F34B-FD4E-014B-26A41E92C9B0}"/>
                </a:ext>
              </a:extLst>
            </p:cNvPr>
            <p:cNvSpPr txBox="1"/>
            <p:nvPr/>
          </p:nvSpPr>
          <p:spPr>
            <a:xfrm>
              <a:off x="2280879" y="2190667"/>
              <a:ext cx="544705" cy="169862"/>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Events/N</a:t>
              </a:r>
            </a:p>
          </p:txBody>
        </p:sp>
        <p:cxnSp>
          <p:nvCxnSpPr>
            <p:cNvPr id="20" name="Straight Connector 19">
              <a:extLst>
                <a:ext uri="{FF2B5EF4-FFF2-40B4-BE49-F238E27FC236}">
                  <a16:creationId xmlns:a16="http://schemas.microsoft.com/office/drawing/2014/main" id="{1C170312-BAB4-4990-8271-DF5D1A9F4E03}"/>
                </a:ext>
              </a:extLst>
            </p:cNvPr>
            <p:cNvCxnSpPr>
              <a:cxnSpLocks/>
            </p:cNvCxnSpPr>
            <p:nvPr/>
          </p:nvCxnSpPr>
          <p:spPr>
            <a:xfrm>
              <a:off x="1282135" y="2362465"/>
              <a:ext cx="2287573" cy="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22" name="TextBox 21">
              <a:extLst>
                <a:ext uri="{FF2B5EF4-FFF2-40B4-BE49-F238E27FC236}">
                  <a16:creationId xmlns:a16="http://schemas.microsoft.com/office/drawing/2014/main" id="{6D4F5D0F-CDF9-2428-5B2A-37C917EA99D1}"/>
                </a:ext>
              </a:extLst>
            </p:cNvPr>
            <p:cNvSpPr txBox="1"/>
            <p:nvPr/>
          </p:nvSpPr>
          <p:spPr>
            <a:xfrm>
              <a:off x="3067623" y="2361850"/>
              <a:ext cx="262603" cy="396344"/>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NR</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NR</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NR</a:t>
              </a:r>
            </a:p>
          </p:txBody>
        </p:sp>
        <p:sp>
          <p:nvSpPr>
            <p:cNvPr id="23" name="TextBox 22">
              <a:extLst>
                <a:ext uri="{FF2B5EF4-FFF2-40B4-BE49-F238E27FC236}">
                  <a16:creationId xmlns:a16="http://schemas.microsoft.com/office/drawing/2014/main" id="{2CFBEB54-AAC5-5B50-EDA7-21F32BBC6CBD}"/>
                </a:ext>
              </a:extLst>
            </p:cNvPr>
            <p:cNvSpPr txBox="1"/>
            <p:nvPr/>
          </p:nvSpPr>
          <p:spPr>
            <a:xfrm>
              <a:off x="2845679" y="2190667"/>
              <a:ext cx="706499" cy="169862"/>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Median (</a:t>
              </a:r>
              <a:r>
                <a:rPr kumimoji="0" lang="en-US" sz="1200" b="1" i="0" u="none" strike="noStrike" kern="1200" cap="none" spc="0" normalizeH="0" baseline="0" noProof="0" err="1">
                  <a:ln>
                    <a:noFill/>
                  </a:ln>
                  <a:solidFill>
                    <a:srgbClr val="3F4444"/>
                  </a:solidFill>
                  <a:effectLst/>
                  <a:uLnTx/>
                  <a:uFillTx/>
                  <a:latin typeface="Arial"/>
                  <a:ea typeface="+mn-ea"/>
                  <a:cs typeface="+mn-cs"/>
                </a:rPr>
                <a:t>mo</a:t>
              </a:r>
              <a:r>
                <a:rPr kumimoji="0" lang="en-US" sz="1200" b="1" i="0" u="none" strike="noStrike" kern="1200" cap="none" spc="0" normalizeH="0" baseline="0" noProof="0">
                  <a:ln>
                    <a:noFill/>
                  </a:ln>
                  <a:solidFill>
                    <a:srgbClr val="3F4444"/>
                  </a:solidFill>
                  <a:effectLst/>
                  <a:uLnTx/>
                  <a:uFillTx/>
                  <a:latin typeface="Arial"/>
                  <a:ea typeface="+mn-ea"/>
                  <a:cs typeface="+mn-cs"/>
                </a:rPr>
                <a:t>)</a:t>
              </a:r>
            </a:p>
          </p:txBody>
        </p:sp>
        <p:grpSp>
          <p:nvGrpSpPr>
            <p:cNvPr id="24" name="Group 23">
              <a:extLst>
                <a:ext uri="{FF2B5EF4-FFF2-40B4-BE49-F238E27FC236}">
                  <a16:creationId xmlns:a16="http://schemas.microsoft.com/office/drawing/2014/main" id="{5A72F713-AFB5-9F32-FED4-535DE6B38B0D}"/>
                </a:ext>
              </a:extLst>
            </p:cNvPr>
            <p:cNvGrpSpPr/>
            <p:nvPr/>
          </p:nvGrpSpPr>
          <p:grpSpPr>
            <a:xfrm>
              <a:off x="1327839" y="2443931"/>
              <a:ext cx="153432" cy="257595"/>
              <a:chOff x="1282135" y="2443931"/>
              <a:chExt cx="199136" cy="257595"/>
            </a:xfrm>
          </p:grpSpPr>
          <p:cxnSp>
            <p:nvCxnSpPr>
              <p:cNvPr id="25" name="Straight Connector 24">
                <a:extLst>
                  <a:ext uri="{FF2B5EF4-FFF2-40B4-BE49-F238E27FC236}">
                    <a16:creationId xmlns:a16="http://schemas.microsoft.com/office/drawing/2014/main" id="{1BADA5D8-0AE8-D5B3-83EF-D5223DB4FF7C}"/>
                  </a:ext>
                </a:extLst>
              </p:cNvPr>
              <p:cNvCxnSpPr>
                <a:cxnSpLocks/>
              </p:cNvCxnSpPr>
              <p:nvPr/>
            </p:nvCxnSpPr>
            <p:spPr>
              <a:xfrm>
                <a:off x="1282135" y="2443931"/>
                <a:ext cx="199136" cy="0"/>
              </a:xfrm>
              <a:prstGeom prst="line">
                <a:avLst/>
              </a:prstGeom>
              <a:ln w="12700">
                <a:solidFill>
                  <a:schemeClr val="accent3"/>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159A512A-3CC9-486B-9CF5-C04D29241065}"/>
                  </a:ext>
                </a:extLst>
              </p:cNvPr>
              <p:cNvCxnSpPr>
                <a:cxnSpLocks/>
              </p:cNvCxnSpPr>
              <p:nvPr/>
            </p:nvCxnSpPr>
            <p:spPr>
              <a:xfrm>
                <a:off x="1282135" y="2575045"/>
                <a:ext cx="199136" cy="0"/>
              </a:xfrm>
              <a:prstGeom prst="line">
                <a:avLst/>
              </a:prstGeom>
              <a:ln w="12700">
                <a:solidFill>
                  <a:schemeClr val="accent2"/>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2FA5C88B-7513-4052-9C83-01A1801EA54D}"/>
                  </a:ext>
                </a:extLst>
              </p:cNvPr>
              <p:cNvCxnSpPr>
                <a:cxnSpLocks/>
              </p:cNvCxnSpPr>
              <p:nvPr/>
            </p:nvCxnSpPr>
            <p:spPr>
              <a:xfrm>
                <a:off x="1282135" y="2701526"/>
                <a:ext cx="199136" cy="0"/>
              </a:xfrm>
              <a:prstGeom prst="line">
                <a:avLst/>
              </a:prstGeom>
              <a:ln w="12700">
                <a:solidFill>
                  <a:schemeClr val="accent5"/>
                </a:solidFill>
                <a:prstDash val="solid"/>
              </a:ln>
              <a:effectLst/>
            </p:spPr>
            <p:style>
              <a:lnRef idx="2">
                <a:schemeClr val="accent1"/>
              </a:lnRef>
              <a:fillRef idx="0">
                <a:schemeClr val="accent1"/>
              </a:fillRef>
              <a:effectRef idx="1">
                <a:schemeClr val="accent1"/>
              </a:effectRef>
              <a:fontRef idx="minor">
                <a:schemeClr val="tx1"/>
              </a:fontRef>
            </p:style>
          </p:cxnSp>
        </p:grpSp>
      </p:grpSp>
      <p:sp>
        <p:nvSpPr>
          <p:cNvPr id="28" name="TextBox 27">
            <a:extLst>
              <a:ext uri="{FF2B5EF4-FFF2-40B4-BE49-F238E27FC236}">
                <a16:creationId xmlns:a16="http://schemas.microsoft.com/office/drawing/2014/main" id="{14C1656B-56E7-A3BC-1DE4-7FFD4FE213E3}"/>
              </a:ext>
            </a:extLst>
          </p:cNvPr>
          <p:cNvSpPr txBox="1"/>
          <p:nvPr/>
        </p:nvSpPr>
        <p:spPr>
          <a:xfrm>
            <a:off x="9152385" y="6553200"/>
            <a:ext cx="3039615"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Brown JR et al. N Engl J Med 2025;392(8):748-62.</a:t>
            </a:r>
          </a:p>
        </p:txBody>
      </p:sp>
      <p:sp>
        <p:nvSpPr>
          <p:cNvPr id="17" name="TextBox 16">
            <a:extLst>
              <a:ext uri="{FF2B5EF4-FFF2-40B4-BE49-F238E27FC236}">
                <a16:creationId xmlns:a16="http://schemas.microsoft.com/office/drawing/2014/main" id="{7A396E13-ADD8-90DF-10F1-B60C35D6E673}"/>
              </a:ext>
            </a:extLst>
          </p:cNvPr>
          <p:cNvSpPr txBox="1"/>
          <p:nvPr/>
        </p:nvSpPr>
        <p:spPr>
          <a:xfrm>
            <a:off x="-24680" y="6516633"/>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57158732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47" name="Straight Connector 3146">
            <a:extLst>
              <a:ext uri="{FF2B5EF4-FFF2-40B4-BE49-F238E27FC236}">
                <a16:creationId xmlns:a16="http://schemas.microsoft.com/office/drawing/2014/main" id="{38970F66-FF78-5451-C6ED-030B381672E0}"/>
              </a:ext>
            </a:extLst>
          </p:cNvPr>
          <p:cNvCxnSpPr>
            <a:cxnSpLocks/>
          </p:cNvCxnSpPr>
          <p:nvPr/>
        </p:nvCxnSpPr>
        <p:spPr>
          <a:xfrm flipV="1">
            <a:off x="9842805" y="1927094"/>
            <a:ext cx="0" cy="2232317"/>
          </a:xfrm>
          <a:prstGeom prst="line">
            <a:avLst/>
          </a:prstGeom>
          <a:ln w="9525">
            <a:solidFill>
              <a:schemeClr val="tx2"/>
            </a:solidFill>
            <a:prstDash val="dash"/>
          </a:ln>
          <a:effectLst/>
        </p:spPr>
        <p:style>
          <a:lnRef idx="2">
            <a:schemeClr val="accent1"/>
          </a:lnRef>
          <a:fillRef idx="0">
            <a:schemeClr val="accent1"/>
          </a:fillRef>
          <a:effectRef idx="1">
            <a:schemeClr val="accent1"/>
          </a:effectRef>
          <a:fontRef idx="minor">
            <a:schemeClr val="tx1"/>
          </a:fontRef>
        </p:style>
      </p:cxnSp>
      <p:sp>
        <p:nvSpPr>
          <p:cNvPr id="21" name="Title 2">
            <a:extLst>
              <a:ext uri="{FF2B5EF4-FFF2-40B4-BE49-F238E27FC236}">
                <a16:creationId xmlns:a16="http://schemas.microsoft.com/office/drawing/2014/main" id="{CF03561D-632A-68EA-E3BE-31307CEEC707}"/>
              </a:ext>
            </a:extLst>
          </p:cNvPr>
          <p:cNvSpPr>
            <a:spLocks noGrp="1"/>
          </p:cNvSpPr>
          <p:nvPr>
            <p:ph type="title"/>
          </p:nvPr>
        </p:nvSpPr>
        <p:spPr>
          <a:xfrm>
            <a:off x="315385" y="232241"/>
            <a:ext cx="11688233" cy="414867"/>
          </a:xfrm>
        </p:spPr>
        <p:txBody>
          <a:bodyPr/>
          <a:lstStyle/>
          <a:p>
            <a:pPr>
              <a:lnSpc>
                <a:spcPct val="95000"/>
              </a:lnSpc>
            </a:pPr>
            <a:r>
              <a:rPr lang="en-US" sz="2933" dirty="0"/>
              <a:t>Fixed-Duration Acalabrutinib Combinations: Overall Survival</a:t>
            </a:r>
          </a:p>
        </p:txBody>
      </p:sp>
      <p:sp>
        <p:nvSpPr>
          <p:cNvPr id="11" name="TextBox 10">
            <a:extLst>
              <a:ext uri="{FF2B5EF4-FFF2-40B4-BE49-F238E27FC236}">
                <a16:creationId xmlns:a16="http://schemas.microsoft.com/office/drawing/2014/main" id="{A65E26A0-08E4-B098-2A69-7239F2456362}"/>
              </a:ext>
            </a:extLst>
          </p:cNvPr>
          <p:cNvSpPr txBox="1"/>
          <p:nvPr/>
        </p:nvSpPr>
        <p:spPr>
          <a:xfrm>
            <a:off x="806586" y="961250"/>
            <a:ext cx="5344745" cy="66697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3F4444"/>
                </a:solidFill>
                <a:effectLst/>
                <a:uLnTx/>
                <a:uFillTx/>
                <a:latin typeface="Arial"/>
                <a:ea typeface="+mn-ea"/>
                <a:cs typeface="+mn-cs"/>
              </a:rPr>
              <a:t>OS</a:t>
            </a:r>
            <a:r>
              <a:rPr kumimoji="0" lang="en-US" sz="1867" b="1" i="0" u="none" strike="noStrike" kern="1200" cap="none" spc="0" normalizeH="0" baseline="0" noProof="0" dirty="0">
                <a:ln>
                  <a:noFill/>
                </a:ln>
                <a:solidFill>
                  <a:srgbClr val="FF0000"/>
                </a:solidFill>
                <a:effectLst/>
                <a:uLnTx/>
                <a:uFillTx/>
                <a:latin typeface="Arial"/>
                <a:ea typeface="+mn-ea"/>
                <a:cs typeface="+mn-cs"/>
              </a:rPr>
              <a:t> </a:t>
            </a:r>
            <a:r>
              <a:rPr kumimoji="0" lang="en-US" sz="1867" b="1" i="0" u="none" strike="noStrike" kern="1200" cap="none" spc="0" normalizeH="0" baseline="0" noProof="0" dirty="0">
                <a:ln>
                  <a:noFill/>
                </a:ln>
                <a:solidFill>
                  <a:srgbClr val="3F4444"/>
                </a:solidFill>
                <a:effectLst/>
                <a:uLnTx/>
                <a:uFillTx/>
                <a:latin typeface="Arial"/>
                <a:ea typeface="+mn-ea"/>
                <a:cs typeface="+mn-cs"/>
              </a:rPr>
              <a:t>Prolonged</a:t>
            </a:r>
            <a:r>
              <a:rPr kumimoji="0" lang="en-US" sz="1867" b="1" i="0" u="none" strike="noStrike" kern="1200" cap="none" spc="0" normalizeH="0" baseline="0" noProof="0" dirty="0">
                <a:ln>
                  <a:noFill/>
                </a:ln>
                <a:solidFill>
                  <a:srgbClr val="FF0000"/>
                </a:solidFill>
                <a:effectLst/>
                <a:uLnTx/>
                <a:uFillTx/>
                <a:latin typeface="Arial"/>
                <a:ea typeface="+mn-ea"/>
                <a:cs typeface="+mn-cs"/>
              </a:rPr>
              <a:t> </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3F4444"/>
                </a:solidFill>
                <a:effectLst/>
                <a:uLnTx/>
                <a:uFillTx/>
                <a:latin typeface="Arial"/>
                <a:ea typeface="+mn-ea"/>
                <a:cs typeface="+mn-cs"/>
              </a:rPr>
              <a:t>With AV vs FCR/BR</a:t>
            </a:r>
            <a:endParaRPr kumimoji="0" lang="en-US" sz="1867" b="1" i="0" u="none" strike="sngStrike" kern="1200" cap="none" spc="0" normalizeH="0" baseline="0" noProof="0" dirty="0">
              <a:ln>
                <a:noFill/>
              </a:ln>
              <a:solidFill>
                <a:srgbClr val="FF0000"/>
              </a:solidFill>
              <a:effectLst/>
              <a:highlight>
                <a:srgbClr val="00FFFF"/>
              </a:highlight>
              <a:uLnTx/>
              <a:uFillTx/>
              <a:latin typeface="Arial"/>
              <a:ea typeface="+mn-ea"/>
              <a:cs typeface="+mn-cs"/>
            </a:endParaRPr>
          </a:p>
        </p:txBody>
      </p:sp>
      <p:sp>
        <p:nvSpPr>
          <p:cNvPr id="13" name="TextBox 12">
            <a:extLst>
              <a:ext uri="{FF2B5EF4-FFF2-40B4-BE49-F238E27FC236}">
                <a16:creationId xmlns:a16="http://schemas.microsoft.com/office/drawing/2014/main" id="{47A1C9EC-F224-831D-D11C-A2CC96C09FCC}"/>
              </a:ext>
            </a:extLst>
          </p:cNvPr>
          <p:cNvSpPr txBox="1"/>
          <p:nvPr/>
        </p:nvSpPr>
        <p:spPr>
          <a:xfrm>
            <a:off x="6857669" y="948503"/>
            <a:ext cx="5145948" cy="66697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a:ln>
                  <a:noFill/>
                </a:ln>
                <a:solidFill>
                  <a:srgbClr val="3F4444"/>
                </a:solidFill>
                <a:effectLst/>
                <a:uLnTx/>
                <a:uFillTx/>
                <a:latin typeface="Arial"/>
                <a:ea typeface="+mn-ea"/>
                <a:cs typeface="+mn-cs"/>
              </a:rPr>
              <a:t>OS</a:t>
            </a:r>
            <a:r>
              <a:rPr kumimoji="0" lang="en-US" sz="1867" b="1" i="0" u="none" strike="noStrike" kern="1200" cap="none" spc="0" normalizeH="0" baseline="0" noProof="0">
                <a:ln>
                  <a:noFill/>
                </a:ln>
                <a:solidFill>
                  <a:srgbClr val="FF0000"/>
                </a:solidFill>
                <a:effectLst/>
                <a:uLnTx/>
                <a:uFillTx/>
                <a:latin typeface="Arial"/>
                <a:ea typeface="+mn-ea"/>
                <a:cs typeface="+mn-cs"/>
              </a:rPr>
              <a:t> </a:t>
            </a:r>
            <a:r>
              <a:rPr kumimoji="0" lang="en-US" sz="1867" b="1" i="0" u="none" strike="noStrike" kern="1200" cap="none" spc="0" normalizeH="0" baseline="0" noProof="0">
                <a:ln>
                  <a:noFill/>
                </a:ln>
                <a:solidFill>
                  <a:srgbClr val="3F4444"/>
                </a:solidFill>
                <a:effectLst/>
                <a:uLnTx/>
                <a:uFillTx/>
                <a:latin typeface="Arial"/>
                <a:ea typeface="+mn-ea"/>
                <a:cs typeface="+mn-cs"/>
              </a:rPr>
              <a:t>Prolonged</a:t>
            </a:r>
            <a:r>
              <a:rPr kumimoji="0" lang="en-US" sz="1867" b="1" i="0" u="none" strike="noStrike" kern="1200" cap="none" spc="0" normalizeH="0" baseline="0" noProof="0">
                <a:ln>
                  <a:noFill/>
                </a:ln>
                <a:solidFill>
                  <a:srgbClr val="FF0000"/>
                </a:solidFill>
                <a:effectLst/>
                <a:uLnTx/>
                <a:uFillTx/>
                <a:latin typeface="Arial"/>
                <a:ea typeface="+mn-ea"/>
                <a:cs typeface="+mn-cs"/>
              </a:rPr>
              <a:t> </a:t>
            </a:r>
            <a:r>
              <a:rPr kumimoji="0" lang="en-US" sz="1867" b="1" i="0" u="none" strike="noStrike" kern="1200" cap="none" spc="0" normalizeH="0" baseline="0" noProof="0">
                <a:ln>
                  <a:noFill/>
                </a:ln>
                <a:solidFill>
                  <a:srgbClr val="3F4444"/>
                </a:solidFill>
                <a:effectLst/>
                <a:uLnTx/>
                <a:uFillTx/>
                <a:latin typeface="Arial"/>
                <a:ea typeface="+mn-ea"/>
                <a:cs typeface="+mn-cs"/>
              </a:rPr>
              <a:t>With AV and AVO vs FCR/BR </a:t>
            </a:r>
            <a:br>
              <a:rPr kumimoji="0" lang="en-US" sz="1867" b="1" i="0" u="none" strike="noStrike" kern="1200" cap="none" spc="0" normalizeH="0" baseline="0" noProof="0">
                <a:ln>
                  <a:noFill/>
                </a:ln>
                <a:solidFill>
                  <a:srgbClr val="3F4444"/>
                </a:solidFill>
                <a:effectLst/>
                <a:uLnTx/>
                <a:uFillTx/>
                <a:latin typeface="Arial"/>
                <a:ea typeface="+mn-ea"/>
                <a:cs typeface="+mn-cs"/>
              </a:rPr>
            </a:br>
            <a:r>
              <a:rPr kumimoji="0" lang="en-US" sz="1867" b="1" i="0" u="none" strike="noStrike" kern="1200" cap="none" spc="0" normalizeH="0" baseline="0" noProof="0">
                <a:ln>
                  <a:noFill/>
                </a:ln>
                <a:solidFill>
                  <a:srgbClr val="3F4444"/>
                </a:solidFill>
                <a:effectLst/>
                <a:uLnTx/>
                <a:uFillTx/>
                <a:latin typeface="Arial"/>
                <a:ea typeface="+mn-ea"/>
                <a:cs typeface="+mn-cs"/>
              </a:rPr>
              <a:t>(COVID-19 Deaths Censored)</a:t>
            </a:r>
            <a:endParaRPr kumimoji="0" lang="en-US" sz="1867" b="0" i="1" u="none" strike="noStrike" kern="1200" cap="none" spc="0" normalizeH="0" baseline="0" noProof="0">
              <a:ln>
                <a:noFill/>
              </a:ln>
              <a:solidFill>
                <a:srgbClr val="3F4444"/>
              </a:solidFill>
              <a:effectLst/>
              <a:uLnTx/>
              <a:uFillTx/>
              <a:latin typeface="Arial"/>
              <a:ea typeface="+mn-ea"/>
              <a:cs typeface="+mn-cs"/>
            </a:endParaRPr>
          </a:p>
        </p:txBody>
      </p:sp>
      <p:sp>
        <p:nvSpPr>
          <p:cNvPr id="22" name="TextBox 21">
            <a:extLst>
              <a:ext uri="{FF2B5EF4-FFF2-40B4-BE49-F238E27FC236}">
                <a16:creationId xmlns:a16="http://schemas.microsoft.com/office/drawing/2014/main" id="{35BE1427-8078-863D-C5F2-9F2B0ABC6E28}"/>
              </a:ext>
            </a:extLst>
          </p:cNvPr>
          <p:cNvSpPr txBox="1"/>
          <p:nvPr/>
        </p:nvSpPr>
        <p:spPr>
          <a:xfrm>
            <a:off x="450850" y="6038156"/>
            <a:ext cx="11290300" cy="369332"/>
          </a:xfrm>
          <a:prstGeom prst="rect">
            <a:avLst/>
          </a:prstGeom>
          <a:noFill/>
        </p:spPr>
        <p:txBody>
          <a:bodyPr wrap="square" lIns="0" tIns="0" rIns="0" bIns="0" rtlCol="0" anchor="b">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ITT population.</a:t>
            </a:r>
            <a:endParaRPr kumimoji="0" lang="en-US" sz="800" b="0" i="0" u="none" strike="sngStrike" kern="1200" cap="none" spc="0" normalizeH="0" baseline="0" noProof="0">
              <a:ln>
                <a:noFill/>
              </a:ln>
              <a:solidFill>
                <a:srgbClr val="3F4444"/>
              </a:solidFill>
              <a:effectLst/>
              <a:highlight>
                <a:srgbClr val="00FFFF"/>
              </a:highlight>
              <a:uLnTx/>
              <a:uFillTx/>
              <a:latin typeface="Arial"/>
              <a:ea typeface="+mn-ea"/>
              <a:cs typeface="+mn-cs"/>
            </a:endParaRP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Hazard ratio (95% CI) computed using a Cox proportional-hazards model stratified by the randomization strata. </a:t>
            </a:r>
            <a:r>
              <a:rPr kumimoji="0" lang="en-US" sz="800" b="0" i="1" u="none" strike="noStrike" kern="1200" cap="none" spc="0" normalizeH="0" baseline="0" noProof="0">
                <a:ln>
                  <a:noFill/>
                </a:ln>
                <a:solidFill>
                  <a:srgbClr val="3F4444"/>
                </a:solidFill>
                <a:effectLst/>
                <a:uLnTx/>
                <a:uFillTx/>
                <a:latin typeface="Arial"/>
                <a:ea typeface="+mn-ea"/>
                <a:cs typeface="+mn-cs"/>
              </a:rPr>
              <a:t>P-</a:t>
            </a:r>
            <a:r>
              <a:rPr kumimoji="0" lang="en-US" sz="800" b="0" i="0" u="none" strike="noStrike" kern="1200" cap="none" spc="0" normalizeH="0" baseline="0" noProof="0">
                <a:ln>
                  <a:noFill/>
                </a:ln>
                <a:solidFill>
                  <a:srgbClr val="3F4444"/>
                </a:solidFill>
                <a:effectLst/>
                <a:uLnTx/>
                <a:uFillTx/>
                <a:latin typeface="Arial"/>
                <a:ea typeface="+mn-ea"/>
                <a:cs typeface="+mn-cs"/>
              </a:rPr>
              <a:t>value based on stratified log-rank test.</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AV, acalabrutinib-venetoclax; AVO, acalabrutinib-venetoclax-obinutuzumab; BR, </a:t>
            </a:r>
            <a:r>
              <a:rPr kumimoji="0" lang="en-US" sz="800" b="0" i="0" u="none" strike="noStrike" kern="1200" cap="none" spc="0" normalizeH="0" baseline="0" noProof="0" err="1">
                <a:ln>
                  <a:noFill/>
                </a:ln>
                <a:solidFill>
                  <a:srgbClr val="3F4444"/>
                </a:solidFill>
                <a:effectLst/>
                <a:uLnTx/>
                <a:uFillTx/>
                <a:latin typeface="Arial"/>
                <a:ea typeface="+mn-ea"/>
                <a:cs typeface="+mn-cs"/>
              </a:rPr>
              <a:t>bendamustine</a:t>
            </a:r>
            <a:r>
              <a:rPr kumimoji="0" lang="en-US" sz="800" b="0" i="0" u="none" strike="noStrike" kern="1200" cap="none" spc="0" normalizeH="0" baseline="0" noProof="0">
                <a:ln>
                  <a:noFill/>
                </a:ln>
                <a:solidFill>
                  <a:srgbClr val="3F4444"/>
                </a:solidFill>
                <a:effectLst/>
                <a:uLnTx/>
                <a:uFillTx/>
                <a:latin typeface="Arial"/>
                <a:ea typeface="+mn-ea"/>
                <a:cs typeface="+mn-cs"/>
              </a:rPr>
              <a:t>-rituximab; CI, confidence interval; FCR, fludarabine-cyclophosphamide-rituximab; HR, hazard ratio; ITT, intent-to-treat; OS, overall survival.</a:t>
            </a:r>
          </a:p>
        </p:txBody>
      </p:sp>
      <p:sp>
        <p:nvSpPr>
          <p:cNvPr id="1471" name="Freeform 1470">
            <a:extLst>
              <a:ext uri="{FF2B5EF4-FFF2-40B4-BE49-F238E27FC236}">
                <a16:creationId xmlns:a16="http://schemas.microsoft.com/office/drawing/2014/main" id="{4A88CA4F-8DFA-0FAC-33DE-6AB9C22F2F47}"/>
              </a:ext>
            </a:extLst>
          </p:cNvPr>
          <p:cNvSpPr/>
          <p:nvPr/>
        </p:nvSpPr>
        <p:spPr>
          <a:xfrm>
            <a:off x="7091587" y="1965067"/>
            <a:ext cx="4474647" cy="1107333"/>
          </a:xfrm>
          <a:custGeom>
            <a:avLst/>
            <a:gdLst>
              <a:gd name="connsiteX0" fmla="*/ 0 w 4862149"/>
              <a:gd name="connsiteY0" fmla="*/ 0 h 892873"/>
              <a:gd name="connsiteX1" fmla="*/ 39743 w 4862149"/>
              <a:gd name="connsiteY1" fmla="*/ 0 h 892873"/>
              <a:gd name="connsiteX2" fmla="*/ 39743 w 4862149"/>
              <a:gd name="connsiteY2" fmla="*/ 5048 h 892873"/>
              <a:gd name="connsiteX3" fmla="*/ 106013 w 4862149"/>
              <a:gd name="connsiteY3" fmla="*/ 5048 h 892873"/>
              <a:gd name="connsiteX4" fmla="*/ 106013 w 4862149"/>
              <a:gd name="connsiteY4" fmla="*/ 13049 h 892873"/>
              <a:gd name="connsiteX5" fmla="*/ 1048056 w 4862149"/>
              <a:gd name="connsiteY5" fmla="*/ 13049 h 892873"/>
              <a:gd name="connsiteX6" fmla="*/ 1048056 w 4862149"/>
              <a:gd name="connsiteY6" fmla="*/ 18479 h 892873"/>
              <a:gd name="connsiteX7" fmla="*/ 1064409 w 4862149"/>
              <a:gd name="connsiteY7" fmla="*/ 18479 h 892873"/>
              <a:gd name="connsiteX8" fmla="*/ 1064409 w 4862149"/>
              <a:gd name="connsiteY8" fmla="*/ 23908 h 892873"/>
              <a:gd name="connsiteX9" fmla="*/ 1782351 w 4862149"/>
              <a:gd name="connsiteY9" fmla="*/ 23908 h 892873"/>
              <a:gd name="connsiteX10" fmla="*/ 1782351 w 4862149"/>
              <a:gd name="connsiteY10" fmla="*/ 29337 h 892873"/>
              <a:gd name="connsiteX11" fmla="*/ 2196991 w 4862149"/>
              <a:gd name="connsiteY11" fmla="*/ 29337 h 892873"/>
              <a:gd name="connsiteX12" fmla="*/ 2196991 w 4862149"/>
              <a:gd name="connsiteY12" fmla="*/ 37910 h 892873"/>
              <a:gd name="connsiteX13" fmla="*/ 2474336 w 4862149"/>
              <a:gd name="connsiteY13" fmla="*/ 37910 h 892873"/>
              <a:gd name="connsiteX14" fmla="*/ 2474336 w 4862149"/>
              <a:gd name="connsiteY14" fmla="*/ 42196 h 892873"/>
              <a:gd name="connsiteX15" fmla="*/ 2722112 w 4862149"/>
              <a:gd name="connsiteY15" fmla="*/ 42196 h 892873"/>
              <a:gd name="connsiteX16" fmla="*/ 2722112 w 4862149"/>
              <a:gd name="connsiteY16" fmla="*/ 48863 h 892873"/>
              <a:gd name="connsiteX17" fmla="*/ 4804247 w 4862149"/>
              <a:gd name="connsiteY17" fmla="*/ 48863 h 892873"/>
              <a:gd name="connsiteX18" fmla="*/ 4804247 w 4862149"/>
              <a:gd name="connsiteY18" fmla="*/ 892874 h 892873"/>
              <a:gd name="connsiteX19" fmla="*/ 4862150 w 4862149"/>
              <a:gd name="connsiteY19" fmla="*/ 892874 h 89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62149" h="892873">
                <a:moveTo>
                  <a:pt x="0" y="0"/>
                </a:moveTo>
                <a:lnTo>
                  <a:pt x="39743" y="0"/>
                </a:lnTo>
                <a:lnTo>
                  <a:pt x="39743" y="5048"/>
                </a:lnTo>
                <a:lnTo>
                  <a:pt x="106013" y="5048"/>
                </a:lnTo>
                <a:lnTo>
                  <a:pt x="106013" y="13049"/>
                </a:lnTo>
                <a:lnTo>
                  <a:pt x="1048056" y="13049"/>
                </a:lnTo>
                <a:lnTo>
                  <a:pt x="1048056" y="18479"/>
                </a:lnTo>
                <a:lnTo>
                  <a:pt x="1064409" y="18479"/>
                </a:lnTo>
                <a:lnTo>
                  <a:pt x="1064409" y="23908"/>
                </a:lnTo>
                <a:lnTo>
                  <a:pt x="1782351" y="23908"/>
                </a:lnTo>
                <a:lnTo>
                  <a:pt x="1782351" y="29337"/>
                </a:lnTo>
                <a:lnTo>
                  <a:pt x="2196991" y="29337"/>
                </a:lnTo>
                <a:lnTo>
                  <a:pt x="2196991" y="37910"/>
                </a:lnTo>
                <a:lnTo>
                  <a:pt x="2474336" y="37910"/>
                </a:lnTo>
                <a:lnTo>
                  <a:pt x="2474336" y="42196"/>
                </a:lnTo>
                <a:lnTo>
                  <a:pt x="2722112" y="42196"/>
                </a:lnTo>
                <a:lnTo>
                  <a:pt x="2722112" y="48863"/>
                </a:lnTo>
                <a:lnTo>
                  <a:pt x="4804247" y="48863"/>
                </a:lnTo>
                <a:lnTo>
                  <a:pt x="4804247" y="892874"/>
                </a:lnTo>
                <a:lnTo>
                  <a:pt x="4862150" y="892874"/>
                </a:lnTo>
              </a:path>
            </a:pathLst>
          </a:custGeom>
          <a:noFill/>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1472" name="Graphic 45">
            <a:extLst>
              <a:ext uri="{FF2B5EF4-FFF2-40B4-BE49-F238E27FC236}">
                <a16:creationId xmlns:a16="http://schemas.microsoft.com/office/drawing/2014/main" id="{5F04FB21-9AB7-3B26-80D8-35CC6454ACA5}"/>
              </a:ext>
            </a:extLst>
          </p:cNvPr>
          <p:cNvGrpSpPr/>
          <p:nvPr/>
        </p:nvGrpSpPr>
        <p:grpSpPr>
          <a:xfrm>
            <a:off x="7144175" y="1937190"/>
            <a:ext cx="4445859" cy="1167343"/>
            <a:chOff x="-5303827" y="2990530"/>
            <a:chExt cx="4830868" cy="941260"/>
          </a:xfrm>
        </p:grpSpPr>
        <p:grpSp>
          <p:nvGrpSpPr>
            <p:cNvPr id="1473" name="Graphic 45">
              <a:extLst>
                <a:ext uri="{FF2B5EF4-FFF2-40B4-BE49-F238E27FC236}">
                  <a16:creationId xmlns:a16="http://schemas.microsoft.com/office/drawing/2014/main" id="{0CF9BA75-70F1-3163-0D9C-B577E5EFB78D}"/>
                </a:ext>
              </a:extLst>
            </p:cNvPr>
            <p:cNvGrpSpPr/>
            <p:nvPr/>
          </p:nvGrpSpPr>
          <p:grpSpPr>
            <a:xfrm>
              <a:off x="-524681" y="3879974"/>
              <a:ext cx="51722" cy="51815"/>
              <a:chOff x="-524681" y="3879974"/>
              <a:chExt cx="51722" cy="51815"/>
            </a:xfrm>
          </p:grpSpPr>
          <p:sp>
            <p:nvSpPr>
              <p:cNvPr id="1474" name="Freeform 1473">
                <a:extLst>
                  <a:ext uri="{FF2B5EF4-FFF2-40B4-BE49-F238E27FC236}">
                    <a16:creationId xmlns:a16="http://schemas.microsoft.com/office/drawing/2014/main" id="{52C9639C-A606-E308-C9B6-2774F13DC27F}"/>
                  </a:ext>
                </a:extLst>
              </p:cNvPr>
              <p:cNvSpPr/>
              <p:nvPr/>
            </p:nvSpPr>
            <p:spPr>
              <a:xfrm>
                <a:off x="-524681" y="390588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75" name="Freeform 1474">
                <a:extLst>
                  <a:ext uri="{FF2B5EF4-FFF2-40B4-BE49-F238E27FC236}">
                    <a16:creationId xmlns:a16="http://schemas.microsoft.com/office/drawing/2014/main" id="{E08F2A1A-062E-6CD0-BAE3-B1A09110FB3D}"/>
                  </a:ext>
                </a:extLst>
              </p:cNvPr>
              <p:cNvSpPr/>
              <p:nvPr/>
            </p:nvSpPr>
            <p:spPr>
              <a:xfrm>
                <a:off x="-498820" y="387997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76" name="Graphic 45">
              <a:extLst>
                <a:ext uri="{FF2B5EF4-FFF2-40B4-BE49-F238E27FC236}">
                  <a16:creationId xmlns:a16="http://schemas.microsoft.com/office/drawing/2014/main" id="{7FC145F4-AFC9-6CC9-789D-65A79EBB1814}"/>
                </a:ext>
              </a:extLst>
            </p:cNvPr>
            <p:cNvGrpSpPr/>
            <p:nvPr/>
          </p:nvGrpSpPr>
          <p:grpSpPr>
            <a:xfrm>
              <a:off x="-782440" y="3035964"/>
              <a:ext cx="51722" cy="51815"/>
              <a:chOff x="-782440" y="3035964"/>
              <a:chExt cx="51722" cy="51815"/>
            </a:xfrm>
          </p:grpSpPr>
          <p:sp>
            <p:nvSpPr>
              <p:cNvPr id="1477" name="Freeform 1476">
                <a:extLst>
                  <a:ext uri="{FF2B5EF4-FFF2-40B4-BE49-F238E27FC236}">
                    <a16:creationId xmlns:a16="http://schemas.microsoft.com/office/drawing/2014/main" id="{4B0808F2-8DEF-0658-E132-C4ADAB7C7B26}"/>
                  </a:ext>
                </a:extLst>
              </p:cNvPr>
              <p:cNvSpPr/>
              <p:nvPr/>
            </p:nvSpPr>
            <p:spPr>
              <a:xfrm>
                <a:off x="-782440"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78" name="Freeform 1477">
                <a:extLst>
                  <a:ext uri="{FF2B5EF4-FFF2-40B4-BE49-F238E27FC236}">
                    <a16:creationId xmlns:a16="http://schemas.microsoft.com/office/drawing/2014/main" id="{0667E443-15A4-CBF4-1463-39D3DEC7F1AB}"/>
                  </a:ext>
                </a:extLst>
              </p:cNvPr>
              <p:cNvSpPr/>
              <p:nvPr/>
            </p:nvSpPr>
            <p:spPr>
              <a:xfrm>
                <a:off x="-756579"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79" name="Graphic 45">
              <a:extLst>
                <a:ext uri="{FF2B5EF4-FFF2-40B4-BE49-F238E27FC236}">
                  <a16:creationId xmlns:a16="http://schemas.microsoft.com/office/drawing/2014/main" id="{A5B7E7A2-0FF5-3B2B-CF63-1886885700DE}"/>
                </a:ext>
              </a:extLst>
            </p:cNvPr>
            <p:cNvGrpSpPr/>
            <p:nvPr/>
          </p:nvGrpSpPr>
          <p:grpSpPr>
            <a:xfrm>
              <a:off x="-808302" y="3035964"/>
              <a:ext cx="51722" cy="51815"/>
              <a:chOff x="-808302" y="3035964"/>
              <a:chExt cx="51722" cy="51815"/>
            </a:xfrm>
          </p:grpSpPr>
          <p:sp>
            <p:nvSpPr>
              <p:cNvPr id="1480" name="Freeform 1479">
                <a:extLst>
                  <a:ext uri="{FF2B5EF4-FFF2-40B4-BE49-F238E27FC236}">
                    <a16:creationId xmlns:a16="http://schemas.microsoft.com/office/drawing/2014/main" id="{0D100B48-797D-998E-B1E3-DA7B3FA1A5A1}"/>
                  </a:ext>
                </a:extLst>
              </p:cNvPr>
              <p:cNvSpPr/>
              <p:nvPr/>
            </p:nvSpPr>
            <p:spPr>
              <a:xfrm>
                <a:off x="-808302"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81" name="Freeform 1480">
                <a:extLst>
                  <a:ext uri="{FF2B5EF4-FFF2-40B4-BE49-F238E27FC236}">
                    <a16:creationId xmlns:a16="http://schemas.microsoft.com/office/drawing/2014/main" id="{6E9EDB6A-9100-224A-FC4E-50B1637D8033}"/>
                  </a:ext>
                </a:extLst>
              </p:cNvPr>
              <p:cNvSpPr/>
              <p:nvPr/>
            </p:nvSpPr>
            <p:spPr>
              <a:xfrm>
                <a:off x="-782440"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82" name="Graphic 45">
              <a:extLst>
                <a:ext uri="{FF2B5EF4-FFF2-40B4-BE49-F238E27FC236}">
                  <a16:creationId xmlns:a16="http://schemas.microsoft.com/office/drawing/2014/main" id="{43ECF4AE-5933-95D8-9E2F-B9B4FB9F6012}"/>
                </a:ext>
              </a:extLst>
            </p:cNvPr>
            <p:cNvGrpSpPr/>
            <p:nvPr/>
          </p:nvGrpSpPr>
          <p:grpSpPr>
            <a:xfrm>
              <a:off x="-813151" y="3035964"/>
              <a:ext cx="51722" cy="51815"/>
              <a:chOff x="-813151" y="3035964"/>
              <a:chExt cx="51722" cy="51815"/>
            </a:xfrm>
          </p:grpSpPr>
          <p:sp>
            <p:nvSpPr>
              <p:cNvPr id="1483" name="Freeform 1482">
                <a:extLst>
                  <a:ext uri="{FF2B5EF4-FFF2-40B4-BE49-F238E27FC236}">
                    <a16:creationId xmlns:a16="http://schemas.microsoft.com/office/drawing/2014/main" id="{3135F5ED-E8E9-C57A-CC39-CE2B0994647C}"/>
                  </a:ext>
                </a:extLst>
              </p:cNvPr>
              <p:cNvSpPr/>
              <p:nvPr/>
            </p:nvSpPr>
            <p:spPr>
              <a:xfrm>
                <a:off x="-813151"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84" name="Freeform 1483">
                <a:extLst>
                  <a:ext uri="{FF2B5EF4-FFF2-40B4-BE49-F238E27FC236}">
                    <a16:creationId xmlns:a16="http://schemas.microsoft.com/office/drawing/2014/main" id="{F5446649-E73B-878C-B517-A2745C764DEC}"/>
                  </a:ext>
                </a:extLst>
              </p:cNvPr>
              <p:cNvSpPr/>
              <p:nvPr/>
            </p:nvSpPr>
            <p:spPr>
              <a:xfrm>
                <a:off x="-787289"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85" name="Graphic 45">
              <a:extLst>
                <a:ext uri="{FF2B5EF4-FFF2-40B4-BE49-F238E27FC236}">
                  <a16:creationId xmlns:a16="http://schemas.microsoft.com/office/drawing/2014/main" id="{D33CC95D-F184-09C8-3367-D98765A51746}"/>
                </a:ext>
              </a:extLst>
            </p:cNvPr>
            <p:cNvGrpSpPr/>
            <p:nvPr/>
          </p:nvGrpSpPr>
          <p:grpSpPr>
            <a:xfrm>
              <a:off x="-818000" y="3035964"/>
              <a:ext cx="51818" cy="51815"/>
              <a:chOff x="-818000" y="3035964"/>
              <a:chExt cx="51818" cy="51815"/>
            </a:xfrm>
          </p:grpSpPr>
          <p:sp>
            <p:nvSpPr>
              <p:cNvPr id="1486" name="Freeform 1485">
                <a:extLst>
                  <a:ext uri="{FF2B5EF4-FFF2-40B4-BE49-F238E27FC236}">
                    <a16:creationId xmlns:a16="http://schemas.microsoft.com/office/drawing/2014/main" id="{7B4ECAED-7D5E-FA7C-B83A-B5E3D677DF31}"/>
                  </a:ext>
                </a:extLst>
              </p:cNvPr>
              <p:cNvSpPr/>
              <p:nvPr/>
            </p:nvSpPr>
            <p:spPr>
              <a:xfrm>
                <a:off x="-818000"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87" name="Freeform 1486">
                <a:extLst>
                  <a:ext uri="{FF2B5EF4-FFF2-40B4-BE49-F238E27FC236}">
                    <a16:creationId xmlns:a16="http://schemas.microsoft.com/office/drawing/2014/main" id="{C6C77803-7D36-45EF-75DD-858A25A6E122}"/>
                  </a:ext>
                </a:extLst>
              </p:cNvPr>
              <p:cNvSpPr/>
              <p:nvPr/>
            </p:nvSpPr>
            <p:spPr>
              <a:xfrm>
                <a:off x="-792043"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88" name="Graphic 45">
              <a:extLst>
                <a:ext uri="{FF2B5EF4-FFF2-40B4-BE49-F238E27FC236}">
                  <a16:creationId xmlns:a16="http://schemas.microsoft.com/office/drawing/2014/main" id="{F86692FC-9F15-81F3-A373-9878A99DBB3F}"/>
                </a:ext>
              </a:extLst>
            </p:cNvPr>
            <p:cNvGrpSpPr/>
            <p:nvPr/>
          </p:nvGrpSpPr>
          <p:grpSpPr>
            <a:xfrm>
              <a:off x="-855556" y="3035964"/>
              <a:ext cx="51722" cy="51815"/>
              <a:chOff x="-855556" y="3035964"/>
              <a:chExt cx="51722" cy="51815"/>
            </a:xfrm>
          </p:grpSpPr>
          <p:sp>
            <p:nvSpPr>
              <p:cNvPr id="1489" name="Freeform 1488">
                <a:extLst>
                  <a:ext uri="{FF2B5EF4-FFF2-40B4-BE49-F238E27FC236}">
                    <a16:creationId xmlns:a16="http://schemas.microsoft.com/office/drawing/2014/main" id="{9019A1E6-6BE6-41C5-C999-0250248C3A1B}"/>
                  </a:ext>
                </a:extLst>
              </p:cNvPr>
              <p:cNvSpPr/>
              <p:nvPr/>
            </p:nvSpPr>
            <p:spPr>
              <a:xfrm>
                <a:off x="-855556"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90" name="Freeform 1489">
                <a:extLst>
                  <a:ext uri="{FF2B5EF4-FFF2-40B4-BE49-F238E27FC236}">
                    <a16:creationId xmlns:a16="http://schemas.microsoft.com/office/drawing/2014/main" id="{701B5989-5EAB-A2FC-4965-1A98CC1ABC85}"/>
                  </a:ext>
                </a:extLst>
              </p:cNvPr>
              <p:cNvSpPr/>
              <p:nvPr/>
            </p:nvSpPr>
            <p:spPr>
              <a:xfrm>
                <a:off x="-829695"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91" name="Graphic 45">
              <a:extLst>
                <a:ext uri="{FF2B5EF4-FFF2-40B4-BE49-F238E27FC236}">
                  <a16:creationId xmlns:a16="http://schemas.microsoft.com/office/drawing/2014/main" id="{0A6FE195-BAD6-08E0-015C-BB01DC2B964C}"/>
                </a:ext>
              </a:extLst>
            </p:cNvPr>
            <p:cNvGrpSpPr/>
            <p:nvPr/>
          </p:nvGrpSpPr>
          <p:grpSpPr>
            <a:xfrm>
              <a:off x="-891686" y="3035964"/>
              <a:ext cx="51722" cy="51815"/>
              <a:chOff x="-891686" y="3035964"/>
              <a:chExt cx="51722" cy="51815"/>
            </a:xfrm>
          </p:grpSpPr>
          <p:sp>
            <p:nvSpPr>
              <p:cNvPr id="1492" name="Freeform 1491">
                <a:extLst>
                  <a:ext uri="{FF2B5EF4-FFF2-40B4-BE49-F238E27FC236}">
                    <a16:creationId xmlns:a16="http://schemas.microsoft.com/office/drawing/2014/main" id="{7E2F029D-451E-E490-9BB5-9306395480F6}"/>
                  </a:ext>
                </a:extLst>
              </p:cNvPr>
              <p:cNvSpPr/>
              <p:nvPr/>
            </p:nvSpPr>
            <p:spPr>
              <a:xfrm>
                <a:off x="-891686"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93" name="Freeform 1492">
                <a:extLst>
                  <a:ext uri="{FF2B5EF4-FFF2-40B4-BE49-F238E27FC236}">
                    <a16:creationId xmlns:a16="http://schemas.microsoft.com/office/drawing/2014/main" id="{1CCBDD3C-CFFC-62D0-8A96-3FE234CEDF4B}"/>
                  </a:ext>
                </a:extLst>
              </p:cNvPr>
              <p:cNvSpPr/>
              <p:nvPr/>
            </p:nvSpPr>
            <p:spPr>
              <a:xfrm>
                <a:off x="-865825"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94" name="Graphic 45">
              <a:extLst>
                <a:ext uri="{FF2B5EF4-FFF2-40B4-BE49-F238E27FC236}">
                  <a16:creationId xmlns:a16="http://schemas.microsoft.com/office/drawing/2014/main" id="{0364CA34-F35F-F1D4-B0F7-AA933F33DDF1}"/>
                </a:ext>
              </a:extLst>
            </p:cNvPr>
            <p:cNvGrpSpPr/>
            <p:nvPr/>
          </p:nvGrpSpPr>
          <p:grpSpPr>
            <a:xfrm>
              <a:off x="-902145" y="3035964"/>
              <a:ext cx="51818" cy="51815"/>
              <a:chOff x="-902145" y="3035964"/>
              <a:chExt cx="51818" cy="51815"/>
            </a:xfrm>
          </p:grpSpPr>
          <p:sp>
            <p:nvSpPr>
              <p:cNvPr id="1495" name="Freeform 1494">
                <a:extLst>
                  <a:ext uri="{FF2B5EF4-FFF2-40B4-BE49-F238E27FC236}">
                    <a16:creationId xmlns:a16="http://schemas.microsoft.com/office/drawing/2014/main" id="{9F01E9CB-741B-948D-224A-E078C25FE8F8}"/>
                  </a:ext>
                </a:extLst>
              </p:cNvPr>
              <p:cNvSpPr/>
              <p:nvPr/>
            </p:nvSpPr>
            <p:spPr>
              <a:xfrm>
                <a:off x="-902145"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96" name="Freeform 1495">
                <a:extLst>
                  <a:ext uri="{FF2B5EF4-FFF2-40B4-BE49-F238E27FC236}">
                    <a16:creationId xmlns:a16="http://schemas.microsoft.com/office/drawing/2014/main" id="{5233AFDB-0AA2-6810-1B77-B6FEA7082003}"/>
                  </a:ext>
                </a:extLst>
              </p:cNvPr>
              <p:cNvSpPr/>
              <p:nvPr/>
            </p:nvSpPr>
            <p:spPr>
              <a:xfrm>
                <a:off x="-876188"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97" name="Graphic 45">
              <a:extLst>
                <a:ext uri="{FF2B5EF4-FFF2-40B4-BE49-F238E27FC236}">
                  <a16:creationId xmlns:a16="http://schemas.microsoft.com/office/drawing/2014/main" id="{239E152D-8F8A-0EDC-0F5C-ED86DF91EC49}"/>
                </a:ext>
              </a:extLst>
            </p:cNvPr>
            <p:cNvGrpSpPr/>
            <p:nvPr/>
          </p:nvGrpSpPr>
          <p:grpSpPr>
            <a:xfrm>
              <a:off x="-917643" y="3035964"/>
              <a:ext cx="51818" cy="51815"/>
              <a:chOff x="-917643" y="3035964"/>
              <a:chExt cx="51818" cy="51815"/>
            </a:xfrm>
          </p:grpSpPr>
          <p:sp>
            <p:nvSpPr>
              <p:cNvPr id="1498" name="Freeform 1497">
                <a:extLst>
                  <a:ext uri="{FF2B5EF4-FFF2-40B4-BE49-F238E27FC236}">
                    <a16:creationId xmlns:a16="http://schemas.microsoft.com/office/drawing/2014/main" id="{960B5731-E007-6CC7-1CCD-469E7AD7F260}"/>
                  </a:ext>
                </a:extLst>
              </p:cNvPr>
              <p:cNvSpPr/>
              <p:nvPr/>
            </p:nvSpPr>
            <p:spPr>
              <a:xfrm>
                <a:off x="-917643"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99" name="Freeform 1498">
                <a:extLst>
                  <a:ext uri="{FF2B5EF4-FFF2-40B4-BE49-F238E27FC236}">
                    <a16:creationId xmlns:a16="http://schemas.microsoft.com/office/drawing/2014/main" id="{D8D04094-6161-8B50-5F42-235DEAFBD6C5}"/>
                  </a:ext>
                </a:extLst>
              </p:cNvPr>
              <p:cNvSpPr/>
              <p:nvPr/>
            </p:nvSpPr>
            <p:spPr>
              <a:xfrm>
                <a:off x="-891686"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00" name="Graphic 45">
              <a:extLst>
                <a:ext uri="{FF2B5EF4-FFF2-40B4-BE49-F238E27FC236}">
                  <a16:creationId xmlns:a16="http://schemas.microsoft.com/office/drawing/2014/main" id="{79D95217-BD19-ED04-9F27-A4F67E6C8179}"/>
                </a:ext>
              </a:extLst>
            </p:cNvPr>
            <p:cNvGrpSpPr/>
            <p:nvPr/>
          </p:nvGrpSpPr>
          <p:grpSpPr>
            <a:xfrm>
              <a:off x="-928577" y="3035964"/>
              <a:ext cx="51818" cy="51815"/>
              <a:chOff x="-928577" y="3035964"/>
              <a:chExt cx="51818" cy="51815"/>
            </a:xfrm>
          </p:grpSpPr>
          <p:sp>
            <p:nvSpPr>
              <p:cNvPr id="1501" name="Freeform 1500">
                <a:extLst>
                  <a:ext uri="{FF2B5EF4-FFF2-40B4-BE49-F238E27FC236}">
                    <a16:creationId xmlns:a16="http://schemas.microsoft.com/office/drawing/2014/main" id="{51E01C9A-B2C8-8C94-884A-87377116E7D9}"/>
                  </a:ext>
                </a:extLst>
              </p:cNvPr>
              <p:cNvSpPr/>
              <p:nvPr/>
            </p:nvSpPr>
            <p:spPr>
              <a:xfrm>
                <a:off x="-928577"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02" name="Freeform 1501">
                <a:extLst>
                  <a:ext uri="{FF2B5EF4-FFF2-40B4-BE49-F238E27FC236}">
                    <a16:creationId xmlns:a16="http://schemas.microsoft.com/office/drawing/2014/main" id="{A2CCA194-B584-D6BB-C0F5-9CC01B73C94E}"/>
                  </a:ext>
                </a:extLst>
              </p:cNvPr>
              <p:cNvSpPr/>
              <p:nvPr/>
            </p:nvSpPr>
            <p:spPr>
              <a:xfrm>
                <a:off x="-902715"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03" name="Graphic 45">
              <a:extLst>
                <a:ext uri="{FF2B5EF4-FFF2-40B4-BE49-F238E27FC236}">
                  <a16:creationId xmlns:a16="http://schemas.microsoft.com/office/drawing/2014/main" id="{A1426A65-24E1-F4CA-8508-FAAFB1F718ED}"/>
                </a:ext>
              </a:extLst>
            </p:cNvPr>
            <p:cNvGrpSpPr/>
            <p:nvPr/>
          </p:nvGrpSpPr>
          <p:grpSpPr>
            <a:xfrm>
              <a:off x="-959573" y="3035964"/>
              <a:ext cx="51818" cy="51815"/>
              <a:chOff x="-959573" y="3035964"/>
              <a:chExt cx="51818" cy="51815"/>
            </a:xfrm>
          </p:grpSpPr>
          <p:sp>
            <p:nvSpPr>
              <p:cNvPr id="1504" name="Freeform 1503">
                <a:extLst>
                  <a:ext uri="{FF2B5EF4-FFF2-40B4-BE49-F238E27FC236}">
                    <a16:creationId xmlns:a16="http://schemas.microsoft.com/office/drawing/2014/main" id="{CA497499-1C6D-29A6-7135-2CE91EC302AC}"/>
                  </a:ext>
                </a:extLst>
              </p:cNvPr>
              <p:cNvSpPr/>
              <p:nvPr/>
            </p:nvSpPr>
            <p:spPr>
              <a:xfrm>
                <a:off x="-959573"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05" name="Freeform 1504">
                <a:extLst>
                  <a:ext uri="{FF2B5EF4-FFF2-40B4-BE49-F238E27FC236}">
                    <a16:creationId xmlns:a16="http://schemas.microsoft.com/office/drawing/2014/main" id="{2AF1018B-A216-D3E6-DBD6-67E50C8D15D5}"/>
                  </a:ext>
                </a:extLst>
              </p:cNvPr>
              <p:cNvSpPr/>
              <p:nvPr/>
            </p:nvSpPr>
            <p:spPr>
              <a:xfrm>
                <a:off x="-933616"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06" name="Graphic 45">
              <a:extLst>
                <a:ext uri="{FF2B5EF4-FFF2-40B4-BE49-F238E27FC236}">
                  <a16:creationId xmlns:a16="http://schemas.microsoft.com/office/drawing/2014/main" id="{28E1427F-6225-B66B-E967-DB6F5615C38A}"/>
                </a:ext>
              </a:extLst>
            </p:cNvPr>
            <p:cNvGrpSpPr/>
            <p:nvPr/>
          </p:nvGrpSpPr>
          <p:grpSpPr>
            <a:xfrm>
              <a:off x="-970126" y="3035964"/>
              <a:ext cx="51722" cy="51815"/>
              <a:chOff x="-970126" y="3035964"/>
              <a:chExt cx="51722" cy="51815"/>
            </a:xfrm>
          </p:grpSpPr>
          <p:sp>
            <p:nvSpPr>
              <p:cNvPr id="1507" name="Freeform 1506">
                <a:extLst>
                  <a:ext uri="{FF2B5EF4-FFF2-40B4-BE49-F238E27FC236}">
                    <a16:creationId xmlns:a16="http://schemas.microsoft.com/office/drawing/2014/main" id="{CDFC26DE-872D-E350-EECF-845608357273}"/>
                  </a:ext>
                </a:extLst>
              </p:cNvPr>
              <p:cNvSpPr/>
              <p:nvPr/>
            </p:nvSpPr>
            <p:spPr>
              <a:xfrm>
                <a:off x="-970126"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08" name="Freeform 1507">
                <a:extLst>
                  <a:ext uri="{FF2B5EF4-FFF2-40B4-BE49-F238E27FC236}">
                    <a16:creationId xmlns:a16="http://schemas.microsoft.com/office/drawing/2014/main" id="{D7584B9E-B63D-2AA1-7426-58F4122F95CC}"/>
                  </a:ext>
                </a:extLst>
              </p:cNvPr>
              <p:cNvSpPr/>
              <p:nvPr/>
            </p:nvSpPr>
            <p:spPr>
              <a:xfrm>
                <a:off x="-944265"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09" name="Graphic 45">
              <a:extLst>
                <a:ext uri="{FF2B5EF4-FFF2-40B4-BE49-F238E27FC236}">
                  <a16:creationId xmlns:a16="http://schemas.microsoft.com/office/drawing/2014/main" id="{B1E3E058-6614-ECBA-2ABA-F2AA109CC8FE}"/>
                </a:ext>
              </a:extLst>
            </p:cNvPr>
            <p:cNvGrpSpPr/>
            <p:nvPr/>
          </p:nvGrpSpPr>
          <p:grpSpPr>
            <a:xfrm>
              <a:off x="-996083" y="3035964"/>
              <a:ext cx="51818" cy="51815"/>
              <a:chOff x="-996083" y="3035964"/>
              <a:chExt cx="51818" cy="51815"/>
            </a:xfrm>
          </p:grpSpPr>
          <p:sp>
            <p:nvSpPr>
              <p:cNvPr id="1510" name="Freeform 1509">
                <a:extLst>
                  <a:ext uri="{FF2B5EF4-FFF2-40B4-BE49-F238E27FC236}">
                    <a16:creationId xmlns:a16="http://schemas.microsoft.com/office/drawing/2014/main" id="{CD984E59-EB97-AA48-A0E9-D25FBA41E1C2}"/>
                  </a:ext>
                </a:extLst>
              </p:cNvPr>
              <p:cNvSpPr/>
              <p:nvPr/>
            </p:nvSpPr>
            <p:spPr>
              <a:xfrm>
                <a:off x="-996083"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11" name="Freeform 1510">
                <a:extLst>
                  <a:ext uri="{FF2B5EF4-FFF2-40B4-BE49-F238E27FC236}">
                    <a16:creationId xmlns:a16="http://schemas.microsoft.com/office/drawing/2014/main" id="{63D6FF6E-E6FB-B770-1523-ED59FC7CFD54}"/>
                  </a:ext>
                </a:extLst>
              </p:cNvPr>
              <p:cNvSpPr/>
              <p:nvPr/>
            </p:nvSpPr>
            <p:spPr>
              <a:xfrm>
                <a:off x="-970126"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12" name="Graphic 45">
              <a:extLst>
                <a:ext uri="{FF2B5EF4-FFF2-40B4-BE49-F238E27FC236}">
                  <a16:creationId xmlns:a16="http://schemas.microsoft.com/office/drawing/2014/main" id="{71E51D84-06CE-8E5F-747A-EFC2C5AE55D5}"/>
                </a:ext>
              </a:extLst>
            </p:cNvPr>
            <p:cNvGrpSpPr/>
            <p:nvPr/>
          </p:nvGrpSpPr>
          <p:grpSpPr>
            <a:xfrm>
              <a:off x="-1006447" y="3035964"/>
              <a:ext cx="51722" cy="51815"/>
              <a:chOff x="-1006447" y="3035964"/>
              <a:chExt cx="51722" cy="51815"/>
            </a:xfrm>
          </p:grpSpPr>
          <p:sp>
            <p:nvSpPr>
              <p:cNvPr id="1513" name="Freeform 1512">
                <a:extLst>
                  <a:ext uri="{FF2B5EF4-FFF2-40B4-BE49-F238E27FC236}">
                    <a16:creationId xmlns:a16="http://schemas.microsoft.com/office/drawing/2014/main" id="{16A961E0-9988-1794-F08C-6482FA2825C5}"/>
                  </a:ext>
                </a:extLst>
              </p:cNvPr>
              <p:cNvSpPr/>
              <p:nvPr/>
            </p:nvSpPr>
            <p:spPr>
              <a:xfrm>
                <a:off x="-1006447"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14" name="Freeform 1513">
                <a:extLst>
                  <a:ext uri="{FF2B5EF4-FFF2-40B4-BE49-F238E27FC236}">
                    <a16:creationId xmlns:a16="http://schemas.microsoft.com/office/drawing/2014/main" id="{F170BC55-B43B-0BF0-B625-86A6D5F00C6E}"/>
                  </a:ext>
                </a:extLst>
              </p:cNvPr>
              <p:cNvSpPr/>
              <p:nvPr/>
            </p:nvSpPr>
            <p:spPr>
              <a:xfrm>
                <a:off x="-980585"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15" name="Graphic 45">
              <a:extLst>
                <a:ext uri="{FF2B5EF4-FFF2-40B4-BE49-F238E27FC236}">
                  <a16:creationId xmlns:a16="http://schemas.microsoft.com/office/drawing/2014/main" id="{3B062851-4914-9722-68E3-02251690E5B6}"/>
                </a:ext>
              </a:extLst>
            </p:cNvPr>
            <p:cNvGrpSpPr/>
            <p:nvPr/>
          </p:nvGrpSpPr>
          <p:grpSpPr>
            <a:xfrm>
              <a:off x="-1017000" y="3035964"/>
              <a:ext cx="51818" cy="51815"/>
              <a:chOff x="-1017000" y="3035964"/>
              <a:chExt cx="51818" cy="51815"/>
            </a:xfrm>
          </p:grpSpPr>
          <p:sp>
            <p:nvSpPr>
              <p:cNvPr id="1516" name="Freeform 1515">
                <a:extLst>
                  <a:ext uri="{FF2B5EF4-FFF2-40B4-BE49-F238E27FC236}">
                    <a16:creationId xmlns:a16="http://schemas.microsoft.com/office/drawing/2014/main" id="{DD1CC3B1-4378-40CE-3918-0003E503ED8B}"/>
                  </a:ext>
                </a:extLst>
              </p:cNvPr>
              <p:cNvSpPr/>
              <p:nvPr/>
            </p:nvSpPr>
            <p:spPr>
              <a:xfrm>
                <a:off x="-1017000"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17" name="Freeform 1516">
                <a:extLst>
                  <a:ext uri="{FF2B5EF4-FFF2-40B4-BE49-F238E27FC236}">
                    <a16:creationId xmlns:a16="http://schemas.microsoft.com/office/drawing/2014/main" id="{41E7606D-A948-DA13-0657-4CB78ADA488A}"/>
                  </a:ext>
                </a:extLst>
              </p:cNvPr>
              <p:cNvSpPr/>
              <p:nvPr/>
            </p:nvSpPr>
            <p:spPr>
              <a:xfrm>
                <a:off x="-991139"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18" name="Graphic 45">
              <a:extLst>
                <a:ext uri="{FF2B5EF4-FFF2-40B4-BE49-F238E27FC236}">
                  <a16:creationId xmlns:a16="http://schemas.microsoft.com/office/drawing/2014/main" id="{DBFA97A8-A511-0AAE-2CA1-EE091AB64506}"/>
                </a:ext>
              </a:extLst>
            </p:cNvPr>
            <p:cNvGrpSpPr/>
            <p:nvPr/>
          </p:nvGrpSpPr>
          <p:grpSpPr>
            <a:xfrm>
              <a:off x="-1021944" y="3035964"/>
              <a:ext cx="51818" cy="51815"/>
              <a:chOff x="-1021944" y="3035964"/>
              <a:chExt cx="51818" cy="51815"/>
            </a:xfrm>
          </p:grpSpPr>
          <p:sp>
            <p:nvSpPr>
              <p:cNvPr id="1519" name="Freeform 1518">
                <a:extLst>
                  <a:ext uri="{FF2B5EF4-FFF2-40B4-BE49-F238E27FC236}">
                    <a16:creationId xmlns:a16="http://schemas.microsoft.com/office/drawing/2014/main" id="{BF1184E2-C625-38F6-45B5-2DA58AAEBD84}"/>
                  </a:ext>
                </a:extLst>
              </p:cNvPr>
              <p:cNvSpPr/>
              <p:nvPr/>
            </p:nvSpPr>
            <p:spPr>
              <a:xfrm>
                <a:off x="-1021944"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20" name="Freeform 1519">
                <a:extLst>
                  <a:ext uri="{FF2B5EF4-FFF2-40B4-BE49-F238E27FC236}">
                    <a16:creationId xmlns:a16="http://schemas.microsoft.com/office/drawing/2014/main" id="{06848F21-2AEC-7D97-A11A-BC117D83C01F}"/>
                  </a:ext>
                </a:extLst>
              </p:cNvPr>
              <p:cNvSpPr/>
              <p:nvPr/>
            </p:nvSpPr>
            <p:spPr>
              <a:xfrm>
                <a:off x="-996083"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21" name="Graphic 45">
              <a:extLst>
                <a:ext uri="{FF2B5EF4-FFF2-40B4-BE49-F238E27FC236}">
                  <a16:creationId xmlns:a16="http://schemas.microsoft.com/office/drawing/2014/main" id="{FF8DAFEC-6EDF-96AA-62E4-62100C09BAED}"/>
                </a:ext>
              </a:extLst>
            </p:cNvPr>
            <p:cNvGrpSpPr/>
            <p:nvPr/>
          </p:nvGrpSpPr>
          <p:grpSpPr>
            <a:xfrm>
              <a:off x="-1053416" y="3035964"/>
              <a:ext cx="51722" cy="51815"/>
              <a:chOff x="-1053416" y="3035964"/>
              <a:chExt cx="51722" cy="51815"/>
            </a:xfrm>
          </p:grpSpPr>
          <p:sp>
            <p:nvSpPr>
              <p:cNvPr id="1522" name="Freeform 1521">
                <a:extLst>
                  <a:ext uri="{FF2B5EF4-FFF2-40B4-BE49-F238E27FC236}">
                    <a16:creationId xmlns:a16="http://schemas.microsoft.com/office/drawing/2014/main" id="{0EA098AF-C732-9C97-9075-BE5BA136F14B}"/>
                  </a:ext>
                </a:extLst>
              </p:cNvPr>
              <p:cNvSpPr/>
              <p:nvPr/>
            </p:nvSpPr>
            <p:spPr>
              <a:xfrm>
                <a:off x="-1053416"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23" name="Freeform 1522">
                <a:extLst>
                  <a:ext uri="{FF2B5EF4-FFF2-40B4-BE49-F238E27FC236}">
                    <a16:creationId xmlns:a16="http://schemas.microsoft.com/office/drawing/2014/main" id="{3FE15299-5585-F2AD-FCE2-22FC94435F3F}"/>
                  </a:ext>
                </a:extLst>
              </p:cNvPr>
              <p:cNvSpPr/>
              <p:nvPr/>
            </p:nvSpPr>
            <p:spPr>
              <a:xfrm>
                <a:off x="-1027554"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24" name="Graphic 45">
              <a:extLst>
                <a:ext uri="{FF2B5EF4-FFF2-40B4-BE49-F238E27FC236}">
                  <a16:creationId xmlns:a16="http://schemas.microsoft.com/office/drawing/2014/main" id="{B796F605-EA45-452A-E659-331C3F930B25}"/>
                </a:ext>
              </a:extLst>
            </p:cNvPr>
            <p:cNvGrpSpPr/>
            <p:nvPr/>
          </p:nvGrpSpPr>
          <p:grpSpPr>
            <a:xfrm>
              <a:off x="-1063494" y="3035964"/>
              <a:ext cx="51722" cy="51815"/>
              <a:chOff x="-1063494" y="3035964"/>
              <a:chExt cx="51722" cy="51815"/>
            </a:xfrm>
          </p:grpSpPr>
          <p:sp>
            <p:nvSpPr>
              <p:cNvPr id="1525" name="Freeform 1524">
                <a:extLst>
                  <a:ext uri="{FF2B5EF4-FFF2-40B4-BE49-F238E27FC236}">
                    <a16:creationId xmlns:a16="http://schemas.microsoft.com/office/drawing/2014/main" id="{98BCFB11-72F3-7AA9-8469-070C4BA627EA}"/>
                  </a:ext>
                </a:extLst>
              </p:cNvPr>
              <p:cNvSpPr/>
              <p:nvPr/>
            </p:nvSpPr>
            <p:spPr>
              <a:xfrm>
                <a:off x="-1063494"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26" name="Freeform 1525">
                <a:extLst>
                  <a:ext uri="{FF2B5EF4-FFF2-40B4-BE49-F238E27FC236}">
                    <a16:creationId xmlns:a16="http://schemas.microsoft.com/office/drawing/2014/main" id="{F0D1FAC2-29D4-4174-824E-5A922074FFD5}"/>
                  </a:ext>
                </a:extLst>
              </p:cNvPr>
              <p:cNvSpPr/>
              <p:nvPr/>
            </p:nvSpPr>
            <p:spPr>
              <a:xfrm>
                <a:off x="-1037632"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27" name="Graphic 45">
              <a:extLst>
                <a:ext uri="{FF2B5EF4-FFF2-40B4-BE49-F238E27FC236}">
                  <a16:creationId xmlns:a16="http://schemas.microsoft.com/office/drawing/2014/main" id="{396813AA-A444-E9CA-043F-B2B2CCAF65FE}"/>
                </a:ext>
              </a:extLst>
            </p:cNvPr>
            <p:cNvGrpSpPr/>
            <p:nvPr/>
          </p:nvGrpSpPr>
          <p:grpSpPr>
            <a:xfrm>
              <a:off x="-1067392" y="3035964"/>
              <a:ext cx="51722" cy="51815"/>
              <a:chOff x="-1067392" y="3035964"/>
              <a:chExt cx="51722" cy="51815"/>
            </a:xfrm>
          </p:grpSpPr>
          <p:sp>
            <p:nvSpPr>
              <p:cNvPr id="1528" name="Freeform 1527">
                <a:extLst>
                  <a:ext uri="{FF2B5EF4-FFF2-40B4-BE49-F238E27FC236}">
                    <a16:creationId xmlns:a16="http://schemas.microsoft.com/office/drawing/2014/main" id="{1497A4C5-E8F6-FCF8-C429-6A61608E2D13}"/>
                  </a:ext>
                </a:extLst>
              </p:cNvPr>
              <p:cNvSpPr/>
              <p:nvPr/>
            </p:nvSpPr>
            <p:spPr>
              <a:xfrm>
                <a:off x="-1067392"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29" name="Freeform 1528">
                <a:extLst>
                  <a:ext uri="{FF2B5EF4-FFF2-40B4-BE49-F238E27FC236}">
                    <a16:creationId xmlns:a16="http://schemas.microsoft.com/office/drawing/2014/main" id="{1ED1832B-06E0-7491-498E-73676B7C7E1B}"/>
                  </a:ext>
                </a:extLst>
              </p:cNvPr>
              <p:cNvSpPr/>
              <p:nvPr/>
            </p:nvSpPr>
            <p:spPr>
              <a:xfrm>
                <a:off x="-1041531"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30" name="Graphic 45">
              <a:extLst>
                <a:ext uri="{FF2B5EF4-FFF2-40B4-BE49-F238E27FC236}">
                  <a16:creationId xmlns:a16="http://schemas.microsoft.com/office/drawing/2014/main" id="{9E309725-3368-1031-B271-706678EF2517}"/>
                </a:ext>
              </a:extLst>
            </p:cNvPr>
            <p:cNvGrpSpPr/>
            <p:nvPr/>
          </p:nvGrpSpPr>
          <p:grpSpPr>
            <a:xfrm>
              <a:off x="-1070815" y="3035964"/>
              <a:ext cx="51818" cy="51815"/>
              <a:chOff x="-1070815" y="3035964"/>
              <a:chExt cx="51818" cy="51815"/>
            </a:xfrm>
          </p:grpSpPr>
          <p:sp>
            <p:nvSpPr>
              <p:cNvPr id="1531" name="Freeform 1530">
                <a:extLst>
                  <a:ext uri="{FF2B5EF4-FFF2-40B4-BE49-F238E27FC236}">
                    <a16:creationId xmlns:a16="http://schemas.microsoft.com/office/drawing/2014/main" id="{0DB39557-5839-608E-3BA8-9F451C615EBE}"/>
                  </a:ext>
                </a:extLst>
              </p:cNvPr>
              <p:cNvSpPr/>
              <p:nvPr/>
            </p:nvSpPr>
            <p:spPr>
              <a:xfrm>
                <a:off x="-1070815"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32" name="Freeform 1531">
                <a:extLst>
                  <a:ext uri="{FF2B5EF4-FFF2-40B4-BE49-F238E27FC236}">
                    <a16:creationId xmlns:a16="http://schemas.microsoft.com/office/drawing/2014/main" id="{5464DB89-EC37-9B7A-1335-A3B8C0B5ABD5}"/>
                  </a:ext>
                </a:extLst>
              </p:cNvPr>
              <p:cNvSpPr/>
              <p:nvPr/>
            </p:nvSpPr>
            <p:spPr>
              <a:xfrm>
                <a:off x="-1044858"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33" name="Graphic 45">
              <a:extLst>
                <a:ext uri="{FF2B5EF4-FFF2-40B4-BE49-F238E27FC236}">
                  <a16:creationId xmlns:a16="http://schemas.microsoft.com/office/drawing/2014/main" id="{DA5E36AA-A13B-FCD4-2FB0-81468B3BE9DD}"/>
                </a:ext>
              </a:extLst>
            </p:cNvPr>
            <p:cNvGrpSpPr/>
            <p:nvPr/>
          </p:nvGrpSpPr>
          <p:grpSpPr>
            <a:xfrm>
              <a:off x="-1074428" y="3035964"/>
              <a:ext cx="51818" cy="51815"/>
              <a:chOff x="-1074428" y="3035964"/>
              <a:chExt cx="51818" cy="51815"/>
            </a:xfrm>
          </p:grpSpPr>
          <p:sp>
            <p:nvSpPr>
              <p:cNvPr id="1534" name="Freeform 1533">
                <a:extLst>
                  <a:ext uri="{FF2B5EF4-FFF2-40B4-BE49-F238E27FC236}">
                    <a16:creationId xmlns:a16="http://schemas.microsoft.com/office/drawing/2014/main" id="{030A000F-0031-D978-4F88-EEDD35966F94}"/>
                  </a:ext>
                </a:extLst>
              </p:cNvPr>
              <p:cNvSpPr/>
              <p:nvPr/>
            </p:nvSpPr>
            <p:spPr>
              <a:xfrm>
                <a:off x="-1074428"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35" name="Freeform 1534">
                <a:extLst>
                  <a:ext uri="{FF2B5EF4-FFF2-40B4-BE49-F238E27FC236}">
                    <a16:creationId xmlns:a16="http://schemas.microsoft.com/office/drawing/2014/main" id="{2A9D7659-BD90-41DB-1A76-7D2AA9AC36E8}"/>
                  </a:ext>
                </a:extLst>
              </p:cNvPr>
              <p:cNvSpPr/>
              <p:nvPr/>
            </p:nvSpPr>
            <p:spPr>
              <a:xfrm>
                <a:off x="-1048567"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36" name="Graphic 45">
              <a:extLst>
                <a:ext uri="{FF2B5EF4-FFF2-40B4-BE49-F238E27FC236}">
                  <a16:creationId xmlns:a16="http://schemas.microsoft.com/office/drawing/2014/main" id="{B191419C-F255-5AE6-5829-E0925227C31C}"/>
                </a:ext>
              </a:extLst>
            </p:cNvPr>
            <p:cNvGrpSpPr/>
            <p:nvPr/>
          </p:nvGrpSpPr>
          <p:grpSpPr>
            <a:xfrm>
              <a:off x="-1094680" y="3035964"/>
              <a:ext cx="51722" cy="51815"/>
              <a:chOff x="-1094680" y="3035964"/>
              <a:chExt cx="51722" cy="51815"/>
            </a:xfrm>
          </p:grpSpPr>
          <p:sp>
            <p:nvSpPr>
              <p:cNvPr id="1537" name="Freeform 1536">
                <a:extLst>
                  <a:ext uri="{FF2B5EF4-FFF2-40B4-BE49-F238E27FC236}">
                    <a16:creationId xmlns:a16="http://schemas.microsoft.com/office/drawing/2014/main" id="{02CBE271-EA2E-906D-AC60-36C22BF31C0E}"/>
                  </a:ext>
                </a:extLst>
              </p:cNvPr>
              <p:cNvSpPr/>
              <p:nvPr/>
            </p:nvSpPr>
            <p:spPr>
              <a:xfrm>
                <a:off x="-1094680"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38" name="Freeform 1537">
                <a:extLst>
                  <a:ext uri="{FF2B5EF4-FFF2-40B4-BE49-F238E27FC236}">
                    <a16:creationId xmlns:a16="http://schemas.microsoft.com/office/drawing/2014/main" id="{372292B9-A84A-A697-839B-B1D889F5F776}"/>
                  </a:ext>
                </a:extLst>
              </p:cNvPr>
              <p:cNvSpPr/>
              <p:nvPr/>
            </p:nvSpPr>
            <p:spPr>
              <a:xfrm>
                <a:off x="-1068818"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39" name="Graphic 45">
              <a:extLst>
                <a:ext uri="{FF2B5EF4-FFF2-40B4-BE49-F238E27FC236}">
                  <a16:creationId xmlns:a16="http://schemas.microsoft.com/office/drawing/2014/main" id="{4F0F3E74-A6FD-E1F7-4894-AD5D55E1E9AE}"/>
                </a:ext>
              </a:extLst>
            </p:cNvPr>
            <p:cNvGrpSpPr/>
            <p:nvPr/>
          </p:nvGrpSpPr>
          <p:grpSpPr>
            <a:xfrm>
              <a:off x="-1098768" y="3035964"/>
              <a:ext cx="51722" cy="51815"/>
              <a:chOff x="-1098768" y="3035964"/>
              <a:chExt cx="51722" cy="51815"/>
            </a:xfrm>
          </p:grpSpPr>
          <p:sp>
            <p:nvSpPr>
              <p:cNvPr id="1540" name="Freeform 1539">
                <a:extLst>
                  <a:ext uri="{FF2B5EF4-FFF2-40B4-BE49-F238E27FC236}">
                    <a16:creationId xmlns:a16="http://schemas.microsoft.com/office/drawing/2014/main" id="{704010DF-5991-E064-BB87-9486118A68F6}"/>
                  </a:ext>
                </a:extLst>
              </p:cNvPr>
              <p:cNvSpPr/>
              <p:nvPr/>
            </p:nvSpPr>
            <p:spPr>
              <a:xfrm>
                <a:off x="-1098768"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41" name="Freeform 1540">
                <a:extLst>
                  <a:ext uri="{FF2B5EF4-FFF2-40B4-BE49-F238E27FC236}">
                    <a16:creationId xmlns:a16="http://schemas.microsoft.com/office/drawing/2014/main" id="{85D9808E-B7C8-9ED8-A94A-590A2A9365BB}"/>
                  </a:ext>
                </a:extLst>
              </p:cNvPr>
              <p:cNvSpPr/>
              <p:nvPr/>
            </p:nvSpPr>
            <p:spPr>
              <a:xfrm>
                <a:off x="-1072907"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42" name="Graphic 45">
              <a:extLst>
                <a:ext uri="{FF2B5EF4-FFF2-40B4-BE49-F238E27FC236}">
                  <a16:creationId xmlns:a16="http://schemas.microsoft.com/office/drawing/2014/main" id="{FE88AC86-6B88-2184-CA44-2B6F0BC7E6E9}"/>
                </a:ext>
              </a:extLst>
            </p:cNvPr>
            <p:cNvGrpSpPr/>
            <p:nvPr/>
          </p:nvGrpSpPr>
          <p:grpSpPr>
            <a:xfrm>
              <a:off x="-1102857" y="3035964"/>
              <a:ext cx="51722" cy="51815"/>
              <a:chOff x="-1102857" y="3035964"/>
              <a:chExt cx="51722" cy="51815"/>
            </a:xfrm>
          </p:grpSpPr>
          <p:sp>
            <p:nvSpPr>
              <p:cNvPr id="1543" name="Freeform 1542">
                <a:extLst>
                  <a:ext uri="{FF2B5EF4-FFF2-40B4-BE49-F238E27FC236}">
                    <a16:creationId xmlns:a16="http://schemas.microsoft.com/office/drawing/2014/main" id="{0CF75C11-45D7-C7E0-AEE1-48809B2AB563}"/>
                  </a:ext>
                </a:extLst>
              </p:cNvPr>
              <p:cNvSpPr/>
              <p:nvPr/>
            </p:nvSpPr>
            <p:spPr>
              <a:xfrm>
                <a:off x="-1102857"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44" name="Freeform 1543">
                <a:extLst>
                  <a:ext uri="{FF2B5EF4-FFF2-40B4-BE49-F238E27FC236}">
                    <a16:creationId xmlns:a16="http://schemas.microsoft.com/office/drawing/2014/main" id="{FC3A32CE-FEE9-90AF-FACF-4A57DCB4C780}"/>
                  </a:ext>
                </a:extLst>
              </p:cNvPr>
              <p:cNvSpPr/>
              <p:nvPr/>
            </p:nvSpPr>
            <p:spPr>
              <a:xfrm>
                <a:off x="-1076995"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45" name="Graphic 45">
              <a:extLst>
                <a:ext uri="{FF2B5EF4-FFF2-40B4-BE49-F238E27FC236}">
                  <a16:creationId xmlns:a16="http://schemas.microsoft.com/office/drawing/2014/main" id="{DE4594E8-458D-AD9E-F99E-C0BE3FA9C5BE}"/>
                </a:ext>
              </a:extLst>
            </p:cNvPr>
            <p:cNvGrpSpPr/>
            <p:nvPr/>
          </p:nvGrpSpPr>
          <p:grpSpPr>
            <a:xfrm>
              <a:off x="-1105614" y="3035964"/>
              <a:ext cx="51818" cy="51815"/>
              <a:chOff x="-1105614" y="3035964"/>
              <a:chExt cx="51818" cy="51815"/>
            </a:xfrm>
          </p:grpSpPr>
          <p:sp>
            <p:nvSpPr>
              <p:cNvPr id="1546" name="Freeform 1545">
                <a:extLst>
                  <a:ext uri="{FF2B5EF4-FFF2-40B4-BE49-F238E27FC236}">
                    <a16:creationId xmlns:a16="http://schemas.microsoft.com/office/drawing/2014/main" id="{09AD2B3A-2734-45E9-EF3B-FBC0F77987FC}"/>
                  </a:ext>
                </a:extLst>
              </p:cNvPr>
              <p:cNvSpPr/>
              <p:nvPr/>
            </p:nvSpPr>
            <p:spPr>
              <a:xfrm>
                <a:off x="-1105614"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47" name="Freeform 1546">
                <a:extLst>
                  <a:ext uri="{FF2B5EF4-FFF2-40B4-BE49-F238E27FC236}">
                    <a16:creationId xmlns:a16="http://schemas.microsoft.com/office/drawing/2014/main" id="{67683C46-2CA7-C842-305A-E8725883BDBC}"/>
                  </a:ext>
                </a:extLst>
              </p:cNvPr>
              <p:cNvSpPr/>
              <p:nvPr/>
            </p:nvSpPr>
            <p:spPr>
              <a:xfrm>
                <a:off x="-1079752"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48" name="Graphic 45">
              <a:extLst>
                <a:ext uri="{FF2B5EF4-FFF2-40B4-BE49-F238E27FC236}">
                  <a16:creationId xmlns:a16="http://schemas.microsoft.com/office/drawing/2014/main" id="{61B2CAC6-743C-FB35-2867-B12238C5329F}"/>
                </a:ext>
              </a:extLst>
            </p:cNvPr>
            <p:cNvGrpSpPr/>
            <p:nvPr/>
          </p:nvGrpSpPr>
          <p:grpSpPr>
            <a:xfrm>
              <a:off x="-1126151" y="3035964"/>
              <a:ext cx="51722" cy="51815"/>
              <a:chOff x="-1126151" y="3035964"/>
              <a:chExt cx="51722" cy="51815"/>
            </a:xfrm>
          </p:grpSpPr>
          <p:sp>
            <p:nvSpPr>
              <p:cNvPr id="1549" name="Freeform 1548">
                <a:extLst>
                  <a:ext uri="{FF2B5EF4-FFF2-40B4-BE49-F238E27FC236}">
                    <a16:creationId xmlns:a16="http://schemas.microsoft.com/office/drawing/2014/main" id="{D714991B-2C1A-3B66-A166-79F801DC4154}"/>
                  </a:ext>
                </a:extLst>
              </p:cNvPr>
              <p:cNvSpPr/>
              <p:nvPr/>
            </p:nvSpPr>
            <p:spPr>
              <a:xfrm>
                <a:off x="-1126151"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50" name="Freeform 1549">
                <a:extLst>
                  <a:ext uri="{FF2B5EF4-FFF2-40B4-BE49-F238E27FC236}">
                    <a16:creationId xmlns:a16="http://schemas.microsoft.com/office/drawing/2014/main" id="{A02CDD7B-158C-CB59-652D-8C2C1C10CC7B}"/>
                  </a:ext>
                </a:extLst>
              </p:cNvPr>
              <p:cNvSpPr/>
              <p:nvPr/>
            </p:nvSpPr>
            <p:spPr>
              <a:xfrm>
                <a:off x="-1100290"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51" name="Graphic 45">
              <a:extLst>
                <a:ext uri="{FF2B5EF4-FFF2-40B4-BE49-F238E27FC236}">
                  <a16:creationId xmlns:a16="http://schemas.microsoft.com/office/drawing/2014/main" id="{5D4097D2-0367-BA28-D9AB-306C99D9C470}"/>
                </a:ext>
              </a:extLst>
            </p:cNvPr>
            <p:cNvGrpSpPr/>
            <p:nvPr/>
          </p:nvGrpSpPr>
          <p:grpSpPr>
            <a:xfrm>
              <a:off x="-1136705" y="3035964"/>
              <a:ext cx="51722" cy="51815"/>
              <a:chOff x="-1136705" y="3035964"/>
              <a:chExt cx="51722" cy="51815"/>
            </a:xfrm>
          </p:grpSpPr>
          <p:sp>
            <p:nvSpPr>
              <p:cNvPr id="1552" name="Freeform 1551">
                <a:extLst>
                  <a:ext uri="{FF2B5EF4-FFF2-40B4-BE49-F238E27FC236}">
                    <a16:creationId xmlns:a16="http://schemas.microsoft.com/office/drawing/2014/main" id="{AECCB0D3-2500-424E-2AAD-BF45A8319320}"/>
                  </a:ext>
                </a:extLst>
              </p:cNvPr>
              <p:cNvSpPr/>
              <p:nvPr/>
            </p:nvSpPr>
            <p:spPr>
              <a:xfrm>
                <a:off x="-1136705"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53" name="Freeform 1552">
                <a:extLst>
                  <a:ext uri="{FF2B5EF4-FFF2-40B4-BE49-F238E27FC236}">
                    <a16:creationId xmlns:a16="http://schemas.microsoft.com/office/drawing/2014/main" id="{AD322942-F82D-E3EF-8637-D8CBDCC54C39}"/>
                  </a:ext>
                </a:extLst>
              </p:cNvPr>
              <p:cNvSpPr/>
              <p:nvPr/>
            </p:nvSpPr>
            <p:spPr>
              <a:xfrm>
                <a:off x="-1110843"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54" name="Graphic 45">
              <a:extLst>
                <a:ext uri="{FF2B5EF4-FFF2-40B4-BE49-F238E27FC236}">
                  <a16:creationId xmlns:a16="http://schemas.microsoft.com/office/drawing/2014/main" id="{C39583A1-5486-B6B2-1D6B-D1C36CC9E2BB}"/>
                </a:ext>
              </a:extLst>
            </p:cNvPr>
            <p:cNvGrpSpPr/>
            <p:nvPr/>
          </p:nvGrpSpPr>
          <p:grpSpPr>
            <a:xfrm>
              <a:off x="-1157337" y="3035964"/>
              <a:ext cx="51722" cy="51815"/>
              <a:chOff x="-1157337" y="3035964"/>
              <a:chExt cx="51722" cy="51815"/>
            </a:xfrm>
          </p:grpSpPr>
          <p:sp>
            <p:nvSpPr>
              <p:cNvPr id="1555" name="Freeform 1554">
                <a:extLst>
                  <a:ext uri="{FF2B5EF4-FFF2-40B4-BE49-F238E27FC236}">
                    <a16:creationId xmlns:a16="http://schemas.microsoft.com/office/drawing/2014/main" id="{5147D113-8768-AABE-9493-CC00F44A5A90}"/>
                  </a:ext>
                </a:extLst>
              </p:cNvPr>
              <p:cNvSpPr/>
              <p:nvPr/>
            </p:nvSpPr>
            <p:spPr>
              <a:xfrm>
                <a:off x="-1157337"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56" name="Freeform 1555">
                <a:extLst>
                  <a:ext uri="{FF2B5EF4-FFF2-40B4-BE49-F238E27FC236}">
                    <a16:creationId xmlns:a16="http://schemas.microsoft.com/office/drawing/2014/main" id="{ABA433FE-2143-C2B2-2A90-ACF9EA1515D1}"/>
                  </a:ext>
                </a:extLst>
              </p:cNvPr>
              <p:cNvSpPr/>
              <p:nvPr/>
            </p:nvSpPr>
            <p:spPr>
              <a:xfrm>
                <a:off x="-1131475"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57" name="Graphic 45">
              <a:extLst>
                <a:ext uri="{FF2B5EF4-FFF2-40B4-BE49-F238E27FC236}">
                  <a16:creationId xmlns:a16="http://schemas.microsoft.com/office/drawing/2014/main" id="{28159002-7FC8-E64D-6E01-57D30F746DE6}"/>
                </a:ext>
              </a:extLst>
            </p:cNvPr>
            <p:cNvGrpSpPr/>
            <p:nvPr/>
          </p:nvGrpSpPr>
          <p:grpSpPr>
            <a:xfrm>
              <a:off x="-1161996" y="3035964"/>
              <a:ext cx="51722" cy="51815"/>
              <a:chOff x="-1161996" y="3035964"/>
              <a:chExt cx="51722" cy="51815"/>
            </a:xfrm>
          </p:grpSpPr>
          <p:sp>
            <p:nvSpPr>
              <p:cNvPr id="1558" name="Freeform 1557">
                <a:extLst>
                  <a:ext uri="{FF2B5EF4-FFF2-40B4-BE49-F238E27FC236}">
                    <a16:creationId xmlns:a16="http://schemas.microsoft.com/office/drawing/2014/main" id="{8ABD6886-3A89-B39C-A05A-946B983B6325}"/>
                  </a:ext>
                </a:extLst>
              </p:cNvPr>
              <p:cNvSpPr/>
              <p:nvPr/>
            </p:nvSpPr>
            <p:spPr>
              <a:xfrm>
                <a:off x="-1161996"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59" name="Freeform 1558">
                <a:extLst>
                  <a:ext uri="{FF2B5EF4-FFF2-40B4-BE49-F238E27FC236}">
                    <a16:creationId xmlns:a16="http://schemas.microsoft.com/office/drawing/2014/main" id="{AB22D834-48CD-9ABA-B433-6407521285C4}"/>
                  </a:ext>
                </a:extLst>
              </p:cNvPr>
              <p:cNvSpPr/>
              <p:nvPr/>
            </p:nvSpPr>
            <p:spPr>
              <a:xfrm>
                <a:off x="-1136134"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60" name="Graphic 45">
              <a:extLst>
                <a:ext uri="{FF2B5EF4-FFF2-40B4-BE49-F238E27FC236}">
                  <a16:creationId xmlns:a16="http://schemas.microsoft.com/office/drawing/2014/main" id="{A2D856CE-DB4D-EAB4-73E8-55E096967219}"/>
                </a:ext>
              </a:extLst>
            </p:cNvPr>
            <p:cNvGrpSpPr/>
            <p:nvPr/>
          </p:nvGrpSpPr>
          <p:grpSpPr>
            <a:xfrm>
              <a:off x="-1188428" y="3035964"/>
              <a:ext cx="51722" cy="51815"/>
              <a:chOff x="-1188428" y="3035964"/>
              <a:chExt cx="51722" cy="51815"/>
            </a:xfrm>
          </p:grpSpPr>
          <p:sp>
            <p:nvSpPr>
              <p:cNvPr id="1561" name="Freeform 1560">
                <a:extLst>
                  <a:ext uri="{FF2B5EF4-FFF2-40B4-BE49-F238E27FC236}">
                    <a16:creationId xmlns:a16="http://schemas.microsoft.com/office/drawing/2014/main" id="{D20BC512-90EE-5D92-0344-B6DE574DB79F}"/>
                  </a:ext>
                </a:extLst>
              </p:cNvPr>
              <p:cNvSpPr/>
              <p:nvPr/>
            </p:nvSpPr>
            <p:spPr>
              <a:xfrm>
                <a:off x="-1188428"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62" name="Freeform 1561">
                <a:extLst>
                  <a:ext uri="{FF2B5EF4-FFF2-40B4-BE49-F238E27FC236}">
                    <a16:creationId xmlns:a16="http://schemas.microsoft.com/office/drawing/2014/main" id="{3BC21600-DAD8-BF6D-9F9C-E3C69387D2CE}"/>
                  </a:ext>
                </a:extLst>
              </p:cNvPr>
              <p:cNvSpPr/>
              <p:nvPr/>
            </p:nvSpPr>
            <p:spPr>
              <a:xfrm>
                <a:off x="-1162566"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63" name="Graphic 45">
              <a:extLst>
                <a:ext uri="{FF2B5EF4-FFF2-40B4-BE49-F238E27FC236}">
                  <a16:creationId xmlns:a16="http://schemas.microsoft.com/office/drawing/2014/main" id="{8622BA8D-F402-8E68-6935-9478F0B01198}"/>
                </a:ext>
              </a:extLst>
            </p:cNvPr>
            <p:cNvGrpSpPr/>
            <p:nvPr/>
          </p:nvGrpSpPr>
          <p:grpSpPr>
            <a:xfrm>
              <a:off x="-1192231" y="3035964"/>
              <a:ext cx="51722" cy="51815"/>
              <a:chOff x="-1192231" y="3035964"/>
              <a:chExt cx="51722" cy="51815"/>
            </a:xfrm>
          </p:grpSpPr>
          <p:sp>
            <p:nvSpPr>
              <p:cNvPr id="1564" name="Freeform 1563">
                <a:extLst>
                  <a:ext uri="{FF2B5EF4-FFF2-40B4-BE49-F238E27FC236}">
                    <a16:creationId xmlns:a16="http://schemas.microsoft.com/office/drawing/2014/main" id="{D25D3B86-42AA-FA78-F153-9BD6EE32F2CF}"/>
                  </a:ext>
                </a:extLst>
              </p:cNvPr>
              <p:cNvSpPr/>
              <p:nvPr/>
            </p:nvSpPr>
            <p:spPr>
              <a:xfrm>
                <a:off x="-1192231"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65" name="Freeform 1564">
                <a:extLst>
                  <a:ext uri="{FF2B5EF4-FFF2-40B4-BE49-F238E27FC236}">
                    <a16:creationId xmlns:a16="http://schemas.microsoft.com/office/drawing/2014/main" id="{B10AD6C9-2542-14AB-7197-9FBF35799373}"/>
                  </a:ext>
                </a:extLst>
              </p:cNvPr>
              <p:cNvSpPr/>
              <p:nvPr/>
            </p:nvSpPr>
            <p:spPr>
              <a:xfrm>
                <a:off x="-1166369"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66" name="Graphic 45">
              <a:extLst>
                <a:ext uri="{FF2B5EF4-FFF2-40B4-BE49-F238E27FC236}">
                  <a16:creationId xmlns:a16="http://schemas.microsoft.com/office/drawing/2014/main" id="{2ED725B8-8F07-B5F5-9287-38C89FDDC62A}"/>
                </a:ext>
              </a:extLst>
            </p:cNvPr>
            <p:cNvGrpSpPr/>
            <p:nvPr/>
          </p:nvGrpSpPr>
          <p:grpSpPr>
            <a:xfrm>
              <a:off x="-1194132" y="3035964"/>
              <a:ext cx="51722" cy="51815"/>
              <a:chOff x="-1194132" y="3035964"/>
              <a:chExt cx="51722" cy="51815"/>
            </a:xfrm>
          </p:grpSpPr>
          <p:sp>
            <p:nvSpPr>
              <p:cNvPr id="1567" name="Freeform 1566">
                <a:extLst>
                  <a:ext uri="{FF2B5EF4-FFF2-40B4-BE49-F238E27FC236}">
                    <a16:creationId xmlns:a16="http://schemas.microsoft.com/office/drawing/2014/main" id="{8379CF01-A3B9-2BD3-B0BE-D5C69607AC7A}"/>
                  </a:ext>
                </a:extLst>
              </p:cNvPr>
              <p:cNvSpPr/>
              <p:nvPr/>
            </p:nvSpPr>
            <p:spPr>
              <a:xfrm>
                <a:off x="-1194132"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68" name="Freeform 1567">
                <a:extLst>
                  <a:ext uri="{FF2B5EF4-FFF2-40B4-BE49-F238E27FC236}">
                    <a16:creationId xmlns:a16="http://schemas.microsoft.com/office/drawing/2014/main" id="{F8DE3169-3B87-42C6-BCEA-F491CB226A08}"/>
                  </a:ext>
                </a:extLst>
              </p:cNvPr>
              <p:cNvSpPr/>
              <p:nvPr/>
            </p:nvSpPr>
            <p:spPr>
              <a:xfrm>
                <a:off x="-1168271"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69" name="Graphic 45">
              <a:extLst>
                <a:ext uri="{FF2B5EF4-FFF2-40B4-BE49-F238E27FC236}">
                  <a16:creationId xmlns:a16="http://schemas.microsoft.com/office/drawing/2014/main" id="{EA7C0F09-71C0-F60A-B939-29E65095033A}"/>
                </a:ext>
              </a:extLst>
            </p:cNvPr>
            <p:cNvGrpSpPr/>
            <p:nvPr/>
          </p:nvGrpSpPr>
          <p:grpSpPr>
            <a:xfrm>
              <a:off x="-1220089" y="3035964"/>
              <a:ext cx="51818" cy="51815"/>
              <a:chOff x="-1220089" y="3035964"/>
              <a:chExt cx="51818" cy="51815"/>
            </a:xfrm>
          </p:grpSpPr>
          <p:sp>
            <p:nvSpPr>
              <p:cNvPr id="1570" name="Freeform 1569">
                <a:extLst>
                  <a:ext uri="{FF2B5EF4-FFF2-40B4-BE49-F238E27FC236}">
                    <a16:creationId xmlns:a16="http://schemas.microsoft.com/office/drawing/2014/main" id="{1974C743-7EC9-A09C-A40E-ED6D537FD3BF}"/>
                  </a:ext>
                </a:extLst>
              </p:cNvPr>
              <p:cNvSpPr/>
              <p:nvPr/>
            </p:nvSpPr>
            <p:spPr>
              <a:xfrm>
                <a:off x="-1220089"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71" name="Freeform 1570">
                <a:extLst>
                  <a:ext uri="{FF2B5EF4-FFF2-40B4-BE49-F238E27FC236}">
                    <a16:creationId xmlns:a16="http://schemas.microsoft.com/office/drawing/2014/main" id="{D82892D3-1B49-66DF-40EA-22FE23228B16}"/>
                  </a:ext>
                </a:extLst>
              </p:cNvPr>
              <p:cNvSpPr/>
              <p:nvPr/>
            </p:nvSpPr>
            <p:spPr>
              <a:xfrm>
                <a:off x="-1194132"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72" name="Graphic 45">
              <a:extLst>
                <a:ext uri="{FF2B5EF4-FFF2-40B4-BE49-F238E27FC236}">
                  <a16:creationId xmlns:a16="http://schemas.microsoft.com/office/drawing/2014/main" id="{48F3D325-679E-7209-9742-CCDEBCBF9646}"/>
                </a:ext>
              </a:extLst>
            </p:cNvPr>
            <p:cNvGrpSpPr/>
            <p:nvPr/>
          </p:nvGrpSpPr>
          <p:grpSpPr>
            <a:xfrm>
              <a:off x="-1232639" y="3035964"/>
              <a:ext cx="51722" cy="51815"/>
              <a:chOff x="-1232639" y="3035964"/>
              <a:chExt cx="51722" cy="51815"/>
            </a:xfrm>
          </p:grpSpPr>
          <p:sp>
            <p:nvSpPr>
              <p:cNvPr id="1573" name="Freeform 1572">
                <a:extLst>
                  <a:ext uri="{FF2B5EF4-FFF2-40B4-BE49-F238E27FC236}">
                    <a16:creationId xmlns:a16="http://schemas.microsoft.com/office/drawing/2014/main" id="{69355412-197A-E9F2-AB02-3F4EF1B805E8}"/>
                  </a:ext>
                </a:extLst>
              </p:cNvPr>
              <p:cNvSpPr/>
              <p:nvPr/>
            </p:nvSpPr>
            <p:spPr>
              <a:xfrm>
                <a:off x="-1232639"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74" name="Freeform 1573">
                <a:extLst>
                  <a:ext uri="{FF2B5EF4-FFF2-40B4-BE49-F238E27FC236}">
                    <a16:creationId xmlns:a16="http://schemas.microsoft.com/office/drawing/2014/main" id="{6082E29C-88B1-E580-5202-C9D30A4FD3CE}"/>
                  </a:ext>
                </a:extLst>
              </p:cNvPr>
              <p:cNvSpPr/>
              <p:nvPr/>
            </p:nvSpPr>
            <p:spPr>
              <a:xfrm>
                <a:off x="-1206778"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75" name="Graphic 45">
              <a:extLst>
                <a:ext uri="{FF2B5EF4-FFF2-40B4-BE49-F238E27FC236}">
                  <a16:creationId xmlns:a16="http://schemas.microsoft.com/office/drawing/2014/main" id="{A917C801-F500-D3D1-8D77-505B3E255C76}"/>
                </a:ext>
              </a:extLst>
            </p:cNvPr>
            <p:cNvGrpSpPr/>
            <p:nvPr/>
          </p:nvGrpSpPr>
          <p:grpSpPr>
            <a:xfrm>
              <a:off x="-1261734" y="3035964"/>
              <a:ext cx="51722" cy="51815"/>
              <a:chOff x="-1261734" y="3035964"/>
              <a:chExt cx="51722" cy="51815"/>
            </a:xfrm>
          </p:grpSpPr>
          <p:sp>
            <p:nvSpPr>
              <p:cNvPr id="1576" name="Freeform 1575">
                <a:extLst>
                  <a:ext uri="{FF2B5EF4-FFF2-40B4-BE49-F238E27FC236}">
                    <a16:creationId xmlns:a16="http://schemas.microsoft.com/office/drawing/2014/main" id="{DC6071C8-8E14-3188-922F-F89C55C17BF9}"/>
                  </a:ext>
                </a:extLst>
              </p:cNvPr>
              <p:cNvSpPr/>
              <p:nvPr/>
            </p:nvSpPr>
            <p:spPr>
              <a:xfrm>
                <a:off x="-1261734"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77" name="Freeform 1576">
                <a:extLst>
                  <a:ext uri="{FF2B5EF4-FFF2-40B4-BE49-F238E27FC236}">
                    <a16:creationId xmlns:a16="http://schemas.microsoft.com/office/drawing/2014/main" id="{D749E559-96CB-D2E7-FC19-368A13BBFB73}"/>
                  </a:ext>
                </a:extLst>
              </p:cNvPr>
              <p:cNvSpPr/>
              <p:nvPr/>
            </p:nvSpPr>
            <p:spPr>
              <a:xfrm>
                <a:off x="-1235872"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78" name="Graphic 45">
              <a:extLst>
                <a:ext uri="{FF2B5EF4-FFF2-40B4-BE49-F238E27FC236}">
                  <a16:creationId xmlns:a16="http://schemas.microsoft.com/office/drawing/2014/main" id="{FC28FF54-8101-7023-E68F-E836EE20C609}"/>
                </a:ext>
              </a:extLst>
            </p:cNvPr>
            <p:cNvGrpSpPr/>
            <p:nvPr/>
          </p:nvGrpSpPr>
          <p:grpSpPr>
            <a:xfrm>
              <a:off x="-1293015" y="3035964"/>
              <a:ext cx="51818" cy="51815"/>
              <a:chOff x="-1293015" y="3035964"/>
              <a:chExt cx="51818" cy="51815"/>
            </a:xfrm>
          </p:grpSpPr>
          <p:sp>
            <p:nvSpPr>
              <p:cNvPr id="1579" name="Freeform 1578">
                <a:extLst>
                  <a:ext uri="{FF2B5EF4-FFF2-40B4-BE49-F238E27FC236}">
                    <a16:creationId xmlns:a16="http://schemas.microsoft.com/office/drawing/2014/main" id="{1650FF20-DD13-C513-CF4F-01C424152C81}"/>
                  </a:ext>
                </a:extLst>
              </p:cNvPr>
              <p:cNvSpPr/>
              <p:nvPr/>
            </p:nvSpPr>
            <p:spPr>
              <a:xfrm>
                <a:off x="-1293015"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80" name="Freeform 1579">
                <a:extLst>
                  <a:ext uri="{FF2B5EF4-FFF2-40B4-BE49-F238E27FC236}">
                    <a16:creationId xmlns:a16="http://schemas.microsoft.com/office/drawing/2014/main" id="{37CAD3B8-F68D-41A4-FC9C-A129B06A5AD2}"/>
                  </a:ext>
                </a:extLst>
              </p:cNvPr>
              <p:cNvSpPr/>
              <p:nvPr/>
            </p:nvSpPr>
            <p:spPr>
              <a:xfrm>
                <a:off x="-1267058"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81" name="Graphic 45">
              <a:extLst>
                <a:ext uri="{FF2B5EF4-FFF2-40B4-BE49-F238E27FC236}">
                  <a16:creationId xmlns:a16="http://schemas.microsoft.com/office/drawing/2014/main" id="{7086AC00-FE45-DDAA-06B5-4DBAC9C7ECF2}"/>
                </a:ext>
              </a:extLst>
            </p:cNvPr>
            <p:cNvGrpSpPr/>
            <p:nvPr/>
          </p:nvGrpSpPr>
          <p:grpSpPr>
            <a:xfrm>
              <a:off x="-1329240" y="3035964"/>
              <a:ext cx="51722" cy="51815"/>
              <a:chOff x="-1329240" y="3035964"/>
              <a:chExt cx="51722" cy="51815"/>
            </a:xfrm>
          </p:grpSpPr>
          <p:sp>
            <p:nvSpPr>
              <p:cNvPr id="1582" name="Freeform 1581">
                <a:extLst>
                  <a:ext uri="{FF2B5EF4-FFF2-40B4-BE49-F238E27FC236}">
                    <a16:creationId xmlns:a16="http://schemas.microsoft.com/office/drawing/2014/main" id="{95D69DC0-ACFA-3DB3-6518-1AF10A292BD7}"/>
                  </a:ext>
                </a:extLst>
              </p:cNvPr>
              <p:cNvSpPr/>
              <p:nvPr/>
            </p:nvSpPr>
            <p:spPr>
              <a:xfrm>
                <a:off x="-1329240"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83" name="Freeform 1582">
                <a:extLst>
                  <a:ext uri="{FF2B5EF4-FFF2-40B4-BE49-F238E27FC236}">
                    <a16:creationId xmlns:a16="http://schemas.microsoft.com/office/drawing/2014/main" id="{45068C4A-62B7-F0E4-7D9A-5878A1F6860D}"/>
                  </a:ext>
                </a:extLst>
              </p:cNvPr>
              <p:cNvSpPr/>
              <p:nvPr/>
            </p:nvSpPr>
            <p:spPr>
              <a:xfrm>
                <a:off x="-1303378"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84" name="Graphic 45">
              <a:extLst>
                <a:ext uri="{FF2B5EF4-FFF2-40B4-BE49-F238E27FC236}">
                  <a16:creationId xmlns:a16="http://schemas.microsoft.com/office/drawing/2014/main" id="{D27E7B32-94C9-22B4-4DA9-FDC20B7FA982}"/>
                </a:ext>
              </a:extLst>
            </p:cNvPr>
            <p:cNvGrpSpPr/>
            <p:nvPr/>
          </p:nvGrpSpPr>
          <p:grpSpPr>
            <a:xfrm>
              <a:off x="-1333708" y="3035964"/>
              <a:ext cx="51722" cy="51815"/>
              <a:chOff x="-1333708" y="3035964"/>
              <a:chExt cx="51722" cy="51815"/>
            </a:xfrm>
          </p:grpSpPr>
          <p:sp>
            <p:nvSpPr>
              <p:cNvPr id="1585" name="Freeform 1584">
                <a:extLst>
                  <a:ext uri="{FF2B5EF4-FFF2-40B4-BE49-F238E27FC236}">
                    <a16:creationId xmlns:a16="http://schemas.microsoft.com/office/drawing/2014/main" id="{FA84BEF2-7128-FCF9-382D-0E985AFB04B9}"/>
                  </a:ext>
                </a:extLst>
              </p:cNvPr>
              <p:cNvSpPr/>
              <p:nvPr/>
            </p:nvSpPr>
            <p:spPr>
              <a:xfrm>
                <a:off x="-1333708"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86" name="Freeform 1585">
                <a:extLst>
                  <a:ext uri="{FF2B5EF4-FFF2-40B4-BE49-F238E27FC236}">
                    <a16:creationId xmlns:a16="http://schemas.microsoft.com/office/drawing/2014/main" id="{0A963BA1-BCAA-039F-C89B-8CD6B834465D}"/>
                  </a:ext>
                </a:extLst>
              </p:cNvPr>
              <p:cNvSpPr/>
              <p:nvPr/>
            </p:nvSpPr>
            <p:spPr>
              <a:xfrm>
                <a:off x="-1307847"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87" name="Graphic 45">
              <a:extLst>
                <a:ext uri="{FF2B5EF4-FFF2-40B4-BE49-F238E27FC236}">
                  <a16:creationId xmlns:a16="http://schemas.microsoft.com/office/drawing/2014/main" id="{A6D1E4E6-8A01-B1FF-7A26-1143A6ECB9D2}"/>
                </a:ext>
              </a:extLst>
            </p:cNvPr>
            <p:cNvGrpSpPr/>
            <p:nvPr/>
          </p:nvGrpSpPr>
          <p:grpSpPr>
            <a:xfrm>
              <a:off x="-1355577" y="3035964"/>
              <a:ext cx="51722" cy="51815"/>
              <a:chOff x="-1355577" y="3035964"/>
              <a:chExt cx="51722" cy="51815"/>
            </a:xfrm>
          </p:grpSpPr>
          <p:sp>
            <p:nvSpPr>
              <p:cNvPr id="1588" name="Freeform 1587">
                <a:extLst>
                  <a:ext uri="{FF2B5EF4-FFF2-40B4-BE49-F238E27FC236}">
                    <a16:creationId xmlns:a16="http://schemas.microsoft.com/office/drawing/2014/main" id="{0A2CEBC5-022F-3FBA-B820-5658B2B3E2EA}"/>
                  </a:ext>
                </a:extLst>
              </p:cNvPr>
              <p:cNvSpPr/>
              <p:nvPr/>
            </p:nvSpPr>
            <p:spPr>
              <a:xfrm>
                <a:off x="-1355577"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89" name="Freeform 1588">
                <a:extLst>
                  <a:ext uri="{FF2B5EF4-FFF2-40B4-BE49-F238E27FC236}">
                    <a16:creationId xmlns:a16="http://schemas.microsoft.com/office/drawing/2014/main" id="{BC6AD703-C136-1906-46DB-13349564F45E}"/>
                  </a:ext>
                </a:extLst>
              </p:cNvPr>
              <p:cNvSpPr/>
              <p:nvPr/>
            </p:nvSpPr>
            <p:spPr>
              <a:xfrm>
                <a:off x="-1329715"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90" name="Graphic 45">
              <a:extLst>
                <a:ext uri="{FF2B5EF4-FFF2-40B4-BE49-F238E27FC236}">
                  <a16:creationId xmlns:a16="http://schemas.microsoft.com/office/drawing/2014/main" id="{803E65B1-54E1-F2DE-5BF3-D062950D7089}"/>
                </a:ext>
              </a:extLst>
            </p:cNvPr>
            <p:cNvGrpSpPr/>
            <p:nvPr/>
          </p:nvGrpSpPr>
          <p:grpSpPr>
            <a:xfrm>
              <a:off x="-1360331" y="3035964"/>
              <a:ext cx="51722" cy="51815"/>
              <a:chOff x="-1360331" y="3035964"/>
              <a:chExt cx="51722" cy="51815"/>
            </a:xfrm>
          </p:grpSpPr>
          <p:sp>
            <p:nvSpPr>
              <p:cNvPr id="1591" name="Freeform 1590">
                <a:extLst>
                  <a:ext uri="{FF2B5EF4-FFF2-40B4-BE49-F238E27FC236}">
                    <a16:creationId xmlns:a16="http://schemas.microsoft.com/office/drawing/2014/main" id="{AE661671-5330-2FD6-A858-39084DB2CB7D}"/>
                  </a:ext>
                </a:extLst>
              </p:cNvPr>
              <p:cNvSpPr/>
              <p:nvPr/>
            </p:nvSpPr>
            <p:spPr>
              <a:xfrm>
                <a:off x="-1360331"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92" name="Freeform 1591">
                <a:extLst>
                  <a:ext uri="{FF2B5EF4-FFF2-40B4-BE49-F238E27FC236}">
                    <a16:creationId xmlns:a16="http://schemas.microsoft.com/office/drawing/2014/main" id="{3B958F4A-1E27-4C85-9F38-2C51A2487AA4}"/>
                  </a:ext>
                </a:extLst>
              </p:cNvPr>
              <p:cNvSpPr/>
              <p:nvPr/>
            </p:nvSpPr>
            <p:spPr>
              <a:xfrm>
                <a:off x="-1334469"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93" name="Graphic 45">
              <a:extLst>
                <a:ext uri="{FF2B5EF4-FFF2-40B4-BE49-F238E27FC236}">
                  <a16:creationId xmlns:a16="http://schemas.microsoft.com/office/drawing/2014/main" id="{FEA2D0C6-0B85-39C2-C13C-5CA6DFA7DF05}"/>
                </a:ext>
              </a:extLst>
            </p:cNvPr>
            <p:cNvGrpSpPr/>
            <p:nvPr/>
          </p:nvGrpSpPr>
          <p:grpSpPr>
            <a:xfrm>
              <a:off x="-1381438" y="3035964"/>
              <a:ext cx="51722" cy="51815"/>
              <a:chOff x="-1381438" y="3035964"/>
              <a:chExt cx="51722" cy="51815"/>
            </a:xfrm>
          </p:grpSpPr>
          <p:sp>
            <p:nvSpPr>
              <p:cNvPr id="1594" name="Freeform 1593">
                <a:extLst>
                  <a:ext uri="{FF2B5EF4-FFF2-40B4-BE49-F238E27FC236}">
                    <a16:creationId xmlns:a16="http://schemas.microsoft.com/office/drawing/2014/main" id="{E9D0500E-8CB0-D69D-50A7-E230B18C18A6}"/>
                  </a:ext>
                </a:extLst>
              </p:cNvPr>
              <p:cNvSpPr/>
              <p:nvPr/>
            </p:nvSpPr>
            <p:spPr>
              <a:xfrm>
                <a:off x="-1381438"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95" name="Freeform 1594">
                <a:extLst>
                  <a:ext uri="{FF2B5EF4-FFF2-40B4-BE49-F238E27FC236}">
                    <a16:creationId xmlns:a16="http://schemas.microsoft.com/office/drawing/2014/main" id="{0FC951CB-D834-E9C7-39ED-5BB619199DD6}"/>
                  </a:ext>
                </a:extLst>
              </p:cNvPr>
              <p:cNvSpPr/>
              <p:nvPr/>
            </p:nvSpPr>
            <p:spPr>
              <a:xfrm>
                <a:off x="-1355577"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96" name="Graphic 45">
              <a:extLst>
                <a:ext uri="{FF2B5EF4-FFF2-40B4-BE49-F238E27FC236}">
                  <a16:creationId xmlns:a16="http://schemas.microsoft.com/office/drawing/2014/main" id="{FF77337D-F2E7-D5B1-0F21-C498D552D62F}"/>
                </a:ext>
              </a:extLst>
            </p:cNvPr>
            <p:cNvGrpSpPr/>
            <p:nvPr/>
          </p:nvGrpSpPr>
          <p:grpSpPr>
            <a:xfrm>
              <a:off x="-1391992" y="3035964"/>
              <a:ext cx="51818" cy="51815"/>
              <a:chOff x="-1391992" y="3035964"/>
              <a:chExt cx="51818" cy="51815"/>
            </a:xfrm>
          </p:grpSpPr>
          <p:sp>
            <p:nvSpPr>
              <p:cNvPr id="1597" name="Freeform 1596">
                <a:extLst>
                  <a:ext uri="{FF2B5EF4-FFF2-40B4-BE49-F238E27FC236}">
                    <a16:creationId xmlns:a16="http://schemas.microsoft.com/office/drawing/2014/main" id="{3BCD8D28-BCE9-B0F5-1E67-23224565BD06}"/>
                  </a:ext>
                </a:extLst>
              </p:cNvPr>
              <p:cNvSpPr/>
              <p:nvPr/>
            </p:nvSpPr>
            <p:spPr>
              <a:xfrm>
                <a:off x="-1391992"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98" name="Freeform 1597">
                <a:extLst>
                  <a:ext uri="{FF2B5EF4-FFF2-40B4-BE49-F238E27FC236}">
                    <a16:creationId xmlns:a16="http://schemas.microsoft.com/office/drawing/2014/main" id="{F164F442-E0B0-6B54-2E01-7B03FBC3405F}"/>
                  </a:ext>
                </a:extLst>
              </p:cNvPr>
              <p:cNvSpPr/>
              <p:nvPr/>
            </p:nvSpPr>
            <p:spPr>
              <a:xfrm>
                <a:off x="-1366130"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99" name="Graphic 45">
              <a:extLst>
                <a:ext uri="{FF2B5EF4-FFF2-40B4-BE49-F238E27FC236}">
                  <a16:creationId xmlns:a16="http://schemas.microsoft.com/office/drawing/2014/main" id="{A9D9A449-8F7D-3B72-0FA6-603D2898E1F0}"/>
                </a:ext>
              </a:extLst>
            </p:cNvPr>
            <p:cNvGrpSpPr/>
            <p:nvPr/>
          </p:nvGrpSpPr>
          <p:grpSpPr>
            <a:xfrm>
              <a:off x="-1407870" y="3035964"/>
              <a:ext cx="51722" cy="51815"/>
              <a:chOff x="-1407870" y="3035964"/>
              <a:chExt cx="51722" cy="51815"/>
            </a:xfrm>
          </p:grpSpPr>
          <p:sp>
            <p:nvSpPr>
              <p:cNvPr id="1600" name="Freeform 1599">
                <a:extLst>
                  <a:ext uri="{FF2B5EF4-FFF2-40B4-BE49-F238E27FC236}">
                    <a16:creationId xmlns:a16="http://schemas.microsoft.com/office/drawing/2014/main" id="{7165328C-83C7-10F2-B3ED-40E3D0512C51}"/>
                  </a:ext>
                </a:extLst>
              </p:cNvPr>
              <p:cNvSpPr/>
              <p:nvPr/>
            </p:nvSpPr>
            <p:spPr>
              <a:xfrm>
                <a:off x="-1407870"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01" name="Freeform 1600">
                <a:extLst>
                  <a:ext uri="{FF2B5EF4-FFF2-40B4-BE49-F238E27FC236}">
                    <a16:creationId xmlns:a16="http://schemas.microsoft.com/office/drawing/2014/main" id="{DFA593B6-107D-CE23-89FD-B95E329862F7}"/>
                  </a:ext>
                </a:extLst>
              </p:cNvPr>
              <p:cNvSpPr/>
              <p:nvPr/>
            </p:nvSpPr>
            <p:spPr>
              <a:xfrm>
                <a:off x="-1382009"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02" name="Graphic 45">
              <a:extLst>
                <a:ext uri="{FF2B5EF4-FFF2-40B4-BE49-F238E27FC236}">
                  <a16:creationId xmlns:a16="http://schemas.microsoft.com/office/drawing/2014/main" id="{DAA04195-74D2-2FA1-9F91-AF8240E02D5D}"/>
                </a:ext>
              </a:extLst>
            </p:cNvPr>
            <p:cNvGrpSpPr/>
            <p:nvPr/>
          </p:nvGrpSpPr>
          <p:grpSpPr>
            <a:xfrm>
              <a:off x="-1417853" y="3035964"/>
              <a:ext cx="51722" cy="51815"/>
              <a:chOff x="-1417853" y="3035964"/>
              <a:chExt cx="51722" cy="51815"/>
            </a:xfrm>
          </p:grpSpPr>
          <p:sp>
            <p:nvSpPr>
              <p:cNvPr id="1603" name="Freeform 1602">
                <a:extLst>
                  <a:ext uri="{FF2B5EF4-FFF2-40B4-BE49-F238E27FC236}">
                    <a16:creationId xmlns:a16="http://schemas.microsoft.com/office/drawing/2014/main" id="{E154F52B-98B7-164E-52B9-F58BA27F26BA}"/>
                  </a:ext>
                </a:extLst>
              </p:cNvPr>
              <p:cNvSpPr/>
              <p:nvPr/>
            </p:nvSpPr>
            <p:spPr>
              <a:xfrm>
                <a:off x="-1417853"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04" name="Freeform 1603">
                <a:extLst>
                  <a:ext uri="{FF2B5EF4-FFF2-40B4-BE49-F238E27FC236}">
                    <a16:creationId xmlns:a16="http://schemas.microsoft.com/office/drawing/2014/main" id="{BAAD5772-A4C9-A3E3-901B-3298CD02ABF8}"/>
                  </a:ext>
                </a:extLst>
              </p:cNvPr>
              <p:cNvSpPr/>
              <p:nvPr/>
            </p:nvSpPr>
            <p:spPr>
              <a:xfrm>
                <a:off x="-1391992"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05" name="Graphic 45">
              <a:extLst>
                <a:ext uri="{FF2B5EF4-FFF2-40B4-BE49-F238E27FC236}">
                  <a16:creationId xmlns:a16="http://schemas.microsoft.com/office/drawing/2014/main" id="{75373202-99E2-EB3A-1652-8EDDD01F00A3}"/>
                </a:ext>
              </a:extLst>
            </p:cNvPr>
            <p:cNvGrpSpPr/>
            <p:nvPr/>
          </p:nvGrpSpPr>
          <p:grpSpPr>
            <a:xfrm>
              <a:off x="-1428407" y="3035964"/>
              <a:ext cx="51722" cy="51815"/>
              <a:chOff x="-1428407" y="3035964"/>
              <a:chExt cx="51722" cy="51815"/>
            </a:xfrm>
          </p:grpSpPr>
          <p:sp>
            <p:nvSpPr>
              <p:cNvPr id="1606" name="Freeform 1605">
                <a:extLst>
                  <a:ext uri="{FF2B5EF4-FFF2-40B4-BE49-F238E27FC236}">
                    <a16:creationId xmlns:a16="http://schemas.microsoft.com/office/drawing/2014/main" id="{915961EB-629D-99BB-10E2-B7D2EBCB27DD}"/>
                  </a:ext>
                </a:extLst>
              </p:cNvPr>
              <p:cNvSpPr/>
              <p:nvPr/>
            </p:nvSpPr>
            <p:spPr>
              <a:xfrm>
                <a:off x="-1428407"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07" name="Freeform 1606">
                <a:extLst>
                  <a:ext uri="{FF2B5EF4-FFF2-40B4-BE49-F238E27FC236}">
                    <a16:creationId xmlns:a16="http://schemas.microsoft.com/office/drawing/2014/main" id="{74B63AA1-4F3D-EA26-BBA9-2511BF4F69DF}"/>
                  </a:ext>
                </a:extLst>
              </p:cNvPr>
              <p:cNvSpPr/>
              <p:nvPr/>
            </p:nvSpPr>
            <p:spPr>
              <a:xfrm>
                <a:off x="-1402546"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08" name="Graphic 45">
              <a:extLst>
                <a:ext uri="{FF2B5EF4-FFF2-40B4-BE49-F238E27FC236}">
                  <a16:creationId xmlns:a16="http://schemas.microsoft.com/office/drawing/2014/main" id="{434AE83F-FB5E-7707-5D43-2A239527846B}"/>
                </a:ext>
              </a:extLst>
            </p:cNvPr>
            <p:cNvGrpSpPr/>
            <p:nvPr/>
          </p:nvGrpSpPr>
          <p:grpSpPr>
            <a:xfrm>
              <a:off x="-1459688" y="3035964"/>
              <a:ext cx="51818" cy="51815"/>
              <a:chOff x="-1459688" y="3035964"/>
              <a:chExt cx="51818" cy="51815"/>
            </a:xfrm>
          </p:grpSpPr>
          <p:sp>
            <p:nvSpPr>
              <p:cNvPr id="1609" name="Freeform 1608">
                <a:extLst>
                  <a:ext uri="{FF2B5EF4-FFF2-40B4-BE49-F238E27FC236}">
                    <a16:creationId xmlns:a16="http://schemas.microsoft.com/office/drawing/2014/main" id="{1A1DBC6D-99CA-EE70-DFCE-1516BD81BA5D}"/>
                  </a:ext>
                </a:extLst>
              </p:cNvPr>
              <p:cNvSpPr/>
              <p:nvPr/>
            </p:nvSpPr>
            <p:spPr>
              <a:xfrm>
                <a:off x="-1459688"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10" name="Freeform 1609">
                <a:extLst>
                  <a:ext uri="{FF2B5EF4-FFF2-40B4-BE49-F238E27FC236}">
                    <a16:creationId xmlns:a16="http://schemas.microsoft.com/office/drawing/2014/main" id="{4B7DE423-8627-B331-8025-13423097C591}"/>
                  </a:ext>
                </a:extLst>
              </p:cNvPr>
              <p:cNvSpPr/>
              <p:nvPr/>
            </p:nvSpPr>
            <p:spPr>
              <a:xfrm>
                <a:off x="-1433827"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11" name="Graphic 45">
              <a:extLst>
                <a:ext uri="{FF2B5EF4-FFF2-40B4-BE49-F238E27FC236}">
                  <a16:creationId xmlns:a16="http://schemas.microsoft.com/office/drawing/2014/main" id="{9D5404E9-C228-4A94-11CC-B6CA0F0933D4}"/>
                </a:ext>
              </a:extLst>
            </p:cNvPr>
            <p:cNvGrpSpPr/>
            <p:nvPr/>
          </p:nvGrpSpPr>
          <p:grpSpPr>
            <a:xfrm>
              <a:off x="-1485550" y="3035964"/>
              <a:ext cx="51722" cy="51815"/>
              <a:chOff x="-1485550" y="3035964"/>
              <a:chExt cx="51722" cy="51815"/>
            </a:xfrm>
          </p:grpSpPr>
          <p:sp>
            <p:nvSpPr>
              <p:cNvPr id="1612" name="Freeform 1611">
                <a:extLst>
                  <a:ext uri="{FF2B5EF4-FFF2-40B4-BE49-F238E27FC236}">
                    <a16:creationId xmlns:a16="http://schemas.microsoft.com/office/drawing/2014/main" id="{06B7DBDE-C66C-7AE3-3619-9C6882802697}"/>
                  </a:ext>
                </a:extLst>
              </p:cNvPr>
              <p:cNvSpPr/>
              <p:nvPr/>
            </p:nvSpPr>
            <p:spPr>
              <a:xfrm>
                <a:off x="-1485550"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13" name="Freeform 1612">
                <a:extLst>
                  <a:ext uri="{FF2B5EF4-FFF2-40B4-BE49-F238E27FC236}">
                    <a16:creationId xmlns:a16="http://schemas.microsoft.com/office/drawing/2014/main" id="{C06E336C-A7B6-2101-B9CF-5164BA19AE9F}"/>
                  </a:ext>
                </a:extLst>
              </p:cNvPr>
              <p:cNvSpPr/>
              <p:nvPr/>
            </p:nvSpPr>
            <p:spPr>
              <a:xfrm>
                <a:off x="-1459688"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14" name="Graphic 45">
              <a:extLst>
                <a:ext uri="{FF2B5EF4-FFF2-40B4-BE49-F238E27FC236}">
                  <a16:creationId xmlns:a16="http://schemas.microsoft.com/office/drawing/2014/main" id="{938FAC6B-2338-4637-B279-9EA39DA7AA1F}"/>
                </a:ext>
              </a:extLst>
            </p:cNvPr>
            <p:cNvGrpSpPr/>
            <p:nvPr/>
          </p:nvGrpSpPr>
          <p:grpSpPr>
            <a:xfrm>
              <a:off x="-1501333" y="3035964"/>
              <a:ext cx="51722" cy="51815"/>
              <a:chOff x="-1501333" y="3035964"/>
              <a:chExt cx="51722" cy="51815"/>
            </a:xfrm>
          </p:grpSpPr>
          <p:sp>
            <p:nvSpPr>
              <p:cNvPr id="1615" name="Freeform 1614">
                <a:extLst>
                  <a:ext uri="{FF2B5EF4-FFF2-40B4-BE49-F238E27FC236}">
                    <a16:creationId xmlns:a16="http://schemas.microsoft.com/office/drawing/2014/main" id="{EB43F58F-9F32-C02F-CA14-56471D837BC9}"/>
                  </a:ext>
                </a:extLst>
              </p:cNvPr>
              <p:cNvSpPr/>
              <p:nvPr/>
            </p:nvSpPr>
            <p:spPr>
              <a:xfrm>
                <a:off x="-1501333"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16" name="Freeform 1615">
                <a:extLst>
                  <a:ext uri="{FF2B5EF4-FFF2-40B4-BE49-F238E27FC236}">
                    <a16:creationId xmlns:a16="http://schemas.microsoft.com/office/drawing/2014/main" id="{7AB25365-714E-4486-D10A-13AC19558F8E}"/>
                  </a:ext>
                </a:extLst>
              </p:cNvPr>
              <p:cNvSpPr/>
              <p:nvPr/>
            </p:nvSpPr>
            <p:spPr>
              <a:xfrm>
                <a:off x="-1475471"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17" name="Graphic 45">
              <a:extLst>
                <a:ext uri="{FF2B5EF4-FFF2-40B4-BE49-F238E27FC236}">
                  <a16:creationId xmlns:a16="http://schemas.microsoft.com/office/drawing/2014/main" id="{DA0268B0-21CF-43B8-5021-D21AB6B04EAC}"/>
                </a:ext>
              </a:extLst>
            </p:cNvPr>
            <p:cNvGrpSpPr/>
            <p:nvPr/>
          </p:nvGrpSpPr>
          <p:grpSpPr>
            <a:xfrm>
              <a:off x="-1511411" y="3035964"/>
              <a:ext cx="51722" cy="51815"/>
              <a:chOff x="-1511411" y="3035964"/>
              <a:chExt cx="51722" cy="51815"/>
            </a:xfrm>
          </p:grpSpPr>
          <p:sp>
            <p:nvSpPr>
              <p:cNvPr id="1618" name="Freeform 1617">
                <a:extLst>
                  <a:ext uri="{FF2B5EF4-FFF2-40B4-BE49-F238E27FC236}">
                    <a16:creationId xmlns:a16="http://schemas.microsoft.com/office/drawing/2014/main" id="{860CAA27-3DFB-4E9B-F5F1-A8FDD1B7F51F}"/>
                  </a:ext>
                </a:extLst>
              </p:cNvPr>
              <p:cNvSpPr/>
              <p:nvPr/>
            </p:nvSpPr>
            <p:spPr>
              <a:xfrm>
                <a:off x="-1511411"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19" name="Freeform 1618">
                <a:extLst>
                  <a:ext uri="{FF2B5EF4-FFF2-40B4-BE49-F238E27FC236}">
                    <a16:creationId xmlns:a16="http://schemas.microsoft.com/office/drawing/2014/main" id="{CC0EC8E1-4389-51BB-70D9-7AF707FDA5FF}"/>
                  </a:ext>
                </a:extLst>
              </p:cNvPr>
              <p:cNvSpPr/>
              <p:nvPr/>
            </p:nvSpPr>
            <p:spPr>
              <a:xfrm>
                <a:off x="-1485550"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20" name="Graphic 45">
              <a:extLst>
                <a:ext uri="{FF2B5EF4-FFF2-40B4-BE49-F238E27FC236}">
                  <a16:creationId xmlns:a16="http://schemas.microsoft.com/office/drawing/2014/main" id="{2C334427-CDE7-CD99-2224-7240BB05E5BD}"/>
                </a:ext>
              </a:extLst>
            </p:cNvPr>
            <p:cNvGrpSpPr/>
            <p:nvPr/>
          </p:nvGrpSpPr>
          <p:grpSpPr>
            <a:xfrm>
              <a:off x="-1532424" y="3035964"/>
              <a:ext cx="51722" cy="51815"/>
              <a:chOff x="-1532424" y="3035964"/>
              <a:chExt cx="51722" cy="51815"/>
            </a:xfrm>
          </p:grpSpPr>
          <p:sp>
            <p:nvSpPr>
              <p:cNvPr id="1621" name="Freeform 1620">
                <a:extLst>
                  <a:ext uri="{FF2B5EF4-FFF2-40B4-BE49-F238E27FC236}">
                    <a16:creationId xmlns:a16="http://schemas.microsoft.com/office/drawing/2014/main" id="{C1A42668-2DFA-760D-36D4-FF8831071332}"/>
                  </a:ext>
                </a:extLst>
              </p:cNvPr>
              <p:cNvSpPr/>
              <p:nvPr/>
            </p:nvSpPr>
            <p:spPr>
              <a:xfrm>
                <a:off x="-1532424"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22" name="Freeform 1621">
                <a:extLst>
                  <a:ext uri="{FF2B5EF4-FFF2-40B4-BE49-F238E27FC236}">
                    <a16:creationId xmlns:a16="http://schemas.microsoft.com/office/drawing/2014/main" id="{6068E94F-6C63-5709-F931-828F70C6827D}"/>
                  </a:ext>
                </a:extLst>
              </p:cNvPr>
              <p:cNvSpPr/>
              <p:nvPr/>
            </p:nvSpPr>
            <p:spPr>
              <a:xfrm>
                <a:off x="-1506562"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23" name="Graphic 45">
              <a:extLst>
                <a:ext uri="{FF2B5EF4-FFF2-40B4-BE49-F238E27FC236}">
                  <a16:creationId xmlns:a16="http://schemas.microsoft.com/office/drawing/2014/main" id="{67536E16-267F-C020-AC0F-A23177B12289}"/>
                </a:ext>
              </a:extLst>
            </p:cNvPr>
            <p:cNvGrpSpPr/>
            <p:nvPr/>
          </p:nvGrpSpPr>
          <p:grpSpPr>
            <a:xfrm>
              <a:off x="-1536987" y="3035964"/>
              <a:ext cx="51818" cy="51815"/>
              <a:chOff x="-1536987" y="3035964"/>
              <a:chExt cx="51818" cy="51815"/>
            </a:xfrm>
          </p:grpSpPr>
          <p:sp>
            <p:nvSpPr>
              <p:cNvPr id="1624" name="Freeform 1623">
                <a:extLst>
                  <a:ext uri="{FF2B5EF4-FFF2-40B4-BE49-F238E27FC236}">
                    <a16:creationId xmlns:a16="http://schemas.microsoft.com/office/drawing/2014/main" id="{FDCC94A8-71E8-9FBE-8808-B0DB76F7397A}"/>
                  </a:ext>
                </a:extLst>
              </p:cNvPr>
              <p:cNvSpPr/>
              <p:nvPr/>
            </p:nvSpPr>
            <p:spPr>
              <a:xfrm>
                <a:off x="-1536987"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25" name="Freeform 1624">
                <a:extLst>
                  <a:ext uri="{FF2B5EF4-FFF2-40B4-BE49-F238E27FC236}">
                    <a16:creationId xmlns:a16="http://schemas.microsoft.com/office/drawing/2014/main" id="{EA4901C0-727C-055E-20F5-A1DC002EF618}"/>
                  </a:ext>
                </a:extLst>
              </p:cNvPr>
              <p:cNvSpPr/>
              <p:nvPr/>
            </p:nvSpPr>
            <p:spPr>
              <a:xfrm>
                <a:off x="-1511031"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26" name="Graphic 45">
              <a:extLst>
                <a:ext uri="{FF2B5EF4-FFF2-40B4-BE49-F238E27FC236}">
                  <a16:creationId xmlns:a16="http://schemas.microsoft.com/office/drawing/2014/main" id="{0F2EE497-DCCD-0108-0212-21B28E2EF4E7}"/>
                </a:ext>
              </a:extLst>
            </p:cNvPr>
            <p:cNvGrpSpPr/>
            <p:nvPr/>
          </p:nvGrpSpPr>
          <p:grpSpPr>
            <a:xfrm>
              <a:off x="-1541741" y="3035964"/>
              <a:ext cx="51818" cy="51815"/>
              <a:chOff x="-1541741" y="3035964"/>
              <a:chExt cx="51818" cy="51815"/>
            </a:xfrm>
          </p:grpSpPr>
          <p:sp>
            <p:nvSpPr>
              <p:cNvPr id="1627" name="Freeform 1626">
                <a:extLst>
                  <a:ext uri="{FF2B5EF4-FFF2-40B4-BE49-F238E27FC236}">
                    <a16:creationId xmlns:a16="http://schemas.microsoft.com/office/drawing/2014/main" id="{E55C1390-D325-A6A8-3864-90F48F5717BE}"/>
                  </a:ext>
                </a:extLst>
              </p:cNvPr>
              <p:cNvSpPr/>
              <p:nvPr/>
            </p:nvSpPr>
            <p:spPr>
              <a:xfrm>
                <a:off x="-1541741"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28" name="Freeform 1627">
                <a:extLst>
                  <a:ext uri="{FF2B5EF4-FFF2-40B4-BE49-F238E27FC236}">
                    <a16:creationId xmlns:a16="http://schemas.microsoft.com/office/drawing/2014/main" id="{1A210C8D-4418-2C03-DCCA-08816E4F1631}"/>
                  </a:ext>
                </a:extLst>
              </p:cNvPr>
              <p:cNvSpPr/>
              <p:nvPr/>
            </p:nvSpPr>
            <p:spPr>
              <a:xfrm>
                <a:off x="-1515880"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29" name="Graphic 45">
              <a:extLst>
                <a:ext uri="{FF2B5EF4-FFF2-40B4-BE49-F238E27FC236}">
                  <a16:creationId xmlns:a16="http://schemas.microsoft.com/office/drawing/2014/main" id="{3FF5D8CD-9722-2DAB-CB63-C865D892856C}"/>
                </a:ext>
              </a:extLst>
            </p:cNvPr>
            <p:cNvGrpSpPr/>
            <p:nvPr/>
          </p:nvGrpSpPr>
          <p:grpSpPr>
            <a:xfrm>
              <a:off x="-1553151" y="3035964"/>
              <a:ext cx="51818" cy="51815"/>
              <a:chOff x="-1553151" y="3035964"/>
              <a:chExt cx="51818" cy="51815"/>
            </a:xfrm>
          </p:grpSpPr>
          <p:sp>
            <p:nvSpPr>
              <p:cNvPr id="1630" name="Freeform 1629">
                <a:extLst>
                  <a:ext uri="{FF2B5EF4-FFF2-40B4-BE49-F238E27FC236}">
                    <a16:creationId xmlns:a16="http://schemas.microsoft.com/office/drawing/2014/main" id="{1D01AB56-61C9-F787-B684-098DBB9956B9}"/>
                  </a:ext>
                </a:extLst>
              </p:cNvPr>
              <p:cNvSpPr/>
              <p:nvPr/>
            </p:nvSpPr>
            <p:spPr>
              <a:xfrm>
                <a:off x="-1553151"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31" name="Freeform 1630">
                <a:extLst>
                  <a:ext uri="{FF2B5EF4-FFF2-40B4-BE49-F238E27FC236}">
                    <a16:creationId xmlns:a16="http://schemas.microsoft.com/office/drawing/2014/main" id="{00CD541C-99C9-5CBF-95BE-EB8B2C0085AD}"/>
                  </a:ext>
                </a:extLst>
              </p:cNvPr>
              <p:cNvSpPr/>
              <p:nvPr/>
            </p:nvSpPr>
            <p:spPr>
              <a:xfrm>
                <a:off x="-1527194"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32" name="Graphic 45">
              <a:extLst>
                <a:ext uri="{FF2B5EF4-FFF2-40B4-BE49-F238E27FC236}">
                  <a16:creationId xmlns:a16="http://schemas.microsoft.com/office/drawing/2014/main" id="{528E4603-0A06-4441-545B-7E6C9EABE870}"/>
                </a:ext>
              </a:extLst>
            </p:cNvPr>
            <p:cNvGrpSpPr/>
            <p:nvPr/>
          </p:nvGrpSpPr>
          <p:grpSpPr>
            <a:xfrm>
              <a:off x="-1557429" y="3035964"/>
              <a:ext cx="51722" cy="51815"/>
              <a:chOff x="-1557429" y="3035964"/>
              <a:chExt cx="51722" cy="51815"/>
            </a:xfrm>
          </p:grpSpPr>
          <p:sp>
            <p:nvSpPr>
              <p:cNvPr id="1633" name="Freeform 1632">
                <a:extLst>
                  <a:ext uri="{FF2B5EF4-FFF2-40B4-BE49-F238E27FC236}">
                    <a16:creationId xmlns:a16="http://schemas.microsoft.com/office/drawing/2014/main" id="{0CFCD636-ED99-3FE8-8837-F1FA39945D80}"/>
                  </a:ext>
                </a:extLst>
              </p:cNvPr>
              <p:cNvSpPr/>
              <p:nvPr/>
            </p:nvSpPr>
            <p:spPr>
              <a:xfrm>
                <a:off x="-1557429"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34" name="Freeform 1633">
                <a:extLst>
                  <a:ext uri="{FF2B5EF4-FFF2-40B4-BE49-F238E27FC236}">
                    <a16:creationId xmlns:a16="http://schemas.microsoft.com/office/drawing/2014/main" id="{5B778A42-7BB2-5C84-72C6-2A31BEB3BDBA}"/>
                  </a:ext>
                </a:extLst>
              </p:cNvPr>
              <p:cNvSpPr/>
              <p:nvPr/>
            </p:nvSpPr>
            <p:spPr>
              <a:xfrm>
                <a:off x="-1531568"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35" name="Graphic 45">
              <a:extLst>
                <a:ext uri="{FF2B5EF4-FFF2-40B4-BE49-F238E27FC236}">
                  <a16:creationId xmlns:a16="http://schemas.microsoft.com/office/drawing/2014/main" id="{A5390852-8E90-F070-0367-90604E4F9335}"/>
                </a:ext>
              </a:extLst>
            </p:cNvPr>
            <p:cNvGrpSpPr/>
            <p:nvPr/>
          </p:nvGrpSpPr>
          <p:grpSpPr>
            <a:xfrm>
              <a:off x="-1561708" y="3035964"/>
              <a:ext cx="51722" cy="51815"/>
              <a:chOff x="-1561708" y="3035964"/>
              <a:chExt cx="51722" cy="51815"/>
            </a:xfrm>
          </p:grpSpPr>
          <p:sp>
            <p:nvSpPr>
              <p:cNvPr id="1636" name="Freeform 1635">
                <a:extLst>
                  <a:ext uri="{FF2B5EF4-FFF2-40B4-BE49-F238E27FC236}">
                    <a16:creationId xmlns:a16="http://schemas.microsoft.com/office/drawing/2014/main" id="{87C15C4F-7852-238F-03D4-22BF4379F7A0}"/>
                  </a:ext>
                </a:extLst>
              </p:cNvPr>
              <p:cNvSpPr/>
              <p:nvPr/>
            </p:nvSpPr>
            <p:spPr>
              <a:xfrm>
                <a:off x="-1561708"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37" name="Freeform 1636">
                <a:extLst>
                  <a:ext uri="{FF2B5EF4-FFF2-40B4-BE49-F238E27FC236}">
                    <a16:creationId xmlns:a16="http://schemas.microsoft.com/office/drawing/2014/main" id="{AA814B98-3DCF-6B07-B30F-B300EBC995D4}"/>
                  </a:ext>
                </a:extLst>
              </p:cNvPr>
              <p:cNvSpPr/>
              <p:nvPr/>
            </p:nvSpPr>
            <p:spPr>
              <a:xfrm>
                <a:off x="-1535846"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38" name="Graphic 45">
              <a:extLst>
                <a:ext uri="{FF2B5EF4-FFF2-40B4-BE49-F238E27FC236}">
                  <a16:creationId xmlns:a16="http://schemas.microsoft.com/office/drawing/2014/main" id="{90C789A3-6AAE-21BC-063B-E8F8667B4FF2}"/>
                </a:ext>
              </a:extLst>
            </p:cNvPr>
            <p:cNvGrpSpPr/>
            <p:nvPr/>
          </p:nvGrpSpPr>
          <p:grpSpPr>
            <a:xfrm>
              <a:off x="-1579202" y="3035964"/>
              <a:ext cx="51722" cy="51815"/>
              <a:chOff x="-1579202" y="3035964"/>
              <a:chExt cx="51722" cy="51815"/>
            </a:xfrm>
          </p:grpSpPr>
          <p:sp>
            <p:nvSpPr>
              <p:cNvPr id="1639" name="Freeform 1638">
                <a:extLst>
                  <a:ext uri="{FF2B5EF4-FFF2-40B4-BE49-F238E27FC236}">
                    <a16:creationId xmlns:a16="http://schemas.microsoft.com/office/drawing/2014/main" id="{E5DAAB84-DBC1-FE51-6017-66EBA204B682}"/>
                  </a:ext>
                </a:extLst>
              </p:cNvPr>
              <p:cNvSpPr/>
              <p:nvPr/>
            </p:nvSpPr>
            <p:spPr>
              <a:xfrm>
                <a:off x="-1579202"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40" name="Freeform 1639">
                <a:extLst>
                  <a:ext uri="{FF2B5EF4-FFF2-40B4-BE49-F238E27FC236}">
                    <a16:creationId xmlns:a16="http://schemas.microsoft.com/office/drawing/2014/main" id="{A609172F-89D5-BE95-9668-AAE21DA86396}"/>
                  </a:ext>
                </a:extLst>
              </p:cNvPr>
              <p:cNvSpPr/>
              <p:nvPr/>
            </p:nvSpPr>
            <p:spPr>
              <a:xfrm>
                <a:off x="-1553341"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41" name="Graphic 45">
              <a:extLst>
                <a:ext uri="{FF2B5EF4-FFF2-40B4-BE49-F238E27FC236}">
                  <a16:creationId xmlns:a16="http://schemas.microsoft.com/office/drawing/2014/main" id="{DDF06427-0671-45C8-0A8B-BCC43EFEEDA1}"/>
                </a:ext>
              </a:extLst>
            </p:cNvPr>
            <p:cNvGrpSpPr/>
            <p:nvPr/>
          </p:nvGrpSpPr>
          <p:grpSpPr>
            <a:xfrm>
              <a:off x="-1600405" y="3035964"/>
              <a:ext cx="51722" cy="51815"/>
              <a:chOff x="-1600405" y="3035964"/>
              <a:chExt cx="51722" cy="51815"/>
            </a:xfrm>
          </p:grpSpPr>
          <p:sp>
            <p:nvSpPr>
              <p:cNvPr id="1642" name="Freeform 1641">
                <a:extLst>
                  <a:ext uri="{FF2B5EF4-FFF2-40B4-BE49-F238E27FC236}">
                    <a16:creationId xmlns:a16="http://schemas.microsoft.com/office/drawing/2014/main" id="{94A80927-8D2E-2E2D-1FC1-7BF1BC29D0A1}"/>
                  </a:ext>
                </a:extLst>
              </p:cNvPr>
              <p:cNvSpPr/>
              <p:nvPr/>
            </p:nvSpPr>
            <p:spPr>
              <a:xfrm>
                <a:off x="-1600405"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43" name="Freeform 1642">
                <a:extLst>
                  <a:ext uri="{FF2B5EF4-FFF2-40B4-BE49-F238E27FC236}">
                    <a16:creationId xmlns:a16="http://schemas.microsoft.com/office/drawing/2014/main" id="{2CD9CCC3-B0E8-0D23-80E8-83E0E940E4A6}"/>
                  </a:ext>
                </a:extLst>
              </p:cNvPr>
              <p:cNvSpPr/>
              <p:nvPr/>
            </p:nvSpPr>
            <p:spPr>
              <a:xfrm>
                <a:off x="-1574544"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44" name="Graphic 45">
              <a:extLst>
                <a:ext uri="{FF2B5EF4-FFF2-40B4-BE49-F238E27FC236}">
                  <a16:creationId xmlns:a16="http://schemas.microsoft.com/office/drawing/2014/main" id="{35551F47-FC0C-15D9-F117-E1D5B4A92B0E}"/>
                </a:ext>
              </a:extLst>
            </p:cNvPr>
            <p:cNvGrpSpPr/>
            <p:nvPr/>
          </p:nvGrpSpPr>
          <p:grpSpPr>
            <a:xfrm>
              <a:off x="-1595651" y="3035964"/>
              <a:ext cx="51722" cy="51815"/>
              <a:chOff x="-1595651" y="3035964"/>
              <a:chExt cx="51722" cy="51815"/>
            </a:xfrm>
          </p:grpSpPr>
          <p:sp>
            <p:nvSpPr>
              <p:cNvPr id="1645" name="Freeform 1644">
                <a:extLst>
                  <a:ext uri="{FF2B5EF4-FFF2-40B4-BE49-F238E27FC236}">
                    <a16:creationId xmlns:a16="http://schemas.microsoft.com/office/drawing/2014/main" id="{B14764FC-210B-8380-4EE3-96669F4F43DF}"/>
                  </a:ext>
                </a:extLst>
              </p:cNvPr>
              <p:cNvSpPr/>
              <p:nvPr/>
            </p:nvSpPr>
            <p:spPr>
              <a:xfrm>
                <a:off x="-1595651"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46" name="Freeform 1645">
                <a:extLst>
                  <a:ext uri="{FF2B5EF4-FFF2-40B4-BE49-F238E27FC236}">
                    <a16:creationId xmlns:a16="http://schemas.microsoft.com/office/drawing/2014/main" id="{3034D55E-C60F-B912-4F2E-FBF02B2B5675}"/>
                  </a:ext>
                </a:extLst>
              </p:cNvPr>
              <p:cNvSpPr/>
              <p:nvPr/>
            </p:nvSpPr>
            <p:spPr>
              <a:xfrm>
                <a:off x="-1569790"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47" name="Graphic 45">
              <a:extLst>
                <a:ext uri="{FF2B5EF4-FFF2-40B4-BE49-F238E27FC236}">
                  <a16:creationId xmlns:a16="http://schemas.microsoft.com/office/drawing/2014/main" id="{0E96F8F2-302C-553C-424B-F581E4DBAACE}"/>
                </a:ext>
              </a:extLst>
            </p:cNvPr>
            <p:cNvGrpSpPr/>
            <p:nvPr/>
          </p:nvGrpSpPr>
          <p:grpSpPr>
            <a:xfrm>
              <a:off x="-1588710" y="3035964"/>
              <a:ext cx="51722" cy="51815"/>
              <a:chOff x="-1588710" y="3035964"/>
              <a:chExt cx="51722" cy="51815"/>
            </a:xfrm>
          </p:grpSpPr>
          <p:sp>
            <p:nvSpPr>
              <p:cNvPr id="1648" name="Freeform 1647">
                <a:extLst>
                  <a:ext uri="{FF2B5EF4-FFF2-40B4-BE49-F238E27FC236}">
                    <a16:creationId xmlns:a16="http://schemas.microsoft.com/office/drawing/2014/main" id="{7EE39B98-7ADC-A998-0BD2-8DDD3EC5E5E6}"/>
                  </a:ext>
                </a:extLst>
              </p:cNvPr>
              <p:cNvSpPr/>
              <p:nvPr/>
            </p:nvSpPr>
            <p:spPr>
              <a:xfrm>
                <a:off x="-1588710"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49" name="Freeform 1648">
                <a:extLst>
                  <a:ext uri="{FF2B5EF4-FFF2-40B4-BE49-F238E27FC236}">
                    <a16:creationId xmlns:a16="http://schemas.microsoft.com/office/drawing/2014/main" id="{9861FE92-0522-5E61-E3B3-AE39744C4504}"/>
                  </a:ext>
                </a:extLst>
              </p:cNvPr>
              <p:cNvSpPr/>
              <p:nvPr/>
            </p:nvSpPr>
            <p:spPr>
              <a:xfrm>
                <a:off x="-1562849"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50" name="Graphic 45">
              <a:extLst>
                <a:ext uri="{FF2B5EF4-FFF2-40B4-BE49-F238E27FC236}">
                  <a16:creationId xmlns:a16="http://schemas.microsoft.com/office/drawing/2014/main" id="{2228FF30-10F4-6BBA-D96C-5611D64162B0}"/>
                </a:ext>
              </a:extLst>
            </p:cNvPr>
            <p:cNvGrpSpPr/>
            <p:nvPr/>
          </p:nvGrpSpPr>
          <p:grpSpPr>
            <a:xfrm>
              <a:off x="-1631496" y="3035964"/>
              <a:ext cx="51722" cy="51815"/>
              <a:chOff x="-1631496" y="3035964"/>
              <a:chExt cx="51722" cy="51815"/>
            </a:xfrm>
          </p:grpSpPr>
          <p:sp>
            <p:nvSpPr>
              <p:cNvPr id="1651" name="Freeform 1650">
                <a:extLst>
                  <a:ext uri="{FF2B5EF4-FFF2-40B4-BE49-F238E27FC236}">
                    <a16:creationId xmlns:a16="http://schemas.microsoft.com/office/drawing/2014/main" id="{A99CFC34-9DE0-4713-20F8-AA5D3A34A7B3}"/>
                  </a:ext>
                </a:extLst>
              </p:cNvPr>
              <p:cNvSpPr/>
              <p:nvPr/>
            </p:nvSpPr>
            <p:spPr>
              <a:xfrm>
                <a:off x="-1631496"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52" name="Freeform 1651">
                <a:extLst>
                  <a:ext uri="{FF2B5EF4-FFF2-40B4-BE49-F238E27FC236}">
                    <a16:creationId xmlns:a16="http://schemas.microsoft.com/office/drawing/2014/main" id="{1FFF5F0F-ED2A-89C4-EC21-DC78C6A80638}"/>
                  </a:ext>
                </a:extLst>
              </p:cNvPr>
              <p:cNvSpPr/>
              <p:nvPr/>
            </p:nvSpPr>
            <p:spPr>
              <a:xfrm>
                <a:off x="-1605634"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53" name="Graphic 45">
              <a:extLst>
                <a:ext uri="{FF2B5EF4-FFF2-40B4-BE49-F238E27FC236}">
                  <a16:creationId xmlns:a16="http://schemas.microsoft.com/office/drawing/2014/main" id="{3B102814-7808-64FF-97A6-3CDB944063FE}"/>
                </a:ext>
              </a:extLst>
            </p:cNvPr>
            <p:cNvGrpSpPr/>
            <p:nvPr/>
          </p:nvGrpSpPr>
          <p:grpSpPr>
            <a:xfrm>
              <a:off x="-1647374" y="3035964"/>
              <a:ext cx="51722" cy="51815"/>
              <a:chOff x="-1647374" y="3035964"/>
              <a:chExt cx="51722" cy="51815"/>
            </a:xfrm>
          </p:grpSpPr>
          <p:sp>
            <p:nvSpPr>
              <p:cNvPr id="1654" name="Freeform 1653">
                <a:extLst>
                  <a:ext uri="{FF2B5EF4-FFF2-40B4-BE49-F238E27FC236}">
                    <a16:creationId xmlns:a16="http://schemas.microsoft.com/office/drawing/2014/main" id="{46B9149A-C571-7AEE-537E-46BB64FA1895}"/>
                  </a:ext>
                </a:extLst>
              </p:cNvPr>
              <p:cNvSpPr/>
              <p:nvPr/>
            </p:nvSpPr>
            <p:spPr>
              <a:xfrm>
                <a:off x="-1647374"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55" name="Freeform 1654">
                <a:extLst>
                  <a:ext uri="{FF2B5EF4-FFF2-40B4-BE49-F238E27FC236}">
                    <a16:creationId xmlns:a16="http://schemas.microsoft.com/office/drawing/2014/main" id="{76C3D53A-034F-D0AB-0CA6-47ED75F69EA2}"/>
                  </a:ext>
                </a:extLst>
              </p:cNvPr>
              <p:cNvSpPr/>
              <p:nvPr/>
            </p:nvSpPr>
            <p:spPr>
              <a:xfrm>
                <a:off x="-1621513"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56" name="Graphic 45">
              <a:extLst>
                <a:ext uri="{FF2B5EF4-FFF2-40B4-BE49-F238E27FC236}">
                  <a16:creationId xmlns:a16="http://schemas.microsoft.com/office/drawing/2014/main" id="{E20179EB-6EE0-519D-77EA-48E9EE3D5E04}"/>
                </a:ext>
              </a:extLst>
            </p:cNvPr>
            <p:cNvGrpSpPr/>
            <p:nvPr/>
          </p:nvGrpSpPr>
          <p:grpSpPr>
            <a:xfrm>
              <a:off x="-1650702" y="3035964"/>
              <a:ext cx="51722" cy="51815"/>
              <a:chOff x="-1650702" y="3035964"/>
              <a:chExt cx="51722" cy="51815"/>
            </a:xfrm>
          </p:grpSpPr>
          <p:sp>
            <p:nvSpPr>
              <p:cNvPr id="1657" name="Freeform 1656">
                <a:extLst>
                  <a:ext uri="{FF2B5EF4-FFF2-40B4-BE49-F238E27FC236}">
                    <a16:creationId xmlns:a16="http://schemas.microsoft.com/office/drawing/2014/main" id="{C28E73D4-C84D-0566-0978-38D6F5E9C34D}"/>
                  </a:ext>
                </a:extLst>
              </p:cNvPr>
              <p:cNvSpPr/>
              <p:nvPr/>
            </p:nvSpPr>
            <p:spPr>
              <a:xfrm>
                <a:off x="-1650702"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58" name="Freeform 1657">
                <a:extLst>
                  <a:ext uri="{FF2B5EF4-FFF2-40B4-BE49-F238E27FC236}">
                    <a16:creationId xmlns:a16="http://schemas.microsoft.com/office/drawing/2014/main" id="{907CA225-D805-6A7F-FDD4-AFFD1EDD7BBF}"/>
                  </a:ext>
                </a:extLst>
              </p:cNvPr>
              <p:cNvSpPr/>
              <p:nvPr/>
            </p:nvSpPr>
            <p:spPr>
              <a:xfrm>
                <a:off x="-1624840"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59" name="Graphic 45">
              <a:extLst>
                <a:ext uri="{FF2B5EF4-FFF2-40B4-BE49-F238E27FC236}">
                  <a16:creationId xmlns:a16="http://schemas.microsoft.com/office/drawing/2014/main" id="{CB825A36-67A4-7660-DF69-65467109A82F}"/>
                </a:ext>
              </a:extLst>
            </p:cNvPr>
            <p:cNvGrpSpPr/>
            <p:nvPr/>
          </p:nvGrpSpPr>
          <p:grpSpPr>
            <a:xfrm>
              <a:off x="-1655171" y="3035964"/>
              <a:ext cx="51722" cy="51815"/>
              <a:chOff x="-1655171" y="3035964"/>
              <a:chExt cx="51722" cy="51815"/>
            </a:xfrm>
          </p:grpSpPr>
          <p:sp>
            <p:nvSpPr>
              <p:cNvPr id="1660" name="Freeform 1659">
                <a:extLst>
                  <a:ext uri="{FF2B5EF4-FFF2-40B4-BE49-F238E27FC236}">
                    <a16:creationId xmlns:a16="http://schemas.microsoft.com/office/drawing/2014/main" id="{67FE6F65-3B12-2787-3FCC-AFE52C9FDB90}"/>
                  </a:ext>
                </a:extLst>
              </p:cNvPr>
              <p:cNvSpPr/>
              <p:nvPr/>
            </p:nvSpPr>
            <p:spPr>
              <a:xfrm>
                <a:off x="-1655171"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61" name="Freeform 1660">
                <a:extLst>
                  <a:ext uri="{FF2B5EF4-FFF2-40B4-BE49-F238E27FC236}">
                    <a16:creationId xmlns:a16="http://schemas.microsoft.com/office/drawing/2014/main" id="{31E39690-EE65-8CDB-4FA3-872F05F6AD84}"/>
                  </a:ext>
                </a:extLst>
              </p:cNvPr>
              <p:cNvSpPr/>
              <p:nvPr/>
            </p:nvSpPr>
            <p:spPr>
              <a:xfrm>
                <a:off x="-1629309"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62" name="Graphic 45">
              <a:extLst>
                <a:ext uri="{FF2B5EF4-FFF2-40B4-BE49-F238E27FC236}">
                  <a16:creationId xmlns:a16="http://schemas.microsoft.com/office/drawing/2014/main" id="{A85D34FF-BF0A-8978-FF34-8CF9262D4F2C}"/>
                </a:ext>
              </a:extLst>
            </p:cNvPr>
            <p:cNvGrpSpPr/>
            <p:nvPr/>
          </p:nvGrpSpPr>
          <p:grpSpPr>
            <a:xfrm>
              <a:off x="-1657928" y="3035964"/>
              <a:ext cx="51722" cy="51815"/>
              <a:chOff x="-1657928" y="3035964"/>
              <a:chExt cx="51722" cy="51815"/>
            </a:xfrm>
          </p:grpSpPr>
          <p:sp>
            <p:nvSpPr>
              <p:cNvPr id="1663" name="Freeform 1662">
                <a:extLst>
                  <a:ext uri="{FF2B5EF4-FFF2-40B4-BE49-F238E27FC236}">
                    <a16:creationId xmlns:a16="http://schemas.microsoft.com/office/drawing/2014/main" id="{30381B1E-A487-F764-790E-65D3FB4CDCFB}"/>
                  </a:ext>
                </a:extLst>
              </p:cNvPr>
              <p:cNvSpPr/>
              <p:nvPr/>
            </p:nvSpPr>
            <p:spPr>
              <a:xfrm>
                <a:off x="-1657928"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64" name="Freeform 1663">
                <a:extLst>
                  <a:ext uri="{FF2B5EF4-FFF2-40B4-BE49-F238E27FC236}">
                    <a16:creationId xmlns:a16="http://schemas.microsoft.com/office/drawing/2014/main" id="{15F6D037-E92A-27CB-B723-CFA35C6ADA69}"/>
                  </a:ext>
                </a:extLst>
              </p:cNvPr>
              <p:cNvSpPr/>
              <p:nvPr/>
            </p:nvSpPr>
            <p:spPr>
              <a:xfrm>
                <a:off x="-1632066"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65" name="Graphic 45">
              <a:extLst>
                <a:ext uri="{FF2B5EF4-FFF2-40B4-BE49-F238E27FC236}">
                  <a16:creationId xmlns:a16="http://schemas.microsoft.com/office/drawing/2014/main" id="{36427A1C-3CC6-8E51-44BB-B72991D45FA0}"/>
                </a:ext>
              </a:extLst>
            </p:cNvPr>
            <p:cNvGrpSpPr/>
            <p:nvPr/>
          </p:nvGrpSpPr>
          <p:grpSpPr>
            <a:xfrm>
              <a:off x="-1688828" y="3035964"/>
              <a:ext cx="51818" cy="51815"/>
              <a:chOff x="-1688828" y="3035964"/>
              <a:chExt cx="51818" cy="51815"/>
            </a:xfrm>
          </p:grpSpPr>
          <p:sp>
            <p:nvSpPr>
              <p:cNvPr id="1666" name="Freeform 1665">
                <a:extLst>
                  <a:ext uri="{FF2B5EF4-FFF2-40B4-BE49-F238E27FC236}">
                    <a16:creationId xmlns:a16="http://schemas.microsoft.com/office/drawing/2014/main" id="{77C940FE-7FFA-1D86-BF04-4344C8DA5992}"/>
                  </a:ext>
                </a:extLst>
              </p:cNvPr>
              <p:cNvSpPr/>
              <p:nvPr/>
            </p:nvSpPr>
            <p:spPr>
              <a:xfrm>
                <a:off x="-1688828"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67" name="Freeform 1666">
                <a:extLst>
                  <a:ext uri="{FF2B5EF4-FFF2-40B4-BE49-F238E27FC236}">
                    <a16:creationId xmlns:a16="http://schemas.microsoft.com/office/drawing/2014/main" id="{0AA424F8-8373-6B5D-6B27-C016C76F376A}"/>
                  </a:ext>
                </a:extLst>
              </p:cNvPr>
              <p:cNvSpPr/>
              <p:nvPr/>
            </p:nvSpPr>
            <p:spPr>
              <a:xfrm>
                <a:off x="-1662872"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68" name="Graphic 45">
              <a:extLst>
                <a:ext uri="{FF2B5EF4-FFF2-40B4-BE49-F238E27FC236}">
                  <a16:creationId xmlns:a16="http://schemas.microsoft.com/office/drawing/2014/main" id="{2C2DE94F-72D6-E140-B6ED-A036D100BE3C}"/>
                </a:ext>
              </a:extLst>
            </p:cNvPr>
            <p:cNvGrpSpPr/>
            <p:nvPr/>
          </p:nvGrpSpPr>
          <p:grpSpPr>
            <a:xfrm>
              <a:off x="-1709746" y="3035964"/>
              <a:ext cx="51818" cy="51815"/>
              <a:chOff x="-1709746" y="3035964"/>
              <a:chExt cx="51818" cy="51815"/>
            </a:xfrm>
          </p:grpSpPr>
          <p:sp>
            <p:nvSpPr>
              <p:cNvPr id="1669" name="Freeform 1668">
                <a:extLst>
                  <a:ext uri="{FF2B5EF4-FFF2-40B4-BE49-F238E27FC236}">
                    <a16:creationId xmlns:a16="http://schemas.microsoft.com/office/drawing/2014/main" id="{568969DF-899D-5AE7-2402-BFA0FF9F5052}"/>
                  </a:ext>
                </a:extLst>
              </p:cNvPr>
              <p:cNvSpPr/>
              <p:nvPr/>
            </p:nvSpPr>
            <p:spPr>
              <a:xfrm>
                <a:off x="-1709746"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70" name="Freeform 1669">
                <a:extLst>
                  <a:ext uri="{FF2B5EF4-FFF2-40B4-BE49-F238E27FC236}">
                    <a16:creationId xmlns:a16="http://schemas.microsoft.com/office/drawing/2014/main" id="{92E3BBDE-FB56-D470-B7D9-6637025E7F0C}"/>
                  </a:ext>
                </a:extLst>
              </p:cNvPr>
              <p:cNvSpPr/>
              <p:nvPr/>
            </p:nvSpPr>
            <p:spPr>
              <a:xfrm>
                <a:off x="-1683884"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71" name="Graphic 45">
              <a:extLst>
                <a:ext uri="{FF2B5EF4-FFF2-40B4-BE49-F238E27FC236}">
                  <a16:creationId xmlns:a16="http://schemas.microsoft.com/office/drawing/2014/main" id="{65821EE7-49C1-43B6-826A-D2F195E7A6B4}"/>
                </a:ext>
              </a:extLst>
            </p:cNvPr>
            <p:cNvGrpSpPr/>
            <p:nvPr/>
          </p:nvGrpSpPr>
          <p:grpSpPr>
            <a:xfrm>
              <a:off x="-1714690" y="3036250"/>
              <a:ext cx="51818" cy="51815"/>
              <a:chOff x="-1714690" y="3036250"/>
              <a:chExt cx="51818" cy="51815"/>
            </a:xfrm>
          </p:grpSpPr>
          <p:sp>
            <p:nvSpPr>
              <p:cNvPr id="1672" name="Freeform 1671">
                <a:extLst>
                  <a:ext uri="{FF2B5EF4-FFF2-40B4-BE49-F238E27FC236}">
                    <a16:creationId xmlns:a16="http://schemas.microsoft.com/office/drawing/2014/main" id="{76D99D45-3FF5-2135-61B4-5FB33072CBED}"/>
                  </a:ext>
                </a:extLst>
              </p:cNvPr>
              <p:cNvSpPr/>
              <p:nvPr/>
            </p:nvSpPr>
            <p:spPr>
              <a:xfrm>
                <a:off x="-1714690"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73" name="Freeform 1672">
                <a:extLst>
                  <a:ext uri="{FF2B5EF4-FFF2-40B4-BE49-F238E27FC236}">
                    <a16:creationId xmlns:a16="http://schemas.microsoft.com/office/drawing/2014/main" id="{94D9BE3E-5A94-8B96-5AFC-CA9A66BC9D17}"/>
                  </a:ext>
                </a:extLst>
              </p:cNvPr>
              <p:cNvSpPr/>
              <p:nvPr/>
            </p:nvSpPr>
            <p:spPr>
              <a:xfrm>
                <a:off x="-1688828"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74" name="Graphic 45">
              <a:extLst>
                <a:ext uri="{FF2B5EF4-FFF2-40B4-BE49-F238E27FC236}">
                  <a16:creationId xmlns:a16="http://schemas.microsoft.com/office/drawing/2014/main" id="{0D6143B5-305E-2B7E-4186-186C1BF456F4}"/>
                </a:ext>
              </a:extLst>
            </p:cNvPr>
            <p:cNvGrpSpPr/>
            <p:nvPr/>
          </p:nvGrpSpPr>
          <p:grpSpPr>
            <a:xfrm>
              <a:off x="-1725244" y="3036250"/>
              <a:ext cx="51722" cy="51815"/>
              <a:chOff x="-1725244" y="3036250"/>
              <a:chExt cx="51722" cy="51815"/>
            </a:xfrm>
          </p:grpSpPr>
          <p:sp>
            <p:nvSpPr>
              <p:cNvPr id="1675" name="Freeform 1674">
                <a:extLst>
                  <a:ext uri="{FF2B5EF4-FFF2-40B4-BE49-F238E27FC236}">
                    <a16:creationId xmlns:a16="http://schemas.microsoft.com/office/drawing/2014/main" id="{27770E11-AE98-3E27-458D-5FB51774BA88}"/>
                  </a:ext>
                </a:extLst>
              </p:cNvPr>
              <p:cNvSpPr/>
              <p:nvPr/>
            </p:nvSpPr>
            <p:spPr>
              <a:xfrm>
                <a:off x="-1725244"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76" name="Freeform 1675">
                <a:extLst>
                  <a:ext uri="{FF2B5EF4-FFF2-40B4-BE49-F238E27FC236}">
                    <a16:creationId xmlns:a16="http://schemas.microsoft.com/office/drawing/2014/main" id="{B43FF080-8510-9837-8C4F-7FB80F438A23}"/>
                  </a:ext>
                </a:extLst>
              </p:cNvPr>
              <p:cNvSpPr/>
              <p:nvPr/>
            </p:nvSpPr>
            <p:spPr>
              <a:xfrm>
                <a:off x="-1699382"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77" name="Graphic 45">
              <a:extLst>
                <a:ext uri="{FF2B5EF4-FFF2-40B4-BE49-F238E27FC236}">
                  <a16:creationId xmlns:a16="http://schemas.microsoft.com/office/drawing/2014/main" id="{576103BB-5C4E-9974-DB7D-500466253310}"/>
                </a:ext>
              </a:extLst>
            </p:cNvPr>
            <p:cNvGrpSpPr/>
            <p:nvPr/>
          </p:nvGrpSpPr>
          <p:grpSpPr>
            <a:xfrm>
              <a:off x="-1745496" y="3036250"/>
              <a:ext cx="51722" cy="51815"/>
              <a:chOff x="-1745496" y="3036250"/>
              <a:chExt cx="51722" cy="51815"/>
            </a:xfrm>
          </p:grpSpPr>
          <p:sp>
            <p:nvSpPr>
              <p:cNvPr id="1678" name="Freeform 1677">
                <a:extLst>
                  <a:ext uri="{FF2B5EF4-FFF2-40B4-BE49-F238E27FC236}">
                    <a16:creationId xmlns:a16="http://schemas.microsoft.com/office/drawing/2014/main" id="{6BC91877-9854-C9D2-1B51-34BCE7F03089}"/>
                  </a:ext>
                </a:extLst>
              </p:cNvPr>
              <p:cNvSpPr/>
              <p:nvPr/>
            </p:nvSpPr>
            <p:spPr>
              <a:xfrm>
                <a:off x="-1745496"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79" name="Freeform 1678">
                <a:extLst>
                  <a:ext uri="{FF2B5EF4-FFF2-40B4-BE49-F238E27FC236}">
                    <a16:creationId xmlns:a16="http://schemas.microsoft.com/office/drawing/2014/main" id="{181B012E-2A07-55EE-0478-36652754AF67}"/>
                  </a:ext>
                </a:extLst>
              </p:cNvPr>
              <p:cNvSpPr/>
              <p:nvPr/>
            </p:nvSpPr>
            <p:spPr>
              <a:xfrm>
                <a:off x="-1719634"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80" name="Graphic 45">
              <a:extLst>
                <a:ext uri="{FF2B5EF4-FFF2-40B4-BE49-F238E27FC236}">
                  <a16:creationId xmlns:a16="http://schemas.microsoft.com/office/drawing/2014/main" id="{DF5496C6-2863-4A3A-6E73-5569D5C132F7}"/>
                </a:ext>
              </a:extLst>
            </p:cNvPr>
            <p:cNvGrpSpPr/>
            <p:nvPr/>
          </p:nvGrpSpPr>
          <p:grpSpPr>
            <a:xfrm>
              <a:off x="-1749964" y="3036250"/>
              <a:ext cx="51722" cy="51815"/>
              <a:chOff x="-1749964" y="3036250"/>
              <a:chExt cx="51722" cy="51815"/>
            </a:xfrm>
          </p:grpSpPr>
          <p:sp>
            <p:nvSpPr>
              <p:cNvPr id="1681" name="Freeform 1680">
                <a:extLst>
                  <a:ext uri="{FF2B5EF4-FFF2-40B4-BE49-F238E27FC236}">
                    <a16:creationId xmlns:a16="http://schemas.microsoft.com/office/drawing/2014/main" id="{4D1CD99D-8D6E-5F22-4272-1394870FFB80}"/>
                  </a:ext>
                </a:extLst>
              </p:cNvPr>
              <p:cNvSpPr/>
              <p:nvPr/>
            </p:nvSpPr>
            <p:spPr>
              <a:xfrm>
                <a:off x="-1749964"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82" name="Freeform 1681">
                <a:extLst>
                  <a:ext uri="{FF2B5EF4-FFF2-40B4-BE49-F238E27FC236}">
                    <a16:creationId xmlns:a16="http://schemas.microsoft.com/office/drawing/2014/main" id="{96841A9D-8EFF-AC59-8CDF-AB616F6EDB54}"/>
                  </a:ext>
                </a:extLst>
              </p:cNvPr>
              <p:cNvSpPr/>
              <p:nvPr/>
            </p:nvSpPr>
            <p:spPr>
              <a:xfrm>
                <a:off x="-172410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83" name="Graphic 45">
              <a:extLst>
                <a:ext uri="{FF2B5EF4-FFF2-40B4-BE49-F238E27FC236}">
                  <a16:creationId xmlns:a16="http://schemas.microsoft.com/office/drawing/2014/main" id="{E34D5D24-1105-313C-A8BD-4F4E78BCE8EC}"/>
                </a:ext>
              </a:extLst>
            </p:cNvPr>
            <p:cNvGrpSpPr/>
            <p:nvPr/>
          </p:nvGrpSpPr>
          <p:grpSpPr>
            <a:xfrm>
              <a:off x="-1751866" y="3036250"/>
              <a:ext cx="51722" cy="51815"/>
              <a:chOff x="-1751866" y="3036250"/>
              <a:chExt cx="51722" cy="51815"/>
            </a:xfrm>
          </p:grpSpPr>
          <p:sp>
            <p:nvSpPr>
              <p:cNvPr id="1684" name="Freeform 1683">
                <a:extLst>
                  <a:ext uri="{FF2B5EF4-FFF2-40B4-BE49-F238E27FC236}">
                    <a16:creationId xmlns:a16="http://schemas.microsoft.com/office/drawing/2014/main" id="{643FEBF6-7020-827E-F88A-8221B618E7E3}"/>
                  </a:ext>
                </a:extLst>
              </p:cNvPr>
              <p:cNvSpPr/>
              <p:nvPr/>
            </p:nvSpPr>
            <p:spPr>
              <a:xfrm>
                <a:off x="-1751866"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85" name="Freeform 1684">
                <a:extLst>
                  <a:ext uri="{FF2B5EF4-FFF2-40B4-BE49-F238E27FC236}">
                    <a16:creationId xmlns:a16="http://schemas.microsoft.com/office/drawing/2014/main" id="{2F1CA44A-A860-AA51-A969-18779E5CC01E}"/>
                  </a:ext>
                </a:extLst>
              </p:cNvPr>
              <p:cNvSpPr/>
              <p:nvPr/>
            </p:nvSpPr>
            <p:spPr>
              <a:xfrm>
                <a:off x="-1726004"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86" name="Graphic 45">
              <a:extLst>
                <a:ext uri="{FF2B5EF4-FFF2-40B4-BE49-F238E27FC236}">
                  <a16:creationId xmlns:a16="http://schemas.microsoft.com/office/drawing/2014/main" id="{0644F7C9-6E24-8D10-3061-46C79BD08C43}"/>
                </a:ext>
              </a:extLst>
            </p:cNvPr>
            <p:cNvGrpSpPr/>
            <p:nvPr/>
          </p:nvGrpSpPr>
          <p:grpSpPr>
            <a:xfrm>
              <a:off x="-1761469" y="3036250"/>
              <a:ext cx="51722" cy="51815"/>
              <a:chOff x="-1761469" y="3036250"/>
              <a:chExt cx="51722" cy="51815"/>
            </a:xfrm>
          </p:grpSpPr>
          <p:sp>
            <p:nvSpPr>
              <p:cNvPr id="1687" name="Freeform 1686">
                <a:extLst>
                  <a:ext uri="{FF2B5EF4-FFF2-40B4-BE49-F238E27FC236}">
                    <a16:creationId xmlns:a16="http://schemas.microsoft.com/office/drawing/2014/main" id="{F74EEE71-F862-372F-BB0F-2FABB6823BD4}"/>
                  </a:ext>
                </a:extLst>
              </p:cNvPr>
              <p:cNvSpPr/>
              <p:nvPr/>
            </p:nvSpPr>
            <p:spPr>
              <a:xfrm>
                <a:off x="-1761469"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88" name="Freeform 1687">
                <a:extLst>
                  <a:ext uri="{FF2B5EF4-FFF2-40B4-BE49-F238E27FC236}">
                    <a16:creationId xmlns:a16="http://schemas.microsoft.com/office/drawing/2014/main" id="{A117B084-C364-CB9C-E7BA-BF06DD70FB5B}"/>
                  </a:ext>
                </a:extLst>
              </p:cNvPr>
              <p:cNvSpPr/>
              <p:nvPr/>
            </p:nvSpPr>
            <p:spPr>
              <a:xfrm>
                <a:off x="-1735607"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89" name="Graphic 45">
              <a:extLst>
                <a:ext uri="{FF2B5EF4-FFF2-40B4-BE49-F238E27FC236}">
                  <a16:creationId xmlns:a16="http://schemas.microsoft.com/office/drawing/2014/main" id="{6541A70E-D001-42C4-9AB1-7B504DF56086}"/>
                </a:ext>
              </a:extLst>
            </p:cNvPr>
            <p:cNvGrpSpPr/>
            <p:nvPr/>
          </p:nvGrpSpPr>
          <p:grpSpPr>
            <a:xfrm>
              <a:off x="-1765557" y="3036250"/>
              <a:ext cx="51722" cy="51815"/>
              <a:chOff x="-1765557" y="3036250"/>
              <a:chExt cx="51722" cy="51815"/>
            </a:xfrm>
          </p:grpSpPr>
          <p:sp>
            <p:nvSpPr>
              <p:cNvPr id="1690" name="Freeform 1689">
                <a:extLst>
                  <a:ext uri="{FF2B5EF4-FFF2-40B4-BE49-F238E27FC236}">
                    <a16:creationId xmlns:a16="http://schemas.microsoft.com/office/drawing/2014/main" id="{7A3DCCDF-844A-2EC6-E605-8B3991C28383}"/>
                  </a:ext>
                </a:extLst>
              </p:cNvPr>
              <p:cNvSpPr/>
              <p:nvPr/>
            </p:nvSpPr>
            <p:spPr>
              <a:xfrm>
                <a:off x="-1765557"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91" name="Freeform 1690">
                <a:extLst>
                  <a:ext uri="{FF2B5EF4-FFF2-40B4-BE49-F238E27FC236}">
                    <a16:creationId xmlns:a16="http://schemas.microsoft.com/office/drawing/2014/main" id="{9AEEA998-E1D9-BFF1-ACBB-3E928BD54719}"/>
                  </a:ext>
                </a:extLst>
              </p:cNvPr>
              <p:cNvSpPr/>
              <p:nvPr/>
            </p:nvSpPr>
            <p:spPr>
              <a:xfrm>
                <a:off x="-1739696"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92" name="Graphic 45">
              <a:extLst>
                <a:ext uri="{FF2B5EF4-FFF2-40B4-BE49-F238E27FC236}">
                  <a16:creationId xmlns:a16="http://schemas.microsoft.com/office/drawing/2014/main" id="{18BB3CB0-8C66-752D-7AFB-386CE7A3D180}"/>
                </a:ext>
              </a:extLst>
            </p:cNvPr>
            <p:cNvGrpSpPr/>
            <p:nvPr/>
          </p:nvGrpSpPr>
          <p:grpSpPr>
            <a:xfrm>
              <a:off x="-1769836" y="3036250"/>
              <a:ext cx="51722" cy="51815"/>
              <a:chOff x="-1769836" y="3036250"/>
              <a:chExt cx="51722" cy="51815"/>
            </a:xfrm>
          </p:grpSpPr>
          <p:sp>
            <p:nvSpPr>
              <p:cNvPr id="1693" name="Freeform 1692">
                <a:extLst>
                  <a:ext uri="{FF2B5EF4-FFF2-40B4-BE49-F238E27FC236}">
                    <a16:creationId xmlns:a16="http://schemas.microsoft.com/office/drawing/2014/main" id="{02F94B05-DC35-4A59-8725-3D9B83E91C41}"/>
                  </a:ext>
                </a:extLst>
              </p:cNvPr>
              <p:cNvSpPr/>
              <p:nvPr/>
            </p:nvSpPr>
            <p:spPr>
              <a:xfrm>
                <a:off x="-1769836"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94" name="Freeform 1693">
                <a:extLst>
                  <a:ext uri="{FF2B5EF4-FFF2-40B4-BE49-F238E27FC236}">
                    <a16:creationId xmlns:a16="http://schemas.microsoft.com/office/drawing/2014/main" id="{1BC3B865-865A-E07A-95FB-9E865B191C50}"/>
                  </a:ext>
                </a:extLst>
              </p:cNvPr>
              <p:cNvSpPr/>
              <p:nvPr/>
            </p:nvSpPr>
            <p:spPr>
              <a:xfrm>
                <a:off x="-1743974"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95" name="Graphic 45">
              <a:extLst>
                <a:ext uri="{FF2B5EF4-FFF2-40B4-BE49-F238E27FC236}">
                  <a16:creationId xmlns:a16="http://schemas.microsoft.com/office/drawing/2014/main" id="{81310899-2BFA-7F6B-EFA4-9547AE713705}"/>
                </a:ext>
              </a:extLst>
            </p:cNvPr>
            <p:cNvGrpSpPr/>
            <p:nvPr/>
          </p:nvGrpSpPr>
          <p:grpSpPr>
            <a:xfrm>
              <a:off x="-1772308" y="3036250"/>
              <a:ext cx="51722" cy="51815"/>
              <a:chOff x="-1772308" y="3036250"/>
              <a:chExt cx="51722" cy="51815"/>
            </a:xfrm>
          </p:grpSpPr>
          <p:sp>
            <p:nvSpPr>
              <p:cNvPr id="1696" name="Freeform 1695">
                <a:extLst>
                  <a:ext uri="{FF2B5EF4-FFF2-40B4-BE49-F238E27FC236}">
                    <a16:creationId xmlns:a16="http://schemas.microsoft.com/office/drawing/2014/main" id="{8754546F-166C-7CBD-6433-82D081F021E9}"/>
                  </a:ext>
                </a:extLst>
              </p:cNvPr>
              <p:cNvSpPr/>
              <p:nvPr/>
            </p:nvSpPr>
            <p:spPr>
              <a:xfrm>
                <a:off x="-1772308"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97" name="Freeform 1696">
                <a:extLst>
                  <a:ext uri="{FF2B5EF4-FFF2-40B4-BE49-F238E27FC236}">
                    <a16:creationId xmlns:a16="http://schemas.microsoft.com/office/drawing/2014/main" id="{32EEA09C-256D-A6CC-8CE7-9B0435C79C68}"/>
                  </a:ext>
                </a:extLst>
              </p:cNvPr>
              <p:cNvSpPr/>
              <p:nvPr/>
            </p:nvSpPr>
            <p:spPr>
              <a:xfrm>
                <a:off x="-1746446"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98" name="Graphic 45">
              <a:extLst>
                <a:ext uri="{FF2B5EF4-FFF2-40B4-BE49-F238E27FC236}">
                  <a16:creationId xmlns:a16="http://schemas.microsoft.com/office/drawing/2014/main" id="{14A44A06-3924-FB6E-7BBE-819909FB07EE}"/>
                </a:ext>
              </a:extLst>
            </p:cNvPr>
            <p:cNvGrpSpPr/>
            <p:nvPr/>
          </p:nvGrpSpPr>
          <p:grpSpPr>
            <a:xfrm>
              <a:off x="-1787330" y="3036250"/>
              <a:ext cx="51722" cy="51815"/>
              <a:chOff x="-1787330" y="3036250"/>
              <a:chExt cx="51722" cy="51815"/>
            </a:xfrm>
          </p:grpSpPr>
          <p:sp>
            <p:nvSpPr>
              <p:cNvPr id="1699" name="Freeform 1698">
                <a:extLst>
                  <a:ext uri="{FF2B5EF4-FFF2-40B4-BE49-F238E27FC236}">
                    <a16:creationId xmlns:a16="http://schemas.microsoft.com/office/drawing/2014/main" id="{9700E0D7-B0FC-A366-E602-8DA7F7062672}"/>
                  </a:ext>
                </a:extLst>
              </p:cNvPr>
              <p:cNvSpPr/>
              <p:nvPr/>
            </p:nvSpPr>
            <p:spPr>
              <a:xfrm>
                <a:off x="-1787330"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00" name="Freeform 1699">
                <a:extLst>
                  <a:ext uri="{FF2B5EF4-FFF2-40B4-BE49-F238E27FC236}">
                    <a16:creationId xmlns:a16="http://schemas.microsoft.com/office/drawing/2014/main" id="{6679B3CC-BD4C-E597-0D9B-AF69EA3F66D7}"/>
                  </a:ext>
                </a:extLst>
              </p:cNvPr>
              <p:cNvSpPr/>
              <p:nvPr/>
            </p:nvSpPr>
            <p:spPr>
              <a:xfrm>
                <a:off x="-1761469"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01" name="Graphic 45">
              <a:extLst>
                <a:ext uri="{FF2B5EF4-FFF2-40B4-BE49-F238E27FC236}">
                  <a16:creationId xmlns:a16="http://schemas.microsoft.com/office/drawing/2014/main" id="{8FF846FD-FF6D-D013-2FEB-71D6789D9F12}"/>
                </a:ext>
              </a:extLst>
            </p:cNvPr>
            <p:cNvGrpSpPr/>
            <p:nvPr/>
          </p:nvGrpSpPr>
          <p:grpSpPr>
            <a:xfrm>
              <a:off x="-1790658" y="3036250"/>
              <a:ext cx="51818" cy="51815"/>
              <a:chOff x="-1790658" y="3036250"/>
              <a:chExt cx="51818" cy="51815"/>
            </a:xfrm>
          </p:grpSpPr>
          <p:sp>
            <p:nvSpPr>
              <p:cNvPr id="1702" name="Freeform 1701">
                <a:extLst>
                  <a:ext uri="{FF2B5EF4-FFF2-40B4-BE49-F238E27FC236}">
                    <a16:creationId xmlns:a16="http://schemas.microsoft.com/office/drawing/2014/main" id="{E0EBAFC9-8319-8C21-6EA9-FA4993300617}"/>
                  </a:ext>
                </a:extLst>
              </p:cNvPr>
              <p:cNvSpPr/>
              <p:nvPr/>
            </p:nvSpPr>
            <p:spPr>
              <a:xfrm>
                <a:off x="-1790658"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03" name="Freeform 1702">
                <a:extLst>
                  <a:ext uri="{FF2B5EF4-FFF2-40B4-BE49-F238E27FC236}">
                    <a16:creationId xmlns:a16="http://schemas.microsoft.com/office/drawing/2014/main" id="{9A0EF2BE-1B17-06C3-1333-AC94CCD30104}"/>
                  </a:ext>
                </a:extLst>
              </p:cNvPr>
              <p:cNvSpPr/>
              <p:nvPr/>
            </p:nvSpPr>
            <p:spPr>
              <a:xfrm>
                <a:off x="-1764797"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04" name="Graphic 45">
              <a:extLst>
                <a:ext uri="{FF2B5EF4-FFF2-40B4-BE49-F238E27FC236}">
                  <a16:creationId xmlns:a16="http://schemas.microsoft.com/office/drawing/2014/main" id="{907FDFDF-F90E-49E5-C635-4957A02D9E9D}"/>
                </a:ext>
              </a:extLst>
            </p:cNvPr>
            <p:cNvGrpSpPr/>
            <p:nvPr/>
          </p:nvGrpSpPr>
          <p:grpSpPr>
            <a:xfrm>
              <a:off x="-1793130" y="3036250"/>
              <a:ext cx="51722" cy="51815"/>
              <a:chOff x="-1793130" y="3036250"/>
              <a:chExt cx="51722" cy="51815"/>
            </a:xfrm>
          </p:grpSpPr>
          <p:sp>
            <p:nvSpPr>
              <p:cNvPr id="1705" name="Freeform 1704">
                <a:extLst>
                  <a:ext uri="{FF2B5EF4-FFF2-40B4-BE49-F238E27FC236}">
                    <a16:creationId xmlns:a16="http://schemas.microsoft.com/office/drawing/2014/main" id="{0B2CCE35-C655-E619-B573-6C896E3E0919}"/>
                  </a:ext>
                </a:extLst>
              </p:cNvPr>
              <p:cNvSpPr/>
              <p:nvPr/>
            </p:nvSpPr>
            <p:spPr>
              <a:xfrm>
                <a:off x="-1793130"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06" name="Freeform 1705">
                <a:extLst>
                  <a:ext uri="{FF2B5EF4-FFF2-40B4-BE49-F238E27FC236}">
                    <a16:creationId xmlns:a16="http://schemas.microsoft.com/office/drawing/2014/main" id="{0A1DC6D6-0916-3FB2-921C-82B383141857}"/>
                  </a:ext>
                </a:extLst>
              </p:cNvPr>
              <p:cNvSpPr/>
              <p:nvPr/>
            </p:nvSpPr>
            <p:spPr>
              <a:xfrm>
                <a:off x="-1767269"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07" name="Graphic 45">
              <a:extLst>
                <a:ext uri="{FF2B5EF4-FFF2-40B4-BE49-F238E27FC236}">
                  <a16:creationId xmlns:a16="http://schemas.microsoft.com/office/drawing/2014/main" id="{1D0C71DB-5D4D-9990-F08B-C69E3F953A34}"/>
                </a:ext>
              </a:extLst>
            </p:cNvPr>
            <p:cNvGrpSpPr/>
            <p:nvPr/>
          </p:nvGrpSpPr>
          <p:grpSpPr>
            <a:xfrm>
              <a:off x="-1808533" y="3036250"/>
              <a:ext cx="51722" cy="51815"/>
              <a:chOff x="-1808533" y="3036250"/>
              <a:chExt cx="51722" cy="51815"/>
            </a:xfrm>
          </p:grpSpPr>
          <p:sp>
            <p:nvSpPr>
              <p:cNvPr id="1708" name="Freeform 1707">
                <a:extLst>
                  <a:ext uri="{FF2B5EF4-FFF2-40B4-BE49-F238E27FC236}">
                    <a16:creationId xmlns:a16="http://schemas.microsoft.com/office/drawing/2014/main" id="{66E8CB4D-0E2E-0E2A-3875-4BD795E52395}"/>
                  </a:ext>
                </a:extLst>
              </p:cNvPr>
              <p:cNvSpPr/>
              <p:nvPr/>
            </p:nvSpPr>
            <p:spPr>
              <a:xfrm>
                <a:off x="-1808533"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09" name="Freeform 1708">
                <a:extLst>
                  <a:ext uri="{FF2B5EF4-FFF2-40B4-BE49-F238E27FC236}">
                    <a16:creationId xmlns:a16="http://schemas.microsoft.com/office/drawing/2014/main" id="{BC786CF8-8685-EE05-2DEC-2D13243563E1}"/>
                  </a:ext>
                </a:extLst>
              </p:cNvPr>
              <p:cNvSpPr/>
              <p:nvPr/>
            </p:nvSpPr>
            <p:spPr>
              <a:xfrm>
                <a:off x="-1782671"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10" name="Graphic 45">
              <a:extLst>
                <a:ext uri="{FF2B5EF4-FFF2-40B4-BE49-F238E27FC236}">
                  <a16:creationId xmlns:a16="http://schemas.microsoft.com/office/drawing/2014/main" id="{7583F560-C666-8CF1-78CE-A89C33012F33}"/>
                </a:ext>
              </a:extLst>
            </p:cNvPr>
            <p:cNvGrpSpPr/>
            <p:nvPr/>
          </p:nvGrpSpPr>
          <p:grpSpPr>
            <a:xfrm>
              <a:off x="-1818992" y="3036250"/>
              <a:ext cx="51722" cy="51815"/>
              <a:chOff x="-1818992" y="3036250"/>
              <a:chExt cx="51722" cy="51815"/>
            </a:xfrm>
          </p:grpSpPr>
          <p:sp>
            <p:nvSpPr>
              <p:cNvPr id="1711" name="Freeform 1710">
                <a:extLst>
                  <a:ext uri="{FF2B5EF4-FFF2-40B4-BE49-F238E27FC236}">
                    <a16:creationId xmlns:a16="http://schemas.microsoft.com/office/drawing/2014/main" id="{B4E95BCB-3035-AA12-71F0-AC2E21AF2175}"/>
                  </a:ext>
                </a:extLst>
              </p:cNvPr>
              <p:cNvSpPr/>
              <p:nvPr/>
            </p:nvSpPr>
            <p:spPr>
              <a:xfrm>
                <a:off x="-1818992"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12" name="Freeform 1711">
                <a:extLst>
                  <a:ext uri="{FF2B5EF4-FFF2-40B4-BE49-F238E27FC236}">
                    <a16:creationId xmlns:a16="http://schemas.microsoft.com/office/drawing/2014/main" id="{9B652BAC-D72C-886E-2B09-CBA85F71D9B9}"/>
                  </a:ext>
                </a:extLst>
              </p:cNvPr>
              <p:cNvSpPr/>
              <p:nvPr/>
            </p:nvSpPr>
            <p:spPr>
              <a:xfrm>
                <a:off x="-1793130"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13" name="Graphic 45">
              <a:extLst>
                <a:ext uri="{FF2B5EF4-FFF2-40B4-BE49-F238E27FC236}">
                  <a16:creationId xmlns:a16="http://schemas.microsoft.com/office/drawing/2014/main" id="{B9BC8027-F7B4-78B9-E744-AB020D2DECC1}"/>
                </a:ext>
              </a:extLst>
            </p:cNvPr>
            <p:cNvGrpSpPr/>
            <p:nvPr/>
          </p:nvGrpSpPr>
          <p:grpSpPr>
            <a:xfrm>
              <a:off x="-1823365" y="3036250"/>
              <a:ext cx="51722" cy="51815"/>
              <a:chOff x="-1823365" y="3036250"/>
              <a:chExt cx="51722" cy="51815"/>
            </a:xfrm>
          </p:grpSpPr>
          <p:sp>
            <p:nvSpPr>
              <p:cNvPr id="1714" name="Freeform 1713">
                <a:extLst>
                  <a:ext uri="{FF2B5EF4-FFF2-40B4-BE49-F238E27FC236}">
                    <a16:creationId xmlns:a16="http://schemas.microsoft.com/office/drawing/2014/main" id="{1A47CFD9-0D1E-6964-EAA5-16BD4A291D9E}"/>
                  </a:ext>
                </a:extLst>
              </p:cNvPr>
              <p:cNvSpPr/>
              <p:nvPr/>
            </p:nvSpPr>
            <p:spPr>
              <a:xfrm>
                <a:off x="-1823365"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15" name="Freeform 1714">
                <a:extLst>
                  <a:ext uri="{FF2B5EF4-FFF2-40B4-BE49-F238E27FC236}">
                    <a16:creationId xmlns:a16="http://schemas.microsoft.com/office/drawing/2014/main" id="{2FAE7237-E6BA-F64D-FF0C-1F9647C83FE8}"/>
                  </a:ext>
                </a:extLst>
              </p:cNvPr>
              <p:cNvSpPr/>
              <p:nvPr/>
            </p:nvSpPr>
            <p:spPr>
              <a:xfrm>
                <a:off x="-1797504"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16" name="Graphic 45">
              <a:extLst>
                <a:ext uri="{FF2B5EF4-FFF2-40B4-BE49-F238E27FC236}">
                  <a16:creationId xmlns:a16="http://schemas.microsoft.com/office/drawing/2014/main" id="{363F3303-41CF-65FE-13FC-7EC37DC003EA}"/>
                </a:ext>
              </a:extLst>
            </p:cNvPr>
            <p:cNvGrpSpPr/>
            <p:nvPr/>
          </p:nvGrpSpPr>
          <p:grpSpPr>
            <a:xfrm>
              <a:off x="-1827644" y="3036250"/>
              <a:ext cx="51722" cy="51815"/>
              <a:chOff x="-1827644" y="3036250"/>
              <a:chExt cx="51722" cy="51815"/>
            </a:xfrm>
          </p:grpSpPr>
          <p:sp>
            <p:nvSpPr>
              <p:cNvPr id="1717" name="Freeform 1716">
                <a:extLst>
                  <a:ext uri="{FF2B5EF4-FFF2-40B4-BE49-F238E27FC236}">
                    <a16:creationId xmlns:a16="http://schemas.microsoft.com/office/drawing/2014/main" id="{24A377C3-E5F1-01EE-0D3B-C98EC1A5D5A1}"/>
                  </a:ext>
                </a:extLst>
              </p:cNvPr>
              <p:cNvSpPr/>
              <p:nvPr/>
            </p:nvSpPr>
            <p:spPr>
              <a:xfrm>
                <a:off x="-1827644"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18" name="Freeform 1717">
                <a:extLst>
                  <a:ext uri="{FF2B5EF4-FFF2-40B4-BE49-F238E27FC236}">
                    <a16:creationId xmlns:a16="http://schemas.microsoft.com/office/drawing/2014/main" id="{D72553B0-A374-6CD9-1F51-B5F1957C24DF}"/>
                  </a:ext>
                </a:extLst>
              </p:cNvPr>
              <p:cNvSpPr/>
              <p:nvPr/>
            </p:nvSpPr>
            <p:spPr>
              <a:xfrm>
                <a:off x="-1801782"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19" name="Graphic 45">
              <a:extLst>
                <a:ext uri="{FF2B5EF4-FFF2-40B4-BE49-F238E27FC236}">
                  <a16:creationId xmlns:a16="http://schemas.microsoft.com/office/drawing/2014/main" id="{404DA515-86C7-95E1-F943-F2D696CE594D}"/>
                </a:ext>
              </a:extLst>
            </p:cNvPr>
            <p:cNvGrpSpPr/>
            <p:nvPr/>
          </p:nvGrpSpPr>
          <p:grpSpPr>
            <a:xfrm>
              <a:off x="-1829545" y="3036250"/>
              <a:ext cx="51722" cy="51815"/>
              <a:chOff x="-1829545" y="3036250"/>
              <a:chExt cx="51722" cy="51815"/>
            </a:xfrm>
          </p:grpSpPr>
          <p:sp>
            <p:nvSpPr>
              <p:cNvPr id="1720" name="Freeform 1719">
                <a:extLst>
                  <a:ext uri="{FF2B5EF4-FFF2-40B4-BE49-F238E27FC236}">
                    <a16:creationId xmlns:a16="http://schemas.microsoft.com/office/drawing/2014/main" id="{11F08ABD-CC58-1152-90DE-E73A303D210F}"/>
                  </a:ext>
                </a:extLst>
              </p:cNvPr>
              <p:cNvSpPr/>
              <p:nvPr/>
            </p:nvSpPr>
            <p:spPr>
              <a:xfrm>
                <a:off x="-1829545"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21" name="Freeform 1720">
                <a:extLst>
                  <a:ext uri="{FF2B5EF4-FFF2-40B4-BE49-F238E27FC236}">
                    <a16:creationId xmlns:a16="http://schemas.microsoft.com/office/drawing/2014/main" id="{F6B60CA0-5C54-5AE9-15C1-C3A8F073507B}"/>
                  </a:ext>
                </a:extLst>
              </p:cNvPr>
              <p:cNvSpPr/>
              <p:nvPr/>
            </p:nvSpPr>
            <p:spPr>
              <a:xfrm>
                <a:off x="-1803684"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22" name="Graphic 45">
              <a:extLst>
                <a:ext uri="{FF2B5EF4-FFF2-40B4-BE49-F238E27FC236}">
                  <a16:creationId xmlns:a16="http://schemas.microsoft.com/office/drawing/2014/main" id="{09A84C3E-84C9-D27E-3854-88F59E90983F}"/>
                </a:ext>
              </a:extLst>
            </p:cNvPr>
            <p:cNvGrpSpPr/>
            <p:nvPr/>
          </p:nvGrpSpPr>
          <p:grpSpPr>
            <a:xfrm>
              <a:off x="-1844853" y="3036250"/>
              <a:ext cx="51722" cy="51815"/>
              <a:chOff x="-1844853" y="3036250"/>
              <a:chExt cx="51722" cy="51815"/>
            </a:xfrm>
          </p:grpSpPr>
          <p:sp>
            <p:nvSpPr>
              <p:cNvPr id="1723" name="Freeform 1722">
                <a:extLst>
                  <a:ext uri="{FF2B5EF4-FFF2-40B4-BE49-F238E27FC236}">
                    <a16:creationId xmlns:a16="http://schemas.microsoft.com/office/drawing/2014/main" id="{671D4941-1FC1-A30D-ABB0-1425450A6296}"/>
                  </a:ext>
                </a:extLst>
              </p:cNvPr>
              <p:cNvSpPr/>
              <p:nvPr/>
            </p:nvSpPr>
            <p:spPr>
              <a:xfrm>
                <a:off x="-1844853"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24" name="Freeform 1723">
                <a:extLst>
                  <a:ext uri="{FF2B5EF4-FFF2-40B4-BE49-F238E27FC236}">
                    <a16:creationId xmlns:a16="http://schemas.microsoft.com/office/drawing/2014/main" id="{5389E56B-9B2F-AC3F-C433-DD4E50EE8296}"/>
                  </a:ext>
                </a:extLst>
              </p:cNvPr>
              <p:cNvSpPr/>
              <p:nvPr/>
            </p:nvSpPr>
            <p:spPr>
              <a:xfrm>
                <a:off x="-1818992"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25" name="Graphic 45">
              <a:extLst>
                <a:ext uri="{FF2B5EF4-FFF2-40B4-BE49-F238E27FC236}">
                  <a16:creationId xmlns:a16="http://schemas.microsoft.com/office/drawing/2014/main" id="{B4F9D89B-F1AC-971F-307D-12647419D90B}"/>
                </a:ext>
              </a:extLst>
            </p:cNvPr>
            <p:cNvGrpSpPr/>
            <p:nvPr/>
          </p:nvGrpSpPr>
          <p:grpSpPr>
            <a:xfrm>
              <a:off x="-1848181" y="3036250"/>
              <a:ext cx="51722" cy="51815"/>
              <a:chOff x="-1848181" y="3036250"/>
              <a:chExt cx="51722" cy="51815"/>
            </a:xfrm>
          </p:grpSpPr>
          <p:sp>
            <p:nvSpPr>
              <p:cNvPr id="1726" name="Freeform 1725">
                <a:extLst>
                  <a:ext uri="{FF2B5EF4-FFF2-40B4-BE49-F238E27FC236}">
                    <a16:creationId xmlns:a16="http://schemas.microsoft.com/office/drawing/2014/main" id="{FE6439F2-7A96-D79D-BD96-86D1163701D5}"/>
                  </a:ext>
                </a:extLst>
              </p:cNvPr>
              <p:cNvSpPr/>
              <p:nvPr/>
            </p:nvSpPr>
            <p:spPr>
              <a:xfrm>
                <a:off x="-1848181"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27" name="Freeform 1726">
                <a:extLst>
                  <a:ext uri="{FF2B5EF4-FFF2-40B4-BE49-F238E27FC236}">
                    <a16:creationId xmlns:a16="http://schemas.microsoft.com/office/drawing/2014/main" id="{F9EA671B-ED6F-6FC1-57AE-4525292E4563}"/>
                  </a:ext>
                </a:extLst>
              </p:cNvPr>
              <p:cNvSpPr/>
              <p:nvPr/>
            </p:nvSpPr>
            <p:spPr>
              <a:xfrm>
                <a:off x="-1822319"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28" name="Graphic 45">
              <a:extLst>
                <a:ext uri="{FF2B5EF4-FFF2-40B4-BE49-F238E27FC236}">
                  <a16:creationId xmlns:a16="http://schemas.microsoft.com/office/drawing/2014/main" id="{75DCE619-324A-FC15-4A56-2F6348826D90}"/>
                </a:ext>
              </a:extLst>
            </p:cNvPr>
            <p:cNvGrpSpPr/>
            <p:nvPr/>
          </p:nvGrpSpPr>
          <p:grpSpPr>
            <a:xfrm>
              <a:off x="-1850653" y="3036250"/>
              <a:ext cx="51818" cy="51815"/>
              <a:chOff x="-1850653" y="3036250"/>
              <a:chExt cx="51818" cy="51815"/>
            </a:xfrm>
          </p:grpSpPr>
          <p:sp>
            <p:nvSpPr>
              <p:cNvPr id="1729" name="Freeform 1728">
                <a:extLst>
                  <a:ext uri="{FF2B5EF4-FFF2-40B4-BE49-F238E27FC236}">
                    <a16:creationId xmlns:a16="http://schemas.microsoft.com/office/drawing/2014/main" id="{62A6CDB4-34FB-E0BF-01BA-7C7E9FD49714}"/>
                  </a:ext>
                </a:extLst>
              </p:cNvPr>
              <p:cNvSpPr/>
              <p:nvPr/>
            </p:nvSpPr>
            <p:spPr>
              <a:xfrm>
                <a:off x="-1850653"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30" name="Freeform 1729">
                <a:extLst>
                  <a:ext uri="{FF2B5EF4-FFF2-40B4-BE49-F238E27FC236}">
                    <a16:creationId xmlns:a16="http://schemas.microsoft.com/office/drawing/2014/main" id="{C19C3F47-A971-EBF9-362C-0F2723CE8064}"/>
                  </a:ext>
                </a:extLst>
              </p:cNvPr>
              <p:cNvSpPr/>
              <p:nvPr/>
            </p:nvSpPr>
            <p:spPr>
              <a:xfrm>
                <a:off x="-1824696"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31" name="Graphic 45">
              <a:extLst>
                <a:ext uri="{FF2B5EF4-FFF2-40B4-BE49-F238E27FC236}">
                  <a16:creationId xmlns:a16="http://schemas.microsoft.com/office/drawing/2014/main" id="{404044C3-B907-C879-A0A8-804857DB3923}"/>
                </a:ext>
              </a:extLst>
            </p:cNvPr>
            <p:cNvGrpSpPr/>
            <p:nvPr/>
          </p:nvGrpSpPr>
          <p:grpSpPr>
            <a:xfrm>
              <a:off x="-1860351" y="3036250"/>
              <a:ext cx="51818" cy="51815"/>
              <a:chOff x="-1860351" y="3036250"/>
              <a:chExt cx="51818" cy="51815"/>
            </a:xfrm>
          </p:grpSpPr>
          <p:sp>
            <p:nvSpPr>
              <p:cNvPr id="1732" name="Freeform 1731">
                <a:extLst>
                  <a:ext uri="{FF2B5EF4-FFF2-40B4-BE49-F238E27FC236}">
                    <a16:creationId xmlns:a16="http://schemas.microsoft.com/office/drawing/2014/main" id="{DF60B3CC-6524-6FBC-7052-32C740BDC637}"/>
                  </a:ext>
                </a:extLst>
              </p:cNvPr>
              <p:cNvSpPr/>
              <p:nvPr/>
            </p:nvSpPr>
            <p:spPr>
              <a:xfrm>
                <a:off x="-1860351"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33" name="Freeform 1732">
                <a:extLst>
                  <a:ext uri="{FF2B5EF4-FFF2-40B4-BE49-F238E27FC236}">
                    <a16:creationId xmlns:a16="http://schemas.microsoft.com/office/drawing/2014/main" id="{CA4F0882-8110-F8BB-3796-B0F754D42012}"/>
                  </a:ext>
                </a:extLst>
              </p:cNvPr>
              <p:cNvSpPr/>
              <p:nvPr/>
            </p:nvSpPr>
            <p:spPr>
              <a:xfrm>
                <a:off x="-1834490"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34" name="Graphic 45">
              <a:extLst>
                <a:ext uri="{FF2B5EF4-FFF2-40B4-BE49-F238E27FC236}">
                  <a16:creationId xmlns:a16="http://schemas.microsoft.com/office/drawing/2014/main" id="{FAF2FB06-D5F0-B6DB-094D-497FBF251505}"/>
                </a:ext>
              </a:extLst>
            </p:cNvPr>
            <p:cNvGrpSpPr/>
            <p:nvPr/>
          </p:nvGrpSpPr>
          <p:grpSpPr>
            <a:xfrm>
              <a:off x="-1864630" y="3036250"/>
              <a:ext cx="51722" cy="51815"/>
              <a:chOff x="-1864630" y="3036250"/>
              <a:chExt cx="51722" cy="51815"/>
            </a:xfrm>
          </p:grpSpPr>
          <p:sp>
            <p:nvSpPr>
              <p:cNvPr id="1735" name="Freeform 1734">
                <a:extLst>
                  <a:ext uri="{FF2B5EF4-FFF2-40B4-BE49-F238E27FC236}">
                    <a16:creationId xmlns:a16="http://schemas.microsoft.com/office/drawing/2014/main" id="{FE412925-232B-9BAC-B149-92E2CF56C072}"/>
                  </a:ext>
                </a:extLst>
              </p:cNvPr>
              <p:cNvSpPr/>
              <p:nvPr/>
            </p:nvSpPr>
            <p:spPr>
              <a:xfrm>
                <a:off x="-1864630"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36" name="Freeform 1735">
                <a:extLst>
                  <a:ext uri="{FF2B5EF4-FFF2-40B4-BE49-F238E27FC236}">
                    <a16:creationId xmlns:a16="http://schemas.microsoft.com/office/drawing/2014/main" id="{E794433A-A64E-2C53-5186-CB1D8E4FC6BD}"/>
                  </a:ext>
                </a:extLst>
              </p:cNvPr>
              <p:cNvSpPr/>
              <p:nvPr/>
            </p:nvSpPr>
            <p:spPr>
              <a:xfrm>
                <a:off x="-1838768"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37" name="Graphic 45">
              <a:extLst>
                <a:ext uri="{FF2B5EF4-FFF2-40B4-BE49-F238E27FC236}">
                  <a16:creationId xmlns:a16="http://schemas.microsoft.com/office/drawing/2014/main" id="{039836BD-0BB4-B63A-493C-FFB4A66F6170}"/>
                </a:ext>
              </a:extLst>
            </p:cNvPr>
            <p:cNvGrpSpPr/>
            <p:nvPr/>
          </p:nvGrpSpPr>
          <p:grpSpPr>
            <a:xfrm>
              <a:off x="-1866151" y="3036250"/>
              <a:ext cx="51818" cy="51815"/>
              <a:chOff x="-1866151" y="3036250"/>
              <a:chExt cx="51818" cy="51815"/>
            </a:xfrm>
          </p:grpSpPr>
          <p:sp>
            <p:nvSpPr>
              <p:cNvPr id="1738" name="Freeform 1737">
                <a:extLst>
                  <a:ext uri="{FF2B5EF4-FFF2-40B4-BE49-F238E27FC236}">
                    <a16:creationId xmlns:a16="http://schemas.microsoft.com/office/drawing/2014/main" id="{0C1FACE2-D7B4-3379-FDED-AE7098F24886}"/>
                  </a:ext>
                </a:extLst>
              </p:cNvPr>
              <p:cNvSpPr/>
              <p:nvPr/>
            </p:nvSpPr>
            <p:spPr>
              <a:xfrm>
                <a:off x="-1866151"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39" name="Freeform 1738">
                <a:extLst>
                  <a:ext uri="{FF2B5EF4-FFF2-40B4-BE49-F238E27FC236}">
                    <a16:creationId xmlns:a16="http://schemas.microsoft.com/office/drawing/2014/main" id="{80797A7D-6618-7F59-ED22-CD22BC1687CF}"/>
                  </a:ext>
                </a:extLst>
              </p:cNvPr>
              <p:cNvSpPr/>
              <p:nvPr/>
            </p:nvSpPr>
            <p:spPr>
              <a:xfrm>
                <a:off x="-1840289"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40" name="Graphic 45">
              <a:extLst>
                <a:ext uri="{FF2B5EF4-FFF2-40B4-BE49-F238E27FC236}">
                  <a16:creationId xmlns:a16="http://schemas.microsoft.com/office/drawing/2014/main" id="{9D1ED803-101A-53AA-0E28-1B0B098D66AD}"/>
                </a:ext>
              </a:extLst>
            </p:cNvPr>
            <p:cNvGrpSpPr/>
            <p:nvPr/>
          </p:nvGrpSpPr>
          <p:grpSpPr>
            <a:xfrm>
              <a:off x="-1876514" y="3036250"/>
              <a:ext cx="51818" cy="51815"/>
              <a:chOff x="-1876514" y="3036250"/>
              <a:chExt cx="51818" cy="51815"/>
            </a:xfrm>
          </p:grpSpPr>
          <p:sp>
            <p:nvSpPr>
              <p:cNvPr id="1741" name="Freeform 1740">
                <a:extLst>
                  <a:ext uri="{FF2B5EF4-FFF2-40B4-BE49-F238E27FC236}">
                    <a16:creationId xmlns:a16="http://schemas.microsoft.com/office/drawing/2014/main" id="{B6697A74-130F-60F0-FF39-BE03603A48EA}"/>
                  </a:ext>
                </a:extLst>
              </p:cNvPr>
              <p:cNvSpPr/>
              <p:nvPr/>
            </p:nvSpPr>
            <p:spPr>
              <a:xfrm>
                <a:off x="-1876514"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42" name="Freeform 1741">
                <a:extLst>
                  <a:ext uri="{FF2B5EF4-FFF2-40B4-BE49-F238E27FC236}">
                    <a16:creationId xmlns:a16="http://schemas.microsoft.com/office/drawing/2014/main" id="{2274EBD3-0F3F-002E-9529-5CE9678724B8}"/>
                  </a:ext>
                </a:extLst>
              </p:cNvPr>
              <p:cNvSpPr/>
              <p:nvPr/>
            </p:nvSpPr>
            <p:spPr>
              <a:xfrm>
                <a:off x="-185065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43" name="Graphic 45">
              <a:extLst>
                <a:ext uri="{FF2B5EF4-FFF2-40B4-BE49-F238E27FC236}">
                  <a16:creationId xmlns:a16="http://schemas.microsoft.com/office/drawing/2014/main" id="{BF5383AE-77D5-A00E-6E5F-44518AFA6618}"/>
                </a:ext>
              </a:extLst>
            </p:cNvPr>
            <p:cNvGrpSpPr/>
            <p:nvPr/>
          </p:nvGrpSpPr>
          <p:grpSpPr>
            <a:xfrm>
              <a:off x="-1905038" y="3036250"/>
              <a:ext cx="51722" cy="51815"/>
              <a:chOff x="-1905038" y="3036250"/>
              <a:chExt cx="51722" cy="51815"/>
            </a:xfrm>
          </p:grpSpPr>
          <p:sp>
            <p:nvSpPr>
              <p:cNvPr id="1744" name="Freeform 1743">
                <a:extLst>
                  <a:ext uri="{FF2B5EF4-FFF2-40B4-BE49-F238E27FC236}">
                    <a16:creationId xmlns:a16="http://schemas.microsoft.com/office/drawing/2014/main" id="{AF54621A-82E0-8220-61D0-57782AF85A41}"/>
                  </a:ext>
                </a:extLst>
              </p:cNvPr>
              <p:cNvSpPr/>
              <p:nvPr/>
            </p:nvSpPr>
            <p:spPr>
              <a:xfrm>
                <a:off x="-1905038"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45" name="Freeform 1744">
                <a:extLst>
                  <a:ext uri="{FF2B5EF4-FFF2-40B4-BE49-F238E27FC236}">
                    <a16:creationId xmlns:a16="http://schemas.microsoft.com/office/drawing/2014/main" id="{831DE14C-7BE3-C5F1-2728-0C9DA2445446}"/>
                  </a:ext>
                </a:extLst>
              </p:cNvPr>
              <p:cNvSpPr/>
              <p:nvPr/>
            </p:nvSpPr>
            <p:spPr>
              <a:xfrm>
                <a:off x="-1879177"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46" name="Graphic 45">
              <a:extLst>
                <a:ext uri="{FF2B5EF4-FFF2-40B4-BE49-F238E27FC236}">
                  <a16:creationId xmlns:a16="http://schemas.microsoft.com/office/drawing/2014/main" id="{B8A7C879-CA71-D402-4A50-D3B79293B39F}"/>
                </a:ext>
              </a:extLst>
            </p:cNvPr>
            <p:cNvGrpSpPr/>
            <p:nvPr/>
          </p:nvGrpSpPr>
          <p:grpSpPr>
            <a:xfrm>
              <a:off x="-1939171" y="3036250"/>
              <a:ext cx="51722" cy="51815"/>
              <a:chOff x="-1939171" y="3036250"/>
              <a:chExt cx="51722" cy="51815"/>
            </a:xfrm>
          </p:grpSpPr>
          <p:sp>
            <p:nvSpPr>
              <p:cNvPr id="1747" name="Freeform 1746">
                <a:extLst>
                  <a:ext uri="{FF2B5EF4-FFF2-40B4-BE49-F238E27FC236}">
                    <a16:creationId xmlns:a16="http://schemas.microsoft.com/office/drawing/2014/main" id="{6F8396D7-053C-A18A-62B1-033DCED05758}"/>
                  </a:ext>
                </a:extLst>
              </p:cNvPr>
              <p:cNvSpPr/>
              <p:nvPr/>
            </p:nvSpPr>
            <p:spPr>
              <a:xfrm>
                <a:off x="-1939171"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48" name="Freeform 1747">
                <a:extLst>
                  <a:ext uri="{FF2B5EF4-FFF2-40B4-BE49-F238E27FC236}">
                    <a16:creationId xmlns:a16="http://schemas.microsoft.com/office/drawing/2014/main" id="{D6112C11-6956-8EDB-23C1-B1590BDAFB68}"/>
                  </a:ext>
                </a:extLst>
              </p:cNvPr>
              <p:cNvSpPr/>
              <p:nvPr/>
            </p:nvSpPr>
            <p:spPr>
              <a:xfrm>
                <a:off x="-1913310"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49" name="Graphic 45">
              <a:extLst>
                <a:ext uri="{FF2B5EF4-FFF2-40B4-BE49-F238E27FC236}">
                  <a16:creationId xmlns:a16="http://schemas.microsoft.com/office/drawing/2014/main" id="{FEDD5947-9D9F-3579-38E8-DAA66F75E732}"/>
                </a:ext>
              </a:extLst>
            </p:cNvPr>
            <p:cNvGrpSpPr/>
            <p:nvPr/>
          </p:nvGrpSpPr>
          <p:grpSpPr>
            <a:xfrm>
              <a:off x="-1944211" y="3036250"/>
              <a:ext cx="51818" cy="51815"/>
              <a:chOff x="-1944211" y="3036250"/>
              <a:chExt cx="51818" cy="51815"/>
            </a:xfrm>
          </p:grpSpPr>
          <p:sp>
            <p:nvSpPr>
              <p:cNvPr id="1750" name="Freeform 1749">
                <a:extLst>
                  <a:ext uri="{FF2B5EF4-FFF2-40B4-BE49-F238E27FC236}">
                    <a16:creationId xmlns:a16="http://schemas.microsoft.com/office/drawing/2014/main" id="{FAE6DF1F-288C-1173-BE0C-18571897F8D2}"/>
                  </a:ext>
                </a:extLst>
              </p:cNvPr>
              <p:cNvSpPr/>
              <p:nvPr/>
            </p:nvSpPr>
            <p:spPr>
              <a:xfrm>
                <a:off x="-1944211"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51" name="Freeform 1750">
                <a:extLst>
                  <a:ext uri="{FF2B5EF4-FFF2-40B4-BE49-F238E27FC236}">
                    <a16:creationId xmlns:a16="http://schemas.microsoft.com/office/drawing/2014/main" id="{E2CC617C-47A6-D4B8-AF20-3EBAC304879E}"/>
                  </a:ext>
                </a:extLst>
              </p:cNvPr>
              <p:cNvSpPr/>
              <p:nvPr/>
            </p:nvSpPr>
            <p:spPr>
              <a:xfrm>
                <a:off x="-1918254"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52" name="Graphic 45">
              <a:extLst>
                <a:ext uri="{FF2B5EF4-FFF2-40B4-BE49-F238E27FC236}">
                  <a16:creationId xmlns:a16="http://schemas.microsoft.com/office/drawing/2014/main" id="{33855589-CA37-7A8B-4A8C-87E92BD688EA}"/>
                </a:ext>
              </a:extLst>
            </p:cNvPr>
            <p:cNvGrpSpPr/>
            <p:nvPr/>
          </p:nvGrpSpPr>
          <p:grpSpPr>
            <a:xfrm>
              <a:off x="-1954384" y="3036250"/>
              <a:ext cx="51722" cy="51815"/>
              <a:chOff x="-1954384" y="3036250"/>
              <a:chExt cx="51722" cy="51815"/>
            </a:xfrm>
          </p:grpSpPr>
          <p:sp>
            <p:nvSpPr>
              <p:cNvPr id="1753" name="Freeform 1752">
                <a:extLst>
                  <a:ext uri="{FF2B5EF4-FFF2-40B4-BE49-F238E27FC236}">
                    <a16:creationId xmlns:a16="http://schemas.microsoft.com/office/drawing/2014/main" id="{6097D542-FE9D-A7E6-A25E-8F4DE3E5C798}"/>
                  </a:ext>
                </a:extLst>
              </p:cNvPr>
              <p:cNvSpPr/>
              <p:nvPr/>
            </p:nvSpPr>
            <p:spPr>
              <a:xfrm>
                <a:off x="-1954384"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54" name="Freeform 1753">
                <a:extLst>
                  <a:ext uri="{FF2B5EF4-FFF2-40B4-BE49-F238E27FC236}">
                    <a16:creationId xmlns:a16="http://schemas.microsoft.com/office/drawing/2014/main" id="{742A1CBB-2707-A607-F893-8AD274F79CD5}"/>
                  </a:ext>
                </a:extLst>
              </p:cNvPr>
              <p:cNvSpPr/>
              <p:nvPr/>
            </p:nvSpPr>
            <p:spPr>
              <a:xfrm>
                <a:off x="-192852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55" name="Graphic 45">
              <a:extLst>
                <a:ext uri="{FF2B5EF4-FFF2-40B4-BE49-F238E27FC236}">
                  <a16:creationId xmlns:a16="http://schemas.microsoft.com/office/drawing/2014/main" id="{D027B3E2-6974-ECE2-8DB0-370AB03020FF}"/>
                </a:ext>
              </a:extLst>
            </p:cNvPr>
            <p:cNvGrpSpPr/>
            <p:nvPr/>
          </p:nvGrpSpPr>
          <p:grpSpPr>
            <a:xfrm>
              <a:off x="-1959899" y="3036250"/>
              <a:ext cx="51722" cy="51815"/>
              <a:chOff x="-1959899" y="3036250"/>
              <a:chExt cx="51722" cy="51815"/>
            </a:xfrm>
          </p:grpSpPr>
          <p:sp>
            <p:nvSpPr>
              <p:cNvPr id="1756" name="Freeform 1755">
                <a:extLst>
                  <a:ext uri="{FF2B5EF4-FFF2-40B4-BE49-F238E27FC236}">
                    <a16:creationId xmlns:a16="http://schemas.microsoft.com/office/drawing/2014/main" id="{075C65DF-E5B5-0CEA-E3D5-1FF209BEDDF7}"/>
                  </a:ext>
                </a:extLst>
              </p:cNvPr>
              <p:cNvSpPr/>
              <p:nvPr/>
            </p:nvSpPr>
            <p:spPr>
              <a:xfrm>
                <a:off x="-1959899"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57" name="Freeform 1756">
                <a:extLst>
                  <a:ext uri="{FF2B5EF4-FFF2-40B4-BE49-F238E27FC236}">
                    <a16:creationId xmlns:a16="http://schemas.microsoft.com/office/drawing/2014/main" id="{93BD2A5C-48A9-1CF6-559A-EE5A7834E482}"/>
                  </a:ext>
                </a:extLst>
              </p:cNvPr>
              <p:cNvSpPr/>
              <p:nvPr/>
            </p:nvSpPr>
            <p:spPr>
              <a:xfrm>
                <a:off x="-1934037"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58" name="Graphic 45">
              <a:extLst>
                <a:ext uri="{FF2B5EF4-FFF2-40B4-BE49-F238E27FC236}">
                  <a16:creationId xmlns:a16="http://schemas.microsoft.com/office/drawing/2014/main" id="{9709C6B8-270A-E274-832F-5A2EF5DC6721}"/>
                </a:ext>
              </a:extLst>
            </p:cNvPr>
            <p:cNvGrpSpPr/>
            <p:nvPr/>
          </p:nvGrpSpPr>
          <p:grpSpPr>
            <a:xfrm>
              <a:off x="-1975206" y="3036250"/>
              <a:ext cx="51722" cy="51815"/>
              <a:chOff x="-1975206" y="3036250"/>
              <a:chExt cx="51722" cy="51815"/>
            </a:xfrm>
          </p:grpSpPr>
          <p:sp>
            <p:nvSpPr>
              <p:cNvPr id="1759" name="Freeform 1758">
                <a:extLst>
                  <a:ext uri="{FF2B5EF4-FFF2-40B4-BE49-F238E27FC236}">
                    <a16:creationId xmlns:a16="http://schemas.microsoft.com/office/drawing/2014/main" id="{FF2D5184-C79B-3C8A-E583-BBE9F825C983}"/>
                  </a:ext>
                </a:extLst>
              </p:cNvPr>
              <p:cNvSpPr/>
              <p:nvPr/>
            </p:nvSpPr>
            <p:spPr>
              <a:xfrm>
                <a:off x="-1975206"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60" name="Freeform 1759">
                <a:extLst>
                  <a:ext uri="{FF2B5EF4-FFF2-40B4-BE49-F238E27FC236}">
                    <a16:creationId xmlns:a16="http://schemas.microsoft.com/office/drawing/2014/main" id="{11A6186D-EE8F-E30F-B495-A43307DB478A}"/>
                  </a:ext>
                </a:extLst>
              </p:cNvPr>
              <p:cNvSpPr/>
              <p:nvPr/>
            </p:nvSpPr>
            <p:spPr>
              <a:xfrm>
                <a:off x="-1949345"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61" name="Graphic 45">
              <a:extLst>
                <a:ext uri="{FF2B5EF4-FFF2-40B4-BE49-F238E27FC236}">
                  <a16:creationId xmlns:a16="http://schemas.microsoft.com/office/drawing/2014/main" id="{61E8ABA7-991D-4C0A-CB92-22AF15F35CDB}"/>
                </a:ext>
              </a:extLst>
            </p:cNvPr>
            <p:cNvGrpSpPr/>
            <p:nvPr/>
          </p:nvGrpSpPr>
          <p:grpSpPr>
            <a:xfrm>
              <a:off x="-1985475" y="3036250"/>
              <a:ext cx="51722" cy="51815"/>
              <a:chOff x="-1985475" y="3036250"/>
              <a:chExt cx="51722" cy="51815"/>
            </a:xfrm>
          </p:grpSpPr>
          <p:sp>
            <p:nvSpPr>
              <p:cNvPr id="1762" name="Freeform 1761">
                <a:extLst>
                  <a:ext uri="{FF2B5EF4-FFF2-40B4-BE49-F238E27FC236}">
                    <a16:creationId xmlns:a16="http://schemas.microsoft.com/office/drawing/2014/main" id="{EF23DB47-4834-9FA4-FD7D-838D7B545F2B}"/>
                  </a:ext>
                </a:extLst>
              </p:cNvPr>
              <p:cNvSpPr/>
              <p:nvPr/>
            </p:nvSpPr>
            <p:spPr>
              <a:xfrm>
                <a:off x="-1985475"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63" name="Freeform 1762">
                <a:extLst>
                  <a:ext uri="{FF2B5EF4-FFF2-40B4-BE49-F238E27FC236}">
                    <a16:creationId xmlns:a16="http://schemas.microsoft.com/office/drawing/2014/main" id="{88AB419D-D32A-9314-542D-DA372F3E194A}"/>
                  </a:ext>
                </a:extLst>
              </p:cNvPr>
              <p:cNvSpPr/>
              <p:nvPr/>
            </p:nvSpPr>
            <p:spPr>
              <a:xfrm>
                <a:off x="-195961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64" name="Graphic 45">
              <a:extLst>
                <a:ext uri="{FF2B5EF4-FFF2-40B4-BE49-F238E27FC236}">
                  <a16:creationId xmlns:a16="http://schemas.microsoft.com/office/drawing/2014/main" id="{C3508158-A1E2-63EA-0B2B-EF80572E8ED8}"/>
                </a:ext>
              </a:extLst>
            </p:cNvPr>
            <p:cNvGrpSpPr/>
            <p:nvPr/>
          </p:nvGrpSpPr>
          <p:grpSpPr>
            <a:xfrm>
              <a:off x="-1994983" y="3036250"/>
              <a:ext cx="51722" cy="51815"/>
              <a:chOff x="-1994983" y="3036250"/>
              <a:chExt cx="51722" cy="51815"/>
            </a:xfrm>
          </p:grpSpPr>
          <p:sp>
            <p:nvSpPr>
              <p:cNvPr id="1765" name="Freeform 1764">
                <a:extLst>
                  <a:ext uri="{FF2B5EF4-FFF2-40B4-BE49-F238E27FC236}">
                    <a16:creationId xmlns:a16="http://schemas.microsoft.com/office/drawing/2014/main" id="{94326FFA-5D46-D94B-CB28-06CA4B032DEF}"/>
                  </a:ext>
                </a:extLst>
              </p:cNvPr>
              <p:cNvSpPr/>
              <p:nvPr/>
            </p:nvSpPr>
            <p:spPr>
              <a:xfrm>
                <a:off x="-1994983"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66" name="Freeform 1765">
                <a:extLst>
                  <a:ext uri="{FF2B5EF4-FFF2-40B4-BE49-F238E27FC236}">
                    <a16:creationId xmlns:a16="http://schemas.microsoft.com/office/drawing/2014/main" id="{380F2B5D-D30F-01D8-3211-84EC23D2D399}"/>
                  </a:ext>
                </a:extLst>
              </p:cNvPr>
              <p:cNvSpPr/>
              <p:nvPr/>
            </p:nvSpPr>
            <p:spPr>
              <a:xfrm>
                <a:off x="-1969121"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67" name="Graphic 45">
              <a:extLst>
                <a:ext uri="{FF2B5EF4-FFF2-40B4-BE49-F238E27FC236}">
                  <a16:creationId xmlns:a16="http://schemas.microsoft.com/office/drawing/2014/main" id="{896087C2-6E12-F319-E980-B15787188B2F}"/>
                </a:ext>
              </a:extLst>
            </p:cNvPr>
            <p:cNvGrpSpPr/>
            <p:nvPr/>
          </p:nvGrpSpPr>
          <p:grpSpPr>
            <a:xfrm>
              <a:off x="-2004491" y="3036250"/>
              <a:ext cx="51722" cy="51815"/>
              <a:chOff x="-2004491" y="3036250"/>
              <a:chExt cx="51722" cy="51815"/>
            </a:xfrm>
          </p:grpSpPr>
          <p:sp>
            <p:nvSpPr>
              <p:cNvPr id="1768" name="Freeform 1767">
                <a:extLst>
                  <a:ext uri="{FF2B5EF4-FFF2-40B4-BE49-F238E27FC236}">
                    <a16:creationId xmlns:a16="http://schemas.microsoft.com/office/drawing/2014/main" id="{8A5382C2-1B8C-D5A9-17D2-E661C7048041}"/>
                  </a:ext>
                </a:extLst>
              </p:cNvPr>
              <p:cNvSpPr/>
              <p:nvPr/>
            </p:nvSpPr>
            <p:spPr>
              <a:xfrm>
                <a:off x="-2004491"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69" name="Freeform 1768">
                <a:extLst>
                  <a:ext uri="{FF2B5EF4-FFF2-40B4-BE49-F238E27FC236}">
                    <a16:creationId xmlns:a16="http://schemas.microsoft.com/office/drawing/2014/main" id="{C4DB594A-4F7E-5FA3-A3F7-5F1E474C3C0B}"/>
                  </a:ext>
                </a:extLst>
              </p:cNvPr>
              <p:cNvSpPr/>
              <p:nvPr/>
            </p:nvSpPr>
            <p:spPr>
              <a:xfrm>
                <a:off x="-1978629"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70" name="Graphic 45">
              <a:extLst>
                <a:ext uri="{FF2B5EF4-FFF2-40B4-BE49-F238E27FC236}">
                  <a16:creationId xmlns:a16="http://schemas.microsoft.com/office/drawing/2014/main" id="{A1C23F97-34BE-D61A-61A4-AA436765DD71}"/>
                </a:ext>
              </a:extLst>
            </p:cNvPr>
            <p:cNvGrpSpPr/>
            <p:nvPr/>
          </p:nvGrpSpPr>
          <p:grpSpPr>
            <a:xfrm>
              <a:off x="-2013999" y="3036250"/>
              <a:ext cx="51722" cy="51815"/>
              <a:chOff x="-2013999" y="3036250"/>
              <a:chExt cx="51722" cy="51815"/>
            </a:xfrm>
          </p:grpSpPr>
          <p:sp>
            <p:nvSpPr>
              <p:cNvPr id="1771" name="Freeform 1770">
                <a:extLst>
                  <a:ext uri="{FF2B5EF4-FFF2-40B4-BE49-F238E27FC236}">
                    <a16:creationId xmlns:a16="http://schemas.microsoft.com/office/drawing/2014/main" id="{D426DCC4-8495-FDD4-D66D-A069B299173F}"/>
                  </a:ext>
                </a:extLst>
              </p:cNvPr>
              <p:cNvSpPr/>
              <p:nvPr/>
            </p:nvSpPr>
            <p:spPr>
              <a:xfrm>
                <a:off x="-2013999"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72" name="Freeform 1771">
                <a:extLst>
                  <a:ext uri="{FF2B5EF4-FFF2-40B4-BE49-F238E27FC236}">
                    <a16:creationId xmlns:a16="http://schemas.microsoft.com/office/drawing/2014/main" id="{96425842-0FB0-B2EA-15C8-CF2681F11054}"/>
                  </a:ext>
                </a:extLst>
              </p:cNvPr>
              <p:cNvSpPr/>
              <p:nvPr/>
            </p:nvSpPr>
            <p:spPr>
              <a:xfrm>
                <a:off x="-1988137"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73" name="Graphic 45">
              <a:extLst>
                <a:ext uri="{FF2B5EF4-FFF2-40B4-BE49-F238E27FC236}">
                  <a16:creationId xmlns:a16="http://schemas.microsoft.com/office/drawing/2014/main" id="{9E56A4FD-FEF1-7FB8-BC98-DAA96370B311}"/>
                </a:ext>
              </a:extLst>
            </p:cNvPr>
            <p:cNvGrpSpPr/>
            <p:nvPr/>
          </p:nvGrpSpPr>
          <p:grpSpPr>
            <a:xfrm>
              <a:off x="-2023507" y="3036250"/>
              <a:ext cx="51722" cy="51815"/>
              <a:chOff x="-2023507" y="3036250"/>
              <a:chExt cx="51722" cy="51815"/>
            </a:xfrm>
          </p:grpSpPr>
          <p:sp>
            <p:nvSpPr>
              <p:cNvPr id="1774" name="Freeform 1773">
                <a:extLst>
                  <a:ext uri="{FF2B5EF4-FFF2-40B4-BE49-F238E27FC236}">
                    <a16:creationId xmlns:a16="http://schemas.microsoft.com/office/drawing/2014/main" id="{D1B66C2E-666B-83F7-5D6F-BCFD6F04B70F}"/>
                  </a:ext>
                </a:extLst>
              </p:cNvPr>
              <p:cNvSpPr/>
              <p:nvPr/>
            </p:nvSpPr>
            <p:spPr>
              <a:xfrm>
                <a:off x="-2023507"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75" name="Freeform 1774">
                <a:extLst>
                  <a:ext uri="{FF2B5EF4-FFF2-40B4-BE49-F238E27FC236}">
                    <a16:creationId xmlns:a16="http://schemas.microsoft.com/office/drawing/2014/main" id="{FF929FAD-6FAF-D84B-61E9-7687AC2B3D89}"/>
                  </a:ext>
                </a:extLst>
              </p:cNvPr>
              <p:cNvSpPr/>
              <p:nvPr/>
            </p:nvSpPr>
            <p:spPr>
              <a:xfrm>
                <a:off x="-1997645"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76" name="Graphic 45">
              <a:extLst>
                <a:ext uri="{FF2B5EF4-FFF2-40B4-BE49-F238E27FC236}">
                  <a16:creationId xmlns:a16="http://schemas.microsoft.com/office/drawing/2014/main" id="{83C8751A-DB5D-FBD3-7999-08E739E313A5}"/>
                </a:ext>
              </a:extLst>
            </p:cNvPr>
            <p:cNvGrpSpPr/>
            <p:nvPr/>
          </p:nvGrpSpPr>
          <p:grpSpPr>
            <a:xfrm>
              <a:off x="-1990229" y="3036250"/>
              <a:ext cx="51722" cy="51815"/>
              <a:chOff x="-1990229" y="3036250"/>
              <a:chExt cx="51722" cy="51815"/>
            </a:xfrm>
          </p:grpSpPr>
          <p:sp>
            <p:nvSpPr>
              <p:cNvPr id="1777" name="Freeform 1776">
                <a:extLst>
                  <a:ext uri="{FF2B5EF4-FFF2-40B4-BE49-F238E27FC236}">
                    <a16:creationId xmlns:a16="http://schemas.microsoft.com/office/drawing/2014/main" id="{F5E8B3EA-6FD9-B123-56CA-22D6F6F7253B}"/>
                  </a:ext>
                </a:extLst>
              </p:cNvPr>
              <p:cNvSpPr/>
              <p:nvPr/>
            </p:nvSpPr>
            <p:spPr>
              <a:xfrm>
                <a:off x="-1990229"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78" name="Freeform 1777">
                <a:extLst>
                  <a:ext uri="{FF2B5EF4-FFF2-40B4-BE49-F238E27FC236}">
                    <a16:creationId xmlns:a16="http://schemas.microsoft.com/office/drawing/2014/main" id="{259E0618-0C33-AA1A-14AB-9A9B1F667932}"/>
                  </a:ext>
                </a:extLst>
              </p:cNvPr>
              <p:cNvSpPr/>
              <p:nvPr/>
            </p:nvSpPr>
            <p:spPr>
              <a:xfrm>
                <a:off x="-1964367"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79" name="Graphic 45">
              <a:extLst>
                <a:ext uri="{FF2B5EF4-FFF2-40B4-BE49-F238E27FC236}">
                  <a16:creationId xmlns:a16="http://schemas.microsoft.com/office/drawing/2014/main" id="{258F98F0-D534-2FC8-8AC0-C95C14021925}"/>
                </a:ext>
              </a:extLst>
            </p:cNvPr>
            <p:cNvGrpSpPr/>
            <p:nvPr/>
          </p:nvGrpSpPr>
          <p:grpSpPr>
            <a:xfrm>
              <a:off x="-1999737" y="3036250"/>
              <a:ext cx="51722" cy="51815"/>
              <a:chOff x="-1999737" y="3036250"/>
              <a:chExt cx="51722" cy="51815"/>
            </a:xfrm>
          </p:grpSpPr>
          <p:sp>
            <p:nvSpPr>
              <p:cNvPr id="1780" name="Freeform 1779">
                <a:extLst>
                  <a:ext uri="{FF2B5EF4-FFF2-40B4-BE49-F238E27FC236}">
                    <a16:creationId xmlns:a16="http://schemas.microsoft.com/office/drawing/2014/main" id="{29E1FA0F-D0E4-4A58-86CC-FEEE728DCCC3}"/>
                  </a:ext>
                </a:extLst>
              </p:cNvPr>
              <p:cNvSpPr/>
              <p:nvPr/>
            </p:nvSpPr>
            <p:spPr>
              <a:xfrm>
                <a:off x="-1999737"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81" name="Freeform 1780">
                <a:extLst>
                  <a:ext uri="{FF2B5EF4-FFF2-40B4-BE49-F238E27FC236}">
                    <a16:creationId xmlns:a16="http://schemas.microsoft.com/office/drawing/2014/main" id="{729FC58B-26B0-D67C-AAE2-66CE4F199108}"/>
                  </a:ext>
                </a:extLst>
              </p:cNvPr>
              <p:cNvSpPr/>
              <p:nvPr/>
            </p:nvSpPr>
            <p:spPr>
              <a:xfrm>
                <a:off x="-1973875"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82" name="Graphic 45">
              <a:extLst>
                <a:ext uri="{FF2B5EF4-FFF2-40B4-BE49-F238E27FC236}">
                  <a16:creationId xmlns:a16="http://schemas.microsoft.com/office/drawing/2014/main" id="{A8EF3FC5-2510-42F6-9684-A8F61F18D5A0}"/>
                </a:ext>
              </a:extLst>
            </p:cNvPr>
            <p:cNvGrpSpPr/>
            <p:nvPr/>
          </p:nvGrpSpPr>
          <p:grpSpPr>
            <a:xfrm>
              <a:off x="-2009245" y="3036250"/>
              <a:ext cx="51722" cy="51815"/>
              <a:chOff x="-2009245" y="3036250"/>
              <a:chExt cx="51722" cy="51815"/>
            </a:xfrm>
          </p:grpSpPr>
          <p:sp>
            <p:nvSpPr>
              <p:cNvPr id="1783" name="Freeform 1782">
                <a:extLst>
                  <a:ext uri="{FF2B5EF4-FFF2-40B4-BE49-F238E27FC236}">
                    <a16:creationId xmlns:a16="http://schemas.microsoft.com/office/drawing/2014/main" id="{1E8A25AC-994F-BB09-638D-7903C4BC219E}"/>
                  </a:ext>
                </a:extLst>
              </p:cNvPr>
              <p:cNvSpPr/>
              <p:nvPr/>
            </p:nvSpPr>
            <p:spPr>
              <a:xfrm>
                <a:off x="-2009245"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84" name="Freeform 1783">
                <a:extLst>
                  <a:ext uri="{FF2B5EF4-FFF2-40B4-BE49-F238E27FC236}">
                    <a16:creationId xmlns:a16="http://schemas.microsoft.com/office/drawing/2014/main" id="{ED623A4D-1E59-1088-6BFA-17BDFEEAE612}"/>
                  </a:ext>
                </a:extLst>
              </p:cNvPr>
              <p:cNvSpPr/>
              <p:nvPr/>
            </p:nvSpPr>
            <p:spPr>
              <a:xfrm>
                <a:off x="-198338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85" name="Graphic 45">
              <a:extLst>
                <a:ext uri="{FF2B5EF4-FFF2-40B4-BE49-F238E27FC236}">
                  <a16:creationId xmlns:a16="http://schemas.microsoft.com/office/drawing/2014/main" id="{41528088-1759-F05A-A3E0-CCA084ABE0D2}"/>
                </a:ext>
              </a:extLst>
            </p:cNvPr>
            <p:cNvGrpSpPr/>
            <p:nvPr/>
          </p:nvGrpSpPr>
          <p:grpSpPr>
            <a:xfrm>
              <a:off x="-2018753" y="3036250"/>
              <a:ext cx="51722" cy="51815"/>
              <a:chOff x="-2018753" y="3036250"/>
              <a:chExt cx="51722" cy="51815"/>
            </a:xfrm>
          </p:grpSpPr>
          <p:sp>
            <p:nvSpPr>
              <p:cNvPr id="1786" name="Freeform 1785">
                <a:extLst>
                  <a:ext uri="{FF2B5EF4-FFF2-40B4-BE49-F238E27FC236}">
                    <a16:creationId xmlns:a16="http://schemas.microsoft.com/office/drawing/2014/main" id="{2121F94A-73D1-F280-8CB0-F345A6602363}"/>
                  </a:ext>
                </a:extLst>
              </p:cNvPr>
              <p:cNvSpPr/>
              <p:nvPr/>
            </p:nvSpPr>
            <p:spPr>
              <a:xfrm>
                <a:off x="-2018753"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87" name="Freeform 1786">
                <a:extLst>
                  <a:ext uri="{FF2B5EF4-FFF2-40B4-BE49-F238E27FC236}">
                    <a16:creationId xmlns:a16="http://schemas.microsoft.com/office/drawing/2014/main" id="{C0EE1B7F-760A-29E7-0737-18F81F4251A3}"/>
                  </a:ext>
                </a:extLst>
              </p:cNvPr>
              <p:cNvSpPr/>
              <p:nvPr/>
            </p:nvSpPr>
            <p:spPr>
              <a:xfrm>
                <a:off x="-1992891"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88" name="Graphic 45">
              <a:extLst>
                <a:ext uri="{FF2B5EF4-FFF2-40B4-BE49-F238E27FC236}">
                  <a16:creationId xmlns:a16="http://schemas.microsoft.com/office/drawing/2014/main" id="{2BD72F05-AEF6-88EA-26FC-6F48447DCFE9}"/>
                </a:ext>
              </a:extLst>
            </p:cNvPr>
            <p:cNvGrpSpPr/>
            <p:nvPr/>
          </p:nvGrpSpPr>
          <p:grpSpPr>
            <a:xfrm>
              <a:off x="-2028260" y="3036250"/>
              <a:ext cx="51722" cy="51815"/>
              <a:chOff x="-2028260" y="3036250"/>
              <a:chExt cx="51722" cy="51815"/>
            </a:xfrm>
          </p:grpSpPr>
          <p:sp>
            <p:nvSpPr>
              <p:cNvPr id="1789" name="Freeform 1788">
                <a:extLst>
                  <a:ext uri="{FF2B5EF4-FFF2-40B4-BE49-F238E27FC236}">
                    <a16:creationId xmlns:a16="http://schemas.microsoft.com/office/drawing/2014/main" id="{8E859411-8576-8740-BA44-A9AB5E7EA671}"/>
                  </a:ext>
                </a:extLst>
              </p:cNvPr>
              <p:cNvSpPr/>
              <p:nvPr/>
            </p:nvSpPr>
            <p:spPr>
              <a:xfrm>
                <a:off x="-2028260"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90" name="Freeform 1789">
                <a:extLst>
                  <a:ext uri="{FF2B5EF4-FFF2-40B4-BE49-F238E27FC236}">
                    <a16:creationId xmlns:a16="http://schemas.microsoft.com/office/drawing/2014/main" id="{691DD6EE-0BD0-6457-794D-99CD1A1D95DC}"/>
                  </a:ext>
                </a:extLst>
              </p:cNvPr>
              <p:cNvSpPr/>
              <p:nvPr/>
            </p:nvSpPr>
            <p:spPr>
              <a:xfrm>
                <a:off x="-2002399"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91" name="Graphic 45">
              <a:extLst>
                <a:ext uri="{FF2B5EF4-FFF2-40B4-BE49-F238E27FC236}">
                  <a16:creationId xmlns:a16="http://schemas.microsoft.com/office/drawing/2014/main" id="{E9C078E5-CC70-C530-8589-A3881536DA4F}"/>
                </a:ext>
              </a:extLst>
            </p:cNvPr>
            <p:cNvGrpSpPr/>
            <p:nvPr/>
          </p:nvGrpSpPr>
          <p:grpSpPr>
            <a:xfrm>
              <a:off x="-2033014" y="3036250"/>
              <a:ext cx="51722" cy="51815"/>
              <a:chOff x="-2033014" y="3036250"/>
              <a:chExt cx="51722" cy="51815"/>
            </a:xfrm>
          </p:grpSpPr>
          <p:sp>
            <p:nvSpPr>
              <p:cNvPr id="1792" name="Freeform 1791">
                <a:extLst>
                  <a:ext uri="{FF2B5EF4-FFF2-40B4-BE49-F238E27FC236}">
                    <a16:creationId xmlns:a16="http://schemas.microsoft.com/office/drawing/2014/main" id="{4719EB04-C833-AC57-0451-3F440BD82E4E}"/>
                  </a:ext>
                </a:extLst>
              </p:cNvPr>
              <p:cNvSpPr/>
              <p:nvPr/>
            </p:nvSpPr>
            <p:spPr>
              <a:xfrm>
                <a:off x="-2033014"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93" name="Freeform 1792">
                <a:extLst>
                  <a:ext uri="{FF2B5EF4-FFF2-40B4-BE49-F238E27FC236}">
                    <a16:creationId xmlns:a16="http://schemas.microsoft.com/office/drawing/2014/main" id="{FD92CC67-8310-1904-BB2D-7D7DC567101D}"/>
                  </a:ext>
                </a:extLst>
              </p:cNvPr>
              <p:cNvSpPr/>
              <p:nvPr/>
            </p:nvSpPr>
            <p:spPr>
              <a:xfrm>
                <a:off x="-200715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94" name="Graphic 45">
              <a:extLst>
                <a:ext uri="{FF2B5EF4-FFF2-40B4-BE49-F238E27FC236}">
                  <a16:creationId xmlns:a16="http://schemas.microsoft.com/office/drawing/2014/main" id="{690C88D3-16EC-75E1-9644-A733E02963A9}"/>
                </a:ext>
              </a:extLst>
            </p:cNvPr>
            <p:cNvGrpSpPr/>
            <p:nvPr/>
          </p:nvGrpSpPr>
          <p:grpSpPr>
            <a:xfrm>
              <a:off x="-2037673" y="3036250"/>
              <a:ext cx="51722" cy="51815"/>
              <a:chOff x="-2037673" y="3036250"/>
              <a:chExt cx="51722" cy="51815"/>
            </a:xfrm>
          </p:grpSpPr>
          <p:sp>
            <p:nvSpPr>
              <p:cNvPr id="1795" name="Freeform 1794">
                <a:extLst>
                  <a:ext uri="{FF2B5EF4-FFF2-40B4-BE49-F238E27FC236}">
                    <a16:creationId xmlns:a16="http://schemas.microsoft.com/office/drawing/2014/main" id="{27921B8E-3BB9-F2F5-A058-46D8DB43F116}"/>
                  </a:ext>
                </a:extLst>
              </p:cNvPr>
              <p:cNvSpPr/>
              <p:nvPr/>
            </p:nvSpPr>
            <p:spPr>
              <a:xfrm>
                <a:off x="-2037673"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96" name="Freeform 1795">
                <a:extLst>
                  <a:ext uri="{FF2B5EF4-FFF2-40B4-BE49-F238E27FC236}">
                    <a16:creationId xmlns:a16="http://schemas.microsoft.com/office/drawing/2014/main" id="{CD9FBE5B-5F46-C65A-27E0-467A5A4D38F8}"/>
                  </a:ext>
                </a:extLst>
              </p:cNvPr>
              <p:cNvSpPr/>
              <p:nvPr/>
            </p:nvSpPr>
            <p:spPr>
              <a:xfrm>
                <a:off x="-2011812"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97" name="Graphic 45">
              <a:extLst>
                <a:ext uri="{FF2B5EF4-FFF2-40B4-BE49-F238E27FC236}">
                  <a16:creationId xmlns:a16="http://schemas.microsoft.com/office/drawing/2014/main" id="{9DED36C4-B91A-A92A-28E9-BDB5EBE566FB}"/>
                </a:ext>
              </a:extLst>
            </p:cNvPr>
            <p:cNvGrpSpPr/>
            <p:nvPr/>
          </p:nvGrpSpPr>
          <p:grpSpPr>
            <a:xfrm>
              <a:off x="-2073993" y="3036250"/>
              <a:ext cx="51722" cy="51815"/>
              <a:chOff x="-2073993" y="3036250"/>
              <a:chExt cx="51722" cy="51815"/>
            </a:xfrm>
          </p:grpSpPr>
          <p:sp>
            <p:nvSpPr>
              <p:cNvPr id="1798" name="Freeform 1797">
                <a:extLst>
                  <a:ext uri="{FF2B5EF4-FFF2-40B4-BE49-F238E27FC236}">
                    <a16:creationId xmlns:a16="http://schemas.microsoft.com/office/drawing/2014/main" id="{9D4C44A3-2CEE-1B39-EE88-4DB073F8B5D4}"/>
                  </a:ext>
                </a:extLst>
              </p:cNvPr>
              <p:cNvSpPr/>
              <p:nvPr/>
            </p:nvSpPr>
            <p:spPr>
              <a:xfrm>
                <a:off x="-2073993"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99" name="Freeform 1798">
                <a:extLst>
                  <a:ext uri="{FF2B5EF4-FFF2-40B4-BE49-F238E27FC236}">
                    <a16:creationId xmlns:a16="http://schemas.microsoft.com/office/drawing/2014/main" id="{FCC66007-11AB-89C8-8906-21A2C467FD8B}"/>
                  </a:ext>
                </a:extLst>
              </p:cNvPr>
              <p:cNvSpPr/>
              <p:nvPr/>
            </p:nvSpPr>
            <p:spPr>
              <a:xfrm>
                <a:off x="-2048132"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00" name="Graphic 45">
              <a:extLst>
                <a:ext uri="{FF2B5EF4-FFF2-40B4-BE49-F238E27FC236}">
                  <a16:creationId xmlns:a16="http://schemas.microsoft.com/office/drawing/2014/main" id="{947271AB-2F44-1A3A-E093-EE2B6D584F7D}"/>
                </a:ext>
              </a:extLst>
            </p:cNvPr>
            <p:cNvGrpSpPr/>
            <p:nvPr/>
          </p:nvGrpSpPr>
          <p:grpSpPr>
            <a:xfrm>
              <a:off x="-2078462" y="3036250"/>
              <a:ext cx="51722" cy="51815"/>
              <a:chOff x="-2078462" y="3036250"/>
              <a:chExt cx="51722" cy="51815"/>
            </a:xfrm>
          </p:grpSpPr>
          <p:sp>
            <p:nvSpPr>
              <p:cNvPr id="1801" name="Freeform 1800">
                <a:extLst>
                  <a:ext uri="{FF2B5EF4-FFF2-40B4-BE49-F238E27FC236}">
                    <a16:creationId xmlns:a16="http://schemas.microsoft.com/office/drawing/2014/main" id="{D5127B2E-1CE2-6518-4C3A-22C73EF57D25}"/>
                  </a:ext>
                </a:extLst>
              </p:cNvPr>
              <p:cNvSpPr/>
              <p:nvPr/>
            </p:nvSpPr>
            <p:spPr>
              <a:xfrm>
                <a:off x="-2078462"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02" name="Freeform 1801">
                <a:extLst>
                  <a:ext uri="{FF2B5EF4-FFF2-40B4-BE49-F238E27FC236}">
                    <a16:creationId xmlns:a16="http://schemas.microsoft.com/office/drawing/2014/main" id="{DF889B93-0DF2-7ECA-63B8-D62F341AD639}"/>
                  </a:ext>
                </a:extLst>
              </p:cNvPr>
              <p:cNvSpPr/>
              <p:nvPr/>
            </p:nvSpPr>
            <p:spPr>
              <a:xfrm>
                <a:off x="-2052601"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03" name="Graphic 45">
              <a:extLst>
                <a:ext uri="{FF2B5EF4-FFF2-40B4-BE49-F238E27FC236}">
                  <a16:creationId xmlns:a16="http://schemas.microsoft.com/office/drawing/2014/main" id="{8C728BD0-D8A7-BE97-849C-780E12EF4D5A}"/>
                </a:ext>
              </a:extLst>
            </p:cNvPr>
            <p:cNvGrpSpPr/>
            <p:nvPr/>
          </p:nvGrpSpPr>
          <p:grpSpPr>
            <a:xfrm>
              <a:off x="-2099855" y="3036250"/>
              <a:ext cx="51722" cy="51815"/>
              <a:chOff x="-2099855" y="3036250"/>
              <a:chExt cx="51722" cy="51815"/>
            </a:xfrm>
          </p:grpSpPr>
          <p:sp>
            <p:nvSpPr>
              <p:cNvPr id="1804" name="Freeform 1803">
                <a:extLst>
                  <a:ext uri="{FF2B5EF4-FFF2-40B4-BE49-F238E27FC236}">
                    <a16:creationId xmlns:a16="http://schemas.microsoft.com/office/drawing/2014/main" id="{41FEFE35-5621-1A9D-CFAB-B883E619C607}"/>
                  </a:ext>
                </a:extLst>
              </p:cNvPr>
              <p:cNvSpPr/>
              <p:nvPr/>
            </p:nvSpPr>
            <p:spPr>
              <a:xfrm>
                <a:off x="-2099855"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05" name="Freeform 1804">
                <a:extLst>
                  <a:ext uri="{FF2B5EF4-FFF2-40B4-BE49-F238E27FC236}">
                    <a16:creationId xmlns:a16="http://schemas.microsoft.com/office/drawing/2014/main" id="{9031013F-9F53-8565-ED5E-3DC4CB29A438}"/>
                  </a:ext>
                </a:extLst>
              </p:cNvPr>
              <p:cNvSpPr/>
              <p:nvPr/>
            </p:nvSpPr>
            <p:spPr>
              <a:xfrm>
                <a:off x="-207399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06" name="Graphic 45">
              <a:extLst>
                <a:ext uri="{FF2B5EF4-FFF2-40B4-BE49-F238E27FC236}">
                  <a16:creationId xmlns:a16="http://schemas.microsoft.com/office/drawing/2014/main" id="{FC17C8E2-6BD3-BEC1-CFDB-D37A560D4B5C}"/>
                </a:ext>
              </a:extLst>
            </p:cNvPr>
            <p:cNvGrpSpPr/>
            <p:nvPr/>
          </p:nvGrpSpPr>
          <p:grpSpPr>
            <a:xfrm>
              <a:off x="-2102993" y="3036250"/>
              <a:ext cx="51818" cy="51815"/>
              <a:chOff x="-2102993" y="3036250"/>
              <a:chExt cx="51818" cy="51815"/>
            </a:xfrm>
          </p:grpSpPr>
          <p:sp>
            <p:nvSpPr>
              <p:cNvPr id="1807" name="Freeform 1806">
                <a:extLst>
                  <a:ext uri="{FF2B5EF4-FFF2-40B4-BE49-F238E27FC236}">
                    <a16:creationId xmlns:a16="http://schemas.microsoft.com/office/drawing/2014/main" id="{906BA269-A455-0C1B-6FEB-06171477C9E5}"/>
                  </a:ext>
                </a:extLst>
              </p:cNvPr>
              <p:cNvSpPr/>
              <p:nvPr/>
            </p:nvSpPr>
            <p:spPr>
              <a:xfrm>
                <a:off x="-2102993"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08" name="Freeform 1807">
                <a:extLst>
                  <a:ext uri="{FF2B5EF4-FFF2-40B4-BE49-F238E27FC236}">
                    <a16:creationId xmlns:a16="http://schemas.microsoft.com/office/drawing/2014/main" id="{D2A6B28F-31EF-C180-1D67-729BC897E0B7}"/>
                  </a:ext>
                </a:extLst>
              </p:cNvPr>
              <p:cNvSpPr/>
              <p:nvPr/>
            </p:nvSpPr>
            <p:spPr>
              <a:xfrm>
                <a:off x="-2077131"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09" name="Graphic 45">
              <a:extLst>
                <a:ext uri="{FF2B5EF4-FFF2-40B4-BE49-F238E27FC236}">
                  <a16:creationId xmlns:a16="http://schemas.microsoft.com/office/drawing/2014/main" id="{A5241C38-60D7-EB6A-6622-1B941BC5B90C}"/>
                </a:ext>
              </a:extLst>
            </p:cNvPr>
            <p:cNvGrpSpPr/>
            <p:nvPr/>
          </p:nvGrpSpPr>
          <p:grpSpPr>
            <a:xfrm>
              <a:off x="-2105750" y="3036250"/>
              <a:ext cx="51722" cy="51815"/>
              <a:chOff x="-2105750" y="3036250"/>
              <a:chExt cx="51722" cy="51815"/>
            </a:xfrm>
          </p:grpSpPr>
          <p:sp>
            <p:nvSpPr>
              <p:cNvPr id="1810" name="Freeform 1809">
                <a:extLst>
                  <a:ext uri="{FF2B5EF4-FFF2-40B4-BE49-F238E27FC236}">
                    <a16:creationId xmlns:a16="http://schemas.microsoft.com/office/drawing/2014/main" id="{B5AE230E-72D3-C3B8-55F1-047F03828B44}"/>
                  </a:ext>
                </a:extLst>
              </p:cNvPr>
              <p:cNvSpPr/>
              <p:nvPr/>
            </p:nvSpPr>
            <p:spPr>
              <a:xfrm>
                <a:off x="-2105750"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11" name="Freeform 1810">
                <a:extLst>
                  <a:ext uri="{FF2B5EF4-FFF2-40B4-BE49-F238E27FC236}">
                    <a16:creationId xmlns:a16="http://schemas.microsoft.com/office/drawing/2014/main" id="{715C335B-8587-D41A-47A0-5DD1E68DFCFD}"/>
                  </a:ext>
                </a:extLst>
              </p:cNvPr>
              <p:cNvSpPr/>
              <p:nvPr/>
            </p:nvSpPr>
            <p:spPr>
              <a:xfrm>
                <a:off x="-2079888"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12" name="Graphic 45">
              <a:extLst>
                <a:ext uri="{FF2B5EF4-FFF2-40B4-BE49-F238E27FC236}">
                  <a16:creationId xmlns:a16="http://schemas.microsoft.com/office/drawing/2014/main" id="{826A82B1-CA9D-8B06-1C7F-4F09E08CE5B1}"/>
                </a:ext>
              </a:extLst>
            </p:cNvPr>
            <p:cNvGrpSpPr/>
            <p:nvPr/>
          </p:nvGrpSpPr>
          <p:grpSpPr>
            <a:xfrm>
              <a:off x="-2115638" y="3036250"/>
              <a:ext cx="51722" cy="51815"/>
              <a:chOff x="-2115638" y="3036250"/>
              <a:chExt cx="51722" cy="51815"/>
            </a:xfrm>
          </p:grpSpPr>
          <p:sp>
            <p:nvSpPr>
              <p:cNvPr id="1813" name="Freeform 1812">
                <a:extLst>
                  <a:ext uri="{FF2B5EF4-FFF2-40B4-BE49-F238E27FC236}">
                    <a16:creationId xmlns:a16="http://schemas.microsoft.com/office/drawing/2014/main" id="{37BEA3CE-BBB7-B0E7-A9EB-3C3EDD9CBA6B}"/>
                  </a:ext>
                </a:extLst>
              </p:cNvPr>
              <p:cNvSpPr/>
              <p:nvPr/>
            </p:nvSpPr>
            <p:spPr>
              <a:xfrm>
                <a:off x="-2115638"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14" name="Freeform 1813">
                <a:extLst>
                  <a:ext uri="{FF2B5EF4-FFF2-40B4-BE49-F238E27FC236}">
                    <a16:creationId xmlns:a16="http://schemas.microsoft.com/office/drawing/2014/main" id="{115B8673-9E51-E2C1-9D6E-6E262A3A5A1B}"/>
                  </a:ext>
                </a:extLst>
              </p:cNvPr>
              <p:cNvSpPr/>
              <p:nvPr/>
            </p:nvSpPr>
            <p:spPr>
              <a:xfrm>
                <a:off x="-2089777"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15" name="Graphic 45">
              <a:extLst>
                <a:ext uri="{FF2B5EF4-FFF2-40B4-BE49-F238E27FC236}">
                  <a16:creationId xmlns:a16="http://schemas.microsoft.com/office/drawing/2014/main" id="{89681E31-F7AB-F342-0CF9-864715754A60}"/>
                </a:ext>
              </a:extLst>
            </p:cNvPr>
            <p:cNvGrpSpPr/>
            <p:nvPr/>
          </p:nvGrpSpPr>
          <p:grpSpPr>
            <a:xfrm>
              <a:off x="-2119061" y="3036250"/>
              <a:ext cx="51722" cy="51815"/>
              <a:chOff x="-2119061" y="3036250"/>
              <a:chExt cx="51722" cy="51815"/>
            </a:xfrm>
          </p:grpSpPr>
          <p:sp>
            <p:nvSpPr>
              <p:cNvPr id="1816" name="Freeform 1815">
                <a:extLst>
                  <a:ext uri="{FF2B5EF4-FFF2-40B4-BE49-F238E27FC236}">
                    <a16:creationId xmlns:a16="http://schemas.microsoft.com/office/drawing/2014/main" id="{DF2E9587-6AFA-DDEE-D3BE-0695AF57B303}"/>
                  </a:ext>
                </a:extLst>
              </p:cNvPr>
              <p:cNvSpPr/>
              <p:nvPr/>
            </p:nvSpPr>
            <p:spPr>
              <a:xfrm>
                <a:off x="-2119061"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17" name="Freeform 1816">
                <a:extLst>
                  <a:ext uri="{FF2B5EF4-FFF2-40B4-BE49-F238E27FC236}">
                    <a16:creationId xmlns:a16="http://schemas.microsoft.com/office/drawing/2014/main" id="{80497D5A-6E47-58C7-6E5E-B403A8A72000}"/>
                  </a:ext>
                </a:extLst>
              </p:cNvPr>
              <p:cNvSpPr/>
              <p:nvPr/>
            </p:nvSpPr>
            <p:spPr>
              <a:xfrm>
                <a:off x="-2093199"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18" name="Graphic 45">
              <a:extLst>
                <a:ext uri="{FF2B5EF4-FFF2-40B4-BE49-F238E27FC236}">
                  <a16:creationId xmlns:a16="http://schemas.microsoft.com/office/drawing/2014/main" id="{8ED6EEC2-9E0A-A01C-E338-191D53269F88}"/>
                </a:ext>
              </a:extLst>
            </p:cNvPr>
            <p:cNvGrpSpPr/>
            <p:nvPr/>
          </p:nvGrpSpPr>
          <p:grpSpPr>
            <a:xfrm>
              <a:off x="-2123054" y="3036250"/>
              <a:ext cx="51818" cy="51815"/>
              <a:chOff x="-2123054" y="3036250"/>
              <a:chExt cx="51818" cy="51815"/>
            </a:xfrm>
          </p:grpSpPr>
          <p:sp>
            <p:nvSpPr>
              <p:cNvPr id="1819" name="Freeform 1818">
                <a:extLst>
                  <a:ext uri="{FF2B5EF4-FFF2-40B4-BE49-F238E27FC236}">
                    <a16:creationId xmlns:a16="http://schemas.microsoft.com/office/drawing/2014/main" id="{45BBE22C-51A1-3459-E222-365288D64757}"/>
                  </a:ext>
                </a:extLst>
              </p:cNvPr>
              <p:cNvSpPr/>
              <p:nvPr/>
            </p:nvSpPr>
            <p:spPr>
              <a:xfrm>
                <a:off x="-2123054"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20" name="Freeform 1819">
                <a:extLst>
                  <a:ext uri="{FF2B5EF4-FFF2-40B4-BE49-F238E27FC236}">
                    <a16:creationId xmlns:a16="http://schemas.microsoft.com/office/drawing/2014/main" id="{33C04F9C-2F48-852B-C2CC-74A909AEDF67}"/>
                  </a:ext>
                </a:extLst>
              </p:cNvPr>
              <p:cNvSpPr/>
              <p:nvPr/>
            </p:nvSpPr>
            <p:spPr>
              <a:xfrm>
                <a:off x="-209719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21" name="Graphic 45">
              <a:extLst>
                <a:ext uri="{FF2B5EF4-FFF2-40B4-BE49-F238E27FC236}">
                  <a16:creationId xmlns:a16="http://schemas.microsoft.com/office/drawing/2014/main" id="{7EFF6AFF-7B44-E1AF-51EA-E06EAEEE920C}"/>
                </a:ext>
              </a:extLst>
            </p:cNvPr>
            <p:cNvGrpSpPr/>
            <p:nvPr/>
          </p:nvGrpSpPr>
          <p:grpSpPr>
            <a:xfrm>
              <a:off x="-2126097" y="3036250"/>
              <a:ext cx="51722" cy="51815"/>
              <a:chOff x="-2126097" y="3036250"/>
              <a:chExt cx="51722" cy="51815"/>
            </a:xfrm>
          </p:grpSpPr>
          <p:sp>
            <p:nvSpPr>
              <p:cNvPr id="1822" name="Freeform 1821">
                <a:extLst>
                  <a:ext uri="{FF2B5EF4-FFF2-40B4-BE49-F238E27FC236}">
                    <a16:creationId xmlns:a16="http://schemas.microsoft.com/office/drawing/2014/main" id="{43986629-493A-2DD9-C5D5-032497A209E2}"/>
                  </a:ext>
                </a:extLst>
              </p:cNvPr>
              <p:cNvSpPr/>
              <p:nvPr/>
            </p:nvSpPr>
            <p:spPr>
              <a:xfrm>
                <a:off x="-2126097"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23" name="Freeform 1822">
                <a:extLst>
                  <a:ext uri="{FF2B5EF4-FFF2-40B4-BE49-F238E27FC236}">
                    <a16:creationId xmlns:a16="http://schemas.microsoft.com/office/drawing/2014/main" id="{100C1A94-7299-3887-7BC4-60B8241BE50B}"/>
                  </a:ext>
                </a:extLst>
              </p:cNvPr>
              <p:cNvSpPr/>
              <p:nvPr/>
            </p:nvSpPr>
            <p:spPr>
              <a:xfrm>
                <a:off x="-2100235"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24" name="Graphic 45">
              <a:extLst>
                <a:ext uri="{FF2B5EF4-FFF2-40B4-BE49-F238E27FC236}">
                  <a16:creationId xmlns:a16="http://schemas.microsoft.com/office/drawing/2014/main" id="{C3B1DBDD-9597-825F-9AC6-8BEC12976BF9}"/>
                </a:ext>
              </a:extLst>
            </p:cNvPr>
            <p:cNvGrpSpPr/>
            <p:nvPr/>
          </p:nvGrpSpPr>
          <p:grpSpPr>
            <a:xfrm>
              <a:off x="-2147204" y="3036250"/>
              <a:ext cx="51722" cy="51815"/>
              <a:chOff x="-2147204" y="3036250"/>
              <a:chExt cx="51722" cy="51815"/>
            </a:xfrm>
          </p:grpSpPr>
          <p:sp>
            <p:nvSpPr>
              <p:cNvPr id="1825" name="Freeform 1824">
                <a:extLst>
                  <a:ext uri="{FF2B5EF4-FFF2-40B4-BE49-F238E27FC236}">
                    <a16:creationId xmlns:a16="http://schemas.microsoft.com/office/drawing/2014/main" id="{8B7A318B-8899-25AC-6148-8D3816D0C0C9}"/>
                  </a:ext>
                </a:extLst>
              </p:cNvPr>
              <p:cNvSpPr/>
              <p:nvPr/>
            </p:nvSpPr>
            <p:spPr>
              <a:xfrm>
                <a:off x="-2147204"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26" name="Freeform 1825">
                <a:extLst>
                  <a:ext uri="{FF2B5EF4-FFF2-40B4-BE49-F238E27FC236}">
                    <a16:creationId xmlns:a16="http://schemas.microsoft.com/office/drawing/2014/main" id="{3290EEAE-2479-912A-535D-5C0A591D94CB}"/>
                  </a:ext>
                </a:extLst>
              </p:cNvPr>
              <p:cNvSpPr/>
              <p:nvPr/>
            </p:nvSpPr>
            <p:spPr>
              <a:xfrm>
                <a:off x="-212134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27" name="Graphic 45">
              <a:extLst>
                <a:ext uri="{FF2B5EF4-FFF2-40B4-BE49-F238E27FC236}">
                  <a16:creationId xmlns:a16="http://schemas.microsoft.com/office/drawing/2014/main" id="{D01D6E7D-EDB4-FBA0-89C8-9DFA6E711043}"/>
                </a:ext>
              </a:extLst>
            </p:cNvPr>
            <p:cNvGrpSpPr/>
            <p:nvPr/>
          </p:nvGrpSpPr>
          <p:grpSpPr>
            <a:xfrm>
              <a:off x="-2173731" y="3036250"/>
              <a:ext cx="51818" cy="51815"/>
              <a:chOff x="-2173731" y="3036250"/>
              <a:chExt cx="51818" cy="51815"/>
            </a:xfrm>
          </p:grpSpPr>
          <p:sp>
            <p:nvSpPr>
              <p:cNvPr id="1828" name="Freeform 1827">
                <a:extLst>
                  <a:ext uri="{FF2B5EF4-FFF2-40B4-BE49-F238E27FC236}">
                    <a16:creationId xmlns:a16="http://schemas.microsoft.com/office/drawing/2014/main" id="{A331AF01-1E5E-0335-ECDA-DA37791053B2}"/>
                  </a:ext>
                </a:extLst>
              </p:cNvPr>
              <p:cNvSpPr/>
              <p:nvPr/>
            </p:nvSpPr>
            <p:spPr>
              <a:xfrm>
                <a:off x="-2173731"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29" name="Freeform 1828">
                <a:extLst>
                  <a:ext uri="{FF2B5EF4-FFF2-40B4-BE49-F238E27FC236}">
                    <a16:creationId xmlns:a16="http://schemas.microsoft.com/office/drawing/2014/main" id="{0F3B63D0-3D6C-63CF-FCC3-9D10309B40EB}"/>
                  </a:ext>
                </a:extLst>
              </p:cNvPr>
              <p:cNvSpPr/>
              <p:nvPr/>
            </p:nvSpPr>
            <p:spPr>
              <a:xfrm>
                <a:off x="-2147775"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30" name="Graphic 45">
              <a:extLst>
                <a:ext uri="{FF2B5EF4-FFF2-40B4-BE49-F238E27FC236}">
                  <a16:creationId xmlns:a16="http://schemas.microsoft.com/office/drawing/2014/main" id="{834E706A-9096-CA0F-B82D-DE60590B898B}"/>
                </a:ext>
              </a:extLst>
            </p:cNvPr>
            <p:cNvGrpSpPr/>
            <p:nvPr/>
          </p:nvGrpSpPr>
          <p:grpSpPr>
            <a:xfrm>
              <a:off x="-2167932" y="3036250"/>
              <a:ext cx="51722" cy="51815"/>
              <a:chOff x="-2167932" y="3036250"/>
              <a:chExt cx="51722" cy="51815"/>
            </a:xfrm>
          </p:grpSpPr>
          <p:sp>
            <p:nvSpPr>
              <p:cNvPr id="1831" name="Freeform 1830">
                <a:extLst>
                  <a:ext uri="{FF2B5EF4-FFF2-40B4-BE49-F238E27FC236}">
                    <a16:creationId xmlns:a16="http://schemas.microsoft.com/office/drawing/2014/main" id="{45C8FED4-7D8D-31E8-FC28-CB5BD15766B4}"/>
                  </a:ext>
                </a:extLst>
              </p:cNvPr>
              <p:cNvSpPr/>
              <p:nvPr/>
            </p:nvSpPr>
            <p:spPr>
              <a:xfrm>
                <a:off x="-2167932"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32" name="Freeform 1831">
                <a:extLst>
                  <a:ext uri="{FF2B5EF4-FFF2-40B4-BE49-F238E27FC236}">
                    <a16:creationId xmlns:a16="http://schemas.microsoft.com/office/drawing/2014/main" id="{131F670D-7460-AB98-DB1A-1BA22B8437ED}"/>
                  </a:ext>
                </a:extLst>
              </p:cNvPr>
              <p:cNvSpPr/>
              <p:nvPr/>
            </p:nvSpPr>
            <p:spPr>
              <a:xfrm>
                <a:off x="-2142070"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33" name="Graphic 45">
              <a:extLst>
                <a:ext uri="{FF2B5EF4-FFF2-40B4-BE49-F238E27FC236}">
                  <a16:creationId xmlns:a16="http://schemas.microsoft.com/office/drawing/2014/main" id="{2B7E6903-2DFE-A1B2-C54F-60849602031A}"/>
                </a:ext>
              </a:extLst>
            </p:cNvPr>
            <p:cNvGrpSpPr/>
            <p:nvPr/>
          </p:nvGrpSpPr>
          <p:grpSpPr>
            <a:xfrm>
              <a:off x="-2162607" y="3036250"/>
              <a:ext cx="51722" cy="51815"/>
              <a:chOff x="-2162607" y="3036250"/>
              <a:chExt cx="51722" cy="51815"/>
            </a:xfrm>
          </p:grpSpPr>
          <p:sp>
            <p:nvSpPr>
              <p:cNvPr id="1834" name="Freeform 1833">
                <a:extLst>
                  <a:ext uri="{FF2B5EF4-FFF2-40B4-BE49-F238E27FC236}">
                    <a16:creationId xmlns:a16="http://schemas.microsoft.com/office/drawing/2014/main" id="{073E7067-7996-0847-A29C-EFA6E42EC690}"/>
                  </a:ext>
                </a:extLst>
              </p:cNvPr>
              <p:cNvSpPr/>
              <p:nvPr/>
            </p:nvSpPr>
            <p:spPr>
              <a:xfrm>
                <a:off x="-2162607"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35" name="Freeform 1834">
                <a:extLst>
                  <a:ext uri="{FF2B5EF4-FFF2-40B4-BE49-F238E27FC236}">
                    <a16:creationId xmlns:a16="http://schemas.microsoft.com/office/drawing/2014/main" id="{79B9792C-9844-1726-35D0-5E0372C18FBC}"/>
                  </a:ext>
                </a:extLst>
              </p:cNvPr>
              <p:cNvSpPr/>
              <p:nvPr/>
            </p:nvSpPr>
            <p:spPr>
              <a:xfrm>
                <a:off x="-2136746"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36" name="Graphic 45">
              <a:extLst>
                <a:ext uri="{FF2B5EF4-FFF2-40B4-BE49-F238E27FC236}">
                  <a16:creationId xmlns:a16="http://schemas.microsoft.com/office/drawing/2014/main" id="{53517B2D-7325-A890-00A7-23103CE874F1}"/>
                </a:ext>
              </a:extLst>
            </p:cNvPr>
            <p:cNvGrpSpPr/>
            <p:nvPr/>
          </p:nvGrpSpPr>
          <p:grpSpPr>
            <a:xfrm>
              <a:off x="-2183715" y="3036250"/>
              <a:ext cx="51722" cy="51815"/>
              <a:chOff x="-2183715" y="3036250"/>
              <a:chExt cx="51722" cy="51815"/>
            </a:xfrm>
          </p:grpSpPr>
          <p:sp>
            <p:nvSpPr>
              <p:cNvPr id="1837" name="Freeform 1836">
                <a:extLst>
                  <a:ext uri="{FF2B5EF4-FFF2-40B4-BE49-F238E27FC236}">
                    <a16:creationId xmlns:a16="http://schemas.microsoft.com/office/drawing/2014/main" id="{ADF42AD2-3E25-2758-193A-BE1F67DE82AA}"/>
                  </a:ext>
                </a:extLst>
              </p:cNvPr>
              <p:cNvSpPr/>
              <p:nvPr/>
            </p:nvSpPr>
            <p:spPr>
              <a:xfrm>
                <a:off x="-2183715"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38" name="Freeform 1837">
                <a:extLst>
                  <a:ext uri="{FF2B5EF4-FFF2-40B4-BE49-F238E27FC236}">
                    <a16:creationId xmlns:a16="http://schemas.microsoft.com/office/drawing/2014/main" id="{8415489D-FD6B-8665-A15A-9130D4C00FED}"/>
                  </a:ext>
                </a:extLst>
              </p:cNvPr>
              <p:cNvSpPr/>
              <p:nvPr/>
            </p:nvSpPr>
            <p:spPr>
              <a:xfrm>
                <a:off x="-215785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39" name="Graphic 45">
              <a:extLst>
                <a:ext uri="{FF2B5EF4-FFF2-40B4-BE49-F238E27FC236}">
                  <a16:creationId xmlns:a16="http://schemas.microsoft.com/office/drawing/2014/main" id="{948553C3-6E42-9BE4-9BE8-84756248B9D7}"/>
                </a:ext>
              </a:extLst>
            </p:cNvPr>
            <p:cNvGrpSpPr/>
            <p:nvPr/>
          </p:nvGrpSpPr>
          <p:grpSpPr>
            <a:xfrm>
              <a:off x="-2189039" y="3036250"/>
              <a:ext cx="51722" cy="51815"/>
              <a:chOff x="-2189039" y="3036250"/>
              <a:chExt cx="51722" cy="51815"/>
            </a:xfrm>
          </p:grpSpPr>
          <p:sp>
            <p:nvSpPr>
              <p:cNvPr id="1840" name="Freeform 1839">
                <a:extLst>
                  <a:ext uri="{FF2B5EF4-FFF2-40B4-BE49-F238E27FC236}">
                    <a16:creationId xmlns:a16="http://schemas.microsoft.com/office/drawing/2014/main" id="{547A0CCE-E4E5-7F0A-3255-F52CBD42F561}"/>
                  </a:ext>
                </a:extLst>
              </p:cNvPr>
              <p:cNvSpPr/>
              <p:nvPr/>
            </p:nvSpPr>
            <p:spPr>
              <a:xfrm>
                <a:off x="-2189039"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41" name="Freeform 1840">
                <a:extLst>
                  <a:ext uri="{FF2B5EF4-FFF2-40B4-BE49-F238E27FC236}">
                    <a16:creationId xmlns:a16="http://schemas.microsoft.com/office/drawing/2014/main" id="{34744C82-6A71-1DD5-14AE-C2337EAF604A}"/>
                  </a:ext>
                </a:extLst>
              </p:cNvPr>
              <p:cNvSpPr/>
              <p:nvPr/>
            </p:nvSpPr>
            <p:spPr>
              <a:xfrm>
                <a:off x="-2163178"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42" name="Graphic 45">
              <a:extLst>
                <a:ext uri="{FF2B5EF4-FFF2-40B4-BE49-F238E27FC236}">
                  <a16:creationId xmlns:a16="http://schemas.microsoft.com/office/drawing/2014/main" id="{6239E653-DB52-758B-1F2C-09C76C1947CD}"/>
                </a:ext>
              </a:extLst>
            </p:cNvPr>
            <p:cNvGrpSpPr/>
            <p:nvPr/>
          </p:nvGrpSpPr>
          <p:grpSpPr>
            <a:xfrm>
              <a:off x="-2210147" y="3036250"/>
              <a:ext cx="51722" cy="51815"/>
              <a:chOff x="-2210147" y="3036250"/>
              <a:chExt cx="51722" cy="51815"/>
            </a:xfrm>
          </p:grpSpPr>
          <p:sp>
            <p:nvSpPr>
              <p:cNvPr id="1843" name="Freeform 1842">
                <a:extLst>
                  <a:ext uri="{FF2B5EF4-FFF2-40B4-BE49-F238E27FC236}">
                    <a16:creationId xmlns:a16="http://schemas.microsoft.com/office/drawing/2014/main" id="{6B37978B-A41A-0857-BDB0-57944779B948}"/>
                  </a:ext>
                </a:extLst>
              </p:cNvPr>
              <p:cNvSpPr/>
              <p:nvPr/>
            </p:nvSpPr>
            <p:spPr>
              <a:xfrm>
                <a:off x="-2210147"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44" name="Freeform 1843">
                <a:extLst>
                  <a:ext uri="{FF2B5EF4-FFF2-40B4-BE49-F238E27FC236}">
                    <a16:creationId xmlns:a16="http://schemas.microsoft.com/office/drawing/2014/main" id="{2AED01A7-B146-1AC1-B563-F950EC97E3E0}"/>
                  </a:ext>
                </a:extLst>
              </p:cNvPr>
              <p:cNvSpPr/>
              <p:nvPr/>
            </p:nvSpPr>
            <p:spPr>
              <a:xfrm>
                <a:off x="-2184285"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45" name="Graphic 45">
              <a:extLst>
                <a:ext uri="{FF2B5EF4-FFF2-40B4-BE49-F238E27FC236}">
                  <a16:creationId xmlns:a16="http://schemas.microsoft.com/office/drawing/2014/main" id="{ACA8ECDE-E536-7EA8-1969-A877C8A4CD5A}"/>
                </a:ext>
              </a:extLst>
            </p:cNvPr>
            <p:cNvGrpSpPr/>
            <p:nvPr/>
          </p:nvGrpSpPr>
          <p:grpSpPr>
            <a:xfrm>
              <a:off x="-2219750" y="3036250"/>
              <a:ext cx="51818" cy="51815"/>
              <a:chOff x="-2219750" y="3036250"/>
              <a:chExt cx="51818" cy="51815"/>
            </a:xfrm>
          </p:grpSpPr>
          <p:sp>
            <p:nvSpPr>
              <p:cNvPr id="1846" name="Freeform 1845">
                <a:extLst>
                  <a:ext uri="{FF2B5EF4-FFF2-40B4-BE49-F238E27FC236}">
                    <a16:creationId xmlns:a16="http://schemas.microsoft.com/office/drawing/2014/main" id="{8C5B0658-F6D6-B47E-FBF2-F2780A4B054B}"/>
                  </a:ext>
                </a:extLst>
              </p:cNvPr>
              <p:cNvSpPr/>
              <p:nvPr/>
            </p:nvSpPr>
            <p:spPr>
              <a:xfrm>
                <a:off x="-2219750"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47" name="Freeform 1846">
                <a:extLst>
                  <a:ext uri="{FF2B5EF4-FFF2-40B4-BE49-F238E27FC236}">
                    <a16:creationId xmlns:a16="http://schemas.microsoft.com/office/drawing/2014/main" id="{A0DFB056-F32A-0EEC-1A4F-998A5C6A093A}"/>
                  </a:ext>
                </a:extLst>
              </p:cNvPr>
              <p:cNvSpPr/>
              <p:nvPr/>
            </p:nvSpPr>
            <p:spPr>
              <a:xfrm>
                <a:off x="-219379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48" name="Graphic 45">
              <a:extLst>
                <a:ext uri="{FF2B5EF4-FFF2-40B4-BE49-F238E27FC236}">
                  <a16:creationId xmlns:a16="http://schemas.microsoft.com/office/drawing/2014/main" id="{6803BAEF-AB45-FA89-613C-4AA56B74E7A5}"/>
                </a:ext>
              </a:extLst>
            </p:cNvPr>
            <p:cNvGrpSpPr/>
            <p:nvPr/>
          </p:nvGrpSpPr>
          <p:grpSpPr>
            <a:xfrm>
              <a:off x="-2224123" y="3036250"/>
              <a:ext cx="51722" cy="51815"/>
              <a:chOff x="-2224123" y="3036250"/>
              <a:chExt cx="51722" cy="51815"/>
            </a:xfrm>
          </p:grpSpPr>
          <p:sp>
            <p:nvSpPr>
              <p:cNvPr id="1849" name="Freeform 1848">
                <a:extLst>
                  <a:ext uri="{FF2B5EF4-FFF2-40B4-BE49-F238E27FC236}">
                    <a16:creationId xmlns:a16="http://schemas.microsoft.com/office/drawing/2014/main" id="{783F476C-6C64-02B2-6DD0-7B85618CF367}"/>
                  </a:ext>
                </a:extLst>
              </p:cNvPr>
              <p:cNvSpPr/>
              <p:nvPr/>
            </p:nvSpPr>
            <p:spPr>
              <a:xfrm>
                <a:off x="-2224123"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50" name="Freeform 1849">
                <a:extLst>
                  <a:ext uri="{FF2B5EF4-FFF2-40B4-BE49-F238E27FC236}">
                    <a16:creationId xmlns:a16="http://schemas.microsoft.com/office/drawing/2014/main" id="{9D77F468-1F45-2418-9C71-B668E431E3EC}"/>
                  </a:ext>
                </a:extLst>
              </p:cNvPr>
              <p:cNvSpPr/>
              <p:nvPr/>
            </p:nvSpPr>
            <p:spPr>
              <a:xfrm>
                <a:off x="-2198262"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51" name="Graphic 45">
              <a:extLst>
                <a:ext uri="{FF2B5EF4-FFF2-40B4-BE49-F238E27FC236}">
                  <a16:creationId xmlns:a16="http://schemas.microsoft.com/office/drawing/2014/main" id="{DB2953B9-7FA8-C4BE-7005-F4FE0E1867CE}"/>
                </a:ext>
              </a:extLst>
            </p:cNvPr>
            <p:cNvGrpSpPr/>
            <p:nvPr/>
          </p:nvGrpSpPr>
          <p:grpSpPr>
            <a:xfrm>
              <a:off x="-2228117" y="3036250"/>
              <a:ext cx="51722" cy="51815"/>
              <a:chOff x="-2228117" y="3036250"/>
              <a:chExt cx="51722" cy="51815"/>
            </a:xfrm>
          </p:grpSpPr>
          <p:sp>
            <p:nvSpPr>
              <p:cNvPr id="1852" name="Freeform 1851">
                <a:extLst>
                  <a:ext uri="{FF2B5EF4-FFF2-40B4-BE49-F238E27FC236}">
                    <a16:creationId xmlns:a16="http://schemas.microsoft.com/office/drawing/2014/main" id="{FE1CE983-A66F-5A52-A6CB-B1B5E2BBA313}"/>
                  </a:ext>
                </a:extLst>
              </p:cNvPr>
              <p:cNvSpPr/>
              <p:nvPr/>
            </p:nvSpPr>
            <p:spPr>
              <a:xfrm>
                <a:off x="-2228117"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53" name="Freeform 1852">
                <a:extLst>
                  <a:ext uri="{FF2B5EF4-FFF2-40B4-BE49-F238E27FC236}">
                    <a16:creationId xmlns:a16="http://schemas.microsoft.com/office/drawing/2014/main" id="{6469F9C7-4963-F665-EEF9-AD0742EDC801}"/>
                  </a:ext>
                </a:extLst>
              </p:cNvPr>
              <p:cNvSpPr/>
              <p:nvPr/>
            </p:nvSpPr>
            <p:spPr>
              <a:xfrm>
                <a:off x="-2202255"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54" name="Graphic 45">
              <a:extLst>
                <a:ext uri="{FF2B5EF4-FFF2-40B4-BE49-F238E27FC236}">
                  <a16:creationId xmlns:a16="http://schemas.microsoft.com/office/drawing/2014/main" id="{56A9C920-49D5-63FC-D811-B34EF5344505}"/>
                </a:ext>
              </a:extLst>
            </p:cNvPr>
            <p:cNvGrpSpPr/>
            <p:nvPr/>
          </p:nvGrpSpPr>
          <p:grpSpPr>
            <a:xfrm>
              <a:off x="-2230874" y="3036250"/>
              <a:ext cx="51722" cy="51815"/>
              <a:chOff x="-2230874" y="3036250"/>
              <a:chExt cx="51722" cy="51815"/>
            </a:xfrm>
          </p:grpSpPr>
          <p:sp>
            <p:nvSpPr>
              <p:cNvPr id="1855" name="Freeform 1854">
                <a:extLst>
                  <a:ext uri="{FF2B5EF4-FFF2-40B4-BE49-F238E27FC236}">
                    <a16:creationId xmlns:a16="http://schemas.microsoft.com/office/drawing/2014/main" id="{E7AF2743-5375-231A-188E-6818AC33A5C3}"/>
                  </a:ext>
                </a:extLst>
              </p:cNvPr>
              <p:cNvSpPr/>
              <p:nvPr/>
            </p:nvSpPr>
            <p:spPr>
              <a:xfrm>
                <a:off x="-2230874"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56" name="Freeform 1855">
                <a:extLst>
                  <a:ext uri="{FF2B5EF4-FFF2-40B4-BE49-F238E27FC236}">
                    <a16:creationId xmlns:a16="http://schemas.microsoft.com/office/drawing/2014/main" id="{EEC14790-1292-6DA0-69DB-E38C3674105B}"/>
                  </a:ext>
                </a:extLst>
              </p:cNvPr>
              <p:cNvSpPr/>
              <p:nvPr/>
            </p:nvSpPr>
            <p:spPr>
              <a:xfrm>
                <a:off x="-2205012"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57" name="Graphic 45">
              <a:extLst>
                <a:ext uri="{FF2B5EF4-FFF2-40B4-BE49-F238E27FC236}">
                  <a16:creationId xmlns:a16="http://schemas.microsoft.com/office/drawing/2014/main" id="{538C4382-A0B1-A90A-CBC6-CD04C91D238D}"/>
                </a:ext>
              </a:extLst>
            </p:cNvPr>
            <p:cNvGrpSpPr/>
            <p:nvPr/>
          </p:nvGrpSpPr>
          <p:grpSpPr>
            <a:xfrm>
              <a:off x="-2246086" y="3036250"/>
              <a:ext cx="51722" cy="51815"/>
              <a:chOff x="-2246086" y="3036250"/>
              <a:chExt cx="51722" cy="51815"/>
            </a:xfrm>
          </p:grpSpPr>
          <p:sp>
            <p:nvSpPr>
              <p:cNvPr id="1858" name="Freeform 1857">
                <a:extLst>
                  <a:ext uri="{FF2B5EF4-FFF2-40B4-BE49-F238E27FC236}">
                    <a16:creationId xmlns:a16="http://schemas.microsoft.com/office/drawing/2014/main" id="{3082CCC0-482E-9492-A431-35F822ECD627}"/>
                  </a:ext>
                </a:extLst>
              </p:cNvPr>
              <p:cNvSpPr/>
              <p:nvPr/>
            </p:nvSpPr>
            <p:spPr>
              <a:xfrm>
                <a:off x="-2246086"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59" name="Freeform 1858">
                <a:extLst>
                  <a:ext uri="{FF2B5EF4-FFF2-40B4-BE49-F238E27FC236}">
                    <a16:creationId xmlns:a16="http://schemas.microsoft.com/office/drawing/2014/main" id="{D8F3117C-B938-4C64-86D5-DFA99AD8F4F0}"/>
                  </a:ext>
                </a:extLst>
              </p:cNvPr>
              <p:cNvSpPr/>
              <p:nvPr/>
            </p:nvSpPr>
            <p:spPr>
              <a:xfrm>
                <a:off x="-2220225"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60" name="Graphic 45">
              <a:extLst>
                <a:ext uri="{FF2B5EF4-FFF2-40B4-BE49-F238E27FC236}">
                  <a16:creationId xmlns:a16="http://schemas.microsoft.com/office/drawing/2014/main" id="{CD63D61A-58DD-CA05-3CA3-2AF78051358D}"/>
                </a:ext>
              </a:extLst>
            </p:cNvPr>
            <p:cNvGrpSpPr/>
            <p:nvPr/>
          </p:nvGrpSpPr>
          <p:grpSpPr>
            <a:xfrm>
              <a:off x="-2256735" y="3036250"/>
              <a:ext cx="51722" cy="51815"/>
              <a:chOff x="-2256735" y="3036250"/>
              <a:chExt cx="51722" cy="51815"/>
            </a:xfrm>
          </p:grpSpPr>
          <p:sp>
            <p:nvSpPr>
              <p:cNvPr id="1861" name="Freeform 1860">
                <a:extLst>
                  <a:ext uri="{FF2B5EF4-FFF2-40B4-BE49-F238E27FC236}">
                    <a16:creationId xmlns:a16="http://schemas.microsoft.com/office/drawing/2014/main" id="{F35B6915-7F61-6B74-13C1-56E01F21866E}"/>
                  </a:ext>
                </a:extLst>
              </p:cNvPr>
              <p:cNvSpPr/>
              <p:nvPr/>
            </p:nvSpPr>
            <p:spPr>
              <a:xfrm>
                <a:off x="-2256735"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62" name="Freeform 1861">
                <a:extLst>
                  <a:ext uri="{FF2B5EF4-FFF2-40B4-BE49-F238E27FC236}">
                    <a16:creationId xmlns:a16="http://schemas.microsoft.com/office/drawing/2014/main" id="{EDE39A68-E916-9B07-248D-4EBFBB8A5E95}"/>
                  </a:ext>
                </a:extLst>
              </p:cNvPr>
              <p:cNvSpPr/>
              <p:nvPr/>
            </p:nvSpPr>
            <p:spPr>
              <a:xfrm>
                <a:off x="-2230874"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63" name="Graphic 45">
              <a:extLst>
                <a:ext uri="{FF2B5EF4-FFF2-40B4-BE49-F238E27FC236}">
                  <a16:creationId xmlns:a16="http://schemas.microsoft.com/office/drawing/2014/main" id="{83E17343-24BB-44D2-4598-AC83EF26A6F6}"/>
                </a:ext>
              </a:extLst>
            </p:cNvPr>
            <p:cNvGrpSpPr/>
            <p:nvPr/>
          </p:nvGrpSpPr>
          <p:grpSpPr>
            <a:xfrm>
              <a:off x="-2277367" y="3036250"/>
              <a:ext cx="51722" cy="51815"/>
              <a:chOff x="-2277367" y="3036250"/>
              <a:chExt cx="51722" cy="51815"/>
            </a:xfrm>
          </p:grpSpPr>
          <p:sp>
            <p:nvSpPr>
              <p:cNvPr id="1864" name="Freeform 1863">
                <a:extLst>
                  <a:ext uri="{FF2B5EF4-FFF2-40B4-BE49-F238E27FC236}">
                    <a16:creationId xmlns:a16="http://schemas.microsoft.com/office/drawing/2014/main" id="{EE70DA13-9341-27EE-CFB1-BA376C5F59FC}"/>
                  </a:ext>
                </a:extLst>
              </p:cNvPr>
              <p:cNvSpPr/>
              <p:nvPr/>
            </p:nvSpPr>
            <p:spPr>
              <a:xfrm>
                <a:off x="-2277367"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65" name="Freeform 1864">
                <a:extLst>
                  <a:ext uri="{FF2B5EF4-FFF2-40B4-BE49-F238E27FC236}">
                    <a16:creationId xmlns:a16="http://schemas.microsoft.com/office/drawing/2014/main" id="{A65603F4-BE8B-DBB8-EBAB-46F56A33B98F}"/>
                  </a:ext>
                </a:extLst>
              </p:cNvPr>
              <p:cNvSpPr/>
              <p:nvPr/>
            </p:nvSpPr>
            <p:spPr>
              <a:xfrm>
                <a:off x="-2251506"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66" name="Graphic 45">
              <a:extLst>
                <a:ext uri="{FF2B5EF4-FFF2-40B4-BE49-F238E27FC236}">
                  <a16:creationId xmlns:a16="http://schemas.microsoft.com/office/drawing/2014/main" id="{4194AD50-9251-07B8-8E89-2FE018744CC9}"/>
                </a:ext>
              </a:extLst>
            </p:cNvPr>
            <p:cNvGrpSpPr/>
            <p:nvPr/>
          </p:nvGrpSpPr>
          <p:grpSpPr>
            <a:xfrm>
              <a:off x="-2303704" y="3036250"/>
              <a:ext cx="51818" cy="51815"/>
              <a:chOff x="-2303704" y="3036250"/>
              <a:chExt cx="51818" cy="51815"/>
            </a:xfrm>
          </p:grpSpPr>
          <p:sp>
            <p:nvSpPr>
              <p:cNvPr id="1867" name="Freeform 1866">
                <a:extLst>
                  <a:ext uri="{FF2B5EF4-FFF2-40B4-BE49-F238E27FC236}">
                    <a16:creationId xmlns:a16="http://schemas.microsoft.com/office/drawing/2014/main" id="{A692B883-C21C-7278-E46C-2A958D3AC913}"/>
                  </a:ext>
                </a:extLst>
              </p:cNvPr>
              <p:cNvSpPr/>
              <p:nvPr/>
            </p:nvSpPr>
            <p:spPr>
              <a:xfrm>
                <a:off x="-2303704"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68" name="Freeform 1867">
                <a:extLst>
                  <a:ext uri="{FF2B5EF4-FFF2-40B4-BE49-F238E27FC236}">
                    <a16:creationId xmlns:a16="http://schemas.microsoft.com/office/drawing/2014/main" id="{B63510AA-814E-F5D1-8582-A1735579AAAC}"/>
                  </a:ext>
                </a:extLst>
              </p:cNvPr>
              <p:cNvSpPr/>
              <p:nvPr/>
            </p:nvSpPr>
            <p:spPr>
              <a:xfrm>
                <a:off x="-2277748"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69" name="Graphic 45">
              <a:extLst>
                <a:ext uri="{FF2B5EF4-FFF2-40B4-BE49-F238E27FC236}">
                  <a16:creationId xmlns:a16="http://schemas.microsoft.com/office/drawing/2014/main" id="{FFA45ECB-C5B8-04CE-58C8-C9881044E8CF}"/>
                </a:ext>
              </a:extLst>
            </p:cNvPr>
            <p:cNvGrpSpPr/>
            <p:nvPr/>
          </p:nvGrpSpPr>
          <p:grpSpPr>
            <a:xfrm>
              <a:off x="-2313878" y="3036250"/>
              <a:ext cx="51722" cy="51815"/>
              <a:chOff x="-2313878" y="3036250"/>
              <a:chExt cx="51722" cy="51815"/>
            </a:xfrm>
          </p:grpSpPr>
          <p:sp>
            <p:nvSpPr>
              <p:cNvPr id="1870" name="Freeform 1869">
                <a:extLst>
                  <a:ext uri="{FF2B5EF4-FFF2-40B4-BE49-F238E27FC236}">
                    <a16:creationId xmlns:a16="http://schemas.microsoft.com/office/drawing/2014/main" id="{0C4B603F-D388-B206-F682-830B54A46D9D}"/>
                  </a:ext>
                </a:extLst>
              </p:cNvPr>
              <p:cNvSpPr/>
              <p:nvPr/>
            </p:nvSpPr>
            <p:spPr>
              <a:xfrm>
                <a:off x="-2313878"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71" name="Freeform 1870">
                <a:extLst>
                  <a:ext uri="{FF2B5EF4-FFF2-40B4-BE49-F238E27FC236}">
                    <a16:creationId xmlns:a16="http://schemas.microsoft.com/office/drawing/2014/main" id="{C679A58C-1F3C-F006-F0DF-B1D4C7C4F175}"/>
                  </a:ext>
                </a:extLst>
              </p:cNvPr>
              <p:cNvSpPr/>
              <p:nvPr/>
            </p:nvSpPr>
            <p:spPr>
              <a:xfrm>
                <a:off x="-2288016"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72" name="Graphic 45">
              <a:extLst>
                <a:ext uri="{FF2B5EF4-FFF2-40B4-BE49-F238E27FC236}">
                  <a16:creationId xmlns:a16="http://schemas.microsoft.com/office/drawing/2014/main" id="{6A328A30-7FBE-32E9-E26F-FCD8769A4C25}"/>
                </a:ext>
              </a:extLst>
            </p:cNvPr>
            <p:cNvGrpSpPr/>
            <p:nvPr/>
          </p:nvGrpSpPr>
          <p:grpSpPr>
            <a:xfrm>
              <a:off x="-2344874" y="3036250"/>
              <a:ext cx="51722" cy="51815"/>
              <a:chOff x="-2344874" y="3036250"/>
              <a:chExt cx="51722" cy="51815"/>
            </a:xfrm>
          </p:grpSpPr>
          <p:sp>
            <p:nvSpPr>
              <p:cNvPr id="1873" name="Freeform 1872">
                <a:extLst>
                  <a:ext uri="{FF2B5EF4-FFF2-40B4-BE49-F238E27FC236}">
                    <a16:creationId xmlns:a16="http://schemas.microsoft.com/office/drawing/2014/main" id="{6C9C648E-40A0-B1BC-5630-DA9625C95590}"/>
                  </a:ext>
                </a:extLst>
              </p:cNvPr>
              <p:cNvSpPr/>
              <p:nvPr/>
            </p:nvSpPr>
            <p:spPr>
              <a:xfrm>
                <a:off x="-2344874"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74" name="Freeform 1873">
                <a:extLst>
                  <a:ext uri="{FF2B5EF4-FFF2-40B4-BE49-F238E27FC236}">
                    <a16:creationId xmlns:a16="http://schemas.microsoft.com/office/drawing/2014/main" id="{1A1692E5-4FC6-7298-EECA-00049DABDD67}"/>
                  </a:ext>
                </a:extLst>
              </p:cNvPr>
              <p:cNvSpPr/>
              <p:nvPr/>
            </p:nvSpPr>
            <p:spPr>
              <a:xfrm>
                <a:off x="-2319012"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75" name="Graphic 45">
              <a:extLst>
                <a:ext uri="{FF2B5EF4-FFF2-40B4-BE49-F238E27FC236}">
                  <a16:creationId xmlns:a16="http://schemas.microsoft.com/office/drawing/2014/main" id="{233B71EC-9A0E-CBD8-E564-27AB2317D0A6}"/>
                </a:ext>
              </a:extLst>
            </p:cNvPr>
            <p:cNvGrpSpPr/>
            <p:nvPr/>
          </p:nvGrpSpPr>
          <p:grpSpPr>
            <a:xfrm>
              <a:off x="-2349437" y="3036250"/>
              <a:ext cx="51818" cy="51815"/>
              <a:chOff x="-2349437" y="3036250"/>
              <a:chExt cx="51818" cy="51815"/>
            </a:xfrm>
          </p:grpSpPr>
          <p:sp>
            <p:nvSpPr>
              <p:cNvPr id="1876" name="Freeform 1875">
                <a:extLst>
                  <a:ext uri="{FF2B5EF4-FFF2-40B4-BE49-F238E27FC236}">
                    <a16:creationId xmlns:a16="http://schemas.microsoft.com/office/drawing/2014/main" id="{6C6F0DB6-3AFB-5568-011E-36804007BD3E}"/>
                  </a:ext>
                </a:extLst>
              </p:cNvPr>
              <p:cNvSpPr/>
              <p:nvPr/>
            </p:nvSpPr>
            <p:spPr>
              <a:xfrm>
                <a:off x="-2349437"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77" name="Freeform 1876">
                <a:extLst>
                  <a:ext uri="{FF2B5EF4-FFF2-40B4-BE49-F238E27FC236}">
                    <a16:creationId xmlns:a16="http://schemas.microsoft.com/office/drawing/2014/main" id="{BD59E186-D14F-33FC-06A1-C5718A4694D8}"/>
                  </a:ext>
                </a:extLst>
              </p:cNvPr>
              <p:cNvSpPr/>
              <p:nvPr/>
            </p:nvSpPr>
            <p:spPr>
              <a:xfrm>
                <a:off x="-2323576"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78" name="Graphic 45">
              <a:extLst>
                <a:ext uri="{FF2B5EF4-FFF2-40B4-BE49-F238E27FC236}">
                  <a16:creationId xmlns:a16="http://schemas.microsoft.com/office/drawing/2014/main" id="{C6DCFEA8-F564-3859-2AC5-A2D51F5F0B63}"/>
                </a:ext>
              </a:extLst>
            </p:cNvPr>
            <p:cNvGrpSpPr/>
            <p:nvPr/>
          </p:nvGrpSpPr>
          <p:grpSpPr>
            <a:xfrm>
              <a:off x="-2358945" y="3036250"/>
              <a:ext cx="51722" cy="51815"/>
              <a:chOff x="-2358945" y="3036250"/>
              <a:chExt cx="51722" cy="51815"/>
            </a:xfrm>
          </p:grpSpPr>
          <p:sp>
            <p:nvSpPr>
              <p:cNvPr id="1879" name="Freeform 1878">
                <a:extLst>
                  <a:ext uri="{FF2B5EF4-FFF2-40B4-BE49-F238E27FC236}">
                    <a16:creationId xmlns:a16="http://schemas.microsoft.com/office/drawing/2014/main" id="{11EEBF4E-27A2-F605-CFDD-3C81DB6F2FE0}"/>
                  </a:ext>
                </a:extLst>
              </p:cNvPr>
              <p:cNvSpPr/>
              <p:nvPr/>
            </p:nvSpPr>
            <p:spPr>
              <a:xfrm>
                <a:off x="-2358945"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80" name="Freeform 1879">
                <a:extLst>
                  <a:ext uri="{FF2B5EF4-FFF2-40B4-BE49-F238E27FC236}">
                    <a16:creationId xmlns:a16="http://schemas.microsoft.com/office/drawing/2014/main" id="{8E712BF9-2AB3-9A8F-4837-11A7D47703B9}"/>
                  </a:ext>
                </a:extLst>
              </p:cNvPr>
              <p:cNvSpPr/>
              <p:nvPr/>
            </p:nvSpPr>
            <p:spPr>
              <a:xfrm>
                <a:off x="-2333084"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81" name="Graphic 45">
              <a:extLst>
                <a:ext uri="{FF2B5EF4-FFF2-40B4-BE49-F238E27FC236}">
                  <a16:creationId xmlns:a16="http://schemas.microsoft.com/office/drawing/2014/main" id="{7CD02EA8-DF3C-0D74-EAEB-A9F4DC0C700F}"/>
                </a:ext>
              </a:extLst>
            </p:cNvPr>
            <p:cNvGrpSpPr/>
            <p:nvPr/>
          </p:nvGrpSpPr>
          <p:grpSpPr>
            <a:xfrm>
              <a:off x="-2368453" y="3036250"/>
              <a:ext cx="51722" cy="51815"/>
              <a:chOff x="-2368453" y="3036250"/>
              <a:chExt cx="51722" cy="51815"/>
            </a:xfrm>
          </p:grpSpPr>
          <p:sp>
            <p:nvSpPr>
              <p:cNvPr id="1882" name="Freeform 1881">
                <a:extLst>
                  <a:ext uri="{FF2B5EF4-FFF2-40B4-BE49-F238E27FC236}">
                    <a16:creationId xmlns:a16="http://schemas.microsoft.com/office/drawing/2014/main" id="{78A439F4-D9D2-972B-8ABC-7D15E683A125}"/>
                  </a:ext>
                </a:extLst>
              </p:cNvPr>
              <p:cNvSpPr/>
              <p:nvPr/>
            </p:nvSpPr>
            <p:spPr>
              <a:xfrm>
                <a:off x="-2368453"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83" name="Freeform 1882">
                <a:extLst>
                  <a:ext uri="{FF2B5EF4-FFF2-40B4-BE49-F238E27FC236}">
                    <a16:creationId xmlns:a16="http://schemas.microsoft.com/office/drawing/2014/main" id="{1F23D747-8A00-E292-2191-ADF8C47FA83D}"/>
                  </a:ext>
                </a:extLst>
              </p:cNvPr>
              <p:cNvSpPr/>
              <p:nvPr/>
            </p:nvSpPr>
            <p:spPr>
              <a:xfrm>
                <a:off x="-2342592"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84" name="Graphic 45">
              <a:extLst>
                <a:ext uri="{FF2B5EF4-FFF2-40B4-BE49-F238E27FC236}">
                  <a16:creationId xmlns:a16="http://schemas.microsoft.com/office/drawing/2014/main" id="{41696FB5-AE43-5A33-0DC1-3F1735279738}"/>
                </a:ext>
              </a:extLst>
            </p:cNvPr>
            <p:cNvGrpSpPr/>
            <p:nvPr/>
          </p:nvGrpSpPr>
          <p:grpSpPr>
            <a:xfrm>
              <a:off x="-2377961" y="3036250"/>
              <a:ext cx="51722" cy="51815"/>
              <a:chOff x="-2377961" y="3036250"/>
              <a:chExt cx="51722" cy="51815"/>
            </a:xfrm>
          </p:grpSpPr>
          <p:sp>
            <p:nvSpPr>
              <p:cNvPr id="1885" name="Freeform 1884">
                <a:extLst>
                  <a:ext uri="{FF2B5EF4-FFF2-40B4-BE49-F238E27FC236}">
                    <a16:creationId xmlns:a16="http://schemas.microsoft.com/office/drawing/2014/main" id="{6261EBD9-B536-5D82-D7A8-E7748E83AB81}"/>
                  </a:ext>
                </a:extLst>
              </p:cNvPr>
              <p:cNvSpPr/>
              <p:nvPr/>
            </p:nvSpPr>
            <p:spPr>
              <a:xfrm>
                <a:off x="-2377961"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86" name="Freeform 1885">
                <a:extLst>
                  <a:ext uri="{FF2B5EF4-FFF2-40B4-BE49-F238E27FC236}">
                    <a16:creationId xmlns:a16="http://schemas.microsoft.com/office/drawing/2014/main" id="{8EDC872C-5B7C-6C1D-735E-2894DF72F632}"/>
                  </a:ext>
                </a:extLst>
              </p:cNvPr>
              <p:cNvSpPr/>
              <p:nvPr/>
            </p:nvSpPr>
            <p:spPr>
              <a:xfrm>
                <a:off x="-2352100"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87" name="Graphic 45">
              <a:extLst>
                <a:ext uri="{FF2B5EF4-FFF2-40B4-BE49-F238E27FC236}">
                  <a16:creationId xmlns:a16="http://schemas.microsoft.com/office/drawing/2014/main" id="{BBA370FD-9A6D-F76B-328E-AE171258A59A}"/>
                </a:ext>
              </a:extLst>
            </p:cNvPr>
            <p:cNvGrpSpPr/>
            <p:nvPr/>
          </p:nvGrpSpPr>
          <p:grpSpPr>
            <a:xfrm>
              <a:off x="-2354191" y="3036250"/>
              <a:ext cx="51722" cy="51815"/>
              <a:chOff x="-2354191" y="3036250"/>
              <a:chExt cx="51722" cy="51815"/>
            </a:xfrm>
          </p:grpSpPr>
          <p:sp>
            <p:nvSpPr>
              <p:cNvPr id="1888" name="Freeform 1887">
                <a:extLst>
                  <a:ext uri="{FF2B5EF4-FFF2-40B4-BE49-F238E27FC236}">
                    <a16:creationId xmlns:a16="http://schemas.microsoft.com/office/drawing/2014/main" id="{10F2D3ED-6D0B-59DF-59EB-200C8368EBCD}"/>
                  </a:ext>
                </a:extLst>
              </p:cNvPr>
              <p:cNvSpPr/>
              <p:nvPr/>
            </p:nvSpPr>
            <p:spPr>
              <a:xfrm>
                <a:off x="-2354191"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89" name="Freeform 1888">
                <a:extLst>
                  <a:ext uri="{FF2B5EF4-FFF2-40B4-BE49-F238E27FC236}">
                    <a16:creationId xmlns:a16="http://schemas.microsoft.com/office/drawing/2014/main" id="{784261B0-5D26-175E-CDC2-43AE9D7483D0}"/>
                  </a:ext>
                </a:extLst>
              </p:cNvPr>
              <p:cNvSpPr/>
              <p:nvPr/>
            </p:nvSpPr>
            <p:spPr>
              <a:xfrm>
                <a:off x="-2328330"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90" name="Graphic 45">
              <a:extLst>
                <a:ext uri="{FF2B5EF4-FFF2-40B4-BE49-F238E27FC236}">
                  <a16:creationId xmlns:a16="http://schemas.microsoft.com/office/drawing/2014/main" id="{D2365FDA-EA8B-41CC-4606-440B76C1F50E}"/>
                </a:ext>
              </a:extLst>
            </p:cNvPr>
            <p:cNvGrpSpPr/>
            <p:nvPr/>
          </p:nvGrpSpPr>
          <p:grpSpPr>
            <a:xfrm>
              <a:off x="-2363699" y="3036250"/>
              <a:ext cx="51722" cy="51815"/>
              <a:chOff x="-2363699" y="3036250"/>
              <a:chExt cx="51722" cy="51815"/>
            </a:xfrm>
          </p:grpSpPr>
          <p:sp>
            <p:nvSpPr>
              <p:cNvPr id="1891" name="Freeform 1890">
                <a:extLst>
                  <a:ext uri="{FF2B5EF4-FFF2-40B4-BE49-F238E27FC236}">
                    <a16:creationId xmlns:a16="http://schemas.microsoft.com/office/drawing/2014/main" id="{0FC97B77-21F2-7F12-97D3-3979AB9C6AA2}"/>
                  </a:ext>
                </a:extLst>
              </p:cNvPr>
              <p:cNvSpPr/>
              <p:nvPr/>
            </p:nvSpPr>
            <p:spPr>
              <a:xfrm>
                <a:off x="-2363699"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92" name="Freeform 1891">
                <a:extLst>
                  <a:ext uri="{FF2B5EF4-FFF2-40B4-BE49-F238E27FC236}">
                    <a16:creationId xmlns:a16="http://schemas.microsoft.com/office/drawing/2014/main" id="{51F23570-8B53-B5F4-75DD-527847F49D9E}"/>
                  </a:ext>
                </a:extLst>
              </p:cNvPr>
              <p:cNvSpPr/>
              <p:nvPr/>
            </p:nvSpPr>
            <p:spPr>
              <a:xfrm>
                <a:off x="-2337838"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93" name="Graphic 45">
              <a:extLst>
                <a:ext uri="{FF2B5EF4-FFF2-40B4-BE49-F238E27FC236}">
                  <a16:creationId xmlns:a16="http://schemas.microsoft.com/office/drawing/2014/main" id="{7F687A26-AAA5-DF17-7A29-BC03A497038C}"/>
                </a:ext>
              </a:extLst>
            </p:cNvPr>
            <p:cNvGrpSpPr/>
            <p:nvPr/>
          </p:nvGrpSpPr>
          <p:grpSpPr>
            <a:xfrm>
              <a:off x="-2373207" y="3036250"/>
              <a:ext cx="51722" cy="51815"/>
              <a:chOff x="-2373207" y="3036250"/>
              <a:chExt cx="51722" cy="51815"/>
            </a:xfrm>
          </p:grpSpPr>
          <p:sp>
            <p:nvSpPr>
              <p:cNvPr id="1894" name="Freeform 1893">
                <a:extLst>
                  <a:ext uri="{FF2B5EF4-FFF2-40B4-BE49-F238E27FC236}">
                    <a16:creationId xmlns:a16="http://schemas.microsoft.com/office/drawing/2014/main" id="{673E5DBC-04C7-5A5F-6611-7CD75E9767B2}"/>
                  </a:ext>
                </a:extLst>
              </p:cNvPr>
              <p:cNvSpPr/>
              <p:nvPr/>
            </p:nvSpPr>
            <p:spPr>
              <a:xfrm>
                <a:off x="-2373207"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95" name="Freeform 1894">
                <a:extLst>
                  <a:ext uri="{FF2B5EF4-FFF2-40B4-BE49-F238E27FC236}">
                    <a16:creationId xmlns:a16="http://schemas.microsoft.com/office/drawing/2014/main" id="{9D4FC623-A731-84A2-FDC9-C057C164631D}"/>
                  </a:ext>
                </a:extLst>
              </p:cNvPr>
              <p:cNvSpPr/>
              <p:nvPr/>
            </p:nvSpPr>
            <p:spPr>
              <a:xfrm>
                <a:off x="-2347346"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96" name="Graphic 45">
              <a:extLst>
                <a:ext uri="{FF2B5EF4-FFF2-40B4-BE49-F238E27FC236}">
                  <a16:creationId xmlns:a16="http://schemas.microsoft.com/office/drawing/2014/main" id="{2E5BB5B9-533A-3910-ABCE-B34EDE647A38}"/>
                </a:ext>
              </a:extLst>
            </p:cNvPr>
            <p:cNvGrpSpPr/>
            <p:nvPr/>
          </p:nvGrpSpPr>
          <p:grpSpPr>
            <a:xfrm>
              <a:off x="-2382715" y="3036250"/>
              <a:ext cx="51722" cy="51815"/>
              <a:chOff x="-2382715" y="3036250"/>
              <a:chExt cx="51722" cy="51815"/>
            </a:xfrm>
          </p:grpSpPr>
          <p:sp>
            <p:nvSpPr>
              <p:cNvPr id="1897" name="Freeform 1896">
                <a:extLst>
                  <a:ext uri="{FF2B5EF4-FFF2-40B4-BE49-F238E27FC236}">
                    <a16:creationId xmlns:a16="http://schemas.microsoft.com/office/drawing/2014/main" id="{B784B240-4B12-A477-7E0B-FD12EBA7E8B8}"/>
                  </a:ext>
                </a:extLst>
              </p:cNvPr>
              <p:cNvSpPr/>
              <p:nvPr/>
            </p:nvSpPr>
            <p:spPr>
              <a:xfrm>
                <a:off x="-2382715"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98" name="Freeform 1897">
                <a:extLst>
                  <a:ext uri="{FF2B5EF4-FFF2-40B4-BE49-F238E27FC236}">
                    <a16:creationId xmlns:a16="http://schemas.microsoft.com/office/drawing/2014/main" id="{EE8C6CEE-01A6-2D3A-07F2-4423539A21AD}"/>
                  </a:ext>
                </a:extLst>
              </p:cNvPr>
              <p:cNvSpPr/>
              <p:nvPr/>
            </p:nvSpPr>
            <p:spPr>
              <a:xfrm>
                <a:off x="-235685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99" name="Graphic 45">
              <a:extLst>
                <a:ext uri="{FF2B5EF4-FFF2-40B4-BE49-F238E27FC236}">
                  <a16:creationId xmlns:a16="http://schemas.microsoft.com/office/drawing/2014/main" id="{BA5F1EC4-D7A6-03E4-3913-3619D5E4ED4B}"/>
                </a:ext>
              </a:extLst>
            </p:cNvPr>
            <p:cNvGrpSpPr/>
            <p:nvPr/>
          </p:nvGrpSpPr>
          <p:grpSpPr>
            <a:xfrm>
              <a:off x="-2387469" y="3036250"/>
              <a:ext cx="51722" cy="51815"/>
              <a:chOff x="-2387469" y="3036250"/>
              <a:chExt cx="51722" cy="51815"/>
            </a:xfrm>
          </p:grpSpPr>
          <p:sp>
            <p:nvSpPr>
              <p:cNvPr id="1900" name="Freeform 1899">
                <a:extLst>
                  <a:ext uri="{FF2B5EF4-FFF2-40B4-BE49-F238E27FC236}">
                    <a16:creationId xmlns:a16="http://schemas.microsoft.com/office/drawing/2014/main" id="{680C3ED7-CA87-F4DD-95CC-A7469056E366}"/>
                  </a:ext>
                </a:extLst>
              </p:cNvPr>
              <p:cNvSpPr/>
              <p:nvPr/>
            </p:nvSpPr>
            <p:spPr>
              <a:xfrm>
                <a:off x="-2387469"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01" name="Freeform 1900">
                <a:extLst>
                  <a:ext uri="{FF2B5EF4-FFF2-40B4-BE49-F238E27FC236}">
                    <a16:creationId xmlns:a16="http://schemas.microsoft.com/office/drawing/2014/main" id="{EFFEFC6E-B387-457F-FCFC-5988DF458B99}"/>
                  </a:ext>
                </a:extLst>
              </p:cNvPr>
              <p:cNvSpPr/>
              <p:nvPr/>
            </p:nvSpPr>
            <p:spPr>
              <a:xfrm>
                <a:off x="-2361607"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02" name="Graphic 45">
              <a:extLst>
                <a:ext uri="{FF2B5EF4-FFF2-40B4-BE49-F238E27FC236}">
                  <a16:creationId xmlns:a16="http://schemas.microsoft.com/office/drawing/2014/main" id="{80B0A788-3964-0FC1-7164-F98D42D6899F}"/>
                </a:ext>
              </a:extLst>
            </p:cNvPr>
            <p:cNvGrpSpPr/>
            <p:nvPr/>
          </p:nvGrpSpPr>
          <p:grpSpPr>
            <a:xfrm>
              <a:off x="-2401446" y="3036250"/>
              <a:ext cx="51722" cy="51815"/>
              <a:chOff x="-2401446" y="3036250"/>
              <a:chExt cx="51722" cy="51815"/>
            </a:xfrm>
          </p:grpSpPr>
          <p:sp>
            <p:nvSpPr>
              <p:cNvPr id="1903" name="Freeform 1902">
                <a:extLst>
                  <a:ext uri="{FF2B5EF4-FFF2-40B4-BE49-F238E27FC236}">
                    <a16:creationId xmlns:a16="http://schemas.microsoft.com/office/drawing/2014/main" id="{4E01C7E6-35C8-FA1C-09AC-EB2880609FA1}"/>
                  </a:ext>
                </a:extLst>
              </p:cNvPr>
              <p:cNvSpPr/>
              <p:nvPr/>
            </p:nvSpPr>
            <p:spPr>
              <a:xfrm>
                <a:off x="-2401446"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04" name="Freeform 1903">
                <a:extLst>
                  <a:ext uri="{FF2B5EF4-FFF2-40B4-BE49-F238E27FC236}">
                    <a16:creationId xmlns:a16="http://schemas.microsoft.com/office/drawing/2014/main" id="{09D197AD-8411-85FD-28B6-8D03C6789FBD}"/>
                  </a:ext>
                </a:extLst>
              </p:cNvPr>
              <p:cNvSpPr/>
              <p:nvPr/>
            </p:nvSpPr>
            <p:spPr>
              <a:xfrm>
                <a:off x="-2375584"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05" name="Graphic 45">
              <a:extLst>
                <a:ext uri="{FF2B5EF4-FFF2-40B4-BE49-F238E27FC236}">
                  <a16:creationId xmlns:a16="http://schemas.microsoft.com/office/drawing/2014/main" id="{0BE6E6F9-38CB-D97D-825A-863D3B2496D5}"/>
                </a:ext>
              </a:extLst>
            </p:cNvPr>
            <p:cNvGrpSpPr/>
            <p:nvPr/>
          </p:nvGrpSpPr>
          <p:grpSpPr>
            <a:xfrm>
              <a:off x="-2396692" y="3036250"/>
              <a:ext cx="51722" cy="51815"/>
              <a:chOff x="-2396692" y="3036250"/>
              <a:chExt cx="51722" cy="51815"/>
            </a:xfrm>
          </p:grpSpPr>
          <p:sp>
            <p:nvSpPr>
              <p:cNvPr id="1906" name="Freeform 1905">
                <a:extLst>
                  <a:ext uri="{FF2B5EF4-FFF2-40B4-BE49-F238E27FC236}">
                    <a16:creationId xmlns:a16="http://schemas.microsoft.com/office/drawing/2014/main" id="{CEF136FD-CE66-C7B8-CFB2-35B06C7A7C17}"/>
                  </a:ext>
                </a:extLst>
              </p:cNvPr>
              <p:cNvSpPr/>
              <p:nvPr/>
            </p:nvSpPr>
            <p:spPr>
              <a:xfrm>
                <a:off x="-2396692"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07" name="Freeform 1906">
                <a:extLst>
                  <a:ext uri="{FF2B5EF4-FFF2-40B4-BE49-F238E27FC236}">
                    <a16:creationId xmlns:a16="http://schemas.microsoft.com/office/drawing/2014/main" id="{D97D7E25-B440-554E-34EC-69BA56E55F34}"/>
                  </a:ext>
                </a:extLst>
              </p:cNvPr>
              <p:cNvSpPr/>
              <p:nvPr/>
            </p:nvSpPr>
            <p:spPr>
              <a:xfrm>
                <a:off x="-2370830"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08" name="Graphic 45">
              <a:extLst>
                <a:ext uri="{FF2B5EF4-FFF2-40B4-BE49-F238E27FC236}">
                  <a16:creationId xmlns:a16="http://schemas.microsoft.com/office/drawing/2014/main" id="{F8E091E5-62E6-C184-6C2B-6A0D3B092009}"/>
                </a:ext>
              </a:extLst>
            </p:cNvPr>
            <p:cNvGrpSpPr/>
            <p:nvPr/>
          </p:nvGrpSpPr>
          <p:grpSpPr>
            <a:xfrm>
              <a:off x="-2406199" y="3036250"/>
              <a:ext cx="51722" cy="51815"/>
              <a:chOff x="-2406199" y="3036250"/>
              <a:chExt cx="51722" cy="51815"/>
            </a:xfrm>
          </p:grpSpPr>
          <p:sp>
            <p:nvSpPr>
              <p:cNvPr id="1909" name="Freeform 1908">
                <a:extLst>
                  <a:ext uri="{FF2B5EF4-FFF2-40B4-BE49-F238E27FC236}">
                    <a16:creationId xmlns:a16="http://schemas.microsoft.com/office/drawing/2014/main" id="{B31F4F99-C502-F001-D854-EF06D8690A14}"/>
                  </a:ext>
                </a:extLst>
              </p:cNvPr>
              <p:cNvSpPr/>
              <p:nvPr/>
            </p:nvSpPr>
            <p:spPr>
              <a:xfrm>
                <a:off x="-2406199"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10" name="Freeform 1909">
                <a:extLst>
                  <a:ext uri="{FF2B5EF4-FFF2-40B4-BE49-F238E27FC236}">
                    <a16:creationId xmlns:a16="http://schemas.microsoft.com/office/drawing/2014/main" id="{C051616C-9FC4-B44A-C428-C5D42FB91BC6}"/>
                  </a:ext>
                </a:extLst>
              </p:cNvPr>
              <p:cNvSpPr/>
              <p:nvPr/>
            </p:nvSpPr>
            <p:spPr>
              <a:xfrm>
                <a:off x="-2380338"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11" name="Graphic 45">
              <a:extLst>
                <a:ext uri="{FF2B5EF4-FFF2-40B4-BE49-F238E27FC236}">
                  <a16:creationId xmlns:a16="http://schemas.microsoft.com/office/drawing/2014/main" id="{770542E4-8DB2-9D9E-E966-BE59906CFC4E}"/>
                </a:ext>
              </a:extLst>
            </p:cNvPr>
            <p:cNvGrpSpPr/>
            <p:nvPr/>
          </p:nvGrpSpPr>
          <p:grpSpPr>
            <a:xfrm>
              <a:off x="-2410953" y="3036250"/>
              <a:ext cx="51722" cy="51815"/>
              <a:chOff x="-2410953" y="3036250"/>
              <a:chExt cx="51722" cy="51815"/>
            </a:xfrm>
          </p:grpSpPr>
          <p:sp>
            <p:nvSpPr>
              <p:cNvPr id="1912" name="Freeform 1911">
                <a:extLst>
                  <a:ext uri="{FF2B5EF4-FFF2-40B4-BE49-F238E27FC236}">
                    <a16:creationId xmlns:a16="http://schemas.microsoft.com/office/drawing/2014/main" id="{DF15976F-910C-FE68-73C8-D1E55515316C}"/>
                  </a:ext>
                </a:extLst>
              </p:cNvPr>
              <p:cNvSpPr/>
              <p:nvPr/>
            </p:nvSpPr>
            <p:spPr>
              <a:xfrm>
                <a:off x="-2410953"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13" name="Freeform 1912">
                <a:extLst>
                  <a:ext uri="{FF2B5EF4-FFF2-40B4-BE49-F238E27FC236}">
                    <a16:creationId xmlns:a16="http://schemas.microsoft.com/office/drawing/2014/main" id="{69BCFD4C-43F8-6761-6726-C00CBEA1ABDA}"/>
                  </a:ext>
                </a:extLst>
              </p:cNvPr>
              <p:cNvSpPr/>
              <p:nvPr/>
            </p:nvSpPr>
            <p:spPr>
              <a:xfrm>
                <a:off x="-2385092"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14" name="Graphic 45">
              <a:extLst>
                <a:ext uri="{FF2B5EF4-FFF2-40B4-BE49-F238E27FC236}">
                  <a16:creationId xmlns:a16="http://schemas.microsoft.com/office/drawing/2014/main" id="{61CF6C73-050C-D564-E780-548BA7F3F780}"/>
                </a:ext>
              </a:extLst>
            </p:cNvPr>
            <p:cNvGrpSpPr/>
            <p:nvPr/>
          </p:nvGrpSpPr>
          <p:grpSpPr>
            <a:xfrm>
              <a:off x="-2420176" y="3036250"/>
              <a:ext cx="51722" cy="51815"/>
              <a:chOff x="-2420176" y="3036250"/>
              <a:chExt cx="51722" cy="51815"/>
            </a:xfrm>
          </p:grpSpPr>
          <p:sp>
            <p:nvSpPr>
              <p:cNvPr id="1915" name="Freeform 1914">
                <a:extLst>
                  <a:ext uri="{FF2B5EF4-FFF2-40B4-BE49-F238E27FC236}">
                    <a16:creationId xmlns:a16="http://schemas.microsoft.com/office/drawing/2014/main" id="{28344AAB-AED3-32D8-D898-92C579898075}"/>
                  </a:ext>
                </a:extLst>
              </p:cNvPr>
              <p:cNvSpPr/>
              <p:nvPr/>
            </p:nvSpPr>
            <p:spPr>
              <a:xfrm>
                <a:off x="-2420176"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16" name="Freeform 1915">
                <a:extLst>
                  <a:ext uri="{FF2B5EF4-FFF2-40B4-BE49-F238E27FC236}">
                    <a16:creationId xmlns:a16="http://schemas.microsoft.com/office/drawing/2014/main" id="{70DD478F-CD41-BCA8-A177-DF6DADBE5E26}"/>
                  </a:ext>
                </a:extLst>
              </p:cNvPr>
              <p:cNvSpPr/>
              <p:nvPr/>
            </p:nvSpPr>
            <p:spPr>
              <a:xfrm>
                <a:off x="-2394315"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17" name="Graphic 45">
              <a:extLst>
                <a:ext uri="{FF2B5EF4-FFF2-40B4-BE49-F238E27FC236}">
                  <a16:creationId xmlns:a16="http://schemas.microsoft.com/office/drawing/2014/main" id="{50AAA4E8-B0B8-33F0-7E97-9D4E00C79C05}"/>
                </a:ext>
              </a:extLst>
            </p:cNvPr>
            <p:cNvGrpSpPr/>
            <p:nvPr/>
          </p:nvGrpSpPr>
          <p:grpSpPr>
            <a:xfrm>
              <a:off x="-2415422" y="3036250"/>
              <a:ext cx="51722" cy="51815"/>
              <a:chOff x="-2415422" y="3036250"/>
              <a:chExt cx="51722" cy="51815"/>
            </a:xfrm>
          </p:grpSpPr>
          <p:sp>
            <p:nvSpPr>
              <p:cNvPr id="1918" name="Freeform 1917">
                <a:extLst>
                  <a:ext uri="{FF2B5EF4-FFF2-40B4-BE49-F238E27FC236}">
                    <a16:creationId xmlns:a16="http://schemas.microsoft.com/office/drawing/2014/main" id="{DC69FB5D-7FFE-8816-731D-6BE77EF7EBB8}"/>
                  </a:ext>
                </a:extLst>
              </p:cNvPr>
              <p:cNvSpPr/>
              <p:nvPr/>
            </p:nvSpPr>
            <p:spPr>
              <a:xfrm>
                <a:off x="-2415422"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19" name="Freeform 1918">
                <a:extLst>
                  <a:ext uri="{FF2B5EF4-FFF2-40B4-BE49-F238E27FC236}">
                    <a16:creationId xmlns:a16="http://schemas.microsoft.com/office/drawing/2014/main" id="{D91B0CA6-C9A9-6066-1334-F94E10924979}"/>
                  </a:ext>
                </a:extLst>
              </p:cNvPr>
              <p:cNvSpPr/>
              <p:nvPr/>
            </p:nvSpPr>
            <p:spPr>
              <a:xfrm>
                <a:off x="-2389561"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20" name="Graphic 45">
              <a:extLst>
                <a:ext uri="{FF2B5EF4-FFF2-40B4-BE49-F238E27FC236}">
                  <a16:creationId xmlns:a16="http://schemas.microsoft.com/office/drawing/2014/main" id="{BF3434A0-3210-BF8C-A0BA-666008B820E8}"/>
                </a:ext>
              </a:extLst>
            </p:cNvPr>
            <p:cNvGrpSpPr/>
            <p:nvPr/>
          </p:nvGrpSpPr>
          <p:grpSpPr>
            <a:xfrm>
              <a:off x="-2423599" y="3036250"/>
              <a:ext cx="51722" cy="51815"/>
              <a:chOff x="-2423599" y="3036250"/>
              <a:chExt cx="51722" cy="51815"/>
            </a:xfrm>
          </p:grpSpPr>
          <p:sp>
            <p:nvSpPr>
              <p:cNvPr id="1921" name="Freeform 1920">
                <a:extLst>
                  <a:ext uri="{FF2B5EF4-FFF2-40B4-BE49-F238E27FC236}">
                    <a16:creationId xmlns:a16="http://schemas.microsoft.com/office/drawing/2014/main" id="{E351C088-0D52-870A-189F-817D099F899D}"/>
                  </a:ext>
                </a:extLst>
              </p:cNvPr>
              <p:cNvSpPr/>
              <p:nvPr/>
            </p:nvSpPr>
            <p:spPr>
              <a:xfrm>
                <a:off x="-2423599"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22" name="Freeform 1921">
                <a:extLst>
                  <a:ext uri="{FF2B5EF4-FFF2-40B4-BE49-F238E27FC236}">
                    <a16:creationId xmlns:a16="http://schemas.microsoft.com/office/drawing/2014/main" id="{46A3EF72-DA92-F862-19E2-A1909C7F5041}"/>
                  </a:ext>
                </a:extLst>
              </p:cNvPr>
              <p:cNvSpPr/>
              <p:nvPr/>
            </p:nvSpPr>
            <p:spPr>
              <a:xfrm>
                <a:off x="-2397737"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23" name="Graphic 45">
              <a:extLst>
                <a:ext uri="{FF2B5EF4-FFF2-40B4-BE49-F238E27FC236}">
                  <a16:creationId xmlns:a16="http://schemas.microsoft.com/office/drawing/2014/main" id="{D20F0DAC-E8F7-ADD6-70C8-54827B0768D3}"/>
                </a:ext>
              </a:extLst>
            </p:cNvPr>
            <p:cNvGrpSpPr/>
            <p:nvPr/>
          </p:nvGrpSpPr>
          <p:grpSpPr>
            <a:xfrm>
              <a:off x="-2433297" y="3036250"/>
              <a:ext cx="51722" cy="51815"/>
              <a:chOff x="-2433297" y="3036250"/>
              <a:chExt cx="51722" cy="51815"/>
            </a:xfrm>
          </p:grpSpPr>
          <p:sp>
            <p:nvSpPr>
              <p:cNvPr id="1924" name="Freeform 1923">
                <a:extLst>
                  <a:ext uri="{FF2B5EF4-FFF2-40B4-BE49-F238E27FC236}">
                    <a16:creationId xmlns:a16="http://schemas.microsoft.com/office/drawing/2014/main" id="{6E7BF3AB-ACDE-1539-806D-9005FFE8B84F}"/>
                  </a:ext>
                </a:extLst>
              </p:cNvPr>
              <p:cNvSpPr/>
              <p:nvPr/>
            </p:nvSpPr>
            <p:spPr>
              <a:xfrm>
                <a:off x="-2433297"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25" name="Freeform 1924">
                <a:extLst>
                  <a:ext uri="{FF2B5EF4-FFF2-40B4-BE49-F238E27FC236}">
                    <a16:creationId xmlns:a16="http://schemas.microsoft.com/office/drawing/2014/main" id="{71D1818D-AC84-D3FA-33D6-FD2B62F75E38}"/>
                  </a:ext>
                </a:extLst>
              </p:cNvPr>
              <p:cNvSpPr/>
              <p:nvPr/>
            </p:nvSpPr>
            <p:spPr>
              <a:xfrm>
                <a:off x="-2407436"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26" name="Graphic 45">
              <a:extLst>
                <a:ext uri="{FF2B5EF4-FFF2-40B4-BE49-F238E27FC236}">
                  <a16:creationId xmlns:a16="http://schemas.microsoft.com/office/drawing/2014/main" id="{773DB861-9AA8-64AA-9CD8-13E5697FF0EA}"/>
                </a:ext>
              </a:extLst>
            </p:cNvPr>
            <p:cNvGrpSpPr/>
            <p:nvPr/>
          </p:nvGrpSpPr>
          <p:grpSpPr>
            <a:xfrm>
              <a:off x="-2436815" y="3036250"/>
              <a:ext cx="51722" cy="51815"/>
              <a:chOff x="-2436815" y="3036250"/>
              <a:chExt cx="51722" cy="51815"/>
            </a:xfrm>
          </p:grpSpPr>
          <p:sp>
            <p:nvSpPr>
              <p:cNvPr id="1927" name="Freeform 1926">
                <a:extLst>
                  <a:ext uri="{FF2B5EF4-FFF2-40B4-BE49-F238E27FC236}">
                    <a16:creationId xmlns:a16="http://schemas.microsoft.com/office/drawing/2014/main" id="{BE4E36C7-B227-855C-D8FA-5BE26444A1DA}"/>
                  </a:ext>
                </a:extLst>
              </p:cNvPr>
              <p:cNvSpPr/>
              <p:nvPr/>
            </p:nvSpPr>
            <p:spPr>
              <a:xfrm>
                <a:off x="-2436815"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28" name="Freeform 1927">
                <a:extLst>
                  <a:ext uri="{FF2B5EF4-FFF2-40B4-BE49-F238E27FC236}">
                    <a16:creationId xmlns:a16="http://schemas.microsoft.com/office/drawing/2014/main" id="{3C69059B-9BDB-E058-D419-758D3F05BAA5}"/>
                  </a:ext>
                </a:extLst>
              </p:cNvPr>
              <p:cNvSpPr/>
              <p:nvPr/>
            </p:nvSpPr>
            <p:spPr>
              <a:xfrm>
                <a:off x="-2410953"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29" name="Graphic 45">
              <a:extLst>
                <a:ext uri="{FF2B5EF4-FFF2-40B4-BE49-F238E27FC236}">
                  <a16:creationId xmlns:a16="http://schemas.microsoft.com/office/drawing/2014/main" id="{84EA0D0B-B423-C128-DCFF-27525DBE91E8}"/>
                </a:ext>
              </a:extLst>
            </p:cNvPr>
            <p:cNvGrpSpPr/>
            <p:nvPr/>
          </p:nvGrpSpPr>
          <p:grpSpPr>
            <a:xfrm>
              <a:off x="-2440238" y="3036250"/>
              <a:ext cx="51722" cy="51815"/>
              <a:chOff x="-2440238" y="3036250"/>
              <a:chExt cx="51722" cy="51815"/>
            </a:xfrm>
          </p:grpSpPr>
          <p:sp>
            <p:nvSpPr>
              <p:cNvPr id="1930" name="Freeform 1929">
                <a:extLst>
                  <a:ext uri="{FF2B5EF4-FFF2-40B4-BE49-F238E27FC236}">
                    <a16:creationId xmlns:a16="http://schemas.microsoft.com/office/drawing/2014/main" id="{974972EC-AA90-D491-DA01-5B5D8A77661C}"/>
                  </a:ext>
                </a:extLst>
              </p:cNvPr>
              <p:cNvSpPr/>
              <p:nvPr/>
            </p:nvSpPr>
            <p:spPr>
              <a:xfrm>
                <a:off x="-2440238"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31" name="Freeform 1930">
                <a:extLst>
                  <a:ext uri="{FF2B5EF4-FFF2-40B4-BE49-F238E27FC236}">
                    <a16:creationId xmlns:a16="http://schemas.microsoft.com/office/drawing/2014/main" id="{B2EC1B63-9FE1-D716-A882-668A8E156FA2}"/>
                  </a:ext>
                </a:extLst>
              </p:cNvPr>
              <p:cNvSpPr/>
              <p:nvPr/>
            </p:nvSpPr>
            <p:spPr>
              <a:xfrm>
                <a:off x="-2414376"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32" name="Graphic 45">
              <a:extLst>
                <a:ext uri="{FF2B5EF4-FFF2-40B4-BE49-F238E27FC236}">
                  <a16:creationId xmlns:a16="http://schemas.microsoft.com/office/drawing/2014/main" id="{000EB75A-3CB4-70BF-71E1-212A6C929D94}"/>
                </a:ext>
              </a:extLst>
            </p:cNvPr>
            <p:cNvGrpSpPr/>
            <p:nvPr/>
          </p:nvGrpSpPr>
          <p:grpSpPr>
            <a:xfrm>
              <a:off x="-2444421" y="3036250"/>
              <a:ext cx="51818" cy="51815"/>
              <a:chOff x="-2444421" y="3036250"/>
              <a:chExt cx="51818" cy="51815"/>
            </a:xfrm>
          </p:grpSpPr>
          <p:sp>
            <p:nvSpPr>
              <p:cNvPr id="1933" name="Freeform 1932">
                <a:extLst>
                  <a:ext uri="{FF2B5EF4-FFF2-40B4-BE49-F238E27FC236}">
                    <a16:creationId xmlns:a16="http://schemas.microsoft.com/office/drawing/2014/main" id="{F9E8B113-5C17-ED0E-19A0-ACC55A40A613}"/>
                  </a:ext>
                </a:extLst>
              </p:cNvPr>
              <p:cNvSpPr/>
              <p:nvPr/>
            </p:nvSpPr>
            <p:spPr>
              <a:xfrm>
                <a:off x="-2444421"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34" name="Freeform 1933">
                <a:extLst>
                  <a:ext uri="{FF2B5EF4-FFF2-40B4-BE49-F238E27FC236}">
                    <a16:creationId xmlns:a16="http://schemas.microsoft.com/office/drawing/2014/main" id="{E6229640-0F26-BEC9-C2C3-100735CCF568}"/>
                  </a:ext>
                </a:extLst>
              </p:cNvPr>
              <p:cNvSpPr/>
              <p:nvPr/>
            </p:nvSpPr>
            <p:spPr>
              <a:xfrm>
                <a:off x="-2418465"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35" name="Graphic 45">
              <a:extLst>
                <a:ext uri="{FF2B5EF4-FFF2-40B4-BE49-F238E27FC236}">
                  <a16:creationId xmlns:a16="http://schemas.microsoft.com/office/drawing/2014/main" id="{DB761ACD-6B50-64BB-4534-82EA9D1E2F67}"/>
                </a:ext>
              </a:extLst>
            </p:cNvPr>
            <p:cNvGrpSpPr/>
            <p:nvPr/>
          </p:nvGrpSpPr>
          <p:grpSpPr>
            <a:xfrm>
              <a:off x="-2454595" y="3036250"/>
              <a:ext cx="51818" cy="51815"/>
              <a:chOff x="-2454595" y="3036250"/>
              <a:chExt cx="51818" cy="51815"/>
            </a:xfrm>
          </p:grpSpPr>
          <p:sp>
            <p:nvSpPr>
              <p:cNvPr id="1936" name="Freeform 1935">
                <a:extLst>
                  <a:ext uri="{FF2B5EF4-FFF2-40B4-BE49-F238E27FC236}">
                    <a16:creationId xmlns:a16="http://schemas.microsoft.com/office/drawing/2014/main" id="{9DC445A6-5BC1-BB56-F11C-2F478043BE35}"/>
                  </a:ext>
                </a:extLst>
              </p:cNvPr>
              <p:cNvSpPr/>
              <p:nvPr/>
            </p:nvSpPr>
            <p:spPr>
              <a:xfrm>
                <a:off x="-2454595"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37" name="Freeform 1936">
                <a:extLst>
                  <a:ext uri="{FF2B5EF4-FFF2-40B4-BE49-F238E27FC236}">
                    <a16:creationId xmlns:a16="http://schemas.microsoft.com/office/drawing/2014/main" id="{8481D0A7-366D-44F7-10CC-D507C09B96E1}"/>
                  </a:ext>
                </a:extLst>
              </p:cNvPr>
              <p:cNvSpPr/>
              <p:nvPr/>
            </p:nvSpPr>
            <p:spPr>
              <a:xfrm>
                <a:off x="-2428638"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38" name="Graphic 45">
              <a:extLst>
                <a:ext uri="{FF2B5EF4-FFF2-40B4-BE49-F238E27FC236}">
                  <a16:creationId xmlns:a16="http://schemas.microsoft.com/office/drawing/2014/main" id="{839CB878-590C-C559-3AB1-CA1F36BC7C55}"/>
                </a:ext>
              </a:extLst>
            </p:cNvPr>
            <p:cNvGrpSpPr/>
            <p:nvPr/>
          </p:nvGrpSpPr>
          <p:grpSpPr>
            <a:xfrm>
              <a:off x="-2470283" y="3036250"/>
              <a:ext cx="51818" cy="51815"/>
              <a:chOff x="-2470283" y="3036250"/>
              <a:chExt cx="51818" cy="51815"/>
            </a:xfrm>
          </p:grpSpPr>
          <p:sp>
            <p:nvSpPr>
              <p:cNvPr id="1939" name="Freeform 1938">
                <a:extLst>
                  <a:ext uri="{FF2B5EF4-FFF2-40B4-BE49-F238E27FC236}">
                    <a16:creationId xmlns:a16="http://schemas.microsoft.com/office/drawing/2014/main" id="{97AE2702-923C-84A2-2A96-70BC13F3662B}"/>
                  </a:ext>
                </a:extLst>
              </p:cNvPr>
              <p:cNvSpPr/>
              <p:nvPr/>
            </p:nvSpPr>
            <p:spPr>
              <a:xfrm>
                <a:off x="-2470283"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40" name="Freeform 1939">
                <a:extLst>
                  <a:ext uri="{FF2B5EF4-FFF2-40B4-BE49-F238E27FC236}">
                    <a16:creationId xmlns:a16="http://schemas.microsoft.com/office/drawing/2014/main" id="{397E9022-07DE-3647-B535-630FC8246949}"/>
                  </a:ext>
                </a:extLst>
              </p:cNvPr>
              <p:cNvSpPr/>
              <p:nvPr/>
            </p:nvSpPr>
            <p:spPr>
              <a:xfrm>
                <a:off x="-2444421"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41" name="Graphic 45">
              <a:extLst>
                <a:ext uri="{FF2B5EF4-FFF2-40B4-BE49-F238E27FC236}">
                  <a16:creationId xmlns:a16="http://schemas.microsoft.com/office/drawing/2014/main" id="{2FEF75DF-03E2-B394-63BF-79B518071B61}"/>
                </a:ext>
              </a:extLst>
            </p:cNvPr>
            <p:cNvGrpSpPr/>
            <p:nvPr/>
          </p:nvGrpSpPr>
          <p:grpSpPr>
            <a:xfrm>
              <a:off x="-2475322" y="3036250"/>
              <a:ext cx="51722" cy="51815"/>
              <a:chOff x="-2475322" y="3036250"/>
              <a:chExt cx="51722" cy="51815"/>
            </a:xfrm>
          </p:grpSpPr>
          <p:sp>
            <p:nvSpPr>
              <p:cNvPr id="1942" name="Freeform 1941">
                <a:extLst>
                  <a:ext uri="{FF2B5EF4-FFF2-40B4-BE49-F238E27FC236}">
                    <a16:creationId xmlns:a16="http://schemas.microsoft.com/office/drawing/2014/main" id="{4063E1EB-5F09-B72C-8FDF-6A47482D1591}"/>
                  </a:ext>
                </a:extLst>
              </p:cNvPr>
              <p:cNvSpPr/>
              <p:nvPr/>
            </p:nvSpPr>
            <p:spPr>
              <a:xfrm>
                <a:off x="-2475322"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43" name="Freeform 1942">
                <a:extLst>
                  <a:ext uri="{FF2B5EF4-FFF2-40B4-BE49-F238E27FC236}">
                    <a16:creationId xmlns:a16="http://schemas.microsoft.com/office/drawing/2014/main" id="{3C89D57B-5086-11DE-8711-3C62CC60212F}"/>
                  </a:ext>
                </a:extLst>
              </p:cNvPr>
              <p:cNvSpPr/>
              <p:nvPr/>
            </p:nvSpPr>
            <p:spPr>
              <a:xfrm>
                <a:off x="-2449460"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44" name="Graphic 45">
              <a:extLst>
                <a:ext uri="{FF2B5EF4-FFF2-40B4-BE49-F238E27FC236}">
                  <a16:creationId xmlns:a16="http://schemas.microsoft.com/office/drawing/2014/main" id="{FC23B8A1-F993-D4DA-26F7-1B0381ECC3F4}"/>
                </a:ext>
              </a:extLst>
            </p:cNvPr>
            <p:cNvGrpSpPr/>
            <p:nvPr/>
          </p:nvGrpSpPr>
          <p:grpSpPr>
            <a:xfrm>
              <a:off x="-2522006" y="3036250"/>
              <a:ext cx="51722" cy="51815"/>
              <a:chOff x="-2522006" y="3036250"/>
              <a:chExt cx="51722" cy="51815"/>
            </a:xfrm>
          </p:grpSpPr>
          <p:sp>
            <p:nvSpPr>
              <p:cNvPr id="1945" name="Freeform 1944">
                <a:extLst>
                  <a:ext uri="{FF2B5EF4-FFF2-40B4-BE49-F238E27FC236}">
                    <a16:creationId xmlns:a16="http://schemas.microsoft.com/office/drawing/2014/main" id="{AD0AF07D-3E0F-FA5A-C8DF-274510DE3869}"/>
                  </a:ext>
                </a:extLst>
              </p:cNvPr>
              <p:cNvSpPr/>
              <p:nvPr/>
            </p:nvSpPr>
            <p:spPr>
              <a:xfrm>
                <a:off x="-2522006"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46" name="Freeform 1945">
                <a:extLst>
                  <a:ext uri="{FF2B5EF4-FFF2-40B4-BE49-F238E27FC236}">
                    <a16:creationId xmlns:a16="http://schemas.microsoft.com/office/drawing/2014/main" id="{C0B1260A-D689-C79B-38E3-2EE980539D6B}"/>
                  </a:ext>
                </a:extLst>
              </p:cNvPr>
              <p:cNvSpPr/>
              <p:nvPr/>
            </p:nvSpPr>
            <p:spPr>
              <a:xfrm>
                <a:off x="-2496144"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47" name="Graphic 45">
              <a:extLst>
                <a:ext uri="{FF2B5EF4-FFF2-40B4-BE49-F238E27FC236}">
                  <a16:creationId xmlns:a16="http://schemas.microsoft.com/office/drawing/2014/main" id="{50C30B46-CAF3-4A9E-4249-271961EE4FFB}"/>
                </a:ext>
              </a:extLst>
            </p:cNvPr>
            <p:cNvGrpSpPr/>
            <p:nvPr/>
          </p:nvGrpSpPr>
          <p:grpSpPr>
            <a:xfrm>
              <a:off x="-2526570" y="3036250"/>
              <a:ext cx="51722" cy="51815"/>
              <a:chOff x="-2526570" y="3036250"/>
              <a:chExt cx="51722" cy="51815"/>
            </a:xfrm>
          </p:grpSpPr>
          <p:sp>
            <p:nvSpPr>
              <p:cNvPr id="1948" name="Freeform 1947">
                <a:extLst>
                  <a:ext uri="{FF2B5EF4-FFF2-40B4-BE49-F238E27FC236}">
                    <a16:creationId xmlns:a16="http://schemas.microsoft.com/office/drawing/2014/main" id="{51F12C82-1CF4-A9FE-60BF-82CE97CFE2DA}"/>
                  </a:ext>
                </a:extLst>
              </p:cNvPr>
              <p:cNvSpPr/>
              <p:nvPr/>
            </p:nvSpPr>
            <p:spPr>
              <a:xfrm>
                <a:off x="-2526570"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49" name="Freeform 1948">
                <a:extLst>
                  <a:ext uri="{FF2B5EF4-FFF2-40B4-BE49-F238E27FC236}">
                    <a16:creationId xmlns:a16="http://schemas.microsoft.com/office/drawing/2014/main" id="{EAFA341E-1D7E-827F-40F1-D5110006F798}"/>
                  </a:ext>
                </a:extLst>
              </p:cNvPr>
              <p:cNvSpPr/>
              <p:nvPr/>
            </p:nvSpPr>
            <p:spPr>
              <a:xfrm>
                <a:off x="-2500708"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50" name="Graphic 45">
              <a:extLst>
                <a:ext uri="{FF2B5EF4-FFF2-40B4-BE49-F238E27FC236}">
                  <a16:creationId xmlns:a16="http://schemas.microsoft.com/office/drawing/2014/main" id="{77B63E8B-9BE0-1ED6-A990-1A3FE55B3FF3}"/>
                </a:ext>
              </a:extLst>
            </p:cNvPr>
            <p:cNvGrpSpPr/>
            <p:nvPr/>
          </p:nvGrpSpPr>
          <p:grpSpPr>
            <a:xfrm>
              <a:off x="-2537789" y="3036250"/>
              <a:ext cx="51722" cy="51815"/>
              <a:chOff x="-2537789" y="3036250"/>
              <a:chExt cx="51722" cy="51815"/>
            </a:xfrm>
          </p:grpSpPr>
          <p:sp>
            <p:nvSpPr>
              <p:cNvPr id="1951" name="Freeform 1950">
                <a:extLst>
                  <a:ext uri="{FF2B5EF4-FFF2-40B4-BE49-F238E27FC236}">
                    <a16:creationId xmlns:a16="http://schemas.microsoft.com/office/drawing/2014/main" id="{BDC78637-21AA-55D6-AC9C-25A61B1B746D}"/>
                  </a:ext>
                </a:extLst>
              </p:cNvPr>
              <p:cNvSpPr/>
              <p:nvPr/>
            </p:nvSpPr>
            <p:spPr>
              <a:xfrm>
                <a:off x="-2537789"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52" name="Freeform 1951">
                <a:extLst>
                  <a:ext uri="{FF2B5EF4-FFF2-40B4-BE49-F238E27FC236}">
                    <a16:creationId xmlns:a16="http://schemas.microsoft.com/office/drawing/2014/main" id="{3B4B9E5F-4DAB-4A98-C6EC-2F1F529CD734}"/>
                  </a:ext>
                </a:extLst>
              </p:cNvPr>
              <p:cNvSpPr/>
              <p:nvPr/>
            </p:nvSpPr>
            <p:spPr>
              <a:xfrm>
                <a:off x="-2511927"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53" name="Graphic 45">
              <a:extLst>
                <a:ext uri="{FF2B5EF4-FFF2-40B4-BE49-F238E27FC236}">
                  <a16:creationId xmlns:a16="http://schemas.microsoft.com/office/drawing/2014/main" id="{1B6D7ED0-391D-6BC0-1010-F9BE8F07B150}"/>
                </a:ext>
              </a:extLst>
            </p:cNvPr>
            <p:cNvGrpSpPr/>
            <p:nvPr/>
          </p:nvGrpSpPr>
          <p:grpSpPr>
            <a:xfrm>
              <a:off x="-2600256" y="3036250"/>
              <a:ext cx="51722" cy="51815"/>
              <a:chOff x="-2600256" y="3036250"/>
              <a:chExt cx="51722" cy="51815"/>
            </a:xfrm>
          </p:grpSpPr>
          <p:sp>
            <p:nvSpPr>
              <p:cNvPr id="1954" name="Freeform 1953">
                <a:extLst>
                  <a:ext uri="{FF2B5EF4-FFF2-40B4-BE49-F238E27FC236}">
                    <a16:creationId xmlns:a16="http://schemas.microsoft.com/office/drawing/2014/main" id="{8BD18B33-354D-2416-23C9-5AEFA5AFC14A}"/>
                  </a:ext>
                </a:extLst>
              </p:cNvPr>
              <p:cNvSpPr/>
              <p:nvPr/>
            </p:nvSpPr>
            <p:spPr>
              <a:xfrm>
                <a:off x="-2600256"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55" name="Freeform 1954">
                <a:extLst>
                  <a:ext uri="{FF2B5EF4-FFF2-40B4-BE49-F238E27FC236}">
                    <a16:creationId xmlns:a16="http://schemas.microsoft.com/office/drawing/2014/main" id="{AAFEB363-34CC-0E84-6077-AA60763CC83F}"/>
                  </a:ext>
                </a:extLst>
              </p:cNvPr>
              <p:cNvSpPr/>
              <p:nvPr/>
            </p:nvSpPr>
            <p:spPr>
              <a:xfrm>
                <a:off x="-2574394"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56" name="Graphic 45">
              <a:extLst>
                <a:ext uri="{FF2B5EF4-FFF2-40B4-BE49-F238E27FC236}">
                  <a16:creationId xmlns:a16="http://schemas.microsoft.com/office/drawing/2014/main" id="{280DB44F-1367-8A0C-6238-A3B0A3471DAD}"/>
                </a:ext>
              </a:extLst>
            </p:cNvPr>
            <p:cNvGrpSpPr/>
            <p:nvPr/>
          </p:nvGrpSpPr>
          <p:grpSpPr>
            <a:xfrm>
              <a:off x="-2632202" y="3036250"/>
              <a:ext cx="51818" cy="51815"/>
              <a:chOff x="-2632202" y="3036250"/>
              <a:chExt cx="51818" cy="51815"/>
            </a:xfrm>
          </p:grpSpPr>
          <p:sp>
            <p:nvSpPr>
              <p:cNvPr id="1957" name="Freeform 1956">
                <a:extLst>
                  <a:ext uri="{FF2B5EF4-FFF2-40B4-BE49-F238E27FC236}">
                    <a16:creationId xmlns:a16="http://schemas.microsoft.com/office/drawing/2014/main" id="{3AAE1DFF-7137-B655-7AE1-10FE456CFEBD}"/>
                  </a:ext>
                </a:extLst>
              </p:cNvPr>
              <p:cNvSpPr/>
              <p:nvPr/>
            </p:nvSpPr>
            <p:spPr>
              <a:xfrm>
                <a:off x="-2632202" y="30621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58" name="Freeform 1957">
                <a:extLst>
                  <a:ext uri="{FF2B5EF4-FFF2-40B4-BE49-F238E27FC236}">
                    <a16:creationId xmlns:a16="http://schemas.microsoft.com/office/drawing/2014/main" id="{F8445497-24E6-B6C2-6D53-72A163AA83C5}"/>
                  </a:ext>
                </a:extLst>
              </p:cNvPr>
              <p:cNvSpPr/>
              <p:nvPr/>
            </p:nvSpPr>
            <p:spPr>
              <a:xfrm>
                <a:off x="-2606341"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59" name="Graphic 45">
              <a:extLst>
                <a:ext uri="{FF2B5EF4-FFF2-40B4-BE49-F238E27FC236}">
                  <a16:creationId xmlns:a16="http://schemas.microsoft.com/office/drawing/2014/main" id="{B273AC1D-1397-B817-C1C5-A88005134286}"/>
                </a:ext>
              </a:extLst>
            </p:cNvPr>
            <p:cNvGrpSpPr/>
            <p:nvPr/>
          </p:nvGrpSpPr>
          <p:grpSpPr>
            <a:xfrm>
              <a:off x="-2689155" y="3029106"/>
              <a:ext cx="51722" cy="51911"/>
              <a:chOff x="-2689155" y="3029106"/>
              <a:chExt cx="51722" cy="51911"/>
            </a:xfrm>
          </p:grpSpPr>
          <p:sp>
            <p:nvSpPr>
              <p:cNvPr id="1960" name="Freeform 1959">
                <a:extLst>
                  <a:ext uri="{FF2B5EF4-FFF2-40B4-BE49-F238E27FC236}">
                    <a16:creationId xmlns:a16="http://schemas.microsoft.com/office/drawing/2014/main" id="{441C25A4-B373-B29C-33C2-0AC32F002CB6}"/>
                  </a:ext>
                </a:extLst>
              </p:cNvPr>
              <p:cNvSpPr/>
              <p:nvPr/>
            </p:nvSpPr>
            <p:spPr>
              <a:xfrm>
                <a:off x="-2689155" y="305501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61" name="Freeform 1960">
                <a:extLst>
                  <a:ext uri="{FF2B5EF4-FFF2-40B4-BE49-F238E27FC236}">
                    <a16:creationId xmlns:a16="http://schemas.microsoft.com/office/drawing/2014/main" id="{146F01FE-84C0-41E4-9C13-D0B3D22A0E74}"/>
                  </a:ext>
                </a:extLst>
              </p:cNvPr>
              <p:cNvSpPr/>
              <p:nvPr/>
            </p:nvSpPr>
            <p:spPr>
              <a:xfrm>
                <a:off x="-2663293" y="302910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62" name="Graphic 45">
              <a:extLst>
                <a:ext uri="{FF2B5EF4-FFF2-40B4-BE49-F238E27FC236}">
                  <a16:creationId xmlns:a16="http://schemas.microsoft.com/office/drawing/2014/main" id="{F0C63213-4381-CE60-9F14-853BAE87B67A}"/>
                </a:ext>
              </a:extLst>
            </p:cNvPr>
            <p:cNvGrpSpPr/>
            <p:nvPr/>
          </p:nvGrpSpPr>
          <p:grpSpPr>
            <a:xfrm>
              <a:off x="-2808669" y="3029106"/>
              <a:ext cx="51722" cy="51911"/>
              <a:chOff x="-2808669" y="3029106"/>
              <a:chExt cx="51722" cy="51911"/>
            </a:xfrm>
          </p:grpSpPr>
          <p:sp>
            <p:nvSpPr>
              <p:cNvPr id="1963" name="Freeform 1962">
                <a:extLst>
                  <a:ext uri="{FF2B5EF4-FFF2-40B4-BE49-F238E27FC236}">
                    <a16:creationId xmlns:a16="http://schemas.microsoft.com/office/drawing/2014/main" id="{9259E6D1-DFCF-66D6-B9DE-DF7E581FD00F}"/>
                  </a:ext>
                </a:extLst>
              </p:cNvPr>
              <p:cNvSpPr/>
              <p:nvPr/>
            </p:nvSpPr>
            <p:spPr>
              <a:xfrm>
                <a:off x="-2808669" y="305501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64" name="Freeform 1963">
                <a:extLst>
                  <a:ext uri="{FF2B5EF4-FFF2-40B4-BE49-F238E27FC236}">
                    <a16:creationId xmlns:a16="http://schemas.microsoft.com/office/drawing/2014/main" id="{A2403AA2-D642-B416-BA03-018373AFF2FE}"/>
                  </a:ext>
                </a:extLst>
              </p:cNvPr>
              <p:cNvSpPr/>
              <p:nvPr/>
            </p:nvSpPr>
            <p:spPr>
              <a:xfrm>
                <a:off x="-2782807" y="302910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65" name="Graphic 45">
              <a:extLst>
                <a:ext uri="{FF2B5EF4-FFF2-40B4-BE49-F238E27FC236}">
                  <a16:creationId xmlns:a16="http://schemas.microsoft.com/office/drawing/2014/main" id="{D4C55E50-A7C6-4A08-3AFD-BFB699424C4A}"/>
                </a:ext>
              </a:extLst>
            </p:cNvPr>
            <p:cNvGrpSpPr/>
            <p:nvPr/>
          </p:nvGrpSpPr>
          <p:grpSpPr>
            <a:xfrm>
              <a:off x="-2205012" y="3036250"/>
              <a:ext cx="51722" cy="51815"/>
              <a:chOff x="-2205012" y="3036250"/>
              <a:chExt cx="51722" cy="51815"/>
            </a:xfrm>
          </p:grpSpPr>
          <p:sp>
            <p:nvSpPr>
              <p:cNvPr id="1966" name="Freeform 1965">
                <a:extLst>
                  <a:ext uri="{FF2B5EF4-FFF2-40B4-BE49-F238E27FC236}">
                    <a16:creationId xmlns:a16="http://schemas.microsoft.com/office/drawing/2014/main" id="{AB70CA3E-0E3D-45E9-8E4F-2217C276892C}"/>
                  </a:ext>
                </a:extLst>
              </p:cNvPr>
              <p:cNvSpPr/>
              <p:nvPr/>
            </p:nvSpPr>
            <p:spPr>
              <a:xfrm>
                <a:off x="-2205012"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67" name="Freeform 1966">
                <a:extLst>
                  <a:ext uri="{FF2B5EF4-FFF2-40B4-BE49-F238E27FC236}">
                    <a16:creationId xmlns:a16="http://schemas.microsoft.com/office/drawing/2014/main" id="{0A401C52-D7D1-FE52-744B-676679529BAC}"/>
                  </a:ext>
                </a:extLst>
              </p:cNvPr>
              <p:cNvSpPr/>
              <p:nvPr/>
            </p:nvSpPr>
            <p:spPr>
              <a:xfrm>
                <a:off x="-2179151"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68" name="Graphic 45">
              <a:extLst>
                <a:ext uri="{FF2B5EF4-FFF2-40B4-BE49-F238E27FC236}">
                  <a16:creationId xmlns:a16="http://schemas.microsoft.com/office/drawing/2014/main" id="{9EF4AE02-8648-C9F2-0C03-CF70FA7FD31D}"/>
                </a:ext>
              </a:extLst>
            </p:cNvPr>
            <p:cNvGrpSpPr/>
            <p:nvPr/>
          </p:nvGrpSpPr>
          <p:grpSpPr>
            <a:xfrm>
              <a:off x="-2048512" y="3036250"/>
              <a:ext cx="51722" cy="51815"/>
              <a:chOff x="-2048512" y="3036250"/>
              <a:chExt cx="51722" cy="51815"/>
            </a:xfrm>
          </p:grpSpPr>
          <p:sp>
            <p:nvSpPr>
              <p:cNvPr id="1969" name="Freeform 1968">
                <a:extLst>
                  <a:ext uri="{FF2B5EF4-FFF2-40B4-BE49-F238E27FC236}">
                    <a16:creationId xmlns:a16="http://schemas.microsoft.com/office/drawing/2014/main" id="{FD244764-E216-A7EC-E67A-06EBDFEFB601}"/>
                  </a:ext>
                </a:extLst>
              </p:cNvPr>
              <p:cNvSpPr/>
              <p:nvPr/>
            </p:nvSpPr>
            <p:spPr>
              <a:xfrm>
                <a:off x="-2048512" y="30621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70" name="Freeform 1969">
                <a:extLst>
                  <a:ext uri="{FF2B5EF4-FFF2-40B4-BE49-F238E27FC236}">
                    <a16:creationId xmlns:a16="http://schemas.microsoft.com/office/drawing/2014/main" id="{52432131-25B5-7DAB-9224-3B4BE836DC34}"/>
                  </a:ext>
                </a:extLst>
              </p:cNvPr>
              <p:cNvSpPr/>
              <p:nvPr/>
            </p:nvSpPr>
            <p:spPr>
              <a:xfrm>
                <a:off x="-2022651" y="30362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71" name="Graphic 45">
              <a:extLst>
                <a:ext uri="{FF2B5EF4-FFF2-40B4-BE49-F238E27FC236}">
                  <a16:creationId xmlns:a16="http://schemas.microsoft.com/office/drawing/2014/main" id="{D3D11B58-7227-99EC-E7FE-DAA3BCEE00D0}"/>
                </a:ext>
              </a:extLst>
            </p:cNvPr>
            <p:cNvGrpSpPr/>
            <p:nvPr/>
          </p:nvGrpSpPr>
          <p:grpSpPr>
            <a:xfrm>
              <a:off x="-1564180" y="3035964"/>
              <a:ext cx="51722" cy="51815"/>
              <a:chOff x="-1564180" y="3035964"/>
              <a:chExt cx="51722" cy="51815"/>
            </a:xfrm>
          </p:grpSpPr>
          <p:sp>
            <p:nvSpPr>
              <p:cNvPr id="1972" name="Freeform 1971">
                <a:extLst>
                  <a:ext uri="{FF2B5EF4-FFF2-40B4-BE49-F238E27FC236}">
                    <a16:creationId xmlns:a16="http://schemas.microsoft.com/office/drawing/2014/main" id="{44AAB6E6-47F8-EA09-7F69-3E1AE9767C75}"/>
                  </a:ext>
                </a:extLst>
              </p:cNvPr>
              <p:cNvSpPr/>
              <p:nvPr/>
            </p:nvSpPr>
            <p:spPr>
              <a:xfrm>
                <a:off x="-1564180" y="30618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73" name="Freeform 1972">
                <a:extLst>
                  <a:ext uri="{FF2B5EF4-FFF2-40B4-BE49-F238E27FC236}">
                    <a16:creationId xmlns:a16="http://schemas.microsoft.com/office/drawing/2014/main" id="{4A4CC6DE-B4A3-4AE5-B671-1A05F1C08D17}"/>
                  </a:ext>
                </a:extLst>
              </p:cNvPr>
              <p:cNvSpPr/>
              <p:nvPr/>
            </p:nvSpPr>
            <p:spPr>
              <a:xfrm>
                <a:off x="-1538318"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74" name="Graphic 45">
              <a:extLst>
                <a:ext uri="{FF2B5EF4-FFF2-40B4-BE49-F238E27FC236}">
                  <a16:creationId xmlns:a16="http://schemas.microsoft.com/office/drawing/2014/main" id="{22A6B246-E10A-EC97-2B67-426E2EF1AA1C}"/>
                </a:ext>
              </a:extLst>
            </p:cNvPr>
            <p:cNvGrpSpPr/>
            <p:nvPr/>
          </p:nvGrpSpPr>
          <p:grpSpPr>
            <a:xfrm>
              <a:off x="-1543453" y="3035964"/>
              <a:ext cx="51818" cy="51815"/>
              <a:chOff x="-1543453" y="3035964"/>
              <a:chExt cx="51818" cy="51815"/>
            </a:xfrm>
          </p:grpSpPr>
          <p:sp>
            <p:nvSpPr>
              <p:cNvPr id="1975" name="Freeform 1974">
                <a:extLst>
                  <a:ext uri="{FF2B5EF4-FFF2-40B4-BE49-F238E27FC236}">
                    <a16:creationId xmlns:a16="http://schemas.microsoft.com/office/drawing/2014/main" id="{0D3F0DC3-0DEC-ACCE-468A-8E089B349042}"/>
                  </a:ext>
                </a:extLst>
              </p:cNvPr>
              <p:cNvSpPr/>
              <p:nvPr/>
            </p:nvSpPr>
            <p:spPr>
              <a:xfrm>
                <a:off x="-1543453" y="30618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76" name="Freeform 1975">
                <a:extLst>
                  <a:ext uri="{FF2B5EF4-FFF2-40B4-BE49-F238E27FC236}">
                    <a16:creationId xmlns:a16="http://schemas.microsoft.com/office/drawing/2014/main" id="{7D25EE12-DE7F-95B1-10F5-DFFA42697A81}"/>
                  </a:ext>
                </a:extLst>
              </p:cNvPr>
              <p:cNvSpPr/>
              <p:nvPr/>
            </p:nvSpPr>
            <p:spPr>
              <a:xfrm>
                <a:off x="-1517591" y="30359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77" name="Graphic 45">
              <a:extLst>
                <a:ext uri="{FF2B5EF4-FFF2-40B4-BE49-F238E27FC236}">
                  <a16:creationId xmlns:a16="http://schemas.microsoft.com/office/drawing/2014/main" id="{9915DE0B-4BDE-5A88-E4C7-729ED94DD30E}"/>
                </a:ext>
              </a:extLst>
            </p:cNvPr>
            <p:cNvGrpSpPr/>
            <p:nvPr/>
          </p:nvGrpSpPr>
          <p:grpSpPr>
            <a:xfrm>
              <a:off x="-2970018" y="3024248"/>
              <a:ext cx="51722" cy="51815"/>
              <a:chOff x="-2970018" y="3024248"/>
              <a:chExt cx="51722" cy="51815"/>
            </a:xfrm>
          </p:grpSpPr>
          <p:sp>
            <p:nvSpPr>
              <p:cNvPr id="1978" name="Freeform 1977">
                <a:extLst>
                  <a:ext uri="{FF2B5EF4-FFF2-40B4-BE49-F238E27FC236}">
                    <a16:creationId xmlns:a16="http://schemas.microsoft.com/office/drawing/2014/main" id="{81BA07A5-C731-8B32-8805-CF9E60C116D2}"/>
                  </a:ext>
                </a:extLst>
              </p:cNvPr>
              <p:cNvSpPr/>
              <p:nvPr/>
            </p:nvSpPr>
            <p:spPr>
              <a:xfrm>
                <a:off x="-2970018" y="305015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79" name="Freeform 1978">
                <a:extLst>
                  <a:ext uri="{FF2B5EF4-FFF2-40B4-BE49-F238E27FC236}">
                    <a16:creationId xmlns:a16="http://schemas.microsoft.com/office/drawing/2014/main" id="{4A27B7C0-9DE9-D42C-6A8D-97B596B06BD8}"/>
                  </a:ext>
                </a:extLst>
              </p:cNvPr>
              <p:cNvSpPr/>
              <p:nvPr/>
            </p:nvSpPr>
            <p:spPr>
              <a:xfrm>
                <a:off x="-2944156" y="302424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80" name="Graphic 45">
              <a:extLst>
                <a:ext uri="{FF2B5EF4-FFF2-40B4-BE49-F238E27FC236}">
                  <a16:creationId xmlns:a16="http://schemas.microsoft.com/office/drawing/2014/main" id="{7C304CF2-5F6C-4CF1-1AB8-EB314E7B86B7}"/>
                </a:ext>
              </a:extLst>
            </p:cNvPr>
            <p:cNvGrpSpPr/>
            <p:nvPr/>
          </p:nvGrpSpPr>
          <p:grpSpPr>
            <a:xfrm>
              <a:off x="-2991030" y="3024248"/>
              <a:ext cx="51722" cy="51815"/>
              <a:chOff x="-2991030" y="3024248"/>
              <a:chExt cx="51722" cy="51815"/>
            </a:xfrm>
          </p:grpSpPr>
          <p:sp>
            <p:nvSpPr>
              <p:cNvPr id="1981" name="Freeform 1980">
                <a:extLst>
                  <a:ext uri="{FF2B5EF4-FFF2-40B4-BE49-F238E27FC236}">
                    <a16:creationId xmlns:a16="http://schemas.microsoft.com/office/drawing/2014/main" id="{A49E4EBE-BB64-5FC3-203D-C20CAA3B1E69}"/>
                  </a:ext>
                </a:extLst>
              </p:cNvPr>
              <p:cNvSpPr/>
              <p:nvPr/>
            </p:nvSpPr>
            <p:spPr>
              <a:xfrm>
                <a:off x="-2991030" y="305015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82" name="Freeform 1981">
                <a:extLst>
                  <a:ext uri="{FF2B5EF4-FFF2-40B4-BE49-F238E27FC236}">
                    <a16:creationId xmlns:a16="http://schemas.microsoft.com/office/drawing/2014/main" id="{80F9DC88-0C8A-5711-046A-EA60B2D66DB2}"/>
                  </a:ext>
                </a:extLst>
              </p:cNvPr>
              <p:cNvSpPr/>
              <p:nvPr/>
            </p:nvSpPr>
            <p:spPr>
              <a:xfrm>
                <a:off x="-2965169" y="302424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83" name="Graphic 45">
              <a:extLst>
                <a:ext uri="{FF2B5EF4-FFF2-40B4-BE49-F238E27FC236}">
                  <a16:creationId xmlns:a16="http://schemas.microsoft.com/office/drawing/2014/main" id="{01DCE1CB-BA23-FC92-FC78-5F9FEE8D0936}"/>
                </a:ext>
              </a:extLst>
            </p:cNvPr>
            <p:cNvGrpSpPr/>
            <p:nvPr/>
          </p:nvGrpSpPr>
          <p:grpSpPr>
            <a:xfrm>
              <a:off x="-3423450" y="3016438"/>
              <a:ext cx="51722" cy="51911"/>
              <a:chOff x="-3423450" y="3016438"/>
              <a:chExt cx="51722" cy="51911"/>
            </a:xfrm>
          </p:grpSpPr>
          <p:sp>
            <p:nvSpPr>
              <p:cNvPr id="1984" name="Freeform 1983">
                <a:extLst>
                  <a:ext uri="{FF2B5EF4-FFF2-40B4-BE49-F238E27FC236}">
                    <a16:creationId xmlns:a16="http://schemas.microsoft.com/office/drawing/2014/main" id="{D043106F-6AE5-5EAB-DEE1-D6ADDBF58C58}"/>
                  </a:ext>
                </a:extLst>
              </p:cNvPr>
              <p:cNvSpPr/>
              <p:nvPr/>
            </p:nvSpPr>
            <p:spPr>
              <a:xfrm>
                <a:off x="-3423450" y="304234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85" name="Freeform 1984">
                <a:extLst>
                  <a:ext uri="{FF2B5EF4-FFF2-40B4-BE49-F238E27FC236}">
                    <a16:creationId xmlns:a16="http://schemas.microsoft.com/office/drawing/2014/main" id="{28F45B5D-6927-4530-2C3F-FA28EE984128}"/>
                  </a:ext>
                </a:extLst>
              </p:cNvPr>
              <p:cNvSpPr/>
              <p:nvPr/>
            </p:nvSpPr>
            <p:spPr>
              <a:xfrm>
                <a:off x="-3397588" y="3016438"/>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86" name="Graphic 45">
              <a:extLst>
                <a:ext uri="{FF2B5EF4-FFF2-40B4-BE49-F238E27FC236}">
                  <a16:creationId xmlns:a16="http://schemas.microsoft.com/office/drawing/2014/main" id="{A3AC93B7-5232-72B5-044D-62F588AD02AC}"/>
                </a:ext>
              </a:extLst>
            </p:cNvPr>
            <p:cNvGrpSpPr/>
            <p:nvPr/>
          </p:nvGrpSpPr>
          <p:grpSpPr>
            <a:xfrm>
              <a:off x="-4298652" y="3009865"/>
              <a:ext cx="51818" cy="51815"/>
              <a:chOff x="-4298652" y="3009865"/>
              <a:chExt cx="51818" cy="51815"/>
            </a:xfrm>
          </p:grpSpPr>
          <p:sp>
            <p:nvSpPr>
              <p:cNvPr id="1987" name="Freeform 1986">
                <a:extLst>
                  <a:ext uri="{FF2B5EF4-FFF2-40B4-BE49-F238E27FC236}">
                    <a16:creationId xmlns:a16="http://schemas.microsoft.com/office/drawing/2014/main" id="{93868DCD-7C08-608D-A12E-86FCA12E7CDA}"/>
                  </a:ext>
                </a:extLst>
              </p:cNvPr>
              <p:cNvSpPr/>
              <p:nvPr/>
            </p:nvSpPr>
            <p:spPr>
              <a:xfrm>
                <a:off x="-4298652" y="303577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88" name="Freeform 1987">
                <a:extLst>
                  <a:ext uri="{FF2B5EF4-FFF2-40B4-BE49-F238E27FC236}">
                    <a16:creationId xmlns:a16="http://schemas.microsoft.com/office/drawing/2014/main" id="{26A5BDCF-7CF5-A9C6-2768-9D9847597826}"/>
                  </a:ext>
                </a:extLst>
              </p:cNvPr>
              <p:cNvSpPr/>
              <p:nvPr/>
            </p:nvSpPr>
            <p:spPr>
              <a:xfrm>
                <a:off x="-4272695" y="300986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89" name="Graphic 45">
              <a:extLst>
                <a:ext uri="{FF2B5EF4-FFF2-40B4-BE49-F238E27FC236}">
                  <a16:creationId xmlns:a16="http://schemas.microsoft.com/office/drawing/2014/main" id="{71CE0EE8-C387-0790-B996-25E0614B64E6}"/>
                </a:ext>
              </a:extLst>
            </p:cNvPr>
            <p:cNvGrpSpPr/>
            <p:nvPr/>
          </p:nvGrpSpPr>
          <p:grpSpPr>
            <a:xfrm>
              <a:off x="-4361024" y="2999674"/>
              <a:ext cx="51818" cy="51911"/>
              <a:chOff x="-4361024" y="2999674"/>
              <a:chExt cx="51818" cy="51911"/>
            </a:xfrm>
          </p:grpSpPr>
          <p:sp>
            <p:nvSpPr>
              <p:cNvPr id="1990" name="Freeform 1989">
                <a:extLst>
                  <a:ext uri="{FF2B5EF4-FFF2-40B4-BE49-F238E27FC236}">
                    <a16:creationId xmlns:a16="http://schemas.microsoft.com/office/drawing/2014/main" id="{9F0494D9-EE06-B65F-0212-F4FE177669A9}"/>
                  </a:ext>
                </a:extLst>
              </p:cNvPr>
              <p:cNvSpPr/>
              <p:nvPr/>
            </p:nvSpPr>
            <p:spPr>
              <a:xfrm>
                <a:off x="-4361024" y="302567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91" name="Freeform 1990">
                <a:extLst>
                  <a:ext uri="{FF2B5EF4-FFF2-40B4-BE49-F238E27FC236}">
                    <a16:creationId xmlns:a16="http://schemas.microsoft.com/office/drawing/2014/main" id="{857F4584-992E-80C4-21C4-F7FB039ADAB8}"/>
                  </a:ext>
                </a:extLst>
              </p:cNvPr>
              <p:cNvSpPr/>
              <p:nvPr/>
            </p:nvSpPr>
            <p:spPr>
              <a:xfrm>
                <a:off x="-4335067" y="2999674"/>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92" name="Graphic 45">
              <a:extLst>
                <a:ext uri="{FF2B5EF4-FFF2-40B4-BE49-F238E27FC236}">
                  <a16:creationId xmlns:a16="http://schemas.microsoft.com/office/drawing/2014/main" id="{1B4DC7E3-9C2E-D4A9-ECDB-CC624609316B}"/>
                </a:ext>
              </a:extLst>
            </p:cNvPr>
            <p:cNvGrpSpPr/>
            <p:nvPr/>
          </p:nvGrpSpPr>
          <p:grpSpPr>
            <a:xfrm>
              <a:off x="-4428625" y="2999674"/>
              <a:ext cx="51722" cy="51911"/>
              <a:chOff x="-4428625" y="2999674"/>
              <a:chExt cx="51722" cy="51911"/>
            </a:xfrm>
          </p:grpSpPr>
          <p:sp>
            <p:nvSpPr>
              <p:cNvPr id="1993" name="Freeform 1992">
                <a:extLst>
                  <a:ext uri="{FF2B5EF4-FFF2-40B4-BE49-F238E27FC236}">
                    <a16:creationId xmlns:a16="http://schemas.microsoft.com/office/drawing/2014/main" id="{3DCB5896-A8BD-1FCA-CD45-9C8952D643FE}"/>
                  </a:ext>
                </a:extLst>
              </p:cNvPr>
              <p:cNvSpPr/>
              <p:nvPr/>
            </p:nvSpPr>
            <p:spPr>
              <a:xfrm>
                <a:off x="-4428625" y="30256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94" name="Freeform 1993">
                <a:extLst>
                  <a:ext uri="{FF2B5EF4-FFF2-40B4-BE49-F238E27FC236}">
                    <a16:creationId xmlns:a16="http://schemas.microsoft.com/office/drawing/2014/main" id="{EB4FB2BF-6262-AD19-A3FE-B1CBF0A5E151}"/>
                  </a:ext>
                </a:extLst>
              </p:cNvPr>
              <p:cNvSpPr/>
              <p:nvPr/>
            </p:nvSpPr>
            <p:spPr>
              <a:xfrm>
                <a:off x="-4402763" y="2999674"/>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95" name="Graphic 45">
              <a:extLst>
                <a:ext uri="{FF2B5EF4-FFF2-40B4-BE49-F238E27FC236}">
                  <a16:creationId xmlns:a16="http://schemas.microsoft.com/office/drawing/2014/main" id="{A7082364-9796-CBD0-6131-4BDC8CA8351E}"/>
                </a:ext>
              </a:extLst>
            </p:cNvPr>
            <p:cNvGrpSpPr/>
            <p:nvPr/>
          </p:nvGrpSpPr>
          <p:grpSpPr>
            <a:xfrm>
              <a:off x="-4496606" y="2999674"/>
              <a:ext cx="51722" cy="51911"/>
              <a:chOff x="-4496606" y="2999674"/>
              <a:chExt cx="51722" cy="51911"/>
            </a:xfrm>
          </p:grpSpPr>
          <p:sp>
            <p:nvSpPr>
              <p:cNvPr id="1996" name="Freeform 1995">
                <a:extLst>
                  <a:ext uri="{FF2B5EF4-FFF2-40B4-BE49-F238E27FC236}">
                    <a16:creationId xmlns:a16="http://schemas.microsoft.com/office/drawing/2014/main" id="{0C3A206A-232F-B177-13E0-7F99E6BD5D60}"/>
                  </a:ext>
                </a:extLst>
              </p:cNvPr>
              <p:cNvSpPr/>
              <p:nvPr/>
            </p:nvSpPr>
            <p:spPr>
              <a:xfrm>
                <a:off x="-4496606" y="30256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97" name="Freeform 1996">
                <a:extLst>
                  <a:ext uri="{FF2B5EF4-FFF2-40B4-BE49-F238E27FC236}">
                    <a16:creationId xmlns:a16="http://schemas.microsoft.com/office/drawing/2014/main" id="{BAE65514-AFBE-7C41-B199-95FCC5361F3A}"/>
                  </a:ext>
                </a:extLst>
              </p:cNvPr>
              <p:cNvSpPr/>
              <p:nvPr/>
            </p:nvSpPr>
            <p:spPr>
              <a:xfrm>
                <a:off x="-4470745" y="2999674"/>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98" name="Graphic 45">
              <a:extLst>
                <a:ext uri="{FF2B5EF4-FFF2-40B4-BE49-F238E27FC236}">
                  <a16:creationId xmlns:a16="http://schemas.microsoft.com/office/drawing/2014/main" id="{19EA8E1B-4B0D-F4C4-3AFD-EA46EC84FBD6}"/>
                </a:ext>
              </a:extLst>
            </p:cNvPr>
            <p:cNvGrpSpPr/>
            <p:nvPr/>
          </p:nvGrpSpPr>
          <p:grpSpPr>
            <a:xfrm>
              <a:off x="-4569056" y="2999674"/>
              <a:ext cx="51722" cy="51911"/>
              <a:chOff x="-4569056" y="2999674"/>
              <a:chExt cx="51722" cy="51911"/>
            </a:xfrm>
          </p:grpSpPr>
          <p:sp>
            <p:nvSpPr>
              <p:cNvPr id="1999" name="Freeform 1998">
                <a:extLst>
                  <a:ext uri="{FF2B5EF4-FFF2-40B4-BE49-F238E27FC236}">
                    <a16:creationId xmlns:a16="http://schemas.microsoft.com/office/drawing/2014/main" id="{08990ADA-3D64-C606-9B34-9FEEB582DBCB}"/>
                  </a:ext>
                </a:extLst>
              </p:cNvPr>
              <p:cNvSpPr/>
              <p:nvPr/>
            </p:nvSpPr>
            <p:spPr>
              <a:xfrm>
                <a:off x="-4569056" y="30256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00" name="Freeform 1999">
                <a:extLst>
                  <a:ext uri="{FF2B5EF4-FFF2-40B4-BE49-F238E27FC236}">
                    <a16:creationId xmlns:a16="http://schemas.microsoft.com/office/drawing/2014/main" id="{C414D6A8-650E-C7F0-2E29-C478988C884F}"/>
                  </a:ext>
                </a:extLst>
              </p:cNvPr>
              <p:cNvSpPr/>
              <p:nvPr/>
            </p:nvSpPr>
            <p:spPr>
              <a:xfrm>
                <a:off x="-4543195" y="2999674"/>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01" name="Graphic 45">
              <a:extLst>
                <a:ext uri="{FF2B5EF4-FFF2-40B4-BE49-F238E27FC236}">
                  <a16:creationId xmlns:a16="http://schemas.microsoft.com/office/drawing/2014/main" id="{DDBAA501-F8AB-F5B8-6408-B212E6DCA6EA}"/>
                </a:ext>
              </a:extLst>
            </p:cNvPr>
            <p:cNvGrpSpPr/>
            <p:nvPr/>
          </p:nvGrpSpPr>
          <p:grpSpPr>
            <a:xfrm>
              <a:off x="-4798672" y="2999674"/>
              <a:ext cx="51722" cy="51911"/>
              <a:chOff x="-4798672" y="2999674"/>
              <a:chExt cx="51722" cy="51911"/>
            </a:xfrm>
          </p:grpSpPr>
          <p:sp>
            <p:nvSpPr>
              <p:cNvPr id="2002" name="Freeform 2001">
                <a:extLst>
                  <a:ext uri="{FF2B5EF4-FFF2-40B4-BE49-F238E27FC236}">
                    <a16:creationId xmlns:a16="http://schemas.microsoft.com/office/drawing/2014/main" id="{8DF43D37-3926-4C23-9155-C8EEBBB04E3C}"/>
                  </a:ext>
                </a:extLst>
              </p:cNvPr>
              <p:cNvSpPr/>
              <p:nvPr/>
            </p:nvSpPr>
            <p:spPr>
              <a:xfrm>
                <a:off x="-4798672" y="30256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03" name="Freeform 2002">
                <a:extLst>
                  <a:ext uri="{FF2B5EF4-FFF2-40B4-BE49-F238E27FC236}">
                    <a16:creationId xmlns:a16="http://schemas.microsoft.com/office/drawing/2014/main" id="{D67D9939-273E-8301-4543-7E12CB4457BF}"/>
                  </a:ext>
                </a:extLst>
              </p:cNvPr>
              <p:cNvSpPr/>
              <p:nvPr/>
            </p:nvSpPr>
            <p:spPr>
              <a:xfrm>
                <a:off x="-4772811" y="2999674"/>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04" name="Graphic 45">
              <a:extLst>
                <a:ext uri="{FF2B5EF4-FFF2-40B4-BE49-F238E27FC236}">
                  <a16:creationId xmlns:a16="http://schemas.microsoft.com/office/drawing/2014/main" id="{83E6E010-D52C-E005-AE5E-27A9A0B1D4B3}"/>
                </a:ext>
              </a:extLst>
            </p:cNvPr>
            <p:cNvGrpSpPr/>
            <p:nvPr/>
          </p:nvGrpSpPr>
          <p:grpSpPr>
            <a:xfrm>
              <a:off x="-4855720" y="2999674"/>
              <a:ext cx="51722" cy="51911"/>
              <a:chOff x="-4855720" y="2999674"/>
              <a:chExt cx="51722" cy="51911"/>
            </a:xfrm>
          </p:grpSpPr>
          <p:sp>
            <p:nvSpPr>
              <p:cNvPr id="2005" name="Freeform 2004">
                <a:extLst>
                  <a:ext uri="{FF2B5EF4-FFF2-40B4-BE49-F238E27FC236}">
                    <a16:creationId xmlns:a16="http://schemas.microsoft.com/office/drawing/2014/main" id="{68762E91-8C48-4DFD-8540-DEE954D90653}"/>
                  </a:ext>
                </a:extLst>
              </p:cNvPr>
              <p:cNvSpPr/>
              <p:nvPr/>
            </p:nvSpPr>
            <p:spPr>
              <a:xfrm>
                <a:off x="-4855720" y="30256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06" name="Freeform 2005">
                <a:extLst>
                  <a:ext uri="{FF2B5EF4-FFF2-40B4-BE49-F238E27FC236}">
                    <a16:creationId xmlns:a16="http://schemas.microsoft.com/office/drawing/2014/main" id="{73285B77-30FE-514F-01ED-63F7FAC1BF00}"/>
                  </a:ext>
                </a:extLst>
              </p:cNvPr>
              <p:cNvSpPr/>
              <p:nvPr/>
            </p:nvSpPr>
            <p:spPr>
              <a:xfrm>
                <a:off x="-4829858" y="2999674"/>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07" name="Graphic 45">
              <a:extLst>
                <a:ext uri="{FF2B5EF4-FFF2-40B4-BE49-F238E27FC236}">
                  <a16:creationId xmlns:a16="http://schemas.microsoft.com/office/drawing/2014/main" id="{5A351FB3-A808-23C6-BD4A-31D055F41947}"/>
                </a:ext>
              </a:extLst>
            </p:cNvPr>
            <p:cNvGrpSpPr/>
            <p:nvPr/>
          </p:nvGrpSpPr>
          <p:grpSpPr>
            <a:xfrm>
              <a:off x="-4928645" y="2999674"/>
              <a:ext cx="51722" cy="51911"/>
              <a:chOff x="-4928645" y="2999674"/>
              <a:chExt cx="51722" cy="51911"/>
            </a:xfrm>
          </p:grpSpPr>
          <p:sp>
            <p:nvSpPr>
              <p:cNvPr id="2008" name="Freeform 2007">
                <a:extLst>
                  <a:ext uri="{FF2B5EF4-FFF2-40B4-BE49-F238E27FC236}">
                    <a16:creationId xmlns:a16="http://schemas.microsoft.com/office/drawing/2014/main" id="{34A64270-4010-2AF2-AF7B-01A82223C513}"/>
                  </a:ext>
                </a:extLst>
              </p:cNvPr>
              <p:cNvSpPr/>
              <p:nvPr/>
            </p:nvSpPr>
            <p:spPr>
              <a:xfrm>
                <a:off x="-4928645" y="30256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09" name="Freeform 2008">
                <a:extLst>
                  <a:ext uri="{FF2B5EF4-FFF2-40B4-BE49-F238E27FC236}">
                    <a16:creationId xmlns:a16="http://schemas.microsoft.com/office/drawing/2014/main" id="{E615C83C-BE14-577F-8DFF-A12909500843}"/>
                  </a:ext>
                </a:extLst>
              </p:cNvPr>
              <p:cNvSpPr/>
              <p:nvPr/>
            </p:nvSpPr>
            <p:spPr>
              <a:xfrm>
                <a:off x="-4902784" y="2999674"/>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10" name="Graphic 45">
              <a:extLst>
                <a:ext uri="{FF2B5EF4-FFF2-40B4-BE49-F238E27FC236}">
                  <a16:creationId xmlns:a16="http://schemas.microsoft.com/office/drawing/2014/main" id="{7243B5A9-E384-62EB-2F57-C67390116FA3}"/>
                </a:ext>
              </a:extLst>
            </p:cNvPr>
            <p:cNvGrpSpPr/>
            <p:nvPr/>
          </p:nvGrpSpPr>
          <p:grpSpPr>
            <a:xfrm>
              <a:off x="-5228715" y="2999674"/>
              <a:ext cx="51722" cy="51911"/>
              <a:chOff x="-5228715" y="2999674"/>
              <a:chExt cx="51722" cy="51911"/>
            </a:xfrm>
          </p:grpSpPr>
          <p:sp>
            <p:nvSpPr>
              <p:cNvPr id="2011" name="Freeform 2010">
                <a:extLst>
                  <a:ext uri="{FF2B5EF4-FFF2-40B4-BE49-F238E27FC236}">
                    <a16:creationId xmlns:a16="http://schemas.microsoft.com/office/drawing/2014/main" id="{A6A2A6D6-A5DD-2F1E-6411-8D07176CE2C6}"/>
                  </a:ext>
                </a:extLst>
              </p:cNvPr>
              <p:cNvSpPr/>
              <p:nvPr/>
            </p:nvSpPr>
            <p:spPr>
              <a:xfrm>
                <a:off x="-5228715" y="30256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12" name="Freeform 2011">
                <a:extLst>
                  <a:ext uri="{FF2B5EF4-FFF2-40B4-BE49-F238E27FC236}">
                    <a16:creationId xmlns:a16="http://schemas.microsoft.com/office/drawing/2014/main" id="{BAC46FB0-7730-00D7-0404-C11157159233}"/>
                  </a:ext>
                </a:extLst>
              </p:cNvPr>
              <p:cNvSpPr/>
              <p:nvPr/>
            </p:nvSpPr>
            <p:spPr>
              <a:xfrm>
                <a:off x="-5202853" y="2999674"/>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13" name="Graphic 45">
              <a:extLst>
                <a:ext uri="{FF2B5EF4-FFF2-40B4-BE49-F238E27FC236}">
                  <a16:creationId xmlns:a16="http://schemas.microsoft.com/office/drawing/2014/main" id="{B7031850-1E68-59B5-BDC5-F020CC4EAA69}"/>
                </a:ext>
              </a:extLst>
            </p:cNvPr>
            <p:cNvGrpSpPr/>
            <p:nvPr/>
          </p:nvGrpSpPr>
          <p:grpSpPr>
            <a:xfrm>
              <a:off x="-5282814" y="2999674"/>
              <a:ext cx="51722" cy="51911"/>
              <a:chOff x="-5282814" y="2999674"/>
              <a:chExt cx="51722" cy="51911"/>
            </a:xfrm>
          </p:grpSpPr>
          <p:sp>
            <p:nvSpPr>
              <p:cNvPr id="2014" name="Freeform 2013">
                <a:extLst>
                  <a:ext uri="{FF2B5EF4-FFF2-40B4-BE49-F238E27FC236}">
                    <a16:creationId xmlns:a16="http://schemas.microsoft.com/office/drawing/2014/main" id="{A70BF040-7723-78C6-DEF6-C895CEA6B4F1}"/>
                  </a:ext>
                </a:extLst>
              </p:cNvPr>
              <p:cNvSpPr/>
              <p:nvPr/>
            </p:nvSpPr>
            <p:spPr>
              <a:xfrm>
                <a:off x="-5282814" y="30256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15" name="Freeform 2014">
                <a:extLst>
                  <a:ext uri="{FF2B5EF4-FFF2-40B4-BE49-F238E27FC236}">
                    <a16:creationId xmlns:a16="http://schemas.microsoft.com/office/drawing/2014/main" id="{5618401F-0972-D918-6171-FFF0AF7DCB05}"/>
                  </a:ext>
                </a:extLst>
              </p:cNvPr>
              <p:cNvSpPr/>
              <p:nvPr/>
            </p:nvSpPr>
            <p:spPr>
              <a:xfrm>
                <a:off x="-5256953" y="2999674"/>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16" name="Graphic 45">
              <a:extLst>
                <a:ext uri="{FF2B5EF4-FFF2-40B4-BE49-F238E27FC236}">
                  <a16:creationId xmlns:a16="http://schemas.microsoft.com/office/drawing/2014/main" id="{4897A3D1-3B50-1727-6C8A-6590761F431D}"/>
                </a:ext>
              </a:extLst>
            </p:cNvPr>
            <p:cNvGrpSpPr/>
            <p:nvPr/>
          </p:nvGrpSpPr>
          <p:grpSpPr>
            <a:xfrm>
              <a:off x="-5303827" y="2990530"/>
              <a:ext cx="51722" cy="51815"/>
              <a:chOff x="-5303827" y="2990530"/>
              <a:chExt cx="51722" cy="51815"/>
            </a:xfrm>
          </p:grpSpPr>
          <p:sp>
            <p:nvSpPr>
              <p:cNvPr id="2017" name="Freeform 2016">
                <a:extLst>
                  <a:ext uri="{FF2B5EF4-FFF2-40B4-BE49-F238E27FC236}">
                    <a16:creationId xmlns:a16="http://schemas.microsoft.com/office/drawing/2014/main" id="{2F7F7F3A-5EB7-FF54-7F47-3B4CA0B7A979}"/>
                  </a:ext>
                </a:extLst>
              </p:cNvPr>
              <p:cNvSpPr/>
              <p:nvPr/>
            </p:nvSpPr>
            <p:spPr>
              <a:xfrm>
                <a:off x="-5303827" y="301643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18" name="Freeform 2017">
                <a:extLst>
                  <a:ext uri="{FF2B5EF4-FFF2-40B4-BE49-F238E27FC236}">
                    <a16:creationId xmlns:a16="http://schemas.microsoft.com/office/drawing/2014/main" id="{7E6C4C74-6D62-714D-2ED0-39159AA0C23D}"/>
                  </a:ext>
                </a:extLst>
              </p:cNvPr>
              <p:cNvSpPr/>
              <p:nvPr/>
            </p:nvSpPr>
            <p:spPr>
              <a:xfrm>
                <a:off x="-5277965" y="299053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2019" name="Freeform 2018">
            <a:extLst>
              <a:ext uri="{FF2B5EF4-FFF2-40B4-BE49-F238E27FC236}">
                <a16:creationId xmlns:a16="http://schemas.microsoft.com/office/drawing/2014/main" id="{85E418AA-A49F-A818-0985-0ACB5787D8BA}"/>
              </a:ext>
            </a:extLst>
          </p:cNvPr>
          <p:cNvSpPr/>
          <p:nvPr/>
        </p:nvSpPr>
        <p:spPr>
          <a:xfrm>
            <a:off x="7026223" y="1920415"/>
            <a:ext cx="8749" cy="2242309"/>
          </a:xfrm>
          <a:custGeom>
            <a:avLst/>
            <a:gdLst>
              <a:gd name="connsiteX0" fmla="*/ 0 w 9507"/>
              <a:gd name="connsiteY0" fmla="*/ 0 h 1808035"/>
              <a:gd name="connsiteX1" fmla="*/ 0 w 9507"/>
              <a:gd name="connsiteY1" fmla="*/ 1808036 h 1808035"/>
            </a:gdLst>
            <a:ahLst/>
            <a:cxnLst>
              <a:cxn ang="0">
                <a:pos x="connsiteX0" y="connsiteY0"/>
              </a:cxn>
              <a:cxn ang="0">
                <a:pos x="connsiteX1" y="connsiteY1"/>
              </a:cxn>
            </a:cxnLst>
            <a:rect l="l" t="t" r="r" b="b"/>
            <a:pathLst>
              <a:path w="9507" h="1808035">
                <a:moveTo>
                  <a:pt x="0" y="0"/>
                </a:moveTo>
                <a:lnTo>
                  <a:pt x="0" y="1808036"/>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20" name="Freeform 2019">
            <a:extLst>
              <a:ext uri="{FF2B5EF4-FFF2-40B4-BE49-F238E27FC236}">
                <a16:creationId xmlns:a16="http://schemas.microsoft.com/office/drawing/2014/main" id="{1E2E209E-13D8-8507-E09A-0A3CBA2862CA}"/>
              </a:ext>
            </a:extLst>
          </p:cNvPr>
          <p:cNvSpPr/>
          <p:nvPr/>
        </p:nvSpPr>
        <p:spPr>
          <a:xfrm>
            <a:off x="7026223" y="4162726"/>
            <a:ext cx="4714927" cy="11813"/>
          </a:xfrm>
          <a:custGeom>
            <a:avLst/>
            <a:gdLst>
              <a:gd name="connsiteX0" fmla="*/ 0 w 5123236"/>
              <a:gd name="connsiteY0" fmla="*/ 0 h 9525"/>
              <a:gd name="connsiteX1" fmla="*/ 5123237 w 5123236"/>
              <a:gd name="connsiteY1" fmla="*/ 0 h 9525"/>
            </a:gdLst>
            <a:ahLst/>
            <a:cxnLst>
              <a:cxn ang="0">
                <a:pos x="connsiteX0" y="connsiteY0"/>
              </a:cxn>
              <a:cxn ang="0">
                <a:pos x="connsiteX1" y="connsiteY1"/>
              </a:cxn>
            </a:cxnLst>
            <a:rect l="l" t="t" r="r" b="b"/>
            <a:pathLst>
              <a:path w="5123236" h="9525">
                <a:moveTo>
                  <a:pt x="0" y="0"/>
                </a:moveTo>
                <a:lnTo>
                  <a:pt x="5123237"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21" name="Freeform 2020">
            <a:extLst>
              <a:ext uri="{FF2B5EF4-FFF2-40B4-BE49-F238E27FC236}">
                <a16:creationId xmlns:a16="http://schemas.microsoft.com/office/drawing/2014/main" id="{7F2275AA-AE47-8CE9-59B4-D6A17E82EFAC}"/>
              </a:ext>
            </a:extLst>
          </p:cNvPr>
          <p:cNvSpPr/>
          <p:nvPr/>
        </p:nvSpPr>
        <p:spPr>
          <a:xfrm>
            <a:off x="6998135" y="4118663"/>
            <a:ext cx="28088" cy="11813"/>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22" name="Freeform 2021">
            <a:extLst>
              <a:ext uri="{FF2B5EF4-FFF2-40B4-BE49-F238E27FC236}">
                <a16:creationId xmlns:a16="http://schemas.microsoft.com/office/drawing/2014/main" id="{CB63BDFD-6DC6-E63C-9E01-161927B50F69}"/>
              </a:ext>
            </a:extLst>
          </p:cNvPr>
          <p:cNvSpPr/>
          <p:nvPr/>
        </p:nvSpPr>
        <p:spPr>
          <a:xfrm>
            <a:off x="7091150" y="4162726"/>
            <a:ext cx="8749" cy="37801"/>
          </a:xfrm>
          <a:custGeom>
            <a:avLst/>
            <a:gdLst>
              <a:gd name="connsiteX0" fmla="*/ 0 w 9507"/>
              <a:gd name="connsiteY0" fmla="*/ 30480 h 30480"/>
              <a:gd name="connsiteX1" fmla="*/ 0 w 9507"/>
              <a:gd name="connsiteY1" fmla="*/ 0 h 30480"/>
            </a:gdLst>
            <a:ahLst/>
            <a:cxnLst>
              <a:cxn ang="0">
                <a:pos x="connsiteX0" y="connsiteY0"/>
              </a:cxn>
              <a:cxn ang="0">
                <a:pos x="connsiteX1" y="connsiteY1"/>
              </a:cxn>
            </a:cxnLst>
            <a:rect l="l" t="t" r="r" b="b"/>
            <a:pathLst>
              <a:path w="9507" h="30480">
                <a:moveTo>
                  <a:pt x="0" y="30480"/>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23" name="Freeform 2022">
            <a:extLst>
              <a:ext uri="{FF2B5EF4-FFF2-40B4-BE49-F238E27FC236}">
                <a16:creationId xmlns:a16="http://schemas.microsoft.com/office/drawing/2014/main" id="{625DD7AB-983F-918F-BA5E-8E40715375A9}"/>
              </a:ext>
            </a:extLst>
          </p:cNvPr>
          <p:cNvSpPr/>
          <p:nvPr/>
        </p:nvSpPr>
        <p:spPr>
          <a:xfrm>
            <a:off x="7549744" y="4162726"/>
            <a:ext cx="8749" cy="37801"/>
          </a:xfrm>
          <a:custGeom>
            <a:avLst/>
            <a:gdLst>
              <a:gd name="connsiteX0" fmla="*/ 0 w 9507"/>
              <a:gd name="connsiteY0" fmla="*/ 30480 h 30480"/>
              <a:gd name="connsiteX1" fmla="*/ 0 w 9507"/>
              <a:gd name="connsiteY1" fmla="*/ 0 h 30480"/>
            </a:gdLst>
            <a:ahLst/>
            <a:cxnLst>
              <a:cxn ang="0">
                <a:pos x="connsiteX0" y="connsiteY0"/>
              </a:cxn>
              <a:cxn ang="0">
                <a:pos x="connsiteX1" y="connsiteY1"/>
              </a:cxn>
            </a:cxnLst>
            <a:rect l="l" t="t" r="r" b="b"/>
            <a:pathLst>
              <a:path w="9507" h="30480">
                <a:moveTo>
                  <a:pt x="0" y="30480"/>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24" name="Freeform 2023">
            <a:extLst>
              <a:ext uri="{FF2B5EF4-FFF2-40B4-BE49-F238E27FC236}">
                <a16:creationId xmlns:a16="http://schemas.microsoft.com/office/drawing/2014/main" id="{2CB90251-5E69-4E54-B5B7-36C2F769BC47}"/>
              </a:ext>
            </a:extLst>
          </p:cNvPr>
          <p:cNvSpPr/>
          <p:nvPr/>
        </p:nvSpPr>
        <p:spPr>
          <a:xfrm>
            <a:off x="8008339" y="4162726"/>
            <a:ext cx="8749" cy="37801"/>
          </a:xfrm>
          <a:custGeom>
            <a:avLst/>
            <a:gdLst>
              <a:gd name="connsiteX0" fmla="*/ 0 w 9507"/>
              <a:gd name="connsiteY0" fmla="*/ 30480 h 30480"/>
              <a:gd name="connsiteX1" fmla="*/ 0 w 9507"/>
              <a:gd name="connsiteY1" fmla="*/ 0 h 30480"/>
            </a:gdLst>
            <a:ahLst/>
            <a:cxnLst>
              <a:cxn ang="0">
                <a:pos x="connsiteX0" y="connsiteY0"/>
              </a:cxn>
              <a:cxn ang="0">
                <a:pos x="connsiteX1" y="connsiteY1"/>
              </a:cxn>
            </a:cxnLst>
            <a:rect l="l" t="t" r="r" b="b"/>
            <a:pathLst>
              <a:path w="9507" h="30480">
                <a:moveTo>
                  <a:pt x="0" y="30480"/>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25" name="Freeform 2024">
            <a:extLst>
              <a:ext uri="{FF2B5EF4-FFF2-40B4-BE49-F238E27FC236}">
                <a16:creationId xmlns:a16="http://schemas.microsoft.com/office/drawing/2014/main" id="{F045A1C5-9AE2-EFB6-63F6-B8EE6E2C5991}"/>
              </a:ext>
            </a:extLst>
          </p:cNvPr>
          <p:cNvSpPr/>
          <p:nvPr/>
        </p:nvSpPr>
        <p:spPr>
          <a:xfrm>
            <a:off x="8466934" y="4162726"/>
            <a:ext cx="8749" cy="37801"/>
          </a:xfrm>
          <a:custGeom>
            <a:avLst/>
            <a:gdLst>
              <a:gd name="connsiteX0" fmla="*/ 0 w 9507"/>
              <a:gd name="connsiteY0" fmla="*/ 30480 h 30480"/>
              <a:gd name="connsiteX1" fmla="*/ 0 w 9507"/>
              <a:gd name="connsiteY1" fmla="*/ 0 h 30480"/>
            </a:gdLst>
            <a:ahLst/>
            <a:cxnLst>
              <a:cxn ang="0">
                <a:pos x="connsiteX0" y="connsiteY0"/>
              </a:cxn>
              <a:cxn ang="0">
                <a:pos x="connsiteX1" y="connsiteY1"/>
              </a:cxn>
            </a:cxnLst>
            <a:rect l="l" t="t" r="r" b="b"/>
            <a:pathLst>
              <a:path w="9507" h="30480">
                <a:moveTo>
                  <a:pt x="0" y="30480"/>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26" name="Freeform 2025">
            <a:extLst>
              <a:ext uri="{FF2B5EF4-FFF2-40B4-BE49-F238E27FC236}">
                <a16:creationId xmlns:a16="http://schemas.microsoft.com/office/drawing/2014/main" id="{BB1C9653-98A1-9E66-2B77-78462F0CEF06}"/>
              </a:ext>
            </a:extLst>
          </p:cNvPr>
          <p:cNvSpPr/>
          <p:nvPr/>
        </p:nvSpPr>
        <p:spPr>
          <a:xfrm>
            <a:off x="8925528" y="4162726"/>
            <a:ext cx="8749" cy="37801"/>
          </a:xfrm>
          <a:custGeom>
            <a:avLst/>
            <a:gdLst>
              <a:gd name="connsiteX0" fmla="*/ 0 w 9507"/>
              <a:gd name="connsiteY0" fmla="*/ 30480 h 30480"/>
              <a:gd name="connsiteX1" fmla="*/ 0 w 9507"/>
              <a:gd name="connsiteY1" fmla="*/ 0 h 30480"/>
            </a:gdLst>
            <a:ahLst/>
            <a:cxnLst>
              <a:cxn ang="0">
                <a:pos x="connsiteX0" y="connsiteY0"/>
              </a:cxn>
              <a:cxn ang="0">
                <a:pos x="connsiteX1" y="connsiteY1"/>
              </a:cxn>
            </a:cxnLst>
            <a:rect l="l" t="t" r="r" b="b"/>
            <a:pathLst>
              <a:path w="9507" h="30480">
                <a:moveTo>
                  <a:pt x="0" y="30480"/>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27" name="Freeform 2026">
            <a:extLst>
              <a:ext uri="{FF2B5EF4-FFF2-40B4-BE49-F238E27FC236}">
                <a16:creationId xmlns:a16="http://schemas.microsoft.com/office/drawing/2014/main" id="{C502B1CF-A4DA-2FD0-52B3-DF842AD75EAA}"/>
              </a:ext>
            </a:extLst>
          </p:cNvPr>
          <p:cNvSpPr/>
          <p:nvPr/>
        </p:nvSpPr>
        <p:spPr>
          <a:xfrm>
            <a:off x="9384211" y="4162726"/>
            <a:ext cx="8749" cy="37801"/>
          </a:xfrm>
          <a:custGeom>
            <a:avLst/>
            <a:gdLst>
              <a:gd name="connsiteX0" fmla="*/ 0 w 9507"/>
              <a:gd name="connsiteY0" fmla="*/ 30480 h 30480"/>
              <a:gd name="connsiteX1" fmla="*/ 0 w 9507"/>
              <a:gd name="connsiteY1" fmla="*/ 0 h 30480"/>
            </a:gdLst>
            <a:ahLst/>
            <a:cxnLst>
              <a:cxn ang="0">
                <a:pos x="connsiteX0" y="connsiteY0"/>
              </a:cxn>
              <a:cxn ang="0">
                <a:pos x="connsiteX1" y="connsiteY1"/>
              </a:cxn>
            </a:cxnLst>
            <a:rect l="l" t="t" r="r" b="b"/>
            <a:pathLst>
              <a:path w="9507" h="30480">
                <a:moveTo>
                  <a:pt x="0" y="30480"/>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28" name="Freeform 2027">
            <a:extLst>
              <a:ext uri="{FF2B5EF4-FFF2-40B4-BE49-F238E27FC236}">
                <a16:creationId xmlns:a16="http://schemas.microsoft.com/office/drawing/2014/main" id="{C5482037-80F0-817A-8AD1-120E9F8CA852}"/>
              </a:ext>
            </a:extLst>
          </p:cNvPr>
          <p:cNvSpPr/>
          <p:nvPr/>
        </p:nvSpPr>
        <p:spPr>
          <a:xfrm>
            <a:off x="9842806" y="4162726"/>
            <a:ext cx="8749" cy="37801"/>
          </a:xfrm>
          <a:custGeom>
            <a:avLst/>
            <a:gdLst>
              <a:gd name="connsiteX0" fmla="*/ 0 w 9507"/>
              <a:gd name="connsiteY0" fmla="*/ 30480 h 30480"/>
              <a:gd name="connsiteX1" fmla="*/ 0 w 9507"/>
              <a:gd name="connsiteY1" fmla="*/ 0 h 30480"/>
            </a:gdLst>
            <a:ahLst/>
            <a:cxnLst>
              <a:cxn ang="0">
                <a:pos x="connsiteX0" y="connsiteY0"/>
              </a:cxn>
              <a:cxn ang="0">
                <a:pos x="connsiteX1" y="connsiteY1"/>
              </a:cxn>
            </a:cxnLst>
            <a:rect l="l" t="t" r="r" b="b"/>
            <a:pathLst>
              <a:path w="9507" h="30480">
                <a:moveTo>
                  <a:pt x="0" y="30480"/>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29" name="Freeform 2028">
            <a:extLst>
              <a:ext uri="{FF2B5EF4-FFF2-40B4-BE49-F238E27FC236}">
                <a16:creationId xmlns:a16="http://schemas.microsoft.com/office/drawing/2014/main" id="{4BB55034-E419-D085-D47E-745598411BC7}"/>
              </a:ext>
            </a:extLst>
          </p:cNvPr>
          <p:cNvSpPr/>
          <p:nvPr/>
        </p:nvSpPr>
        <p:spPr>
          <a:xfrm>
            <a:off x="10301402" y="4162726"/>
            <a:ext cx="8749" cy="37801"/>
          </a:xfrm>
          <a:custGeom>
            <a:avLst/>
            <a:gdLst>
              <a:gd name="connsiteX0" fmla="*/ 0 w 9507"/>
              <a:gd name="connsiteY0" fmla="*/ 30480 h 30480"/>
              <a:gd name="connsiteX1" fmla="*/ 0 w 9507"/>
              <a:gd name="connsiteY1" fmla="*/ 0 h 30480"/>
            </a:gdLst>
            <a:ahLst/>
            <a:cxnLst>
              <a:cxn ang="0">
                <a:pos x="connsiteX0" y="connsiteY0"/>
              </a:cxn>
              <a:cxn ang="0">
                <a:pos x="connsiteX1" y="connsiteY1"/>
              </a:cxn>
            </a:cxnLst>
            <a:rect l="l" t="t" r="r" b="b"/>
            <a:pathLst>
              <a:path w="9507" h="30480">
                <a:moveTo>
                  <a:pt x="0" y="30480"/>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30" name="Freeform 2029">
            <a:extLst>
              <a:ext uri="{FF2B5EF4-FFF2-40B4-BE49-F238E27FC236}">
                <a16:creationId xmlns:a16="http://schemas.microsoft.com/office/drawing/2014/main" id="{F541A4A5-4FFB-05D4-6EDD-4A9261BB7375}"/>
              </a:ext>
            </a:extLst>
          </p:cNvPr>
          <p:cNvSpPr/>
          <p:nvPr/>
        </p:nvSpPr>
        <p:spPr>
          <a:xfrm>
            <a:off x="10759996" y="4162726"/>
            <a:ext cx="8749" cy="37801"/>
          </a:xfrm>
          <a:custGeom>
            <a:avLst/>
            <a:gdLst>
              <a:gd name="connsiteX0" fmla="*/ 0 w 9507"/>
              <a:gd name="connsiteY0" fmla="*/ 30480 h 30480"/>
              <a:gd name="connsiteX1" fmla="*/ 0 w 9507"/>
              <a:gd name="connsiteY1" fmla="*/ 0 h 30480"/>
            </a:gdLst>
            <a:ahLst/>
            <a:cxnLst>
              <a:cxn ang="0">
                <a:pos x="connsiteX0" y="connsiteY0"/>
              </a:cxn>
              <a:cxn ang="0">
                <a:pos x="connsiteX1" y="connsiteY1"/>
              </a:cxn>
            </a:cxnLst>
            <a:rect l="l" t="t" r="r" b="b"/>
            <a:pathLst>
              <a:path w="9507" h="30480">
                <a:moveTo>
                  <a:pt x="0" y="30480"/>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31" name="Freeform 2030">
            <a:extLst>
              <a:ext uri="{FF2B5EF4-FFF2-40B4-BE49-F238E27FC236}">
                <a16:creationId xmlns:a16="http://schemas.microsoft.com/office/drawing/2014/main" id="{A9D338BB-0AF0-EFE1-E0B4-13F3B831C78A}"/>
              </a:ext>
            </a:extLst>
          </p:cNvPr>
          <p:cNvSpPr/>
          <p:nvPr/>
        </p:nvSpPr>
        <p:spPr>
          <a:xfrm>
            <a:off x="11218591" y="4162726"/>
            <a:ext cx="8749" cy="37801"/>
          </a:xfrm>
          <a:custGeom>
            <a:avLst/>
            <a:gdLst>
              <a:gd name="connsiteX0" fmla="*/ 0 w 9507"/>
              <a:gd name="connsiteY0" fmla="*/ 30480 h 30480"/>
              <a:gd name="connsiteX1" fmla="*/ 0 w 9507"/>
              <a:gd name="connsiteY1" fmla="*/ 0 h 30480"/>
            </a:gdLst>
            <a:ahLst/>
            <a:cxnLst>
              <a:cxn ang="0">
                <a:pos x="connsiteX0" y="connsiteY0"/>
              </a:cxn>
              <a:cxn ang="0">
                <a:pos x="connsiteX1" y="connsiteY1"/>
              </a:cxn>
            </a:cxnLst>
            <a:rect l="l" t="t" r="r" b="b"/>
            <a:pathLst>
              <a:path w="9507" h="30480">
                <a:moveTo>
                  <a:pt x="0" y="30480"/>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32" name="Freeform 2031">
            <a:extLst>
              <a:ext uri="{FF2B5EF4-FFF2-40B4-BE49-F238E27FC236}">
                <a16:creationId xmlns:a16="http://schemas.microsoft.com/office/drawing/2014/main" id="{DE5F07E2-6116-772F-4B92-0641AACC2FEF}"/>
              </a:ext>
            </a:extLst>
          </p:cNvPr>
          <p:cNvSpPr/>
          <p:nvPr/>
        </p:nvSpPr>
        <p:spPr>
          <a:xfrm>
            <a:off x="11677186" y="4162726"/>
            <a:ext cx="8749" cy="37801"/>
          </a:xfrm>
          <a:custGeom>
            <a:avLst/>
            <a:gdLst>
              <a:gd name="connsiteX0" fmla="*/ 0 w 9507"/>
              <a:gd name="connsiteY0" fmla="*/ 30480 h 30480"/>
              <a:gd name="connsiteX1" fmla="*/ 0 w 9507"/>
              <a:gd name="connsiteY1" fmla="*/ 0 h 30480"/>
            </a:gdLst>
            <a:ahLst/>
            <a:cxnLst>
              <a:cxn ang="0">
                <a:pos x="connsiteX0" y="connsiteY0"/>
              </a:cxn>
              <a:cxn ang="0">
                <a:pos x="connsiteX1" y="connsiteY1"/>
              </a:cxn>
            </a:cxnLst>
            <a:rect l="l" t="t" r="r" b="b"/>
            <a:pathLst>
              <a:path w="9507" h="30480">
                <a:moveTo>
                  <a:pt x="0" y="30480"/>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33" name="Freeform 2032">
            <a:extLst>
              <a:ext uri="{FF2B5EF4-FFF2-40B4-BE49-F238E27FC236}">
                <a16:creationId xmlns:a16="http://schemas.microsoft.com/office/drawing/2014/main" id="{E914B46C-6D6E-0590-C269-BA6B4F9CCCB4}"/>
              </a:ext>
            </a:extLst>
          </p:cNvPr>
          <p:cNvSpPr/>
          <p:nvPr/>
        </p:nvSpPr>
        <p:spPr>
          <a:xfrm>
            <a:off x="6998135" y="3687968"/>
            <a:ext cx="28088" cy="11813"/>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34" name="Freeform 2033">
            <a:extLst>
              <a:ext uri="{FF2B5EF4-FFF2-40B4-BE49-F238E27FC236}">
                <a16:creationId xmlns:a16="http://schemas.microsoft.com/office/drawing/2014/main" id="{025C21F7-95D1-F226-3917-79F6F0BE885B}"/>
              </a:ext>
            </a:extLst>
          </p:cNvPr>
          <p:cNvSpPr/>
          <p:nvPr/>
        </p:nvSpPr>
        <p:spPr>
          <a:xfrm>
            <a:off x="6998135" y="3257154"/>
            <a:ext cx="28088" cy="11813"/>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35" name="Freeform 2034">
            <a:extLst>
              <a:ext uri="{FF2B5EF4-FFF2-40B4-BE49-F238E27FC236}">
                <a16:creationId xmlns:a16="http://schemas.microsoft.com/office/drawing/2014/main" id="{DF1808CC-EFB9-C93D-389F-633675D4B227}"/>
              </a:ext>
            </a:extLst>
          </p:cNvPr>
          <p:cNvSpPr/>
          <p:nvPr/>
        </p:nvSpPr>
        <p:spPr>
          <a:xfrm>
            <a:off x="6998135" y="2826459"/>
            <a:ext cx="28088" cy="11813"/>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36" name="Freeform 2035">
            <a:extLst>
              <a:ext uri="{FF2B5EF4-FFF2-40B4-BE49-F238E27FC236}">
                <a16:creationId xmlns:a16="http://schemas.microsoft.com/office/drawing/2014/main" id="{8DF192FD-F966-4C67-9F0F-C747477B068F}"/>
              </a:ext>
            </a:extLst>
          </p:cNvPr>
          <p:cNvSpPr/>
          <p:nvPr/>
        </p:nvSpPr>
        <p:spPr>
          <a:xfrm>
            <a:off x="6998135" y="2395646"/>
            <a:ext cx="28088" cy="11813"/>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37" name="Freeform 2036">
            <a:extLst>
              <a:ext uri="{FF2B5EF4-FFF2-40B4-BE49-F238E27FC236}">
                <a16:creationId xmlns:a16="http://schemas.microsoft.com/office/drawing/2014/main" id="{2151DCF5-20AA-90EC-4078-D9128BB7900B}"/>
              </a:ext>
            </a:extLst>
          </p:cNvPr>
          <p:cNvSpPr/>
          <p:nvPr/>
        </p:nvSpPr>
        <p:spPr>
          <a:xfrm>
            <a:off x="6998135" y="1964831"/>
            <a:ext cx="28088" cy="11813"/>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2038" name="Graphic 45">
            <a:extLst>
              <a:ext uri="{FF2B5EF4-FFF2-40B4-BE49-F238E27FC236}">
                <a16:creationId xmlns:a16="http://schemas.microsoft.com/office/drawing/2014/main" id="{4C8B024B-1E11-D79A-B98E-3BE8E11565C2}"/>
              </a:ext>
            </a:extLst>
          </p:cNvPr>
          <p:cNvGrpSpPr/>
          <p:nvPr/>
        </p:nvGrpSpPr>
        <p:grpSpPr>
          <a:xfrm>
            <a:off x="7101300" y="1940379"/>
            <a:ext cx="4429321" cy="403999"/>
            <a:chOff x="-5350416" y="2993101"/>
            <a:chExt cx="4812898" cy="325755"/>
          </a:xfrm>
        </p:grpSpPr>
        <p:grpSp>
          <p:nvGrpSpPr>
            <p:cNvPr id="2039" name="Graphic 45">
              <a:extLst>
                <a:ext uri="{FF2B5EF4-FFF2-40B4-BE49-F238E27FC236}">
                  <a16:creationId xmlns:a16="http://schemas.microsoft.com/office/drawing/2014/main" id="{527C5E3B-B018-E33E-5091-A6E50580BA32}"/>
                </a:ext>
              </a:extLst>
            </p:cNvPr>
            <p:cNvGrpSpPr/>
            <p:nvPr/>
          </p:nvGrpSpPr>
          <p:grpSpPr>
            <a:xfrm>
              <a:off x="-589240" y="3267040"/>
              <a:ext cx="51722" cy="51815"/>
              <a:chOff x="-589240" y="3267040"/>
              <a:chExt cx="51722" cy="51815"/>
            </a:xfrm>
          </p:grpSpPr>
          <p:sp>
            <p:nvSpPr>
              <p:cNvPr id="2040" name="Freeform 2039">
                <a:extLst>
                  <a:ext uri="{FF2B5EF4-FFF2-40B4-BE49-F238E27FC236}">
                    <a16:creationId xmlns:a16="http://schemas.microsoft.com/office/drawing/2014/main" id="{DA7E6C88-986D-DB1F-0691-82E88258A109}"/>
                  </a:ext>
                </a:extLst>
              </p:cNvPr>
              <p:cNvSpPr/>
              <p:nvPr/>
            </p:nvSpPr>
            <p:spPr>
              <a:xfrm>
                <a:off x="-589240" y="329294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41" name="Freeform 2040">
                <a:extLst>
                  <a:ext uri="{FF2B5EF4-FFF2-40B4-BE49-F238E27FC236}">
                    <a16:creationId xmlns:a16="http://schemas.microsoft.com/office/drawing/2014/main" id="{0D2BC56D-B8FC-35D7-4B98-31F9F28E210C}"/>
                  </a:ext>
                </a:extLst>
              </p:cNvPr>
              <p:cNvSpPr/>
              <p:nvPr/>
            </p:nvSpPr>
            <p:spPr>
              <a:xfrm>
                <a:off x="-563378" y="326704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42" name="Graphic 45">
              <a:extLst>
                <a:ext uri="{FF2B5EF4-FFF2-40B4-BE49-F238E27FC236}">
                  <a16:creationId xmlns:a16="http://schemas.microsoft.com/office/drawing/2014/main" id="{F3A9D4A8-B157-380E-789D-D030D260A767}"/>
                </a:ext>
              </a:extLst>
            </p:cNvPr>
            <p:cNvGrpSpPr/>
            <p:nvPr/>
          </p:nvGrpSpPr>
          <p:grpSpPr>
            <a:xfrm>
              <a:off x="-615101" y="3267040"/>
              <a:ext cx="51722" cy="51815"/>
              <a:chOff x="-615101" y="3267040"/>
              <a:chExt cx="51722" cy="51815"/>
            </a:xfrm>
          </p:grpSpPr>
          <p:sp>
            <p:nvSpPr>
              <p:cNvPr id="2043" name="Freeform 2042">
                <a:extLst>
                  <a:ext uri="{FF2B5EF4-FFF2-40B4-BE49-F238E27FC236}">
                    <a16:creationId xmlns:a16="http://schemas.microsoft.com/office/drawing/2014/main" id="{CB9EAB82-1268-0DE6-8A66-B65A4C10399E}"/>
                  </a:ext>
                </a:extLst>
              </p:cNvPr>
              <p:cNvSpPr/>
              <p:nvPr/>
            </p:nvSpPr>
            <p:spPr>
              <a:xfrm>
                <a:off x="-615101" y="329294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44" name="Freeform 2043">
                <a:extLst>
                  <a:ext uri="{FF2B5EF4-FFF2-40B4-BE49-F238E27FC236}">
                    <a16:creationId xmlns:a16="http://schemas.microsoft.com/office/drawing/2014/main" id="{7332DC71-AA12-5A03-8FED-4E19793CC4D9}"/>
                  </a:ext>
                </a:extLst>
              </p:cNvPr>
              <p:cNvSpPr/>
              <p:nvPr/>
            </p:nvSpPr>
            <p:spPr>
              <a:xfrm>
                <a:off x="-589240" y="326704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45" name="Graphic 45">
              <a:extLst>
                <a:ext uri="{FF2B5EF4-FFF2-40B4-BE49-F238E27FC236}">
                  <a16:creationId xmlns:a16="http://schemas.microsoft.com/office/drawing/2014/main" id="{EAF6011B-008E-D929-D114-54DF34A0B0C2}"/>
                </a:ext>
              </a:extLst>
            </p:cNvPr>
            <p:cNvGrpSpPr/>
            <p:nvPr/>
          </p:nvGrpSpPr>
          <p:grpSpPr>
            <a:xfrm>
              <a:off x="-630885" y="3267040"/>
              <a:ext cx="51818" cy="51815"/>
              <a:chOff x="-630885" y="3267040"/>
              <a:chExt cx="51818" cy="51815"/>
            </a:xfrm>
          </p:grpSpPr>
          <p:sp>
            <p:nvSpPr>
              <p:cNvPr id="2046" name="Freeform 2045">
                <a:extLst>
                  <a:ext uri="{FF2B5EF4-FFF2-40B4-BE49-F238E27FC236}">
                    <a16:creationId xmlns:a16="http://schemas.microsoft.com/office/drawing/2014/main" id="{F58AD72D-3CEA-C292-0805-97D5B3CCE321}"/>
                  </a:ext>
                </a:extLst>
              </p:cNvPr>
              <p:cNvSpPr/>
              <p:nvPr/>
            </p:nvSpPr>
            <p:spPr>
              <a:xfrm>
                <a:off x="-630885" y="329294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47" name="Freeform 2046">
                <a:extLst>
                  <a:ext uri="{FF2B5EF4-FFF2-40B4-BE49-F238E27FC236}">
                    <a16:creationId xmlns:a16="http://schemas.microsoft.com/office/drawing/2014/main" id="{04D39FC4-D327-6559-EADE-CA252E610BD0}"/>
                  </a:ext>
                </a:extLst>
              </p:cNvPr>
              <p:cNvSpPr/>
              <p:nvPr/>
            </p:nvSpPr>
            <p:spPr>
              <a:xfrm>
                <a:off x="-605023" y="326704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48" name="Graphic 45">
              <a:extLst>
                <a:ext uri="{FF2B5EF4-FFF2-40B4-BE49-F238E27FC236}">
                  <a16:creationId xmlns:a16="http://schemas.microsoft.com/office/drawing/2014/main" id="{3106C913-D9B4-6953-0294-F693542FAE66}"/>
                </a:ext>
              </a:extLst>
            </p:cNvPr>
            <p:cNvGrpSpPr/>
            <p:nvPr/>
          </p:nvGrpSpPr>
          <p:grpSpPr>
            <a:xfrm>
              <a:off x="-642104" y="3267040"/>
              <a:ext cx="51722" cy="51815"/>
              <a:chOff x="-642104" y="3267040"/>
              <a:chExt cx="51722" cy="51815"/>
            </a:xfrm>
          </p:grpSpPr>
          <p:sp>
            <p:nvSpPr>
              <p:cNvPr id="2049" name="Freeform 2048">
                <a:extLst>
                  <a:ext uri="{FF2B5EF4-FFF2-40B4-BE49-F238E27FC236}">
                    <a16:creationId xmlns:a16="http://schemas.microsoft.com/office/drawing/2014/main" id="{8561E029-8E59-302D-BABC-A9FF3D2B07AE}"/>
                  </a:ext>
                </a:extLst>
              </p:cNvPr>
              <p:cNvSpPr/>
              <p:nvPr/>
            </p:nvSpPr>
            <p:spPr>
              <a:xfrm>
                <a:off x="-642104" y="329294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50" name="Freeform 2049">
                <a:extLst>
                  <a:ext uri="{FF2B5EF4-FFF2-40B4-BE49-F238E27FC236}">
                    <a16:creationId xmlns:a16="http://schemas.microsoft.com/office/drawing/2014/main" id="{78EE501C-BFF5-6A9D-F7E1-A64AF78A4382}"/>
                  </a:ext>
                </a:extLst>
              </p:cNvPr>
              <p:cNvSpPr/>
              <p:nvPr/>
            </p:nvSpPr>
            <p:spPr>
              <a:xfrm>
                <a:off x="-616242" y="326704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51" name="Graphic 45">
              <a:extLst>
                <a:ext uri="{FF2B5EF4-FFF2-40B4-BE49-F238E27FC236}">
                  <a16:creationId xmlns:a16="http://schemas.microsoft.com/office/drawing/2014/main" id="{C49E6339-2CDF-B86A-7098-4E5A5B313B73}"/>
                </a:ext>
              </a:extLst>
            </p:cNvPr>
            <p:cNvGrpSpPr/>
            <p:nvPr/>
          </p:nvGrpSpPr>
          <p:grpSpPr>
            <a:xfrm>
              <a:off x="-788240" y="3267040"/>
              <a:ext cx="51818" cy="51815"/>
              <a:chOff x="-788240" y="3267040"/>
              <a:chExt cx="51818" cy="51815"/>
            </a:xfrm>
          </p:grpSpPr>
          <p:sp>
            <p:nvSpPr>
              <p:cNvPr id="2052" name="Freeform 2051">
                <a:extLst>
                  <a:ext uri="{FF2B5EF4-FFF2-40B4-BE49-F238E27FC236}">
                    <a16:creationId xmlns:a16="http://schemas.microsoft.com/office/drawing/2014/main" id="{C8E1EABE-24A8-FB58-01AC-170575F19B04}"/>
                  </a:ext>
                </a:extLst>
              </p:cNvPr>
              <p:cNvSpPr/>
              <p:nvPr/>
            </p:nvSpPr>
            <p:spPr>
              <a:xfrm>
                <a:off x="-788240" y="329294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53" name="Freeform 2052">
                <a:extLst>
                  <a:ext uri="{FF2B5EF4-FFF2-40B4-BE49-F238E27FC236}">
                    <a16:creationId xmlns:a16="http://schemas.microsoft.com/office/drawing/2014/main" id="{CD04F8F3-D8C2-65EC-45C3-B8DFE1A3C71F}"/>
                  </a:ext>
                </a:extLst>
              </p:cNvPr>
              <p:cNvSpPr/>
              <p:nvPr/>
            </p:nvSpPr>
            <p:spPr>
              <a:xfrm>
                <a:off x="-762284" y="326704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54" name="Graphic 45">
              <a:extLst>
                <a:ext uri="{FF2B5EF4-FFF2-40B4-BE49-F238E27FC236}">
                  <a16:creationId xmlns:a16="http://schemas.microsoft.com/office/drawing/2014/main" id="{611B09C7-2942-C2C1-9CA2-5E6582B325AF}"/>
                </a:ext>
              </a:extLst>
            </p:cNvPr>
            <p:cNvGrpSpPr/>
            <p:nvPr/>
          </p:nvGrpSpPr>
          <p:grpSpPr>
            <a:xfrm>
              <a:off x="-824560" y="3267040"/>
              <a:ext cx="51722" cy="51815"/>
              <a:chOff x="-824560" y="3267040"/>
              <a:chExt cx="51722" cy="51815"/>
            </a:xfrm>
          </p:grpSpPr>
          <p:sp>
            <p:nvSpPr>
              <p:cNvPr id="2055" name="Freeform 2054">
                <a:extLst>
                  <a:ext uri="{FF2B5EF4-FFF2-40B4-BE49-F238E27FC236}">
                    <a16:creationId xmlns:a16="http://schemas.microsoft.com/office/drawing/2014/main" id="{E0F4A871-B01A-DA75-D119-6C441ADF9D6B}"/>
                  </a:ext>
                </a:extLst>
              </p:cNvPr>
              <p:cNvSpPr/>
              <p:nvPr/>
            </p:nvSpPr>
            <p:spPr>
              <a:xfrm>
                <a:off x="-824560" y="329294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56" name="Freeform 2055">
                <a:extLst>
                  <a:ext uri="{FF2B5EF4-FFF2-40B4-BE49-F238E27FC236}">
                    <a16:creationId xmlns:a16="http://schemas.microsoft.com/office/drawing/2014/main" id="{9C8B2460-0A18-182D-F48F-521A8C1FBA4C}"/>
                  </a:ext>
                </a:extLst>
              </p:cNvPr>
              <p:cNvSpPr/>
              <p:nvPr/>
            </p:nvSpPr>
            <p:spPr>
              <a:xfrm>
                <a:off x="-798699" y="326704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57" name="Graphic 45">
              <a:extLst>
                <a:ext uri="{FF2B5EF4-FFF2-40B4-BE49-F238E27FC236}">
                  <a16:creationId xmlns:a16="http://schemas.microsoft.com/office/drawing/2014/main" id="{50185BDD-37B0-4D58-CDFD-922B9736FFED}"/>
                </a:ext>
              </a:extLst>
            </p:cNvPr>
            <p:cNvGrpSpPr/>
            <p:nvPr/>
          </p:nvGrpSpPr>
          <p:grpSpPr>
            <a:xfrm>
              <a:off x="-897106" y="3087018"/>
              <a:ext cx="51722" cy="51815"/>
              <a:chOff x="-897106" y="3087018"/>
              <a:chExt cx="51722" cy="51815"/>
            </a:xfrm>
          </p:grpSpPr>
          <p:sp>
            <p:nvSpPr>
              <p:cNvPr id="2058" name="Freeform 2057">
                <a:extLst>
                  <a:ext uri="{FF2B5EF4-FFF2-40B4-BE49-F238E27FC236}">
                    <a16:creationId xmlns:a16="http://schemas.microsoft.com/office/drawing/2014/main" id="{1B120281-DCA6-8BC7-6714-EFFE86FD4399}"/>
                  </a:ext>
                </a:extLst>
              </p:cNvPr>
              <p:cNvSpPr/>
              <p:nvPr/>
            </p:nvSpPr>
            <p:spPr>
              <a:xfrm>
                <a:off x="-897106"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59" name="Freeform 2058">
                <a:extLst>
                  <a:ext uri="{FF2B5EF4-FFF2-40B4-BE49-F238E27FC236}">
                    <a16:creationId xmlns:a16="http://schemas.microsoft.com/office/drawing/2014/main" id="{AE4BECAF-FD71-4B77-B1BD-9F0C348CA933}"/>
                  </a:ext>
                </a:extLst>
              </p:cNvPr>
              <p:cNvSpPr/>
              <p:nvPr/>
            </p:nvSpPr>
            <p:spPr>
              <a:xfrm>
                <a:off x="-871244"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60" name="Graphic 45">
              <a:extLst>
                <a:ext uri="{FF2B5EF4-FFF2-40B4-BE49-F238E27FC236}">
                  <a16:creationId xmlns:a16="http://schemas.microsoft.com/office/drawing/2014/main" id="{2F233DD3-8AE4-CA37-CC67-BBF9F84E9211}"/>
                </a:ext>
              </a:extLst>
            </p:cNvPr>
            <p:cNvGrpSpPr/>
            <p:nvPr/>
          </p:nvGrpSpPr>
          <p:grpSpPr>
            <a:xfrm>
              <a:off x="-928006" y="3087018"/>
              <a:ext cx="51818" cy="51815"/>
              <a:chOff x="-928006" y="3087018"/>
              <a:chExt cx="51818" cy="51815"/>
            </a:xfrm>
          </p:grpSpPr>
          <p:sp>
            <p:nvSpPr>
              <p:cNvPr id="2061" name="Freeform 2060">
                <a:extLst>
                  <a:ext uri="{FF2B5EF4-FFF2-40B4-BE49-F238E27FC236}">
                    <a16:creationId xmlns:a16="http://schemas.microsoft.com/office/drawing/2014/main" id="{A37A747B-D144-DE31-F95B-C9DF88537AED}"/>
                  </a:ext>
                </a:extLst>
              </p:cNvPr>
              <p:cNvSpPr/>
              <p:nvPr/>
            </p:nvSpPr>
            <p:spPr>
              <a:xfrm>
                <a:off x="-928006" y="311292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62" name="Freeform 2061">
                <a:extLst>
                  <a:ext uri="{FF2B5EF4-FFF2-40B4-BE49-F238E27FC236}">
                    <a16:creationId xmlns:a16="http://schemas.microsoft.com/office/drawing/2014/main" id="{A49225D9-ACD4-B892-5028-DCE38D1A7F7E}"/>
                  </a:ext>
                </a:extLst>
              </p:cNvPr>
              <p:cNvSpPr/>
              <p:nvPr/>
            </p:nvSpPr>
            <p:spPr>
              <a:xfrm>
                <a:off x="-902145"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63" name="Graphic 45">
              <a:extLst>
                <a:ext uri="{FF2B5EF4-FFF2-40B4-BE49-F238E27FC236}">
                  <a16:creationId xmlns:a16="http://schemas.microsoft.com/office/drawing/2014/main" id="{E8B9B4AF-C21A-26D1-982B-D89AE7F2A282}"/>
                </a:ext>
              </a:extLst>
            </p:cNvPr>
            <p:cNvGrpSpPr/>
            <p:nvPr/>
          </p:nvGrpSpPr>
          <p:grpSpPr>
            <a:xfrm>
              <a:off x="-932475" y="3087018"/>
              <a:ext cx="51722" cy="51815"/>
              <a:chOff x="-932475" y="3087018"/>
              <a:chExt cx="51722" cy="51815"/>
            </a:xfrm>
          </p:grpSpPr>
          <p:sp>
            <p:nvSpPr>
              <p:cNvPr id="2064" name="Freeform 2063">
                <a:extLst>
                  <a:ext uri="{FF2B5EF4-FFF2-40B4-BE49-F238E27FC236}">
                    <a16:creationId xmlns:a16="http://schemas.microsoft.com/office/drawing/2014/main" id="{7F09D965-55A2-E36F-777B-BB9626DE4A1C}"/>
                  </a:ext>
                </a:extLst>
              </p:cNvPr>
              <p:cNvSpPr/>
              <p:nvPr/>
            </p:nvSpPr>
            <p:spPr>
              <a:xfrm>
                <a:off x="-932475"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65" name="Freeform 2064">
                <a:extLst>
                  <a:ext uri="{FF2B5EF4-FFF2-40B4-BE49-F238E27FC236}">
                    <a16:creationId xmlns:a16="http://schemas.microsoft.com/office/drawing/2014/main" id="{BE4E0185-534B-7B58-F369-20710C81EAFF}"/>
                  </a:ext>
                </a:extLst>
              </p:cNvPr>
              <p:cNvSpPr/>
              <p:nvPr/>
            </p:nvSpPr>
            <p:spPr>
              <a:xfrm>
                <a:off x="-906614"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66" name="Graphic 45">
              <a:extLst>
                <a:ext uri="{FF2B5EF4-FFF2-40B4-BE49-F238E27FC236}">
                  <a16:creationId xmlns:a16="http://schemas.microsoft.com/office/drawing/2014/main" id="{CA42602A-BC5E-A88C-F9B5-46846FF752B6}"/>
                </a:ext>
              </a:extLst>
            </p:cNvPr>
            <p:cNvGrpSpPr/>
            <p:nvPr/>
          </p:nvGrpSpPr>
          <p:grpSpPr>
            <a:xfrm>
              <a:off x="-953868" y="3087018"/>
              <a:ext cx="51722" cy="51815"/>
              <a:chOff x="-953868" y="3087018"/>
              <a:chExt cx="51722" cy="51815"/>
            </a:xfrm>
          </p:grpSpPr>
          <p:sp>
            <p:nvSpPr>
              <p:cNvPr id="2067" name="Freeform 2066">
                <a:extLst>
                  <a:ext uri="{FF2B5EF4-FFF2-40B4-BE49-F238E27FC236}">
                    <a16:creationId xmlns:a16="http://schemas.microsoft.com/office/drawing/2014/main" id="{7BA7DC0A-3A67-B1E6-D115-F47D3939797A}"/>
                  </a:ext>
                </a:extLst>
              </p:cNvPr>
              <p:cNvSpPr/>
              <p:nvPr/>
            </p:nvSpPr>
            <p:spPr>
              <a:xfrm>
                <a:off x="-953868"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68" name="Freeform 2067">
                <a:extLst>
                  <a:ext uri="{FF2B5EF4-FFF2-40B4-BE49-F238E27FC236}">
                    <a16:creationId xmlns:a16="http://schemas.microsoft.com/office/drawing/2014/main" id="{D2609D13-1CE2-93AB-2765-B09B63577E74}"/>
                  </a:ext>
                </a:extLst>
              </p:cNvPr>
              <p:cNvSpPr/>
              <p:nvPr/>
            </p:nvSpPr>
            <p:spPr>
              <a:xfrm>
                <a:off x="-928006"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69" name="Graphic 45">
              <a:extLst>
                <a:ext uri="{FF2B5EF4-FFF2-40B4-BE49-F238E27FC236}">
                  <a16:creationId xmlns:a16="http://schemas.microsoft.com/office/drawing/2014/main" id="{27373089-C097-CD53-A2E8-D0056CFF94F1}"/>
                </a:ext>
              </a:extLst>
            </p:cNvPr>
            <p:cNvGrpSpPr/>
            <p:nvPr/>
          </p:nvGrpSpPr>
          <p:grpSpPr>
            <a:xfrm>
              <a:off x="-970126" y="3087018"/>
              <a:ext cx="51722" cy="51815"/>
              <a:chOff x="-970126" y="3087018"/>
              <a:chExt cx="51722" cy="51815"/>
            </a:xfrm>
          </p:grpSpPr>
          <p:sp>
            <p:nvSpPr>
              <p:cNvPr id="2070" name="Freeform 2069">
                <a:extLst>
                  <a:ext uri="{FF2B5EF4-FFF2-40B4-BE49-F238E27FC236}">
                    <a16:creationId xmlns:a16="http://schemas.microsoft.com/office/drawing/2014/main" id="{B4D91B08-F370-5602-30AB-6351889FAD87}"/>
                  </a:ext>
                </a:extLst>
              </p:cNvPr>
              <p:cNvSpPr/>
              <p:nvPr/>
            </p:nvSpPr>
            <p:spPr>
              <a:xfrm>
                <a:off x="-970126"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71" name="Freeform 2070">
                <a:extLst>
                  <a:ext uri="{FF2B5EF4-FFF2-40B4-BE49-F238E27FC236}">
                    <a16:creationId xmlns:a16="http://schemas.microsoft.com/office/drawing/2014/main" id="{6D4D80D3-FCDC-BE25-BD8A-A9E5F9E12395}"/>
                  </a:ext>
                </a:extLst>
              </p:cNvPr>
              <p:cNvSpPr/>
              <p:nvPr/>
            </p:nvSpPr>
            <p:spPr>
              <a:xfrm>
                <a:off x="-944265"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72" name="Graphic 45">
              <a:extLst>
                <a:ext uri="{FF2B5EF4-FFF2-40B4-BE49-F238E27FC236}">
                  <a16:creationId xmlns:a16="http://schemas.microsoft.com/office/drawing/2014/main" id="{B601352F-364E-7193-A649-516F8B23C153}"/>
                </a:ext>
              </a:extLst>
            </p:cNvPr>
            <p:cNvGrpSpPr/>
            <p:nvPr/>
          </p:nvGrpSpPr>
          <p:grpSpPr>
            <a:xfrm>
              <a:off x="-991139" y="3087018"/>
              <a:ext cx="51818" cy="51815"/>
              <a:chOff x="-991139" y="3087018"/>
              <a:chExt cx="51818" cy="51815"/>
            </a:xfrm>
          </p:grpSpPr>
          <p:sp>
            <p:nvSpPr>
              <p:cNvPr id="2073" name="Freeform 2072">
                <a:extLst>
                  <a:ext uri="{FF2B5EF4-FFF2-40B4-BE49-F238E27FC236}">
                    <a16:creationId xmlns:a16="http://schemas.microsoft.com/office/drawing/2014/main" id="{FCB00297-84DF-6563-E175-E380AC1CBE9D}"/>
                  </a:ext>
                </a:extLst>
              </p:cNvPr>
              <p:cNvSpPr/>
              <p:nvPr/>
            </p:nvSpPr>
            <p:spPr>
              <a:xfrm>
                <a:off x="-991139" y="311292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74" name="Freeform 2073">
                <a:extLst>
                  <a:ext uri="{FF2B5EF4-FFF2-40B4-BE49-F238E27FC236}">
                    <a16:creationId xmlns:a16="http://schemas.microsoft.com/office/drawing/2014/main" id="{D25CD719-2CFC-0987-0857-D4600F5EBC2B}"/>
                  </a:ext>
                </a:extLst>
              </p:cNvPr>
              <p:cNvSpPr/>
              <p:nvPr/>
            </p:nvSpPr>
            <p:spPr>
              <a:xfrm>
                <a:off x="-965182"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75" name="Graphic 45">
              <a:extLst>
                <a:ext uri="{FF2B5EF4-FFF2-40B4-BE49-F238E27FC236}">
                  <a16:creationId xmlns:a16="http://schemas.microsoft.com/office/drawing/2014/main" id="{1C1C35D4-2CC9-1761-BF49-273990DCBBE8}"/>
                </a:ext>
              </a:extLst>
            </p:cNvPr>
            <p:cNvGrpSpPr/>
            <p:nvPr/>
          </p:nvGrpSpPr>
          <p:grpSpPr>
            <a:xfrm>
              <a:off x="-1006447" y="3087018"/>
              <a:ext cx="51722" cy="51815"/>
              <a:chOff x="-1006447" y="3087018"/>
              <a:chExt cx="51722" cy="51815"/>
            </a:xfrm>
          </p:grpSpPr>
          <p:sp>
            <p:nvSpPr>
              <p:cNvPr id="2076" name="Freeform 2075">
                <a:extLst>
                  <a:ext uri="{FF2B5EF4-FFF2-40B4-BE49-F238E27FC236}">
                    <a16:creationId xmlns:a16="http://schemas.microsoft.com/office/drawing/2014/main" id="{EB588064-7C9F-42D7-D089-4975BB24A9A4}"/>
                  </a:ext>
                </a:extLst>
              </p:cNvPr>
              <p:cNvSpPr/>
              <p:nvPr/>
            </p:nvSpPr>
            <p:spPr>
              <a:xfrm>
                <a:off x="-1006447"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77" name="Freeform 2076">
                <a:extLst>
                  <a:ext uri="{FF2B5EF4-FFF2-40B4-BE49-F238E27FC236}">
                    <a16:creationId xmlns:a16="http://schemas.microsoft.com/office/drawing/2014/main" id="{BC4CFEE4-2E6B-36D1-773D-F80907746E92}"/>
                  </a:ext>
                </a:extLst>
              </p:cNvPr>
              <p:cNvSpPr/>
              <p:nvPr/>
            </p:nvSpPr>
            <p:spPr>
              <a:xfrm>
                <a:off x="-980585"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78" name="Graphic 45">
              <a:extLst>
                <a:ext uri="{FF2B5EF4-FFF2-40B4-BE49-F238E27FC236}">
                  <a16:creationId xmlns:a16="http://schemas.microsoft.com/office/drawing/2014/main" id="{4A9E6AFE-7FED-0943-9886-AFDA828B76AE}"/>
                </a:ext>
              </a:extLst>
            </p:cNvPr>
            <p:cNvGrpSpPr/>
            <p:nvPr/>
          </p:nvGrpSpPr>
          <p:grpSpPr>
            <a:xfrm>
              <a:off x="-1009869" y="3087018"/>
              <a:ext cx="51722" cy="51815"/>
              <a:chOff x="-1009869" y="3087018"/>
              <a:chExt cx="51722" cy="51815"/>
            </a:xfrm>
          </p:grpSpPr>
          <p:sp>
            <p:nvSpPr>
              <p:cNvPr id="2079" name="Freeform 2078">
                <a:extLst>
                  <a:ext uri="{FF2B5EF4-FFF2-40B4-BE49-F238E27FC236}">
                    <a16:creationId xmlns:a16="http://schemas.microsoft.com/office/drawing/2014/main" id="{0871F12B-148D-860B-DD28-7FA472279138}"/>
                  </a:ext>
                </a:extLst>
              </p:cNvPr>
              <p:cNvSpPr/>
              <p:nvPr/>
            </p:nvSpPr>
            <p:spPr>
              <a:xfrm>
                <a:off x="-1009869"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80" name="Freeform 2079">
                <a:extLst>
                  <a:ext uri="{FF2B5EF4-FFF2-40B4-BE49-F238E27FC236}">
                    <a16:creationId xmlns:a16="http://schemas.microsoft.com/office/drawing/2014/main" id="{CE25BC84-8382-A9B6-C12A-8D7D176F352E}"/>
                  </a:ext>
                </a:extLst>
              </p:cNvPr>
              <p:cNvSpPr/>
              <p:nvPr/>
            </p:nvSpPr>
            <p:spPr>
              <a:xfrm>
                <a:off x="-984008"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81" name="Graphic 45">
              <a:extLst>
                <a:ext uri="{FF2B5EF4-FFF2-40B4-BE49-F238E27FC236}">
                  <a16:creationId xmlns:a16="http://schemas.microsoft.com/office/drawing/2014/main" id="{7E070BAB-65B8-1AD8-0E70-246C22D86CD3}"/>
                </a:ext>
              </a:extLst>
            </p:cNvPr>
            <p:cNvGrpSpPr/>
            <p:nvPr/>
          </p:nvGrpSpPr>
          <p:grpSpPr>
            <a:xfrm>
              <a:off x="-1021944" y="3087018"/>
              <a:ext cx="51818" cy="51815"/>
              <a:chOff x="-1021944" y="3087018"/>
              <a:chExt cx="51818" cy="51815"/>
            </a:xfrm>
          </p:grpSpPr>
          <p:sp>
            <p:nvSpPr>
              <p:cNvPr id="2082" name="Freeform 2081">
                <a:extLst>
                  <a:ext uri="{FF2B5EF4-FFF2-40B4-BE49-F238E27FC236}">
                    <a16:creationId xmlns:a16="http://schemas.microsoft.com/office/drawing/2014/main" id="{1C47D553-1CDC-D4A4-EBE6-8952AC43C2B3}"/>
                  </a:ext>
                </a:extLst>
              </p:cNvPr>
              <p:cNvSpPr/>
              <p:nvPr/>
            </p:nvSpPr>
            <p:spPr>
              <a:xfrm>
                <a:off x="-1021944" y="311292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83" name="Freeform 2082">
                <a:extLst>
                  <a:ext uri="{FF2B5EF4-FFF2-40B4-BE49-F238E27FC236}">
                    <a16:creationId xmlns:a16="http://schemas.microsoft.com/office/drawing/2014/main" id="{65B66EE2-D549-57B4-8A90-A900E2D040D7}"/>
                  </a:ext>
                </a:extLst>
              </p:cNvPr>
              <p:cNvSpPr/>
              <p:nvPr/>
            </p:nvSpPr>
            <p:spPr>
              <a:xfrm>
                <a:off x="-996083"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84" name="Graphic 45">
              <a:extLst>
                <a:ext uri="{FF2B5EF4-FFF2-40B4-BE49-F238E27FC236}">
                  <a16:creationId xmlns:a16="http://schemas.microsoft.com/office/drawing/2014/main" id="{8B7082F6-B7BF-CC52-0C8A-ED39CFEB43AC}"/>
                </a:ext>
              </a:extLst>
            </p:cNvPr>
            <p:cNvGrpSpPr/>
            <p:nvPr/>
          </p:nvGrpSpPr>
          <p:grpSpPr>
            <a:xfrm>
              <a:off x="-1026033" y="3087018"/>
              <a:ext cx="51722" cy="51815"/>
              <a:chOff x="-1026033" y="3087018"/>
              <a:chExt cx="51722" cy="51815"/>
            </a:xfrm>
          </p:grpSpPr>
          <p:sp>
            <p:nvSpPr>
              <p:cNvPr id="2085" name="Freeform 2084">
                <a:extLst>
                  <a:ext uri="{FF2B5EF4-FFF2-40B4-BE49-F238E27FC236}">
                    <a16:creationId xmlns:a16="http://schemas.microsoft.com/office/drawing/2014/main" id="{35B4F170-5D5D-B58E-45D6-F3003535CB3F}"/>
                  </a:ext>
                </a:extLst>
              </p:cNvPr>
              <p:cNvSpPr/>
              <p:nvPr/>
            </p:nvSpPr>
            <p:spPr>
              <a:xfrm>
                <a:off x="-1026033"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86" name="Freeform 2085">
                <a:extLst>
                  <a:ext uri="{FF2B5EF4-FFF2-40B4-BE49-F238E27FC236}">
                    <a16:creationId xmlns:a16="http://schemas.microsoft.com/office/drawing/2014/main" id="{A64A63B7-F590-39C1-958B-84BC51B94F8B}"/>
                  </a:ext>
                </a:extLst>
              </p:cNvPr>
              <p:cNvSpPr/>
              <p:nvPr/>
            </p:nvSpPr>
            <p:spPr>
              <a:xfrm>
                <a:off x="-1000171"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87" name="Graphic 45">
              <a:extLst>
                <a:ext uri="{FF2B5EF4-FFF2-40B4-BE49-F238E27FC236}">
                  <a16:creationId xmlns:a16="http://schemas.microsoft.com/office/drawing/2014/main" id="{3F863031-49F6-ACDB-9EDD-B6D1941126B3}"/>
                </a:ext>
              </a:extLst>
            </p:cNvPr>
            <p:cNvGrpSpPr/>
            <p:nvPr/>
          </p:nvGrpSpPr>
          <p:grpSpPr>
            <a:xfrm>
              <a:off x="-1058265" y="3087018"/>
              <a:ext cx="51818" cy="51815"/>
              <a:chOff x="-1058265" y="3087018"/>
              <a:chExt cx="51818" cy="51815"/>
            </a:xfrm>
          </p:grpSpPr>
          <p:sp>
            <p:nvSpPr>
              <p:cNvPr id="2088" name="Freeform 2087">
                <a:extLst>
                  <a:ext uri="{FF2B5EF4-FFF2-40B4-BE49-F238E27FC236}">
                    <a16:creationId xmlns:a16="http://schemas.microsoft.com/office/drawing/2014/main" id="{1C0F000C-9CAF-8815-9889-93DE7B1545F4}"/>
                  </a:ext>
                </a:extLst>
              </p:cNvPr>
              <p:cNvSpPr/>
              <p:nvPr/>
            </p:nvSpPr>
            <p:spPr>
              <a:xfrm>
                <a:off x="-1058265" y="311292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89" name="Freeform 2088">
                <a:extLst>
                  <a:ext uri="{FF2B5EF4-FFF2-40B4-BE49-F238E27FC236}">
                    <a16:creationId xmlns:a16="http://schemas.microsoft.com/office/drawing/2014/main" id="{E9D4754C-E8DF-527E-677E-99E754579A29}"/>
                  </a:ext>
                </a:extLst>
              </p:cNvPr>
              <p:cNvSpPr/>
              <p:nvPr/>
            </p:nvSpPr>
            <p:spPr>
              <a:xfrm>
                <a:off x="-1032308"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90" name="Graphic 45">
              <a:extLst>
                <a:ext uri="{FF2B5EF4-FFF2-40B4-BE49-F238E27FC236}">
                  <a16:creationId xmlns:a16="http://schemas.microsoft.com/office/drawing/2014/main" id="{0A58AA73-3012-DB62-6EB8-801BCA7C86F9}"/>
                </a:ext>
              </a:extLst>
            </p:cNvPr>
            <p:cNvGrpSpPr/>
            <p:nvPr/>
          </p:nvGrpSpPr>
          <p:grpSpPr>
            <a:xfrm>
              <a:off x="-1053416" y="3087018"/>
              <a:ext cx="51722" cy="51815"/>
              <a:chOff x="-1053416" y="3087018"/>
              <a:chExt cx="51722" cy="51815"/>
            </a:xfrm>
          </p:grpSpPr>
          <p:sp>
            <p:nvSpPr>
              <p:cNvPr id="2091" name="Freeform 2090">
                <a:extLst>
                  <a:ext uri="{FF2B5EF4-FFF2-40B4-BE49-F238E27FC236}">
                    <a16:creationId xmlns:a16="http://schemas.microsoft.com/office/drawing/2014/main" id="{007D10E6-23BC-04D6-CCE2-F46B1662B27B}"/>
                  </a:ext>
                </a:extLst>
              </p:cNvPr>
              <p:cNvSpPr/>
              <p:nvPr/>
            </p:nvSpPr>
            <p:spPr>
              <a:xfrm>
                <a:off x="-1053416"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92" name="Freeform 2091">
                <a:extLst>
                  <a:ext uri="{FF2B5EF4-FFF2-40B4-BE49-F238E27FC236}">
                    <a16:creationId xmlns:a16="http://schemas.microsoft.com/office/drawing/2014/main" id="{7806906C-F274-658D-13D2-FBC146C2307F}"/>
                  </a:ext>
                </a:extLst>
              </p:cNvPr>
              <p:cNvSpPr/>
              <p:nvPr/>
            </p:nvSpPr>
            <p:spPr>
              <a:xfrm>
                <a:off x="-1027554"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93" name="Graphic 45">
              <a:extLst>
                <a:ext uri="{FF2B5EF4-FFF2-40B4-BE49-F238E27FC236}">
                  <a16:creationId xmlns:a16="http://schemas.microsoft.com/office/drawing/2014/main" id="{71882BE3-37EA-371A-EAD1-3543760CBE5B}"/>
                </a:ext>
              </a:extLst>
            </p:cNvPr>
            <p:cNvGrpSpPr/>
            <p:nvPr/>
          </p:nvGrpSpPr>
          <p:grpSpPr>
            <a:xfrm>
              <a:off x="-1068818" y="3087018"/>
              <a:ext cx="51722" cy="51815"/>
              <a:chOff x="-1068818" y="3087018"/>
              <a:chExt cx="51722" cy="51815"/>
            </a:xfrm>
          </p:grpSpPr>
          <p:sp>
            <p:nvSpPr>
              <p:cNvPr id="2094" name="Freeform 2093">
                <a:extLst>
                  <a:ext uri="{FF2B5EF4-FFF2-40B4-BE49-F238E27FC236}">
                    <a16:creationId xmlns:a16="http://schemas.microsoft.com/office/drawing/2014/main" id="{DB9ED182-DC3F-A07A-26A2-A2745B53B795}"/>
                  </a:ext>
                </a:extLst>
              </p:cNvPr>
              <p:cNvSpPr/>
              <p:nvPr/>
            </p:nvSpPr>
            <p:spPr>
              <a:xfrm>
                <a:off x="-1068818"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95" name="Freeform 2094">
                <a:extLst>
                  <a:ext uri="{FF2B5EF4-FFF2-40B4-BE49-F238E27FC236}">
                    <a16:creationId xmlns:a16="http://schemas.microsoft.com/office/drawing/2014/main" id="{8D7A79A8-B99A-BBFC-E351-8DF7C73FE3FA}"/>
                  </a:ext>
                </a:extLst>
              </p:cNvPr>
              <p:cNvSpPr/>
              <p:nvPr/>
            </p:nvSpPr>
            <p:spPr>
              <a:xfrm>
                <a:off x="-1042957"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96" name="Graphic 45">
              <a:extLst>
                <a:ext uri="{FF2B5EF4-FFF2-40B4-BE49-F238E27FC236}">
                  <a16:creationId xmlns:a16="http://schemas.microsoft.com/office/drawing/2014/main" id="{E142D158-BDB6-CEBF-8A8B-0EC21EE726AA}"/>
                </a:ext>
              </a:extLst>
            </p:cNvPr>
            <p:cNvGrpSpPr/>
            <p:nvPr/>
          </p:nvGrpSpPr>
          <p:grpSpPr>
            <a:xfrm>
              <a:off x="-1079752" y="3087018"/>
              <a:ext cx="51818" cy="51815"/>
              <a:chOff x="-1079752" y="3087018"/>
              <a:chExt cx="51818" cy="51815"/>
            </a:xfrm>
          </p:grpSpPr>
          <p:sp>
            <p:nvSpPr>
              <p:cNvPr id="2097" name="Freeform 2096">
                <a:extLst>
                  <a:ext uri="{FF2B5EF4-FFF2-40B4-BE49-F238E27FC236}">
                    <a16:creationId xmlns:a16="http://schemas.microsoft.com/office/drawing/2014/main" id="{DAE5E80B-92DD-96D8-9862-68143BEBC98C}"/>
                  </a:ext>
                </a:extLst>
              </p:cNvPr>
              <p:cNvSpPr/>
              <p:nvPr/>
            </p:nvSpPr>
            <p:spPr>
              <a:xfrm>
                <a:off x="-1079752" y="311292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98" name="Freeform 2097">
                <a:extLst>
                  <a:ext uri="{FF2B5EF4-FFF2-40B4-BE49-F238E27FC236}">
                    <a16:creationId xmlns:a16="http://schemas.microsoft.com/office/drawing/2014/main" id="{BB0109CC-2851-AC65-B1FF-28E5C8D1959E}"/>
                  </a:ext>
                </a:extLst>
              </p:cNvPr>
              <p:cNvSpPr/>
              <p:nvPr/>
            </p:nvSpPr>
            <p:spPr>
              <a:xfrm>
                <a:off x="-1053796"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99" name="Graphic 45">
              <a:extLst>
                <a:ext uri="{FF2B5EF4-FFF2-40B4-BE49-F238E27FC236}">
                  <a16:creationId xmlns:a16="http://schemas.microsoft.com/office/drawing/2014/main" id="{B9BBFC0E-67D5-1976-5505-E2FAD36927F1}"/>
                </a:ext>
              </a:extLst>
            </p:cNvPr>
            <p:cNvGrpSpPr/>
            <p:nvPr/>
          </p:nvGrpSpPr>
          <p:grpSpPr>
            <a:xfrm>
              <a:off x="-1120541" y="3087018"/>
              <a:ext cx="51722" cy="51815"/>
              <a:chOff x="-1120541" y="3087018"/>
              <a:chExt cx="51722" cy="51815"/>
            </a:xfrm>
          </p:grpSpPr>
          <p:sp>
            <p:nvSpPr>
              <p:cNvPr id="2100" name="Freeform 2099">
                <a:extLst>
                  <a:ext uri="{FF2B5EF4-FFF2-40B4-BE49-F238E27FC236}">
                    <a16:creationId xmlns:a16="http://schemas.microsoft.com/office/drawing/2014/main" id="{B0DCBB0C-1BFC-7FE8-9B49-05128158C677}"/>
                  </a:ext>
                </a:extLst>
              </p:cNvPr>
              <p:cNvSpPr/>
              <p:nvPr/>
            </p:nvSpPr>
            <p:spPr>
              <a:xfrm>
                <a:off x="-1120541"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01" name="Freeform 2100">
                <a:extLst>
                  <a:ext uri="{FF2B5EF4-FFF2-40B4-BE49-F238E27FC236}">
                    <a16:creationId xmlns:a16="http://schemas.microsoft.com/office/drawing/2014/main" id="{569483FD-FDAD-8D97-AFA5-277A269A2D8D}"/>
                  </a:ext>
                </a:extLst>
              </p:cNvPr>
              <p:cNvSpPr/>
              <p:nvPr/>
            </p:nvSpPr>
            <p:spPr>
              <a:xfrm>
                <a:off x="-1094680"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02" name="Graphic 45">
              <a:extLst>
                <a:ext uri="{FF2B5EF4-FFF2-40B4-BE49-F238E27FC236}">
                  <a16:creationId xmlns:a16="http://schemas.microsoft.com/office/drawing/2014/main" id="{CFDA6387-5C60-41F3-BF3C-D5C9C3E230C7}"/>
                </a:ext>
              </a:extLst>
            </p:cNvPr>
            <p:cNvGrpSpPr/>
            <p:nvPr/>
          </p:nvGrpSpPr>
          <p:grpSpPr>
            <a:xfrm>
              <a:off x="-1209060" y="3087018"/>
              <a:ext cx="51722" cy="51815"/>
              <a:chOff x="-1209060" y="3087018"/>
              <a:chExt cx="51722" cy="51815"/>
            </a:xfrm>
          </p:grpSpPr>
          <p:sp>
            <p:nvSpPr>
              <p:cNvPr id="2103" name="Freeform 2102">
                <a:extLst>
                  <a:ext uri="{FF2B5EF4-FFF2-40B4-BE49-F238E27FC236}">
                    <a16:creationId xmlns:a16="http://schemas.microsoft.com/office/drawing/2014/main" id="{51DCF737-535E-4A17-E19E-EBA9AF786E77}"/>
                  </a:ext>
                </a:extLst>
              </p:cNvPr>
              <p:cNvSpPr/>
              <p:nvPr/>
            </p:nvSpPr>
            <p:spPr>
              <a:xfrm>
                <a:off x="-1209060"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04" name="Freeform 2103">
                <a:extLst>
                  <a:ext uri="{FF2B5EF4-FFF2-40B4-BE49-F238E27FC236}">
                    <a16:creationId xmlns:a16="http://schemas.microsoft.com/office/drawing/2014/main" id="{479B110A-569B-B8F7-ED3A-11B2B5904022}"/>
                  </a:ext>
                </a:extLst>
              </p:cNvPr>
              <p:cNvSpPr/>
              <p:nvPr/>
            </p:nvSpPr>
            <p:spPr>
              <a:xfrm>
                <a:off x="-1183198"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05" name="Graphic 45">
              <a:extLst>
                <a:ext uri="{FF2B5EF4-FFF2-40B4-BE49-F238E27FC236}">
                  <a16:creationId xmlns:a16="http://schemas.microsoft.com/office/drawing/2014/main" id="{19A6DD87-13FA-7755-70E3-D55D923C3545}"/>
                </a:ext>
              </a:extLst>
            </p:cNvPr>
            <p:cNvGrpSpPr/>
            <p:nvPr/>
          </p:nvGrpSpPr>
          <p:grpSpPr>
            <a:xfrm>
              <a:off x="-1256599" y="3087018"/>
              <a:ext cx="51722" cy="51815"/>
              <a:chOff x="-1256599" y="3087018"/>
              <a:chExt cx="51722" cy="51815"/>
            </a:xfrm>
          </p:grpSpPr>
          <p:sp>
            <p:nvSpPr>
              <p:cNvPr id="2106" name="Freeform 2105">
                <a:extLst>
                  <a:ext uri="{FF2B5EF4-FFF2-40B4-BE49-F238E27FC236}">
                    <a16:creationId xmlns:a16="http://schemas.microsoft.com/office/drawing/2014/main" id="{EFD815BF-3CDE-CF28-4F27-67FC4E40E6DC}"/>
                  </a:ext>
                </a:extLst>
              </p:cNvPr>
              <p:cNvSpPr/>
              <p:nvPr/>
            </p:nvSpPr>
            <p:spPr>
              <a:xfrm>
                <a:off x="-1256599"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07" name="Freeform 2106">
                <a:extLst>
                  <a:ext uri="{FF2B5EF4-FFF2-40B4-BE49-F238E27FC236}">
                    <a16:creationId xmlns:a16="http://schemas.microsoft.com/office/drawing/2014/main" id="{8379752E-0288-2A32-D96B-B437AEF2D47E}"/>
                  </a:ext>
                </a:extLst>
              </p:cNvPr>
              <p:cNvSpPr/>
              <p:nvPr/>
            </p:nvSpPr>
            <p:spPr>
              <a:xfrm>
                <a:off x="-1230738"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08" name="Graphic 45">
              <a:extLst>
                <a:ext uri="{FF2B5EF4-FFF2-40B4-BE49-F238E27FC236}">
                  <a16:creationId xmlns:a16="http://schemas.microsoft.com/office/drawing/2014/main" id="{C7CF1F1F-F5B7-91E6-FA2A-C84CA94DA855}"/>
                </a:ext>
              </a:extLst>
            </p:cNvPr>
            <p:cNvGrpSpPr/>
            <p:nvPr/>
          </p:nvGrpSpPr>
          <p:grpSpPr>
            <a:xfrm>
              <a:off x="-1267058" y="3087018"/>
              <a:ext cx="51722" cy="51815"/>
              <a:chOff x="-1267058" y="3087018"/>
              <a:chExt cx="51722" cy="51815"/>
            </a:xfrm>
          </p:grpSpPr>
          <p:sp>
            <p:nvSpPr>
              <p:cNvPr id="2109" name="Freeform 2108">
                <a:extLst>
                  <a:ext uri="{FF2B5EF4-FFF2-40B4-BE49-F238E27FC236}">
                    <a16:creationId xmlns:a16="http://schemas.microsoft.com/office/drawing/2014/main" id="{EA772BEA-CB21-2585-9930-E825A6B3121B}"/>
                  </a:ext>
                </a:extLst>
              </p:cNvPr>
              <p:cNvSpPr/>
              <p:nvPr/>
            </p:nvSpPr>
            <p:spPr>
              <a:xfrm>
                <a:off x="-1267058"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10" name="Freeform 2109">
                <a:extLst>
                  <a:ext uri="{FF2B5EF4-FFF2-40B4-BE49-F238E27FC236}">
                    <a16:creationId xmlns:a16="http://schemas.microsoft.com/office/drawing/2014/main" id="{4647D3C1-1415-AB53-3889-5F2E0A4BD4BC}"/>
                  </a:ext>
                </a:extLst>
              </p:cNvPr>
              <p:cNvSpPr/>
              <p:nvPr/>
            </p:nvSpPr>
            <p:spPr>
              <a:xfrm>
                <a:off x="-1241197"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11" name="Graphic 45">
              <a:extLst>
                <a:ext uri="{FF2B5EF4-FFF2-40B4-BE49-F238E27FC236}">
                  <a16:creationId xmlns:a16="http://schemas.microsoft.com/office/drawing/2014/main" id="{00DB7666-2C2A-F7BF-6730-9F91D1E4FBDD}"/>
                </a:ext>
              </a:extLst>
            </p:cNvPr>
            <p:cNvGrpSpPr/>
            <p:nvPr/>
          </p:nvGrpSpPr>
          <p:grpSpPr>
            <a:xfrm>
              <a:off x="-1282556" y="3087018"/>
              <a:ext cx="51818" cy="51815"/>
              <a:chOff x="-1282556" y="3087018"/>
              <a:chExt cx="51818" cy="51815"/>
            </a:xfrm>
          </p:grpSpPr>
          <p:sp>
            <p:nvSpPr>
              <p:cNvPr id="2112" name="Freeform 2111">
                <a:extLst>
                  <a:ext uri="{FF2B5EF4-FFF2-40B4-BE49-F238E27FC236}">
                    <a16:creationId xmlns:a16="http://schemas.microsoft.com/office/drawing/2014/main" id="{F41DF674-30CA-C465-1E94-1DF98BD30533}"/>
                  </a:ext>
                </a:extLst>
              </p:cNvPr>
              <p:cNvSpPr/>
              <p:nvPr/>
            </p:nvSpPr>
            <p:spPr>
              <a:xfrm>
                <a:off x="-1282556" y="311292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13" name="Freeform 2112">
                <a:extLst>
                  <a:ext uri="{FF2B5EF4-FFF2-40B4-BE49-F238E27FC236}">
                    <a16:creationId xmlns:a16="http://schemas.microsoft.com/office/drawing/2014/main" id="{A05A539B-C6CE-31F5-206A-CE1F122F2D8C}"/>
                  </a:ext>
                </a:extLst>
              </p:cNvPr>
              <p:cNvSpPr/>
              <p:nvPr/>
            </p:nvSpPr>
            <p:spPr>
              <a:xfrm>
                <a:off x="-1256599"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14" name="Graphic 45">
              <a:extLst>
                <a:ext uri="{FF2B5EF4-FFF2-40B4-BE49-F238E27FC236}">
                  <a16:creationId xmlns:a16="http://schemas.microsoft.com/office/drawing/2014/main" id="{0BE1D3C8-8D96-3FBF-C148-A74295C5E4D9}"/>
                </a:ext>
              </a:extLst>
            </p:cNvPr>
            <p:cNvGrpSpPr/>
            <p:nvPr/>
          </p:nvGrpSpPr>
          <p:grpSpPr>
            <a:xfrm>
              <a:off x="-1286169" y="3087018"/>
              <a:ext cx="51722" cy="51815"/>
              <a:chOff x="-1286169" y="3087018"/>
              <a:chExt cx="51722" cy="51815"/>
            </a:xfrm>
          </p:grpSpPr>
          <p:sp>
            <p:nvSpPr>
              <p:cNvPr id="2115" name="Freeform 2114">
                <a:extLst>
                  <a:ext uri="{FF2B5EF4-FFF2-40B4-BE49-F238E27FC236}">
                    <a16:creationId xmlns:a16="http://schemas.microsoft.com/office/drawing/2014/main" id="{0A0128B7-028C-7F56-6F41-4BDA23D98889}"/>
                  </a:ext>
                </a:extLst>
              </p:cNvPr>
              <p:cNvSpPr/>
              <p:nvPr/>
            </p:nvSpPr>
            <p:spPr>
              <a:xfrm>
                <a:off x="-1286169"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16" name="Freeform 2115">
                <a:extLst>
                  <a:ext uri="{FF2B5EF4-FFF2-40B4-BE49-F238E27FC236}">
                    <a16:creationId xmlns:a16="http://schemas.microsoft.com/office/drawing/2014/main" id="{7A48B0E5-DF20-3498-8605-6A995593C553}"/>
                  </a:ext>
                </a:extLst>
              </p:cNvPr>
              <p:cNvSpPr/>
              <p:nvPr/>
            </p:nvSpPr>
            <p:spPr>
              <a:xfrm>
                <a:off x="-1260307"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17" name="Graphic 45">
              <a:extLst>
                <a:ext uri="{FF2B5EF4-FFF2-40B4-BE49-F238E27FC236}">
                  <a16:creationId xmlns:a16="http://schemas.microsoft.com/office/drawing/2014/main" id="{4CF75B59-C062-A59D-EFCF-5F9A91CDDA8C}"/>
                </a:ext>
              </a:extLst>
            </p:cNvPr>
            <p:cNvGrpSpPr/>
            <p:nvPr/>
          </p:nvGrpSpPr>
          <p:grpSpPr>
            <a:xfrm>
              <a:off x="-1340174" y="3087018"/>
              <a:ext cx="51722" cy="51815"/>
              <a:chOff x="-1340174" y="3087018"/>
              <a:chExt cx="51722" cy="51815"/>
            </a:xfrm>
          </p:grpSpPr>
          <p:sp>
            <p:nvSpPr>
              <p:cNvPr id="2118" name="Freeform 2117">
                <a:extLst>
                  <a:ext uri="{FF2B5EF4-FFF2-40B4-BE49-F238E27FC236}">
                    <a16:creationId xmlns:a16="http://schemas.microsoft.com/office/drawing/2014/main" id="{F7987505-D7CF-855A-C9A8-24A422DE47BF}"/>
                  </a:ext>
                </a:extLst>
              </p:cNvPr>
              <p:cNvSpPr/>
              <p:nvPr/>
            </p:nvSpPr>
            <p:spPr>
              <a:xfrm>
                <a:off x="-1340174"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19" name="Freeform 2118">
                <a:extLst>
                  <a:ext uri="{FF2B5EF4-FFF2-40B4-BE49-F238E27FC236}">
                    <a16:creationId xmlns:a16="http://schemas.microsoft.com/office/drawing/2014/main" id="{1D5B7D88-C84F-BE84-48D9-D9871117C559}"/>
                  </a:ext>
                </a:extLst>
              </p:cNvPr>
              <p:cNvSpPr/>
              <p:nvPr/>
            </p:nvSpPr>
            <p:spPr>
              <a:xfrm>
                <a:off x="-1314312"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20" name="Graphic 45">
              <a:extLst>
                <a:ext uri="{FF2B5EF4-FFF2-40B4-BE49-F238E27FC236}">
                  <a16:creationId xmlns:a16="http://schemas.microsoft.com/office/drawing/2014/main" id="{6BDD9441-E6D6-B22F-F569-42A354F000C8}"/>
                </a:ext>
              </a:extLst>
            </p:cNvPr>
            <p:cNvGrpSpPr/>
            <p:nvPr/>
          </p:nvGrpSpPr>
          <p:grpSpPr>
            <a:xfrm>
              <a:off x="-1371360" y="3087018"/>
              <a:ext cx="51722" cy="51815"/>
              <a:chOff x="-1371360" y="3087018"/>
              <a:chExt cx="51722" cy="51815"/>
            </a:xfrm>
          </p:grpSpPr>
          <p:sp>
            <p:nvSpPr>
              <p:cNvPr id="2121" name="Freeform 2120">
                <a:extLst>
                  <a:ext uri="{FF2B5EF4-FFF2-40B4-BE49-F238E27FC236}">
                    <a16:creationId xmlns:a16="http://schemas.microsoft.com/office/drawing/2014/main" id="{F3A2CC54-892D-4D42-969D-0572C92B663A}"/>
                  </a:ext>
                </a:extLst>
              </p:cNvPr>
              <p:cNvSpPr/>
              <p:nvPr/>
            </p:nvSpPr>
            <p:spPr>
              <a:xfrm>
                <a:off x="-1371360"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22" name="Freeform 2121">
                <a:extLst>
                  <a:ext uri="{FF2B5EF4-FFF2-40B4-BE49-F238E27FC236}">
                    <a16:creationId xmlns:a16="http://schemas.microsoft.com/office/drawing/2014/main" id="{56EF03AB-82BD-D3F7-E916-AA8C0D553913}"/>
                  </a:ext>
                </a:extLst>
              </p:cNvPr>
              <p:cNvSpPr/>
              <p:nvPr/>
            </p:nvSpPr>
            <p:spPr>
              <a:xfrm>
                <a:off x="-1345498"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23" name="Graphic 45">
              <a:extLst>
                <a:ext uri="{FF2B5EF4-FFF2-40B4-BE49-F238E27FC236}">
                  <a16:creationId xmlns:a16="http://schemas.microsoft.com/office/drawing/2014/main" id="{CB51833A-E9B7-7A64-B5EB-66339B1BFD53}"/>
                </a:ext>
              </a:extLst>
            </p:cNvPr>
            <p:cNvGrpSpPr/>
            <p:nvPr/>
          </p:nvGrpSpPr>
          <p:grpSpPr>
            <a:xfrm>
              <a:off x="-1367271" y="3087018"/>
              <a:ext cx="51722" cy="51815"/>
              <a:chOff x="-1367271" y="3087018"/>
              <a:chExt cx="51722" cy="51815"/>
            </a:xfrm>
          </p:grpSpPr>
          <p:sp>
            <p:nvSpPr>
              <p:cNvPr id="2124" name="Freeform 2123">
                <a:extLst>
                  <a:ext uri="{FF2B5EF4-FFF2-40B4-BE49-F238E27FC236}">
                    <a16:creationId xmlns:a16="http://schemas.microsoft.com/office/drawing/2014/main" id="{8F23EE93-B90D-C24D-1DF6-3EAD43D5C90C}"/>
                  </a:ext>
                </a:extLst>
              </p:cNvPr>
              <p:cNvSpPr/>
              <p:nvPr/>
            </p:nvSpPr>
            <p:spPr>
              <a:xfrm>
                <a:off x="-1367271"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25" name="Freeform 2124">
                <a:extLst>
                  <a:ext uri="{FF2B5EF4-FFF2-40B4-BE49-F238E27FC236}">
                    <a16:creationId xmlns:a16="http://schemas.microsoft.com/office/drawing/2014/main" id="{0BEC8BAD-6354-AD09-B1CD-4EE9071DE231}"/>
                  </a:ext>
                </a:extLst>
              </p:cNvPr>
              <p:cNvSpPr/>
              <p:nvPr/>
            </p:nvSpPr>
            <p:spPr>
              <a:xfrm>
                <a:off x="-1341410"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26" name="Graphic 45">
              <a:extLst>
                <a:ext uri="{FF2B5EF4-FFF2-40B4-BE49-F238E27FC236}">
                  <a16:creationId xmlns:a16="http://schemas.microsoft.com/office/drawing/2014/main" id="{50339713-B6F3-9CA1-1A3D-26278DE8977E}"/>
                </a:ext>
              </a:extLst>
            </p:cNvPr>
            <p:cNvGrpSpPr/>
            <p:nvPr/>
          </p:nvGrpSpPr>
          <p:grpSpPr>
            <a:xfrm>
              <a:off x="-1386192" y="3087018"/>
              <a:ext cx="51722" cy="51815"/>
              <a:chOff x="-1386192" y="3087018"/>
              <a:chExt cx="51722" cy="51815"/>
            </a:xfrm>
          </p:grpSpPr>
          <p:sp>
            <p:nvSpPr>
              <p:cNvPr id="2127" name="Freeform 2126">
                <a:extLst>
                  <a:ext uri="{FF2B5EF4-FFF2-40B4-BE49-F238E27FC236}">
                    <a16:creationId xmlns:a16="http://schemas.microsoft.com/office/drawing/2014/main" id="{A860EFC1-36BE-EFD6-423A-BC94F0361A46}"/>
                  </a:ext>
                </a:extLst>
              </p:cNvPr>
              <p:cNvSpPr/>
              <p:nvPr/>
            </p:nvSpPr>
            <p:spPr>
              <a:xfrm>
                <a:off x="-1386192"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28" name="Freeform 2127">
                <a:extLst>
                  <a:ext uri="{FF2B5EF4-FFF2-40B4-BE49-F238E27FC236}">
                    <a16:creationId xmlns:a16="http://schemas.microsoft.com/office/drawing/2014/main" id="{DA77AD0D-ADEF-35CB-E099-87C75E0D41F5}"/>
                  </a:ext>
                </a:extLst>
              </p:cNvPr>
              <p:cNvSpPr/>
              <p:nvPr/>
            </p:nvSpPr>
            <p:spPr>
              <a:xfrm>
                <a:off x="-1360331"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29" name="Graphic 45">
              <a:extLst>
                <a:ext uri="{FF2B5EF4-FFF2-40B4-BE49-F238E27FC236}">
                  <a16:creationId xmlns:a16="http://schemas.microsoft.com/office/drawing/2014/main" id="{A40033D5-B45B-1471-18A5-8AB68DE01203}"/>
                </a:ext>
              </a:extLst>
            </p:cNvPr>
            <p:cNvGrpSpPr/>
            <p:nvPr/>
          </p:nvGrpSpPr>
          <p:grpSpPr>
            <a:xfrm>
              <a:off x="-1394369" y="3087018"/>
              <a:ext cx="51722" cy="51815"/>
              <a:chOff x="-1394369" y="3087018"/>
              <a:chExt cx="51722" cy="51815"/>
            </a:xfrm>
          </p:grpSpPr>
          <p:sp>
            <p:nvSpPr>
              <p:cNvPr id="2130" name="Freeform 2129">
                <a:extLst>
                  <a:ext uri="{FF2B5EF4-FFF2-40B4-BE49-F238E27FC236}">
                    <a16:creationId xmlns:a16="http://schemas.microsoft.com/office/drawing/2014/main" id="{1DBB2013-9073-169C-79E1-0F45B8B05A59}"/>
                  </a:ext>
                </a:extLst>
              </p:cNvPr>
              <p:cNvSpPr/>
              <p:nvPr/>
            </p:nvSpPr>
            <p:spPr>
              <a:xfrm>
                <a:off x="-1394369"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31" name="Freeform 2130">
                <a:extLst>
                  <a:ext uri="{FF2B5EF4-FFF2-40B4-BE49-F238E27FC236}">
                    <a16:creationId xmlns:a16="http://schemas.microsoft.com/office/drawing/2014/main" id="{981B2869-502D-97E8-D23C-83D011097EEE}"/>
                  </a:ext>
                </a:extLst>
              </p:cNvPr>
              <p:cNvSpPr/>
              <p:nvPr/>
            </p:nvSpPr>
            <p:spPr>
              <a:xfrm>
                <a:off x="-1368507"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32" name="Graphic 45">
              <a:extLst>
                <a:ext uri="{FF2B5EF4-FFF2-40B4-BE49-F238E27FC236}">
                  <a16:creationId xmlns:a16="http://schemas.microsoft.com/office/drawing/2014/main" id="{1FD64561-4489-ADAD-7376-3E0FEE871A02}"/>
                </a:ext>
              </a:extLst>
            </p:cNvPr>
            <p:cNvGrpSpPr/>
            <p:nvPr/>
          </p:nvGrpSpPr>
          <p:grpSpPr>
            <a:xfrm>
              <a:off x="-1390280" y="3087018"/>
              <a:ext cx="51722" cy="51815"/>
              <a:chOff x="-1390280" y="3087018"/>
              <a:chExt cx="51722" cy="51815"/>
            </a:xfrm>
          </p:grpSpPr>
          <p:sp>
            <p:nvSpPr>
              <p:cNvPr id="2133" name="Freeform 2132">
                <a:extLst>
                  <a:ext uri="{FF2B5EF4-FFF2-40B4-BE49-F238E27FC236}">
                    <a16:creationId xmlns:a16="http://schemas.microsoft.com/office/drawing/2014/main" id="{60443948-EBA6-A8E1-1C99-8A46E87DFF6A}"/>
                  </a:ext>
                </a:extLst>
              </p:cNvPr>
              <p:cNvSpPr/>
              <p:nvPr/>
            </p:nvSpPr>
            <p:spPr>
              <a:xfrm>
                <a:off x="-1390280"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34" name="Freeform 2133">
                <a:extLst>
                  <a:ext uri="{FF2B5EF4-FFF2-40B4-BE49-F238E27FC236}">
                    <a16:creationId xmlns:a16="http://schemas.microsoft.com/office/drawing/2014/main" id="{052D855A-D819-6F80-8CCB-5708D7150824}"/>
                  </a:ext>
                </a:extLst>
              </p:cNvPr>
              <p:cNvSpPr/>
              <p:nvPr/>
            </p:nvSpPr>
            <p:spPr>
              <a:xfrm>
                <a:off x="-1364419"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35" name="Graphic 45">
              <a:extLst>
                <a:ext uri="{FF2B5EF4-FFF2-40B4-BE49-F238E27FC236}">
                  <a16:creationId xmlns:a16="http://schemas.microsoft.com/office/drawing/2014/main" id="{B300871A-4FE1-4326-71B8-DBE1195057D7}"/>
                </a:ext>
              </a:extLst>
            </p:cNvPr>
            <p:cNvGrpSpPr/>
            <p:nvPr/>
          </p:nvGrpSpPr>
          <p:grpSpPr>
            <a:xfrm>
              <a:off x="-1398457" y="3087018"/>
              <a:ext cx="51722" cy="51815"/>
              <a:chOff x="-1398457" y="3087018"/>
              <a:chExt cx="51722" cy="51815"/>
            </a:xfrm>
          </p:grpSpPr>
          <p:sp>
            <p:nvSpPr>
              <p:cNvPr id="2136" name="Freeform 2135">
                <a:extLst>
                  <a:ext uri="{FF2B5EF4-FFF2-40B4-BE49-F238E27FC236}">
                    <a16:creationId xmlns:a16="http://schemas.microsoft.com/office/drawing/2014/main" id="{548D0FF2-25D8-497D-AC6B-6D913DE03221}"/>
                  </a:ext>
                </a:extLst>
              </p:cNvPr>
              <p:cNvSpPr/>
              <p:nvPr/>
            </p:nvSpPr>
            <p:spPr>
              <a:xfrm>
                <a:off x="-1398457"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37" name="Freeform 2136">
                <a:extLst>
                  <a:ext uri="{FF2B5EF4-FFF2-40B4-BE49-F238E27FC236}">
                    <a16:creationId xmlns:a16="http://schemas.microsoft.com/office/drawing/2014/main" id="{2DB476DB-61DF-A5D9-4625-F62FA59AB4B6}"/>
                  </a:ext>
                </a:extLst>
              </p:cNvPr>
              <p:cNvSpPr/>
              <p:nvPr/>
            </p:nvSpPr>
            <p:spPr>
              <a:xfrm>
                <a:off x="-1372596"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38" name="Graphic 45">
              <a:extLst>
                <a:ext uri="{FF2B5EF4-FFF2-40B4-BE49-F238E27FC236}">
                  <a16:creationId xmlns:a16="http://schemas.microsoft.com/office/drawing/2014/main" id="{2B5C7EE7-F587-B587-283B-C7D8A3F07A9D}"/>
                </a:ext>
              </a:extLst>
            </p:cNvPr>
            <p:cNvGrpSpPr/>
            <p:nvPr/>
          </p:nvGrpSpPr>
          <p:grpSpPr>
            <a:xfrm>
              <a:off x="-1402546" y="3087018"/>
              <a:ext cx="51722" cy="51815"/>
              <a:chOff x="-1402546" y="3087018"/>
              <a:chExt cx="51722" cy="51815"/>
            </a:xfrm>
          </p:grpSpPr>
          <p:sp>
            <p:nvSpPr>
              <p:cNvPr id="2139" name="Freeform 2138">
                <a:extLst>
                  <a:ext uri="{FF2B5EF4-FFF2-40B4-BE49-F238E27FC236}">
                    <a16:creationId xmlns:a16="http://schemas.microsoft.com/office/drawing/2014/main" id="{CEF8DD57-E2C5-9770-FE3C-BE8838C46533}"/>
                  </a:ext>
                </a:extLst>
              </p:cNvPr>
              <p:cNvSpPr/>
              <p:nvPr/>
            </p:nvSpPr>
            <p:spPr>
              <a:xfrm>
                <a:off x="-1402546"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40" name="Freeform 2139">
                <a:extLst>
                  <a:ext uri="{FF2B5EF4-FFF2-40B4-BE49-F238E27FC236}">
                    <a16:creationId xmlns:a16="http://schemas.microsoft.com/office/drawing/2014/main" id="{C0E05623-92C1-FA1B-017F-4865A9B2647F}"/>
                  </a:ext>
                </a:extLst>
              </p:cNvPr>
              <p:cNvSpPr/>
              <p:nvPr/>
            </p:nvSpPr>
            <p:spPr>
              <a:xfrm>
                <a:off x="-1376684"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41" name="Graphic 45">
              <a:extLst>
                <a:ext uri="{FF2B5EF4-FFF2-40B4-BE49-F238E27FC236}">
                  <a16:creationId xmlns:a16="http://schemas.microsoft.com/office/drawing/2014/main" id="{357889F1-9BF2-3655-0F35-B560EDFC3D3C}"/>
                </a:ext>
              </a:extLst>
            </p:cNvPr>
            <p:cNvGrpSpPr/>
            <p:nvPr/>
          </p:nvGrpSpPr>
          <p:grpSpPr>
            <a:xfrm>
              <a:off x="-1402546" y="3057586"/>
              <a:ext cx="51722" cy="51815"/>
              <a:chOff x="-1402546" y="3057586"/>
              <a:chExt cx="51722" cy="51815"/>
            </a:xfrm>
          </p:grpSpPr>
          <p:sp>
            <p:nvSpPr>
              <p:cNvPr id="2142" name="Freeform 2141">
                <a:extLst>
                  <a:ext uri="{FF2B5EF4-FFF2-40B4-BE49-F238E27FC236}">
                    <a16:creationId xmlns:a16="http://schemas.microsoft.com/office/drawing/2014/main" id="{6FE94A90-2DA4-F1A6-5ADF-2113E8CD642B}"/>
                  </a:ext>
                </a:extLst>
              </p:cNvPr>
              <p:cNvSpPr/>
              <p:nvPr/>
            </p:nvSpPr>
            <p:spPr>
              <a:xfrm>
                <a:off x="-1402546"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43" name="Freeform 2142">
                <a:extLst>
                  <a:ext uri="{FF2B5EF4-FFF2-40B4-BE49-F238E27FC236}">
                    <a16:creationId xmlns:a16="http://schemas.microsoft.com/office/drawing/2014/main" id="{B192A402-00D3-06A0-35E6-DAB51430A652}"/>
                  </a:ext>
                </a:extLst>
              </p:cNvPr>
              <p:cNvSpPr/>
              <p:nvPr/>
            </p:nvSpPr>
            <p:spPr>
              <a:xfrm>
                <a:off x="-137668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44" name="Graphic 45">
              <a:extLst>
                <a:ext uri="{FF2B5EF4-FFF2-40B4-BE49-F238E27FC236}">
                  <a16:creationId xmlns:a16="http://schemas.microsoft.com/office/drawing/2014/main" id="{233AF23D-FBF0-2AB2-F104-B2BF5407602F}"/>
                </a:ext>
              </a:extLst>
            </p:cNvPr>
            <p:cNvGrpSpPr/>
            <p:nvPr/>
          </p:nvGrpSpPr>
          <p:grpSpPr>
            <a:xfrm>
              <a:off x="-1449610" y="3057586"/>
              <a:ext cx="51722" cy="51815"/>
              <a:chOff x="-1449610" y="3057586"/>
              <a:chExt cx="51722" cy="51815"/>
            </a:xfrm>
          </p:grpSpPr>
          <p:sp>
            <p:nvSpPr>
              <p:cNvPr id="2145" name="Freeform 2144">
                <a:extLst>
                  <a:ext uri="{FF2B5EF4-FFF2-40B4-BE49-F238E27FC236}">
                    <a16:creationId xmlns:a16="http://schemas.microsoft.com/office/drawing/2014/main" id="{862AE309-E330-8214-71BD-38837FC11690}"/>
                  </a:ext>
                </a:extLst>
              </p:cNvPr>
              <p:cNvSpPr/>
              <p:nvPr/>
            </p:nvSpPr>
            <p:spPr>
              <a:xfrm>
                <a:off x="-1449610"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46" name="Freeform 2145">
                <a:extLst>
                  <a:ext uri="{FF2B5EF4-FFF2-40B4-BE49-F238E27FC236}">
                    <a16:creationId xmlns:a16="http://schemas.microsoft.com/office/drawing/2014/main" id="{BF4BF481-504E-7BCA-2CE9-C10C5553966A}"/>
                  </a:ext>
                </a:extLst>
              </p:cNvPr>
              <p:cNvSpPr/>
              <p:nvPr/>
            </p:nvSpPr>
            <p:spPr>
              <a:xfrm>
                <a:off x="-1423748"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47" name="Graphic 45">
              <a:extLst>
                <a:ext uri="{FF2B5EF4-FFF2-40B4-BE49-F238E27FC236}">
                  <a16:creationId xmlns:a16="http://schemas.microsoft.com/office/drawing/2014/main" id="{E4D22E60-4EA4-C559-BCC4-B3F39DD7F5B5}"/>
                </a:ext>
              </a:extLst>
            </p:cNvPr>
            <p:cNvGrpSpPr/>
            <p:nvPr/>
          </p:nvGrpSpPr>
          <p:grpSpPr>
            <a:xfrm>
              <a:off x="-1469576" y="3057586"/>
              <a:ext cx="51722" cy="51815"/>
              <a:chOff x="-1469576" y="3057586"/>
              <a:chExt cx="51722" cy="51815"/>
            </a:xfrm>
          </p:grpSpPr>
          <p:sp>
            <p:nvSpPr>
              <p:cNvPr id="2148" name="Freeform 2147">
                <a:extLst>
                  <a:ext uri="{FF2B5EF4-FFF2-40B4-BE49-F238E27FC236}">
                    <a16:creationId xmlns:a16="http://schemas.microsoft.com/office/drawing/2014/main" id="{A0E87A5B-32F6-F80E-0AE2-4059CEC33FCF}"/>
                  </a:ext>
                </a:extLst>
              </p:cNvPr>
              <p:cNvSpPr/>
              <p:nvPr/>
            </p:nvSpPr>
            <p:spPr>
              <a:xfrm>
                <a:off x="-1469576"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49" name="Freeform 2148">
                <a:extLst>
                  <a:ext uri="{FF2B5EF4-FFF2-40B4-BE49-F238E27FC236}">
                    <a16:creationId xmlns:a16="http://schemas.microsoft.com/office/drawing/2014/main" id="{821A8554-7EFF-B495-0057-5C8DFD6C8B08}"/>
                  </a:ext>
                </a:extLst>
              </p:cNvPr>
              <p:cNvSpPr/>
              <p:nvPr/>
            </p:nvSpPr>
            <p:spPr>
              <a:xfrm>
                <a:off x="-144371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50" name="Graphic 45">
              <a:extLst>
                <a:ext uri="{FF2B5EF4-FFF2-40B4-BE49-F238E27FC236}">
                  <a16:creationId xmlns:a16="http://schemas.microsoft.com/office/drawing/2014/main" id="{B64DC8A6-FC84-0FCE-2BBF-13175D2DDD71}"/>
                </a:ext>
              </a:extLst>
            </p:cNvPr>
            <p:cNvGrpSpPr/>
            <p:nvPr/>
          </p:nvGrpSpPr>
          <p:grpSpPr>
            <a:xfrm>
              <a:off x="-1480130" y="3057586"/>
              <a:ext cx="51722" cy="51815"/>
              <a:chOff x="-1480130" y="3057586"/>
              <a:chExt cx="51722" cy="51815"/>
            </a:xfrm>
          </p:grpSpPr>
          <p:sp>
            <p:nvSpPr>
              <p:cNvPr id="2151" name="Freeform 2150">
                <a:extLst>
                  <a:ext uri="{FF2B5EF4-FFF2-40B4-BE49-F238E27FC236}">
                    <a16:creationId xmlns:a16="http://schemas.microsoft.com/office/drawing/2014/main" id="{78F56B21-1BDE-3CAD-19ED-4442605FC380}"/>
                  </a:ext>
                </a:extLst>
              </p:cNvPr>
              <p:cNvSpPr/>
              <p:nvPr/>
            </p:nvSpPr>
            <p:spPr>
              <a:xfrm>
                <a:off x="-1480130"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52" name="Freeform 2151">
                <a:extLst>
                  <a:ext uri="{FF2B5EF4-FFF2-40B4-BE49-F238E27FC236}">
                    <a16:creationId xmlns:a16="http://schemas.microsoft.com/office/drawing/2014/main" id="{97F8EEE8-725B-D89F-4357-3F0925D4F8DF}"/>
                  </a:ext>
                </a:extLst>
              </p:cNvPr>
              <p:cNvSpPr/>
              <p:nvPr/>
            </p:nvSpPr>
            <p:spPr>
              <a:xfrm>
                <a:off x="-1454269"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53" name="Graphic 45">
              <a:extLst>
                <a:ext uri="{FF2B5EF4-FFF2-40B4-BE49-F238E27FC236}">
                  <a16:creationId xmlns:a16="http://schemas.microsoft.com/office/drawing/2014/main" id="{40D49B59-494F-6EC3-ADC6-614545F7FB6C}"/>
                </a:ext>
              </a:extLst>
            </p:cNvPr>
            <p:cNvGrpSpPr/>
            <p:nvPr/>
          </p:nvGrpSpPr>
          <p:grpSpPr>
            <a:xfrm>
              <a:off x="-1496769" y="3057586"/>
              <a:ext cx="51722" cy="51815"/>
              <a:chOff x="-1496769" y="3057586"/>
              <a:chExt cx="51722" cy="51815"/>
            </a:xfrm>
          </p:grpSpPr>
          <p:sp>
            <p:nvSpPr>
              <p:cNvPr id="2154" name="Freeform 2153">
                <a:extLst>
                  <a:ext uri="{FF2B5EF4-FFF2-40B4-BE49-F238E27FC236}">
                    <a16:creationId xmlns:a16="http://schemas.microsoft.com/office/drawing/2014/main" id="{A10EB07A-930F-3CEB-A1A4-2AE980F1A2DA}"/>
                  </a:ext>
                </a:extLst>
              </p:cNvPr>
              <p:cNvSpPr/>
              <p:nvPr/>
            </p:nvSpPr>
            <p:spPr>
              <a:xfrm>
                <a:off x="-1496769"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55" name="Freeform 2154">
                <a:extLst>
                  <a:ext uri="{FF2B5EF4-FFF2-40B4-BE49-F238E27FC236}">
                    <a16:creationId xmlns:a16="http://schemas.microsoft.com/office/drawing/2014/main" id="{B8FB8C5C-41E5-464A-46AA-E41AFE92F7F6}"/>
                  </a:ext>
                </a:extLst>
              </p:cNvPr>
              <p:cNvSpPr/>
              <p:nvPr/>
            </p:nvSpPr>
            <p:spPr>
              <a:xfrm>
                <a:off x="-1470907"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56" name="Graphic 45">
              <a:extLst>
                <a:ext uri="{FF2B5EF4-FFF2-40B4-BE49-F238E27FC236}">
                  <a16:creationId xmlns:a16="http://schemas.microsoft.com/office/drawing/2014/main" id="{255A4166-4935-57FC-F3E9-6EEA77223315}"/>
                </a:ext>
              </a:extLst>
            </p:cNvPr>
            <p:cNvGrpSpPr/>
            <p:nvPr/>
          </p:nvGrpSpPr>
          <p:grpSpPr>
            <a:xfrm>
              <a:off x="-1492395" y="3057586"/>
              <a:ext cx="51818" cy="51815"/>
              <a:chOff x="-1492395" y="3057586"/>
              <a:chExt cx="51818" cy="51815"/>
            </a:xfrm>
          </p:grpSpPr>
          <p:sp>
            <p:nvSpPr>
              <p:cNvPr id="2157" name="Freeform 2156">
                <a:extLst>
                  <a:ext uri="{FF2B5EF4-FFF2-40B4-BE49-F238E27FC236}">
                    <a16:creationId xmlns:a16="http://schemas.microsoft.com/office/drawing/2014/main" id="{40BE29B6-5491-931D-FD32-2F26E162A2AE}"/>
                  </a:ext>
                </a:extLst>
              </p:cNvPr>
              <p:cNvSpPr/>
              <p:nvPr/>
            </p:nvSpPr>
            <p:spPr>
              <a:xfrm>
                <a:off x="-1492395"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58" name="Freeform 2157">
                <a:extLst>
                  <a:ext uri="{FF2B5EF4-FFF2-40B4-BE49-F238E27FC236}">
                    <a16:creationId xmlns:a16="http://schemas.microsoft.com/office/drawing/2014/main" id="{EF70EC64-27F1-3429-5EF9-6067A7001E2B}"/>
                  </a:ext>
                </a:extLst>
              </p:cNvPr>
              <p:cNvSpPr/>
              <p:nvPr/>
            </p:nvSpPr>
            <p:spPr>
              <a:xfrm>
                <a:off x="-146653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59" name="Graphic 45">
              <a:extLst>
                <a:ext uri="{FF2B5EF4-FFF2-40B4-BE49-F238E27FC236}">
                  <a16:creationId xmlns:a16="http://schemas.microsoft.com/office/drawing/2014/main" id="{7D796580-68E8-F383-5FF9-B7B83FBCFDB9}"/>
                </a:ext>
              </a:extLst>
            </p:cNvPr>
            <p:cNvGrpSpPr/>
            <p:nvPr/>
          </p:nvGrpSpPr>
          <p:grpSpPr>
            <a:xfrm>
              <a:off x="-1488212" y="3057586"/>
              <a:ext cx="51722" cy="51815"/>
              <a:chOff x="-1488212" y="3057586"/>
              <a:chExt cx="51722" cy="51815"/>
            </a:xfrm>
          </p:grpSpPr>
          <p:sp>
            <p:nvSpPr>
              <p:cNvPr id="2160" name="Freeform 2159">
                <a:extLst>
                  <a:ext uri="{FF2B5EF4-FFF2-40B4-BE49-F238E27FC236}">
                    <a16:creationId xmlns:a16="http://schemas.microsoft.com/office/drawing/2014/main" id="{EA0DCB54-04B2-9FB0-123C-779098D6C4E2}"/>
                  </a:ext>
                </a:extLst>
              </p:cNvPr>
              <p:cNvSpPr/>
              <p:nvPr/>
            </p:nvSpPr>
            <p:spPr>
              <a:xfrm>
                <a:off x="-1488212"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61" name="Freeform 2160">
                <a:extLst>
                  <a:ext uri="{FF2B5EF4-FFF2-40B4-BE49-F238E27FC236}">
                    <a16:creationId xmlns:a16="http://schemas.microsoft.com/office/drawing/2014/main" id="{EA3A9C86-6453-E576-78FA-1EF294EB1C78}"/>
                  </a:ext>
                </a:extLst>
              </p:cNvPr>
              <p:cNvSpPr/>
              <p:nvPr/>
            </p:nvSpPr>
            <p:spPr>
              <a:xfrm>
                <a:off x="-1462350"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62" name="Graphic 45">
              <a:extLst>
                <a:ext uri="{FF2B5EF4-FFF2-40B4-BE49-F238E27FC236}">
                  <a16:creationId xmlns:a16="http://schemas.microsoft.com/office/drawing/2014/main" id="{735EAC8C-1F01-CC5B-6D4E-BCADEF3A4976}"/>
                </a:ext>
              </a:extLst>
            </p:cNvPr>
            <p:cNvGrpSpPr/>
            <p:nvPr/>
          </p:nvGrpSpPr>
          <p:grpSpPr>
            <a:xfrm>
              <a:off x="-1511411" y="3057586"/>
              <a:ext cx="51722" cy="51815"/>
              <a:chOff x="-1511411" y="3057586"/>
              <a:chExt cx="51722" cy="51815"/>
            </a:xfrm>
          </p:grpSpPr>
          <p:sp>
            <p:nvSpPr>
              <p:cNvPr id="2163" name="Freeform 2162">
                <a:extLst>
                  <a:ext uri="{FF2B5EF4-FFF2-40B4-BE49-F238E27FC236}">
                    <a16:creationId xmlns:a16="http://schemas.microsoft.com/office/drawing/2014/main" id="{C1F7D677-6D60-CCAF-F0ED-E1C28177CB36}"/>
                  </a:ext>
                </a:extLst>
              </p:cNvPr>
              <p:cNvSpPr/>
              <p:nvPr/>
            </p:nvSpPr>
            <p:spPr>
              <a:xfrm>
                <a:off x="-1511411"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64" name="Freeform 2163">
                <a:extLst>
                  <a:ext uri="{FF2B5EF4-FFF2-40B4-BE49-F238E27FC236}">
                    <a16:creationId xmlns:a16="http://schemas.microsoft.com/office/drawing/2014/main" id="{B258B308-59DF-6C22-0384-6FDFAC0D3979}"/>
                  </a:ext>
                </a:extLst>
              </p:cNvPr>
              <p:cNvSpPr/>
              <p:nvPr/>
            </p:nvSpPr>
            <p:spPr>
              <a:xfrm>
                <a:off x="-1485550"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65" name="Graphic 45">
              <a:extLst>
                <a:ext uri="{FF2B5EF4-FFF2-40B4-BE49-F238E27FC236}">
                  <a16:creationId xmlns:a16="http://schemas.microsoft.com/office/drawing/2014/main" id="{BFE3F741-193A-8ECB-57D7-5A92094CB1CC}"/>
                </a:ext>
              </a:extLst>
            </p:cNvPr>
            <p:cNvGrpSpPr/>
            <p:nvPr/>
          </p:nvGrpSpPr>
          <p:grpSpPr>
            <a:xfrm>
              <a:off x="-1521965" y="3057586"/>
              <a:ext cx="51722" cy="51815"/>
              <a:chOff x="-1521965" y="3057586"/>
              <a:chExt cx="51722" cy="51815"/>
            </a:xfrm>
          </p:grpSpPr>
          <p:sp>
            <p:nvSpPr>
              <p:cNvPr id="2166" name="Freeform 2165">
                <a:extLst>
                  <a:ext uri="{FF2B5EF4-FFF2-40B4-BE49-F238E27FC236}">
                    <a16:creationId xmlns:a16="http://schemas.microsoft.com/office/drawing/2014/main" id="{D0B43F24-1541-3FF3-B79E-735C98F21840}"/>
                  </a:ext>
                </a:extLst>
              </p:cNvPr>
              <p:cNvSpPr/>
              <p:nvPr/>
            </p:nvSpPr>
            <p:spPr>
              <a:xfrm>
                <a:off x="-1521965"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67" name="Freeform 2166">
                <a:extLst>
                  <a:ext uri="{FF2B5EF4-FFF2-40B4-BE49-F238E27FC236}">
                    <a16:creationId xmlns:a16="http://schemas.microsoft.com/office/drawing/2014/main" id="{D6D37AEA-D1D9-D487-0A8C-61AD688D83E4}"/>
                  </a:ext>
                </a:extLst>
              </p:cNvPr>
              <p:cNvSpPr/>
              <p:nvPr/>
            </p:nvSpPr>
            <p:spPr>
              <a:xfrm>
                <a:off x="-149610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68" name="Graphic 45">
              <a:extLst>
                <a:ext uri="{FF2B5EF4-FFF2-40B4-BE49-F238E27FC236}">
                  <a16:creationId xmlns:a16="http://schemas.microsoft.com/office/drawing/2014/main" id="{B47552A5-3A14-A56E-C8BF-E98B2EF80FFA}"/>
                </a:ext>
              </a:extLst>
            </p:cNvPr>
            <p:cNvGrpSpPr/>
            <p:nvPr/>
          </p:nvGrpSpPr>
          <p:grpSpPr>
            <a:xfrm>
              <a:off x="-1532424" y="3057586"/>
              <a:ext cx="51722" cy="51815"/>
              <a:chOff x="-1532424" y="3057586"/>
              <a:chExt cx="51722" cy="51815"/>
            </a:xfrm>
          </p:grpSpPr>
          <p:sp>
            <p:nvSpPr>
              <p:cNvPr id="2169" name="Freeform 2168">
                <a:extLst>
                  <a:ext uri="{FF2B5EF4-FFF2-40B4-BE49-F238E27FC236}">
                    <a16:creationId xmlns:a16="http://schemas.microsoft.com/office/drawing/2014/main" id="{C62F71E0-1836-EAFE-2BEA-ACC62BBD57CF}"/>
                  </a:ext>
                </a:extLst>
              </p:cNvPr>
              <p:cNvSpPr/>
              <p:nvPr/>
            </p:nvSpPr>
            <p:spPr>
              <a:xfrm>
                <a:off x="-1532424"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70" name="Freeform 2169">
                <a:extLst>
                  <a:ext uri="{FF2B5EF4-FFF2-40B4-BE49-F238E27FC236}">
                    <a16:creationId xmlns:a16="http://schemas.microsoft.com/office/drawing/2014/main" id="{29FAFA12-6207-686A-EB17-3C85F4D8B32F}"/>
                  </a:ext>
                </a:extLst>
              </p:cNvPr>
              <p:cNvSpPr/>
              <p:nvPr/>
            </p:nvSpPr>
            <p:spPr>
              <a:xfrm>
                <a:off x="-1506562"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71" name="Graphic 45">
              <a:extLst>
                <a:ext uri="{FF2B5EF4-FFF2-40B4-BE49-F238E27FC236}">
                  <a16:creationId xmlns:a16="http://schemas.microsoft.com/office/drawing/2014/main" id="{4458B8CB-C43E-5E54-1DF1-1668DCEB883B}"/>
                </a:ext>
              </a:extLst>
            </p:cNvPr>
            <p:cNvGrpSpPr/>
            <p:nvPr/>
          </p:nvGrpSpPr>
          <p:grpSpPr>
            <a:xfrm>
              <a:off x="-1534801" y="3057586"/>
              <a:ext cx="51722" cy="51815"/>
              <a:chOff x="-1534801" y="3057586"/>
              <a:chExt cx="51722" cy="51815"/>
            </a:xfrm>
          </p:grpSpPr>
          <p:sp>
            <p:nvSpPr>
              <p:cNvPr id="2172" name="Freeform 2171">
                <a:extLst>
                  <a:ext uri="{FF2B5EF4-FFF2-40B4-BE49-F238E27FC236}">
                    <a16:creationId xmlns:a16="http://schemas.microsoft.com/office/drawing/2014/main" id="{A91A2896-BE07-A51E-290C-02774F553C4B}"/>
                  </a:ext>
                </a:extLst>
              </p:cNvPr>
              <p:cNvSpPr/>
              <p:nvPr/>
            </p:nvSpPr>
            <p:spPr>
              <a:xfrm>
                <a:off x="-1534801"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73" name="Freeform 2172">
                <a:extLst>
                  <a:ext uri="{FF2B5EF4-FFF2-40B4-BE49-F238E27FC236}">
                    <a16:creationId xmlns:a16="http://schemas.microsoft.com/office/drawing/2014/main" id="{B1A4DB50-C722-7E4B-8961-41A7162B7294}"/>
                  </a:ext>
                </a:extLst>
              </p:cNvPr>
              <p:cNvSpPr/>
              <p:nvPr/>
            </p:nvSpPr>
            <p:spPr>
              <a:xfrm>
                <a:off x="-1508939"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74" name="Graphic 45">
              <a:extLst>
                <a:ext uri="{FF2B5EF4-FFF2-40B4-BE49-F238E27FC236}">
                  <a16:creationId xmlns:a16="http://schemas.microsoft.com/office/drawing/2014/main" id="{85856A92-1CC1-C547-3C71-A80B45A8F39A}"/>
                </a:ext>
              </a:extLst>
            </p:cNvPr>
            <p:cNvGrpSpPr/>
            <p:nvPr/>
          </p:nvGrpSpPr>
          <p:grpSpPr>
            <a:xfrm>
              <a:off x="-1538794" y="3057586"/>
              <a:ext cx="51722" cy="51815"/>
              <a:chOff x="-1538794" y="3057586"/>
              <a:chExt cx="51722" cy="51815"/>
            </a:xfrm>
          </p:grpSpPr>
          <p:sp>
            <p:nvSpPr>
              <p:cNvPr id="2175" name="Freeform 2174">
                <a:extLst>
                  <a:ext uri="{FF2B5EF4-FFF2-40B4-BE49-F238E27FC236}">
                    <a16:creationId xmlns:a16="http://schemas.microsoft.com/office/drawing/2014/main" id="{8E921BED-D221-AA7E-FA77-322C81ACCBFF}"/>
                  </a:ext>
                </a:extLst>
              </p:cNvPr>
              <p:cNvSpPr/>
              <p:nvPr/>
            </p:nvSpPr>
            <p:spPr>
              <a:xfrm>
                <a:off x="-1538794"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76" name="Freeform 2175">
                <a:extLst>
                  <a:ext uri="{FF2B5EF4-FFF2-40B4-BE49-F238E27FC236}">
                    <a16:creationId xmlns:a16="http://schemas.microsoft.com/office/drawing/2014/main" id="{2A80E4EE-7204-C9BE-E484-9E7001A0D91A}"/>
                  </a:ext>
                </a:extLst>
              </p:cNvPr>
              <p:cNvSpPr/>
              <p:nvPr/>
            </p:nvSpPr>
            <p:spPr>
              <a:xfrm>
                <a:off x="-1512932"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77" name="Graphic 45">
              <a:extLst>
                <a:ext uri="{FF2B5EF4-FFF2-40B4-BE49-F238E27FC236}">
                  <a16:creationId xmlns:a16="http://schemas.microsoft.com/office/drawing/2014/main" id="{0216D83C-ADCD-D47D-58EB-F280AAC27BC6}"/>
                </a:ext>
              </a:extLst>
            </p:cNvPr>
            <p:cNvGrpSpPr/>
            <p:nvPr/>
          </p:nvGrpSpPr>
          <p:grpSpPr>
            <a:xfrm>
              <a:off x="-1541741" y="3057586"/>
              <a:ext cx="51818" cy="51815"/>
              <a:chOff x="-1541741" y="3057586"/>
              <a:chExt cx="51818" cy="51815"/>
            </a:xfrm>
          </p:grpSpPr>
          <p:sp>
            <p:nvSpPr>
              <p:cNvPr id="2178" name="Freeform 2177">
                <a:extLst>
                  <a:ext uri="{FF2B5EF4-FFF2-40B4-BE49-F238E27FC236}">
                    <a16:creationId xmlns:a16="http://schemas.microsoft.com/office/drawing/2014/main" id="{B3BE132D-24B9-2670-2119-8BA2AB161937}"/>
                  </a:ext>
                </a:extLst>
              </p:cNvPr>
              <p:cNvSpPr/>
              <p:nvPr/>
            </p:nvSpPr>
            <p:spPr>
              <a:xfrm>
                <a:off x="-1541741"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79" name="Freeform 2178">
                <a:extLst>
                  <a:ext uri="{FF2B5EF4-FFF2-40B4-BE49-F238E27FC236}">
                    <a16:creationId xmlns:a16="http://schemas.microsoft.com/office/drawing/2014/main" id="{22E40EAF-A3F2-F216-DE08-D253849A2BEB}"/>
                  </a:ext>
                </a:extLst>
              </p:cNvPr>
              <p:cNvSpPr/>
              <p:nvPr/>
            </p:nvSpPr>
            <p:spPr>
              <a:xfrm>
                <a:off x="-1515880"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80" name="Graphic 45">
              <a:extLst>
                <a:ext uri="{FF2B5EF4-FFF2-40B4-BE49-F238E27FC236}">
                  <a16:creationId xmlns:a16="http://schemas.microsoft.com/office/drawing/2014/main" id="{781D286A-B940-A84B-0291-69E607B4E93B}"/>
                </a:ext>
              </a:extLst>
            </p:cNvPr>
            <p:cNvGrpSpPr/>
            <p:nvPr/>
          </p:nvGrpSpPr>
          <p:grpSpPr>
            <a:xfrm>
              <a:off x="-1543453" y="3057586"/>
              <a:ext cx="51818" cy="51815"/>
              <a:chOff x="-1543453" y="3057586"/>
              <a:chExt cx="51818" cy="51815"/>
            </a:xfrm>
          </p:grpSpPr>
          <p:sp>
            <p:nvSpPr>
              <p:cNvPr id="2181" name="Freeform 2180">
                <a:extLst>
                  <a:ext uri="{FF2B5EF4-FFF2-40B4-BE49-F238E27FC236}">
                    <a16:creationId xmlns:a16="http://schemas.microsoft.com/office/drawing/2014/main" id="{138B87F1-2170-F112-2FFC-BB39E78048D7}"/>
                  </a:ext>
                </a:extLst>
              </p:cNvPr>
              <p:cNvSpPr/>
              <p:nvPr/>
            </p:nvSpPr>
            <p:spPr>
              <a:xfrm>
                <a:off x="-1543453"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82" name="Freeform 2181">
                <a:extLst>
                  <a:ext uri="{FF2B5EF4-FFF2-40B4-BE49-F238E27FC236}">
                    <a16:creationId xmlns:a16="http://schemas.microsoft.com/office/drawing/2014/main" id="{E9848CDC-D1B5-EEF8-1FAD-0E5DE211003A}"/>
                  </a:ext>
                </a:extLst>
              </p:cNvPr>
              <p:cNvSpPr/>
              <p:nvPr/>
            </p:nvSpPr>
            <p:spPr>
              <a:xfrm>
                <a:off x="-1517591"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83" name="Graphic 45">
              <a:extLst>
                <a:ext uri="{FF2B5EF4-FFF2-40B4-BE49-F238E27FC236}">
                  <a16:creationId xmlns:a16="http://schemas.microsoft.com/office/drawing/2014/main" id="{3BECC874-EBBD-1AC0-8F33-9F1BFA813FC4}"/>
                </a:ext>
              </a:extLst>
            </p:cNvPr>
            <p:cNvGrpSpPr/>
            <p:nvPr/>
          </p:nvGrpSpPr>
          <p:grpSpPr>
            <a:xfrm>
              <a:off x="-1553151" y="3057586"/>
              <a:ext cx="51818" cy="51815"/>
              <a:chOff x="-1553151" y="3057586"/>
              <a:chExt cx="51818" cy="51815"/>
            </a:xfrm>
          </p:grpSpPr>
          <p:sp>
            <p:nvSpPr>
              <p:cNvPr id="2184" name="Freeform 2183">
                <a:extLst>
                  <a:ext uri="{FF2B5EF4-FFF2-40B4-BE49-F238E27FC236}">
                    <a16:creationId xmlns:a16="http://schemas.microsoft.com/office/drawing/2014/main" id="{26FD7A61-56B4-5AFD-D7AB-B78AF3123E2F}"/>
                  </a:ext>
                </a:extLst>
              </p:cNvPr>
              <p:cNvSpPr/>
              <p:nvPr/>
            </p:nvSpPr>
            <p:spPr>
              <a:xfrm>
                <a:off x="-1553151"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85" name="Freeform 2184">
                <a:extLst>
                  <a:ext uri="{FF2B5EF4-FFF2-40B4-BE49-F238E27FC236}">
                    <a16:creationId xmlns:a16="http://schemas.microsoft.com/office/drawing/2014/main" id="{51C404AF-2F16-0638-DD7A-703C74C6F072}"/>
                  </a:ext>
                </a:extLst>
              </p:cNvPr>
              <p:cNvSpPr/>
              <p:nvPr/>
            </p:nvSpPr>
            <p:spPr>
              <a:xfrm>
                <a:off x="-152719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86" name="Graphic 45">
              <a:extLst>
                <a:ext uri="{FF2B5EF4-FFF2-40B4-BE49-F238E27FC236}">
                  <a16:creationId xmlns:a16="http://schemas.microsoft.com/office/drawing/2014/main" id="{9CC663D8-5C0A-DE8B-DDC2-50EB54F81B8A}"/>
                </a:ext>
              </a:extLst>
            </p:cNvPr>
            <p:cNvGrpSpPr/>
            <p:nvPr/>
          </p:nvGrpSpPr>
          <p:grpSpPr>
            <a:xfrm>
              <a:off x="-1556003" y="3057586"/>
              <a:ext cx="51818" cy="51815"/>
              <a:chOff x="-1556003" y="3057586"/>
              <a:chExt cx="51818" cy="51815"/>
            </a:xfrm>
          </p:grpSpPr>
          <p:sp>
            <p:nvSpPr>
              <p:cNvPr id="2187" name="Freeform 2186">
                <a:extLst>
                  <a:ext uri="{FF2B5EF4-FFF2-40B4-BE49-F238E27FC236}">
                    <a16:creationId xmlns:a16="http://schemas.microsoft.com/office/drawing/2014/main" id="{08B30842-7A1B-E42C-B29E-99E09F0B50D8}"/>
                  </a:ext>
                </a:extLst>
              </p:cNvPr>
              <p:cNvSpPr/>
              <p:nvPr/>
            </p:nvSpPr>
            <p:spPr>
              <a:xfrm>
                <a:off x="-1556003"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88" name="Freeform 2187">
                <a:extLst>
                  <a:ext uri="{FF2B5EF4-FFF2-40B4-BE49-F238E27FC236}">
                    <a16:creationId xmlns:a16="http://schemas.microsoft.com/office/drawing/2014/main" id="{AF00CBBC-FA4F-0D2E-6864-6AF234AD60D9}"/>
                  </a:ext>
                </a:extLst>
              </p:cNvPr>
              <p:cNvSpPr/>
              <p:nvPr/>
            </p:nvSpPr>
            <p:spPr>
              <a:xfrm>
                <a:off x="-1530047"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89" name="Graphic 45">
              <a:extLst>
                <a:ext uri="{FF2B5EF4-FFF2-40B4-BE49-F238E27FC236}">
                  <a16:creationId xmlns:a16="http://schemas.microsoft.com/office/drawing/2014/main" id="{DC72834C-F3EB-247E-5791-473BF7DF9C42}"/>
                </a:ext>
              </a:extLst>
            </p:cNvPr>
            <p:cNvGrpSpPr/>
            <p:nvPr/>
          </p:nvGrpSpPr>
          <p:grpSpPr>
            <a:xfrm>
              <a:off x="-1558380" y="3057586"/>
              <a:ext cx="51818" cy="51815"/>
              <a:chOff x="-1558380" y="3057586"/>
              <a:chExt cx="51818" cy="51815"/>
            </a:xfrm>
          </p:grpSpPr>
          <p:sp>
            <p:nvSpPr>
              <p:cNvPr id="2190" name="Freeform 2189">
                <a:extLst>
                  <a:ext uri="{FF2B5EF4-FFF2-40B4-BE49-F238E27FC236}">
                    <a16:creationId xmlns:a16="http://schemas.microsoft.com/office/drawing/2014/main" id="{43B9319D-2E9F-DDA8-0D2E-F691DC061E65}"/>
                  </a:ext>
                </a:extLst>
              </p:cNvPr>
              <p:cNvSpPr/>
              <p:nvPr/>
            </p:nvSpPr>
            <p:spPr>
              <a:xfrm>
                <a:off x="-1558380"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91" name="Freeform 2190">
                <a:extLst>
                  <a:ext uri="{FF2B5EF4-FFF2-40B4-BE49-F238E27FC236}">
                    <a16:creationId xmlns:a16="http://schemas.microsoft.com/office/drawing/2014/main" id="{596CBB32-8991-C81D-B3AE-E63FAA098D0D}"/>
                  </a:ext>
                </a:extLst>
              </p:cNvPr>
              <p:cNvSpPr/>
              <p:nvPr/>
            </p:nvSpPr>
            <p:spPr>
              <a:xfrm>
                <a:off x="-153242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92" name="Graphic 45">
              <a:extLst>
                <a:ext uri="{FF2B5EF4-FFF2-40B4-BE49-F238E27FC236}">
                  <a16:creationId xmlns:a16="http://schemas.microsoft.com/office/drawing/2014/main" id="{670748A4-8E14-D2E0-4542-AB4ECC338FF0}"/>
                </a:ext>
              </a:extLst>
            </p:cNvPr>
            <p:cNvGrpSpPr/>
            <p:nvPr/>
          </p:nvGrpSpPr>
          <p:grpSpPr>
            <a:xfrm>
              <a:off x="-1562849" y="3057586"/>
              <a:ext cx="51818" cy="51815"/>
              <a:chOff x="-1562849" y="3057586"/>
              <a:chExt cx="51818" cy="51815"/>
            </a:xfrm>
          </p:grpSpPr>
          <p:sp>
            <p:nvSpPr>
              <p:cNvPr id="2193" name="Freeform 2192">
                <a:extLst>
                  <a:ext uri="{FF2B5EF4-FFF2-40B4-BE49-F238E27FC236}">
                    <a16:creationId xmlns:a16="http://schemas.microsoft.com/office/drawing/2014/main" id="{0099E1D5-D7F1-48B8-B150-DDEA5BD3DF52}"/>
                  </a:ext>
                </a:extLst>
              </p:cNvPr>
              <p:cNvSpPr/>
              <p:nvPr/>
            </p:nvSpPr>
            <p:spPr>
              <a:xfrm>
                <a:off x="-1562849"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94" name="Freeform 2193">
                <a:extLst>
                  <a:ext uri="{FF2B5EF4-FFF2-40B4-BE49-F238E27FC236}">
                    <a16:creationId xmlns:a16="http://schemas.microsoft.com/office/drawing/2014/main" id="{6D3D35A3-347E-8FCD-5E11-CAE7B92E30BC}"/>
                  </a:ext>
                </a:extLst>
              </p:cNvPr>
              <p:cNvSpPr/>
              <p:nvPr/>
            </p:nvSpPr>
            <p:spPr>
              <a:xfrm>
                <a:off x="-1536987"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95" name="Graphic 45">
              <a:extLst>
                <a:ext uri="{FF2B5EF4-FFF2-40B4-BE49-F238E27FC236}">
                  <a16:creationId xmlns:a16="http://schemas.microsoft.com/office/drawing/2014/main" id="{CBC85C23-8D05-98CA-D749-5C54BAF8C619}"/>
                </a:ext>
              </a:extLst>
            </p:cNvPr>
            <p:cNvGrpSpPr/>
            <p:nvPr/>
          </p:nvGrpSpPr>
          <p:grpSpPr>
            <a:xfrm>
              <a:off x="-1566557" y="3057586"/>
              <a:ext cx="51722" cy="51815"/>
              <a:chOff x="-1566557" y="3057586"/>
              <a:chExt cx="51722" cy="51815"/>
            </a:xfrm>
          </p:grpSpPr>
          <p:sp>
            <p:nvSpPr>
              <p:cNvPr id="2196" name="Freeform 2195">
                <a:extLst>
                  <a:ext uri="{FF2B5EF4-FFF2-40B4-BE49-F238E27FC236}">
                    <a16:creationId xmlns:a16="http://schemas.microsoft.com/office/drawing/2014/main" id="{54ACBFAD-702A-7EC9-63D4-204F2B24B040}"/>
                  </a:ext>
                </a:extLst>
              </p:cNvPr>
              <p:cNvSpPr/>
              <p:nvPr/>
            </p:nvSpPr>
            <p:spPr>
              <a:xfrm>
                <a:off x="-1566557"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97" name="Freeform 2196">
                <a:extLst>
                  <a:ext uri="{FF2B5EF4-FFF2-40B4-BE49-F238E27FC236}">
                    <a16:creationId xmlns:a16="http://schemas.microsoft.com/office/drawing/2014/main" id="{5C1AF7F9-A8E1-67AE-7A25-11FF8B8584ED}"/>
                  </a:ext>
                </a:extLst>
              </p:cNvPr>
              <p:cNvSpPr/>
              <p:nvPr/>
            </p:nvSpPr>
            <p:spPr>
              <a:xfrm>
                <a:off x="-154069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98" name="Graphic 45">
              <a:extLst>
                <a:ext uri="{FF2B5EF4-FFF2-40B4-BE49-F238E27FC236}">
                  <a16:creationId xmlns:a16="http://schemas.microsoft.com/office/drawing/2014/main" id="{174D07F8-46AE-528D-562E-63002C155D24}"/>
                </a:ext>
              </a:extLst>
            </p:cNvPr>
            <p:cNvGrpSpPr/>
            <p:nvPr/>
          </p:nvGrpSpPr>
          <p:grpSpPr>
            <a:xfrm>
              <a:off x="-1569314" y="3057586"/>
              <a:ext cx="51722" cy="51815"/>
              <a:chOff x="-1569314" y="3057586"/>
              <a:chExt cx="51722" cy="51815"/>
            </a:xfrm>
          </p:grpSpPr>
          <p:sp>
            <p:nvSpPr>
              <p:cNvPr id="2199" name="Freeform 2198">
                <a:extLst>
                  <a:ext uri="{FF2B5EF4-FFF2-40B4-BE49-F238E27FC236}">
                    <a16:creationId xmlns:a16="http://schemas.microsoft.com/office/drawing/2014/main" id="{C51DFBD5-2A49-5162-E8AB-EBB755F365DF}"/>
                  </a:ext>
                </a:extLst>
              </p:cNvPr>
              <p:cNvSpPr/>
              <p:nvPr/>
            </p:nvSpPr>
            <p:spPr>
              <a:xfrm>
                <a:off x="-1569314"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00" name="Freeform 2199">
                <a:extLst>
                  <a:ext uri="{FF2B5EF4-FFF2-40B4-BE49-F238E27FC236}">
                    <a16:creationId xmlns:a16="http://schemas.microsoft.com/office/drawing/2014/main" id="{0C071590-1AB2-7ED9-C53D-F664A1B8FCE4}"/>
                  </a:ext>
                </a:extLst>
              </p:cNvPr>
              <p:cNvSpPr/>
              <p:nvPr/>
            </p:nvSpPr>
            <p:spPr>
              <a:xfrm>
                <a:off x="-154345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01" name="Graphic 45">
              <a:extLst>
                <a:ext uri="{FF2B5EF4-FFF2-40B4-BE49-F238E27FC236}">
                  <a16:creationId xmlns:a16="http://schemas.microsoft.com/office/drawing/2014/main" id="{6A7E3E4F-799C-0FDC-CF79-81DA4124AC93}"/>
                </a:ext>
              </a:extLst>
            </p:cNvPr>
            <p:cNvGrpSpPr/>
            <p:nvPr/>
          </p:nvGrpSpPr>
          <p:grpSpPr>
            <a:xfrm>
              <a:off x="-1584717" y="3057586"/>
              <a:ext cx="51722" cy="51815"/>
              <a:chOff x="-1584717" y="3057586"/>
              <a:chExt cx="51722" cy="51815"/>
            </a:xfrm>
          </p:grpSpPr>
          <p:sp>
            <p:nvSpPr>
              <p:cNvPr id="2202" name="Freeform 2201">
                <a:extLst>
                  <a:ext uri="{FF2B5EF4-FFF2-40B4-BE49-F238E27FC236}">
                    <a16:creationId xmlns:a16="http://schemas.microsoft.com/office/drawing/2014/main" id="{2F6E4D83-2228-6AC7-F9A5-16A2ECF16B92}"/>
                  </a:ext>
                </a:extLst>
              </p:cNvPr>
              <p:cNvSpPr/>
              <p:nvPr/>
            </p:nvSpPr>
            <p:spPr>
              <a:xfrm>
                <a:off x="-1584717"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03" name="Freeform 2202">
                <a:extLst>
                  <a:ext uri="{FF2B5EF4-FFF2-40B4-BE49-F238E27FC236}">
                    <a16:creationId xmlns:a16="http://schemas.microsoft.com/office/drawing/2014/main" id="{A06DE728-8FEA-DBDF-3956-13A98FFFC587}"/>
                  </a:ext>
                </a:extLst>
              </p:cNvPr>
              <p:cNvSpPr/>
              <p:nvPr/>
            </p:nvSpPr>
            <p:spPr>
              <a:xfrm>
                <a:off x="-155885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04" name="Graphic 45">
              <a:extLst>
                <a:ext uri="{FF2B5EF4-FFF2-40B4-BE49-F238E27FC236}">
                  <a16:creationId xmlns:a16="http://schemas.microsoft.com/office/drawing/2014/main" id="{3E3ADED7-C60D-08F0-14A0-A4BB9BFF6CC8}"/>
                </a:ext>
              </a:extLst>
            </p:cNvPr>
            <p:cNvGrpSpPr/>
            <p:nvPr/>
          </p:nvGrpSpPr>
          <p:grpSpPr>
            <a:xfrm>
              <a:off x="-1615903" y="3057586"/>
              <a:ext cx="51722" cy="51815"/>
              <a:chOff x="-1615903" y="3057586"/>
              <a:chExt cx="51722" cy="51815"/>
            </a:xfrm>
          </p:grpSpPr>
          <p:sp>
            <p:nvSpPr>
              <p:cNvPr id="2205" name="Freeform 2204">
                <a:extLst>
                  <a:ext uri="{FF2B5EF4-FFF2-40B4-BE49-F238E27FC236}">
                    <a16:creationId xmlns:a16="http://schemas.microsoft.com/office/drawing/2014/main" id="{DEF96108-AE99-A3A1-2CCF-FEC17AD27B36}"/>
                  </a:ext>
                </a:extLst>
              </p:cNvPr>
              <p:cNvSpPr/>
              <p:nvPr/>
            </p:nvSpPr>
            <p:spPr>
              <a:xfrm>
                <a:off x="-1615903"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06" name="Freeform 2205">
                <a:extLst>
                  <a:ext uri="{FF2B5EF4-FFF2-40B4-BE49-F238E27FC236}">
                    <a16:creationId xmlns:a16="http://schemas.microsoft.com/office/drawing/2014/main" id="{9F6087AE-C0D2-7125-BD56-C50E9C2E4421}"/>
                  </a:ext>
                </a:extLst>
              </p:cNvPr>
              <p:cNvSpPr/>
              <p:nvPr/>
            </p:nvSpPr>
            <p:spPr>
              <a:xfrm>
                <a:off x="-1590041"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07" name="Graphic 45">
              <a:extLst>
                <a:ext uri="{FF2B5EF4-FFF2-40B4-BE49-F238E27FC236}">
                  <a16:creationId xmlns:a16="http://schemas.microsoft.com/office/drawing/2014/main" id="{9D3C3278-1AEB-6086-229C-22CEA9D4CA6E}"/>
                </a:ext>
              </a:extLst>
            </p:cNvPr>
            <p:cNvGrpSpPr/>
            <p:nvPr/>
          </p:nvGrpSpPr>
          <p:grpSpPr>
            <a:xfrm>
              <a:off x="-1626267" y="3057586"/>
              <a:ext cx="51722" cy="51815"/>
              <a:chOff x="-1626267" y="3057586"/>
              <a:chExt cx="51722" cy="51815"/>
            </a:xfrm>
          </p:grpSpPr>
          <p:sp>
            <p:nvSpPr>
              <p:cNvPr id="2208" name="Freeform 2207">
                <a:extLst>
                  <a:ext uri="{FF2B5EF4-FFF2-40B4-BE49-F238E27FC236}">
                    <a16:creationId xmlns:a16="http://schemas.microsoft.com/office/drawing/2014/main" id="{8C8898CE-3110-5954-FD99-DDA6DDAA064D}"/>
                  </a:ext>
                </a:extLst>
              </p:cNvPr>
              <p:cNvSpPr/>
              <p:nvPr/>
            </p:nvSpPr>
            <p:spPr>
              <a:xfrm>
                <a:off x="-1626267"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09" name="Freeform 2208">
                <a:extLst>
                  <a:ext uri="{FF2B5EF4-FFF2-40B4-BE49-F238E27FC236}">
                    <a16:creationId xmlns:a16="http://schemas.microsoft.com/office/drawing/2014/main" id="{8556E73C-2BB2-DCCC-B2D8-27F0D1FCDE4A}"/>
                  </a:ext>
                </a:extLst>
              </p:cNvPr>
              <p:cNvSpPr/>
              <p:nvPr/>
            </p:nvSpPr>
            <p:spPr>
              <a:xfrm>
                <a:off x="-160040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10" name="Graphic 45">
              <a:extLst>
                <a:ext uri="{FF2B5EF4-FFF2-40B4-BE49-F238E27FC236}">
                  <a16:creationId xmlns:a16="http://schemas.microsoft.com/office/drawing/2014/main" id="{44BEC71A-8591-2A5B-E28F-46847AD5C61F}"/>
                </a:ext>
              </a:extLst>
            </p:cNvPr>
            <p:cNvGrpSpPr/>
            <p:nvPr/>
          </p:nvGrpSpPr>
          <p:grpSpPr>
            <a:xfrm>
              <a:off x="-1641764" y="3057586"/>
              <a:ext cx="51722" cy="51815"/>
              <a:chOff x="-1641764" y="3057586"/>
              <a:chExt cx="51722" cy="51815"/>
            </a:xfrm>
          </p:grpSpPr>
          <p:sp>
            <p:nvSpPr>
              <p:cNvPr id="2211" name="Freeform 2210">
                <a:extLst>
                  <a:ext uri="{FF2B5EF4-FFF2-40B4-BE49-F238E27FC236}">
                    <a16:creationId xmlns:a16="http://schemas.microsoft.com/office/drawing/2014/main" id="{56E4AE39-0DD7-6F97-D392-002A370AB8D1}"/>
                  </a:ext>
                </a:extLst>
              </p:cNvPr>
              <p:cNvSpPr/>
              <p:nvPr/>
            </p:nvSpPr>
            <p:spPr>
              <a:xfrm>
                <a:off x="-1641764"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12" name="Freeform 2211">
                <a:extLst>
                  <a:ext uri="{FF2B5EF4-FFF2-40B4-BE49-F238E27FC236}">
                    <a16:creationId xmlns:a16="http://schemas.microsoft.com/office/drawing/2014/main" id="{C49957FD-AE99-27A1-CA0C-13D6B7AA0814}"/>
                  </a:ext>
                </a:extLst>
              </p:cNvPr>
              <p:cNvSpPr/>
              <p:nvPr/>
            </p:nvSpPr>
            <p:spPr>
              <a:xfrm>
                <a:off x="-161590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13" name="Graphic 45">
              <a:extLst>
                <a:ext uri="{FF2B5EF4-FFF2-40B4-BE49-F238E27FC236}">
                  <a16:creationId xmlns:a16="http://schemas.microsoft.com/office/drawing/2014/main" id="{8CEE4FCC-6377-9855-86E0-6EE7CA52193A}"/>
                </a:ext>
              </a:extLst>
            </p:cNvPr>
            <p:cNvGrpSpPr/>
            <p:nvPr/>
          </p:nvGrpSpPr>
          <p:grpSpPr>
            <a:xfrm>
              <a:off x="-1657452" y="3057586"/>
              <a:ext cx="51818" cy="51815"/>
              <a:chOff x="-1657452" y="3057586"/>
              <a:chExt cx="51818" cy="51815"/>
            </a:xfrm>
          </p:grpSpPr>
          <p:sp>
            <p:nvSpPr>
              <p:cNvPr id="2214" name="Freeform 2213">
                <a:extLst>
                  <a:ext uri="{FF2B5EF4-FFF2-40B4-BE49-F238E27FC236}">
                    <a16:creationId xmlns:a16="http://schemas.microsoft.com/office/drawing/2014/main" id="{4D461B8C-697D-593A-BE7D-88E2140B5D4C}"/>
                  </a:ext>
                </a:extLst>
              </p:cNvPr>
              <p:cNvSpPr/>
              <p:nvPr/>
            </p:nvSpPr>
            <p:spPr>
              <a:xfrm>
                <a:off x="-1657452"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15" name="Freeform 2214">
                <a:extLst>
                  <a:ext uri="{FF2B5EF4-FFF2-40B4-BE49-F238E27FC236}">
                    <a16:creationId xmlns:a16="http://schemas.microsoft.com/office/drawing/2014/main" id="{1CD9A071-4132-2194-DDBF-7DCA72BA0F30}"/>
                  </a:ext>
                </a:extLst>
              </p:cNvPr>
              <p:cNvSpPr/>
              <p:nvPr/>
            </p:nvSpPr>
            <p:spPr>
              <a:xfrm>
                <a:off x="-1631496"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16" name="Graphic 45">
              <a:extLst>
                <a:ext uri="{FF2B5EF4-FFF2-40B4-BE49-F238E27FC236}">
                  <a16:creationId xmlns:a16="http://schemas.microsoft.com/office/drawing/2014/main" id="{AF7240BA-074D-44DF-FC0F-EEDFECC56143}"/>
                </a:ext>
              </a:extLst>
            </p:cNvPr>
            <p:cNvGrpSpPr/>
            <p:nvPr/>
          </p:nvGrpSpPr>
          <p:grpSpPr>
            <a:xfrm>
              <a:off x="-1678655" y="3057586"/>
              <a:ext cx="51818" cy="51815"/>
              <a:chOff x="-1678655" y="3057586"/>
              <a:chExt cx="51818" cy="51815"/>
            </a:xfrm>
          </p:grpSpPr>
          <p:sp>
            <p:nvSpPr>
              <p:cNvPr id="2217" name="Freeform 2216">
                <a:extLst>
                  <a:ext uri="{FF2B5EF4-FFF2-40B4-BE49-F238E27FC236}">
                    <a16:creationId xmlns:a16="http://schemas.microsoft.com/office/drawing/2014/main" id="{FA08EAE9-B237-C6A3-7869-B91CDACD8512}"/>
                  </a:ext>
                </a:extLst>
              </p:cNvPr>
              <p:cNvSpPr/>
              <p:nvPr/>
            </p:nvSpPr>
            <p:spPr>
              <a:xfrm>
                <a:off x="-1678655"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18" name="Freeform 2217">
                <a:extLst>
                  <a:ext uri="{FF2B5EF4-FFF2-40B4-BE49-F238E27FC236}">
                    <a16:creationId xmlns:a16="http://schemas.microsoft.com/office/drawing/2014/main" id="{9B4EA9A2-DCFC-ADD0-B779-1E6784182FC0}"/>
                  </a:ext>
                </a:extLst>
              </p:cNvPr>
              <p:cNvSpPr/>
              <p:nvPr/>
            </p:nvSpPr>
            <p:spPr>
              <a:xfrm>
                <a:off x="-1652698"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19" name="Graphic 45">
              <a:extLst>
                <a:ext uri="{FF2B5EF4-FFF2-40B4-BE49-F238E27FC236}">
                  <a16:creationId xmlns:a16="http://schemas.microsoft.com/office/drawing/2014/main" id="{C6C04B08-B188-9A46-2B58-4F0063FE546E}"/>
                </a:ext>
              </a:extLst>
            </p:cNvPr>
            <p:cNvGrpSpPr/>
            <p:nvPr/>
          </p:nvGrpSpPr>
          <p:grpSpPr>
            <a:xfrm>
              <a:off x="-1691491" y="3057586"/>
              <a:ext cx="51818" cy="51815"/>
              <a:chOff x="-1691491" y="3057586"/>
              <a:chExt cx="51818" cy="51815"/>
            </a:xfrm>
          </p:grpSpPr>
          <p:sp>
            <p:nvSpPr>
              <p:cNvPr id="2220" name="Freeform 2219">
                <a:extLst>
                  <a:ext uri="{FF2B5EF4-FFF2-40B4-BE49-F238E27FC236}">
                    <a16:creationId xmlns:a16="http://schemas.microsoft.com/office/drawing/2014/main" id="{810F62ED-8A9A-F723-DB71-7F4BF6248BB4}"/>
                  </a:ext>
                </a:extLst>
              </p:cNvPr>
              <p:cNvSpPr/>
              <p:nvPr/>
            </p:nvSpPr>
            <p:spPr>
              <a:xfrm>
                <a:off x="-1691491"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21" name="Freeform 2220">
                <a:extLst>
                  <a:ext uri="{FF2B5EF4-FFF2-40B4-BE49-F238E27FC236}">
                    <a16:creationId xmlns:a16="http://schemas.microsoft.com/office/drawing/2014/main" id="{88044E1A-08EF-953C-0671-7EE8F940D291}"/>
                  </a:ext>
                </a:extLst>
              </p:cNvPr>
              <p:cNvSpPr/>
              <p:nvPr/>
            </p:nvSpPr>
            <p:spPr>
              <a:xfrm>
                <a:off x="-166553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22" name="Graphic 45">
              <a:extLst>
                <a:ext uri="{FF2B5EF4-FFF2-40B4-BE49-F238E27FC236}">
                  <a16:creationId xmlns:a16="http://schemas.microsoft.com/office/drawing/2014/main" id="{76B4346D-A25F-1A54-79B0-D2DBCA2C39BA}"/>
                </a:ext>
              </a:extLst>
            </p:cNvPr>
            <p:cNvGrpSpPr/>
            <p:nvPr/>
          </p:nvGrpSpPr>
          <p:grpSpPr>
            <a:xfrm>
              <a:off x="-1704517" y="3057586"/>
              <a:ext cx="51818" cy="51815"/>
              <a:chOff x="-1704517" y="3057586"/>
              <a:chExt cx="51818" cy="51815"/>
            </a:xfrm>
          </p:grpSpPr>
          <p:sp>
            <p:nvSpPr>
              <p:cNvPr id="2223" name="Freeform 2222">
                <a:extLst>
                  <a:ext uri="{FF2B5EF4-FFF2-40B4-BE49-F238E27FC236}">
                    <a16:creationId xmlns:a16="http://schemas.microsoft.com/office/drawing/2014/main" id="{841D4B27-0463-95DD-613D-6395F83D93B9}"/>
                  </a:ext>
                </a:extLst>
              </p:cNvPr>
              <p:cNvSpPr/>
              <p:nvPr/>
            </p:nvSpPr>
            <p:spPr>
              <a:xfrm>
                <a:off x="-1704517"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24" name="Freeform 2223">
                <a:extLst>
                  <a:ext uri="{FF2B5EF4-FFF2-40B4-BE49-F238E27FC236}">
                    <a16:creationId xmlns:a16="http://schemas.microsoft.com/office/drawing/2014/main" id="{B4ABFAA5-753A-3C0D-4572-5AED37F2CA22}"/>
                  </a:ext>
                </a:extLst>
              </p:cNvPr>
              <p:cNvSpPr/>
              <p:nvPr/>
            </p:nvSpPr>
            <p:spPr>
              <a:xfrm>
                <a:off x="-167865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25" name="Graphic 45">
              <a:extLst>
                <a:ext uri="{FF2B5EF4-FFF2-40B4-BE49-F238E27FC236}">
                  <a16:creationId xmlns:a16="http://schemas.microsoft.com/office/drawing/2014/main" id="{20FB4F75-AFA9-2337-F679-20EE89B490B2}"/>
                </a:ext>
              </a:extLst>
            </p:cNvPr>
            <p:cNvGrpSpPr/>
            <p:nvPr/>
          </p:nvGrpSpPr>
          <p:grpSpPr>
            <a:xfrm>
              <a:off x="-1714024" y="3057586"/>
              <a:ext cx="51818" cy="51815"/>
              <a:chOff x="-1714024" y="3057586"/>
              <a:chExt cx="51818" cy="51815"/>
            </a:xfrm>
          </p:grpSpPr>
          <p:sp>
            <p:nvSpPr>
              <p:cNvPr id="2226" name="Freeform 2225">
                <a:extLst>
                  <a:ext uri="{FF2B5EF4-FFF2-40B4-BE49-F238E27FC236}">
                    <a16:creationId xmlns:a16="http://schemas.microsoft.com/office/drawing/2014/main" id="{3F7D3FA8-4000-0670-8973-D8E9FEE06C14}"/>
                  </a:ext>
                </a:extLst>
              </p:cNvPr>
              <p:cNvSpPr/>
              <p:nvPr/>
            </p:nvSpPr>
            <p:spPr>
              <a:xfrm>
                <a:off x="-1714024"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27" name="Freeform 2226">
                <a:extLst>
                  <a:ext uri="{FF2B5EF4-FFF2-40B4-BE49-F238E27FC236}">
                    <a16:creationId xmlns:a16="http://schemas.microsoft.com/office/drawing/2014/main" id="{ABB21FED-145B-FA51-F5E9-610099681F77}"/>
                  </a:ext>
                </a:extLst>
              </p:cNvPr>
              <p:cNvSpPr/>
              <p:nvPr/>
            </p:nvSpPr>
            <p:spPr>
              <a:xfrm>
                <a:off x="-168816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28" name="Graphic 45">
              <a:extLst>
                <a:ext uri="{FF2B5EF4-FFF2-40B4-BE49-F238E27FC236}">
                  <a16:creationId xmlns:a16="http://schemas.microsoft.com/office/drawing/2014/main" id="{789B487D-86FF-DC68-BA0E-795B401D022A}"/>
                </a:ext>
              </a:extLst>
            </p:cNvPr>
            <p:cNvGrpSpPr/>
            <p:nvPr/>
          </p:nvGrpSpPr>
          <p:grpSpPr>
            <a:xfrm>
              <a:off x="-1709746" y="3057586"/>
              <a:ext cx="51818" cy="51815"/>
              <a:chOff x="-1709746" y="3057586"/>
              <a:chExt cx="51818" cy="51815"/>
            </a:xfrm>
          </p:grpSpPr>
          <p:sp>
            <p:nvSpPr>
              <p:cNvPr id="2229" name="Freeform 2228">
                <a:extLst>
                  <a:ext uri="{FF2B5EF4-FFF2-40B4-BE49-F238E27FC236}">
                    <a16:creationId xmlns:a16="http://schemas.microsoft.com/office/drawing/2014/main" id="{6D93EEC5-9F04-E5AA-E1B9-6F1B204D310E}"/>
                  </a:ext>
                </a:extLst>
              </p:cNvPr>
              <p:cNvSpPr/>
              <p:nvPr/>
            </p:nvSpPr>
            <p:spPr>
              <a:xfrm>
                <a:off x="-1709746"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30" name="Freeform 2229">
                <a:extLst>
                  <a:ext uri="{FF2B5EF4-FFF2-40B4-BE49-F238E27FC236}">
                    <a16:creationId xmlns:a16="http://schemas.microsoft.com/office/drawing/2014/main" id="{29B77633-9691-EB63-E8AD-04951F6CF4AE}"/>
                  </a:ext>
                </a:extLst>
              </p:cNvPr>
              <p:cNvSpPr/>
              <p:nvPr/>
            </p:nvSpPr>
            <p:spPr>
              <a:xfrm>
                <a:off x="-168388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31" name="Graphic 45">
              <a:extLst>
                <a:ext uri="{FF2B5EF4-FFF2-40B4-BE49-F238E27FC236}">
                  <a16:creationId xmlns:a16="http://schemas.microsoft.com/office/drawing/2014/main" id="{3C842124-E835-473C-FF42-B38D25FE51AD}"/>
                </a:ext>
              </a:extLst>
            </p:cNvPr>
            <p:cNvGrpSpPr/>
            <p:nvPr/>
          </p:nvGrpSpPr>
          <p:grpSpPr>
            <a:xfrm>
              <a:off x="-1708605" y="3057586"/>
              <a:ext cx="51818" cy="51815"/>
              <a:chOff x="-1708605" y="3057586"/>
              <a:chExt cx="51818" cy="51815"/>
            </a:xfrm>
          </p:grpSpPr>
          <p:sp>
            <p:nvSpPr>
              <p:cNvPr id="2232" name="Freeform 2231">
                <a:extLst>
                  <a:ext uri="{FF2B5EF4-FFF2-40B4-BE49-F238E27FC236}">
                    <a16:creationId xmlns:a16="http://schemas.microsoft.com/office/drawing/2014/main" id="{A457B0F0-6DD2-3652-7687-B431095CA792}"/>
                  </a:ext>
                </a:extLst>
              </p:cNvPr>
              <p:cNvSpPr/>
              <p:nvPr/>
            </p:nvSpPr>
            <p:spPr>
              <a:xfrm>
                <a:off x="-1708605"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33" name="Freeform 2232">
                <a:extLst>
                  <a:ext uri="{FF2B5EF4-FFF2-40B4-BE49-F238E27FC236}">
                    <a16:creationId xmlns:a16="http://schemas.microsoft.com/office/drawing/2014/main" id="{B6B2E051-4820-6253-176D-0765F40AC50C}"/>
                  </a:ext>
                </a:extLst>
              </p:cNvPr>
              <p:cNvSpPr/>
              <p:nvPr/>
            </p:nvSpPr>
            <p:spPr>
              <a:xfrm>
                <a:off x="-168274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34" name="Graphic 45">
              <a:extLst>
                <a:ext uri="{FF2B5EF4-FFF2-40B4-BE49-F238E27FC236}">
                  <a16:creationId xmlns:a16="http://schemas.microsoft.com/office/drawing/2014/main" id="{899D2201-9E47-A391-D018-8B692371254B}"/>
                </a:ext>
              </a:extLst>
            </p:cNvPr>
            <p:cNvGrpSpPr/>
            <p:nvPr/>
          </p:nvGrpSpPr>
          <p:grpSpPr>
            <a:xfrm>
              <a:off x="-1725244" y="3057586"/>
              <a:ext cx="51722" cy="51815"/>
              <a:chOff x="-1725244" y="3057586"/>
              <a:chExt cx="51722" cy="51815"/>
            </a:xfrm>
          </p:grpSpPr>
          <p:sp>
            <p:nvSpPr>
              <p:cNvPr id="2235" name="Freeform 2234">
                <a:extLst>
                  <a:ext uri="{FF2B5EF4-FFF2-40B4-BE49-F238E27FC236}">
                    <a16:creationId xmlns:a16="http://schemas.microsoft.com/office/drawing/2014/main" id="{248E25C5-8077-C913-9DC0-2D80D71AC98B}"/>
                  </a:ext>
                </a:extLst>
              </p:cNvPr>
              <p:cNvSpPr/>
              <p:nvPr/>
            </p:nvSpPr>
            <p:spPr>
              <a:xfrm>
                <a:off x="-1725244"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36" name="Freeform 2235">
                <a:extLst>
                  <a:ext uri="{FF2B5EF4-FFF2-40B4-BE49-F238E27FC236}">
                    <a16:creationId xmlns:a16="http://schemas.microsoft.com/office/drawing/2014/main" id="{604AA7A6-E7E4-B11A-17FE-453B1C44E8E6}"/>
                  </a:ext>
                </a:extLst>
              </p:cNvPr>
              <p:cNvSpPr/>
              <p:nvPr/>
            </p:nvSpPr>
            <p:spPr>
              <a:xfrm>
                <a:off x="-1699382"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37" name="Graphic 45">
              <a:extLst>
                <a:ext uri="{FF2B5EF4-FFF2-40B4-BE49-F238E27FC236}">
                  <a16:creationId xmlns:a16="http://schemas.microsoft.com/office/drawing/2014/main" id="{437BF10F-1AB5-0DC6-8488-1CC082A7EA23}"/>
                </a:ext>
              </a:extLst>
            </p:cNvPr>
            <p:cNvGrpSpPr/>
            <p:nvPr/>
          </p:nvGrpSpPr>
          <p:grpSpPr>
            <a:xfrm>
              <a:off x="-1733040" y="3057586"/>
              <a:ext cx="51722" cy="51815"/>
              <a:chOff x="-1733040" y="3057586"/>
              <a:chExt cx="51722" cy="51815"/>
            </a:xfrm>
          </p:grpSpPr>
          <p:sp>
            <p:nvSpPr>
              <p:cNvPr id="2238" name="Freeform 2237">
                <a:extLst>
                  <a:ext uri="{FF2B5EF4-FFF2-40B4-BE49-F238E27FC236}">
                    <a16:creationId xmlns:a16="http://schemas.microsoft.com/office/drawing/2014/main" id="{894A73B4-DB6A-6376-9E1F-B30803447C37}"/>
                  </a:ext>
                </a:extLst>
              </p:cNvPr>
              <p:cNvSpPr/>
              <p:nvPr/>
            </p:nvSpPr>
            <p:spPr>
              <a:xfrm>
                <a:off x="-1733040"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39" name="Freeform 2238">
                <a:extLst>
                  <a:ext uri="{FF2B5EF4-FFF2-40B4-BE49-F238E27FC236}">
                    <a16:creationId xmlns:a16="http://schemas.microsoft.com/office/drawing/2014/main" id="{18B221AE-755E-A011-6D0C-F5700453DED3}"/>
                  </a:ext>
                </a:extLst>
              </p:cNvPr>
              <p:cNvSpPr/>
              <p:nvPr/>
            </p:nvSpPr>
            <p:spPr>
              <a:xfrm>
                <a:off x="-1707179"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40" name="Graphic 45">
              <a:extLst>
                <a:ext uri="{FF2B5EF4-FFF2-40B4-BE49-F238E27FC236}">
                  <a16:creationId xmlns:a16="http://schemas.microsoft.com/office/drawing/2014/main" id="{E2528130-9F6C-2323-B6AE-6484D8879EA5}"/>
                </a:ext>
              </a:extLst>
            </p:cNvPr>
            <p:cNvGrpSpPr/>
            <p:nvPr/>
          </p:nvGrpSpPr>
          <p:grpSpPr>
            <a:xfrm>
              <a:off x="-1729903" y="3057586"/>
              <a:ext cx="51818" cy="51815"/>
              <a:chOff x="-1729903" y="3057586"/>
              <a:chExt cx="51818" cy="51815"/>
            </a:xfrm>
          </p:grpSpPr>
          <p:sp>
            <p:nvSpPr>
              <p:cNvPr id="2241" name="Freeform 2240">
                <a:extLst>
                  <a:ext uri="{FF2B5EF4-FFF2-40B4-BE49-F238E27FC236}">
                    <a16:creationId xmlns:a16="http://schemas.microsoft.com/office/drawing/2014/main" id="{94A0DCBD-86FA-C028-87ED-0464D5E877D4}"/>
                  </a:ext>
                </a:extLst>
              </p:cNvPr>
              <p:cNvSpPr/>
              <p:nvPr/>
            </p:nvSpPr>
            <p:spPr>
              <a:xfrm>
                <a:off x="-1729903"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42" name="Freeform 2241">
                <a:extLst>
                  <a:ext uri="{FF2B5EF4-FFF2-40B4-BE49-F238E27FC236}">
                    <a16:creationId xmlns:a16="http://schemas.microsoft.com/office/drawing/2014/main" id="{67C17923-D4A0-CAC0-ABF3-7B34DF85DE76}"/>
                  </a:ext>
                </a:extLst>
              </p:cNvPr>
              <p:cNvSpPr/>
              <p:nvPr/>
            </p:nvSpPr>
            <p:spPr>
              <a:xfrm>
                <a:off x="-1703946"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43" name="Graphic 45">
              <a:extLst>
                <a:ext uri="{FF2B5EF4-FFF2-40B4-BE49-F238E27FC236}">
                  <a16:creationId xmlns:a16="http://schemas.microsoft.com/office/drawing/2014/main" id="{7AD6580E-B88C-AB17-E602-E6E4D8AD75B6}"/>
                </a:ext>
              </a:extLst>
            </p:cNvPr>
            <p:cNvGrpSpPr/>
            <p:nvPr/>
          </p:nvGrpSpPr>
          <p:grpSpPr>
            <a:xfrm>
              <a:off x="-1737604" y="3057586"/>
              <a:ext cx="51722" cy="51815"/>
              <a:chOff x="-1737604" y="3057586"/>
              <a:chExt cx="51722" cy="51815"/>
            </a:xfrm>
          </p:grpSpPr>
          <p:sp>
            <p:nvSpPr>
              <p:cNvPr id="2244" name="Freeform 2243">
                <a:extLst>
                  <a:ext uri="{FF2B5EF4-FFF2-40B4-BE49-F238E27FC236}">
                    <a16:creationId xmlns:a16="http://schemas.microsoft.com/office/drawing/2014/main" id="{C8BCE23B-D868-BAC4-04D1-DEE4D67C3325}"/>
                  </a:ext>
                </a:extLst>
              </p:cNvPr>
              <p:cNvSpPr/>
              <p:nvPr/>
            </p:nvSpPr>
            <p:spPr>
              <a:xfrm>
                <a:off x="-1737604"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45" name="Freeform 2244">
                <a:extLst>
                  <a:ext uri="{FF2B5EF4-FFF2-40B4-BE49-F238E27FC236}">
                    <a16:creationId xmlns:a16="http://schemas.microsoft.com/office/drawing/2014/main" id="{8AD76959-51EB-7DE1-F870-194D1B8118D2}"/>
                  </a:ext>
                </a:extLst>
              </p:cNvPr>
              <p:cNvSpPr/>
              <p:nvPr/>
            </p:nvSpPr>
            <p:spPr>
              <a:xfrm>
                <a:off x="-171174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46" name="Graphic 45">
              <a:extLst>
                <a:ext uri="{FF2B5EF4-FFF2-40B4-BE49-F238E27FC236}">
                  <a16:creationId xmlns:a16="http://schemas.microsoft.com/office/drawing/2014/main" id="{0BB5CDDB-CE2B-4C37-2B8D-AA3B99028A03}"/>
                </a:ext>
              </a:extLst>
            </p:cNvPr>
            <p:cNvGrpSpPr/>
            <p:nvPr/>
          </p:nvGrpSpPr>
          <p:grpSpPr>
            <a:xfrm>
              <a:off x="-1740932" y="3057586"/>
              <a:ext cx="51722" cy="51815"/>
              <a:chOff x="-1740932" y="3057586"/>
              <a:chExt cx="51722" cy="51815"/>
            </a:xfrm>
          </p:grpSpPr>
          <p:sp>
            <p:nvSpPr>
              <p:cNvPr id="2247" name="Freeform 2246">
                <a:extLst>
                  <a:ext uri="{FF2B5EF4-FFF2-40B4-BE49-F238E27FC236}">
                    <a16:creationId xmlns:a16="http://schemas.microsoft.com/office/drawing/2014/main" id="{2C9DC05B-9DF2-A855-6857-4FD955CE4490}"/>
                  </a:ext>
                </a:extLst>
              </p:cNvPr>
              <p:cNvSpPr/>
              <p:nvPr/>
            </p:nvSpPr>
            <p:spPr>
              <a:xfrm>
                <a:off x="-1740932"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48" name="Freeform 2247">
                <a:extLst>
                  <a:ext uri="{FF2B5EF4-FFF2-40B4-BE49-F238E27FC236}">
                    <a16:creationId xmlns:a16="http://schemas.microsoft.com/office/drawing/2014/main" id="{E8BB36B5-84AE-8A55-7657-D3DB52E9D371}"/>
                  </a:ext>
                </a:extLst>
              </p:cNvPr>
              <p:cNvSpPr/>
              <p:nvPr/>
            </p:nvSpPr>
            <p:spPr>
              <a:xfrm>
                <a:off x="-1715070"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49" name="Graphic 45">
              <a:extLst>
                <a:ext uri="{FF2B5EF4-FFF2-40B4-BE49-F238E27FC236}">
                  <a16:creationId xmlns:a16="http://schemas.microsoft.com/office/drawing/2014/main" id="{F703D3BC-8676-33B0-4341-B0B8D018A9D3}"/>
                </a:ext>
              </a:extLst>
            </p:cNvPr>
            <p:cNvGrpSpPr/>
            <p:nvPr/>
          </p:nvGrpSpPr>
          <p:grpSpPr>
            <a:xfrm>
              <a:off x="-1755764" y="3057586"/>
              <a:ext cx="51818" cy="51815"/>
              <a:chOff x="-1755764" y="3057586"/>
              <a:chExt cx="51818" cy="51815"/>
            </a:xfrm>
          </p:grpSpPr>
          <p:sp>
            <p:nvSpPr>
              <p:cNvPr id="2250" name="Freeform 2249">
                <a:extLst>
                  <a:ext uri="{FF2B5EF4-FFF2-40B4-BE49-F238E27FC236}">
                    <a16:creationId xmlns:a16="http://schemas.microsoft.com/office/drawing/2014/main" id="{891F1E6E-0215-5F27-806E-04555AD8A381}"/>
                  </a:ext>
                </a:extLst>
              </p:cNvPr>
              <p:cNvSpPr/>
              <p:nvPr/>
            </p:nvSpPr>
            <p:spPr>
              <a:xfrm>
                <a:off x="-1755764"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51" name="Freeform 2250">
                <a:extLst>
                  <a:ext uri="{FF2B5EF4-FFF2-40B4-BE49-F238E27FC236}">
                    <a16:creationId xmlns:a16="http://schemas.microsoft.com/office/drawing/2014/main" id="{645B124C-35AE-4C42-FD98-CE0FE51DE69C}"/>
                  </a:ext>
                </a:extLst>
              </p:cNvPr>
              <p:cNvSpPr/>
              <p:nvPr/>
            </p:nvSpPr>
            <p:spPr>
              <a:xfrm>
                <a:off x="-172990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52" name="Graphic 45">
              <a:extLst>
                <a:ext uri="{FF2B5EF4-FFF2-40B4-BE49-F238E27FC236}">
                  <a16:creationId xmlns:a16="http://schemas.microsoft.com/office/drawing/2014/main" id="{E504DF2D-A3C8-AB77-EE31-92534C2A952D}"/>
                </a:ext>
              </a:extLst>
            </p:cNvPr>
            <p:cNvGrpSpPr/>
            <p:nvPr/>
          </p:nvGrpSpPr>
          <p:grpSpPr>
            <a:xfrm>
              <a:off x="-1765272" y="3057586"/>
              <a:ext cx="51722" cy="51815"/>
              <a:chOff x="-1765272" y="3057586"/>
              <a:chExt cx="51722" cy="51815"/>
            </a:xfrm>
          </p:grpSpPr>
          <p:sp>
            <p:nvSpPr>
              <p:cNvPr id="2253" name="Freeform 2252">
                <a:extLst>
                  <a:ext uri="{FF2B5EF4-FFF2-40B4-BE49-F238E27FC236}">
                    <a16:creationId xmlns:a16="http://schemas.microsoft.com/office/drawing/2014/main" id="{9581633A-D339-F457-B07C-B5A9B97435A0}"/>
                  </a:ext>
                </a:extLst>
              </p:cNvPr>
              <p:cNvSpPr/>
              <p:nvPr/>
            </p:nvSpPr>
            <p:spPr>
              <a:xfrm>
                <a:off x="-1765272"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54" name="Freeform 2253">
                <a:extLst>
                  <a:ext uri="{FF2B5EF4-FFF2-40B4-BE49-F238E27FC236}">
                    <a16:creationId xmlns:a16="http://schemas.microsoft.com/office/drawing/2014/main" id="{BF229C10-4EE0-97FC-2D58-AF78E8223423}"/>
                  </a:ext>
                </a:extLst>
              </p:cNvPr>
              <p:cNvSpPr/>
              <p:nvPr/>
            </p:nvSpPr>
            <p:spPr>
              <a:xfrm>
                <a:off x="-1739411"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55" name="Graphic 45">
              <a:extLst>
                <a:ext uri="{FF2B5EF4-FFF2-40B4-BE49-F238E27FC236}">
                  <a16:creationId xmlns:a16="http://schemas.microsoft.com/office/drawing/2014/main" id="{6AE2ECCE-03D2-B2B6-A699-4E723D953C66}"/>
                </a:ext>
              </a:extLst>
            </p:cNvPr>
            <p:cNvGrpSpPr/>
            <p:nvPr/>
          </p:nvGrpSpPr>
          <p:grpSpPr>
            <a:xfrm>
              <a:off x="-1772308" y="3057586"/>
              <a:ext cx="51722" cy="51815"/>
              <a:chOff x="-1772308" y="3057586"/>
              <a:chExt cx="51722" cy="51815"/>
            </a:xfrm>
          </p:grpSpPr>
          <p:sp>
            <p:nvSpPr>
              <p:cNvPr id="2256" name="Freeform 2255">
                <a:extLst>
                  <a:ext uri="{FF2B5EF4-FFF2-40B4-BE49-F238E27FC236}">
                    <a16:creationId xmlns:a16="http://schemas.microsoft.com/office/drawing/2014/main" id="{78AEC269-07EC-4831-B9BA-D5CFA7376765}"/>
                  </a:ext>
                </a:extLst>
              </p:cNvPr>
              <p:cNvSpPr/>
              <p:nvPr/>
            </p:nvSpPr>
            <p:spPr>
              <a:xfrm>
                <a:off x="-1772308"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57" name="Freeform 2256">
                <a:extLst>
                  <a:ext uri="{FF2B5EF4-FFF2-40B4-BE49-F238E27FC236}">
                    <a16:creationId xmlns:a16="http://schemas.microsoft.com/office/drawing/2014/main" id="{32D9D75E-510F-5233-0F69-8BCD4B532EC8}"/>
                  </a:ext>
                </a:extLst>
              </p:cNvPr>
              <p:cNvSpPr/>
              <p:nvPr/>
            </p:nvSpPr>
            <p:spPr>
              <a:xfrm>
                <a:off x="-1746446"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58" name="Graphic 45">
              <a:extLst>
                <a:ext uri="{FF2B5EF4-FFF2-40B4-BE49-F238E27FC236}">
                  <a16:creationId xmlns:a16="http://schemas.microsoft.com/office/drawing/2014/main" id="{2308BAF5-D97D-EE49-C7E5-ED9D1B08D10E}"/>
                </a:ext>
              </a:extLst>
            </p:cNvPr>
            <p:cNvGrpSpPr/>
            <p:nvPr/>
          </p:nvGrpSpPr>
          <p:grpSpPr>
            <a:xfrm>
              <a:off x="-1769075" y="3057586"/>
              <a:ext cx="51818" cy="51815"/>
              <a:chOff x="-1769075" y="3057586"/>
              <a:chExt cx="51818" cy="51815"/>
            </a:xfrm>
          </p:grpSpPr>
          <p:sp>
            <p:nvSpPr>
              <p:cNvPr id="2259" name="Freeform 2258">
                <a:extLst>
                  <a:ext uri="{FF2B5EF4-FFF2-40B4-BE49-F238E27FC236}">
                    <a16:creationId xmlns:a16="http://schemas.microsoft.com/office/drawing/2014/main" id="{8431F52C-3F9D-DE6E-AE7D-0989A586750E}"/>
                  </a:ext>
                </a:extLst>
              </p:cNvPr>
              <p:cNvSpPr/>
              <p:nvPr/>
            </p:nvSpPr>
            <p:spPr>
              <a:xfrm>
                <a:off x="-1769075"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60" name="Freeform 2259">
                <a:extLst>
                  <a:ext uri="{FF2B5EF4-FFF2-40B4-BE49-F238E27FC236}">
                    <a16:creationId xmlns:a16="http://schemas.microsoft.com/office/drawing/2014/main" id="{21F40488-5686-A4B8-2B33-154E7D07E062}"/>
                  </a:ext>
                </a:extLst>
              </p:cNvPr>
              <p:cNvSpPr/>
              <p:nvPr/>
            </p:nvSpPr>
            <p:spPr>
              <a:xfrm>
                <a:off x="-174321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61" name="Graphic 45">
              <a:extLst>
                <a:ext uri="{FF2B5EF4-FFF2-40B4-BE49-F238E27FC236}">
                  <a16:creationId xmlns:a16="http://schemas.microsoft.com/office/drawing/2014/main" id="{30C0B8D9-2B15-7160-603E-B0D6A840D183}"/>
                </a:ext>
              </a:extLst>
            </p:cNvPr>
            <p:cNvGrpSpPr/>
            <p:nvPr/>
          </p:nvGrpSpPr>
          <p:grpSpPr>
            <a:xfrm>
              <a:off x="-1762229" y="3057586"/>
              <a:ext cx="51722" cy="51815"/>
              <a:chOff x="-1762229" y="3057586"/>
              <a:chExt cx="51722" cy="51815"/>
            </a:xfrm>
          </p:grpSpPr>
          <p:sp>
            <p:nvSpPr>
              <p:cNvPr id="2262" name="Freeform 2261">
                <a:extLst>
                  <a:ext uri="{FF2B5EF4-FFF2-40B4-BE49-F238E27FC236}">
                    <a16:creationId xmlns:a16="http://schemas.microsoft.com/office/drawing/2014/main" id="{EBED5142-2F74-48EA-0FE0-70C3F0B05C91}"/>
                  </a:ext>
                </a:extLst>
              </p:cNvPr>
              <p:cNvSpPr/>
              <p:nvPr/>
            </p:nvSpPr>
            <p:spPr>
              <a:xfrm>
                <a:off x="-1762229"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63" name="Freeform 2262">
                <a:extLst>
                  <a:ext uri="{FF2B5EF4-FFF2-40B4-BE49-F238E27FC236}">
                    <a16:creationId xmlns:a16="http://schemas.microsoft.com/office/drawing/2014/main" id="{614767F7-82A1-8325-2308-76F4D3D51AAB}"/>
                  </a:ext>
                </a:extLst>
              </p:cNvPr>
              <p:cNvSpPr/>
              <p:nvPr/>
            </p:nvSpPr>
            <p:spPr>
              <a:xfrm>
                <a:off x="-1736368"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64" name="Graphic 45">
              <a:extLst>
                <a:ext uri="{FF2B5EF4-FFF2-40B4-BE49-F238E27FC236}">
                  <a16:creationId xmlns:a16="http://schemas.microsoft.com/office/drawing/2014/main" id="{91B8AFE4-F39E-B624-09A5-405342515BB6}"/>
                </a:ext>
              </a:extLst>
            </p:cNvPr>
            <p:cNvGrpSpPr/>
            <p:nvPr/>
          </p:nvGrpSpPr>
          <p:grpSpPr>
            <a:xfrm>
              <a:off x="-1760328" y="3057586"/>
              <a:ext cx="51722" cy="51815"/>
              <a:chOff x="-1760328" y="3057586"/>
              <a:chExt cx="51722" cy="51815"/>
            </a:xfrm>
          </p:grpSpPr>
          <p:sp>
            <p:nvSpPr>
              <p:cNvPr id="2265" name="Freeform 2264">
                <a:extLst>
                  <a:ext uri="{FF2B5EF4-FFF2-40B4-BE49-F238E27FC236}">
                    <a16:creationId xmlns:a16="http://schemas.microsoft.com/office/drawing/2014/main" id="{0D54A97C-A377-F9B1-5FC0-85BAD8F2462C}"/>
                  </a:ext>
                </a:extLst>
              </p:cNvPr>
              <p:cNvSpPr/>
              <p:nvPr/>
            </p:nvSpPr>
            <p:spPr>
              <a:xfrm>
                <a:off x="-1760328"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66" name="Freeform 2265">
                <a:extLst>
                  <a:ext uri="{FF2B5EF4-FFF2-40B4-BE49-F238E27FC236}">
                    <a16:creationId xmlns:a16="http://schemas.microsoft.com/office/drawing/2014/main" id="{342963CC-5F25-1A6F-0D4A-426FB5D2F65C}"/>
                  </a:ext>
                </a:extLst>
              </p:cNvPr>
              <p:cNvSpPr/>
              <p:nvPr/>
            </p:nvSpPr>
            <p:spPr>
              <a:xfrm>
                <a:off x="-1734466"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67" name="Graphic 45">
              <a:extLst>
                <a:ext uri="{FF2B5EF4-FFF2-40B4-BE49-F238E27FC236}">
                  <a16:creationId xmlns:a16="http://schemas.microsoft.com/office/drawing/2014/main" id="{38E1EBF7-E41B-7080-EBCB-AB51FFC4BEA7}"/>
                </a:ext>
              </a:extLst>
            </p:cNvPr>
            <p:cNvGrpSpPr/>
            <p:nvPr/>
          </p:nvGrpSpPr>
          <p:grpSpPr>
            <a:xfrm>
              <a:off x="-1782291" y="3057586"/>
              <a:ext cx="51722" cy="51815"/>
              <a:chOff x="-1782291" y="3057586"/>
              <a:chExt cx="51722" cy="51815"/>
            </a:xfrm>
          </p:grpSpPr>
          <p:sp>
            <p:nvSpPr>
              <p:cNvPr id="2268" name="Freeform 2267">
                <a:extLst>
                  <a:ext uri="{FF2B5EF4-FFF2-40B4-BE49-F238E27FC236}">
                    <a16:creationId xmlns:a16="http://schemas.microsoft.com/office/drawing/2014/main" id="{3EF30DD5-F4DC-6B86-F572-4C956C03D7DC}"/>
                  </a:ext>
                </a:extLst>
              </p:cNvPr>
              <p:cNvSpPr/>
              <p:nvPr/>
            </p:nvSpPr>
            <p:spPr>
              <a:xfrm>
                <a:off x="-1782291"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69" name="Freeform 2268">
                <a:extLst>
                  <a:ext uri="{FF2B5EF4-FFF2-40B4-BE49-F238E27FC236}">
                    <a16:creationId xmlns:a16="http://schemas.microsoft.com/office/drawing/2014/main" id="{EA91057D-00B1-4D36-3349-A54B1589BCB6}"/>
                  </a:ext>
                </a:extLst>
              </p:cNvPr>
              <p:cNvSpPr/>
              <p:nvPr/>
            </p:nvSpPr>
            <p:spPr>
              <a:xfrm>
                <a:off x="-1756430"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70" name="Graphic 45">
              <a:extLst>
                <a:ext uri="{FF2B5EF4-FFF2-40B4-BE49-F238E27FC236}">
                  <a16:creationId xmlns:a16="http://schemas.microsoft.com/office/drawing/2014/main" id="{7ACD3C2A-254A-6244-5C0C-AF9CD00A7D1A}"/>
                </a:ext>
              </a:extLst>
            </p:cNvPr>
            <p:cNvGrpSpPr/>
            <p:nvPr/>
          </p:nvGrpSpPr>
          <p:grpSpPr>
            <a:xfrm>
              <a:off x="-1844853" y="3057586"/>
              <a:ext cx="51722" cy="51815"/>
              <a:chOff x="-1844853" y="3057586"/>
              <a:chExt cx="51722" cy="51815"/>
            </a:xfrm>
          </p:grpSpPr>
          <p:sp>
            <p:nvSpPr>
              <p:cNvPr id="2271" name="Freeform 2270">
                <a:extLst>
                  <a:ext uri="{FF2B5EF4-FFF2-40B4-BE49-F238E27FC236}">
                    <a16:creationId xmlns:a16="http://schemas.microsoft.com/office/drawing/2014/main" id="{DA53A3E6-BCC8-2E13-B943-227C5CE3F5C6}"/>
                  </a:ext>
                </a:extLst>
              </p:cNvPr>
              <p:cNvSpPr/>
              <p:nvPr/>
            </p:nvSpPr>
            <p:spPr>
              <a:xfrm>
                <a:off x="-1844853"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72" name="Freeform 2271">
                <a:extLst>
                  <a:ext uri="{FF2B5EF4-FFF2-40B4-BE49-F238E27FC236}">
                    <a16:creationId xmlns:a16="http://schemas.microsoft.com/office/drawing/2014/main" id="{AADD8FD5-101C-0929-71D0-BF10320FA88E}"/>
                  </a:ext>
                </a:extLst>
              </p:cNvPr>
              <p:cNvSpPr/>
              <p:nvPr/>
            </p:nvSpPr>
            <p:spPr>
              <a:xfrm>
                <a:off x="-1818992"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73" name="Graphic 45">
              <a:extLst>
                <a:ext uri="{FF2B5EF4-FFF2-40B4-BE49-F238E27FC236}">
                  <a16:creationId xmlns:a16="http://schemas.microsoft.com/office/drawing/2014/main" id="{7F98005E-97B4-F0EE-89C3-A74CC758FB71}"/>
                </a:ext>
              </a:extLst>
            </p:cNvPr>
            <p:cNvGrpSpPr/>
            <p:nvPr/>
          </p:nvGrpSpPr>
          <p:grpSpPr>
            <a:xfrm>
              <a:off x="-1848181" y="3057586"/>
              <a:ext cx="51722" cy="51815"/>
              <a:chOff x="-1848181" y="3057586"/>
              <a:chExt cx="51722" cy="51815"/>
            </a:xfrm>
          </p:grpSpPr>
          <p:sp>
            <p:nvSpPr>
              <p:cNvPr id="2274" name="Freeform 2273">
                <a:extLst>
                  <a:ext uri="{FF2B5EF4-FFF2-40B4-BE49-F238E27FC236}">
                    <a16:creationId xmlns:a16="http://schemas.microsoft.com/office/drawing/2014/main" id="{6BBC605C-5582-CD59-06DA-79443F78FEDF}"/>
                  </a:ext>
                </a:extLst>
              </p:cNvPr>
              <p:cNvSpPr/>
              <p:nvPr/>
            </p:nvSpPr>
            <p:spPr>
              <a:xfrm>
                <a:off x="-1848181"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75" name="Freeform 2274">
                <a:extLst>
                  <a:ext uri="{FF2B5EF4-FFF2-40B4-BE49-F238E27FC236}">
                    <a16:creationId xmlns:a16="http://schemas.microsoft.com/office/drawing/2014/main" id="{27A60CC2-55DB-088E-2CC4-66988E11D204}"/>
                  </a:ext>
                </a:extLst>
              </p:cNvPr>
              <p:cNvSpPr/>
              <p:nvPr/>
            </p:nvSpPr>
            <p:spPr>
              <a:xfrm>
                <a:off x="-1822319"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76" name="Graphic 45">
              <a:extLst>
                <a:ext uri="{FF2B5EF4-FFF2-40B4-BE49-F238E27FC236}">
                  <a16:creationId xmlns:a16="http://schemas.microsoft.com/office/drawing/2014/main" id="{D7BB10C6-8C30-6A28-4D5D-1A66DFAB0248}"/>
                </a:ext>
              </a:extLst>
            </p:cNvPr>
            <p:cNvGrpSpPr/>
            <p:nvPr/>
          </p:nvGrpSpPr>
          <p:grpSpPr>
            <a:xfrm>
              <a:off x="-1850653" y="3057586"/>
              <a:ext cx="51818" cy="51815"/>
              <a:chOff x="-1850653" y="3057586"/>
              <a:chExt cx="51818" cy="51815"/>
            </a:xfrm>
          </p:grpSpPr>
          <p:sp>
            <p:nvSpPr>
              <p:cNvPr id="2277" name="Freeform 2276">
                <a:extLst>
                  <a:ext uri="{FF2B5EF4-FFF2-40B4-BE49-F238E27FC236}">
                    <a16:creationId xmlns:a16="http://schemas.microsoft.com/office/drawing/2014/main" id="{CB62E507-2165-D501-0E69-47DAA1BCBE1E}"/>
                  </a:ext>
                </a:extLst>
              </p:cNvPr>
              <p:cNvSpPr/>
              <p:nvPr/>
            </p:nvSpPr>
            <p:spPr>
              <a:xfrm>
                <a:off x="-1850653"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78" name="Freeform 2277">
                <a:extLst>
                  <a:ext uri="{FF2B5EF4-FFF2-40B4-BE49-F238E27FC236}">
                    <a16:creationId xmlns:a16="http://schemas.microsoft.com/office/drawing/2014/main" id="{5356A2C7-ED19-BC78-354C-C9A5ED64949F}"/>
                  </a:ext>
                </a:extLst>
              </p:cNvPr>
              <p:cNvSpPr/>
              <p:nvPr/>
            </p:nvSpPr>
            <p:spPr>
              <a:xfrm>
                <a:off x="-1824696"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79" name="Graphic 45">
              <a:extLst>
                <a:ext uri="{FF2B5EF4-FFF2-40B4-BE49-F238E27FC236}">
                  <a16:creationId xmlns:a16="http://schemas.microsoft.com/office/drawing/2014/main" id="{C7CABCB6-5A2A-1B13-0BEB-3B5699C6477F}"/>
                </a:ext>
              </a:extLst>
            </p:cNvPr>
            <p:cNvGrpSpPr/>
            <p:nvPr/>
          </p:nvGrpSpPr>
          <p:grpSpPr>
            <a:xfrm>
              <a:off x="-1870715" y="3057586"/>
              <a:ext cx="51722" cy="51815"/>
              <a:chOff x="-1870715" y="3057586"/>
              <a:chExt cx="51722" cy="51815"/>
            </a:xfrm>
          </p:grpSpPr>
          <p:sp>
            <p:nvSpPr>
              <p:cNvPr id="2280" name="Freeform 2279">
                <a:extLst>
                  <a:ext uri="{FF2B5EF4-FFF2-40B4-BE49-F238E27FC236}">
                    <a16:creationId xmlns:a16="http://schemas.microsoft.com/office/drawing/2014/main" id="{11CDF8CB-DCEB-58C5-36E3-FE2356F4D857}"/>
                  </a:ext>
                </a:extLst>
              </p:cNvPr>
              <p:cNvSpPr/>
              <p:nvPr/>
            </p:nvSpPr>
            <p:spPr>
              <a:xfrm>
                <a:off x="-1870715"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81" name="Freeform 2280">
                <a:extLst>
                  <a:ext uri="{FF2B5EF4-FFF2-40B4-BE49-F238E27FC236}">
                    <a16:creationId xmlns:a16="http://schemas.microsoft.com/office/drawing/2014/main" id="{B4541386-35AE-7298-6F56-571B5EE2B2B0}"/>
                  </a:ext>
                </a:extLst>
              </p:cNvPr>
              <p:cNvSpPr/>
              <p:nvPr/>
            </p:nvSpPr>
            <p:spPr>
              <a:xfrm>
                <a:off x="-184485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82" name="Graphic 45">
              <a:extLst>
                <a:ext uri="{FF2B5EF4-FFF2-40B4-BE49-F238E27FC236}">
                  <a16:creationId xmlns:a16="http://schemas.microsoft.com/office/drawing/2014/main" id="{4DC32A31-9E62-BF51-0B5E-D5469A03F058}"/>
                </a:ext>
              </a:extLst>
            </p:cNvPr>
            <p:cNvGrpSpPr/>
            <p:nvPr/>
          </p:nvGrpSpPr>
          <p:grpSpPr>
            <a:xfrm>
              <a:off x="-1880222" y="3057586"/>
              <a:ext cx="51722" cy="51815"/>
              <a:chOff x="-1880222" y="3057586"/>
              <a:chExt cx="51722" cy="51815"/>
            </a:xfrm>
          </p:grpSpPr>
          <p:sp>
            <p:nvSpPr>
              <p:cNvPr id="2283" name="Freeform 2282">
                <a:extLst>
                  <a:ext uri="{FF2B5EF4-FFF2-40B4-BE49-F238E27FC236}">
                    <a16:creationId xmlns:a16="http://schemas.microsoft.com/office/drawing/2014/main" id="{06C9DE78-CD27-2D87-182B-FC812A2E224A}"/>
                  </a:ext>
                </a:extLst>
              </p:cNvPr>
              <p:cNvSpPr/>
              <p:nvPr/>
            </p:nvSpPr>
            <p:spPr>
              <a:xfrm>
                <a:off x="-1880222"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84" name="Freeform 2283">
                <a:extLst>
                  <a:ext uri="{FF2B5EF4-FFF2-40B4-BE49-F238E27FC236}">
                    <a16:creationId xmlns:a16="http://schemas.microsoft.com/office/drawing/2014/main" id="{1743ABF1-7579-6C85-69D8-1DCE3EAAEA18}"/>
                  </a:ext>
                </a:extLst>
              </p:cNvPr>
              <p:cNvSpPr/>
              <p:nvPr/>
            </p:nvSpPr>
            <p:spPr>
              <a:xfrm>
                <a:off x="-1854361"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85" name="Graphic 45">
              <a:extLst>
                <a:ext uri="{FF2B5EF4-FFF2-40B4-BE49-F238E27FC236}">
                  <a16:creationId xmlns:a16="http://schemas.microsoft.com/office/drawing/2014/main" id="{FFF055CB-BEBC-1D12-E1D8-2DBB4C4D9998}"/>
                </a:ext>
              </a:extLst>
            </p:cNvPr>
            <p:cNvGrpSpPr/>
            <p:nvPr/>
          </p:nvGrpSpPr>
          <p:grpSpPr>
            <a:xfrm>
              <a:off x="-1886878" y="3057586"/>
              <a:ext cx="51722" cy="51815"/>
              <a:chOff x="-1886878" y="3057586"/>
              <a:chExt cx="51722" cy="51815"/>
            </a:xfrm>
          </p:grpSpPr>
          <p:sp>
            <p:nvSpPr>
              <p:cNvPr id="2286" name="Freeform 2285">
                <a:extLst>
                  <a:ext uri="{FF2B5EF4-FFF2-40B4-BE49-F238E27FC236}">
                    <a16:creationId xmlns:a16="http://schemas.microsoft.com/office/drawing/2014/main" id="{5AAC6C5F-6A2F-AAD7-8DBB-4A4916B35714}"/>
                  </a:ext>
                </a:extLst>
              </p:cNvPr>
              <p:cNvSpPr/>
              <p:nvPr/>
            </p:nvSpPr>
            <p:spPr>
              <a:xfrm>
                <a:off x="-1886878"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87" name="Freeform 2286">
                <a:extLst>
                  <a:ext uri="{FF2B5EF4-FFF2-40B4-BE49-F238E27FC236}">
                    <a16:creationId xmlns:a16="http://schemas.microsoft.com/office/drawing/2014/main" id="{F3702462-A36D-97FC-D73F-5CF8161C9827}"/>
                  </a:ext>
                </a:extLst>
              </p:cNvPr>
              <p:cNvSpPr/>
              <p:nvPr/>
            </p:nvSpPr>
            <p:spPr>
              <a:xfrm>
                <a:off x="-1861017"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88" name="Graphic 45">
              <a:extLst>
                <a:ext uri="{FF2B5EF4-FFF2-40B4-BE49-F238E27FC236}">
                  <a16:creationId xmlns:a16="http://schemas.microsoft.com/office/drawing/2014/main" id="{F6C6DD16-D656-D6A8-C8FA-66F46FB031C1}"/>
                </a:ext>
              </a:extLst>
            </p:cNvPr>
            <p:cNvGrpSpPr/>
            <p:nvPr/>
          </p:nvGrpSpPr>
          <p:grpSpPr>
            <a:xfrm>
              <a:off x="-1883835" y="3057586"/>
              <a:ext cx="51722" cy="51815"/>
              <a:chOff x="-1883835" y="3057586"/>
              <a:chExt cx="51722" cy="51815"/>
            </a:xfrm>
          </p:grpSpPr>
          <p:sp>
            <p:nvSpPr>
              <p:cNvPr id="2289" name="Freeform 2288">
                <a:extLst>
                  <a:ext uri="{FF2B5EF4-FFF2-40B4-BE49-F238E27FC236}">
                    <a16:creationId xmlns:a16="http://schemas.microsoft.com/office/drawing/2014/main" id="{9F8D9B87-706D-FF06-3C69-8D3EF325237C}"/>
                  </a:ext>
                </a:extLst>
              </p:cNvPr>
              <p:cNvSpPr/>
              <p:nvPr/>
            </p:nvSpPr>
            <p:spPr>
              <a:xfrm>
                <a:off x="-1883835"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90" name="Freeform 2289">
                <a:extLst>
                  <a:ext uri="{FF2B5EF4-FFF2-40B4-BE49-F238E27FC236}">
                    <a16:creationId xmlns:a16="http://schemas.microsoft.com/office/drawing/2014/main" id="{9C2A560C-46B2-F55F-E7AD-8B40B1830969}"/>
                  </a:ext>
                </a:extLst>
              </p:cNvPr>
              <p:cNvSpPr/>
              <p:nvPr/>
            </p:nvSpPr>
            <p:spPr>
              <a:xfrm>
                <a:off x="-185797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91" name="Graphic 45">
              <a:extLst>
                <a:ext uri="{FF2B5EF4-FFF2-40B4-BE49-F238E27FC236}">
                  <a16:creationId xmlns:a16="http://schemas.microsoft.com/office/drawing/2014/main" id="{F3A88FD9-6098-A7CC-4C5A-CB81C820C6EC}"/>
                </a:ext>
              </a:extLst>
            </p:cNvPr>
            <p:cNvGrpSpPr/>
            <p:nvPr/>
          </p:nvGrpSpPr>
          <p:grpSpPr>
            <a:xfrm>
              <a:off x="-1877370" y="3057586"/>
              <a:ext cx="51722" cy="51815"/>
              <a:chOff x="-1877370" y="3057586"/>
              <a:chExt cx="51722" cy="51815"/>
            </a:xfrm>
          </p:grpSpPr>
          <p:sp>
            <p:nvSpPr>
              <p:cNvPr id="2292" name="Freeform 2291">
                <a:extLst>
                  <a:ext uri="{FF2B5EF4-FFF2-40B4-BE49-F238E27FC236}">
                    <a16:creationId xmlns:a16="http://schemas.microsoft.com/office/drawing/2014/main" id="{82FCED48-2F5D-27F4-275B-A2A539178A92}"/>
                  </a:ext>
                </a:extLst>
              </p:cNvPr>
              <p:cNvSpPr/>
              <p:nvPr/>
            </p:nvSpPr>
            <p:spPr>
              <a:xfrm>
                <a:off x="-1877370"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93" name="Freeform 2292">
                <a:extLst>
                  <a:ext uri="{FF2B5EF4-FFF2-40B4-BE49-F238E27FC236}">
                    <a16:creationId xmlns:a16="http://schemas.microsoft.com/office/drawing/2014/main" id="{F9A039B6-AC80-4535-19B2-55A73A110213}"/>
                  </a:ext>
                </a:extLst>
              </p:cNvPr>
              <p:cNvSpPr/>
              <p:nvPr/>
            </p:nvSpPr>
            <p:spPr>
              <a:xfrm>
                <a:off x="-1851509"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94" name="Graphic 45">
              <a:extLst>
                <a:ext uri="{FF2B5EF4-FFF2-40B4-BE49-F238E27FC236}">
                  <a16:creationId xmlns:a16="http://schemas.microsoft.com/office/drawing/2014/main" id="{87540993-A674-E535-EF07-7B63917F7515}"/>
                </a:ext>
              </a:extLst>
            </p:cNvPr>
            <p:cNvGrpSpPr/>
            <p:nvPr/>
          </p:nvGrpSpPr>
          <p:grpSpPr>
            <a:xfrm>
              <a:off x="-1875088" y="3057586"/>
              <a:ext cx="51722" cy="51815"/>
              <a:chOff x="-1875088" y="3057586"/>
              <a:chExt cx="51722" cy="51815"/>
            </a:xfrm>
          </p:grpSpPr>
          <p:sp>
            <p:nvSpPr>
              <p:cNvPr id="2295" name="Freeform 2294">
                <a:extLst>
                  <a:ext uri="{FF2B5EF4-FFF2-40B4-BE49-F238E27FC236}">
                    <a16:creationId xmlns:a16="http://schemas.microsoft.com/office/drawing/2014/main" id="{25674504-41FA-CCD5-6AFF-5FCC6DF23A27}"/>
                  </a:ext>
                </a:extLst>
              </p:cNvPr>
              <p:cNvSpPr/>
              <p:nvPr/>
            </p:nvSpPr>
            <p:spPr>
              <a:xfrm>
                <a:off x="-1875088"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96" name="Freeform 2295">
                <a:extLst>
                  <a:ext uri="{FF2B5EF4-FFF2-40B4-BE49-F238E27FC236}">
                    <a16:creationId xmlns:a16="http://schemas.microsoft.com/office/drawing/2014/main" id="{4BF21172-4200-0243-BE64-867D7E1CFF36}"/>
                  </a:ext>
                </a:extLst>
              </p:cNvPr>
              <p:cNvSpPr/>
              <p:nvPr/>
            </p:nvSpPr>
            <p:spPr>
              <a:xfrm>
                <a:off x="-1849227"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97" name="Graphic 45">
              <a:extLst>
                <a:ext uri="{FF2B5EF4-FFF2-40B4-BE49-F238E27FC236}">
                  <a16:creationId xmlns:a16="http://schemas.microsoft.com/office/drawing/2014/main" id="{CB04D455-C9FC-72D3-B9A1-007A414236A2}"/>
                </a:ext>
              </a:extLst>
            </p:cNvPr>
            <p:cNvGrpSpPr/>
            <p:nvPr/>
          </p:nvGrpSpPr>
          <p:grpSpPr>
            <a:xfrm>
              <a:off x="-1902376" y="3057586"/>
              <a:ext cx="51722" cy="51815"/>
              <a:chOff x="-1902376" y="3057586"/>
              <a:chExt cx="51722" cy="51815"/>
            </a:xfrm>
          </p:grpSpPr>
          <p:sp>
            <p:nvSpPr>
              <p:cNvPr id="2298" name="Freeform 2297">
                <a:extLst>
                  <a:ext uri="{FF2B5EF4-FFF2-40B4-BE49-F238E27FC236}">
                    <a16:creationId xmlns:a16="http://schemas.microsoft.com/office/drawing/2014/main" id="{2823C04C-1253-F4F4-AC37-F479994BC261}"/>
                  </a:ext>
                </a:extLst>
              </p:cNvPr>
              <p:cNvSpPr/>
              <p:nvPr/>
            </p:nvSpPr>
            <p:spPr>
              <a:xfrm>
                <a:off x="-1902376"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99" name="Freeform 2298">
                <a:extLst>
                  <a:ext uri="{FF2B5EF4-FFF2-40B4-BE49-F238E27FC236}">
                    <a16:creationId xmlns:a16="http://schemas.microsoft.com/office/drawing/2014/main" id="{079BDE4C-0A62-16FA-8010-567256AA3841}"/>
                  </a:ext>
                </a:extLst>
              </p:cNvPr>
              <p:cNvSpPr/>
              <p:nvPr/>
            </p:nvSpPr>
            <p:spPr>
              <a:xfrm>
                <a:off x="-187651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00" name="Graphic 45">
              <a:extLst>
                <a:ext uri="{FF2B5EF4-FFF2-40B4-BE49-F238E27FC236}">
                  <a16:creationId xmlns:a16="http://schemas.microsoft.com/office/drawing/2014/main" id="{CC605954-2383-0F0C-C977-0C280C942295}"/>
                </a:ext>
              </a:extLst>
            </p:cNvPr>
            <p:cNvGrpSpPr/>
            <p:nvPr/>
          </p:nvGrpSpPr>
          <p:grpSpPr>
            <a:xfrm>
              <a:off x="-1906179" y="3057586"/>
              <a:ext cx="51818" cy="51815"/>
              <a:chOff x="-1906179" y="3057586"/>
              <a:chExt cx="51818" cy="51815"/>
            </a:xfrm>
          </p:grpSpPr>
          <p:sp>
            <p:nvSpPr>
              <p:cNvPr id="2301" name="Freeform 2300">
                <a:extLst>
                  <a:ext uri="{FF2B5EF4-FFF2-40B4-BE49-F238E27FC236}">
                    <a16:creationId xmlns:a16="http://schemas.microsoft.com/office/drawing/2014/main" id="{FD71B8EC-01DA-8965-1D30-79821EF89C54}"/>
                  </a:ext>
                </a:extLst>
              </p:cNvPr>
              <p:cNvSpPr/>
              <p:nvPr/>
            </p:nvSpPr>
            <p:spPr>
              <a:xfrm>
                <a:off x="-1906179"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02" name="Freeform 2301">
                <a:extLst>
                  <a:ext uri="{FF2B5EF4-FFF2-40B4-BE49-F238E27FC236}">
                    <a16:creationId xmlns:a16="http://schemas.microsoft.com/office/drawing/2014/main" id="{ECD2047A-FB1E-F67D-5E33-C169F033862C}"/>
                  </a:ext>
                </a:extLst>
              </p:cNvPr>
              <p:cNvSpPr/>
              <p:nvPr/>
            </p:nvSpPr>
            <p:spPr>
              <a:xfrm>
                <a:off x="-1880222"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03" name="Graphic 45">
              <a:extLst>
                <a:ext uri="{FF2B5EF4-FFF2-40B4-BE49-F238E27FC236}">
                  <a16:creationId xmlns:a16="http://schemas.microsoft.com/office/drawing/2014/main" id="{DF8B6D79-7C0D-83B2-DE7F-8CCB98216D7D}"/>
                </a:ext>
              </a:extLst>
            </p:cNvPr>
            <p:cNvGrpSpPr/>
            <p:nvPr/>
          </p:nvGrpSpPr>
          <p:grpSpPr>
            <a:xfrm>
              <a:off x="-1908176" y="3057586"/>
              <a:ext cx="51722" cy="51815"/>
              <a:chOff x="-1908176" y="3057586"/>
              <a:chExt cx="51722" cy="51815"/>
            </a:xfrm>
          </p:grpSpPr>
          <p:sp>
            <p:nvSpPr>
              <p:cNvPr id="2304" name="Freeform 2303">
                <a:extLst>
                  <a:ext uri="{FF2B5EF4-FFF2-40B4-BE49-F238E27FC236}">
                    <a16:creationId xmlns:a16="http://schemas.microsoft.com/office/drawing/2014/main" id="{C2805406-829F-49A4-6F67-845410373C2C}"/>
                  </a:ext>
                </a:extLst>
              </p:cNvPr>
              <p:cNvSpPr/>
              <p:nvPr/>
            </p:nvSpPr>
            <p:spPr>
              <a:xfrm>
                <a:off x="-1908176"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05" name="Freeform 2304">
                <a:extLst>
                  <a:ext uri="{FF2B5EF4-FFF2-40B4-BE49-F238E27FC236}">
                    <a16:creationId xmlns:a16="http://schemas.microsoft.com/office/drawing/2014/main" id="{81D52A40-53CE-9C58-DB16-026323501C04}"/>
                  </a:ext>
                </a:extLst>
              </p:cNvPr>
              <p:cNvSpPr/>
              <p:nvPr/>
            </p:nvSpPr>
            <p:spPr>
              <a:xfrm>
                <a:off x="-188231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06" name="Graphic 45">
              <a:extLst>
                <a:ext uri="{FF2B5EF4-FFF2-40B4-BE49-F238E27FC236}">
                  <a16:creationId xmlns:a16="http://schemas.microsoft.com/office/drawing/2014/main" id="{BE857F24-5F60-8B13-AC03-340933DEBE17}"/>
                </a:ext>
              </a:extLst>
            </p:cNvPr>
            <p:cNvGrpSpPr/>
            <p:nvPr/>
          </p:nvGrpSpPr>
          <p:grpSpPr>
            <a:xfrm>
              <a:off x="-1917874" y="3057586"/>
              <a:ext cx="51722" cy="51815"/>
              <a:chOff x="-1917874" y="3057586"/>
              <a:chExt cx="51722" cy="51815"/>
            </a:xfrm>
          </p:grpSpPr>
          <p:sp>
            <p:nvSpPr>
              <p:cNvPr id="2307" name="Freeform 2306">
                <a:extLst>
                  <a:ext uri="{FF2B5EF4-FFF2-40B4-BE49-F238E27FC236}">
                    <a16:creationId xmlns:a16="http://schemas.microsoft.com/office/drawing/2014/main" id="{96DEEBCB-6BBC-31B8-0770-3D747121ADBE}"/>
                  </a:ext>
                </a:extLst>
              </p:cNvPr>
              <p:cNvSpPr/>
              <p:nvPr/>
            </p:nvSpPr>
            <p:spPr>
              <a:xfrm>
                <a:off x="-1917874"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08" name="Freeform 2307">
                <a:extLst>
                  <a:ext uri="{FF2B5EF4-FFF2-40B4-BE49-F238E27FC236}">
                    <a16:creationId xmlns:a16="http://schemas.microsoft.com/office/drawing/2014/main" id="{C6F9DAEE-6485-74B3-07B8-40791721B179}"/>
                  </a:ext>
                </a:extLst>
              </p:cNvPr>
              <p:cNvSpPr/>
              <p:nvPr/>
            </p:nvSpPr>
            <p:spPr>
              <a:xfrm>
                <a:off x="-1892012"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09" name="Graphic 45">
              <a:extLst>
                <a:ext uri="{FF2B5EF4-FFF2-40B4-BE49-F238E27FC236}">
                  <a16:creationId xmlns:a16="http://schemas.microsoft.com/office/drawing/2014/main" id="{8E3D6C7A-5B25-E947-A7BD-CCA2D6ECEEC6}"/>
                </a:ext>
              </a:extLst>
            </p:cNvPr>
            <p:cNvGrpSpPr/>
            <p:nvPr/>
          </p:nvGrpSpPr>
          <p:grpSpPr>
            <a:xfrm>
              <a:off x="-1938506" y="3057586"/>
              <a:ext cx="51818" cy="51815"/>
              <a:chOff x="-1938506" y="3057586"/>
              <a:chExt cx="51818" cy="51815"/>
            </a:xfrm>
          </p:grpSpPr>
          <p:sp>
            <p:nvSpPr>
              <p:cNvPr id="2310" name="Freeform 2309">
                <a:extLst>
                  <a:ext uri="{FF2B5EF4-FFF2-40B4-BE49-F238E27FC236}">
                    <a16:creationId xmlns:a16="http://schemas.microsoft.com/office/drawing/2014/main" id="{D9412BFD-061A-C4D5-A1F4-F9ADBB4A70B2}"/>
                  </a:ext>
                </a:extLst>
              </p:cNvPr>
              <p:cNvSpPr/>
              <p:nvPr/>
            </p:nvSpPr>
            <p:spPr>
              <a:xfrm>
                <a:off x="-1938506"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11" name="Freeform 2310">
                <a:extLst>
                  <a:ext uri="{FF2B5EF4-FFF2-40B4-BE49-F238E27FC236}">
                    <a16:creationId xmlns:a16="http://schemas.microsoft.com/office/drawing/2014/main" id="{570971E3-5DFA-0ED9-7F5D-27F1F34F7DF4}"/>
                  </a:ext>
                </a:extLst>
              </p:cNvPr>
              <p:cNvSpPr/>
              <p:nvPr/>
            </p:nvSpPr>
            <p:spPr>
              <a:xfrm>
                <a:off x="-191264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12" name="Graphic 45">
              <a:extLst>
                <a:ext uri="{FF2B5EF4-FFF2-40B4-BE49-F238E27FC236}">
                  <a16:creationId xmlns:a16="http://schemas.microsoft.com/office/drawing/2014/main" id="{9672B46F-8BD8-7F2E-E392-9A38A7CF0846}"/>
                </a:ext>
              </a:extLst>
            </p:cNvPr>
            <p:cNvGrpSpPr/>
            <p:nvPr/>
          </p:nvGrpSpPr>
          <p:grpSpPr>
            <a:xfrm>
              <a:off x="-1954384" y="3057586"/>
              <a:ext cx="51722" cy="51815"/>
              <a:chOff x="-1954384" y="3057586"/>
              <a:chExt cx="51722" cy="51815"/>
            </a:xfrm>
          </p:grpSpPr>
          <p:sp>
            <p:nvSpPr>
              <p:cNvPr id="2313" name="Freeform 2312">
                <a:extLst>
                  <a:ext uri="{FF2B5EF4-FFF2-40B4-BE49-F238E27FC236}">
                    <a16:creationId xmlns:a16="http://schemas.microsoft.com/office/drawing/2014/main" id="{8E099409-EE50-0D89-8BCF-71D4307A3B95}"/>
                  </a:ext>
                </a:extLst>
              </p:cNvPr>
              <p:cNvSpPr/>
              <p:nvPr/>
            </p:nvSpPr>
            <p:spPr>
              <a:xfrm>
                <a:off x="-1954384"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14" name="Freeform 2313">
                <a:extLst>
                  <a:ext uri="{FF2B5EF4-FFF2-40B4-BE49-F238E27FC236}">
                    <a16:creationId xmlns:a16="http://schemas.microsoft.com/office/drawing/2014/main" id="{D9812D93-8CEB-2276-2F6E-756B92CA4720}"/>
                  </a:ext>
                </a:extLst>
              </p:cNvPr>
              <p:cNvSpPr/>
              <p:nvPr/>
            </p:nvSpPr>
            <p:spPr>
              <a:xfrm>
                <a:off x="-192852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15" name="Graphic 45">
              <a:extLst>
                <a:ext uri="{FF2B5EF4-FFF2-40B4-BE49-F238E27FC236}">
                  <a16:creationId xmlns:a16="http://schemas.microsoft.com/office/drawing/2014/main" id="{547FA425-8C08-8A5A-222F-A530EF500342}"/>
                </a:ext>
              </a:extLst>
            </p:cNvPr>
            <p:cNvGrpSpPr/>
            <p:nvPr/>
          </p:nvGrpSpPr>
          <p:grpSpPr>
            <a:xfrm>
              <a:off x="-1958853" y="3057586"/>
              <a:ext cx="51722" cy="51815"/>
              <a:chOff x="-1958853" y="3057586"/>
              <a:chExt cx="51722" cy="51815"/>
            </a:xfrm>
          </p:grpSpPr>
          <p:sp>
            <p:nvSpPr>
              <p:cNvPr id="2316" name="Freeform 2315">
                <a:extLst>
                  <a:ext uri="{FF2B5EF4-FFF2-40B4-BE49-F238E27FC236}">
                    <a16:creationId xmlns:a16="http://schemas.microsoft.com/office/drawing/2014/main" id="{69B629EF-DB64-5830-FD55-43C2E2583548}"/>
                  </a:ext>
                </a:extLst>
              </p:cNvPr>
              <p:cNvSpPr/>
              <p:nvPr/>
            </p:nvSpPr>
            <p:spPr>
              <a:xfrm>
                <a:off x="-1958853"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17" name="Freeform 2316">
                <a:extLst>
                  <a:ext uri="{FF2B5EF4-FFF2-40B4-BE49-F238E27FC236}">
                    <a16:creationId xmlns:a16="http://schemas.microsoft.com/office/drawing/2014/main" id="{C5278555-9CC3-BC55-1DC9-E87F325D735C}"/>
                  </a:ext>
                </a:extLst>
              </p:cNvPr>
              <p:cNvSpPr/>
              <p:nvPr/>
            </p:nvSpPr>
            <p:spPr>
              <a:xfrm>
                <a:off x="-1932991"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18" name="Graphic 45">
              <a:extLst>
                <a:ext uri="{FF2B5EF4-FFF2-40B4-BE49-F238E27FC236}">
                  <a16:creationId xmlns:a16="http://schemas.microsoft.com/office/drawing/2014/main" id="{27285412-49D2-4C5D-4147-8233F3A065FD}"/>
                </a:ext>
              </a:extLst>
            </p:cNvPr>
            <p:cNvGrpSpPr/>
            <p:nvPr/>
          </p:nvGrpSpPr>
          <p:grpSpPr>
            <a:xfrm>
              <a:off x="-1975206" y="3057586"/>
              <a:ext cx="51722" cy="51815"/>
              <a:chOff x="-1975206" y="3057586"/>
              <a:chExt cx="51722" cy="51815"/>
            </a:xfrm>
          </p:grpSpPr>
          <p:sp>
            <p:nvSpPr>
              <p:cNvPr id="2319" name="Freeform 2318">
                <a:extLst>
                  <a:ext uri="{FF2B5EF4-FFF2-40B4-BE49-F238E27FC236}">
                    <a16:creationId xmlns:a16="http://schemas.microsoft.com/office/drawing/2014/main" id="{580A4E58-9009-BC64-FED1-509B687C3F5B}"/>
                  </a:ext>
                </a:extLst>
              </p:cNvPr>
              <p:cNvSpPr/>
              <p:nvPr/>
            </p:nvSpPr>
            <p:spPr>
              <a:xfrm>
                <a:off x="-1975206"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20" name="Freeform 2319">
                <a:extLst>
                  <a:ext uri="{FF2B5EF4-FFF2-40B4-BE49-F238E27FC236}">
                    <a16:creationId xmlns:a16="http://schemas.microsoft.com/office/drawing/2014/main" id="{AEFB0630-D4DD-7BEE-4892-3A6677C711D5}"/>
                  </a:ext>
                </a:extLst>
              </p:cNvPr>
              <p:cNvSpPr/>
              <p:nvPr/>
            </p:nvSpPr>
            <p:spPr>
              <a:xfrm>
                <a:off x="-194934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21" name="Graphic 45">
              <a:extLst>
                <a:ext uri="{FF2B5EF4-FFF2-40B4-BE49-F238E27FC236}">
                  <a16:creationId xmlns:a16="http://schemas.microsoft.com/office/drawing/2014/main" id="{B67E8D4F-38D6-FE49-13C0-83AF600E0E66}"/>
                </a:ext>
              </a:extLst>
            </p:cNvPr>
            <p:cNvGrpSpPr/>
            <p:nvPr/>
          </p:nvGrpSpPr>
          <p:grpSpPr>
            <a:xfrm>
              <a:off x="-1985760" y="3057586"/>
              <a:ext cx="51722" cy="51815"/>
              <a:chOff x="-1985760" y="3057586"/>
              <a:chExt cx="51722" cy="51815"/>
            </a:xfrm>
          </p:grpSpPr>
          <p:sp>
            <p:nvSpPr>
              <p:cNvPr id="2322" name="Freeform 2321">
                <a:extLst>
                  <a:ext uri="{FF2B5EF4-FFF2-40B4-BE49-F238E27FC236}">
                    <a16:creationId xmlns:a16="http://schemas.microsoft.com/office/drawing/2014/main" id="{0B415910-A23C-8EA3-D9F7-9135B0D2F362}"/>
                  </a:ext>
                </a:extLst>
              </p:cNvPr>
              <p:cNvSpPr/>
              <p:nvPr/>
            </p:nvSpPr>
            <p:spPr>
              <a:xfrm>
                <a:off x="-1985760"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23" name="Freeform 2322">
                <a:extLst>
                  <a:ext uri="{FF2B5EF4-FFF2-40B4-BE49-F238E27FC236}">
                    <a16:creationId xmlns:a16="http://schemas.microsoft.com/office/drawing/2014/main" id="{DE547F8C-E238-4BF9-2D08-F195966453B9}"/>
                  </a:ext>
                </a:extLst>
              </p:cNvPr>
              <p:cNvSpPr/>
              <p:nvPr/>
            </p:nvSpPr>
            <p:spPr>
              <a:xfrm>
                <a:off x="-1959899"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24" name="Graphic 45">
              <a:extLst>
                <a:ext uri="{FF2B5EF4-FFF2-40B4-BE49-F238E27FC236}">
                  <a16:creationId xmlns:a16="http://schemas.microsoft.com/office/drawing/2014/main" id="{1ADD1365-9440-9306-D54C-832B9E4988A5}"/>
                </a:ext>
              </a:extLst>
            </p:cNvPr>
            <p:cNvGrpSpPr/>
            <p:nvPr/>
          </p:nvGrpSpPr>
          <p:grpSpPr>
            <a:xfrm>
              <a:off x="-1995934" y="3057586"/>
              <a:ext cx="51722" cy="51815"/>
              <a:chOff x="-1995934" y="3057586"/>
              <a:chExt cx="51722" cy="51815"/>
            </a:xfrm>
          </p:grpSpPr>
          <p:sp>
            <p:nvSpPr>
              <p:cNvPr id="2325" name="Freeform 2324">
                <a:extLst>
                  <a:ext uri="{FF2B5EF4-FFF2-40B4-BE49-F238E27FC236}">
                    <a16:creationId xmlns:a16="http://schemas.microsoft.com/office/drawing/2014/main" id="{85303877-A05B-B0DB-9393-5C846D75808D}"/>
                  </a:ext>
                </a:extLst>
              </p:cNvPr>
              <p:cNvSpPr/>
              <p:nvPr/>
            </p:nvSpPr>
            <p:spPr>
              <a:xfrm>
                <a:off x="-1995934"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26" name="Freeform 2325">
                <a:extLst>
                  <a:ext uri="{FF2B5EF4-FFF2-40B4-BE49-F238E27FC236}">
                    <a16:creationId xmlns:a16="http://schemas.microsoft.com/office/drawing/2014/main" id="{4C0C73C1-A7B6-4B7B-9C85-1B5280FB6D41}"/>
                  </a:ext>
                </a:extLst>
              </p:cNvPr>
              <p:cNvSpPr/>
              <p:nvPr/>
            </p:nvSpPr>
            <p:spPr>
              <a:xfrm>
                <a:off x="-1970072"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27" name="Graphic 45">
              <a:extLst>
                <a:ext uri="{FF2B5EF4-FFF2-40B4-BE49-F238E27FC236}">
                  <a16:creationId xmlns:a16="http://schemas.microsoft.com/office/drawing/2014/main" id="{CF7D19ED-ABAA-5043-B5EA-453488EB2CF7}"/>
                </a:ext>
              </a:extLst>
            </p:cNvPr>
            <p:cNvGrpSpPr/>
            <p:nvPr/>
          </p:nvGrpSpPr>
          <p:grpSpPr>
            <a:xfrm>
              <a:off x="-1999737" y="3057586"/>
              <a:ext cx="51722" cy="51815"/>
              <a:chOff x="-1999737" y="3057586"/>
              <a:chExt cx="51722" cy="51815"/>
            </a:xfrm>
          </p:grpSpPr>
          <p:sp>
            <p:nvSpPr>
              <p:cNvPr id="2328" name="Freeform 2327">
                <a:extLst>
                  <a:ext uri="{FF2B5EF4-FFF2-40B4-BE49-F238E27FC236}">
                    <a16:creationId xmlns:a16="http://schemas.microsoft.com/office/drawing/2014/main" id="{E61826B1-1AC8-9195-20FB-ACECD9599158}"/>
                  </a:ext>
                </a:extLst>
              </p:cNvPr>
              <p:cNvSpPr/>
              <p:nvPr/>
            </p:nvSpPr>
            <p:spPr>
              <a:xfrm>
                <a:off x="-1999737"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29" name="Freeform 2328">
                <a:extLst>
                  <a:ext uri="{FF2B5EF4-FFF2-40B4-BE49-F238E27FC236}">
                    <a16:creationId xmlns:a16="http://schemas.microsoft.com/office/drawing/2014/main" id="{03DEB9D0-A8C4-34CC-54AA-C8BED07CB9C5}"/>
                  </a:ext>
                </a:extLst>
              </p:cNvPr>
              <p:cNvSpPr/>
              <p:nvPr/>
            </p:nvSpPr>
            <p:spPr>
              <a:xfrm>
                <a:off x="-197387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30" name="Graphic 45">
              <a:extLst>
                <a:ext uri="{FF2B5EF4-FFF2-40B4-BE49-F238E27FC236}">
                  <a16:creationId xmlns:a16="http://schemas.microsoft.com/office/drawing/2014/main" id="{994063BA-30F1-30C2-415F-C196A421DA7B}"/>
                </a:ext>
              </a:extLst>
            </p:cNvPr>
            <p:cNvGrpSpPr/>
            <p:nvPr/>
          </p:nvGrpSpPr>
          <p:grpSpPr>
            <a:xfrm>
              <a:off x="-2001733" y="3057586"/>
              <a:ext cx="51818" cy="51815"/>
              <a:chOff x="-2001733" y="3057586"/>
              <a:chExt cx="51818" cy="51815"/>
            </a:xfrm>
          </p:grpSpPr>
          <p:sp>
            <p:nvSpPr>
              <p:cNvPr id="2331" name="Freeform 2330">
                <a:extLst>
                  <a:ext uri="{FF2B5EF4-FFF2-40B4-BE49-F238E27FC236}">
                    <a16:creationId xmlns:a16="http://schemas.microsoft.com/office/drawing/2014/main" id="{E50CB0AB-A220-0A9B-CA20-3894A6D5BED8}"/>
                  </a:ext>
                </a:extLst>
              </p:cNvPr>
              <p:cNvSpPr/>
              <p:nvPr/>
            </p:nvSpPr>
            <p:spPr>
              <a:xfrm>
                <a:off x="-2001733"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32" name="Freeform 2331">
                <a:extLst>
                  <a:ext uri="{FF2B5EF4-FFF2-40B4-BE49-F238E27FC236}">
                    <a16:creationId xmlns:a16="http://schemas.microsoft.com/office/drawing/2014/main" id="{054DC295-4268-BFC3-EEE9-E54B0EEDE5C2}"/>
                  </a:ext>
                </a:extLst>
              </p:cNvPr>
              <p:cNvSpPr/>
              <p:nvPr/>
            </p:nvSpPr>
            <p:spPr>
              <a:xfrm>
                <a:off x="-1975777"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33" name="Graphic 45">
              <a:extLst>
                <a:ext uri="{FF2B5EF4-FFF2-40B4-BE49-F238E27FC236}">
                  <a16:creationId xmlns:a16="http://schemas.microsoft.com/office/drawing/2014/main" id="{85D35CA3-0A51-FFC8-0FF2-6B85EB866274}"/>
                </a:ext>
              </a:extLst>
            </p:cNvPr>
            <p:cNvGrpSpPr/>
            <p:nvPr/>
          </p:nvGrpSpPr>
          <p:grpSpPr>
            <a:xfrm>
              <a:off x="-2016851" y="3057586"/>
              <a:ext cx="51722" cy="51815"/>
              <a:chOff x="-2016851" y="3057586"/>
              <a:chExt cx="51722" cy="51815"/>
            </a:xfrm>
          </p:grpSpPr>
          <p:sp>
            <p:nvSpPr>
              <p:cNvPr id="2334" name="Freeform 2333">
                <a:extLst>
                  <a:ext uri="{FF2B5EF4-FFF2-40B4-BE49-F238E27FC236}">
                    <a16:creationId xmlns:a16="http://schemas.microsoft.com/office/drawing/2014/main" id="{83C2EA8D-423C-A6DF-9140-CFBC2D69A162}"/>
                  </a:ext>
                </a:extLst>
              </p:cNvPr>
              <p:cNvSpPr/>
              <p:nvPr/>
            </p:nvSpPr>
            <p:spPr>
              <a:xfrm>
                <a:off x="-2016851"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35" name="Freeform 2334">
                <a:extLst>
                  <a:ext uri="{FF2B5EF4-FFF2-40B4-BE49-F238E27FC236}">
                    <a16:creationId xmlns:a16="http://schemas.microsoft.com/office/drawing/2014/main" id="{D8BD1BD1-B0AD-C497-F44F-4751D3FC020D}"/>
                  </a:ext>
                </a:extLst>
              </p:cNvPr>
              <p:cNvSpPr/>
              <p:nvPr/>
            </p:nvSpPr>
            <p:spPr>
              <a:xfrm>
                <a:off x="-1990990"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36" name="Graphic 45">
              <a:extLst>
                <a:ext uri="{FF2B5EF4-FFF2-40B4-BE49-F238E27FC236}">
                  <a16:creationId xmlns:a16="http://schemas.microsoft.com/office/drawing/2014/main" id="{18DC777E-8542-DB6C-DFB3-0BA08A6F758E}"/>
                </a:ext>
              </a:extLst>
            </p:cNvPr>
            <p:cNvGrpSpPr/>
            <p:nvPr/>
          </p:nvGrpSpPr>
          <p:grpSpPr>
            <a:xfrm>
              <a:off x="-2020844" y="3057586"/>
              <a:ext cx="51722" cy="51815"/>
              <a:chOff x="-2020844" y="3057586"/>
              <a:chExt cx="51722" cy="51815"/>
            </a:xfrm>
          </p:grpSpPr>
          <p:sp>
            <p:nvSpPr>
              <p:cNvPr id="2337" name="Freeform 2336">
                <a:extLst>
                  <a:ext uri="{FF2B5EF4-FFF2-40B4-BE49-F238E27FC236}">
                    <a16:creationId xmlns:a16="http://schemas.microsoft.com/office/drawing/2014/main" id="{1FFFB386-48F0-0808-1953-B1F6A2818D6B}"/>
                  </a:ext>
                </a:extLst>
              </p:cNvPr>
              <p:cNvSpPr/>
              <p:nvPr/>
            </p:nvSpPr>
            <p:spPr>
              <a:xfrm>
                <a:off x="-2020844"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38" name="Freeform 2337">
                <a:extLst>
                  <a:ext uri="{FF2B5EF4-FFF2-40B4-BE49-F238E27FC236}">
                    <a16:creationId xmlns:a16="http://schemas.microsoft.com/office/drawing/2014/main" id="{59A1A682-8B52-8E42-04FD-8DB0FFE30C4C}"/>
                  </a:ext>
                </a:extLst>
              </p:cNvPr>
              <p:cNvSpPr/>
              <p:nvPr/>
            </p:nvSpPr>
            <p:spPr>
              <a:xfrm>
                <a:off x="-199498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39" name="Graphic 45">
              <a:extLst>
                <a:ext uri="{FF2B5EF4-FFF2-40B4-BE49-F238E27FC236}">
                  <a16:creationId xmlns:a16="http://schemas.microsoft.com/office/drawing/2014/main" id="{7E3EADF2-1BB4-CB33-CC4B-C14F8A446E2A}"/>
                </a:ext>
              </a:extLst>
            </p:cNvPr>
            <p:cNvGrpSpPr/>
            <p:nvPr/>
          </p:nvGrpSpPr>
          <p:grpSpPr>
            <a:xfrm>
              <a:off x="-2022651" y="3057586"/>
              <a:ext cx="51818" cy="51815"/>
              <a:chOff x="-2022651" y="3057586"/>
              <a:chExt cx="51818" cy="51815"/>
            </a:xfrm>
          </p:grpSpPr>
          <p:sp>
            <p:nvSpPr>
              <p:cNvPr id="2340" name="Freeform 2339">
                <a:extLst>
                  <a:ext uri="{FF2B5EF4-FFF2-40B4-BE49-F238E27FC236}">
                    <a16:creationId xmlns:a16="http://schemas.microsoft.com/office/drawing/2014/main" id="{32B25FAA-F154-A374-1358-53462D81EFAB}"/>
                  </a:ext>
                </a:extLst>
              </p:cNvPr>
              <p:cNvSpPr/>
              <p:nvPr/>
            </p:nvSpPr>
            <p:spPr>
              <a:xfrm>
                <a:off x="-2022651"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41" name="Freeform 2340">
                <a:extLst>
                  <a:ext uri="{FF2B5EF4-FFF2-40B4-BE49-F238E27FC236}">
                    <a16:creationId xmlns:a16="http://schemas.microsoft.com/office/drawing/2014/main" id="{6C396829-AE60-B157-057B-84A1EA47068F}"/>
                  </a:ext>
                </a:extLst>
              </p:cNvPr>
              <p:cNvSpPr/>
              <p:nvPr/>
            </p:nvSpPr>
            <p:spPr>
              <a:xfrm>
                <a:off x="-1996789"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42" name="Graphic 45">
              <a:extLst>
                <a:ext uri="{FF2B5EF4-FFF2-40B4-BE49-F238E27FC236}">
                  <a16:creationId xmlns:a16="http://schemas.microsoft.com/office/drawing/2014/main" id="{84114C3E-6446-41FF-4ADA-E4FEEE3DE7E6}"/>
                </a:ext>
              </a:extLst>
            </p:cNvPr>
            <p:cNvGrpSpPr/>
            <p:nvPr/>
          </p:nvGrpSpPr>
          <p:grpSpPr>
            <a:xfrm>
              <a:off x="-2032444" y="3057586"/>
              <a:ext cx="51818" cy="51815"/>
              <a:chOff x="-2032444" y="3057586"/>
              <a:chExt cx="51818" cy="51815"/>
            </a:xfrm>
          </p:grpSpPr>
          <p:sp>
            <p:nvSpPr>
              <p:cNvPr id="2343" name="Freeform 2342">
                <a:extLst>
                  <a:ext uri="{FF2B5EF4-FFF2-40B4-BE49-F238E27FC236}">
                    <a16:creationId xmlns:a16="http://schemas.microsoft.com/office/drawing/2014/main" id="{F07F6BA6-FE69-5DBB-4661-56B168B34834}"/>
                  </a:ext>
                </a:extLst>
              </p:cNvPr>
              <p:cNvSpPr/>
              <p:nvPr/>
            </p:nvSpPr>
            <p:spPr>
              <a:xfrm>
                <a:off x="-2032444"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44" name="Freeform 2343">
                <a:extLst>
                  <a:ext uri="{FF2B5EF4-FFF2-40B4-BE49-F238E27FC236}">
                    <a16:creationId xmlns:a16="http://schemas.microsoft.com/office/drawing/2014/main" id="{D0635ABA-FC98-1142-9E1A-FB2D54EE2906}"/>
                  </a:ext>
                </a:extLst>
              </p:cNvPr>
              <p:cNvSpPr/>
              <p:nvPr/>
            </p:nvSpPr>
            <p:spPr>
              <a:xfrm>
                <a:off x="-2006582"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45" name="Graphic 45">
              <a:extLst>
                <a:ext uri="{FF2B5EF4-FFF2-40B4-BE49-F238E27FC236}">
                  <a16:creationId xmlns:a16="http://schemas.microsoft.com/office/drawing/2014/main" id="{AFA99BE0-3B06-6C39-9DBF-C8D7439006D9}"/>
                </a:ext>
              </a:extLst>
            </p:cNvPr>
            <p:cNvGrpSpPr/>
            <p:nvPr/>
          </p:nvGrpSpPr>
          <p:grpSpPr>
            <a:xfrm>
              <a:off x="-2053456" y="3057586"/>
              <a:ext cx="51722" cy="51815"/>
              <a:chOff x="-2053456" y="3057586"/>
              <a:chExt cx="51722" cy="51815"/>
            </a:xfrm>
          </p:grpSpPr>
          <p:sp>
            <p:nvSpPr>
              <p:cNvPr id="2346" name="Freeform 2345">
                <a:extLst>
                  <a:ext uri="{FF2B5EF4-FFF2-40B4-BE49-F238E27FC236}">
                    <a16:creationId xmlns:a16="http://schemas.microsoft.com/office/drawing/2014/main" id="{26815CCC-7947-6534-2E81-D7C36A54CD6D}"/>
                  </a:ext>
                </a:extLst>
              </p:cNvPr>
              <p:cNvSpPr/>
              <p:nvPr/>
            </p:nvSpPr>
            <p:spPr>
              <a:xfrm>
                <a:off x="-2053456"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47" name="Freeform 2346">
                <a:extLst>
                  <a:ext uri="{FF2B5EF4-FFF2-40B4-BE49-F238E27FC236}">
                    <a16:creationId xmlns:a16="http://schemas.microsoft.com/office/drawing/2014/main" id="{3279D8C1-068C-83AB-8D32-F377139E5B86}"/>
                  </a:ext>
                </a:extLst>
              </p:cNvPr>
              <p:cNvSpPr/>
              <p:nvPr/>
            </p:nvSpPr>
            <p:spPr>
              <a:xfrm>
                <a:off x="-202759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48" name="Graphic 45">
              <a:extLst>
                <a:ext uri="{FF2B5EF4-FFF2-40B4-BE49-F238E27FC236}">
                  <a16:creationId xmlns:a16="http://schemas.microsoft.com/office/drawing/2014/main" id="{D6CF0377-8A77-4529-2106-9AA6BFCC3DC8}"/>
                </a:ext>
              </a:extLst>
            </p:cNvPr>
            <p:cNvGrpSpPr/>
            <p:nvPr/>
          </p:nvGrpSpPr>
          <p:grpSpPr>
            <a:xfrm>
              <a:off x="-2057545" y="3057586"/>
              <a:ext cx="51818" cy="51815"/>
              <a:chOff x="-2057545" y="3057586"/>
              <a:chExt cx="51818" cy="51815"/>
            </a:xfrm>
          </p:grpSpPr>
          <p:sp>
            <p:nvSpPr>
              <p:cNvPr id="2349" name="Freeform 2348">
                <a:extLst>
                  <a:ext uri="{FF2B5EF4-FFF2-40B4-BE49-F238E27FC236}">
                    <a16:creationId xmlns:a16="http://schemas.microsoft.com/office/drawing/2014/main" id="{9F8F283E-FA3A-996C-459E-28352AE5F231}"/>
                  </a:ext>
                </a:extLst>
              </p:cNvPr>
              <p:cNvSpPr/>
              <p:nvPr/>
            </p:nvSpPr>
            <p:spPr>
              <a:xfrm>
                <a:off x="-2057545"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50" name="Freeform 2349">
                <a:extLst>
                  <a:ext uri="{FF2B5EF4-FFF2-40B4-BE49-F238E27FC236}">
                    <a16:creationId xmlns:a16="http://schemas.microsoft.com/office/drawing/2014/main" id="{9A99347C-32D8-81F5-142D-FDDADEA0FE2B}"/>
                  </a:ext>
                </a:extLst>
              </p:cNvPr>
              <p:cNvSpPr/>
              <p:nvPr/>
            </p:nvSpPr>
            <p:spPr>
              <a:xfrm>
                <a:off x="-2031588"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51" name="Graphic 45">
              <a:extLst>
                <a:ext uri="{FF2B5EF4-FFF2-40B4-BE49-F238E27FC236}">
                  <a16:creationId xmlns:a16="http://schemas.microsoft.com/office/drawing/2014/main" id="{D62EA844-D7DB-E32F-33C8-71E0D3424E1A}"/>
                </a:ext>
              </a:extLst>
            </p:cNvPr>
            <p:cNvGrpSpPr/>
            <p:nvPr/>
          </p:nvGrpSpPr>
          <p:grpSpPr>
            <a:xfrm>
              <a:off x="-2092819" y="3057586"/>
              <a:ext cx="51722" cy="51815"/>
              <a:chOff x="-2092819" y="3057586"/>
              <a:chExt cx="51722" cy="51815"/>
            </a:xfrm>
          </p:grpSpPr>
          <p:sp>
            <p:nvSpPr>
              <p:cNvPr id="2352" name="Freeform 2351">
                <a:extLst>
                  <a:ext uri="{FF2B5EF4-FFF2-40B4-BE49-F238E27FC236}">
                    <a16:creationId xmlns:a16="http://schemas.microsoft.com/office/drawing/2014/main" id="{09B4DAC8-116A-CC60-03F5-3A3360D19A6C}"/>
                  </a:ext>
                </a:extLst>
              </p:cNvPr>
              <p:cNvSpPr/>
              <p:nvPr/>
            </p:nvSpPr>
            <p:spPr>
              <a:xfrm>
                <a:off x="-2092819"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53" name="Freeform 2352">
                <a:extLst>
                  <a:ext uri="{FF2B5EF4-FFF2-40B4-BE49-F238E27FC236}">
                    <a16:creationId xmlns:a16="http://schemas.microsoft.com/office/drawing/2014/main" id="{EA353BAD-D36C-D293-86B1-FB98B1366CAC}"/>
                  </a:ext>
                </a:extLst>
              </p:cNvPr>
              <p:cNvSpPr/>
              <p:nvPr/>
            </p:nvSpPr>
            <p:spPr>
              <a:xfrm>
                <a:off x="-2066958"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54" name="Graphic 45">
              <a:extLst>
                <a:ext uri="{FF2B5EF4-FFF2-40B4-BE49-F238E27FC236}">
                  <a16:creationId xmlns:a16="http://schemas.microsoft.com/office/drawing/2014/main" id="{B4EB0627-67BF-5E4E-8012-550742F4CF49}"/>
                </a:ext>
              </a:extLst>
            </p:cNvPr>
            <p:cNvGrpSpPr/>
            <p:nvPr/>
          </p:nvGrpSpPr>
          <p:grpSpPr>
            <a:xfrm>
              <a:off x="-2110884" y="3057586"/>
              <a:ext cx="51818" cy="51815"/>
              <a:chOff x="-2110884" y="3057586"/>
              <a:chExt cx="51818" cy="51815"/>
            </a:xfrm>
          </p:grpSpPr>
          <p:sp>
            <p:nvSpPr>
              <p:cNvPr id="2355" name="Freeform 2354">
                <a:extLst>
                  <a:ext uri="{FF2B5EF4-FFF2-40B4-BE49-F238E27FC236}">
                    <a16:creationId xmlns:a16="http://schemas.microsoft.com/office/drawing/2014/main" id="{012566DF-47D3-B4FB-BC08-04F1C766A885}"/>
                  </a:ext>
                </a:extLst>
              </p:cNvPr>
              <p:cNvSpPr/>
              <p:nvPr/>
            </p:nvSpPr>
            <p:spPr>
              <a:xfrm>
                <a:off x="-2110884"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56" name="Freeform 2355">
                <a:extLst>
                  <a:ext uri="{FF2B5EF4-FFF2-40B4-BE49-F238E27FC236}">
                    <a16:creationId xmlns:a16="http://schemas.microsoft.com/office/drawing/2014/main" id="{E7188E49-51D8-3157-6FA1-BE92DEBB9B3F}"/>
                  </a:ext>
                </a:extLst>
              </p:cNvPr>
              <p:cNvSpPr/>
              <p:nvPr/>
            </p:nvSpPr>
            <p:spPr>
              <a:xfrm>
                <a:off x="-208502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57" name="Graphic 45">
              <a:extLst>
                <a:ext uri="{FF2B5EF4-FFF2-40B4-BE49-F238E27FC236}">
                  <a16:creationId xmlns:a16="http://schemas.microsoft.com/office/drawing/2014/main" id="{EB2B5A1F-4116-CED0-FC00-005AD085FCBE}"/>
                </a:ext>
              </a:extLst>
            </p:cNvPr>
            <p:cNvGrpSpPr/>
            <p:nvPr/>
          </p:nvGrpSpPr>
          <p:grpSpPr>
            <a:xfrm>
              <a:off x="-2167932" y="3057586"/>
              <a:ext cx="51722" cy="51815"/>
              <a:chOff x="-2167932" y="3057586"/>
              <a:chExt cx="51722" cy="51815"/>
            </a:xfrm>
          </p:grpSpPr>
          <p:sp>
            <p:nvSpPr>
              <p:cNvPr id="2358" name="Freeform 2357">
                <a:extLst>
                  <a:ext uri="{FF2B5EF4-FFF2-40B4-BE49-F238E27FC236}">
                    <a16:creationId xmlns:a16="http://schemas.microsoft.com/office/drawing/2014/main" id="{F67C59AF-F815-D740-B398-06EE4CB5815B}"/>
                  </a:ext>
                </a:extLst>
              </p:cNvPr>
              <p:cNvSpPr/>
              <p:nvPr/>
            </p:nvSpPr>
            <p:spPr>
              <a:xfrm>
                <a:off x="-2167932"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59" name="Freeform 2358">
                <a:extLst>
                  <a:ext uri="{FF2B5EF4-FFF2-40B4-BE49-F238E27FC236}">
                    <a16:creationId xmlns:a16="http://schemas.microsoft.com/office/drawing/2014/main" id="{B9FD6044-3226-8B8E-3FD2-0125467C445D}"/>
                  </a:ext>
                </a:extLst>
              </p:cNvPr>
              <p:cNvSpPr/>
              <p:nvPr/>
            </p:nvSpPr>
            <p:spPr>
              <a:xfrm>
                <a:off x="-2142070"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60" name="Graphic 45">
              <a:extLst>
                <a:ext uri="{FF2B5EF4-FFF2-40B4-BE49-F238E27FC236}">
                  <a16:creationId xmlns:a16="http://schemas.microsoft.com/office/drawing/2014/main" id="{098BF597-1510-B224-E03B-4A6A0749FA4E}"/>
                </a:ext>
              </a:extLst>
            </p:cNvPr>
            <p:cNvGrpSpPr/>
            <p:nvPr/>
          </p:nvGrpSpPr>
          <p:grpSpPr>
            <a:xfrm>
              <a:off x="-2188469" y="3057586"/>
              <a:ext cx="51722" cy="51815"/>
              <a:chOff x="-2188469" y="3057586"/>
              <a:chExt cx="51722" cy="51815"/>
            </a:xfrm>
          </p:grpSpPr>
          <p:sp>
            <p:nvSpPr>
              <p:cNvPr id="2361" name="Freeform 2360">
                <a:extLst>
                  <a:ext uri="{FF2B5EF4-FFF2-40B4-BE49-F238E27FC236}">
                    <a16:creationId xmlns:a16="http://schemas.microsoft.com/office/drawing/2014/main" id="{B8E8EFD6-566D-D7E5-9785-349418592BFD}"/>
                  </a:ext>
                </a:extLst>
              </p:cNvPr>
              <p:cNvSpPr/>
              <p:nvPr/>
            </p:nvSpPr>
            <p:spPr>
              <a:xfrm>
                <a:off x="-2188469"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62" name="Freeform 2361">
                <a:extLst>
                  <a:ext uri="{FF2B5EF4-FFF2-40B4-BE49-F238E27FC236}">
                    <a16:creationId xmlns:a16="http://schemas.microsoft.com/office/drawing/2014/main" id="{61E11618-96B3-AB2D-7465-8B92B429AADE}"/>
                  </a:ext>
                </a:extLst>
              </p:cNvPr>
              <p:cNvSpPr/>
              <p:nvPr/>
            </p:nvSpPr>
            <p:spPr>
              <a:xfrm>
                <a:off x="-2162607"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63" name="Graphic 45">
              <a:extLst>
                <a:ext uri="{FF2B5EF4-FFF2-40B4-BE49-F238E27FC236}">
                  <a16:creationId xmlns:a16="http://schemas.microsoft.com/office/drawing/2014/main" id="{3DC8FB1F-C2C4-D196-8E2B-FCE8547B2037}"/>
                </a:ext>
              </a:extLst>
            </p:cNvPr>
            <p:cNvGrpSpPr/>
            <p:nvPr/>
          </p:nvGrpSpPr>
          <p:grpSpPr>
            <a:xfrm>
              <a:off x="-2192937" y="3057586"/>
              <a:ext cx="51722" cy="51815"/>
              <a:chOff x="-2192937" y="3057586"/>
              <a:chExt cx="51722" cy="51815"/>
            </a:xfrm>
          </p:grpSpPr>
          <p:sp>
            <p:nvSpPr>
              <p:cNvPr id="2364" name="Freeform 2363">
                <a:extLst>
                  <a:ext uri="{FF2B5EF4-FFF2-40B4-BE49-F238E27FC236}">
                    <a16:creationId xmlns:a16="http://schemas.microsoft.com/office/drawing/2014/main" id="{B809F406-323B-2130-F233-50E76542D9F9}"/>
                  </a:ext>
                </a:extLst>
              </p:cNvPr>
              <p:cNvSpPr/>
              <p:nvPr/>
            </p:nvSpPr>
            <p:spPr>
              <a:xfrm>
                <a:off x="-2192937"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65" name="Freeform 2364">
                <a:extLst>
                  <a:ext uri="{FF2B5EF4-FFF2-40B4-BE49-F238E27FC236}">
                    <a16:creationId xmlns:a16="http://schemas.microsoft.com/office/drawing/2014/main" id="{C10058A9-01F7-42C4-164E-3D70E3D3CDA1}"/>
                  </a:ext>
                </a:extLst>
              </p:cNvPr>
              <p:cNvSpPr/>
              <p:nvPr/>
            </p:nvSpPr>
            <p:spPr>
              <a:xfrm>
                <a:off x="-2167076"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66" name="Graphic 45">
              <a:extLst>
                <a:ext uri="{FF2B5EF4-FFF2-40B4-BE49-F238E27FC236}">
                  <a16:creationId xmlns:a16="http://schemas.microsoft.com/office/drawing/2014/main" id="{E4056D1A-B688-2994-B69D-CBADF9C6DEF7}"/>
                </a:ext>
              </a:extLst>
            </p:cNvPr>
            <p:cNvGrpSpPr/>
            <p:nvPr/>
          </p:nvGrpSpPr>
          <p:grpSpPr>
            <a:xfrm>
              <a:off x="-2194363" y="3057586"/>
              <a:ext cx="51722" cy="51815"/>
              <a:chOff x="-2194363" y="3057586"/>
              <a:chExt cx="51722" cy="51815"/>
            </a:xfrm>
          </p:grpSpPr>
          <p:sp>
            <p:nvSpPr>
              <p:cNvPr id="2367" name="Freeform 2366">
                <a:extLst>
                  <a:ext uri="{FF2B5EF4-FFF2-40B4-BE49-F238E27FC236}">
                    <a16:creationId xmlns:a16="http://schemas.microsoft.com/office/drawing/2014/main" id="{442F6220-C648-2513-D7F2-B86BE2CB06E7}"/>
                  </a:ext>
                </a:extLst>
              </p:cNvPr>
              <p:cNvSpPr/>
              <p:nvPr/>
            </p:nvSpPr>
            <p:spPr>
              <a:xfrm>
                <a:off x="-2194363"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68" name="Freeform 2367">
                <a:extLst>
                  <a:ext uri="{FF2B5EF4-FFF2-40B4-BE49-F238E27FC236}">
                    <a16:creationId xmlns:a16="http://schemas.microsoft.com/office/drawing/2014/main" id="{B9FDFB09-0092-BFB8-B2D7-6B20B8D82325}"/>
                  </a:ext>
                </a:extLst>
              </p:cNvPr>
              <p:cNvSpPr/>
              <p:nvPr/>
            </p:nvSpPr>
            <p:spPr>
              <a:xfrm>
                <a:off x="-2168502"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69" name="Graphic 45">
              <a:extLst>
                <a:ext uri="{FF2B5EF4-FFF2-40B4-BE49-F238E27FC236}">
                  <a16:creationId xmlns:a16="http://schemas.microsoft.com/office/drawing/2014/main" id="{3B025256-CAB9-83DE-641B-535650C9028D}"/>
                </a:ext>
              </a:extLst>
            </p:cNvPr>
            <p:cNvGrpSpPr/>
            <p:nvPr/>
          </p:nvGrpSpPr>
          <p:grpSpPr>
            <a:xfrm>
              <a:off x="-2219750" y="3057586"/>
              <a:ext cx="51818" cy="51815"/>
              <a:chOff x="-2219750" y="3057586"/>
              <a:chExt cx="51818" cy="51815"/>
            </a:xfrm>
          </p:grpSpPr>
          <p:sp>
            <p:nvSpPr>
              <p:cNvPr id="2370" name="Freeform 2369">
                <a:extLst>
                  <a:ext uri="{FF2B5EF4-FFF2-40B4-BE49-F238E27FC236}">
                    <a16:creationId xmlns:a16="http://schemas.microsoft.com/office/drawing/2014/main" id="{FB7DA0D1-B67E-480C-C0D9-FC20C787F1F4}"/>
                  </a:ext>
                </a:extLst>
              </p:cNvPr>
              <p:cNvSpPr/>
              <p:nvPr/>
            </p:nvSpPr>
            <p:spPr>
              <a:xfrm>
                <a:off x="-2219750"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71" name="Freeform 2370">
                <a:extLst>
                  <a:ext uri="{FF2B5EF4-FFF2-40B4-BE49-F238E27FC236}">
                    <a16:creationId xmlns:a16="http://schemas.microsoft.com/office/drawing/2014/main" id="{2156488B-B7AA-B7D3-CD57-4C291C9B30DB}"/>
                  </a:ext>
                </a:extLst>
              </p:cNvPr>
              <p:cNvSpPr/>
              <p:nvPr/>
            </p:nvSpPr>
            <p:spPr>
              <a:xfrm>
                <a:off x="-219379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72" name="Graphic 45">
              <a:extLst>
                <a:ext uri="{FF2B5EF4-FFF2-40B4-BE49-F238E27FC236}">
                  <a16:creationId xmlns:a16="http://schemas.microsoft.com/office/drawing/2014/main" id="{5DFD63E8-8BCB-40D4-DED8-C1695B3E3B3B}"/>
                </a:ext>
              </a:extLst>
            </p:cNvPr>
            <p:cNvGrpSpPr/>
            <p:nvPr/>
          </p:nvGrpSpPr>
          <p:grpSpPr>
            <a:xfrm>
              <a:off x="-2222982" y="3057586"/>
              <a:ext cx="51722" cy="51815"/>
              <a:chOff x="-2222982" y="3057586"/>
              <a:chExt cx="51722" cy="51815"/>
            </a:xfrm>
          </p:grpSpPr>
          <p:sp>
            <p:nvSpPr>
              <p:cNvPr id="2373" name="Freeform 2372">
                <a:extLst>
                  <a:ext uri="{FF2B5EF4-FFF2-40B4-BE49-F238E27FC236}">
                    <a16:creationId xmlns:a16="http://schemas.microsoft.com/office/drawing/2014/main" id="{CFAF0DF8-327C-00B0-02AA-580C942641A9}"/>
                  </a:ext>
                </a:extLst>
              </p:cNvPr>
              <p:cNvSpPr/>
              <p:nvPr/>
            </p:nvSpPr>
            <p:spPr>
              <a:xfrm>
                <a:off x="-2222982"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74" name="Freeform 2373">
                <a:extLst>
                  <a:ext uri="{FF2B5EF4-FFF2-40B4-BE49-F238E27FC236}">
                    <a16:creationId xmlns:a16="http://schemas.microsoft.com/office/drawing/2014/main" id="{9020CAD6-E564-3038-F437-5196A2E7C312}"/>
                  </a:ext>
                </a:extLst>
              </p:cNvPr>
              <p:cNvSpPr/>
              <p:nvPr/>
            </p:nvSpPr>
            <p:spPr>
              <a:xfrm>
                <a:off x="-2197121"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75" name="Graphic 45">
              <a:extLst>
                <a:ext uri="{FF2B5EF4-FFF2-40B4-BE49-F238E27FC236}">
                  <a16:creationId xmlns:a16="http://schemas.microsoft.com/office/drawing/2014/main" id="{1AF1B29A-09E4-F5FB-6E5F-8EC76C938579}"/>
                </a:ext>
              </a:extLst>
            </p:cNvPr>
            <p:cNvGrpSpPr/>
            <p:nvPr/>
          </p:nvGrpSpPr>
          <p:grpSpPr>
            <a:xfrm>
              <a:off x="-2227546" y="3057586"/>
              <a:ext cx="51818" cy="51815"/>
              <a:chOff x="-2227546" y="3057586"/>
              <a:chExt cx="51818" cy="51815"/>
            </a:xfrm>
          </p:grpSpPr>
          <p:sp>
            <p:nvSpPr>
              <p:cNvPr id="2376" name="Freeform 2375">
                <a:extLst>
                  <a:ext uri="{FF2B5EF4-FFF2-40B4-BE49-F238E27FC236}">
                    <a16:creationId xmlns:a16="http://schemas.microsoft.com/office/drawing/2014/main" id="{300A51D6-1325-CEA4-5477-73DAAA977CA6}"/>
                  </a:ext>
                </a:extLst>
              </p:cNvPr>
              <p:cNvSpPr/>
              <p:nvPr/>
            </p:nvSpPr>
            <p:spPr>
              <a:xfrm>
                <a:off x="-2227546"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77" name="Freeform 2376">
                <a:extLst>
                  <a:ext uri="{FF2B5EF4-FFF2-40B4-BE49-F238E27FC236}">
                    <a16:creationId xmlns:a16="http://schemas.microsoft.com/office/drawing/2014/main" id="{657541CD-2A4B-9B72-5803-2C2D9EC9706E}"/>
                  </a:ext>
                </a:extLst>
              </p:cNvPr>
              <p:cNvSpPr/>
              <p:nvPr/>
            </p:nvSpPr>
            <p:spPr>
              <a:xfrm>
                <a:off x="-220168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78" name="Graphic 45">
              <a:extLst>
                <a:ext uri="{FF2B5EF4-FFF2-40B4-BE49-F238E27FC236}">
                  <a16:creationId xmlns:a16="http://schemas.microsoft.com/office/drawing/2014/main" id="{1B0CBF76-5185-313B-047A-B8C87DF38ED8}"/>
                </a:ext>
              </a:extLst>
            </p:cNvPr>
            <p:cNvGrpSpPr/>
            <p:nvPr/>
          </p:nvGrpSpPr>
          <p:grpSpPr>
            <a:xfrm>
              <a:off x="-2230874" y="3057586"/>
              <a:ext cx="51722" cy="51815"/>
              <a:chOff x="-2230874" y="3057586"/>
              <a:chExt cx="51722" cy="51815"/>
            </a:xfrm>
          </p:grpSpPr>
          <p:sp>
            <p:nvSpPr>
              <p:cNvPr id="2379" name="Freeform 2378">
                <a:extLst>
                  <a:ext uri="{FF2B5EF4-FFF2-40B4-BE49-F238E27FC236}">
                    <a16:creationId xmlns:a16="http://schemas.microsoft.com/office/drawing/2014/main" id="{8BE662BF-2E52-E33A-3701-5335564BA1AA}"/>
                  </a:ext>
                </a:extLst>
              </p:cNvPr>
              <p:cNvSpPr/>
              <p:nvPr/>
            </p:nvSpPr>
            <p:spPr>
              <a:xfrm>
                <a:off x="-2230874"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80" name="Freeform 2379">
                <a:extLst>
                  <a:ext uri="{FF2B5EF4-FFF2-40B4-BE49-F238E27FC236}">
                    <a16:creationId xmlns:a16="http://schemas.microsoft.com/office/drawing/2014/main" id="{FACE491D-3893-4C1C-8240-C94456ADB7C0}"/>
                  </a:ext>
                </a:extLst>
              </p:cNvPr>
              <p:cNvSpPr/>
              <p:nvPr/>
            </p:nvSpPr>
            <p:spPr>
              <a:xfrm>
                <a:off x="-2205012"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81" name="Graphic 45">
              <a:extLst>
                <a:ext uri="{FF2B5EF4-FFF2-40B4-BE49-F238E27FC236}">
                  <a16:creationId xmlns:a16="http://schemas.microsoft.com/office/drawing/2014/main" id="{F2927135-54CC-C3CD-B457-05C14A154643}"/>
                </a:ext>
              </a:extLst>
            </p:cNvPr>
            <p:cNvGrpSpPr/>
            <p:nvPr/>
          </p:nvGrpSpPr>
          <p:grpSpPr>
            <a:xfrm>
              <a:off x="-2256735" y="3057586"/>
              <a:ext cx="51722" cy="51815"/>
              <a:chOff x="-2256735" y="3057586"/>
              <a:chExt cx="51722" cy="51815"/>
            </a:xfrm>
          </p:grpSpPr>
          <p:sp>
            <p:nvSpPr>
              <p:cNvPr id="2382" name="Freeform 2381">
                <a:extLst>
                  <a:ext uri="{FF2B5EF4-FFF2-40B4-BE49-F238E27FC236}">
                    <a16:creationId xmlns:a16="http://schemas.microsoft.com/office/drawing/2014/main" id="{1FFB0B7C-A604-7B82-C322-FA6850BE0942}"/>
                  </a:ext>
                </a:extLst>
              </p:cNvPr>
              <p:cNvSpPr/>
              <p:nvPr/>
            </p:nvSpPr>
            <p:spPr>
              <a:xfrm>
                <a:off x="-2256735"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83" name="Freeform 2382">
                <a:extLst>
                  <a:ext uri="{FF2B5EF4-FFF2-40B4-BE49-F238E27FC236}">
                    <a16:creationId xmlns:a16="http://schemas.microsoft.com/office/drawing/2014/main" id="{FB403CA9-789E-5981-498E-FC1C5DC82775}"/>
                  </a:ext>
                </a:extLst>
              </p:cNvPr>
              <p:cNvSpPr/>
              <p:nvPr/>
            </p:nvSpPr>
            <p:spPr>
              <a:xfrm>
                <a:off x="-223087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84" name="Graphic 45">
              <a:extLst>
                <a:ext uri="{FF2B5EF4-FFF2-40B4-BE49-F238E27FC236}">
                  <a16:creationId xmlns:a16="http://schemas.microsoft.com/office/drawing/2014/main" id="{1082BA5B-C100-DB5C-F646-2A5BA8ABC992}"/>
                </a:ext>
              </a:extLst>
            </p:cNvPr>
            <p:cNvGrpSpPr/>
            <p:nvPr/>
          </p:nvGrpSpPr>
          <p:grpSpPr>
            <a:xfrm>
              <a:off x="-2288016" y="3057586"/>
              <a:ext cx="51722" cy="51815"/>
              <a:chOff x="-2288016" y="3057586"/>
              <a:chExt cx="51722" cy="51815"/>
            </a:xfrm>
          </p:grpSpPr>
          <p:sp>
            <p:nvSpPr>
              <p:cNvPr id="2385" name="Freeform 2384">
                <a:extLst>
                  <a:ext uri="{FF2B5EF4-FFF2-40B4-BE49-F238E27FC236}">
                    <a16:creationId xmlns:a16="http://schemas.microsoft.com/office/drawing/2014/main" id="{32F9EF14-04FB-705C-CBB0-D3AC205FB2F5}"/>
                  </a:ext>
                </a:extLst>
              </p:cNvPr>
              <p:cNvSpPr/>
              <p:nvPr/>
            </p:nvSpPr>
            <p:spPr>
              <a:xfrm>
                <a:off x="-2288016"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86" name="Freeform 2385">
                <a:extLst>
                  <a:ext uri="{FF2B5EF4-FFF2-40B4-BE49-F238E27FC236}">
                    <a16:creationId xmlns:a16="http://schemas.microsoft.com/office/drawing/2014/main" id="{281EF962-7994-7AF0-3136-D177B63A2B44}"/>
                  </a:ext>
                </a:extLst>
              </p:cNvPr>
              <p:cNvSpPr/>
              <p:nvPr/>
            </p:nvSpPr>
            <p:spPr>
              <a:xfrm>
                <a:off x="-226215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87" name="Graphic 45">
              <a:extLst>
                <a:ext uri="{FF2B5EF4-FFF2-40B4-BE49-F238E27FC236}">
                  <a16:creationId xmlns:a16="http://schemas.microsoft.com/office/drawing/2014/main" id="{43A428A6-0F9E-CE30-AC0C-82C59875C332}"/>
                </a:ext>
              </a:extLst>
            </p:cNvPr>
            <p:cNvGrpSpPr/>
            <p:nvPr/>
          </p:nvGrpSpPr>
          <p:grpSpPr>
            <a:xfrm>
              <a:off x="-2303704" y="3057586"/>
              <a:ext cx="51818" cy="51815"/>
              <a:chOff x="-2303704" y="3057586"/>
              <a:chExt cx="51818" cy="51815"/>
            </a:xfrm>
          </p:grpSpPr>
          <p:sp>
            <p:nvSpPr>
              <p:cNvPr id="2388" name="Freeform 2387">
                <a:extLst>
                  <a:ext uri="{FF2B5EF4-FFF2-40B4-BE49-F238E27FC236}">
                    <a16:creationId xmlns:a16="http://schemas.microsoft.com/office/drawing/2014/main" id="{7B6E348F-04E3-62EB-616A-5A90D8531C87}"/>
                  </a:ext>
                </a:extLst>
              </p:cNvPr>
              <p:cNvSpPr/>
              <p:nvPr/>
            </p:nvSpPr>
            <p:spPr>
              <a:xfrm>
                <a:off x="-2303704"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89" name="Freeform 2388">
                <a:extLst>
                  <a:ext uri="{FF2B5EF4-FFF2-40B4-BE49-F238E27FC236}">
                    <a16:creationId xmlns:a16="http://schemas.microsoft.com/office/drawing/2014/main" id="{A9E9EC1D-076F-DFD3-E348-F4D29DE34A15}"/>
                  </a:ext>
                </a:extLst>
              </p:cNvPr>
              <p:cNvSpPr/>
              <p:nvPr/>
            </p:nvSpPr>
            <p:spPr>
              <a:xfrm>
                <a:off x="-2277748"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90" name="Graphic 45">
              <a:extLst>
                <a:ext uri="{FF2B5EF4-FFF2-40B4-BE49-F238E27FC236}">
                  <a16:creationId xmlns:a16="http://schemas.microsoft.com/office/drawing/2014/main" id="{AF60637A-0B5F-C650-04EB-4EA447003062}"/>
                </a:ext>
              </a:extLst>
            </p:cNvPr>
            <p:cNvGrpSpPr/>
            <p:nvPr/>
          </p:nvGrpSpPr>
          <p:grpSpPr>
            <a:xfrm>
              <a:off x="-2313878" y="3057586"/>
              <a:ext cx="51722" cy="51815"/>
              <a:chOff x="-2313878" y="3057586"/>
              <a:chExt cx="51722" cy="51815"/>
            </a:xfrm>
          </p:grpSpPr>
          <p:sp>
            <p:nvSpPr>
              <p:cNvPr id="2391" name="Freeform 2390">
                <a:extLst>
                  <a:ext uri="{FF2B5EF4-FFF2-40B4-BE49-F238E27FC236}">
                    <a16:creationId xmlns:a16="http://schemas.microsoft.com/office/drawing/2014/main" id="{37821CC5-6E4C-0337-A20E-591B0346B363}"/>
                  </a:ext>
                </a:extLst>
              </p:cNvPr>
              <p:cNvSpPr/>
              <p:nvPr/>
            </p:nvSpPr>
            <p:spPr>
              <a:xfrm>
                <a:off x="-2313878"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92" name="Freeform 2391">
                <a:extLst>
                  <a:ext uri="{FF2B5EF4-FFF2-40B4-BE49-F238E27FC236}">
                    <a16:creationId xmlns:a16="http://schemas.microsoft.com/office/drawing/2014/main" id="{E1BC1047-9914-5EC4-6ECF-3488D53CB21E}"/>
                  </a:ext>
                </a:extLst>
              </p:cNvPr>
              <p:cNvSpPr/>
              <p:nvPr/>
            </p:nvSpPr>
            <p:spPr>
              <a:xfrm>
                <a:off x="-2288016"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93" name="Graphic 45">
              <a:extLst>
                <a:ext uri="{FF2B5EF4-FFF2-40B4-BE49-F238E27FC236}">
                  <a16:creationId xmlns:a16="http://schemas.microsoft.com/office/drawing/2014/main" id="{F2F5095E-BE7F-974B-222D-645B125CC42A}"/>
                </a:ext>
              </a:extLst>
            </p:cNvPr>
            <p:cNvGrpSpPr/>
            <p:nvPr/>
          </p:nvGrpSpPr>
          <p:grpSpPr>
            <a:xfrm>
              <a:off x="-2360466" y="3057586"/>
              <a:ext cx="51722" cy="51815"/>
              <a:chOff x="-2360466" y="3057586"/>
              <a:chExt cx="51722" cy="51815"/>
            </a:xfrm>
          </p:grpSpPr>
          <p:sp>
            <p:nvSpPr>
              <p:cNvPr id="2394" name="Freeform 2393">
                <a:extLst>
                  <a:ext uri="{FF2B5EF4-FFF2-40B4-BE49-F238E27FC236}">
                    <a16:creationId xmlns:a16="http://schemas.microsoft.com/office/drawing/2014/main" id="{ED3B1CFE-3C30-1A60-73EF-CF2776FC6E10}"/>
                  </a:ext>
                </a:extLst>
              </p:cNvPr>
              <p:cNvSpPr/>
              <p:nvPr/>
            </p:nvSpPr>
            <p:spPr>
              <a:xfrm>
                <a:off x="-2360466"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95" name="Freeform 2394">
                <a:extLst>
                  <a:ext uri="{FF2B5EF4-FFF2-40B4-BE49-F238E27FC236}">
                    <a16:creationId xmlns:a16="http://schemas.microsoft.com/office/drawing/2014/main" id="{70909E8A-C4A3-AD5C-C323-A39D7C2F301E}"/>
                  </a:ext>
                </a:extLst>
              </p:cNvPr>
              <p:cNvSpPr/>
              <p:nvPr/>
            </p:nvSpPr>
            <p:spPr>
              <a:xfrm>
                <a:off x="-233460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96" name="Graphic 45">
              <a:extLst>
                <a:ext uri="{FF2B5EF4-FFF2-40B4-BE49-F238E27FC236}">
                  <a16:creationId xmlns:a16="http://schemas.microsoft.com/office/drawing/2014/main" id="{79DD8E82-7C13-3AEC-063C-08E10C89B385}"/>
                </a:ext>
              </a:extLst>
            </p:cNvPr>
            <p:cNvGrpSpPr/>
            <p:nvPr/>
          </p:nvGrpSpPr>
          <p:grpSpPr>
            <a:xfrm>
              <a:off x="-2376535" y="3057586"/>
              <a:ext cx="51818" cy="51815"/>
              <a:chOff x="-2376535" y="3057586"/>
              <a:chExt cx="51818" cy="51815"/>
            </a:xfrm>
          </p:grpSpPr>
          <p:sp>
            <p:nvSpPr>
              <p:cNvPr id="2397" name="Freeform 2396">
                <a:extLst>
                  <a:ext uri="{FF2B5EF4-FFF2-40B4-BE49-F238E27FC236}">
                    <a16:creationId xmlns:a16="http://schemas.microsoft.com/office/drawing/2014/main" id="{F7CE8236-9635-5D4A-F3D2-9318FD2D3E97}"/>
                  </a:ext>
                </a:extLst>
              </p:cNvPr>
              <p:cNvSpPr/>
              <p:nvPr/>
            </p:nvSpPr>
            <p:spPr>
              <a:xfrm>
                <a:off x="-2376535"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98" name="Freeform 2397">
                <a:extLst>
                  <a:ext uri="{FF2B5EF4-FFF2-40B4-BE49-F238E27FC236}">
                    <a16:creationId xmlns:a16="http://schemas.microsoft.com/office/drawing/2014/main" id="{7B5B5335-138E-7AFD-F6E0-087B80CD892E}"/>
                  </a:ext>
                </a:extLst>
              </p:cNvPr>
              <p:cNvSpPr/>
              <p:nvPr/>
            </p:nvSpPr>
            <p:spPr>
              <a:xfrm>
                <a:off x="-235067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99" name="Graphic 45">
              <a:extLst>
                <a:ext uri="{FF2B5EF4-FFF2-40B4-BE49-F238E27FC236}">
                  <a16:creationId xmlns:a16="http://schemas.microsoft.com/office/drawing/2014/main" id="{EF2692AC-44C6-1BD0-8377-023F9CF78AE8}"/>
                </a:ext>
              </a:extLst>
            </p:cNvPr>
            <p:cNvGrpSpPr/>
            <p:nvPr/>
          </p:nvGrpSpPr>
          <p:grpSpPr>
            <a:xfrm>
              <a:off x="-2387469" y="3057586"/>
              <a:ext cx="51722" cy="51815"/>
              <a:chOff x="-2387469" y="3057586"/>
              <a:chExt cx="51722" cy="51815"/>
            </a:xfrm>
          </p:grpSpPr>
          <p:sp>
            <p:nvSpPr>
              <p:cNvPr id="2400" name="Freeform 2399">
                <a:extLst>
                  <a:ext uri="{FF2B5EF4-FFF2-40B4-BE49-F238E27FC236}">
                    <a16:creationId xmlns:a16="http://schemas.microsoft.com/office/drawing/2014/main" id="{E6A2CD36-5215-B725-2D69-095ECE714181}"/>
                  </a:ext>
                </a:extLst>
              </p:cNvPr>
              <p:cNvSpPr/>
              <p:nvPr/>
            </p:nvSpPr>
            <p:spPr>
              <a:xfrm>
                <a:off x="-2387469"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01" name="Freeform 2400">
                <a:extLst>
                  <a:ext uri="{FF2B5EF4-FFF2-40B4-BE49-F238E27FC236}">
                    <a16:creationId xmlns:a16="http://schemas.microsoft.com/office/drawing/2014/main" id="{99ECBCE6-0EB1-21C7-AA77-C4A74EB2160D}"/>
                  </a:ext>
                </a:extLst>
              </p:cNvPr>
              <p:cNvSpPr/>
              <p:nvPr/>
            </p:nvSpPr>
            <p:spPr>
              <a:xfrm>
                <a:off x="-2361607"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02" name="Graphic 45">
              <a:extLst>
                <a:ext uri="{FF2B5EF4-FFF2-40B4-BE49-F238E27FC236}">
                  <a16:creationId xmlns:a16="http://schemas.microsoft.com/office/drawing/2014/main" id="{0D47CA01-1232-1DE0-FF50-BC0745D24E9F}"/>
                </a:ext>
              </a:extLst>
            </p:cNvPr>
            <p:cNvGrpSpPr/>
            <p:nvPr/>
          </p:nvGrpSpPr>
          <p:grpSpPr>
            <a:xfrm>
              <a:off x="-2402396" y="3057586"/>
              <a:ext cx="51722" cy="51815"/>
              <a:chOff x="-2402396" y="3057586"/>
              <a:chExt cx="51722" cy="51815"/>
            </a:xfrm>
          </p:grpSpPr>
          <p:sp>
            <p:nvSpPr>
              <p:cNvPr id="2403" name="Freeform 2402">
                <a:extLst>
                  <a:ext uri="{FF2B5EF4-FFF2-40B4-BE49-F238E27FC236}">
                    <a16:creationId xmlns:a16="http://schemas.microsoft.com/office/drawing/2014/main" id="{AFD8F9B7-96F7-C6AC-A265-19E7F4BC63DA}"/>
                  </a:ext>
                </a:extLst>
              </p:cNvPr>
              <p:cNvSpPr/>
              <p:nvPr/>
            </p:nvSpPr>
            <p:spPr>
              <a:xfrm>
                <a:off x="-2402396"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04" name="Freeform 2403">
                <a:extLst>
                  <a:ext uri="{FF2B5EF4-FFF2-40B4-BE49-F238E27FC236}">
                    <a16:creationId xmlns:a16="http://schemas.microsoft.com/office/drawing/2014/main" id="{B9383B0C-45C9-76B6-1CD1-64C3CFF826BB}"/>
                  </a:ext>
                </a:extLst>
              </p:cNvPr>
              <p:cNvSpPr/>
              <p:nvPr/>
            </p:nvSpPr>
            <p:spPr>
              <a:xfrm>
                <a:off x="-237653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05" name="Graphic 45">
              <a:extLst>
                <a:ext uri="{FF2B5EF4-FFF2-40B4-BE49-F238E27FC236}">
                  <a16:creationId xmlns:a16="http://schemas.microsoft.com/office/drawing/2014/main" id="{CCC8E2C1-CB9B-F7EC-A5A2-329F7008DB51}"/>
                </a:ext>
              </a:extLst>
            </p:cNvPr>
            <p:cNvGrpSpPr/>
            <p:nvPr/>
          </p:nvGrpSpPr>
          <p:grpSpPr>
            <a:xfrm>
              <a:off x="-2413330" y="3057586"/>
              <a:ext cx="51722" cy="51815"/>
              <a:chOff x="-2413330" y="3057586"/>
              <a:chExt cx="51722" cy="51815"/>
            </a:xfrm>
          </p:grpSpPr>
          <p:sp>
            <p:nvSpPr>
              <p:cNvPr id="2406" name="Freeform 2405">
                <a:extLst>
                  <a:ext uri="{FF2B5EF4-FFF2-40B4-BE49-F238E27FC236}">
                    <a16:creationId xmlns:a16="http://schemas.microsoft.com/office/drawing/2014/main" id="{A5820E5A-A786-EDC8-C6F4-B9F4C872F2B2}"/>
                  </a:ext>
                </a:extLst>
              </p:cNvPr>
              <p:cNvSpPr/>
              <p:nvPr/>
            </p:nvSpPr>
            <p:spPr>
              <a:xfrm>
                <a:off x="-2413330"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07" name="Freeform 2406">
                <a:extLst>
                  <a:ext uri="{FF2B5EF4-FFF2-40B4-BE49-F238E27FC236}">
                    <a16:creationId xmlns:a16="http://schemas.microsoft.com/office/drawing/2014/main" id="{07E71862-6E85-90F8-48B3-D61F699E0851}"/>
                  </a:ext>
                </a:extLst>
              </p:cNvPr>
              <p:cNvSpPr/>
              <p:nvPr/>
            </p:nvSpPr>
            <p:spPr>
              <a:xfrm>
                <a:off x="-2387469"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08" name="Graphic 45">
              <a:extLst>
                <a:ext uri="{FF2B5EF4-FFF2-40B4-BE49-F238E27FC236}">
                  <a16:creationId xmlns:a16="http://schemas.microsoft.com/office/drawing/2014/main" id="{417FF177-6A29-6253-DE6C-06CACBE90482}"/>
                </a:ext>
              </a:extLst>
            </p:cNvPr>
            <p:cNvGrpSpPr/>
            <p:nvPr/>
          </p:nvGrpSpPr>
          <p:grpSpPr>
            <a:xfrm>
              <a:off x="-2449460" y="3050442"/>
              <a:ext cx="51722" cy="51911"/>
              <a:chOff x="-2449460" y="3050442"/>
              <a:chExt cx="51722" cy="51911"/>
            </a:xfrm>
          </p:grpSpPr>
          <p:sp>
            <p:nvSpPr>
              <p:cNvPr id="2409" name="Freeform 2408">
                <a:extLst>
                  <a:ext uri="{FF2B5EF4-FFF2-40B4-BE49-F238E27FC236}">
                    <a16:creationId xmlns:a16="http://schemas.microsoft.com/office/drawing/2014/main" id="{6DB57500-951C-64B5-F862-21A5AC090B8F}"/>
                  </a:ext>
                </a:extLst>
              </p:cNvPr>
              <p:cNvSpPr/>
              <p:nvPr/>
            </p:nvSpPr>
            <p:spPr>
              <a:xfrm>
                <a:off x="-2449460" y="307635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10" name="Freeform 2409">
                <a:extLst>
                  <a:ext uri="{FF2B5EF4-FFF2-40B4-BE49-F238E27FC236}">
                    <a16:creationId xmlns:a16="http://schemas.microsoft.com/office/drawing/2014/main" id="{1442863C-D839-EEA0-3F72-3002874C16AD}"/>
                  </a:ext>
                </a:extLst>
              </p:cNvPr>
              <p:cNvSpPr/>
              <p:nvPr/>
            </p:nvSpPr>
            <p:spPr>
              <a:xfrm>
                <a:off x="-2423599"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11" name="Graphic 45">
              <a:extLst>
                <a:ext uri="{FF2B5EF4-FFF2-40B4-BE49-F238E27FC236}">
                  <a16:creationId xmlns:a16="http://schemas.microsoft.com/office/drawing/2014/main" id="{A09DFFF3-3011-42A0-E059-8C64F609B5CC}"/>
                </a:ext>
              </a:extLst>
            </p:cNvPr>
            <p:cNvGrpSpPr/>
            <p:nvPr/>
          </p:nvGrpSpPr>
          <p:grpSpPr>
            <a:xfrm>
              <a:off x="-2464388" y="3050442"/>
              <a:ext cx="51722" cy="51911"/>
              <a:chOff x="-2464388" y="3050442"/>
              <a:chExt cx="51722" cy="51911"/>
            </a:xfrm>
          </p:grpSpPr>
          <p:sp>
            <p:nvSpPr>
              <p:cNvPr id="2412" name="Freeform 2411">
                <a:extLst>
                  <a:ext uri="{FF2B5EF4-FFF2-40B4-BE49-F238E27FC236}">
                    <a16:creationId xmlns:a16="http://schemas.microsoft.com/office/drawing/2014/main" id="{5837B799-73E7-0BB7-8E93-0612BE85577F}"/>
                  </a:ext>
                </a:extLst>
              </p:cNvPr>
              <p:cNvSpPr/>
              <p:nvPr/>
            </p:nvSpPr>
            <p:spPr>
              <a:xfrm>
                <a:off x="-2464388" y="307635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13" name="Freeform 2412">
                <a:extLst>
                  <a:ext uri="{FF2B5EF4-FFF2-40B4-BE49-F238E27FC236}">
                    <a16:creationId xmlns:a16="http://schemas.microsoft.com/office/drawing/2014/main" id="{6792C42C-2979-7BD3-696F-8A9948025C43}"/>
                  </a:ext>
                </a:extLst>
              </p:cNvPr>
              <p:cNvSpPr/>
              <p:nvPr/>
            </p:nvSpPr>
            <p:spPr>
              <a:xfrm>
                <a:off x="-2438526"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14" name="Graphic 45">
              <a:extLst>
                <a:ext uri="{FF2B5EF4-FFF2-40B4-BE49-F238E27FC236}">
                  <a16:creationId xmlns:a16="http://schemas.microsoft.com/office/drawing/2014/main" id="{FBB3331D-36E9-9117-2979-15DAC9136141}"/>
                </a:ext>
              </a:extLst>
            </p:cNvPr>
            <p:cNvGrpSpPr/>
            <p:nvPr/>
          </p:nvGrpSpPr>
          <p:grpSpPr>
            <a:xfrm>
              <a:off x="-2454119" y="3050442"/>
              <a:ext cx="51722" cy="51911"/>
              <a:chOff x="-2454119" y="3050442"/>
              <a:chExt cx="51722" cy="51911"/>
            </a:xfrm>
          </p:grpSpPr>
          <p:sp>
            <p:nvSpPr>
              <p:cNvPr id="2415" name="Freeform 2414">
                <a:extLst>
                  <a:ext uri="{FF2B5EF4-FFF2-40B4-BE49-F238E27FC236}">
                    <a16:creationId xmlns:a16="http://schemas.microsoft.com/office/drawing/2014/main" id="{A79A5D95-7785-1505-CD3C-210BC93DEAED}"/>
                  </a:ext>
                </a:extLst>
              </p:cNvPr>
              <p:cNvSpPr/>
              <p:nvPr/>
            </p:nvSpPr>
            <p:spPr>
              <a:xfrm>
                <a:off x="-2454119" y="307635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16" name="Freeform 2415">
                <a:extLst>
                  <a:ext uri="{FF2B5EF4-FFF2-40B4-BE49-F238E27FC236}">
                    <a16:creationId xmlns:a16="http://schemas.microsoft.com/office/drawing/2014/main" id="{F065F0F9-AA6F-6C63-0384-E602BBFD5361}"/>
                  </a:ext>
                </a:extLst>
              </p:cNvPr>
              <p:cNvSpPr/>
              <p:nvPr/>
            </p:nvSpPr>
            <p:spPr>
              <a:xfrm>
                <a:off x="-2428258"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17" name="Graphic 45">
              <a:extLst>
                <a:ext uri="{FF2B5EF4-FFF2-40B4-BE49-F238E27FC236}">
                  <a16:creationId xmlns:a16="http://schemas.microsoft.com/office/drawing/2014/main" id="{CEB23F83-1779-F790-0B40-9C5C46F1CBB3}"/>
                </a:ext>
              </a:extLst>
            </p:cNvPr>
            <p:cNvGrpSpPr/>
            <p:nvPr/>
          </p:nvGrpSpPr>
          <p:grpSpPr>
            <a:xfrm>
              <a:off x="-2468476" y="3050442"/>
              <a:ext cx="51818" cy="51911"/>
              <a:chOff x="-2468476" y="3050442"/>
              <a:chExt cx="51818" cy="51911"/>
            </a:xfrm>
          </p:grpSpPr>
          <p:sp>
            <p:nvSpPr>
              <p:cNvPr id="2418" name="Freeform 2417">
                <a:extLst>
                  <a:ext uri="{FF2B5EF4-FFF2-40B4-BE49-F238E27FC236}">
                    <a16:creationId xmlns:a16="http://schemas.microsoft.com/office/drawing/2014/main" id="{785A74D6-C464-D54E-0C2C-97D5E35ADAC3}"/>
                  </a:ext>
                </a:extLst>
              </p:cNvPr>
              <p:cNvSpPr/>
              <p:nvPr/>
            </p:nvSpPr>
            <p:spPr>
              <a:xfrm>
                <a:off x="-2468476" y="307635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19" name="Freeform 2418">
                <a:extLst>
                  <a:ext uri="{FF2B5EF4-FFF2-40B4-BE49-F238E27FC236}">
                    <a16:creationId xmlns:a16="http://schemas.microsoft.com/office/drawing/2014/main" id="{E67F3C9B-6FBF-83A2-2754-EC7D6790B31F}"/>
                  </a:ext>
                </a:extLst>
              </p:cNvPr>
              <p:cNvSpPr/>
              <p:nvPr/>
            </p:nvSpPr>
            <p:spPr>
              <a:xfrm>
                <a:off x="-2442520"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20" name="Graphic 45">
              <a:extLst>
                <a:ext uri="{FF2B5EF4-FFF2-40B4-BE49-F238E27FC236}">
                  <a16:creationId xmlns:a16="http://schemas.microsoft.com/office/drawing/2014/main" id="{B6F01546-9A2C-1EE4-4670-F0379F268D40}"/>
                </a:ext>
              </a:extLst>
            </p:cNvPr>
            <p:cNvGrpSpPr/>
            <p:nvPr/>
          </p:nvGrpSpPr>
          <p:grpSpPr>
            <a:xfrm>
              <a:off x="-2473040" y="3050442"/>
              <a:ext cx="51818" cy="51911"/>
              <a:chOff x="-2473040" y="3050442"/>
              <a:chExt cx="51818" cy="51911"/>
            </a:xfrm>
          </p:grpSpPr>
          <p:sp>
            <p:nvSpPr>
              <p:cNvPr id="2421" name="Freeform 2420">
                <a:extLst>
                  <a:ext uri="{FF2B5EF4-FFF2-40B4-BE49-F238E27FC236}">
                    <a16:creationId xmlns:a16="http://schemas.microsoft.com/office/drawing/2014/main" id="{598D4121-CB44-6560-E5B5-2FC3D5A9A5C1}"/>
                  </a:ext>
                </a:extLst>
              </p:cNvPr>
              <p:cNvSpPr/>
              <p:nvPr/>
            </p:nvSpPr>
            <p:spPr>
              <a:xfrm>
                <a:off x="-2473040" y="307635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22" name="Freeform 2421">
                <a:extLst>
                  <a:ext uri="{FF2B5EF4-FFF2-40B4-BE49-F238E27FC236}">
                    <a16:creationId xmlns:a16="http://schemas.microsoft.com/office/drawing/2014/main" id="{4627C616-062D-69BB-F915-262D21BAE140}"/>
                  </a:ext>
                </a:extLst>
              </p:cNvPr>
              <p:cNvSpPr/>
              <p:nvPr/>
            </p:nvSpPr>
            <p:spPr>
              <a:xfrm>
                <a:off x="-2447083"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23" name="Graphic 45">
              <a:extLst>
                <a:ext uri="{FF2B5EF4-FFF2-40B4-BE49-F238E27FC236}">
                  <a16:creationId xmlns:a16="http://schemas.microsoft.com/office/drawing/2014/main" id="{488B70AF-BC64-9077-686E-2D00D31F3C33}"/>
                </a:ext>
              </a:extLst>
            </p:cNvPr>
            <p:cNvGrpSpPr/>
            <p:nvPr/>
          </p:nvGrpSpPr>
          <p:grpSpPr>
            <a:xfrm>
              <a:off x="-2475322" y="3050442"/>
              <a:ext cx="51722" cy="51911"/>
              <a:chOff x="-2475322" y="3050442"/>
              <a:chExt cx="51722" cy="51911"/>
            </a:xfrm>
          </p:grpSpPr>
          <p:sp>
            <p:nvSpPr>
              <p:cNvPr id="2424" name="Freeform 2423">
                <a:extLst>
                  <a:ext uri="{FF2B5EF4-FFF2-40B4-BE49-F238E27FC236}">
                    <a16:creationId xmlns:a16="http://schemas.microsoft.com/office/drawing/2014/main" id="{932AF863-6EA0-4456-1698-4B1F948A3266}"/>
                  </a:ext>
                </a:extLst>
              </p:cNvPr>
              <p:cNvSpPr/>
              <p:nvPr/>
            </p:nvSpPr>
            <p:spPr>
              <a:xfrm>
                <a:off x="-2475322" y="307635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25" name="Freeform 2424">
                <a:extLst>
                  <a:ext uri="{FF2B5EF4-FFF2-40B4-BE49-F238E27FC236}">
                    <a16:creationId xmlns:a16="http://schemas.microsoft.com/office/drawing/2014/main" id="{EC531528-B78B-1204-5B40-83F177FCEE28}"/>
                  </a:ext>
                </a:extLst>
              </p:cNvPr>
              <p:cNvSpPr/>
              <p:nvPr/>
            </p:nvSpPr>
            <p:spPr>
              <a:xfrm>
                <a:off x="-2449460"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26" name="Graphic 45">
              <a:extLst>
                <a:ext uri="{FF2B5EF4-FFF2-40B4-BE49-F238E27FC236}">
                  <a16:creationId xmlns:a16="http://schemas.microsoft.com/office/drawing/2014/main" id="{1313D232-E634-3A49-A23F-72940BD30F24}"/>
                </a:ext>
              </a:extLst>
            </p:cNvPr>
            <p:cNvGrpSpPr/>
            <p:nvPr/>
          </p:nvGrpSpPr>
          <p:grpSpPr>
            <a:xfrm>
              <a:off x="-2486066" y="3050442"/>
              <a:ext cx="51722" cy="51911"/>
              <a:chOff x="-2486066" y="3050442"/>
              <a:chExt cx="51722" cy="51911"/>
            </a:xfrm>
          </p:grpSpPr>
          <p:sp>
            <p:nvSpPr>
              <p:cNvPr id="2427" name="Freeform 2426">
                <a:extLst>
                  <a:ext uri="{FF2B5EF4-FFF2-40B4-BE49-F238E27FC236}">
                    <a16:creationId xmlns:a16="http://schemas.microsoft.com/office/drawing/2014/main" id="{E81ADEE1-9F8B-C681-ED92-F0E9A7C966A1}"/>
                  </a:ext>
                </a:extLst>
              </p:cNvPr>
              <p:cNvSpPr/>
              <p:nvPr/>
            </p:nvSpPr>
            <p:spPr>
              <a:xfrm>
                <a:off x="-2486066" y="307635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28" name="Freeform 2427">
                <a:extLst>
                  <a:ext uri="{FF2B5EF4-FFF2-40B4-BE49-F238E27FC236}">
                    <a16:creationId xmlns:a16="http://schemas.microsoft.com/office/drawing/2014/main" id="{7A74EC17-97C5-A3BF-1618-46BB3B7C52AC}"/>
                  </a:ext>
                </a:extLst>
              </p:cNvPr>
              <p:cNvSpPr/>
              <p:nvPr/>
            </p:nvSpPr>
            <p:spPr>
              <a:xfrm>
                <a:off x="-2460204"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29" name="Graphic 45">
              <a:extLst>
                <a:ext uri="{FF2B5EF4-FFF2-40B4-BE49-F238E27FC236}">
                  <a16:creationId xmlns:a16="http://schemas.microsoft.com/office/drawing/2014/main" id="{E392BC02-498B-5AC2-5D08-812BDE62B42B}"/>
                </a:ext>
              </a:extLst>
            </p:cNvPr>
            <p:cNvGrpSpPr/>
            <p:nvPr/>
          </p:nvGrpSpPr>
          <p:grpSpPr>
            <a:xfrm>
              <a:off x="-2501564" y="3050442"/>
              <a:ext cx="51722" cy="51911"/>
              <a:chOff x="-2501564" y="3050442"/>
              <a:chExt cx="51722" cy="51911"/>
            </a:xfrm>
          </p:grpSpPr>
          <p:sp>
            <p:nvSpPr>
              <p:cNvPr id="2430" name="Freeform 2429">
                <a:extLst>
                  <a:ext uri="{FF2B5EF4-FFF2-40B4-BE49-F238E27FC236}">
                    <a16:creationId xmlns:a16="http://schemas.microsoft.com/office/drawing/2014/main" id="{83CC00D3-C725-3F43-BD48-5DA5A50836D8}"/>
                  </a:ext>
                </a:extLst>
              </p:cNvPr>
              <p:cNvSpPr/>
              <p:nvPr/>
            </p:nvSpPr>
            <p:spPr>
              <a:xfrm>
                <a:off x="-2501564" y="307635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31" name="Freeform 2430">
                <a:extLst>
                  <a:ext uri="{FF2B5EF4-FFF2-40B4-BE49-F238E27FC236}">
                    <a16:creationId xmlns:a16="http://schemas.microsoft.com/office/drawing/2014/main" id="{F8DDF3F5-C30E-712D-0D1B-C7371A61A78D}"/>
                  </a:ext>
                </a:extLst>
              </p:cNvPr>
              <p:cNvSpPr/>
              <p:nvPr/>
            </p:nvSpPr>
            <p:spPr>
              <a:xfrm>
                <a:off x="-2475702"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32" name="Graphic 45">
              <a:extLst>
                <a:ext uri="{FF2B5EF4-FFF2-40B4-BE49-F238E27FC236}">
                  <a16:creationId xmlns:a16="http://schemas.microsoft.com/office/drawing/2014/main" id="{1A6216B3-2150-080E-A618-780A3FBDDDF8}"/>
                </a:ext>
              </a:extLst>
            </p:cNvPr>
            <p:cNvGrpSpPr/>
            <p:nvPr/>
          </p:nvGrpSpPr>
          <p:grpSpPr>
            <a:xfrm>
              <a:off x="-2511927" y="3050442"/>
              <a:ext cx="51722" cy="51911"/>
              <a:chOff x="-2511927" y="3050442"/>
              <a:chExt cx="51722" cy="51911"/>
            </a:xfrm>
          </p:grpSpPr>
          <p:sp>
            <p:nvSpPr>
              <p:cNvPr id="2433" name="Freeform 2432">
                <a:extLst>
                  <a:ext uri="{FF2B5EF4-FFF2-40B4-BE49-F238E27FC236}">
                    <a16:creationId xmlns:a16="http://schemas.microsoft.com/office/drawing/2014/main" id="{9AC69519-17E9-4FBC-97E8-CD2446D4787A}"/>
                  </a:ext>
                </a:extLst>
              </p:cNvPr>
              <p:cNvSpPr/>
              <p:nvPr/>
            </p:nvSpPr>
            <p:spPr>
              <a:xfrm>
                <a:off x="-2511927" y="307635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34" name="Freeform 2433">
                <a:extLst>
                  <a:ext uri="{FF2B5EF4-FFF2-40B4-BE49-F238E27FC236}">
                    <a16:creationId xmlns:a16="http://schemas.microsoft.com/office/drawing/2014/main" id="{0B6AA447-1E16-D173-C547-36392400C65B}"/>
                  </a:ext>
                </a:extLst>
              </p:cNvPr>
              <p:cNvSpPr/>
              <p:nvPr/>
            </p:nvSpPr>
            <p:spPr>
              <a:xfrm>
                <a:off x="-2486066"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35" name="Graphic 45">
              <a:extLst>
                <a:ext uri="{FF2B5EF4-FFF2-40B4-BE49-F238E27FC236}">
                  <a16:creationId xmlns:a16="http://schemas.microsoft.com/office/drawing/2014/main" id="{787C7979-CA9A-A8D4-E452-FAD9F1F6C8DF}"/>
                </a:ext>
              </a:extLst>
            </p:cNvPr>
            <p:cNvGrpSpPr/>
            <p:nvPr/>
          </p:nvGrpSpPr>
          <p:grpSpPr>
            <a:xfrm>
              <a:off x="-2516111" y="3050442"/>
              <a:ext cx="51722" cy="51911"/>
              <a:chOff x="-2516111" y="3050442"/>
              <a:chExt cx="51722" cy="51911"/>
            </a:xfrm>
          </p:grpSpPr>
          <p:sp>
            <p:nvSpPr>
              <p:cNvPr id="2436" name="Freeform 2435">
                <a:extLst>
                  <a:ext uri="{FF2B5EF4-FFF2-40B4-BE49-F238E27FC236}">
                    <a16:creationId xmlns:a16="http://schemas.microsoft.com/office/drawing/2014/main" id="{127BC069-F968-CF40-FE40-D4CBD720B964}"/>
                  </a:ext>
                </a:extLst>
              </p:cNvPr>
              <p:cNvSpPr/>
              <p:nvPr/>
            </p:nvSpPr>
            <p:spPr>
              <a:xfrm>
                <a:off x="-2516111" y="307635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37" name="Freeform 2436">
                <a:extLst>
                  <a:ext uri="{FF2B5EF4-FFF2-40B4-BE49-F238E27FC236}">
                    <a16:creationId xmlns:a16="http://schemas.microsoft.com/office/drawing/2014/main" id="{49A11666-9210-A22A-FB6F-258E01DA7919}"/>
                  </a:ext>
                </a:extLst>
              </p:cNvPr>
              <p:cNvSpPr/>
              <p:nvPr/>
            </p:nvSpPr>
            <p:spPr>
              <a:xfrm>
                <a:off x="-2490249"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38" name="Graphic 45">
              <a:extLst>
                <a:ext uri="{FF2B5EF4-FFF2-40B4-BE49-F238E27FC236}">
                  <a16:creationId xmlns:a16="http://schemas.microsoft.com/office/drawing/2014/main" id="{9848CE79-F4B3-77C7-C0E3-2994316E044A}"/>
                </a:ext>
              </a:extLst>
            </p:cNvPr>
            <p:cNvGrpSpPr/>
            <p:nvPr/>
          </p:nvGrpSpPr>
          <p:grpSpPr>
            <a:xfrm>
              <a:off x="-2520675" y="3050442"/>
              <a:ext cx="51818" cy="51911"/>
              <a:chOff x="-2520675" y="3050442"/>
              <a:chExt cx="51818" cy="51911"/>
            </a:xfrm>
          </p:grpSpPr>
          <p:sp>
            <p:nvSpPr>
              <p:cNvPr id="2439" name="Freeform 2438">
                <a:extLst>
                  <a:ext uri="{FF2B5EF4-FFF2-40B4-BE49-F238E27FC236}">
                    <a16:creationId xmlns:a16="http://schemas.microsoft.com/office/drawing/2014/main" id="{190E73E7-E39A-8949-264C-49C11DE9183F}"/>
                  </a:ext>
                </a:extLst>
              </p:cNvPr>
              <p:cNvSpPr/>
              <p:nvPr/>
            </p:nvSpPr>
            <p:spPr>
              <a:xfrm>
                <a:off x="-2520675" y="307635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40" name="Freeform 2439">
                <a:extLst>
                  <a:ext uri="{FF2B5EF4-FFF2-40B4-BE49-F238E27FC236}">
                    <a16:creationId xmlns:a16="http://schemas.microsoft.com/office/drawing/2014/main" id="{8F33905F-FC50-53D0-B2DE-DF90B8601AE6}"/>
                  </a:ext>
                </a:extLst>
              </p:cNvPr>
              <p:cNvSpPr/>
              <p:nvPr/>
            </p:nvSpPr>
            <p:spPr>
              <a:xfrm>
                <a:off x="-2494718"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41" name="Graphic 45">
              <a:extLst>
                <a:ext uri="{FF2B5EF4-FFF2-40B4-BE49-F238E27FC236}">
                  <a16:creationId xmlns:a16="http://schemas.microsoft.com/office/drawing/2014/main" id="{5B38815D-9258-B63F-6126-794E37D87C74}"/>
                </a:ext>
              </a:extLst>
            </p:cNvPr>
            <p:cNvGrpSpPr/>
            <p:nvPr/>
          </p:nvGrpSpPr>
          <p:grpSpPr>
            <a:xfrm>
              <a:off x="-2527520" y="3050442"/>
              <a:ext cx="51818" cy="51911"/>
              <a:chOff x="-2527520" y="3050442"/>
              <a:chExt cx="51818" cy="51911"/>
            </a:xfrm>
          </p:grpSpPr>
          <p:sp>
            <p:nvSpPr>
              <p:cNvPr id="2442" name="Freeform 2441">
                <a:extLst>
                  <a:ext uri="{FF2B5EF4-FFF2-40B4-BE49-F238E27FC236}">
                    <a16:creationId xmlns:a16="http://schemas.microsoft.com/office/drawing/2014/main" id="{03966A4E-87F9-5085-339E-20AB05A41AF3}"/>
                  </a:ext>
                </a:extLst>
              </p:cNvPr>
              <p:cNvSpPr/>
              <p:nvPr/>
            </p:nvSpPr>
            <p:spPr>
              <a:xfrm>
                <a:off x="-2527520" y="307635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43" name="Freeform 2442">
                <a:extLst>
                  <a:ext uri="{FF2B5EF4-FFF2-40B4-BE49-F238E27FC236}">
                    <a16:creationId xmlns:a16="http://schemas.microsoft.com/office/drawing/2014/main" id="{814D91C3-D103-7816-9A1A-E2AF9B0A7A1A}"/>
                  </a:ext>
                </a:extLst>
              </p:cNvPr>
              <p:cNvSpPr/>
              <p:nvPr/>
            </p:nvSpPr>
            <p:spPr>
              <a:xfrm>
                <a:off x="-2501564"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44" name="Graphic 45">
              <a:extLst>
                <a:ext uri="{FF2B5EF4-FFF2-40B4-BE49-F238E27FC236}">
                  <a16:creationId xmlns:a16="http://schemas.microsoft.com/office/drawing/2014/main" id="{F46986F1-3C64-A810-BDD1-FD1DECF7B4FB}"/>
                </a:ext>
              </a:extLst>
            </p:cNvPr>
            <p:cNvGrpSpPr/>
            <p:nvPr/>
          </p:nvGrpSpPr>
          <p:grpSpPr>
            <a:xfrm>
              <a:off x="-2550624" y="3050442"/>
              <a:ext cx="51818" cy="51911"/>
              <a:chOff x="-2550624" y="3050442"/>
              <a:chExt cx="51818" cy="51911"/>
            </a:xfrm>
          </p:grpSpPr>
          <p:sp>
            <p:nvSpPr>
              <p:cNvPr id="2445" name="Freeform 2444">
                <a:extLst>
                  <a:ext uri="{FF2B5EF4-FFF2-40B4-BE49-F238E27FC236}">
                    <a16:creationId xmlns:a16="http://schemas.microsoft.com/office/drawing/2014/main" id="{9CD9D2DE-0130-882C-86CD-DABF9E713E75}"/>
                  </a:ext>
                </a:extLst>
              </p:cNvPr>
              <p:cNvSpPr/>
              <p:nvPr/>
            </p:nvSpPr>
            <p:spPr>
              <a:xfrm>
                <a:off x="-2550624" y="307635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46" name="Freeform 2445">
                <a:extLst>
                  <a:ext uri="{FF2B5EF4-FFF2-40B4-BE49-F238E27FC236}">
                    <a16:creationId xmlns:a16="http://schemas.microsoft.com/office/drawing/2014/main" id="{65E37A03-B078-A3F6-B13C-6F47C136399B}"/>
                  </a:ext>
                </a:extLst>
              </p:cNvPr>
              <p:cNvSpPr/>
              <p:nvPr/>
            </p:nvSpPr>
            <p:spPr>
              <a:xfrm>
                <a:off x="-2524763"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47" name="Graphic 45">
              <a:extLst>
                <a:ext uri="{FF2B5EF4-FFF2-40B4-BE49-F238E27FC236}">
                  <a16:creationId xmlns:a16="http://schemas.microsoft.com/office/drawing/2014/main" id="{83ADB60A-0CEF-BB0B-C5C6-757A1BE5B4C5}"/>
                </a:ext>
              </a:extLst>
            </p:cNvPr>
            <p:cNvGrpSpPr/>
            <p:nvPr/>
          </p:nvGrpSpPr>
          <p:grpSpPr>
            <a:xfrm>
              <a:off x="-2589512" y="3050442"/>
              <a:ext cx="51722" cy="51911"/>
              <a:chOff x="-2589512" y="3050442"/>
              <a:chExt cx="51722" cy="51911"/>
            </a:xfrm>
          </p:grpSpPr>
          <p:sp>
            <p:nvSpPr>
              <p:cNvPr id="2448" name="Freeform 2447">
                <a:extLst>
                  <a:ext uri="{FF2B5EF4-FFF2-40B4-BE49-F238E27FC236}">
                    <a16:creationId xmlns:a16="http://schemas.microsoft.com/office/drawing/2014/main" id="{CB34D79E-A849-1922-AE87-394B89CD7364}"/>
                  </a:ext>
                </a:extLst>
              </p:cNvPr>
              <p:cNvSpPr/>
              <p:nvPr/>
            </p:nvSpPr>
            <p:spPr>
              <a:xfrm>
                <a:off x="-2589512" y="307635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49" name="Freeform 2448">
                <a:extLst>
                  <a:ext uri="{FF2B5EF4-FFF2-40B4-BE49-F238E27FC236}">
                    <a16:creationId xmlns:a16="http://schemas.microsoft.com/office/drawing/2014/main" id="{4C54B181-7865-48B7-45A1-3DA8401B54CB}"/>
                  </a:ext>
                </a:extLst>
              </p:cNvPr>
              <p:cNvSpPr/>
              <p:nvPr/>
            </p:nvSpPr>
            <p:spPr>
              <a:xfrm>
                <a:off x="-2563650"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0" name="Graphic 45">
              <a:extLst>
                <a:ext uri="{FF2B5EF4-FFF2-40B4-BE49-F238E27FC236}">
                  <a16:creationId xmlns:a16="http://schemas.microsoft.com/office/drawing/2014/main" id="{21AF7D12-908D-DBCF-A476-43A50324194B}"/>
                </a:ext>
              </a:extLst>
            </p:cNvPr>
            <p:cNvGrpSpPr/>
            <p:nvPr/>
          </p:nvGrpSpPr>
          <p:grpSpPr>
            <a:xfrm>
              <a:off x="-2626783" y="3050442"/>
              <a:ext cx="51722" cy="51911"/>
              <a:chOff x="-2626783" y="3050442"/>
              <a:chExt cx="51722" cy="51911"/>
            </a:xfrm>
          </p:grpSpPr>
          <p:sp>
            <p:nvSpPr>
              <p:cNvPr id="2451" name="Freeform 2450">
                <a:extLst>
                  <a:ext uri="{FF2B5EF4-FFF2-40B4-BE49-F238E27FC236}">
                    <a16:creationId xmlns:a16="http://schemas.microsoft.com/office/drawing/2014/main" id="{6A52FF8C-436F-3A13-072A-534883A3538F}"/>
                  </a:ext>
                </a:extLst>
              </p:cNvPr>
              <p:cNvSpPr/>
              <p:nvPr/>
            </p:nvSpPr>
            <p:spPr>
              <a:xfrm>
                <a:off x="-2626783" y="307635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52" name="Freeform 2451">
                <a:extLst>
                  <a:ext uri="{FF2B5EF4-FFF2-40B4-BE49-F238E27FC236}">
                    <a16:creationId xmlns:a16="http://schemas.microsoft.com/office/drawing/2014/main" id="{4B2ECFEE-6211-E356-EC0B-5A2570D23F93}"/>
                  </a:ext>
                </a:extLst>
              </p:cNvPr>
              <p:cNvSpPr/>
              <p:nvPr/>
            </p:nvSpPr>
            <p:spPr>
              <a:xfrm>
                <a:off x="-2600921" y="3050442"/>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3" name="Graphic 45">
              <a:extLst>
                <a:ext uri="{FF2B5EF4-FFF2-40B4-BE49-F238E27FC236}">
                  <a16:creationId xmlns:a16="http://schemas.microsoft.com/office/drawing/2014/main" id="{333DDF75-DEAF-3857-A7BA-3F2516D04345}"/>
                </a:ext>
              </a:extLst>
            </p:cNvPr>
            <p:cNvGrpSpPr/>
            <p:nvPr/>
          </p:nvGrpSpPr>
          <p:grpSpPr>
            <a:xfrm>
              <a:off x="-2668047" y="3045298"/>
              <a:ext cx="51818" cy="51815"/>
              <a:chOff x="-2668047" y="3045298"/>
              <a:chExt cx="51818" cy="51815"/>
            </a:xfrm>
          </p:grpSpPr>
          <p:sp>
            <p:nvSpPr>
              <p:cNvPr id="2454" name="Freeform 2453">
                <a:extLst>
                  <a:ext uri="{FF2B5EF4-FFF2-40B4-BE49-F238E27FC236}">
                    <a16:creationId xmlns:a16="http://schemas.microsoft.com/office/drawing/2014/main" id="{C9EF37BF-0E69-AB28-2E25-C4251BF6498F}"/>
                  </a:ext>
                </a:extLst>
              </p:cNvPr>
              <p:cNvSpPr/>
              <p:nvPr/>
            </p:nvSpPr>
            <p:spPr>
              <a:xfrm>
                <a:off x="-2668047" y="307120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55" name="Freeform 2454">
                <a:extLst>
                  <a:ext uri="{FF2B5EF4-FFF2-40B4-BE49-F238E27FC236}">
                    <a16:creationId xmlns:a16="http://schemas.microsoft.com/office/drawing/2014/main" id="{2009D234-3761-C5F9-8D11-EA5F58E7B857}"/>
                  </a:ext>
                </a:extLst>
              </p:cNvPr>
              <p:cNvSpPr/>
              <p:nvPr/>
            </p:nvSpPr>
            <p:spPr>
              <a:xfrm>
                <a:off x="-2642186" y="304529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6" name="Graphic 45">
              <a:extLst>
                <a:ext uri="{FF2B5EF4-FFF2-40B4-BE49-F238E27FC236}">
                  <a16:creationId xmlns:a16="http://schemas.microsoft.com/office/drawing/2014/main" id="{1861C38E-39A7-96A3-013C-431A04F704D6}"/>
                </a:ext>
              </a:extLst>
            </p:cNvPr>
            <p:cNvGrpSpPr/>
            <p:nvPr/>
          </p:nvGrpSpPr>
          <p:grpSpPr>
            <a:xfrm>
              <a:off x="-2777388" y="3045298"/>
              <a:ext cx="51722" cy="51815"/>
              <a:chOff x="-2777388" y="3045298"/>
              <a:chExt cx="51722" cy="51815"/>
            </a:xfrm>
          </p:grpSpPr>
          <p:sp>
            <p:nvSpPr>
              <p:cNvPr id="2457" name="Freeform 2456">
                <a:extLst>
                  <a:ext uri="{FF2B5EF4-FFF2-40B4-BE49-F238E27FC236}">
                    <a16:creationId xmlns:a16="http://schemas.microsoft.com/office/drawing/2014/main" id="{5B94D531-0175-5B7B-7330-EF9F3223085D}"/>
                  </a:ext>
                </a:extLst>
              </p:cNvPr>
              <p:cNvSpPr/>
              <p:nvPr/>
            </p:nvSpPr>
            <p:spPr>
              <a:xfrm>
                <a:off x="-2777388" y="307120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58" name="Freeform 2457">
                <a:extLst>
                  <a:ext uri="{FF2B5EF4-FFF2-40B4-BE49-F238E27FC236}">
                    <a16:creationId xmlns:a16="http://schemas.microsoft.com/office/drawing/2014/main" id="{2296F025-14B7-0023-9680-79DE2A5BB7A8}"/>
                  </a:ext>
                </a:extLst>
              </p:cNvPr>
              <p:cNvSpPr/>
              <p:nvPr/>
            </p:nvSpPr>
            <p:spPr>
              <a:xfrm>
                <a:off x="-2751526" y="304529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9" name="Graphic 45">
              <a:extLst>
                <a:ext uri="{FF2B5EF4-FFF2-40B4-BE49-F238E27FC236}">
                  <a16:creationId xmlns:a16="http://schemas.microsoft.com/office/drawing/2014/main" id="{01824521-9C92-6177-7CA8-B8DE1DF7C87F}"/>
                </a:ext>
              </a:extLst>
            </p:cNvPr>
            <p:cNvGrpSpPr/>
            <p:nvPr/>
          </p:nvGrpSpPr>
          <p:grpSpPr>
            <a:xfrm>
              <a:off x="-3314109" y="3045298"/>
              <a:ext cx="51722" cy="51815"/>
              <a:chOff x="-3314109" y="3045298"/>
              <a:chExt cx="51722" cy="51815"/>
            </a:xfrm>
          </p:grpSpPr>
          <p:sp>
            <p:nvSpPr>
              <p:cNvPr id="2460" name="Freeform 2459">
                <a:extLst>
                  <a:ext uri="{FF2B5EF4-FFF2-40B4-BE49-F238E27FC236}">
                    <a16:creationId xmlns:a16="http://schemas.microsoft.com/office/drawing/2014/main" id="{675BA937-1C35-0736-7EDA-1E5FC1A70DB9}"/>
                  </a:ext>
                </a:extLst>
              </p:cNvPr>
              <p:cNvSpPr/>
              <p:nvPr/>
            </p:nvSpPr>
            <p:spPr>
              <a:xfrm>
                <a:off x="-3314109" y="307120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61" name="Freeform 2460">
                <a:extLst>
                  <a:ext uri="{FF2B5EF4-FFF2-40B4-BE49-F238E27FC236}">
                    <a16:creationId xmlns:a16="http://schemas.microsoft.com/office/drawing/2014/main" id="{A0AB2EE5-F14E-9D65-5A88-B2DE50F007C0}"/>
                  </a:ext>
                </a:extLst>
              </p:cNvPr>
              <p:cNvSpPr/>
              <p:nvPr/>
            </p:nvSpPr>
            <p:spPr>
              <a:xfrm>
                <a:off x="-3288247" y="304529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2" name="Graphic 45">
              <a:extLst>
                <a:ext uri="{FF2B5EF4-FFF2-40B4-BE49-F238E27FC236}">
                  <a16:creationId xmlns:a16="http://schemas.microsoft.com/office/drawing/2014/main" id="{5D8805CB-45FE-A330-CBFB-0F4C09903A8F}"/>
                </a:ext>
              </a:extLst>
            </p:cNvPr>
            <p:cNvGrpSpPr/>
            <p:nvPr/>
          </p:nvGrpSpPr>
          <p:grpSpPr>
            <a:xfrm>
              <a:off x="-3418315" y="3037488"/>
              <a:ext cx="51722" cy="51815"/>
              <a:chOff x="-3418315" y="3037488"/>
              <a:chExt cx="51722" cy="51815"/>
            </a:xfrm>
          </p:grpSpPr>
          <p:sp>
            <p:nvSpPr>
              <p:cNvPr id="2463" name="Freeform 2462">
                <a:extLst>
                  <a:ext uri="{FF2B5EF4-FFF2-40B4-BE49-F238E27FC236}">
                    <a16:creationId xmlns:a16="http://schemas.microsoft.com/office/drawing/2014/main" id="{B8E3751F-57C3-A917-5D5F-22450095561A}"/>
                  </a:ext>
                </a:extLst>
              </p:cNvPr>
              <p:cNvSpPr/>
              <p:nvPr/>
            </p:nvSpPr>
            <p:spPr>
              <a:xfrm>
                <a:off x="-3418315" y="306339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64" name="Freeform 2463">
                <a:extLst>
                  <a:ext uri="{FF2B5EF4-FFF2-40B4-BE49-F238E27FC236}">
                    <a16:creationId xmlns:a16="http://schemas.microsoft.com/office/drawing/2014/main" id="{20C20154-ACC0-2EFD-9444-6ED7E6BAB667}"/>
                  </a:ext>
                </a:extLst>
              </p:cNvPr>
              <p:cNvSpPr/>
              <p:nvPr/>
            </p:nvSpPr>
            <p:spPr>
              <a:xfrm>
                <a:off x="-3392454" y="303748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5" name="Graphic 45">
              <a:extLst>
                <a:ext uri="{FF2B5EF4-FFF2-40B4-BE49-F238E27FC236}">
                  <a16:creationId xmlns:a16="http://schemas.microsoft.com/office/drawing/2014/main" id="{1DCFF132-442E-23BA-004D-67D812F586D5}"/>
                </a:ext>
              </a:extLst>
            </p:cNvPr>
            <p:cNvGrpSpPr/>
            <p:nvPr/>
          </p:nvGrpSpPr>
          <p:grpSpPr>
            <a:xfrm>
              <a:off x="-3610850" y="3030058"/>
              <a:ext cx="51722" cy="51911"/>
              <a:chOff x="-3610850" y="3030058"/>
              <a:chExt cx="51722" cy="51911"/>
            </a:xfrm>
          </p:grpSpPr>
          <p:sp>
            <p:nvSpPr>
              <p:cNvPr id="2466" name="Freeform 2465">
                <a:extLst>
                  <a:ext uri="{FF2B5EF4-FFF2-40B4-BE49-F238E27FC236}">
                    <a16:creationId xmlns:a16="http://schemas.microsoft.com/office/drawing/2014/main" id="{DD8CA581-289D-EC34-0854-72B0964DE9C7}"/>
                  </a:ext>
                </a:extLst>
              </p:cNvPr>
              <p:cNvSpPr/>
              <p:nvPr/>
            </p:nvSpPr>
            <p:spPr>
              <a:xfrm>
                <a:off x="-3610850" y="305606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67" name="Freeform 2466">
                <a:extLst>
                  <a:ext uri="{FF2B5EF4-FFF2-40B4-BE49-F238E27FC236}">
                    <a16:creationId xmlns:a16="http://schemas.microsoft.com/office/drawing/2014/main" id="{801FFCDA-BB04-23E7-6139-195C84B5CDBC}"/>
                  </a:ext>
                </a:extLst>
              </p:cNvPr>
              <p:cNvSpPr/>
              <p:nvPr/>
            </p:nvSpPr>
            <p:spPr>
              <a:xfrm>
                <a:off x="-3584989" y="3030058"/>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8" name="Graphic 45">
              <a:extLst>
                <a:ext uri="{FF2B5EF4-FFF2-40B4-BE49-F238E27FC236}">
                  <a16:creationId xmlns:a16="http://schemas.microsoft.com/office/drawing/2014/main" id="{203DD679-CDC8-194B-B221-3900F315B7B2}"/>
                </a:ext>
              </a:extLst>
            </p:cNvPr>
            <p:cNvGrpSpPr/>
            <p:nvPr/>
          </p:nvGrpSpPr>
          <p:grpSpPr>
            <a:xfrm>
              <a:off x="-3996491" y="3018438"/>
              <a:ext cx="51722" cy="51815"/>
              <a:chOff x="-3996491" y="3018438"/>
              <a:chExt cx="51722" cy="51815"/>
            </a:xfrm>
          </p:grpSpPr>
          <p:sp>
            <p:nvSpPr>
              <p:cNvPr id="2469" name="Freeform 2468">
                <a:extLst>
                  <a:ext uri="{FF2B5EF4-FFF2-40B4-BE49-F238E27FC236}">
                    <a16:creationId xmlns:a16="http://schemas.microsoft.com/office/drawing/2014/main" id="{D5AA2BF2-8763-D0CF-8EAF-B5E44A9BE087}"/>
                  </a:ext>
                </a:extLst>
              </p:cNvPr>
              <p:cNvSpPr/>
              <p:nvPr/>
            </p:nvSpPr>
            <p:spPr>
              <a:xfrm>
                <a:off x="-3996491" y="304434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70" name="Freeform 2469">
                <a:extLst>
                  <a:ext uri="{FF2B5EF4-FFF2-40B4-BE49-F238E27FC236}">
                    <a16:creationId xmlns:a16="http://schemas.microsoft.com/office/drawing/2014/main" id="{5700D8C0-0DA8-D646-AEE3-C46C99E929F5}"/>
                  </a:ext>
                </a:extLst>
              </p:cNvPr>
              <p:cNvSpPr/>
              <p:nvPr/>
            </p:nvSpPr>
            <p:spPr>
              <a:xfrm>
                <a:off x="-3970629" y="301843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1" name="Graphic 45">
              <a:extLst>
                <a:ext uri="{FF2B5EF4-FFF2-40B4-BE49-F238E27FC236}">
                  <a16:creationId xmlns:a16="http://schemas.microsoft.com/office/drawing/2014/main" id="{5D64DA72-67D3-5D96-F5E9-118251840687}"/>
                </a:ext>
              </a:extLst>
            </p:cNvPr>
            <p:cNvGrpSpPr/>
            <p:nvPr/>
          </p:nvGrpSpPr>
          <p:grpSpPr>
            <a:xfrm>
              <a:off x="-4006664" y="3018438"/>
              <a:ext cx="51818" cy="51815"/>
              <a:chOff x="-4006664" y="3018438"/>
              <a:chExt cx="51818" cy="51815"/>
            </a:xfrm>
          </p:grpSpPr>
          <p:sp>
            <p:nvSpPr>
              <p:cNvPr id="2472" name="Freeform 2471">
                <a:extLst>
                  <a:ext uri="{FF2B5EF4-FFF2-40B4-BE49-F238E27FC236}">
                    <a16:creationId xmlns:a16="http://schemas.microsoft.com/office/drawing/2014/main" id="{6664D4A1-4A87-3A61-EB1A-CE3EA1876386}"/>
                  </a:ext>
                </a:extLst>
              </p:cNvPr>
              <p:cNvSpPr/>
              <p:nvPr/>
            </p:nvSpPr>
            <p:spPr>
              <a:xfrm>
                <a:off x="-4006664" y="304434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73" name="Freeform 2472">
                <a:extLst>
                  <a:ext uri="{FF2B5EF4-FFF2-40B4-BE49-F238E27FC236}">
                    <a16:creationId xmlns:a16="http://schemas.microsoft.com/office/drawing/2014/main" id="{8AF18551-3854-814E-395E-0DB32F104ED1}"/>
                  </a:ext>
                </a:extLst>
              </p:cNvPr>
              <p:cNvSpPr/>
              <p:nvPr/>
            </p:nvSpPr>
            <p:spPr>
              <a:xfrm>
                <a:off x="-3980803" y="301843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4" name="Graphic 45">
              <a:extLst>
                <a:ext uri="{FF2B5EF4-FFF2-40B4-BE49-F238E27FC236}">
                  <a16:creationId xmlns:a16="http://schemas.microsoft.com/office/drawing/2014/main" id="{144106D4-44C0-932B-78F7-D7873D57C6A7}"/>
                </a:ext>
              </a:extLst>
            </p:cNvPr>
            <p:cNvGrpSpPr/>
            <p:nvPr/>
          </p:nvGrpSpPr>
          <p:grpSpPr>
            <a:xfrm>
              <a:off x="-4032526" y="3018438"/>
              <a:ext cx="51722" cy="51815"/>
              <a:chOff x="-4032526" y="3018438"/>
              <a:chExt cx="51722" cy="51815"/>
            </a:xfrm>
          </p:grpSpPr>
          <p:sp>
            <p:nvSpPr>
              <p:cNvPr id="2475" name="Freeform 2474">
                <a:extLst>
                  <a:ext uri="{FF2B5EF4-FFF2-40B4-BE49-F238E27FC236}">
                    <a16:creationId xmlns:a16="http://schemas.microsoft.com/office/drawing/2014/main" id="{5C0270E5-B36C-A6AF-DD72-71CEEE480B9C}"/>
                  </a:ext>
                </a:extLst>
              </p:cNvPr>
              <p:cNvSpPr/>
              <p:nvPr/>
            </p:nvSpPr>
            <p:spPr>
              <a:xfrm>
                <a:off x="-4032526" y="304434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76" name="Freeform 2475">
                <a:extLst>
                  <a:ext uri="{FF2B5EF4-FFF2-40B4-BE49-F238E27FC236}">
                    <a16:creationId xmlns:a16="http://schemas.microsoft.com/office/drawing/2014/main" id="{D10CB924-060A-5821-847F-D4323CB9A7AB}"/>
                  </a:ext>
                </a:extLst>
              </p:cNvPr>
              <p:cNvSpPr/>
              <p:nvPr/>
            </p:nvSpPr>
            <p:spPr>
              <a:xfrm>
                <a:off x="-4006664" y="301843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77" name="Graphic 45">
              <a:extLst>
                <a:ext uri="{FF2B5EF4-FFF2-40B4-BE49-F238E27FC236}">
                  <a16:creationId xmlns:a16="http://schemas.microsoft.com/office/drawing/2014/main" id="{372BFE8E-92A6-4A35-4B07-A24811A703AB}"/>
                </a:ext>
              </a:extLst>
            </p:cNvPr>
            <p:cNvGrpSpPr/>
            <p:nvPr/>
          </p:nvGrpSpPr>
          <p:grpSpPr>
            <a:xfrm>
              <a:off x="-4126464" y="3018438"/>
              <a:ext cx="51818" cy="51815"/>
              <a:chOff x="-4126464" y="3018438"/>
              <a:chExt cx="51818" cy="51815"/>
            </a:xfrm>
          </p:grpSpPr>
          <p:sp>
            <p:nvSpPr>
              <p:cNvPr id="2478" name="Freeform 2477">
                <a:extLst>
                  <a:ext uri="{FF2B5EF4-FFF2-40B4-BE49-F238E27FC236}">
                    <a16:creationId xmlns:a16="http://schemas.microsoft.com/office/drawing/2014/main" id="{8FC01C59-C1F7-A391-0ABE-E6DD72F10F4F}"/>
                  </a:ext>
                </a:extLst>
              </p:cNvPr>
              <p:cNvSpPr/>
              <p:nvPr/>
            </p:nvSpPr>
            <p:spPr>
              <a:xfrm>
                <a:off x="-4126464" y="304434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79" name="Freeform 2478">
                <a:extLst>
                  <a:ext uri="{FF2B5EF4-FFF2-40B4-BE49-F238E27FC236}">
                    <a16:creationId xmlns:a16="http://schemas.microsoft.com/office/drawing/2014/main" id="{BFA67E07-7B52-62F7-809A-FBAAA5D7DB1F}"/>
                  </a:ext>
                </a:extLst>
              </p:cNvPr>
              <p:cNvSpPr/>
              <p:nvPr/>
            </p:nvSpPr>
            <p:spPr>
              <a:xfrm>
                <a:off x="-4100602" y="301843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0" name="Graphic 45">
              <a:extLst>
                <a:ext uri="{FF2B5EF4-FFF2-40B4-BE49-F238E27FC236}">
                  <a16:creationId xmlns:a16="http://schemas.microsoft.com/office/drawing/2014/main" id="{DFC69281-9E1B-0FD9-B06E-9EC9B171A6B2}"/>
                </a:ext>
              </a:extLst>
            </p:cNvPr>
            <p:cNvGrpSpPr/>
            <p:nvPr/>
          </p:nvGrpSpPr>
          <p:grpSpPr>
            <a:xfrm>
              <a:off x="-4277544" y="3018438"/>
              <a:ext cx="51722" cy="51815"/>
              <a:chOff x="-4277544" y="3018438"/>
              <a:chExt cx="51722" cy="51815"/>
            </a:xfrm>
          </p:grpSpPr>
          <p:sp>
            <p:nvSpPr>
              <p:cNvPr id="2481" name="Freeform 2480">
                <a:extLst>
                  <a:ext uri="{FF2B5EF4-FFF2-40B4-BE49-F238E27FC236}">
                    <a16:creationId xmlns:a16="http://schemas.microsoft.com/office/drawing/2014/main" id="{AEC55EEE-D303-F5E4-8836-8552C676960E}"/>
                  </a:ext>
                </a:extLst>
              </p:cNvPr>
              <p:cNvSpPr/>
              <p:nvPr/>
            </p:nvSpPr>
            <p:spPr>
              <a:xfrm>
                <a:off x="-4277544" y="304434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82" name="Freeform 2481">
                <a:extLst>
                  <a:ext uri="{FF2B5EF4-FFF2-40B4-BE49-F238E27FC236}">
                    <a16:creationId xmlns:a16="http://schemas.microsoft.com/office/drawing/2014/main" id="{A06AD2BC-6185-F843-5B8C-104C1C949852}"/>
                  </a:ext>
                </a:extLst>
              </p:cNvPr>
              <p:cNvSpPr/>
              <p:nvPr/>
            </p:nvSpPr>
            <p:spPr>
              <a:xfrm>
                <a:off x="-4251683" y="301843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3" name="Graphic 45">
              <a:extLst>
                <a:ext uri="{FF2B5EF4-FFF2-40B4-BE49-F238E27FC236}">
                  <a16:creationId xmlns:a16="http://schemas.microsoft.com/office/drawing/2014/main" id="{6F674817-D64E-2A6C-486F-D363CC890466}"/>
                </a:ext>
              </a:extLst>
            </p:cNvPr>
            <p:cNvGrpSpPr/>
            <p:nvPr/>
          </p:nvGrpSpPr>
          <p:grpSpPr>
            <a:xfrm>
              <a:off x="-4376902" y="3013389"/>
              <a:ext cx="51722" cy="51816"/>
              <a:chOff x="-4376902" y="3013389"/>
              <a:chExt cx="51722" cy="51816"/>
            </a:xfrm>
          </p:grpSpPr>
          <p:sp>
            <p:nvSpPr>
              <p:cNvPr id="2484" name="Freeform 2483">
                <a:extLst>
                  <a:ext uri="{FF2B5EF4-FFF2-40B4-BE49-F238E27FC236}">
                    <a16:creationId xmlns:a16="http://schemas.microsoft.com/office/drawing/2014/main" id="{0D125F96-36F4-81D2-4FEF-7181EA33F184}"/>
                  </a:ext>
                </a:extLst>
              </p:cNvPr>
              <p:cNvSpPr/>
              <p:nvPr/>
            </p:nvSpPr>
            <p:spPr>
              <a:xfrm>
                <a:off x="-4376902" y="303929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85" name="Freeform 2484">
                <a:extLst>
                  <a:ext uri="{FF2B5EF4-FFF2-40B4-BE49-F238E27FC236}">
                    <a16:creationId xmlns:a16="http://schemas.microsoft.com/office/drawing/2014/main" id="{8EF11F2E-4297-003A-F1F7-28CE090EC82B}"/>
                  </a:ext>
                </a:extLst>
              </p:cNvPr>
              <p:cNvSpPr/>
              <p:nvPr/>
            </p:nvSpPr>
            <p:spPr>
              <a:xfrm>
                <a:off x="-4351040" y="301338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6" name="Graphic 45">
              <a:extLst>
                <a:ext uri="{FF2B5EF4-FFF2-40B4-BE49-F238E27FC236}">
                  <a16:creationId xmlns:a16="http://schemas.microsoft.com/office/drawing/2014/main" id="{B25C52CF-6BD6-C56F-AB3C-C7057B18EDD0}"/>
                </a:ext>
              </a:extLst>
            </p:cNvPr>
            <p:cNvGrpSpPr/>
            <p:nvPr/>
          </p:nvGrpSpPr>
          <p:grpSpPr>
            <a:xfrm>
              <a:off x="-4491092" y="3013389"/>
              <a:ext cx="51722" cy="51816"/>
              <a:chOff x="-4491092" y="3013389"/>
              <a:chExt cx="51722" cy="51816"/>
            </a:xfrm>
          </p:grpSpPr>
          <p:sp>
            <p:nvSpPr>
              <p:cNvPr id="2487" name="Freeform 2486">
                <a:extLst>
                  <a:ext uri="{FF2B5EF4-FFF2-40B4-BE49-F238E27FC236}">
                    <a16:creationId xmlns:a16="http://schemas.microsoft.com/office/drawing/2014/main" id="{19BC65FB-B0C2-9667-971B-E8BB81AC46CC}"/>
                  </a:ext>
                </a:extLst>
              </p:cNvPr>
              <p:cNvSpPr/>
              <p:nvPr/>
            </p:nvSpPr>
            <p:spPr>
              <a:xfrm>
                <a:off x="-4491092" y="303929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88" name="Freeform 2487">
                <a:extLst>
                  <a:ext uri="{FF2B5EF4-FFF2-40B4-BE49-F238E27FC236}">
                    <a16:creationId xmlns:a16="http://schemas.microsoft.com/office/drawing/2014/main" id="{3DCD309E-95A3-3F19-5C34-294ACF1F5116}"/>
                  </a:ext>
                </a:extLst>
              </p:cNvPr>
              <p:cNvSpPr/>
              <p:nvPr/>
            </p:nvSpPr>
            <p:spPr>
              <a:xfrm>
                <a:off x="-4465230" y="301338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9" name="Graphic 45">
              <a:extLst>
                <a:ext uri="{FF2B5EF4-FFF2-40B4-BE49-F238E27FC236}">
                  <a16:creationId xmlns:a16="http://schemas.microsoft.com/office/drawing/2014/main" id="{FA467C38-3926-776F-6B25-B15652701EFF}"/>
                </a:ext>
              </a:extLst>
            </p:cNvPr>
            <p:cNvGrpSpPr/>
            <p:nvPr/>
          </p:nvGrpSpPr>
          <p:grpSpPr>
            <a:xfrm>
              <a:off x="-4585220" y="3009294"/>
              <a:ext cx="51722" cy="51815"/>
              <a:chOff x="-4585220" y="3009294"/>
              <a:chExt cx="51722" cy="51815"/>
            </a:xfrm>
          </p:grpSpPr>
          <p:sp>
            <p:nvSpPr>
              <p:cNvPr id="2490" name="Freeform 2489">
                <a:extLst>
                  <a:ext uri="{FF2B5EF4-FFF2-40B4-BE49-F238E27FC236}">
                    <a16:creationId xmlns:a16="http://schemas.microsoft.com/office/drawing/2014/main" id="{0BBFAC49-670E-39DA-761C-27C4EEFE6372}"/>
                  </a:ext>
                </a:extLst>
              </p:cNvPr>
              <p:cNvSpPr/>
              <p:nvPr/>
            </p:nvSpPr>
            <p:spPr>
              <a:xfrm>
                <a:off x="-4585220" y="303520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91" name="Freeform 2490">
                <a:extLst>
                  <a:ext uri="{FF2B5EF4-FFF2-40B4-BE49-F238E27FC236}">
                    <a16:creationId xmlns:a16="http://schemas.microsoft.com/office/drawing/2014/main" id="{DF74FEBF-F4DE-0CFB-E800-60C3DC4BC1DA}"/>
                  </a:ext>
                </a:extLst>
              </p:cNvPr>
              <p:cNvSpPr/>
              <p:nvPr/>
            </p:nvSpPr>
            <p:spPr>
              <a:xfrm>
                <a:off x="-4559358"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2" name="Graphic 45">
              <a:extLst>
                <a:ext uri="{FF2B5EF4-FFF2-40B4-BE49-F238E27FC236}">
                  <a16:creationId xmlns:a16="http://schemas.microsoft.com/office/drawing/2014/main" id="{5A66302A-B8E7-0FCE-C28F-07CD339BDB6C}"/>
                </a:ext>
              </a:extLst>
            </p:cNvPr>
            <p:cNvGrpSpPr/>
            <p:nvPr/>
          </p:nvGrpSpPr>
          <p:grpSpPr>
            <a:xfrm>
              <a:off x="-4652726" y="3009294"/>
              <a:ext cx="51818" cy="51815"/>
              <a:chOff x="-4652726" y="3009294"/>
              <a:chExt cx="51818" cy="51815"/>
            </a:xfrm>
          </p:grpSpPr>
          <p:sp>
            <p:nvSpPr>
              <p:cNvPr id="2493" name="Freeform 2492">
                <a:extLst>
                  <a:ext uri="{FF2B5EF4-FFF2-40B4-BE49-F238E27FC236}">
                    <a16:creationId xmlns:a16="http://schemas.microsoft.com/office/drawing/2014/main" id="{1435973F-D80F-2C89-636D-5C1E693C1AD5}"/>
                  </a:ext>
                </a:extLst>
              </p:cNvPr>
              <p:cNvSpPr/>
              <p:nvPr/>
            </p:nvSpPr>
            <p:spPr>
              <a:xfrm>
                <a:off x="-4652726" y="303520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94" name="Freeform 2493">
                <a:extLst>
                  <a:ext uri="{FF2B5EF4-FFF2-40B4-BE49-F238E27FC236}">
                    <a16:creationId xmlns:a16="http://schemas.microsoft.com/office/drawing/2014/main" id="{221B38C0-2E05-8097-17E2-1BD27D23B07D}"/>
                  </a:ext>
                </a:extLst>
              </p:cNvPr>
              <p:cNvSpPr/>
              <p:nvPr/>
            </p:nvSpPr>
            <p:spPr>
              <a:xfrm>
                <a:off x="-4626864"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5" name="Graphic 45">
              <a:extLst>
                <a:ext uri="{FF2B5EF4-FFF2-40B4-BE49-F238E27FC236}">
                  <a16:creationId xmlns:a16="http://schemas.microsoft.com/office/drawing/2014/main" id="{A168C9E8-3BC6-0446-5069-79EA8FC0FFBD}"/>
                </a:ext>
              </a:extLst>
            </p:cNvPr>
            <p:cNvGrpSpPr/>
            <p:nvPr/>
          </p:nvGrpSpPr>
          <p:grpSpPr>
            <a:xfrm>
              <a:off x="-4725461" y="3009294"/>
              <a:ext cx="51818" cy="51815"/>
              <a:chOff x="-4725461" y="3009294"/>
              <a:chExt cx="51818" cy="51815"/>
            </a:xfrm>
          </p:grpSpPr>
          <p:sp>
            <p:nvSpPr>
              <p:cNvPr id="2496" name="Freeform 2495">
                <a:extLst>
                  <a:ext uri="{FF2B5EF4-FFF2-40B4-BE49-F238E27FC236}">
                    <a16:creationId xmlns:a16="http://schemas.microsoft.com/office/drawing/2014/main" id="{2B1CC868-1105-607A-7451-7F487D939DC8}"/>
                  </a:ext>
                </a:extLst>
              </p:cNvPr>
              <p:cNvSpPr/>
              <p:nvPr/>
            </p:nvSpPr>
            <p:spPr>
              <a:xfrm>
                <a:off x="-4725461" y="303520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97" name="Freeform 2496">
                <a:extLst>
                  <a:ext uri="{FF2B5EF4-FFF2-40B4-BE49-F238E27FC236}">
                    <a16:creationId xmlns:a16="http://schemas.microsoft.com/office/drawing/2014/main" id="{60038658-AE5E-6D93-7703-85631A4A5D9C}"/>
                  </a:ext>
                </a:extLst>
              </p:cNvPr>
              <p:cNvSpPr/>
              <p:nvPr/>
            </p:nvSpPr>
            <p:spPr>
              <a:xfrm>
                <a:off x="-4699600"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8" name="Graphic 45">
              <a:extLst>
                <a:ext uri="{FF2B5EF4-FFF2-40B4-BE49-F238E27FC236}">
                  <a16:creationId xmlns:a16="http://schemas.microsoft.com/office/drawing/2014/main" id="{659B92B0-DA91-FDCA-3DCD-88644DE0A107}"/>
                </a:ext>
              </a:extLst>
            </p:cNvPr>
            <p:cNvGrpSpPr/>
            <p:nvPr/>
          </p:nvGrpSpPr>
          <p:grpSpPr>
            <a:xfrm>
              <a:off x="-4741530" y="3009294"/>
              <a:ext cx="51818" cy="51815"/>
              <a:chOff x="-4741530" y="3009294"/>
              <a:chExt cx="51818" cy="51815"/>
            </a:xfrm>
          </p:grpSpPr>
          <p:sp>
            <p:nvSpPr>
              <p:cNvPr id="2499" name="Freeform 2498">
                <a:extLst>
                  <a:ext uri="{FF2B5EF4-FFF2-40B4-BE49-F238E27FC236}">
                    <a16:creationId xmlns:a16="http://schemas.microsoft.com/office/drawing/2014/main" id="{E154A71E-28B0-5B77-8366-9812E0B1CDF7}"/>
                  </a:ext>
                </a:extLst>
              </p:cNvPr>
              <p:cNvSpPr/>
              <p:nvPr/>
            </p:nvSpPr>
            <p:spPr>
              <a:xfrm>
                <a:off x="-4741530" y="303520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00" name="Freeform 2499">
                <a:extLst>
                  <a:ext uri="{FF2B5EF4-FFF2-40B4-BE49-F238E27FC236}">
                    <a16:creationId xmlns:a16="http://schemas.microsoft.com/office/drawing/2014/main" id="{16AE6033-4CE7-AFE1-450D-571F50991050}"/>
                  </a:ext>
                </a:extLst>
              </p:cNvPr>
              <p:cNvSpPr/>
              <p:nvPr/>
            </p:nvSpPr>
            <p:spPr>
              <a:xfrm>
                <a:off x="-4715668"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1" name="Graphic 45">
              <a:extLst>
                <a:ext uri="{FF2B5EF4-FFF2-40B4-BE49-F238E27FC236}">
                  <a16:creationId xmlns:a16="http://schemas.microsoft.com/office/drawing/2014/main" id="{3EAAE771-62F8-7592-5E02-4BAA2E17A0DD}"/>
                </a:ext>
              </a:extLst>
            </p:cNvPr>
            <p:cNvGrpSpPr/>
            <p:nvPr/>
          </p:nvGrpSpPr>
          <p:grpSpPr>
            <a:xfrm>
              <a:off x="-4756742" y="3009294"/>
              <a:ext cx="51722" cy="51815"/>
              <a:chOff x="-4756742" y="3009294"/>
              <a:chExt cx="51722" cy="51815"/>
            </a:xfrm>
          </p:grpSpPr>
          <p:sp>
            <p:nvSpPr>
              <p:cNvPr id="2502" name="Freeform 2501">
                <a:extLst>
                  <a:ext uri="{FF2B5EF4-FFF2-40B4-BE49-F238E27FC236}">
                    <a16:creationId xmlns:a16="http://schemas.microsoft.com/office/drawing/2014/main" id="{1129799F-1D30-641E-C426-D7628D4FD53D}"/>
                  </a:ext>
                </a:extLst>
              </p:cNvPr>
              <p:cNvSpPr/>
              <p:nvPr/>
            </p:nvSpPr>
            <p:spPr>
              <a:xfrm>
                <a:off x="-4756742" y="303520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03" name="Freeform 2502">
                <a:extLst>
                  <a:ext uri="{FF2B5EF4-FFF2-40B4-BE49-F238E27FC236}">
                    <a16:creationId xmlns:a16="http://schemas.microsoft.com/office/drawing/2014/main" id="{2DBD6478-03F6-BDB4-258D-83FE5D412F54}"/>
                  </a:ext>
                </a:extLst>
              </p:cNvPr>
              <p:cNvSpPr/>
              <p:nvPr/>
            </p:nvSpPr>
            <p:spPr>
              <a:xfrm>
                <a:off x="-4730881"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4" name="Graphic 45">
              <a:extLst>
                <a:ext uri="{FF2B5EF4-FFF2-40B4-BE49-F238E27FC236}">
                  <a16:creationId xmlns:a16="http://schemas.microsoft.com/office/drawing/2014/main" id="{1D5D9E3B-38EE-664F-04FA-60F4D34559C6}"/>
                </a:ext>
              </a:extLst>
            </p:cNvPr>
            <p:cNvGrpSpPr/>
            <p:nvPr/>
          </p:nvGrpSpPr>
          <p:grpSpPr>
            <a:xfrm>
              <a:off x="-4845451" y="3009294"/>
              <a:ext cx="51818" cy="51815"/>
              <a:chOff x="-4845451" y="3009294"/>
              <a:chExt cx="51818" cy="51815"/>
            </a:xfrm>
          </p:grpSpPr>
          <p:sp>
            <p:nvSpPr>
              <p:cNvPr id="2505" name="Freeform 2504">
                <a:extLst>
                  <a:ext uri="{FF2B5EF4-FFF2-40B4-BE49-F238E27FC236}">
                    <a16:creationId xmlns:a16="http://schemas.microsoft.com/office/drawing/2014/main" id="{15DBD392-3F25-0C15-54B6-B27A7471CBF8}"/>
                  </a:ext>
                </a:extLst>
              </p:cNvPr>
              <p:cNvSpPr/>
              <p:nvPr/>
            </p:nvSpPr>
            <p:spPr>
              <a:xfrm>
                <a:off x="-4845451" y="303520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06" name="Freeform 2505">
                <a:extLst>
                  <a:ext uri="{FF2B5EF4-FFF2-40B4-BE49-F238E27FC236}">
                    <a16:creationId xmlns:a16="http://schemas.microsoft.com/office/drawing/2014/main" id="{858FBEF1-96A8-5147-0EB4-EADFBAB73735}"/>
                  </a:ext>
                </a:extLst>
              </p:cNvPr>
              <p:cNvSpPr/>
              <p:nvPr/>
            </p:nvSpPr>
            <p:spPr>
              <a:xfrm>
                <a:off x="-4819590"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07" name="Graphic 45">
              <a:extLst>
                <a:ext uri="{FF2B5EF4-FFF2-40B4-BE49-F238E27FC236}">
                  <a16:creationId xmlns:a16="http://schemas.microsoft.com/office/drawing/2014/main" id="{B69652EB-4FC6-0CFD-8434-294CC7BF0A51}"/>
                </a:ext>
              </a:extLst>
            </p:cNvPr>
            <p:cNvGrpSpPr/>
            <p:nvPr/>
          </p:nvGrpSpPr>
          <p:grpSpPr>
            <a:xfrm>
              <a:off x="-4871313" y="3009294"/>
              <a:ext cx="51722" cy="51815"/>
              <a:chOff x="-4871313" y="3009294"/>
              <a:chExt cx="51722" cy="51815"/>
            </a:xfrm>
          </p:grpSpPr>
          <p:sp>
            <p:nvSpPr>
              <p:cNvPr id="2508" name="Freeform 2507">
                <a:extLst>
                  <a:ext uri="{FF2B5EF4-FFF2-40B4-BE49-F238E27FC236}">
                    <a16:creationId xmlns:a16="http://schemas.microsoft.com/office/drawing/2014/main" id="{1D495A46-13D0-5717-7ACF-32305D3291EE}"/>
                  </a:ext>
                </a:extLst>
              </p:cNvPr>
              <p:cNvSpPr/>
              <p:nvPr/>
            </p:nvSpPr>
            <p:spPr>
              <a:xfrm>
                <a:off x="-4871313" y="303520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09" name="Freeform 2508">
                <a:extLst>
                  <a:ext uri="{FF2B5EF4-FFF2-40B4-BE49-F238E27FC236}">
                    <a16:creationId xmlns:a16="http://schemas.microsoft.com/office/drawing/2014/main" id="{19C21D26-8DF0-82A2-9FF1-75D086E801AE}"/>
                  </a:ext>
                </a:extLst>
              </p:cNvPr>
              <p:cNvSpPr/>
              <p:nvPr/>
            </p:nvSpPr>
            <p:spPr>
              <a:xfrm>
                <a:off x="-4845451"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0" name="Graphic 45">
              <a:extLst>
                <a:ext uri="{FF2B5EF4-FFF2-40B4-BE49-F238E27FC236}">
                  <a16:creationId xmlns:a16="http://schemas.microsoft.com/office/drawing/2014/main" id="{01637DB2-FBB6-14CA-7026-B810E468F08E}"/>
                </a:ext>
              </a:extLst>
            </p:cNvPr>
            <p:cNvGrpSpPr/>
            <p:nvPr/>
          </p:nvGrpSpPr>
          <p:grpSpPr>
            <a:xfrm>
              <a:off x="-4913147" y="3009294"/>
              <a:ext cx="51818" cy="51815"/>
              <a:chOff x="-4913147" y="3009294"/>
              <a:chExt cx="51818" cy="51815"/>
            </a:xfrm>
          </p:grpSpPr>
          <p:sp>
            <p:nvSpPr>
              <p:cNvPr id="2511" name="Freeform 2510">
                <a:extLst>
                  <a:ext uri="{FF2B5EF4-FFF2-40B4-BE49-F238E27FC236}">
                    <a16:creationId xmlns:a16="http://schemas.microsoft.com/office/drawing/2014/main" id="{6B9EA9CA-5B44-F0A8-995C-4AB4D3D1FA32}"/>
                  </a:ext>
                </a:extLst>
              </p:cNvPr>
              <p:cNvSpPr/>
              <p:nvPr/>
            </p:nvSpPr>
            <p:spPr>
              <a:xfrm>
                <a:off x="-4913147" y="303520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12" name="Freeform 2511">
                <a:extLst>
                  <a:ext uri="{FF2B5EF4-FFF2-40B4-BE49-F238E27FC236}">
                    <a16:creationId xmlns:a16="http://schemas.microsoft.com/office/drawing/2014/main" id="{037C6AC7-3247-2D4B-BB9A-812A9FDB3D1D}"/>
                  </a:ext>
                </a:extLst>
              </p:cNvPr>
              <p:cNvSpPr/>
              <p:nvPr/>
            </p:nvSpPr>
            <p:spPr>
              <a:xfrm>
                <a:off x="-4887286"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3" name="Graphic 45">
              <a:extLst>
                <a:ext uri="{FF2B5EF4-FFF2-40B4-BE49-F238E27FC236}">
                  <a16:creationId xmlns:a16="http://schemas.microsoft.com/office/drawing/2014/main" id="{6E329F99-A70C-DE1B-356B-05BBBF26A115}"/>
                </a:ext>
              </a:extLst>
            </p:cNvPr>
            <p:cNvGrpSpPr/>
            <p:nvPr/>
          </p:nvGrpSpPr>
          <p:grpSpPr>
            <a:xfrm>
              <a:off x="-4949943" y="3009294"/>
              <a:ext cx="51722" cy="51815"/>
              <a:chOff x="-4949943" y="3009294"/>
              <a:chExt cx="51722" cy="51815"/>
            </a:xfrm>
          </p:grpSpPr>
          <p:sp>
            <p:nvSpPr>
              <p:cNvPr id="2514" name="Freeform 2513">
                <a:extLst>
                  <a:ext uri="{FF2B5EF4-FFF2-40B4-BE49-F238E27FC236}">
                    <a16:creationId xmlns:a16="http://schemas.microsoft.com/office/drawing/2014/main" id="{B93A4E6A-9F7C-8B9D-13EB-ED044FDE3B83}"/>
                  </a:ext>
                </a:extLst>
              </p:cNvPr>
              <p:cNvSpPr/>
              <p:nvPr/>
            </p:nvSpPr>
            <p:spPr>
              <a:xfrm>
                <a:off x="-4949943" y="303520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15" name="Freeform 2514">
                <a:extLst>
                  <a:ext uri="{FF2B5EF4-FFF2-40B4-BE49-F238E27FC236}">
                    <a16:creationId xmlns:a16="http://schemas.microsoft.com/office/drawing/2014/main" id="{DA4AE280-5966-F80C-D12D-113FBDAB1940}"/>
                  </a:ext>
                </a:extLst>
              </p:cNvPr>
              <p:cNvSpPr/>
              <p:nvPr/>
            </p:nvSpPr>
            <p:spPr>
              <a:xfrm>
                <a:off x="-4924081"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6" name="Graphic 45">
              <a:extLst>
                <a:ext uri="{FF2B5EF4-FFF2-40B4-BE49-F238E27FC236}">
                  <a16:creationId xmlns:a16="http://schemas.microsoft.com/office/drawing/2014/main" id="{05360A1F-4867-C710-47C9-C25DA96F65C7}"/>
                </a:ext>
              </a:extLst>
            </p:cNvPr>
            <p:cNvGrpSpPr/>
            <p:nvPr/>
          </p:nvGrpSpPr>
          <p:grpSpPr>
            <a:xfrm>
              <a:off x="-5006705" y="3009294"/>
              <a:ext cx="51722" cy="51815"/>
              <a:chOff x="-5006705" y="3009294"/>
              <a:chExt cx="51722" cy="51815"/>
            </a:xfrm>
          </p:grpSpPr>
          <p:sp>
            <p:nvSpPr>
              <p:cNvPr id="2517" name="Freeform 2516">
                <a:extLst>
                  <a:ext uri="{FF2B5EF4-FFF2-40B4-BE49-F238E27FC236}">
                    <a16:creationId xmlns:a16="http://schemas.microsoft.com/office/drawing/2014/main" id="{3C8231BC-85EE-72BF-672A-44C2FBCD0225}"/>
                  </a:ext>
                </a:extLst>
              </p:cNvPr>
              <p:cNvSpPr/>
              <p:nvPr/>
            </p:nvSpPr>
            <p:spPr>
              <a:xfrm>
                <a:off x="-5006705" y="303520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18" name="Freeform 2517">
                <a:extLst>
                  <a:ext uri="{FF2B5EF4-FFF2-40B4-BE49-F238E27FC236}">
                    <a16:creationId xmlns:a16="http://schemas.microsoft.com/office/drawing/2014/main" id="{094D73EE-0737-A144-E213-9DF375872DA0}"/>
                  </a:ext>
                </a:extLst>
              </p:cNvPr>
              <p:cNvSpPr/>
              <p:nvPr/>
            </p:nvSpPr>
            <p:spPr>
              <a:xfrm>
                <a:off x="-4980844"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9" name="Graphic 45">
              <a:extLst>
                <a:ext uri="{FF2B5EF4-FFF2-40B4-BE49-F238E27FC236}">
                  <a16:creationId xmlns:a16="http://schemas.microsoft.com/office/drawing/2014/main" id="{E7799450-3A80-3CEF-9F07-5790DAF52B46}"/>
                </a:ext>
              </a:extLst>
            </p:cNvPr>
            <p:cNvGrpSpPr/>
            <p:nvPr/>
          </p:nvGrpSpPr>
          <p:grpSpPr>
            <a:xfrm>
              <a:off x="-5048445" y="3009294"/>
              <a:ext cx="51722" cy="51815"/>
              <a:chOff x="-5048445" y="3009294"/>
              <a:chExt cx="51722" cy="51815"/>
            </a:xfrm>
          </p:grpSpPr>
          <p:sp>
            <p:nvSpPr>
              <p:cNvPr id="2520" name="Freeform 2519">
                <a:extLst>
                  <a:ext uri="{FF2B5EF4-FFF2-40B4-BE49-F238E27FC236}">
                    <a16:creationId xmlns:a16="http://schemas.microsoft.com/office/drawing/2014/main" id="{7132232C-68AA-62E6-4C1E-FF8B30AD6532}"/>
                  </a:ext>
                </a:extLst>
              </p:cNvPr>
              <p:cNvSpPr/>
              <p:nvPr/>
            </p:nvSpPr>
            <p:spPr>
              <a:xfrm>
                <a:off x="-5048445" y="303520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21" name="Freeform 2520">
                <a:extLst>
                  <a:ext uri="{FF2B5EF4-FFF2-40B4-BE49-F238E27FC236}">
                    <a16:creationId xmlns:a16="http://schemas.microsoft.com/office/drawing/2014/main" id="{F3614562-84C3-06F1-6968-C14978B336EA}"/>
                  </a:ext>
                </a:extLst>
              </p:cNvPr>
              <p:cNvSpPr/>
              <p:nvPr/>
            </p:nvSpPr>
            <p:spPr>
              <a:xfrm>
                <a:off x="-5022583"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22" name="Graphic 45">
              <a:extLst>
                <a:ext uri="{FF2B5EF4-FFF2-40B4-BE49-F238E27FC236}">
                  <a16:creationId xmlns:a16="http://schemas.microsoft.com/office/drawing/2014/main" id="{8E56AF1A-3FD2-1AE5-DA54-8D66202C1B1C}"/>
                </a:ext>
              </a:extLst>
            </p:cNvPr>
            <p:cNvGrpSpPr/>
            <p:nvPr/>
          </p:nvGrpSpPr>
          <p:grpSpPr>
            <a:xfrm>
              <a:off x="-5116141" y="3009294"/>
              <a:ext cx="51722" cy="51815"/>
              <a:chOff x="-5116141" y="3009294"/>
              <a:chExt cx="51722" cy="51815"/>
            </a:xfrm>
          </p:grpSpPr>
          <p:sp>
            <p:nvSpPr>
              <p:cNvPr id="2523" name="Freeform 2522">
                <a:extLst>
                  <a:ext uri="{FF2B5EF4-FFF2-40B4-BE49-F238E27FC236}">
                    <a16:creationId xmlns:a16="http://schemas.microsoft.com/office/drawing/2014/main" id="{409B303B-3E0C-B0E2-1E80-FB6AAF64F59E}"/>
                  </a:ext>
                </a:extLst>
              </p:cNvPr>
              <p:cNvSpPr/>
              <p:nvPr/>
            </p:nvSpPr>
            <p:spPr>
              <a:xfrm>
                <a:off x="-5116141" y="303520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24" name="Freeform 2523">
                <a:extLst>
                  <a:ext uri="{FF2B5EF4-FFF2-40B4-BE49-F238E27FC236}">
                    <a16:creationId xmlns:a16="http://schemas.microsoft.com/office/drawing/2014/main" id="{86B0AD44-C93F-A18F-8F41-AC5C47EDD006}"/>
                  </a:ext>
                </a:extLst>
              </p:cNvPr>
              <p:cNvSpPr/>
              <p:nvPr/>
            </p:nvSpPr>
            <p:spPr>
              <a:xfrm>
                <a:off x="-5090280" y="30092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25" name="Graphic 45">
              <a:extLst>
                <a:ext uri="{FF2B5EF4-FFF2-40B4-BE49-F238E27FC236}">
                  <a16:creationId xmlns:a16="http://schemas.microsoft.com/office/drawing/2014/main" id="{F1A7E693-2520-6601-1828-64837065A2A1}"/>
                </a:ext>
              </a:extLst>
            </p:cNvPr>
            <p:cNvGrpSpPr/>
            <p:nvPr/>
          </p:nvGrpSpPr>
          <p:grpSpPr>
            <a:xfrm>
              <a:off x="-5350416" y="2993101"/>
              <a:ext cx="51722" cy="51815"/>
              <a:chOff x="-5350416" y="2993101"/>
              <a:chExt cx="51722" cy="51815"/>
            </a:xfrm>
          </p:grpSpPr>
          <p:sp>
            <p:nvSpPr>
              <p:cNvPr id="2526" name="Freeform 2525">
                <a:extLst>
                  <a:ext uri="{FF2B5EF4-FFF2-40B4-BE49-F238E27FC236}">
                    <a16:creationId xmlns:a16="http://schemas.microsoft.com/office/drawing/2014/main" id="{FC64A231-8ABE-D704-BD3E-BEBA7A636388}"/>
                  </a:ext>
                </a:extLst>
              </p:cNvPr>
              <p:cNvSpPr/>
              <p:nvPr/>
            </p:nvSpPr>
            <p:spPr>
              <a:xfrm>
                <a:off x="-5350416" y="30190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27" name="Freeform 2526">
                <a:extLst>
                  <a:ext uri="{FF2B5EF4-FFF2-40B4-BE49-F238E27FC236}">
                    <a16:creationId xmlns:a16="http://schemas.microsoft.com/office/drawing/2014/main" id="{0E2D00D3-F35E-4E6C-FD75-55968A2E0723}"/>
                  </a:ext>
                </a:extLst>
              </p:cNvPr>
              <p:cNvSpPr/>
              <p:nvPr/>
            </p:nvSpPr>
            <p:spPr>
              <a:xfrm>
                <a:off x="-5324554" y="29931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28" name="Graphic 45">
              <a:extLst>
                <a:ext uri="{FF2B5EF4-FFF2-40B4-BE49-F238E27FC236}">
                  <a16:creationId xmlns:a16="http://schemas.microsoft.com/office/drawing/2014/main" id="{5E4C19C3-5522-A70B-AAE6-9F111B64D3E4}"/>
                </a:ext>
              </a:extLst>
            </p:cNvPr>
            <p:cNvGrpSpPr/>
            <p:nvPr/>
          </p:nvGrpSpPr>
          <p:grpSpPr>
            <a:xfrm>
              <a:off x="-4022447" y="3018438"/>
              <a:ext cx="51818" cy="51815"/>
              <a:chOff x="-4022447" y="3018438"/>
              <a:chExt cx="51818" cy="51815"/>
            </a:xfrm>
          </p:grpSpPr>
          <p:sp>
            <p:nvSpPr>
              <p:cNvPr id="2529" name="Freeform 2528">
                <a:extLst>
                  <a:ext uri="{FF2B5EF4-FFF2-40B4-BE49-F238E27FC236}">
                    <a16:creationId xmlns:a16="http://schemas.microsoft.com/office/drawing/2014/main" id="{B85B20BA-BBA0-FEAF-A2F3-B2084C4F7C1F}"/>
                  </a:ext>
                </a:extLst>
              </p:cNvPr>
              <p:cNvSpPr/>
              <p:nvPr/>
            </p:nvSpPr>
            <p:spPr>
              <a:xfrm>
                <a:off x="-4022447" y="304434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30" name="Freeform 2529">
                <a:extLst>
                  <a:ext uri="{FF2B5EF4-FFF2-40B4-BE49-F238E27FC236}">
                    <a16:creationId xmlns:a16="http://schemas.microsoft.com/office/drawing/2014/main" id="{2908A72A-980F-113B-B26A-49EEB58CE272}"/>
                  </a:ext>
                </a:extLst>
              </p:cNvPr>
              <p:cNvSpPr/>
              <p:nvPr/>
            </p:nvSpPr>
            <p:spPr>
              <a:xfrm>
                <a:off x="-3996491" y="301843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31" name="Graphic 45">
              <a:extLst>
                <a:ext uri="{FF2B5EF4-FFF2-40B4-BE49-F238E27FC236}">
                  <a16:creationId xmlns:a16="http://schemas.microsoft.com/office/drawing/2014/main" id="{814F99D5-754D-665D-CF39-8B95265E4B5B}"/>
                </a:ext>
              </a:extLst>
            </p:cNvPr>
            <p:cNvGrpSpPr/>
            <p:nvPr/>
          </p:nvGrpSpPr>
          <p:grpSpPr>
            <a:xfrm>
              <a:off x="-2246086" y="3057586"/>
              <a:ext cx="51722" cy="51815"/>
              <a:chOff x="-2246086" y="3057586"/>
              <a:chExt cx="51722" cy="51815"/>
            </a:xfrm>
          </p:grpSpPr>
          <p:sp>
            <p:nvSpPr>
              <p:cNvPr id="2532" name="Freeform 2531">
                <a:extLst>
                  <a:ext uri="{FF2B5EF4-FFF2-40B4-BE49-F238E27FC236}">
                    <a16:creationId xmlns:a16="http://schemas.microsoft.com/office/drawing/2014/main" id="{A91D60AF-596F-BBE6-C18F-17FD51B43752}"/>
                  </a:ext>
                </a:extLst>
              </p:cNvPr>
              <p:cNvSpPr/>
              <p:nvPr/>
            </p:nvSpPr>
            <p:spPr>
              <a:xfrm>
                <a:off x="-2246086"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33" name="Freeform 2532">
                <a:extLst>
                  <a:ext uri="{FF2B5EF4-FFF2-40B4-BE49-F238E27FC236}">
                    <a16:creationId xmlns:a16="http://schemas.microsoft.com/office/drawing/2014/main" id="{0A0DF929-26B1-C8D2-9AFB-050CEA45A628}"/>
                  </a:ext>
                </a:extLst>
              </p:cNvPr>
              <p:cNvSpPr/>
              <p:nvPr/>
            </p:nvSpPr>
            <p:spPr>
              <a:xfrm>
                <a:off x="-222022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34" name="Graphic 45">
              <a:extLst>
                <a:ext uri="{FF2B5EF4-FFF2-40B4-BE49-F238E27FC236}">
                  <a16:creationId xmlns:a16="http://schemas.microsoft.com/office/drawing/2014/main" id="{16474C18-95D0-C2F6-33C7-43ACD0FC74F1}"/>
                </a:ext>
              </a:extLst>
            </p:cNvPr>
            <p:cNvGrpSpPr/>
            <p:nvPr/>
          </p:nvGrpSpPr>
          <p:grpSpPr>
            <a:xfrm>
              <a:off x="-2148250" y="3057586"/>
              <a:ext cx="51722" cy="51815"/>
              <a:chOff x="-2148250" y="3057586"/>
              <a:chExt cx="51722" cy="51815"/>
            </a:xfrm>
          </p:grpSpPr>
          <p:sp>
            <p:nvSpPr>
              <p:cNvPr id="2535" name="Freeform 2534">
                <a:extLst>
                  <a:ext uri="{FF2B5EF4-FFF2-40B4-BE49-F238E27FC236}">
                    <a16:creationId xmlns:a16="http://schemas.microsoft.com/office/drawing/2014/main" id="{522D3FF0-BBAE-0A0D-51C4-1317A8767C95}"/>
                  </a:ext>
                </a:extLst>
              </p:cNvPr>
              <p:cNvSpPr/>
              <p:nvPr/>
            </p:nvSpPr>
            <p:spPr>
              <a:xfrm>
                <a:off x="-2148250" y="30834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36" name="Freeform 2535">
                <a:extLst>
                  <a:ext uri="{FF2B5EF4-FFF2-40B4-BE49-F238E27FC236}">
                    <a16:creationId xmlns:a16="http://schemas.microsoft.com/office/drawing/2014/main" id="{59CB6626-BF25-9420-2276-C9AE4E601B9A}"/>
                  </a:ext>
                </a:extLst>
              </p:cNvPr>
              <p:cNvSpPr/>
              <p:nvPr/>
            </p:nvSpPr>
            <p:spPr>
              <a:xfrm>
                <a:off x="-2122389"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37" name="Graphic 45">
              <a:extLst>
                <a:ext uri="{FF2B5EF4-FFF2-40B4-BE49-F238E27FC236}">
                  <a16:creationId xmlns:a16="http://schemas.microsoft.com/office/drawing/2014/main" id="{3548E12B-0362-17B4-E7BF-DF6D4AAE85EE}"/>
                </a:ext>
              </a:extLst>
            </p:cNvPr>
            <p:cNvGrpSpPr/>
            <p:nvPr/>
          </p:nvGrpSpPr>
          <p:grpSpPr>
            <a:xfrm>
              <a:off x="-2138742" y="3057586"/>
              <a:ext cx="51818" cy="51815"/>
              <a:chOff x="-2138742" y="3057586"/>
              <a:chExt cx="51818" cy="51815"/>
            </a:xfrm>
          </p:grpSpPr>
          <p:sp>
            <p:nvSpPr>
              <p:cNvPr id="2538" name="Freeform 2537">
                <a:extLst>
                  <a:ext uri="{FF2B5EF4-FFF2-40B4-BE49-F238E27FC236}">
                    <a16:creationId xmlns:a16="http://schemas.microsoft.com/office/drawing/2014/main" id="{DD268518-7517-CE27-55C2-7A55EF909E98}"/>
                  </a:ext>
                </a:extLst>
              </p:cNvPr>
              <p:cNvSpPr/>
              <p:nvPr/>
            </p:nvSpPr>
            <p:spPr>
              <a:xfrm>
                <a:off x="-2138742"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39" name="Freeform 2538">
                <a:extLst>
                  <a:ext uri="{FF2B5EF4-FFF2-40B4-BE49-F238E27FC236}">
                    <a16:creationId xmlns:a16="http://schemas.microsoft.com/office/drawing/2014/main" id="{25903A51-A132-8256-C29A-D5E23EBC459B}"/>
                  </a:ext>
                </a:extLst>
              </p:cNvPr>
              <p:cNvSpPr/>
              <p:nvPr/>
            </p:nvSpPr>
            <p:spPr>
              <a:xfrm>
                <a:off x="-2112881"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40" name="Graphic 45">
              <a:extLst>
                <a:ext uri="{FF2B5EF4-FFF2-40B4-BE49-F238E27FC236}">
                  <a16:creationId xmlns:a16="http://schemas.microsoft.com/office/drawing/2014/main" id="{9636B8A9-9BD3-5D4C-AFE0-B8AC8B405E73}"/>
                </a:ext>
              </a:extLst>
            </p:cNvPr>
            <p:cNvGrpSpPr/>
            <p:nvPr/>
          </p:nvGrpSpPr>
          <p:grpSpPr>
            <a:xfrm>
              <a:off x="-2129234" y="3057586"/>
              <a:ext cx="51818" cy="51815"/>
              <a:chOff x="-2129234" y="3057586"/>
              <a:chExt cx="51818" cy="51815"/>
            </a:xfrm>
          </p:grpSpPr>
          <p:sp>
            <p:nvSpPr>
              <p:cNvPr id="2541" name="Freeform 2540">
                <a:extLst>
                  <a:ext uri="{FF2B5EF4-FFF2-40B4-BE49-F238E27FC236}">
                    <a16:creationId xmlns:a16="http://schemas.microsoft.com/office/drawing/2014/main" id="{6A54A87F-24F7-FE65-4E79-A1EE25B50BA6}"/>
                  </a:ext>
                </a:extLst>
              </p:cNvPr>
              <p:cNvSpPr/>
              <p:nvPr/>
            </p:nvSpPr>
            <p:spPr>
              <a:xfrm>
                <a:off x="-2129234"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42" name="Freeform 2541">
                <a:extLst>
                  <a:ext uri="{FF2B5EF4-FFF2-40B4-BE49-F238E27FC236}">
                    <a16:creationId xmlns:a16="http://schemas.microsoft.com/office/drawing/2014/main" id="{E90E0310-E886-3D6C-3D8F-E90B3F93677B}"/>
                  </a:ext>
                </a:extLst>
              </p:cNvPr>
              <p:cNvSpPr/>
              <p:nvPr/>
            </p:nvSpPr>
            <p:spPr>
              <a:xfrm>
                <a:off x="-2103373"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43" name="Graphic 45">
              <a:extLst>
                <a:ext uri="{FF2B5EF4-FFF2-40B4-BE49-F238E27FC236}">
                  <a16:creationId xmlns:a16="http://schemas.microsoft.com/office/drawing/2014/main" id="{376C36A2-3383-3426-9402-540F15B29EE0}"/>
                </a:ext>
              </a:extLst>
            </p:cNvPr>
            <p:cNvGrpSpPr/>
            <p:nvPr/>
          </p:nvGrpSpPr>
          <p:grpSpPr>
            <a:xfrm>
              <a:off x="-2119726" y="3057586"/>
              <a:ext cx="51818" cy="51815"/>
              <a:chOff x="-2119726" y="3057586"/>
              <a:chExt cx="51818" cy="51815"/>
            </a:xfrm>
          </p:grpSpPr>
          <p:sp>
            <p:nvSpPr>
              <p:cNvPr id="2544" name="Freeform 2543">
                <a:extLst>
                  <a:ext uri="{FF2B5EF4-FFF2-40B4-BE49-F238E27FC236}">
                    <a16:creationId xmlns:a16="http://schemas.microsoft.com/office/drawing/2014/main" id="{CAED47A0-7B29-B13E-7488-8D8298632197}"/>
                  </a:ext>
                </a:extLst>
              </p:cNvPr>
              <p:cNvSpPr/>
              <p:nvPr/>
            </p:nvSpPr>
            <p:spPr>
              <a:xfrm>
                <a:off x="-2119726"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45" name="Freeform 2544">
                <a:extLst>
                  <a:ext uri="{FF2B5EF4-FFF2-40B4-BE49-F238E27FC236}">
                    <a16:creationId xmlns:a16="http://schemas.microsoft.com/office/drawing/2014/main" id="{69C93636-D429-CA9C-52FB-B8210497EF59}"/>
                  </a:ext>
                </a:extLst>
              </p:cNvPr>
              <p:cNvSpPr/>
              <p:nvPr/>
            </p:nvSpPr>
            <p:spPr>
              <a:xfrm>
                <a:off x="-2093770"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46" name="Graphic 45">
              <a:extLst>
                <a:ext uri="{FF2B5EF4-FFF2-40B4-BE49-F238E27FC236}">
                  <a16:creationId xmlns:a16="http://schemas.microsoft.com/office/drawing/2014/main" id="{496931AD-D3E1-B55F-AD24-62BBAAF3F1CC}"/>
                </a:ext>
              </a:extLst>
            </p:cNvPr>
            <p:cNvGrpSpPr/>
            <p:nvPr/>
          </p:nvGrpSpPr>
          <p:grpSpPr>
            <a:xfrm>
              <a:off x="-2143496" y="3057586"/>
              <a:ext cx="51818" cy="51815"/>
              <a:chOff x="-2143496" y="3057586"/>
              <a:chExt cx="51818" cy="51815"/>
            </a:xfrm>
          </p:grpSpPr>
          <p:sp>
            <p:nvSpPr>
              <p:cNvPr id="2547" name="Freeform 2546">
                <a:extLst>
                  <a:ext uri="{FF2B5EF4-FFF2-40B4-BE49-F238E27FC236}">
                    <a16:creationId xmlns:a16="http://schemas.microsoft.com/office/drawing/2014/main" id="{F36A1EAA-719E-9DDC-FDA9-135BCC016338}"/>
                  </a:ext>
                </a:extLst>
              </p:cNvPr>
              <p:cNvSpPr/>
              <p:nvPr/>
            </p:nvSpPr>
            <p:spPr>
              <a:xfrm>
                <a:off x="-2143496"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48" name="Freeform 2547">
                <a:extLst>
                  <a:ext uri="{FF2B5EF4-FFF2-40B4-BE49-F238E27FC236}">
                    <a16:creationId xmlns:a16="http://schemas.microsoft.com/office/drawing/2014/main" id="{048FE95D-86E4-1D9B-4FCA-3464E276B52D}"/>
                  </a:ext>
                </a:extLst>
              </p:cNvPr>
              <p:cNvSpPr/>
              <p:nvPr/>
            </p:nvSpPr>
            <p:spPr>
              <a:xfrm>
                <a:off x="-2117635"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49" name="Graphic 45">
              <a:extLst>
                <a:ext uri="{FF2B5EF4-FFF2-40B4-BE49-F238E27FC236}">
                  <a16:creationId xmlns:a16="http://schemas.microsoft.com/office/drawing/2014/main" id="{FBCE8311-142A-C22E-FE88-FE57FDF55651}"/>
                </a:ext>
              </a:extLst>
            </p:cNvPr>
            <p:cNvGrpSpPr/>
            <p:nvPr/>
          </p:nvGrpSpPr>
          <p:grpSpPr>
            <a:xfrm>
              <a:off x="-2133988" y="3057586"/>
              <a:ext cx="51818" cy="51815"/>
              <a:chOff x="-2133988" y="3057586"/>
              <a:chExt cx="51818" cy="51815"/>
            </a:xfrm>
          </p:grpSpPr>
          <p:sp>
            <p:nvSpPr>
              <p:cNvPr id="2550" name="Freeform 2549">
                <a:extLst>
                  <a:ext uri="{FF2B5EF4-FFF2-40B4-BE49-F238E27FC236}">
                    <a16:creationId xmlns:a16="http://schemas.microsoft.com/office/drawing/2014/main" id="{40D04BFA-8D0D-70F8-3687-A85ED8B34BCC}"/>
                  </a:ext>
                </a:extLst>
              </p:cNvPr>
              <p:cNvSpPr/>
              <p:nvPr/>
            </p:nvSpPr>
            <p:spPr>
              <a:xfrm>
                <a:off x="-2133988"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51" name="Freeform 2550">
                <a:extLst>
                  <a:ext uri="{FF2B5EF4-FFF2-40B4-BE49-F238E27FC236}">
                    <a16:creationId xmlns:a16="http://schemas.microsoft.com/office/drawing/2014/main" id="{6B10E624-649D-A955-5982-6BDA535DCBF5}"/>
                  </a:ext>
                </a:extLst>
              </p:cNvPr>
              <p:cNvSpPr/>
              <p:nvPr/>
            </p:nvSpPr>
            <p:spPr>
              <a:xfrm>
                <a:off x="-2108127"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52" name="Graphic 45">
              <a:extLst>
                <a:ext uri="{FF2B5EF4-FFF2-40B4-BE49-F238E27FC236}">
                  <a16:creationId xmlns:a16="http://schemas.microsoft.com/office/drawing/2014/main" id="{E984C246-F629-1935-C0D3-BCA1EA9674A9}"/>
                </a:ext>
              </a:extLst>
            </p:cNvPr>
            <p:cNvGrpSpPr/>
            <p:nvPr/>
          </p:nvGrpSpPr>
          <p:grpSpPr>
            <a:xfrm>
              <a:off x="-2124480" y="3057586"/>
              <a:ext cx="51818" cy="51815"/>
              <a:chOff x="-2124480" y="3057586"/>
              <a:chExt cx="51818" cy="51815"/>
            </a:xfrm>
          </p:grpSpPr>
          <p:sp>
            <p:nvSpPr>
              <p:cNvPr id="2553" name="Freeform 2552">
                <a:extLst>
                  <a:ext uri="{FF2B5EF4-FFF2-40B4-BE49-F238E27FC236}">
                    <a16:creationId xmlns:a16="http://schemas.microsoft.com/office/drawing/2014/main" id="{75288CE5-1007-990F-E867-B1C1F83B3EB9}"/>
                  </a:ext>
                </a:extLst>
              </p:cNvPr>
              <p:cNvSpPr/>
              <p:nvPr/>
            </p:nvSpPr>
            <p:spPr>
              <a:xfrm>
                <a:off x="-2124480" y="30834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54" name="Freeform 2553">
                <a:extLst>
                  <a:ext uri="{FF2B5EF4-FFF2-40B4-BE49-F238E27FC236}">
                    <a16:creationId xmlns:a16="http://schemas.microsoft.com/office/drawing/2014/main" id="{7D01EEF9-EF98-199E-8D71-07934BE99C4F}"/>
                  </a:ext>
                </a:extLst>
              </p:cNvPr>
              <p:cNvSpPr/>
              <p:nvPr/>
            </p:nvSpPr>
            <p:spPr>
              <a:xfrm>
                <a:off x="-2098524" y="30575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55" name="Graphic 45">
              <a:extLst>
                <a:ext uri="{FF2B5EF4-FFF2-40B4-BE49-F238E27FC236}">
                  <a16:creationId xmlns:a16="http://schemas.microsoft.com/office/drawing/2014/main" id="{5929776D-C0BD-6660-8694-3CC39246FD56}"/>
                </a:ext>
              </a:extLst>
            </p:cNvPr>
            <p:cNvGrpSpPr/>
            <p:nvPr/>
          </p:nvGrpSpPr>
          <p:grpSpPr>
            <a:xfrm>
              <a:off x="-1111033" y="3087018"/>
              <a:ext cx="51818" cy="51815"/>
              <a:chOff x="-1111033" y="3087018"/>
              <a:chExt cx="51818" cy="51815"/>
            </a:xfrm>
          </p:grpSpPr>
          <p:sp>
            <p:nvSpPr>
              <p:cNvPr id="2556" name="Freeform 2555">
                <a:extLst>
                  <a:ext uri="{FF2B5EF4-FFF2-40B4-BE49-F238E27FC236}">
                    <a16:creationId xmlns:a16="http://schemas.microsoft.com/office/drawing/2014/main" id="{175A4D1E-762B-2D67-E183-A7835A28C751}"/>
                  </a:ext>
                </a:extLst>
              </p:cNvPr>
              <p:cNvSpPr/>
              <p:nvPr/>
            </p:nvSpPr>
            <p:spPr>
              <a:xfrm>
                <a:off x="-1111033" y="311292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57" name="Freeform 2556">
                <a:extLst>
                  <a:ext uri="{FF2B5EF4-FFF2-40B4-BE49-F238E27FC236}">
                    <a16:creationId xmlns:a16="http://schemas.microsoft.com/office/drawing/2014/main" id="{A85D8C5A-3A6D-3EBE-8534-3E4FC78EEC38}"/>
                  </a:ext>
                </a:extLst>
              </p:cNvPr>
              <p:cNvSpPr/>
              <p:nvPr/>
            </p:nvSpPr>
            <p:spPr>
              <a:xfrm>
                <a:off x="-1085172"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58" name="Graphic 45">
              <a:extLst>
                <a:ext uri="{FF2B5EF4-FFF2-40B4-BE49-F238E27FC236}">
                  <a16:creationId xmlns:a16="http://schemas.microsoft.com/office/drawing/2014/main" id="{5E5CA0E3-7A8A-938C-BC8A-5223223EA72D}"/>
                </a:ext>
              </a:extLst>
            </p:cNvPr>
            <p:cNvGrpSpPr/>
            <p:nvPr/>
          </p:nvGrpSpPr>
          <p:grpSpPr>
            <a:xfrm>
              <a:off x="-1101430" y="3087018"/>
              <a:ext cx="51722" cy="51815"/>
              <a:chOff x="-1101430" y="3087018"/>
              <a:chExt cx="51722" cy="51815"/>
            </a:xfrm>
          </p:grpSpPr>
          <p:sp>
            <p:nvSpPr>
              <p:cNvPr id="2559" name="Freeform 2558">
                <a:extLst>
                  <a:ext uri="{FF2B5EF4-FFF2-40B4-BE49-F238E27FC236}">
                    <a16:creationId xmlns:a16="http://schemas.microsoft.com/office/drawing/2014/main" id="{F2524AAE-3A41-F8DB-A226-1344DFF256A7}"/>
                  </a:ext>
                </a:extLst>
              </p:cNvPr>
              <p:cNvSpPr/>
              <p:nvPr/>
            </p:nvSpPr>
            <p:spPr>
              <a:xfrm>
                <a:off x="-1101430"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60" name="Freeform 2559">
                <a:extLst>
                  <a:ext uri="{FF2B5EF4-FFF2-40B4-BE49-F238E27FC236}">
                    <a16:creationId xmlns:a16="http://schemas.microsoft.com/office/drawing/2014/main" id="{AA39120D-DADD-85FA-DE48-DB4B079FC3EE}"/>
                  </a:ext>
                </a:extLst>
              </p:cNvPr>
              <p:cNvSpPr/>
              <p:nvPr/>
            </p:nvSpPr>
            <p:spPr>
              <a:xfrm>
                <a:off x="-1075569"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61" name="Graphic 45">
              <a:extLst>
                <a:ext uri="{FF2B5EF4-FFF2-40B4-BE49-F238E27FC236}">
                  <a16:creationId xmlns:a16="http://schemas.microsoft.com/office/drawing/2014/main" id="{ECAE91EC-E2AB-4A62-45C3-5D833239FE49}"/>
                </a:ext>
              </a:extLst>
            </p:cNvPr>
            <p:cNvGrpSpPr/>
            <p:nvPr/>
          </p:nvGrpSpPr>
          <p:grpSpPr>
            <a:xfrm>
              <a:off x="-1115787" y="3087018"/>
              <a:ext cx="51722" cy="51815"/>
              <a:chOff x="-1115787" y="3087018"/>
              <a:chExt cx="51722" cy="51815"/>
            </a:xfrm>
          </p:grpSpPr>
          <p:sp>
            <p:nvSpPr>
              <p:cNvPr id="2562" name="Freeform 2561">
                <a:extLst>
                  <a:ext uri="{FF2B5EF4-FFF2-40B4-BE49-F238E27FC236}">
                    <a16:creationId xmlns:a16="http://schemas.microsoft.com/office/drawing/2014/main" id="{DAF7E572-A8F1-25C6-A4F0-A04E12586560}"/>
                  </a:ext>
                </a:extLst>
              </p:cNvPr>
              <p:cNvSpPr/>
              <p:nvPr/>
            </p:nvSpPr>
            <p:spPr>
              <a:xfrm>
                <a:off x="-1115787"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63" name="Freeform 2562">
                <a:extLst>
                  <a:ext uri="{FF2B5EF4-FFF2-40B4-BE49-F238E27FC236}">
                    <a16:creationId xmlns:a16="http://schemas.microsoft.com/office/drawing/2014/main" id="{2B182C6E-840D-47A5-7089-E56A497FAC3E}"/>
                  </a:ext>
                </a:extLst>
              </p:cNvPr>
              <p:cNvSpPr/>
              <p:nvPr/>
            </p:nvSpPr>
            <p:spPr>
              <a:xfrm>
                <a:off x="-1089926"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64" name="Graphic 45">
              <a:extLst>
                <a:ext uri="{FF2B5EF4-FFF2-40B4-BE49-F238E27FC236}">
                  <a16:creationId xmlns:a16="http://schemas.microsoft.com/office/drawing/2014/main" id="{49D1DE92-F02B-F228-1FD8-0A7EDC78611D}"/>
                </a:ext>
              </a:extLst>
            </p:cNvPr>
            <p:cNvGrpSpPr/>
            <p:nvPr/>
          </p:nvGrpSpPr>
          <p:grpSpPr>
            <a:xfrm>
              <a:off x="-1106184" y="3087018"/>
              <a:ext cx="51722" cy="51815"/>
              <a:chOff x="-1106184" y="3087018"/>
              <a:chExt cx="51722" cy="51815"/>
            </a:xfrm>
          </p:grpSpPr>
          <p:sp>
            <p:nvSpPr>
              <p:cNvPr id="2565" name="Freeform 2564">
                <a:extLst>
                  <a:ext uri="{FF2B5EF4-FFF2-40B4-BE49-F238E27FC236}">
                    <a16:creationId xmlns:a16="http://schemas.microsoft.com/office/drawing/2014/main" id="{CAA9CD30-DCD2-8F21-1DBC-EB0D71A27AE1}"/>
                  </a:ext>
                </a:extLst>
              </p:cNvPr>
              <p:cNvSpPr/>
              <p:nvPr/>
            </p:nvSpPr>
            <p:spPr>
              <a:xfrm>
                <a:off x="-1106184"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66" name="Freeform 2565">
                <a:extLst>
                  <a:ext uri="{FF2B5EF4-FFF2-40B4-BE49-F238E27FC236}">
                    <a16:creationId xmlns:a16="http://schemas.microsoft.com/office/drawing/2014/main" id="{0F5F54FC-1D20-E9A5-4BC7-E46D585A433B}"/>
                  </a:ext>
                </a:extLst>
              </p:cNvPr>
              <p:cNvSpPr/>
              <p:nvPr/>
            </p:nvSpPr>
            <p:spPr>
              <a:xfrm>
                <a:off x="-1080323"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67" name="Graphic 45">
              <a:extLst>
                <a:ext uri="{FF2B5EF4-FFF2-40B4-BE49-F238E27FC236}">
                  <a16:creationId xmlns:a16="http://schemas.microsoft.com/office/drawing/2014/main" id="{A9498AB2-450A-BA59-31FD-05435DE409F7}"/>
                </a:ext>
              </a:extLst>
            </p:cNvPr>
            <p:cNvGrpSpPr/>
            <p:nvPr/>
          </p:nvGrpSpPr>
          <p:grpSpPr>
            <a:xfrm>
              <a:off x="-1096677" y="3087018"/>
              <a:ext cx="51818" cy="51815"/>
              <a:chOff x="-1096677" y="3087018"/>
              <a:chExt cx="51818" cy="51815"/>
            </a:xfrm>
          </p:grpSpPr>
          <p:sp>
            <p:nvSpPr>
              <p:cNvPr id="2568" name="Freeform 2567">
                <a:extLst>
                  <a:ext uri="{FF2B5EF4-FFF2-40B4-BE49-F238E27FC236}">
                    <a16:creationId xmlns:a16="http://schemas.microsoft.com/office/drawing/2014/main" id="{67DC9AC8-6ACE-12AF-F045-C260E3C7095C}"/>
                  </a:ext>
                </a:extLst>
              </p:cNvPr>
              <p:cNvSpPr/>
              <p:nvPr/>
            </p:nvSpPr>
            <p:spPr>
              <a:xfrm>
                <a:off x="-1096677" y="311292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69" name="Freeform 2568">
                <a:extLst>
                  <a:ext uri="{FF2B5EF4-FFF2-40B4-BE49-F238E27FC236}">
                    <a16:creationId xmlns:a16="http://schemas.microsoft.com/office/drawing/2014/main" id="{9E30C21C-3414-CA80-9A06-70E4A8CDB49C}"/>
                  </a:ext>
                </a:extLst>
              </p:cNvPr>
              <p:cNvSpPr/>
              <p:nvPr/>
            </p:nvSpPr>
            <p:spPr>
              <a:xfrm>
                <a:off x="-1070815"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grpSp>
        <p:nvGrpSpPr>
          <p:cNvPr id="2570" name="Graphic 45">
            <a:extLst>
              <a:ext uri="{FF2B5EF4-FFF2-40B4-BE49-F238E27FC236}">
                <a16:creationId xmlns:a16="http://schemas.microsoft.com/office/drawing/2014/main" id="{46D565B1-17B5-A534-8906-210EA6986047}"/>
              </a:ext>
            </a:extLst>
          </p:cNvPr>
          <p:cNvGrpSpPr/>
          <p:nvPr/>
        </p:nvGrpSpPr>
        <p:grpSpPr>
          <a:xfrm>
            <a:off x="11108077" y="2224006"/>
            <a:ext cx="47688" cy="64260"/>
            <a:chOff x="-996653" y="3221797"/>
            <a:chExt cx="51818" cy="51815"/>
          </a:xfrm>
        </p:grpSpPr>
        <p:sp>
          <p:nvSpPr>
            <p:cNvPr id="2571" name="Freeform 2570">
              <a:extLst>
                <a:ext uri="{FF2B5EF4-FFF2-40B4-BE49-F238E27FC236}">
                  <a16:creationId xmlns:a16="http://schemas.microsoft.com/office/drawing/2014/main" id="{9379CD4E-9C04-E813-6F07-BDEFB86C3ED8}"/>
                </a:ext>
              </a:extLst>
            </p:cNvPr>
            <p:cNvSpPr/>
            <p:nvPr/>
          </p:nvSpPr>
          <p:spPr>
            <a:xfrm>
              <a:off x="-996653"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B5C83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72" name="Freeform 2571">
              <a:extLst>
                <a:ext uri="{FF2B5EF4-FFF2-40B4-BE49-F238E27FC236}">
                  <a16:creationId xmlns:a16="http://schemas.microsoft.com/office/drawing/2014/main" id="{00BDBBD2-4CDA-23F7-6EE0-134E76FCDA5F}"/>
                </a:ext>
              </a:extLst>
            </p:cNvPr>
            <p:cNvSpPr/>
            <p:nvPr/>
          </p:nvSpPr>
          <p:spPr>
            <a:xfrm>
              <a:off x="-970697"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B5C83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sp>
        <p:nvSpPr>
          <p:cNvPr id="2573" name="Freeform 2572">
            <a:extLst>
              <a:ext uri="{FF2B5EF4-FFF2-40B4-BE49-F238E27FC236}">
                <a16:creationId xmlns:a16="http://schemas.microsoft.com/office/drawing/2014/main" id="{2DE8CF63-5F1A-C8D7-A585-1E8FD56DFFE0}"/>
              </a:ext>
            </a:extLst>
          </p:cNvPr>
          <p:cNvSpPr/>
          <p:nvPr/>
        </p:nvSpPr>
        <p:spPr>
          <a:xfrm>
            <a:off x="7091587" y="1965068"/>
            <a:ext cx="4415235" cy="347177"/>
          </a:xfrm>
          <a:custGeom>
            <a:avLst/>
            <a:gdLst>
              <a:gd name="connsiteX0" fmla="*/ 0 w 4797591"/>
              <a:gd name="connsiteY0" fmla="*/ 0 h 279939"/>
              <a:gd name="connsiteX1" fmla="*/ 39743 w 4797591"/>
              <a:gd name="connsiteY1" fmla="*/ 0 h 279939"/>
              <a:gd name="connsiteX2" fmla="*/ 39743 w 4797591"/>
              <a:gd name="connsiteY2" fmla="*/ 11811 h 279939"/>
              <a:gd name="connsiteX3" fmla="*/ 52293 w 4797591"/>
              <a:gd name="connsiteY3" fmla="*/ 11811 h 279939"/>
              <a:gd name="connsiteX4" fmla="*/ 52293 w 4797591"/>
              <a:gd name="connsiteY4" fmla="*/ 17336 h 279939"/>
              <a:gd name="connsiteX5" fmla="*/ 270880 w 4797591"/>
              <a:gd name="connsiteY5" fmla="*/ 17336 h 279939"/>
              <a:gd name="connsiteX6" fmla="*/ 270880 w 4797591"/>
              <a:gd name="connsiteY6" fmla="*/ 22765 h 279939"/>
              <a:gd name="connsiteX7" fmla="*/ 837646 w 4797591"/>
              <a:gd name="connsiteY7" fmla="*/ 22765 h 279939"/>
              <a:gd name="connsiteX8" fmla="*/ 837646 w 4797591"/>
              <a:gd name="connsiteY8" fmla="*/ 26289 h 279939"/>
              <a:gd name="connsiteX9" fmla="*/ 1086183 w 4797591"/>
              <a:gd name="connsiteY9" fmla="*/ 26289 h 279939"/>
              <a:gd name="connsiteX10" fmla="*/ 1086183 w 4797591"/>
              <a:gd name="connsiteY10" fmla="*/ 31337 h 279939"/>
              <a:gd name="connsiteX11" fmla="*/ 1608166 w 4797591"/>
              <a:gd name="connsiteY11" fmla="*/ 31337 h 279939"/>
              <a:gd name="connsiteX12" fmla="*/ 1608166 w 4797591"/>
              <a:gd name="connsiteY12" fmla="*/ 37910 h 279939"/>
              <a:gd name="connsiteX13" fmla="*/ 1711612 w 4797591"/>
              <a:gd name="connsiteY13" fmla="*/ 37910 h 279939"/>
              <a:gd name="connsiteX14" fmla="*/ 1711612 w 4797591"/>
              <a:gd name="connsiteY14" fmla="*/ 43053 h 279939"/>
              <a:gd name="connsiteX15" fmla="*/ 1826372 w 4797591"/>
              <a:gd name="connsiteY15" fmla="*/ 43053 h 279939"/>
              <a:gd name="connsiteX16" fmla="*/ 1826372 w 4797591"/>
              <a:gd name="connsiteY16" fmla="*/ 50387 h 279939"/>
              <a:gd name="connsiteX17" fmla="*/ 2020809 w 4797591"/>
              <a:gd name="connsiteY17" fmla="*/ 50387 h 279939"/>
              <a:gd name="connsiteX18" fmla="*/ 2020809 w 4797591"/>
              <a:gd name="connsiteY18" fmla="*/ 58198 h 279939"/>
              <a:gd name="connsiteX19" fmla="*/ 2742363 w 4797591"/>
              <a:gd name="connsiteY19" fmla="*/ 58198 h 279939"/>
              <a:gd name="connsiteX20" fmla="*/ 2742363 w 4797591"/>
              <a:gd name="connsiteY20" fmla="*/ 63246 h 279939"/>
              <a:gd name="connsiteX21" fmla="*/ 2959334 w 4797591"/>
              <a:gd name="connsiteY21" fmla="*/ 63246 h 279939"/>
              <a:gd name="connsiteX22" fmla="*/ 2959334 w 4797591"/>
              <a:gd name="connsiteY22" fmla="*/ 70295 h 279939"/>
              <a:gd name="connsiteX23" fmla="*/ 3983144 w 4797591"/>
              <a:gd name="connsiteY23" fmla="*/ 70295 h 279939"/>
              <a:gd name="connsiteX24" fmla="*/ 3983144 w 4797591"/>
              <a:gd name="connsiteY24" fmla="*/ 99917 h 279939"/>
              <a:gd name="connsiteX25" fmla="*/ 4540117 w 4797591"/>
              <a:gd name="connsiteY25" fmla="*/ 99917 h 279939"/>
              <a:gd name="connsiteX26" fmla="*/ 4540117 w 4797591"/>
              <a:gd name="connsiteY26" fmla="*/ 279940 h 279939"/>
              <a:gd name="connsiteX27" fmla="*/ 4797591 w 4797591"/>
              <a:gd name="connsiteY27" fmla="*/ 279940 h 27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97591" h="279939">
                <a:moveTo>
                  <a:pt x="0" y="0"/>
                </a:moveTo>
                <a:lnTo>
                  <a:pt x="39743" y="0"/>
                </a:lnTo>
                <a:lnTo>
                  <a:pt x="39743" y="11811"/>
                </a:lnTo>
                <a:lnTo>
                  <a:pt x="52293" y="11811"/>
                </a:lnTo>
                <a:lnTo>
                  <a:pt x="52293" y="17336"/>
                </a:lnTo>
                <a:lnTo>
                  <a:pt x="270880" y="17336"/>
                </a:lnTo>
                <a:lnTo>
                  <a:pt x="270880" y="22765"/>
                </a:lnTo>
                <a:lnTo>
                  <a:pt x="837646" y="22765"/>
                </a:lnTo>
                <a:lnTo>
                  <a:pt x="837646" y="26289"/>
                </a:lnTo>
                <a:lnTo>
                  <a:pt x="1086183" y="26289"/>
                </a:lnTo>
                <a:lnTo>
                  <a:pt x="1086183" y="31337"/>
                </a:lnTo>
                <a:lnTo>
                  <a:pt x="1608166" y="31337"/>
                </a:lnTo>
                <a:lnTo>
                  <a:pt x="1608166" y="37910"/>
                </a:lnTo>
                <a:lnTo>
                  <a:pt x="1711612" y="37910"/>
                </a:lnTo>
                <a:lnTo>
                  <a:pt x="1711612" y="43053"/>
                </a:lnTo>
                <a:lnTo>
                  <a:pt x="1826372" y="43053"/>
                </a:lnTo>
                <a:lnTo>
                  <a:pt x="1826372" y="50387"/>
                </a:lnTo>
                <a:lnTo>
                  <a:pt x="2020809" y="50387"/>
                </a:lnTo>
                <a:lnTo>
                  <a:pt x="2020809" y="58198"/>
                </a:lnTo>
                <a:lnTo>
                  <a:pt x="2742363" y="58198"/>
                </a:lnTo>
                <a:lnTo>
                  <a:pt x="2742363" y="63246"/>
                </a:lnTo>
                <a:lnTo>
                  <a:pt x="2959334" y="63246"/>
                </a:lnTo>
                <a:lnTo>
                  <a:pt x="2959334" y="70295"/>
                </a:lnTo>
                <a:lnTo>
                  <a:pt x="3983144" y="70295"/>
                </a:lnTo>
                <a:lnTo>
                  <a:pt x="3983144" y="99917"/>
                </a:lnTo>
                <a:lnTo>
                  <a:pt x="4540117" y="99917"/>
                </a:lnTo>
                <a:lnTo>
                  <a:pt x="4540117" y="279940"/>
                </a:lnTo>
                <a:lnTo>
                  <a:pt x="4797591" y="279940"/>
                </a:lnTo>
              </a:path>
            </a:pathLst>
          </a:custGeom>
          <a:noFill/>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2574" name="Graphic 45">
            <a:extLst>
              <a:ext uri="{FF2B5EF4-FFF2-40B4-BE49-F238E27FC236}">
                <a16:creationId xmlns:a16="http://schemas.microsoft.com/office/drawing/2014/main" id="{99924522-1FCF-5AA0-00FF-7955AB8BE3A3}"/>
              </a:ext>
            </a:extLst>
          </p:cNvPr>
          <p:cNvGrpSpPr/>
          <p:nvPr/>
        </p:nvGrpSpPr>
        <p:grpSpPr>
          <a:xfrm>
            <a:off x="7068661" y="1932938"/>
            <a:ext cx="4410771" cy="355329"/>
            <a:chOff x="-5385880" y="2987101"/>
            <a:chExt cx="4792741" cy="286512"/>
          </a:xfrm>
          <a:noFill/>
        </p:grpSpPr>
        <p:sp>
          <p:nvSpPr>
            <p:cNvPr id="2575" name="Freeform 2574">
              <a:extLst>
                <a:ext uri="{FF2B5EF4-FFF2-40B4-BE49-F238E27FC236}">
                  <a16:creationId xmlns:a16="http://schemas.microsoft.com/office/drawing/2014/main" id="{6ECE5155-6B78-B9AA-E8DC-0B40C233EDC8}"/>
                </a:ext>
              </a:extLst>
            </p:cNvPr>
            <p:cNvSpPr/>
            <p:nvPr/>
          </p:nvSpPr>
          <p:spPr>
            <a:xfrm>
              <a:off x="-5360969" y="3013008"/>
              <a:ext cx="4741969" cy="234696"/>
            </a:xfrm>
            <a:custGeom>
              <a:avLst/>
              <a:gdLst>
                <a:gd name="connsiteX0" fmla="*/ 0 w 4741969"/>
                <a:gd name="connsiteY0" fmla="*/ 0 h 234696"/>
                <a:gd name="connsiteX1" fmla="*/ 52674 w 4741969"/>
                <a:gd name="connsiteY1" fmla="*/ 0 h 234696"/>
                <a:gd name="connsiteX2" fmla="*/ 52674 w 4741969"/>
                <a:gd name="connsiteY2" fmla="*/ 11811 h 234696"/>
                <a:gd name="connsiteX3" fmla="*/ 179889 w 4741969"/>
                <a:gd name="connsiteY3" fmla="*/ 11811 h 234696"/>
                <a:gd name="connsiteX4" fmla="*/ 179889 w 4741969"/>
                <a:gd name="connsiteY4" fmla="*/ 20003 h 234696"/>
                <a:gd name="connsiteX5" fmla="*/ 219918 w 4741969"/>
                <a:gd name="connsiteY5" fmla="*/ 20003 h 234696"/>
                <a:gd name="connsiteX6" fmla="*/ 219918 w 4741969"/>
                <a:gd name="connsiteY6" fmla="*/ 27813 h 234696"/>
                <a:gd name="connsiteX7" fmla="*/ 240550 w 4741969"/>
                <a:gd name="connsiteY7" fmla="*/ 27813 h 234696"/>
                <a:gd name="connsiteX8" fmla="*/ 240550 w 4741969"/>
                <a:gd name="connsiteY8" fmla="*/ 33242 h 234696"/>
                <a:gd name="connsiteX9" fmla="*/ 686280 w 4741969"/>
                <a:gd name="connsiteY9" fmla="*/ 33242 h 234696"/>
                <a:gd name="connsiteX10" fmla="*/ 686280 w 4741969"/>
                <a:gd name="connsiteY10" fmla="*/ 38767 h 234696"/>
                <a:gd name="connsiteX11" fmla="*/ 758635 w 4741969"/>
                <a:gd name="connsiteY11" fmla="*/ 38767 h 234696"/>
                <a:gd name="connsiteX12" fmla="*/ 758635 w 4741969"/>
                <a:gd name="connsiteY12" fmla="*/ 46482 h 234696"/>
                <a:gd name="connsiteX13" fmla="*/ 916181 w 4741969"/>
                <a:gd name="connsiteY13" fmla="*/ 46482 h 234696"/>
                <a:gd name="connsiteX14" fmla="*/ 916181 w 4741969"/>
                <a:gd name="connsiteY14" fmla="*/ 52769 h 234696"/>
                <a:gd name="connsiteX15" fmla="*/ 1549027 w 4741969"/>
                <a:gd name="connsiteY15" fmla="*/ 52769 h 234696"/>
                <a:gd name="connsiteX16" fmla="*/ 1549027 w 4741969"/>
                <a:gd name="connsiteY16" fmla="*/ 61722 h 234696"/>
                <a:gd name="connsiteX17" fmla="*/ 1577456 w 4741969"/>
                <a:gd name="connsiteY17" fmla="*/ 61722 h 234696"/>
                <a:gd name="connsiteX18" fmla="*/ 1577456 w 4741969"/>
                <a:gd name="connsiteY18" fmla="*/ 77724 h 234696"/>
                <a:gd name="connsiteX19" fmla="*/ 2006452 w 4741969"/>
                <a:gd name="connsiteY19" fmla="*/ 77724 h 234696"/>
                <a:gd name="connsiteX20" fmla="*/ 2006452 w 4741969"/>
                <a:gd name="connsiteY20" fmla="*/ 85535 h 234696"/>
                <a:gd name="connsiteX21" fmla="*/ 2383726 w 4741969"/>
                <a:gd name="connsiteY21" fmla="*/ 85535 h 234696"/>
                <a:gd name="connsiteX22" fmla="*/ 2383726 w 4741969"/>
                <a:gd name="connsiteY22" fmla="*/ 90964 h 234696"/>
                <a:gd name="connsiteX23" fmla="*/ 2565326 w 4741969"/>
                <a:gd name="connsiteY23" fmla="*/ 90964 h 234696"/>
                <a:gd name="connsiteX24" fmla="*/ 2565326 w 4741969"/>
                <a:gd name="connsiteY24" fmla="*/ 99917 h 234696"/>
                <a:gd name="connsiteX25" fmla="*/ 2736849 w 4741969"/>
                <a:gd name="connsiteY25" fmla="*/ 99917 h 234696"/>
                <a:gd name="connsiteX26" fmla="*/ 2736849 w 4741969"/>
                <a:gd name="connsiteY26" fmla="*/ 106966 h 234696"/>
                <a:gd name="connsiteX27" fmla="*/ 2889736 w 4741969"/>
                <a:gd name="connsiteY27" fmla="*/ 106966 h 234696"/>
                <a:gd name="connsiteX28" fmla="*/ 2889736 w 4741969"/>
                <a:gd name="connsiteY28" fmla="*/ 114300 h 234696"/>
                <a:gd name="connsiteX29" fmla="*/ 3121539 w 4741969"/>
                <a:gd name="connsiteY29" fmla="*/ 114300 h 234696"/>
                <a:gd name="connsiteX30" fmla="*/ 3121539 w 4741969"/>
                <a:gd name="connsiteY30" fmla="*/ 125635 h 234696"/>
                <a:gd name="connsiteX31" fmla="*/ 3408582 w 4741969"/>
                <a:gd name="connsiteY31" fmla="*/ 125635 h 234696"/>
                <a:gd name="connsiteX32" fmla="*/ 3408582 w 4741969"/>
                <a:gd name="connsiteY32" fmla="*/ 137351 h 234696"/>
                <a:gd name="connsiteX33" fmla="*/ 3519444 w 4741969"/>
                <a:gd name="connsiteY33" fmla="*/ 137351 h 234696"/>
                <a:gd name="connsiteX34" fmla="*/ 3519444 w 4741969"/>
                <a:gd name="connsiteY34" fmla="*/ 156020 h 234696"/>
                <a:gd name="connsiteX35" fmla="*/ 3577823 w 4741969"/>
                <a:gd name="connsiteY35" fmla="*/ 156020 h 234696"/>
                <a:gd name="connsiteX36" fmla="*/ 3577823 w 4741969"/>
                <a:gd name="connsiteY36" fmla="*/ 172784 h 234696"/>
                <a:gd name="connsiteX37" fmla="*/ 3773495 w 4741969"/>
                <a:gd name="connsiteY37" fmla="*/ 172784 h 234696"/>
                <a:gd name="connsiteX38" fmla="*/ 3773495 w 4741969"/>
                <a:gd name="connsiteY38" fmla="*/ 198120 h 234696"/>
                <a:gd name="connsiteX39" fmla="*/ 4041428 w 4741969"/>
                <a:gd name="connsiteY39" fmla="*/ 198120 h 234696"/>
                <a:gd name="connsiteX40" fmla="*/ 4041428 w 4741969"/>
                <a:gd name="connsiteY40" fmla="*/ 234696 h 234696"/>
                <a:gd name="connsiteX41" fmla="*/ 4741970 w 4741969"/>
                <a:gd name="connsiteY41" fmla="*/ 234696 h 23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41969" h="234696">
                  <a:moveTo>
                    <a:pt x="0" y="0"/>
                  </a:moveTo>
                  <a:lnTo>
                    <a:pt x="52674" y="0"/>
                  </a:lnTo>
                  <a:lnTo>
                    <a:pt x="52674" y="11811"/>
                  </a:lnTo>
                  <a:lnTo>
                    <a:pt x="179889" y="11811"/>
                  </a:lnTo>
                  <a:lnTo>
                    <a:pt x="179889" y="20003"/>
                  </a:lnTo>
                  <a:lnTo>
                    <a:pt x="219918" y="20003"/>
                  </a:lnTo>
                  <a:lnTo>
                    <a:pt x="219918" y="27813"/>
                  </a:lnTo>
                  <a:lnTo>
                    <a:pt x="240550" y="27813"/>
                  </a:lnTo>
                  <a:lnTo>
                    <a:pt x="240550" y="33242"/>
                  </a:lnTo>
                  <a:lnTo>
                    <a:pt x="686280" y="33242"/>
                  </a:lnTo>
                  <a:lnTo>
                    <a:pt x="686280" y="38767"/>
                  </a:lnTo>
                  <a:lnTo>
                    <a:pt x="758635" y="38767"/>
                  </a:lnTo>
                  <a:lnTo>
                    <a:pt x="758635" y="46482"/>
                  </a:lnTo>
                  <a:lnTo>
                    <a:pt x="916181" y="46482"/>
                  </a:lnTo>
                  <a:lnTo>
                    <a:pt x="916181" y="52769"/>
                  </a:lnTo>
                  <a:lnTo>
                    <a:pt x="1549027" y="52769"/>
                  </a:lnTo>
                  <a:lnTo>
                    <a:pt x="1549027" y="61722"/>
                  </a:lnTo>
                  <a:lnTo>
                    <a:pt x="1577456" y="61722"/>
                  </a:lnTo>
                  <a:lnTo>
                    <a:pt x="1577456" y="77724"/>
                  </a:lnTo>
                  <a:lnTo>
                    <a:pt x="2006452" y="77724"/>
                  </a:lnTo>
                  <a:lnTo>
                    <a:pt x="2006452" y="85535"/>
                  </a:lnTo>
                  <a:lnTo>
                    <a:pt x="2383726" y="85535"/>
                  </a:lnTo>
                  <a:lnTo>
                    <a:pt x="2383726" y="90964"/>
                  </a:lnTo>
                  <a:lnTo>
                    <a:pt x="2565326" y="90964"/>
                  </a:lnTo>
                  <a:lnTo>
                    <a:pt x="2565326" y="99917"/>
                  </a:lnTo>
                  <a:lnTo>
                    <a:pt x="2736849" y="99917"/>
                  </a:lnTo>
                  <a:lnTo>
                    <a:pt x="2736849" y="106966"/>
                  </a:lnTo>
                  <a:lnTo>
                    <a:pt x="2889736" y="106966"/>
                  </a:lnTo>
                  <a:lnTo>
                    <a:pt x="2889736" y="114300"/>
                  </a:lnTo>
                  <a:lnTo>
                    <a:pt x="3121539" y="114300"/>
                  </a:lnTo>
                  <a:lnTo>
                    <a:pt x="3121539" y="125635"/>
                  </a:lnTo>
                  <a:lnTo>
                    <a:pt x="3408582" y="125635"/>
                  </a:lnTo>
                  <a:lnTo>
                    <a:pt x="3408582" y="137351"/>
                  </a:lnTo>
                  <a:lnTo>
                    <a:pt x="3519444" y="137351"/>
                  </a:lnTo>
                  <a:lnTo>
                    <a:pt x="3519444" y="156020"/>
                  </a:lnTo>
                  <a:lnTo>
                    <a:pt x="3577823" y="156020"/>
                  </a:lnTo>
                  <a:lnTo>
                    <a:pt x="3577823" y="172784"/>
                  </a:lnTo>
                  <a:lnTo>
                    <a:pt x="3773495" y="172784"/>
                  </a:lnTo>
                  <a:lnTo>
                    <a:pt x="3773495" y="198120"/>
                  </a:lnTo>
                  <a:lnTo>
                    <a:pt x="4041428" y="198120"/>
                  </a:lnTo>
                  <a:lnTo>
                    <a:pt x="4041428" y="234696"/>
                  </a:lnTo>
                  <a:lnTo>
                    <a:pt x="4741970" y="234696"/>
                  </a:lnTo>
                </a:path>
              </a:pathLst>
            </a:custGeom>
            <a:noFill/>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2576" name="Graphic 45">
              <a:extLst>
                <a:ext uri="{FF2B5EF4-FFF2-40B4-BE49-F238E27FC236}">
                  <a16:creationId xmlns:a16="http://schemas.microsoft.com/office/drawing/2014/main" id="{AE79C73F-620E-B6F5-C074-1FC690F8A63F}"/>
                </a:ext>
              </a:extLst>
            </p:cNvPr>
            <p:cNvGrpSpPr/>
            <p:nvPr/>
          </p:nvGrpSpPr>
          <p:grpSpPr>
            <a:xfrm>
              <a:off x="-644861" y="3221797"/>
              <a:ext cx="51722" cy="51815"/>
              <a:chOff x="-644861" y="3221797"/>
              <a:chExt cx="51722" cy="51815"/>
            </a:xfrm>
          </p:grpSpPr>
          <p:sp>
            <p:nvSpPr>
              <p:cNvPr id="2577" name="Freeform 2576">
                <a:extLst>
                  <a:ext uri="{FF2B5EF4-FFF2-40B4-BE49-F238E27FC236}">
                    <a16:creationId xmlns:a16="http://schemas.microsoft.com/office/drawing/2014/main" id="{B842ABE4-D068-02F0-18B6-114A104C492C}"/>
                  </a:ext>
                </a:extLst>
              </p:cNvPr>
              <p:cNvSpPr/>
              <p:nvPr/>
            </p:nvSpPr>
            <p:spPr>
              <a:xfrm>
                <a:off x="-644861"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78" name="Freeform 2577">
                <a:extLst>
                  <a:ext uri="{FF2B5EF4-FFF2-40B4-BE49-F238E27FC236}">
                    <a16:creationId xmlns:a16="http://schemas.microsoft.com/office/drawing/2014/main" id="{743136B6-8A0D-1279-F45D-2F0947C6AA72}"/>
                  </a:ext>
                </a:extLst>
              </p:cNvPr>
              <p:cNvSpPr/>
              <p:nvPr/>
            </p:nvSpPr>
            <p:spPr>
              <a:xfrm>
                <a:off x="-619000"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79" name="Graphic 45">
              <a:extLst>
                <a:ext uri="{FF2B5EF4-FFF2-40B4-BE49-F238E27FC236}">
                  <a16:creationId xmlns:a16="http://schemas.microsoft.com/office/drawing/2014/main" id="{59843D4B-6356-C44E-5073-EDA2D52B9EF2}"/>
                </a:ext>
              </a:extLst>
            </p:cNvPr>
            <p:cNvGrpSpPr/>
            <p:nvPr/>
          </p:nvGrpSpPr>
          <p:grpSpPr>
            <a:xfrm>
              <a:off x="-693922" y="3221797"/>
              <a:ext cx="51818" cy="51815"/>
              <a:chOff x="-693922" y="3221797"/>
              <a:chExt cx="51818" cy="51815"/>
            </a:xfrm>
          </p:grpSpPr>
          <p:sp>
            <p:nvSpPr>
              <p:cNvPr id="2580" name="Freeform 2579">
                <a:extLst>
                  <a:ext uri="{FF2B5EF4-FFF2-40B4-BE49-F238E27FC236}">
                    <a16:creationId xmlns:a16="http://schemas.microsoft.com/office/drawing/2014/main" id="{079AE081-1B0D-67CF-4074-4CA6D21A7897}"/>
                  </a:ext>
                </a:extLst>
              </p:cNvPr>
              <p:cNvSpPr/>
              <p:nvPr/>
            </p:nvSpPr>
            <p:spPr>
              <a:xfrm>
                <a:off x="-693922"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81" name="Freeform 2580">
                <a:extLst>
                  <a:ext uri="{FF2B5EF4-FFF2-40B4-BE49-F238E27FC236}">
                    <a16:creationId xmlns:a16="http://schemas.microsoft.com/office/drawing/2014/main" id="{E77267F5-15EE-D9DC-9A22-6E4E1143B6A0}"/>
                  </a:ext>
                </a:extLst>
              </p:cNvPr>
              <p:cNvSpPr/>
              <p:nvPr/>
            </p:nvSpPr>
            <p:spPr>
              <a:xfrm>
                <a:off x="-668060"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82" name="Graphic 45">
              <a:extLst>
                <a:ext uri="{FF2B5EF4-FFF2-40B4-BE49-F238E27FC236}">
                  <a16:creationId xmlns:a16="http://schemas.microsoft.com/office/drawing/2014/main" id="{5049C8C1-8E69-8D34-F26F-5BE050EF0806}"/>
                </a:ext>
              </a:extLst>
            </p:cNvPr>
            <p:cNvGrpSpPr/>
            <p:nvPr/>
          </p:nvGrpSpPr>
          <p:grpSpPr>
            <a:xfrm>
              <a:off x="-714839" y="3221797"/>
              <a:ext cx="51722" cy="51815"/>
              <a:chOff x="-714839" y="3221797"/>
              <a:chExt cx="51722" cy="51815"/>
            </a:xfrm>
          </p:grpSpPr>
          <p:sp>
            <p:nvSpPr>
              <p:cNvPr id="2583" name="Freeform 2582">
                <a:extLst>
                  <a:ext uri="{FF2B5EF4-FFF2-40B4-BE49-F238E27FC236}">
                    <a16:creationId xmlns:a16="http://schemas.microsoft.com/office/drawing/2014/main" id="{208499BD-6CC8-AE9C-2694-B4E24DA5E540}"/>
                  </a:ext>
                </a:extLst>
              </p:cNvPr>
              <p:cNvSpPr/>
              <p:nvPr/>
            </p:nvSpPr>
            <p:spPr>
              <a:xfrm>
                <a:off x="-714839"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84" name="Freeform 2583">
                <a:extLst>
                  <a:ext uri="{FF2B5EF4-FFF2-40B4-BE49-F238E27FC236}">
                    <a16:creationId xmlns:a16="http://schemas.microsoft.com/office/drawing/2014/main" id="{A2C515E3-40B0-33D4-70BC-102465CFD87B}"/>
                  </a:ext>
                </a:extLst>
              </p:cNvPr>
              <p:cNvSpPr/>
              <p:nvPr/>
            </p:nvSpPr>
            <p:spPr>
              <a:xfrm>
                <a:off x="-688978"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85" name="Graphic 45">
              <a:extLst>
                <a:ext uri="{FF2B5EF4-FFF2-40B4-BE49-F238E27FC236}">
                  <a16:creationId xmlns:a16="http://schemas.microsoft.com/office/drawing/2014/main" id="{D733467E-5E39-1EC2-509E-89EFBD536B4D}"/>
                </a:ext>
              </a:extLst>
            </p:cNvPr>
            <p:cNvGrpSpPr/>
            <p:nvPr/>
          </p:nvGrpSpPr>
          <p:grpSpPr>
            <a:xfrm>
              <a:off x="-729862" y="3221797"/>
              <a:ext cx="51722" cy="51815"/>
              <a:chOff x="-729862" y="3221797"/>
              <a:chExt cx="51722" cy="51815"/>
            </a:xfrm>
          </p:grpSpPr>
          <p:sp>
            <p:nvSpPr>
              <p:cNvPr id="2586" name="Freeform 2585">
                <a:extLst>
                  <a:ext uri="{FF2B5EF4-FFF2-40B4-BE49-F238E27FC236}">
                    <a16:creationId xmlns:a16="http://schemas.microsoft.com/office/drawing/2014/main" id="{AD37811B-FBF6-BEEA-006B-C7D1A5134252}"/>
                  </a:ext>
                </a:extLst>
              </p:cNvPr>
              <p:cNvSpPr/>
              <p:nvPr/>
            </p:nvSpPr>
            <p:spPr>
              <a:xfrm>
                <a:off x="-729862"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87" name="Freeform 2586">
                <a:extLst>
                  <a:ext uri="{FF2B5EF4-FFF2-40B4-BE49-F238E27FC236}">
                    <a16:creationId xmlns:a16="http://schemas.microsoft.com/office/drawing/2014/main" id="{D6AF4E4A-3874-DC5C-A57B-F96782B6617B}"/>
                  </a:ext>
                </a:extLst>
              </p:cNvPr>
              <p:cNvSpPr/>
              <p:nvPr/>
            </p:nvSpPr>
            <p:spPr>
              <a:xfrm>
                <a:off x="-704000"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88" name="Graphic 45">
              <a:extLst>
                <a:ext uri="{FF2B5EF4-FFF2-40B4-BE49-F238E27FC236}">
                  <a16:creationId xmlns:a16="http://schemas.microsoft.com/office/drawing/2014/main" id="{862ECC05-694D-8384-8EEF-EF7F858CA474}"/>
                </a:ext>
              </a:extLst>
            </p:cNvPr>
            <p:cNvGrpSpPr/>
            <p:nvPr/>
          </p:nvGrpSpPr>
          <p:grpSpPr>
            <a:xfrm>
              <a:off x="-777306" y="3221797"/>
              <a:ext cx="51722" cy="51815"/>
              <a:chOff x="-777306" y="3221797"/>
              <a:chExt cx="51722" cy="51815"/>
            </a:xfrm>
          </p:grpSpPr>
          <p:sp>
            <p:nvSpPr>
              <p:cNvPr id="2589" name="Freeform 2588">
                <a:extLst>
                  <a:ext uri="{FF2B5EF4-FFF2-40B4-BE49-F238E27FC236}">
                    <a16:creationId xmlns:a16="http://schemas.microsoft.com/office/drawing/2014/main" id="{D0380D76-1B15-6F4A-10C0-7C5842683FE8}"/>
                  </a:ext>
                </a:extLst>
              </p:cNvPr>
              <p:cNvSpPr/>
              <p:nvPr/>
            </p:nvSpPr>
            <p:spPr>
              <a:xfrm>
                <a:off x="-777306"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90" name="Freeform 2589">
                <a:extLst>
                  <a:ext uri="{FF2B5EF4-FFF2-40B4-BE49-F238E27FC236}">
                    <a16:creationId xmlns:a16="http://schemas.microsoft.com/office/drawing/2014/main" id="{C78FBF1E-C826-6120-1737-4CDA53522D6A}"/>
                  </a:ext>
                </a:extLst>
              </p:cNvPr>
              <p:cNvSpPr/>
              <p:nvPr/>
            </p:nvSpPr>
            <p:spPr>
              <a:xfrm>
                <a:off x="-751445"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91" name="Graphic 45">
              <a:extLst>
                <a:ext uri="{FF2B5EF4-FFF2-40B4-BE49-F238E27FC236}">
                  <a16:creationId xmlns:a16="http://schemas.microsoft.com/office/drawing/2014/main" id="{B3FC0AED-1738-96A6-543E-ACD7A5A5D4F4}"/>
                </a:ext>
              </a:extLst>
            </p:cNvPr>
            <p:cNvGrpSpPr/>
            <p:nvPr/>
          </p:nvGrpSpPr>
          <p:grpSpPr>
            <a:xfrm>
              <a:off x="-803168" y="3221797"/>
              <a:ext cx="51722" cy="51815"/>
              <a:chOff x="-803168" y="3221797"/>
              <a:chExt cx="51722" cy="51815"/>
            </a:xfrm>
          </p:grpSpPr>
          <p:sp>
            <p:nvSpPr>
              <p:cNvPr id="2592" name="Freeform 2591">
                <a:extLst>
                  <a:ext uri="{FF2B5EF4-FFF2-40B4-BE49-F238E27FC236}">
                    <a16:creationId xmlns:a16="http://schemas.microsoft.com/office/drawing/2014/main" id="{38A123EC-D9AA-E172-17F3-1657D2C608AA}"/>
                  </a:ext>
                </a:extLst>
              </p:cNvPr>
              <p:cNvSpPr/>
              <p:nvPr/>
            </p:nvSpPr>
            <p:spPr>
              <a:xfrm>
                <a:off x="-803168"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93" name="Freeform 2592">
                <a:extLst>
                  <a:ext uri="{FF2B5EF4-FFF2-40B4-BE49-F238E27FC236}">
                    <a16:creationId xmlns:a16="http://schemas.microsoft.com/office/drawing/2014/main" id="{26D8EA0D-412A-E459-A4D4-704CC97A65EB}"/>
                  </a:ext>
                </a:extLst>
              </p:cNvPr>
              <p:cNvSpPr/>
              <p:nvPr/>
            </p:nvSpPr>
            <p:spPr>
              <a:xfrm>
                <a:off x="-777306"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94" name="Graphic 45">
              <a:extLst>
                <a:ext uri="{FF2B5EF4-FFF2-40B4-BE49-F238E27FC236}">
                  <a16:creationId xmlns:a16="http://schemas.microsoft.com/office/drawing/2014/main" id="{61EA59E9-6FF3-51BF-CCEA-B6D367319906}"/>
                </a:ext>
              </a:extLst>
            </p:cNvPr>
            <p:cNvGrpSpPr/>
            <p:nvPr/>
          </p:nvGrpSpPr>
          <p:grpSpPr>
            <a:xfrm>
              <a:off x="-823039" y="3221797"/>
              <a:ext cx="51818" cy="51815"/>
              <a:chOff x="-823039" y="3221797"/>
              <a:chExt cx="51818" cy="51815"/>
            </a:xfrm>
          </p:grpSpPr>
          <p:sp>
            <p:nvSpPr>
              <p:cNvPr id="2595" name="Freeform 2594">
                <a:extLst>
                  <a:ext uri="{FF2B5EF4-FFF2-40B4-BE49-F238E27FC236}">
                    <a16:creationId xmlns:a16="http://schemas.microsoft.com/office/drawing/2014/main" id="{B72A7FDD-E7C2-F40A-6981-12E87BA5A70C}"/>
                  </a:ext>
                </a:extLst>
              </p:cNvPr>
              <p:cNvSpPr/>
              <p:nvPr/>
            </p:nvSpPr>
            <p:spPr>
              <a:xfrm>
                <a:off x="-823039"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96" name="Freeform 2595">
                <a:extLst>
                  <a:ext uri="{FF2B5EF4-FFF2-40B4-BE49-F238E27FC236}">
                    <a16:creationId xmlns:a16="http://schemas.microsoft.com/office/drawing/2014/main" id="{A40C7277-8C74-12BC-155A-5A0492D4B16E}"/>
                  </a:ext>
                </a:extLst>
              </p:cNvPr>
              <p:cNvSpPr/>
              <p:nvPr/>
            </p:nvSpPr>
            <p:spPr>
              <a:xfrm>
                <a:off x="-797178"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97" name="Graphic 45">
              <a:extLst>
                <a:ext uri="{FF2B5EF4-FFF2-40B4-BE49-F238E27FC236}">
                  <a16:creationId xmlns:a16="http://schemas.microsoft.com/office/drawing/2014/main" id="{82297DA7-FB25-CF41-0BBF-E1CD3718A9CD}"/>
                </a:ext>
              </a:extLst>
            </p:cNvPr>
            <p:cNvGrpSpPr/>
            <p:nvPr/>
          </p:nvGrpSpPr>
          <p:grpSpPr>
            <a:xfrm>
              <a:off x="-827318" y="3221797"/>
              <a:ext cx="51818" cy="51815"/>
              <a:chOff x="-827318" y="3221797"/>
              <a:chExt cx="51818" cy="51815"/>
            </a:xfrm>
          </p:grpSpPr>
          <p:sp>
            <p:nvSpPr>
              <p:cNvPr id="2598" name="Freeform 2597">
                <a:extLst>
                  <a:ext uri="{FF2B5EF4-FFF2-40B4-BE49-F238E27FC236}">
                    <a16:creationId xmlns:a16="http://schemas.microsoft.com/office/drawing/2014/main" id="{BCC8ADDE-F7E5-1F83-59BB-5D933E5F6B32}"/>
                  </a:ext>
                </a:extLst>
              </p:cNvPr>
              <p:cNvSpPr/>
              <p:nvPr/>
            </p:nvSpPr>
            <p:spPr>
              <a:xfrm>
                <a:off x="-827318"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99" name="Freeform 2598">
                <a:extLst>
                  <a:ext uri="{FF2B5EF4-FFF2-40B4-BE49-F238E27FC236}">
                    <a16:creationId xmlns:a16="http://schemas.microsoft.com/office/drawing/2014/main" id="{F6724F0E-58FE-79E5-95AD-9E7A67F68FB3}"/>
                  </a:ext>
                </a:extLst>
              </p:cNvPr>
              <p:cNvSpPr/>
              <p:nvPr/>
            </p:nvSpPr>
            <p:spPr>
              <a:xfrm>
                <a:off x="-801456"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00" name="Graphic 45">
              <a:extLst>
                <a:ext uri="{FF2B5EF4-FFF2-40B4-BE49-F238E27FC236}">
                  <a16:creationId xmlns:a16="http://schemas.microsoft.com/office/drawing/2014/main" id="{F81045BD-0D5F-ACCB-A724-A0C3DA2993A5}"/>
                </a:ext>
              </a:extLst>
            </p:cNvPr>
            <p:cNvGrpSpPr/>
            <p:nvPr/>
          </p:nvGrpSpPr>
          <p:grpSpPr>
            <a:xfrm>
              <a:off x="-829790" y="3221797"/>
              <a:ext cx="51818" cy="51815"/>
              <a:chOff x="-829790" y="3221797"/>
              <a:chExt cx="51818" cy="51815"/>
            </a:xfrm>
          </p:grpSpPr>
          <p:sp>
            <p:nvSpPr>
              <p:cNvPr id="2601" name="Freeform 2600">
                <a:extLst>
                  <a:ext uri="{FF2B5EF4-FFF2-40B4-BE49-F238E27FC236}">
                    <a16:creationId xmlns:a16="http://schemas.microsoft.com/office/drawing/2014/main" id="{1F0846B4-2A6A-5714-2772-C8FE89CF773A}"/>
                  </a:ext>
                </a:extLst>
              </p:cNvPr>
              <p:cNvSpPr/>
              <p:nvPr/>
            </p:nvSpPr>
            <p:spPr>
              <a:xfrm>
                <a:off x="-829790"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02" name="Freeform 2601">
                <a:extLst>
                  <a:ext uri="{FF2B5EF4-FFF2-40B4-BE49-F238E27FC236}">
                    <a16:creationId xmlns:a16="http://schemas.microsoft.com/office/drawing/2014/main" id="{4021A34E-320F-46A4-7C23-26165617E778}"/>
                  </a:ext>
                </a:extLst>
              </p:cNvPr>
              <p:cNvSpPr/>
              <p:nvPr/>
            </p:nvSpPr>
            <p:spPr>
              <a:xfrm>
                <a:off x="-803833"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03" name="Graphic 45">
              <a:extLst>
                <a:ext uri="{FF2B5EF4-FFF2-40B4-BE49-F238E27FC236}">
                  <a16:creationId xmlns:a16="http://schemas.microsoft.com/office/drawing/2014/main" id="{9FC6C50C-2BDB-F51F-664F-9905C4B403EC}"/>
                </a:ext>
              </a:extLst>
            </p:cNvPr>
            <p:cNvGrpSpPr/>
            <p:nvPr/>
          </p:nvGrpSpPr>
          <p:grpSpPr>
            <a:xfrm>
              <a:off x="-854891" y="3221797"/>
              <a:ext cx="51722" cy="51815"/>
              <a:chOff x="-854891" y="3221797"/>
              <a:chExt cx="51722" cy="51815"/>
            </a:xfrm>
          </p:grpSpPr>
          <p:sp>
            <p:nvSpPr>
              <p:cNvPr id="2604" name="Freeform 2603">
                <a:extLst>
                  <a:ext uri="{FF2B5EF4-FFF2-40B4-BE49-F238E27FC236}">
                    <a16:creationId xmlns:a16="http://schemas.microsoft.com/office/drawing/2014/main" id="{CEE7ACB4-C08A-3424-BB58-0E408F3F0BB5}"/>
                  </a:ext>
                </a:extLst>
              </p:cNvPr>
              <p:cNvSpPr/>
              <p:nvPr/>
            </p:nvSpPr>
            <p:spPr>
              <a:xfrm>
                <a:off x="-854891"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05" name="Freeform 2604">
                <a:extLst>
                  <a:ext uri="{FF2B5EF4-FFF2-40B4-BE49-F238E27FC236}">
                    <a16:creationId xmlns:a16="http://schemas.microsoft.com/office/drawing/2014/main" id="{81EA9274-5810-7FFB-CA95-E2BFE289CD4E}"/>
                  </a:ext>
                </a:extLst>
              </p:cNvPr>
              <p:cNvSpPr/>
              <p:nvPr/>
            </p:nvSpPr>
            <p:spPr>
              <a:xfrm>
                <a:off x="-829029"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06" name="Graphic 45">
              <a:extLst>
                <a:ext uri="{FF2B5EF4-FFF2-40B4-BE49-F238E27FC236}">
                  <a16:creationId xmlns:a16="http://schemas.microsoft.com/office/drawing/2014/main" id="{C56DCF6A-28ED-947A-2731-6DFC24AFDBD1}"/>
                </a:ext>
              </a:extLst>
            </p:cNvPr>
            <p:cNvGrpSpPr/>
            <p:nvPr/>
          </p:nvGrpSpPr>
          <p:grpSpPr>
            <a:xfrm>
              <a:off x="-876283" y="3221797"/>
              <a:ext cx="51722" cy="51815"/>
              <a:chOff x="-876283" y="3221797"/>
              <a:chExt cx="51722" cy="51815"/>
            </a:xfrm>
          </p:grpSpPr>
          <p:sp>
            <p:nvSpPr>
              <p:cNvPr id="2607" name="Freeform 2606">
                <a:extLst>
                  <a:ext uri="{FF2B5EF4-FFF2-40B4-BE49-F238E27FC236}">
                    <a16:creationId xmlns:a16="http://schemas.microsoft.com/office/drawing/2014/main" id="{52539EF0-1171-2661-EBF7-D096C6850A9C}"/>
                  </a:ext>
                </a:extLst>
              </p:cNvPr>
              <p:cNvSpPr/>
              <p:nvPr/>
            </p:nvSpPr>
            <p:spPr>
              <a:xfrm>
                <a:off x="-876283"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08" name="Freeform 2607">
                <a:extLst>
                  <a:ext uri="{FF2B5EF4-FFF2-40B4-BE49-F238E27FC236}">
                    <a16:creationId xmlns:a16="http://schemas.microsoft.com/office/drawing/2014/main" id="{DFE76ECE-3DD5-C4A0-DA12-921403BF2C42}"/>
                  </a:ext>
                </a:extLst>
              </p:cNvPr>
              <p:cNvSpPr/>
              <p:nvPr/>
            </p:nvSpPr>
            <p:spPr>
              <a:xfrm>
                <a:off x="-850422"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09" name="Graphic 45">
              <a:extLst>
                <a:ext uri="{FF2B5EF4-FFF2-40B4-BE49-F238E27FC236}">
                  <a16:creationId xmlns:a16="http://schemas.microsoft.com/office/drawing/2014/main" id="{7CB0D980-29E6-DF3A-3678-78944A249CF7}"/>
                </a:ext>
              </a:extLst>
            </p:cNvPr>
            <p:cNvGrpSpPr/>
            <p:nvPr/>
          </p:nvGrpSpPr>
          <p:grpSpPr>
            <a:xfrm>
              <a:off x="-907850" y="3221797"/>
              <a:ext cx="51722" cy="51815"/>
              <a:chOff x="-907850" y="3221797"/>
              <a:chExt cx="51722" cy="51815"/>
            </a:xfrm>
          </p:grpSpPr>
          <p:sp>
            <p:nvSpPr>
              <p:cNvPr id="2610" name="Freeform 2609">
                <a:extLst>
                  <a:ext uri="{FF2B5EF4-FFF2-40B4-BE49-F238E27FC236}">
                    <a16:creationId xmlns:a16="http://schemas.microsoft.com/office/drawing/2014/main" id="{1A2141C7-73DF-44E6-C609-62628D992E56}"/>
                  </a:ext>
                </a:extLst>
              </p:cNvPr>
              <p:cNvSpPr/>
              <p:nvPr/>
            </p:nvSpPr>
            <p:spPr>
              <a:xfrm>
                <a:off x="-907850"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11" name="Freeform 2610">
                <a:extLst>
                  <a:ext uri="{FF2B5EF4-FFF2-40B4-BE49-F238E27FC236}">
                    <a16:creationId xmlns:a16="http://schemas.microsoft.com/office/drawing/2014/main" id="{F3E772F4-7F10-B110-90DA-30D1AF9D78DC}"/>
                  </a:ext>
                </a:extLst>
              </p:cNvPr>
              <p:cNvSpPr/>
              <p:nvPr/>
            </p:nvSpPr>
            <p:spPr>
              <a:xfrm>
                <a:off x="-881988"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12" name="Graphic 45">
              <a:extLst>
                <a:ext uri="{FF2B5EF4-FFF2-40B4-BE49-F238E27FC236}">
                  <a16:creationId xmlns:a16="http://schemas.microsoft.com/office/drawing/2014/main" id="{3D41AB89-8901-BC1F-CD67-2C5A80855DED}"/>
                </a:ext>
              </a:extLst>
            </p:cNvPr>
            <p:cNvGrpSpPr/>
            <p:nvPr/>
          </p:nvGrpSpPr>
          <p:grpSpPr>
            <a:xfrm>
              <a:off x="-933711" y="3221797"/>
              <a:ext cx="51722" cy="51815"/>
              <a:chOff x="-933711" y="3221797"/>
              <a:chExt cx="51722" cy="51815"/>
            </a:xfrm>
          </p:grpSpPr>
          <p:sp>
            <p:nvSpPr>
              <p:cNvPr id="2613" name="Freeform 2612">
                <a:extLst>
                  <a:ext uri="{FF2B5EF4-FFF2-40B4-BE49-F238E27FC236}">
                    <a16:creationId xmlns:a16="http://schemas.microsoft.com/office/drawing/2014/main" id="{8EB00AA9-02A8-AE69-A0E4-72953D1387D6}"/>
                  </a:ext>
                </a:extLst>
              </p:cNvPr>
              <p:cNvSpPr/>
              <p:nvPr/>
            </p:nvSpPr>
            <p:spPr>
              <a:xfrm>
                <a:off x="-933711"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14" name="Freeform 2613">
                <a:extLst>
                  <a:ext uri="{FF2B5EF4-FFF2-40B4-BE49-F238E27FC236}">
                    <a16:creationId xmlns:a16="http://schemas.microsoft.com/office/drawing/2014/main" id="{47EBB5B7-5218-C9B2-4015-9034EF399EEC}"/>
                  </a:ext>
                </a:extLst>
              </p:cNvPr>
              <p:cNvSpPr/>
              <p:nvPr/>
            </p:nvSpPr>
            <p:spPr>
              <a:xfrm>
                <a:off x="-907850"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15" name="Graphic 45">
              <a:extLst>
                <a:ext uri="{FF2B5EF4-FFF2-40B4-BE49-F238E27FC236}">
                  <a16:creationId xmlns:a16="http://schemas.microsoft.com/office/drawing/2014/main" id="{24014C51-308C-AE91-B4C6-1734809B6AD5}"/>
                </a:ext>
              </a:extLst>
            </p:cNvPr>
            <p:cNvGrpSpPr/>
            <p:nvPr/>
          </p:nvGrpSpPr>
          <p:grpSpPr>
            <a:xfrm>
              <a:off x="-1017095" y="3221797"/>
              <a:ext cx="51722" cy="51815"/>
              <a:chOff x="-1017095" y="3221797"/>
              <a:chExt cx="51722" cy="51815"/>
            </a:xfrm>
          </p:grpSpPr>
          <p:sp>
            <p:nvSpPr>
              <p:cNvPr id="2616" name="Freeform 2615">
                <a:extLst>
                  <a:ext uri="{FF2B5EF4-FFF2-40B4-BE49-F238E27FC236}">
                    <a16:creationId xmlns:a16="http://schemas.microsoft.com/office/drawing/2014/main" id="{8DEFAD3E-8284-195B-925B-DCB8FCE6A54A}"/>
                  </a:ext>
                </a:extLst>
              </p:cNvPr>
              <p:cNvSpPr/>
              <p:nvPr/>
            </p:nvSpPr>
            <p:spPr>
              <a:xfrm>
                <a:off x="-1017095"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17" name="Freeform 2616">
                <a:extLst>
                  <a:ext uri="{FF2B5EF4-FFF2-40B4-BE49-F238E27FC236}">
                    <a16:creationId xmlns:a16="http://schemas.microsoft.com/office/drawing/2014/main" id="{D63580C4-FD2F-498C-DFC0-D77239B8E2E1}"/>
                  </a:ext>
                </a:extLst>
              </p:cNvPr>
              <p:cNvSpPr/>
              <p:nvPr/>
            </p:nvSpPr>
            <p:spPr>
              <a:xfrm>
                <a:off x="-991234"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18" name="Graphic 45">
              <a:extLst>
                <a:ext uri="{FF2B5EF4-FFF2-40B4-BE49-F238E27FC236}">
                  <a16:creationId xmlns:a16="http://schemas.microsoft.com/office/drawing/2014/main" id="{C57E6930-3CF1-3420-21C1-4C99F7C69CAB}"/>
                </a:ext>
              </a:extLst>
            </p:cNvPr>
            <p:cNvGrpSpPr/>
            <p:nvPr/>
          </p:nvGrpSpPr>
          <p:grpSpPr>
            <a:xfrm>
              <a:off x="-1053130" y="3221797"/>
              <a:ext cx="51722" cy="51815"/>
              <a:chOff x="-1053130" y="3221797"/>
              <a:chExt cx="51722" cy="51815"/>
            </a:xfrm>
          </p:grpSpPr>
          <p:sp>
            <p:nvSpPr>
              <p:cNvPr id="2619" name="Freeform 2618">
                <a:extLst>
                  <a:ext uri="{FF2B5EF4-FFF2-40B4-BE49-F238E27FC236}">
                    <a16:creationId xmlns:a16="http://schemas.microsoft.com/office/drawing/2014/main" id="{EFB0AB94-B9E9-1711-5910-84FE64494947}"/>
                  </a:ext>
                </a:extLst>
              </p:cNvPr>
              <p:cNvSpPr/>
              <p:nvPr/>
            </p:nvSpPr>
            <p:spPr>
              <a:xfrm>
                <a:off x="-1053130"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20" name="Freeform 2619">
                <a:extLst>
                  <a:ext uri="{FF2B5EF4-FFF2-40B4-BE49-F238E27FC236}">
                    <a16:creationId xmlns:a16="http://schemas.microsoft.com/office/drawing/2014/main" id="{67A8897B-0F60-B508-D4DB-D5BE86D8991E}"/>
                  </a:ext>
                </a:extLst>
              </p:cNvPr>
              <p:cNvSpPr/>
              <p:nvPr/>
            </p:nvSpPr>
            <p:spPr>
              <a:xfrm>
                <a:off x="-1027269"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21" name="Graphic 45">
              <a:extLst>
                <a:ext uri="{FF2B5EF4-FFF2-40B4-BE49-F238E27FC236}">
                  <a16:creationId xmlns:a16="http://schemas.microsoft.com/office/drawing/2014/main" id="{FE420A45-C99A-E08B-351B-34AABD6538B6}"/>
                </a:ext>
              </a:extLst>
            </p:cNvPr>
            <p:cNvGrpSpPr/>
            <p:nvPr/>
          </p:nvGrpSpPr>
          <p:grpSpPr>
            <a:xfrm>
              <a:off x="-1074048" y="3221797"/>
              <a:ext cx="51818" cy="51815"/>
              <a:chOff x="-1074048" y="3221797"/>
              <a:chExt cx="51818" cy="51815"/>
            </a:xfrm>
          </p:grpSpPr>
          <p:sp>
            <p:nvSpPr>
              <p:cNvPr id="2622" name="Freeform 2621">
                <a:extLst>
                  <a:ext uri="{FF2B5EF4-FFF2-40B4-BE49-F238E27FC236}">
                    <a16:creationId xmlns:a16="http://schemas.microsoft.com/office/drawing/2014/main" id="{E288765F-8E9C-F534-1F5C-DA68FDFBF99C}"/>
                  </a:ext>
                </a:extLst>
              </p:cNvPr>
              <p:cNvSpPr/>
              <p:nvPr/>
            </p:nvSpPr>
            <p:spPr>
              <a:xfrm>
                <a:off x="-1074048"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23" name="Freeform 2622">
                <a:extLst>
                  <a:ext uri="{FF2B5EF4-FFF2-40B4-BE49-F238E27FC236}">
                    <a16:creationId xmlns:a16="http://schemas.microsoft.com/office/drawing/2014/main" id="{44992387-AEC8-52FA-D129-57D6CA7BCB3F}"/>
                  </a:ext>
                </a:extLst>
              </p:cNvPr>
              <p:cNvSpPr/>
              <p:nvPr/>
            </p:nvSpPr>
            <p:spPr>
              <a:xfrm>
                <a:off x="-1048186"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24" name="Graphic 45">
              <a:extLst>
                <a:ext uri="{FF2B5EF4-FFF2-40B4-BE49-F238E27FC236}">
                  <a16:creationId xmlns:a16="http://schemas.microsoft.com/office/drawing/2014/main" id="{5196FCD5-39B0-B600-92DD-7EAB83016D2E}"/>
                </a:ext>
              </a:extLst>
            </p:cNvPr>
            <p:cNvGrpSpPr/>
            <p:nvPr/>
          </p:nvGrpSpPr>
          <p:grpSpPr>
            <a:xfrm>
              <a:off x="-1141934" y="3221797"/>
              <a:ext cx="51818" cy="51815"/>
              <a:chOff x="-1141934" y="3221797"/>
              <a:chExt cx="51818" cy="51815"/>
            </a:xfrm>
          </p:grpSpPr>
          <p:sp>
            <p:nvSpPr>
              <p:cNvPr id="2625" name="Freeform 2624">
                <a:extLst>
                  <a:ext uri="{FF2B5EF4-FFF2-40B4-BE49-F238E27FC236}">
                    <a16:creationId xmlns:a16="http://schemas.microsoft.com/office/drawing/2014/main" id="{E0B098E9-FBDF-FE48-F929-F6E264F2E111}"/>
                  </a:ext>
                </a:extLst>
              </p:cNvPr>
              <p:cNvSpPr/>
              <p:nvPr/>
            </p:nvSpPr>
            <p:spPr>
              <a:xfrm>
                <a:off x="-1141934"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26" name="Freeform 2625">
                <a:extLst>
                  <a:ext uri="{FF2B5EF4-FFF2-40B4-BE49-F238E27FC236}">
                    <a16:creationId xmlns:a16="http://schemas.microsoft.com/office/drawing/2014/main" id="{E31FA2F0-EBEB-A0EA-C55E-4B685F4C5E44}"/>
                  </a:ext>
                </a:extLst>
              </p:cNvPr>
              <p:cNvSpPr/>
              <p:nvPr/>
            </p:nvSpPr>
            <p:spPr>
              <a:xfrm>
                <a:off x="-1115978"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27" name="Graphic 45">
              <a:extLst>
                <a:ext uri="{FF2B5EF4-FFF2-40B4-BE49-F238E27FC236}">
                  <a16:creationId xmlns:a16="http://schemas.microsoft.com/office/drawing/2014/main" id="{983F06F1-78C2-BBF1-5DF6-1904985725E9}"/>
                </a:ext>
              </a:extLst>
            </p:cNvPr>
            <p:cNvGrpSpPr/>
            <p:nvPr/>
          </p:nvGrpSpPr>
          <p:grpSpPr>
            <a:xfrm>
              <a:off x="-1152488" y="3221797"/>
              <a:ext cx="51818" cy="51815"/>
              <a:chOff x="-1152488" y="3221797"/>
              <a:chExt cx="51818" cy="51815"/>
            </a:xfrm>
          </p:grpSpPr>
          <p:sp>
            <p:nvSpPr>
              <p:cNvPr id="2628" name="Freeform 2627">
                <a:extLst>
                  <a:ext uri="{FF2B5EF4-FFF2-40B4-BE49-F238E27FC236}">
                    <a16:creationId xmlns:a16="http://schemas.microsoft.com/office/drawing/2014/main" id="{225AD141-DF3D-D324-83D4-6103CF234435}"/>
                  </a:ext>
                </a:extLst>
              </p:cNvPr>
              <p:cNvSpPr/>
              <p:nvPr/>
            </p:nvSpPr>
            <p:spPr>
              <a:xfrm>
                <a:off x="-1152488"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29" name="Freeform 2628">
                <a:extLst>
                  <a:ext uri="{FF2B5EF4-FFF2-40B4-BE49-F238E27FC236}">
                    <a16:creationId xmlns:a16="http://schemas.microsoft.com/office/drawing/2014/main" id="{CA443966-B4C6-83E6-AE74-BD95A9C232B8}"/>
                  </a:ext>
                </a:extLst>
              </p:cNvPr>
              <p:cNvSpPr/>
              <p:nvPr/>
            </p:nvSpPr>
            <p:spPr>
              <a:xfrm>
                <a:off x="-1126626"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30" name="Graphic 45">
              <a:extLst>
                <a:ext uri="{FF2B5EF4-FFF2-40B4-BE49-F238E27FC236}">
                  <a16:creationId xmlns:a16="http://schemas.microsoft.com/office/drawing/2014/main" id="{A9F41A2A-CE8F-BF05-3532-64B818024A6A}"/>
                </a:ext>
              </a:extLst>
            </p:cNvPr>
            <p:cNvGrpSpPr/>
            <p:nvPr/>
          </p:nvGrpSpPr>
          <p:grpSpPr>
            <a:xfrm>
              <a:off x="-1183293" y="3221797"/>
              <a:ext cx="51722" cy="51815"/>
              <a:chOff x="-1183293" y="3221797"/>
              <a:chExt cx="51722" cy="51815"/>
            </a:xfrm>
          </p:grpSpPr>
          <p:sp>
            <p:nvSpPr>
              <p:cNvPr id="2631" name="Freeform 2630">
                <a:extLst>
                  <a:ext uri="{FF2B5EF4-FFF2-40B4-BE49-F238E27FC236}">
                    <a16:creationId xmlns:a16="http://schemas.microsoft.com/office/drawing/2014/main" id="{4B6FCB27-0FA3-2E47-782F-0F316C8C73FB}"/>
                  </a:ext>
                </a:extLst>
              </p:cNvPr>
              <p:cNvSpPr/>
              <p:nvPr/>
            </p:nvSpPr>
            <p:spPr>
              <a:xfrm>
                <a:off x="-1183293"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32" name="Freeform 2631">
                <a:extLst>
                  <a:ext uri="{FF2B5EF4-FFF2-40B4-BE49-F238E27FC236}">
                    <a16:creationId xmlns:a16="http://schemas.microsoft.com/office/drawing/2014/main" id="{6AD90392-A971-36F3-FBCD-F05B495A71F1}"/>
                  </a:ext>
                </a:extLst>
              </p:cNvPr>
              <p:cNvSpPr/>
              <p:nvPr/>
            </p:nvSpPr>
            <p:spPr>
              <a:xfrm>
                <a:off x="-1157432"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33" name="Graphic 45">
              <a:extLst>
                <a:ext uri="{FF2B5EF4-FFF2-40B4-BE49-F238E27FC236}">
                  <a16:creationId xmlns:a16="http://schemas.microsoft.com/office/drawing/2014/main" id="{E247D72B-6783-07B0-3DF6-D053BABF6C13}"/>
                </a:ext>
              </a:extLst>
            </p:cNvPr>
            <p:cNvGrpSpPr/>
            <p:nvPr/>
          </p:nvGrpSpPr>
          <p:grpSpPr>
            <a:xfrm>
              <a:off x="-1209155" y="3221797"/>
              <a:ext cx="51722" cy="51815"/>
              <a:chOff x="-1209155" y="3221797"/>
              <a:chExt cx="51722" cy="51815"/>
            </a:xfrm>
          </p:grpSpPr>
          <p:sp>
            <p:nvSpPr>
              <p:cNvPr id="2634" name="Freeform 2633">
                <a:extLst>
                  <a:ext uri="{FF2B5EF4-FFF2-40B4-BE49-F238E27FC236}">
                    <a16:creationId xmlns:a16="http://schemas.microsoft.com/office/drawing/2014/main" id="{F011B8B5-70E8-DB47-F3BF-2BC696884529}"/>
                  </a:ext>
                </a:extLst>
              </p:cNvPr>
              <p:cNvSpPr/>
              <p:nvPr/>
            </p:nvSpPr>
            <p:spPr>
              <a:xfrm>
                <a:off x="-1209155"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35" name="Freeform 2634">
                <a:extLst>
                  <a:ext uri="{FF2B5EF4-FFF2-40B4-BE49-F238E27FC236}">
                    <a16:creationId xmlns:a16="http://schemas.microsoft.com/office/drawing/2014/main" id="{DFF6976D-DF05-DC0F-AD94-92B87DE5855D}"/>
                  </a:ext>
                </a:extLst>
              </p:cNvPr>
              <p:cNvSpPr/>
              <p:nvPr/>
            </p:nvSpPr>
            <p:spPr>
              <a:xfrm>
                <a:off x="-1183293"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36" name="Graphic 45">
              <a:extLst>
                <a:ext uri="{FF2B5EF4-FFF2-40B4-BE49-F238E27FC236}">
                  <a16:creationId xmlns:a16="http://schemas.microsoft.com/office/drawing/2014/main" id="{24948CB3-08FF-5816-AEFB-E77D2D0247E9}"/>
                </a:ext>
              </a:extLst>
            </p:cNvPr>
            <p:cNvGrpSpPr/>
            <p:nvPr/>
          </p:nvGrpSpPr>
          <p:grpSpPr>
            <a:xfrm>
              <a:off x="-1213053" y="3221797"/>
              <a:ext cx="51722" cy="51815"/>
              <a:chOff x="-1213053" y="3221797"/>
              <a:chExt cx="51722" cy="51815"/>
            </a:xfrm>
          </p:grpSpPr>
          <p:sp>
            <p:nvSpPr>
              <p:cNvPr id="2637" name="Freeform 2636">
                <a:extLst>
                  <a:ext uri="{FF2B5EF4-FFF2-40B4-BE49-F238E27FC236}">
                    <a16:creationId xmlns:a16="http://schemas.microsoft.com/office/drawing/2014/main" id="{9BF18798-D992-AE4F-F13D-15E0BA193F51}"/>
                  </a:ext>
                </a:extLst>
              </p:cNvPr>
              <p:cNvSpPr/>
              <p:nvPr/>
            </p:nvSpPr>
            <p:spPr>
              <a:xfrm>
                <a:off x="-1213053"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38" name="Freeform 2637">
                <a:extLst>
                  <a:ext uri="{FF2B5EF4-FFF2-40B4-BE49-F238E27FC236}">
                    <a16:creationId xmlns:a16="http://schemas.microsoft.com/office/drawing/2014/main" id="{A689C635-9AC6-541E-E0C0-9C444DED6248}"/>
                  </a:ext>
                </a:extLst>
              </p:cNvPr>
              <p:cNvSpPr/>
              <p:nvPr/>
            </p:nvSpPr>
            <p:spPr>
              <a:xfrm>
                <a:off x="-1187192"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39" name="Graphic 45">
              <a:extLst>
                <a:ext uri="{FF2B5EF4-FFF2-40B4-BE49-F238E27FC236}">
                  <a16:creationId xmlns:a16="http://schemas.microsoft.com/office/drawing/2014/main" id="{01AA7BBE-4C5A-ACEE-14E5-231783F61B81}"/>
                </a:ext>
              </a:extLst>
            </p:cNvPr>
            <p:cNvGrpSpPr/>
            <p:nvPr/>
          </p:nvGrpSpPr>
          <p:grpSpPr>
            <a:xfrm>
              <a:off x="-1216951" y="3221797"/>
              <a:ext cx="51722" cy="51815"/>
              <a:chOff x="-1216951" y="3221797"/>
              <a:chExt cx="51722" cy="51815"/>
            </a:xfrm>
          </p:grpSpPr>
          <p:sp>
            <p:nvSpPr>
              <p:cNvPr id="2640" name="Freeform 2639">
                <a:extLst>
                  <a:ext uri="{FF2B5EF4-FFF2-40B4-BE49-F238E27FC236}">
                    <a16:creationId xmlns:a16="http://schemas.microsoft.com/office/drawing/2014/main" id="{07BF4BD6-2DDF-EE8D-03C0-2ED861091E8E}"/>
                  </a:ext>
                </a:extLst>
              </p:cNvPr>
              <p:cNvSpPr/>
              <p:nvPr/>
            </p:nvSpPr>
            <p:spPr>
              <a:xfrm>
                <a:off x="-1216951"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41" name="Freeform 2640">
                <a:extLst>
                  <a:ext uri="{FF2B5EF4-FFF2-40B4-BE49-F238E27FC236}">
                    <a16:creationId xmlns:a16="http://schemas.microsoft.com/office/drawing/2014/main" id="{DBAB912E-D2DB-DC7F-010C-341BA2ACF189}"/>
                  </a:ext>
                </a:extLst>
              </p:cNvPr>
              <p:cNvSpPr/>
              <p:nvPr/>
            </p:nvSpPr>
            <p:spPr>
              <a:xfrm>
                <a:off x="-1191090"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42" name="Graphic 45">
              <a:extLst>
                <a:ext uri="{FF2B5EF4-FFF2-40B4-BE49-F238E27FC236}">
                  <a16:creationId xmlns:a16="http://schemas.microsoft.com/office/drawing/2014/main" id="{D4EB8BE7-F222-A8FA-89EE-249BC6137E8B}"/>
                </a:ext>
              </a:extLst>
            </p:cNvPr>
            <p:cNvGrpSpPr/>
            <p:nvPr/>
          </p:nvGrpSpPr>
          <p:grpSpPr>
            <a:xfrm>
              <a:off x="-1220279" y="3221797"/>
              <a:ext cx="51818" cy="51815"/>
              <a:chOff x="-1220279" y="3221797"/>
              <a:chExt cx="51818" cy="51815"/>
            </a:xfrm>
          </p:grpSpPr>
          <p:sp>
            <p:nvSpPr>
              <p:cNvPr id="2643" name="Freeform 2642">
                <a:extLst>
                  <a:ext uri="{FF2B5EF4-FFF2-40B4-BE49-F238E27FC236}">
                    <a16:creationId xmlns:a16="http://schemas.microsoft.com/office/drawing/2014/main" id="{DEC89AB9-E1BB-3E5F-AE5E-6B6E2693DFD3}"/>
                  </a:ext>
                </a:extLst>
              </p:cNvPr>
              <p:cNvSpPr/>
              <p:nvPr/>
            </p:nvSpPr>
            <p:spPr>
              <a:xfrm>
                <a:off x="-1220279"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44" name="Freeform 2643">
                <a:extLst>
                  <a:ext uri="{FF2B5EF4-FFF2-40B4-BE49-F238E27FC236}">
                    <a16:creationId xmlns:a16="http://schemas.microsoft.com/office/drawing/2014/main" id="{D1330732-A8F0-3511-74B1-D7D4D5F013CC}"/>
                  </a:ext>
                </a:extLst>
              </p:cNvPr>
              <p:cNvSpPr/>
              <p:nvPr/>
            </p:nvSpPr>
            <p:spPr>
              <a:xfrm>
                <a:off x="-1194323"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45" name="Graphic 45">
              <a:extLst>
                <a:ext uri="{FF2B5EF4-FFF2-40B4-BE49-F238E27FC236}">
                  <a16:creationId xmlns:a16="http://schemas.microsoft.com/office/drawing/2014/main" id="{A681D513-AAFF-93DC-9DA9-87DA2CB6C72E}"/>
                </a:ext>
              </a:extLst>
            </p:cNvPr>
            <p:cNvGrpSpPr/>
            <p:nvPr/>
          </p:nvGrpSpPr>
          <p:grpSpPr>
            <a:xfrm>
              <a:off x="-1240341" y="3221797"/>
              <a:ext cx="51722" cy="51815"/>
              <a:chOff x="-1240341" y="3221797"/>
              <a:chExt cx="51722" cy="51815"/>
            </a:xfrm>
          </p:grpSpPr>
          <p:sp>
            <p:nvSpPr>
              <p:cNvPr id="2646" name="Freeform 2645">
                <a:extLst>
                  <a:ext uri="{FF2B5EF4-FFF2-40B4-BE49-F238E27FC236}">
                    <a16:creationId xmlns:a16="http://schemas.microsoft.com/office/drawing/2014/main" id="{2E4EAE57-C7E6-3381-D9F8-61AB6CF5D401}"/>
                  </a:ext>
                </a:extLst>
              </p:cNvPr>
              <p:cNvSpPr/>
              <p:nvPr/>
            </p:nvSpPr>
            <p:spPr>
              <a:xfrm>
                <a:off x="-1240341"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47" name="Freeform 2646">
                <a:extLst>
                  <a:ext uri="{FF2B5EF4-FFF2-40B4-BE49-F238E27FC236}">
                    <a16:creationId xmlns:a16="http://schemas.microsoft.com/office/drawing/2014/main" id="{31688A8C-F3CD-C2C5-D823-3B94A1493787}"/>
                  </a:ext>
                </a:extLst>
              </p:cNvPr>
              <p:cNvSpPr/>
              <p:nvPr/>
            </p:nvSpPr>
            <p:spPr>
              <a:xfrm>
                <a:off x="-1214479"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48" name="Graphic 45">
              <a:extLst>
                <a:ext uri="{FF2B5EF4-FFF2-40B4-BE49-F238E27FC236}">
                  <a16:creationId xmlns:a16="http://schemas.microsoft.com/office/drawing/2014/main" id="{A9621494-6800-89DB-D0FF-5976DDB5FE5B}"/>
                </a:ext>
              </a:extLst>
            </p:cNvPr>
            <p:cNvGrpSpPr/>
            <p:nvPr/>
          </p:nvGrpSpPr>
          <p:grpSpPr>
            <a:xfrm>
              <a:off x="-1244334" y="3221797"/>
              <a:ext cx="51722" cy="51815"/>
              <a:chOff x="-1244334" y="3221797"/>
              <a:chExt cx="51722" cy="51815"/>
            </a:xfrm>
          </p:grpSpPr>
          <p:sp>
            <p:nvSpPr>
              <p:cNvPr id="2649" name="Freeform 2648">
                <a:extLst>
                  <a:ext uri="{FF2B5EF4-FFF2-40B4-BE49-F238E27FC236}">
                    <a16:creationId xmlns:a16="http://schemas.microsoft.com/office/drawing/2014/main" id="{B4447AFA-340C-C0B3-244E-4C2068584280}"/>
                  </a:ext>
                </a:extLst>
              </p:cNvPr>
              <p:cNvSpPr/>
              <p:nvPr/>
            </p:nvSpPr>
            <p:spPr>
              <a:xfrm>
                <a:off x="-1244334"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50" name="Freeform 2649">
                <a:extLst>
                  <a:ext uri="{FF2B5EF4-FFF2-40B4-BE49-F238E27FC236}">
                    <a16:creationId xmlns:a16="http://schemas.microsoft.com/office/drawing/2014/main" id="{89A30B9B-9A02-DDFF-4FC1-DB3771A1794C}"/>
                  </a:ext>
                </a:extLst>
              </p:cNvPr>
              <p:cNvSpPr/>
              <p:nvPr/>
            </p:nvSpPr>
            <p:spPr>
              <a:xfrm>
                <a:off x="-1218473"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51" name="Graphic 45">
              <a:extLst>
                <a:ext uri="{FF2B5EF4-FFF2-40B4-BE49-F238E27FC236}">
                  <a16:creationId xmlns:a16="http://schemas.microsoft.com/office/drawing/2014/main" id="{8FA233A2-ED16-C82A-4890-BE3FE3380609}"/>
                </a:ext>
              </a:extLst>
            </p:cNvPr>
            <p:cNvGrpSpPr/>
            <p:nvPr/>
          </p:nvGrpSpPr>
          <p:grpSpPr>
            <a:xfrm>
              <a:off x="-1246141" y="3221797"/>
              <a:ext cx="51818" cy="51815"/>
              <a:chOff x="-1246141" y="3221797"/>
              <a:chExt cx="51818" cy="51815"/>
            </a:xfrm>
          </p:grpSpPr>
          <p:sp>
            <p:nvSpPr>
              <p:cNvPr id="2652" name="Freeform 2651">
                <a:extLst>
                  <a:ext uri="{FF2B5EF4-FFF2-40B4-BE49-F238E27FC236}">
                    <a16:creationId xmlns:a16="http://schemas.microsoft.com/office/drawing/2014/main" id="{BA9FBE41-6E82-5432-F2FD-E382D90E1EC2}"/>
                  </a:ext>
                </a:extLst>
              </p:cNvPr>
              <p:cNvSpPr/>
              <p:nvPr/>
            </p:nvSpPr>
            <p:spPr>
              <a:xfrm>
                <a:off x="-1246141"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53" name="Freeform 2652">
                <a:extLst>
                  <a:ext uri="{FF2B5EF4-FFF2-40B4-BE49-F238E27FC236}">
                    <a16:creationId xmlns:a16="http://schemas.microsoft.com/office/drawing/2014/main" id="{86E38F26-3AAF-338A-9BDF-263836BCC487}"/>
                  </a:ext>
                </a:extLst>
              </p:cNvPr>
              <p:cNvSpPr/>
              <p:nvPr/>
            </p:nvSpPr>
            <p:spPr>
              <a:xfrm>
                <a:off x="-1220279"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54" name="Graphic 45">
              <a:extLst>
                <a:ext uri="{FF2B5EF4-FFF2-40B4-BE49-F238E27FC236}">
                  <a16:creationId xmlns:a16="http://schemas.microsoft.com/office/drawing/2014/main" id="{771A4F81-E5C2-BB37-978C-6BA9A3189194}"/>
                </a:ext>
              </a:extLst>
            </p:cNvPr>
            <p:cNvGrpSpPr/>
            <p:nvPr/>
          </p:nvGrpSpPr>
          <p:grpSpPr>
            <a:xfrm>
              <a:off x="-1293015" y="3221797"/>
              <a:ext cx="51722" cy="51815"/>
              <a:chOff x="-1293015" y="3221797"/>
              <a:chExt cx="51722" cy="51815"/>
            </a:xfrm>
          </p:grpSpPr>
          <p:sp>
            <p:nvSpPr>
              <p:cNvPr id="2655" name="Freeform 2654">
                <a:extLst>
                  <a:ext uri="{FF2B5EF4-FFF2-40B4-BE49-F238E27FC236}">
                    <a16:creationId xmlns:a16="http://schemas.microsoft.com/office/drawing/2014/main" id="{F6D29E7A-4AA2-F695-0D4C-2A4048ED2DBB}"/>
                  </a:ext>
                </a:extLst>
              </p:cNvPr>
              <p:cNvSpPr/>
              <p:nvPr/>
            </p:nvSpPr>
            <p:spPr>
              <a:xfrm>
                <a:off x="-1293015"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56" name="Freeform 2655">
                <a:extLst>
                  <a:ext uri="{FF2B5EF4-FFF2-40B4-BE49-F238E27FC236}">
                    <a16:creationId xmlns:a16="http://schemas.microsoft.com/office/drawing/2014/main" id="{1E34E23F-DBC7-EE20-C26C-9CB111D192B7}"/>
                  </a:ext>
                </a:extLst>
              </p:cNvPr>
              <p:cNvSpPr/>
              <p:nvPr/>
            </p:nvSpPr>
            <p:spPr>
              <a:xfrm>
                <a:off x="-1267153"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57" name="Graphic 45">
              <a:extLst>
                <a:ext uri="{FF2B5EF4-FFF2-40B4-BE49-F238E27FC236}">
                  <a16:creationId xmlns:a16="http://schemas.microsoft.com/office/drawing/2014/main" id="{B90AB531-705B-763F-8C6E-954A3FE84369}"/>
                </a:ext>
              </a:extLst>
            </p:cNvPr>
            <p:cNvGrpSpPr/>
            <p:nvPr/>
          </p:nvGrpSpPr>
          <p:grpSpPr>
            <a:xfrm>
              <a:off x="-1288451" y="3221797"/>
              <a:ext cx="51722" cy="51815"/>
              <a:chOff x="-1288451" y="3221797"/>
              <a:chExt cx="51722" cy="51815"/>
            </a:xfrm>
          </p:grpSpPr>
          <p:sp>
            <p:nvSpPr>
              <p:cNvPr id="2658" name="Freeform 2657">
                <a:extLst>
                  <a:ext uri="{FF2B5EF4-FFF2-40B4-BE49-F238E27FC236}">
                    <a16:creationId xmlns:a16="http://schemas.microsoft.com/office/drawing/2014/main" id="{7C4329DA-2A42-8E99-C2E3-4A59549DC701}"/>
                  </a:ext>
                </a:extLst>
              </p:cNvPr>
              <p:cNvSpPr/>
              <p:nvPr/>
            </p:nvSpPr>
            <p:spPr>
              <a:xfrm>
                <a:off x="-1288451"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59" name="Freeform 2658">
                <a:extLst>
                  <a:ext uri="{FF2B5EF4-FFF2-40B4-BE49-F238E27FC236}">
                    <a16:creationId xmlns:a16="http://schemas.microsoft.com/office/drawing/2014/main" id="{CE86049D-4DBC-C05F-0F00-23262E64A430}"/>
                  </a:ext>
                </a:extLst>
              </p:cNvPr>
              <p:cNvSpPr/>
              <p:nvPr/>
            </p:nvSpPr>
            <p:spPr>
              <a:xfrm>
                <a:off x="-1262589"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60" name="Graphic 45">
              <a:extLst>
                <a:ext uri="{FF2B5EF4-FFF2-40B4-BE49-F238E27FC236}">
                  <a16:creationId xmlns:a16="http://schemas.microsoft.com/office/drawing/2014/main" id="{31BEFD92-F89E-D7D5-E90B-C0EFB6EC057B}"/>
                </a:ext>
              </a:extLst>
            </p:cNvPr>
            <p:cNvGrpSpPr/>
            <p:nvPr/>
          </p:nvGrpSpPr>
          <p:grpSpPr>
            <a:xfrm>
              <a:off x="-1303283" y="3221797"/>
              <a:ext cx="51818" cy="51815"/>
              <a:chOff x="-1303283" y="3221797"/>
              <a:chExt cx="51818" cy="51815"/>
            </a:xfrm>
          </p:grpSpPr>
          <p:sp>
            <p:nvSpPr>
              <p:cNvPr id="2661" name="Freeform 2660">
                <a:extLst>
                  <a:ext uri="{FF2B5EF4-FFF2-40B4-BE49-F238E27FC236}">
                    <a16:creationId xmlns:a16="http://schemas.microsoft.com/office/drawing/2014/main" id="{C58544AE-1948-44F0-AF8A-4B5EC95D256C}"/>
                  </a:ext>
                </a:extLst>
              </p:cNvPr>
              <p:cNvSpPr/>
              <p:nvPr/>
            </p:nvSpPr>
            <p:spPr>
              <a:xfrm>
                <a:off x="-1303283"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62" name="Freeform 2661">
                <a:extLst>
                  <a:ext uri="{FF2B5EF4-FFF2-40B4-BE49-F238E27FC236}">
                    <a16:creationId xmlns:a16="http://schemas.microsoft.com/office/drawing/2014/main" id="{3348929A-0F37-9FC4-BF3C-C430D81C8F89}"/>
                  </a:ext>
                </a:extLst>
              </p:cNvPr>
              <p:cNvSpPr/>
              <p:nvPr/>
            </p:nvSpPr>
            <p:spPr>
              <a:xfrm>
                <a:off x="-1277327"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63" name="Graphic 45">
              <a:extLst>
                <a:ext uri="{FF2B5EF4-FFF2-40B4-BE49-F238E27FC236}">
                  <a16:creationId xmlns:a16="http://schemas.microsoft.com/office/drawing/2014/main" id="{9331DBE2-6337-A18D-E137-47323274A9E7}"/>
                </a:ext>
              </a:extLst>
            </p:cNvPr>
            <p:cNvGrpSpPr/>
            <p:nvPr/>
          </p:nvGrpSpPr>
          <p:grpSpPr>
            <a:xfrm>
              <a:off x="-1306136" y="3221797"/>
              <a:ext cx="51818" cy="51815"/>
              <a:chOff x="-1306136" y="3221797"/>
              <a:chExt cx="51818" cy="51815"/>
            </a:xfrm>
          </p:grpSpPr>
          <p:sp>
            <p:nvSpPr>
              <p:cNvPr id="2664" name="Freeform 2663">
                <a:extLst>
                  <a:ext uri="{FF2B5EF4-FFF2-40B4-BE49-F238E27FC236}">
                    <a16:creationId xmlns:a16="http://schemas.microsoft.com/office/drawing/2014/main" id="{B025FB6B-E5E4-0435-71AB-A761D696FA75}"/>
                  </a:ext>
                </a:extLst>
              </p:cNvPr>
              <p:cNvSpPr/>
              <p:nvPr/>
            </p:nvSpPr>
            <p:spPr>
              <a:xfrm>
                <a:off x="-1306136" y="324770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65" name="Freeform 2664">
                <a:extLst>
                  <a:ext uri="{FF2B5EF4-FFF2-40B4-BE49-F238E27FC236}">
                    <a16:creationId xmlns:a16="http://schemas.microsoft.com/office/drawing/2014/main" id="{23032FA8-00F7-93BD-1058-228FA9311DCC}"/>
                  </a:ext>
                </a:extLst>
              </p:cNvPr>
              <p:cNvSpPr/>
              <p:nvPr/>
            </p:nvSpPr>
            <p:spPr>
              <a:xfrm>
                <a:off x="-1280179"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66" name="Graphic 45">
              <a:extLst>
                <a:ext uri="{FF2B5EF4-FFF2-40B4-BE49-F238E27FC236}">
                  <a16:creationId xmlns:a16="http://schemas.microsoft.com/office/drawing/2014/main" id="{282DECDF-5847-9073-EC35-8BE24BC88CBD}"/>
                </a:ext>
              </a:extLst>
            </p:cNvPr>
            <p:cNvGrpSpPr/>
            <p:nvPr/>
          </p:nvGrpSpPr>
          <p:grpSpPr>
            <a:xfrm>
              <a:off x="-1308798" y="3221797"/>
              <a:ext cx="51722" cy="51815"/>
              <a:chOff x="-1308798" y="3221797"/>
              <a:chExt cx="51722" cy="51815"/>
            </a:xfrm>
          </p:grpSpPr>
          <p:sp>
            <p:nvSpPr>
              <p:cNvPr id="2667" name="Freeform 2666">
                <a:extLst>
                  <a:ext uri="{FF2B5EF4-FFF2-40B4-BE49-F238E27FC236}">
                    <a16:creationId xmlns:a16="http://schemas.microsoft.com/office/drawing/2014/main" id="{FB611CD9-C421-BA2A-4879-FE2884827EC9}"/>
                  </a:ext>
                </a:extLst>
              </p:cNvPr>
              <p:cNvSpPr/>
              <p:nvPr/>
            </p:nvSpPr>
            <p:spPr>
              <a:xfrm>
                <a:off x="-1308798"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68" name="Freeform 2667">
                <a:extLst>
                  <a:ext uri="{FF2B5EF4-FFF2-40B4-BE49-F238E27FC236}">
                    <a16:creationId xmlns:a16="http://schemas.microsoft.com/office/drawing/2014/main" id="{AC9B4F3C-E389-0853-1BAC-3C2610CB604B}"/>
                  </a:ext>
                </a:extLst>
              </p:cNvPr>
              <p:cNvSpPr/>
              <p:nvPr/>
            </p:nvSpPr>
            <p:spPr>
              <a:xfrm>
                <a:off x="-1282936"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69" name="Graphic 45">
              <a:extLst>
                <a:ext uri="{FF2B5EF4-FFF2-40B4-BE49-F238E27FC236}">
                  <a16:creationId xmlns:a16="http://schemas.microsoft.com/office/drawing/2014/main" id="{BEB67F03-DF66-254A-959F-36CF068F2EDF}"/>
                </a:ext>
              </a:extLst>
            </p:cNvPr>
            <p:cNvGrpSpPr/>
            <p:nvPr/>
          </p:nvGrpSpPr>
          <p:grpSpPr>
            <a:xfrm>
              <a:off x="-1334659" y="3221797"/>
              <a:ext cx="51722" cy="51815"/>
              <a:chOff x="-1334659" y="3221797"/>
              <a:chExt cx="51722" cy="51815"/>
            </a:xfrm>
          </p:grpSpPr>
          <p:sp>
            <p:nvSpPr>
              <p:cNvPr id="2670" name="Freeform 2669">
                <a:extLst>
                  <a:ext uri="{FF2B5EF4-FFF2-40B4-BE49-F238E27FC236}">
                    <a16:creationId xmlns:a16="http://schemas.microsoft.com/office/drawing/2014/main" id="{620A6859-2676-288D-E316-008F59B268CE}"/>
                  </a:ext>
                </a:extLst>
              </p:cNvPr>
              <p:cNvSpPr/>
              <p:nvPr/>
            </p:nvSpPr>
            <p:spPr>
              <a:xfrm>
                <a:off x="-1334659"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71" name="Freeform 2670">
                <a:extLst>
                  <a:ext uri="{FF2B5EF4-FFF2-40B4-BE49-F238E27FC236}">
                    <a16:creationId xmlns:a16="http://schemas.microsoft.com/office/drawing/2014/main" id="{299728B4-17A3-9B45-ACF3-7E9DA6A55D15}"/>
                  </a:ext>
                </a:extLst>
              </p:cNvPr>
              <p:cNvSpPr/>
              <p:nvPr/>
            </p:nvSpPr>
            <p:spPr>
              <a:xfrm>
                <a:off x="-1308798"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72" name="Graphic 45">
              <a:extLst>
                <a:ext uri="{FF2B5EF4-FFF2-40B4-BE49-F238E27FC236}">
                  <a16:creationId xmlns:a16="http://schemas.microsoft.com/office/drawing/2014/main" id="{AC59347B-33B3-FDEB-8A94-AB7DCC58B04F}"/>
                </a:ext>
              </a:extLst>
            </p:cNvPr>
            <p:cNvGrpSpPr/>
            <p:nvPr/>
          </p:nvGrpSpPr>
          <p:grpSpPr>
            <a:xfrm>
              <a:off x="-1386477" y="3185316"/>
              <a:ext cx="51818" cy="51911"/>
              <a:chOff x="-1386477" y="3185316"/>
              <a:chExt cx="51818" cy="51911"/>
            </a:xfrm>
          </p:grpSpPr>
          <p:sp>
            <p:nvSpPr>
              <p:cNvPr id="2673" name="Freeform 2672">
                <a:extLst>
                  <a:ext uri="{FF2B5EF4-FFF2-40B4-BE49-F238E27FC236}">
                    <a16:creationId xmlns:a16="http://schemas.microsoft.com/office/drawing/2014/main" id="{D413E4B4-0263-555B-A988-808919691F59}"/>
                  </a:ext>
                </a:extLst>
              </p:cNvPr>
              <p:cNvSpPr/>
              <p:nvPr/>
            </p:nvSpPr>
            <p:spPr>
              <a:xfrm>
                <a:off x="-1386477" y="321122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74" name="Freeform 2673">
                <a:extLst>
                  <a:ext uri="{FF2B5EF4-FFF2-40B4-BE49-F238E27FC236}">
                    <a16:creationId xmlns:a16="http://schemas.microsoft.com/office/drawing/2014/main" id="{356C3409-6984-C4C1-4F1C-420C0178BEE9}"/>
                  </a:ext>
                </a:extLst>
              </p:cNvPr>
              <p:cNvSpPr/>
              <p:nvPr/>
            </p:nvSpPr>
            <p:spPr>
              <a:xfrm>
                <a:off x="-1360616"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75" name="Graphic 45">
              <a:extLst>
                <a:ext uri="{FF2B5EF4-FFF2-40B4-BE49-F238E27FC236}">
                  <a16:creationId xmlns:a16="http://schemas.microsoft.com/office/drawing/2014/main" id="{B518986C-479E-15D9-5C17-571B503C0E6D}"/>
                </a:ext>
              </a:extLst>
            </p:cNvPr>
            <p:cNvGrpSpPr/>
            <p:nvPr/>
          </p:nvGrpSpPr>
          <p:grpSpPr>
            <a:xfrm>
              <a:off x="-1413099" y="3185316"/>
              <a:ext cx="51818" cy="51911"/>
              <a:chOff x="-1413099" y="3185316"/>
              <a:chExt cx="51818" cy="51911"/>
            </a:xfrm>
          </p:grpSpPr>
          <p:sp>
            <p:nvSpPr>
              <p:cNvPr id="2676" name="Freeform 2675">
                <a:extLst>
                  <a:ext uri="{FF2B5EF4-FFF2-40B4-BE49-F238E27FC236}">
                    <a16:creationId xmlns:a16="http://schemas.microsoft.com/office/drawing/2014/main" id="{7167F464-727D-CD66-A45E-AD7DB8ACD7EC}"/>
                  </a:ext>
                </a:extLst>
              </p:cNvPr>
              <p:cNvSpPr/>
              <p:nvPr/>
            </p:nvSpPr>
            <p:spPr>
              <a:xfrm>
                <a:off x="-1413099" y="321122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77" name="Freeform 2676">
                <a:extLst>
                  <a:ext uri="{FF2B5EF4-FFF2-40B4-BE49-F238E27FC236}">
                    <a16:creationId xmlns:a16="http://schemas.microsoft.com/office/drawing/2014/main" id="{873065B1-AB4B-C7DD-F8D0-C7898D27B500}"/>
                  </a:ext>
                </a:extLst>
              </p:cNvPr>
              <p:cNvSpPr/>
              <p:nvPr/>
            </p:nvSpPr>
            <p:spPr>
              <a:xfrm>
                <a:off x="-1387143"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78" name="Graphic 45">
              <a:extLst>
                <a:ext uri="{FF2B5EF4-FFF2-40B4-BE49-F238E27FC236}">
                  <a16:creationId xmlns:a16="http://schemas.microsoft.com/office/drawing/2014/main" id="{FE5BE713-6C7D-A4D9-E0FC-EE5A8AF24CFC}"/>
                </a:ext>
              </a:extLst>
            </p:cNvPr>
            <p:cNvGrpSpPr/>
            <p:nvPr/>
          </p:nvGrpSpPr>
          <p:grpSpPr>
            <a:xfrm>
              <a:off x="-1444095" y="3185316"/>
              <a:ext cx="51818" cy="51911"/>
              <a:chOff x="-1444095" y="3185316"/>
              <a:chExt cx="51818" cy="51911"/>
            </a:xfrm>
          </p:grpSpPr>
          <p:sp>
            <p:nvSpPr>
              <p:cNvPr id="2679" name="Freeform 2678">
                <a:extLst>
                  <a:ext uri="{FF2B5EF4-FFF2-40B4-BE49-F238E27FC236}">
                    <a16:creationId xmlns:a16="http://schemas.microsoft.com/office/drawing/2014/main" id="{359787EB-0B48-8B53-A9D3-609141592435}"/>
                  </a:ext>
                </a:extLst>
              </p:cNvPr>
              <p:cNvSpPr/>
              <p:nvPr/>
            </p:nvSpPr>
            <p:spPr>
              <a:xfrm>
                <a:off x="-1444095" y="321122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80" name="Freeform 2679">
                <a:extLst>
                  <a:ext uri="{FF2B5EF4-FFF2-40B4-BE49-F238E27FC236}">
                    <a16:creationId xmlns:a16="http://schemas.microsoft.com/office/drawing/2014/main" id="{F3278BD8-1718-4B00-EFA9-0F751105955F}"/>
                  </a:ext>
                </a:extLst>
              </p:cNvPr>
              <p:cNvSpPr/>
              <p:nvPr/>
            </p:nvSpPr>
            <p:spPr>
              <a:xfrm>
                <a:off x="-1418139"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81" name="Graphic 45">
              <a:extLst>
                <a:ext uri="{FF2B5EF4-FFF2-40B4-BE49-F238E27FC236}">
                  <a16:creationId xmlns:a16="http://schemas.microsoft.com/office/drawing/2014/main" id="{216D12B9-169E-2594-5BAA-8472169163A3}"/>
                </a:ext>
              </a:extLst>
            </p:cNvPr>
            <p:cNvGrpSpPr/>
            <p:nvPr/>
          </p:nvGrpSpPr>
          <p:grpSpPr>
            <a:xfrm>
              <a:off x="-1454459" y="3185316"/>
              <a:ext cx="51818" cy="51911"/>
              <a:chOff x="-1454459" y="3185316"/>
              <a:chExt cx="51818" cy="51911"/>
            </a:xfrm>
          </p:grpSpPr>
          <p:sp>
            <p:nvSpPr>
              <p:cNvPr id="2682" name="Freeform 2681">
                <a:extLst>
                  <a:ext uri="{FF2B5EF4-FFF2-40B4-BE49-F238E27FC236}">
                    <a16:creationId xmlns:a16="http://schemas.microsoft.com/office/drawing/2014/main" id="{6130575F-679A-D9F6-2267-5A57AC4350C0}"/>
                  </a:ext>
                </a:extLst>
              </p:cNvPr>
              <p:cNvSpPr/>
              <p:nvPr/>
            </p:nvSpPr>
            <p:spPr>
              <a:xfrm>
                <a:off x="-1454459" y="321122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83" name="Freeform 2682">
                <a:extLst>
                  <a:ext uri="{FF2B5EF4-FFF2-40B4-BE49-F238E27FC236}">
                    <a16:creationId xmlns:a16="http://schemas.microsoft.com/office/drawing/2014/main" id="{06569497-FBCD-1AD5-3641-BABDC5E17EBC}"/>
                  </a:ext>
                </a:extLst>
              </p:cNvPr>
              <p:cNvSpPr/>
              <p:nvPr/>
            </p:nvSpPr>
            <p:spPr>
              <a:xfrm>
                <a:off x="-1428502"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84" name="Graphic 45">
              <a:extLst>
                <a:ext uri="{FF2B5EF4-FFF2-40B4-BE49-F238E27FC236}">
                  <a16:creationId xmlns:a16="http://schemas.microsoft.com/office/drawing/2014/main" id="{D444E655-78B3-F7D1-C8C2-29B30D461404}"/>
                </a:ext>
              </a:extLst>
            </p:cNvPr>
            <p:cNvGrpSpPr/>
            <p:nvPr/>
          </p:nvGrpSpPr>
          <p:grpSpPr>
            <a:xfrm>
              <a:off x="-1474996" y="3185316"/>
              <a:ext cx="51722" cy="51911"/>
              <a:chOff x="-1474996" y="3185316"/>
              <a:chExt cx="51722" cy="51911"/>
            </a:xfrm>
          </p:grpSpPr>
          <p:sp>
            <p:nvSpPr>
              <p:cNvPr id="2685" name="Freeform 2684">
                <a:extLst>
                  <a:ext uri="{FF2B5EF4-FFF2-40B4-BE49-F238E27FC236}">
                    <a16:creationId xmlns:a16="http://schemas.microsoft.com/office/drawing/2014/main" id="{0AFC689E-BE3A-EA03-350D-54C73E78BC10}"/>
                  </a:ext>
                </a:extLst>
              </p:cNvPr>
              <p:cNvSpPr/>
              <p:nvPr/>
            </p:nvSpPr>
            <p:spPr>
              <a:xfrm>
                <a:off x="-1474996" y="321122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86" name="Freeform 2685">
                <a:extLst>
                  <a:ext uri="{FF2B5EF4-FFF2-40B4-BE49-F238E27FC236}">
                    <a16:creationId xmlns:a16="http://schemas.microsoft.com/office/drawing/2014/main" id="{A7E08A25-49D0-E56F-9E3B-8D1BB7914CA5}"/>
                  </a:ext>
                </a:extLst>
              </p:cNvPr>
              <p:cNvSpPr/>
              <p:nvPr/>
            </p:nvSpPr>
            <p:spPr>
              <a:xfrm>
                <a:off x="-1449134"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87" name="Graphic 45">
              <a:extLst>
                <a:ext uri="{FF2B5EF4-FFF2-40B4-BE49-F238E27FC236}">
                  <a16:creationId xmlns:a16="http://schemas.microsoft.com/office/drawing/2014/main" id="{4624931E-1201-16DA-A284-AA3B80C5592A}"/>
                </a:ext>
              </a:extLst>
            </p:cNvPr>
            <p:cNvGrpSpPr/>
            <p:nvPr/>
          </p:nvGrpSpPr>
          <p:grpSpPr>
            <a:xfrm>
              <a:off x="-1478419" y="3185316"/>
              <a:ext cx="51722" cy="51911"/>
              <a:chOff x="-1478419" y="3185316"/>
              <a:chExt cx="51722" cy="51911"/>
            </a:xfrm>
          </p:grpSpPr>
          <p:sp>
            <p:nvSpPr>
              <p:cNvPr id="2688" name="Freeform 2687">
                <a:extLst>
                  <a:ext uri="{FF2B5EF4-FFF2-40B4-BE49-F238E27FC236}">
                    <a16:creationId xmlns:a16="http://schemas.microsoft.com/office/drawing/2014/main" id="{DC41EF3C-6154-2EF6-131E-34CCC5A31DDA}"/>
                  </a:ext>
                </a:extLst>
              </p:cNvPr>
              <p:cNvSpPr/>
              <p:nvPr/>
            </p:nvSpPr>
            <p:spPr>
              <a:xfrm>
                <a:off x="-1478419" y="321122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89" name="Freeform 2688">
                <a:extLst>
                  <a:ext uri="{FF2B5EF4-FFF2-40B4-BE49-F238E27FC236}">
                    <a16:creationId xmlns:a16="http://schemas.microsoft.com/office/drawing/2014/main" id="{9BE71F82-A73C-D2AC-EB13-ED118107E828}"/>
                  </a:ext>
                </a:extLst>
              </p:cNvPr>
              <p:cNvSpPr/>
              <p:nvPr/>
            </p:nvSpPr>
            <p:spPr>
              <a:xfrm>
                <a:off x="-1452557"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90" name="Graphic 45">
              <a:extLst>
                <a:ext uri="{FF2B5EF4-FFF2-40B4-BE49-F238E27FC236}">
                  <a16:creationId xmlns:a16="http://schemas.microsoft.com/office/drawing/2014/main" id="{2E1E45E1-9AB7-4A0B-0653-F75DD81DB3CA}"/>
                </a:ext>
              </a:extLst>
            </p:cNvPr>
            <p:cNvGrpSpPr/>
            <p:nvPr/>
          </p:nvGrpSpPr>
          <p:grpSpPr>
            <a:xfrm>
              <a:off x="-1480891" y="3185316"/>
              <a:ext cx="51818" cy="51911"/>
              <a:chOff x="-1480891" y="3185316"/>
              <a:chExt cx="51818" cy="51911"/>
            </a:xfrm>
          </p:grpSpPr>
          <p:sp>
            <p:nvSpPr>
              <p:cNvPr id="2691" name="Freeform 2690">
                <a:extLst>
                  <a:ext uri="{FF2B5EF4-FFF2-40B4-BE49-F238E27FC236}">
                    <a16:creationId xmlns:a16="http://schemas.microsoft.com/office/drawing/2014/main" id="{CBF0CA26-F217-9047-9B3E-6EE1FC488364}"/>
                  </a:ext>
                </a:extLst>
              </p:cNvPr>
              <p:cNvSpPr/>
              <p:nvPr/>
            </p:nvSpPr>
            <p:spPr>
              <a:xfrm>
                <a:off x="-1480891" y="321122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92" name="Freeform 2691">
                <a:extLst>
                  <a:ext uri="{FF2B5EF4-FFF2-40B4-BE49-F238E27FC236}">
                    <a16:creationId xmlns:a16="http://schemas.microsoft.com/office/drawing/2014/main" id="{16B6E47A-6A44-AF76-8BAF-323DE87645A0}"/>
                  </a:ext>
                </a:extLst>
              </p:cNvPr>
              <p:cNvSpPr/>
              <p:nvPr/>
            </p:nvSpPr>
            <p:spPr>
              <a:xfrm>
                <a:off x="-1455029"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93" name="Graphic 45">
              <a:extLst>
                <a:ext uri="{FF2B5EF4-FFF2-40B4-BE49-F238E27FC236}">
                  <a16:creationId xmlns:a16="http://schemas.microsoft.com/office/drawing/2014/main" id="{DF9247BB-1E93-0FA1-19F5-E37651973F53}"/>
                </a:ext>
              </a:extLst>
            </p:cNvPr>
            <p:cNvGrpSpPr/>
            <p:nvPr/>
          </p:nvGrpSpPr>
          <p:grpSpPr>
            <a:xfrm>
              <a:off x="-1500952" y="3185316"/>
              <a:ext cx="51818" cy="51911"/>
              <a:chOff x="-1500952" y="3185316"/>
              <a:chExt cx="51818" cy="51911"/>
            </a:xfrm>
          </p:grpSpPr>
          <p:sp>
            <p:nvSpPr>
              <p:cNvPr id="2694" name="Freeform 2693">
                <a:extLst>
                  <a:ext uri="{FF2B5EF4-FFF2-40B4-BE49-F238E27FC236}">
                    <a16:creationId xmlns:a16="http://schemas.microsoft.com/office/drawing/2014/main" id="{4D245796-E687-7D90-53D1-C0040CA1774E}"/>
                  </a:ext>
                </a:extLst>
              </p:cNvPr>
              <p:cNvSpPr/>
              <p:nvPr/>
            </p:nvSpPr>
            <p:spPr>
              <a:xfrm>
                <a:off x="-1500952" y="321122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95" name="Freeform 2694">
                <a:extLst>
                  <a:ext uri="{FF2B5EF4-FFF2-40B4-BE49-F238E27FC236}">
                    <a16:creationId xmlns:a16="http://schemas.microsoft.com/office/drawing/2014/main" id="{7A57751D-8174-E336-2085-8068BC873DD4}"/>
                  </a:ext>
                </a:extLst>
              </p:cNvPr>
              <p:cNvSpPr/>
              <p:nvPr/>
            </p:nvSpPr>
            <p:spPr>
              <a:xfrm>
                <a:off x="-1474996"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96" name="Graphic 45">
              <a:extLst>
                <a:ext uri="{FF2B5EF4-FFF2-40B4-BE49-F238E27FC236}">
                  <a16:creationId xmlns:a16="http://schemas.microsoft.com/office/drawing/2014/main" id="{A22E1BD9-9160-8272-724A-6253C3327054}"/>
                </a:ext>
              </a:extLst>
            </p:cNvPr>
            <p:cNvGrpSpPr/>
            <p:nvPr/>
          </p:nvGrpSpPr>
          <p:grpSpPr>
            <a:xfrm>
              <a:off x="-1522060" y="3185316"/>
              <a:ext cx="51722" cy="51911"/>
              <a:chOff x="-1522060" y="3185316"/>
              <a:chExt cx="51722" cy="51911"/>
            </a:xfrm>
          </p:grpSpPr>
          <p:sp>
            <p:nvSpPr>
              <p:cNvPr id="2697" name="Freeform 2696">
                <a:extLst>
                  <a:ext uri="{FF2B5EF4-FFF2-40B4-BE49-F238E27FC236}">
                    <a16:creationId xmlns:a16="http://schemas.microsoft.com/office/drawing/2014/main" id="{E6DA40BA-C772-C4B2-C9BA-CFF70DB523EF}"/>
                  </a:ext>
                </a:extLst>
              </p:cNvPr>
              <p:cNvSpPr/>
              <p:nvPr/>
            </p:nvSpPr>
            <p:spPr>
              <a:xfrm>
                <a:off x="-1522060" y="321122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98" name="Freeform 2697">
                <a:extLst>
                  <a:ext uri="{FF2B5EF4-FFF2-40B4-BE49-F238E27FC236}">
                    <a16:creationId xmlns:a16="http://schemas.microsoft.com/office/drawing/2014/main" id="{8D1860D1-BC80-259E-0BB4-99ABBE059887}"/>
                  </a:ext>
                </a:extLst>
              </p:cNvPr>
              <p:cNvSpPr/>
              <p:nvPr/>
            </p:nvSpPr>
            <p:spPr>
              <a:xfrm>
                <a:off x="-1496198"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99" name="Graphic 45">
              <a:extLst>
                <a:ext uri="{FF2B5EF4-FFF2-40B4-BE49-F238E27FC236}">
                  <a16:creationId xmlns:a16="http://schemas.microsoft.com/office/drawing/2014/main" id="{FD50B87D-4A23-D7A4-E374-A533DF65223F}"/>
                </a:ext>
              </a:extLst>
            </p:cNvPr>
            <p:cNvGrpSpPr/>
            <p:nvPr/>
          </p:nvGrpSpPr>
          <p:grpSpPr>
            <a:xfrm>
              <a:off x="-1537748" y="3185316"/>
              <a:ext cx="51722" cy="51911"/>
              <a:chOff x="-1537748" y="3185316"/>
              <a:chExt cx="51722" cy="51911"/>
            </a:xfrm>
          </p:grpSpPr>
          <p:sp>
            <p:nvSpPr>
              <p:cNvPr id="2700" name="Freeform 2699">
                <a:extLst>
                  <a:ext uri="{FF2B5EF4-FFF2-40B4-BE49-F238E27FC236}">
                    <a16:creationId xmlns:a16="http://schemas.microsoft.com/office/drawing/2014/main" id="{293D9D89-BB6C-E3CD-2079-F839A0C8819C}"/>
                  </a:ext>
                </a:extLst>
              </p:cNvPr>
              <p:cNvSpPr/>
              <p:nvPr/>
            </p:nvSpPr>
            <p:spPr>
              <a:xfrm>
                <a:off x="-1537748" y="321122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01" name="Freeform 2700">
                <a:extLst>
                  <a:ext uri="{FF2B5EF4-FFF2-40B4-BE49-F238E27FC236}">
                    <a16:creationId xmlns:a16="http://schemas.microsoft.com/office/drawing/2014/main" id="{AF9C99A7-724B-3603-51B6-474C534272AB}"/>
                  </a:ext>
                </a:extLst>
              </p:cNvPr>
              <p:cNvSpPr/>
              <p:nvPr/>
            </p:nvSpPr>
            <p:spPr>
              <a:xfrm>
                <a:off x="-1511886"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02" name="Graphic 45">
              <a:extLst>
                <a:ext uri="{FF2B5EF4-FFF2-40B4-BE49-F238E27FC236}">
                  <a16:creationId xmlns:a16="http://schemas.microsoft.com/office/drawing/2014/main" id="{412F3BD4-89EF-2CF7-70C6-FA76465D6E4D}"/>
                </a:ext>
              </a:extLst>
            </p:cNvPr>
            <p:cNvGrpSpPr/>
            <p:nvPr/>
          </p:nvGrpSpPr>
          <p:grpSpPr>
            <a:xfrm>
              <a:off x="-1542217" y="3185316"/>
              <a:ext cx="51818" cy="51911"/>
              <a:chOff x="-1542217" y="3185316"/>
              <a:chExt cx="51818" cy="51911"/>
            </a:xfrm>
          </p:grpSpPr>
          <p:sp>
            <p:nvSpPr>
              <p:cNvPr id="2703" name="Freeform 2702">
                <a:extLst>
                  <a:ext uri="{FF2B5EF4-FFF2-40B4-BE49-F238E27FC236}">
                    <a16:creationId xmlns:a16="http://schemas.microsoft.com/office/drawing/2014/main" id="{F58FACBE-C12C-BE34-C732-114E9F742341}"/>
                  </a:ext>
                </a:extLst>
              </p:cNvPr>
              <p:cNvSpPr/>
              <p:nvPr/>
            </p:nvSpPr>
            <p:spPr>
              <a:xfrm>
                <a:off x="-1542217" y="321122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04" name="Freeform 2703">
                <a:extLst>
                  <a:ext uri="{FF2B5EF4-FFF2-40B4-BE49-F238E27FC236}">
                    <a16:creationId xmlns:a16="http://schemas.microsoft.com/office/drawing/2014/main" id="{F5F04B80-4A1D-E01F-5ACE-8820256CAF21}"/>
                  </a:ext>
                </a:extLst>
              </p:cNvPr>
              <p:cNvSpPr/>
              <p:nvPr/>
            </p:nvSpPr>
            <p:spPr>
              <a:xfrm>
                <a:off x="-1516355"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05" name="Graphic 45">
              <a:extLst>
                <a:ext uri="{FF2B5EF4-FFF2-40B4-BE49-F238E27FC236}">
                  <a16:creationId xmlns:a16="http://schemas.microsoft.com/office/drawing/2014/main" id="{4D6BF204-1395-E25F-2B3E-4EE490081E3B}"/>
                </a:ext>
              </a:extLst>
            </p:cNvPr>
            <p:cNvGrpSpPr/>
            <p:nvPr/>
          </p:nvGrpSpPr>
          <p:grpSpPr>
            <a:xfrm>
              <a:off x="-1584432" y="3185316"/>
              <a:ext cx="51722" cy="51911"/>
              <a:chOff x="-1584432" y="3185316"/>
              <a:chExt cx="51722" cy="51911"/>
            </a:xfrm>
          </p:grpSpPr>
          <p:sp>
            <p:nvSpPr>
              <p:cNvPr id="2706" name="Freeform 2705">
                <a:extLst>
                  <a:ext uri="{FF2B5EF4-FFF2-40B4-BE49-F238E27FC236}">
                    <a16:creationId xmlns:a16="http://schemas.microsoft.com/office/drawing/2014/main" id="{9C211E70-5F67-B18E-20B0-C84FEE0C2087}"/>
                  </a:ext>
                </a:extLst>
              </p:cNvPr>
              <p:cNvSpPr/>
              <p:nvPr/>
            </p:nvSpPr>
            <p:spPr>
              <a:xfrm>
                <a:off x="-1584432" y="321122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07" name="Freeform 2706">
                <a:extLst>
                  <a:ext uri="{FF2B5EF4-FFF2-40B4-BE49-F238E27FC236}">
                    <a16:creationId xmlns:a16="http://schemas.microsoft.com/office/drawing/2014/main" id="{E93DCADB-C976-E12A-42B7-4C3DEFA152A4}"/>
                  </a:ext>
                </a:extLst>
              </p:cNvPr>
              <p:cNvSpPr/>
              <p:nvPr/>
            </p:nvSpPr>
            <p:spPr>
              <a:xfrm>
                <a:off x="-1558570"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08" name="Graphic 45">
              <a:extLst>
                <a:ext uri="{FF2B5EF4-FFF2-40B4-BE49-F238E27FC236}">
                  <a16:creationId xmlns:a16="http://schemas.microsoft.com/office/drawing/2014/main" id="{E5268B9F-B780-69E5-9E8F-7DE935C6DCFD}"/>
                </a:ext>
              </a:extLst>
            </p:cNvPr>
            <p:cNvGrpSpPr/>
            <p:nvPr/>
          </p:nvGrpSpPr>
          <p:grpSpPr>
            <a:xfrm>
              <a:off x="-1600405" y="3185316"/>
              <a:ext cx="51722" cy="51911"/>
              <a:chOff x="-1600405" y="3185316"/>
              <a:chExt cx="51722" cy="51911"/>
            </a:xfrm>
          </p:grpSpPr>
          <p:sp>
            <p:nvSpPr>
              <p:cNvPr id="2709" name="Freeform 2708">
                <a:extLst>
                  <a:ext uri="{FF2B5EF4-FFF2-40B4-BE49-F238E27FC236}">
                    <a16:creationId xmlns:a16="http://schemas.microsoft.com/office/drawing/2014/main" id="{86C46BCF-AA05-4CB6-C7E8-00A1DF58A1F3}"/>
                  </a:ext>
                </a:extLst>
              </p:cNvPr>
              <p:cNvSpPr/>
              <p:nvPr/>
            </p:nvSpPr>
            <p:spPr>
              <a:xfrm>
                <a:off x="-1600405" y="321122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10" name="Freeform 2709">
                <a:extLst>
                  <a:ext uri="{FF2B5EF4-FFF2-40B4-BE49-F238E27FC236}">
                    <a16:creationId xmlns:a16="http://schemas.microsoft.com/office/drawing/2014/main" id="{B55CED6B-2A25-BD31-8FD2-D529E55EAD3A}"/>
                  </a:ext>
                </a:extLst>
              </p:cNvPr>
              <p:cNvSpPr/>
              <p:nvPr/>
            </p:nvSpPr>
            <p:spPr>
              <a:xfrm>
                <a:off x="-1574544" y="318531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11" name="Graphic 45">
              <a:extLst>
                <a:ext uri="{FF2B5EF4-FFF2-40B4-BE49-F238E27FC236}">
                  <a16:creationId xmlns:a16="http://schemas.microsoft.com/office/drawing/2014/main" id="{D803AAC4-9511-8B5F-C593-2D63223EFBA1}"/>
                </a:ext>
              </a:extLst>
            </p:cNvPr>
            <p:cNvGrpSpPr/>
            <p:nvPr/>
          </p:nvGrpSpPr>
          <p:grpSpPr>
            <a:xfrm>
              <a:off x="-1620752" y="3159884"/>
              <a:ext cx="51722" cy="51815"/>
              <a:chOff x="-1620752" y="3159884"/>
              <a:chExt cx="51722" cy="51815"/>
            </a:xfrm>
          </p:grpSpPr>
          <p:sp>
            <p:nvSpPr>
              <p:cNvPr id="2712" name="Freeform 2711">
                <a:extLst>
                  <a:ext uri="{FF2B5EF4-FFF2-40B4-BE49-F238E27FC236}">
                    <a16:creationId xmlns:a16="http://schemas.microsoft.com/office/drawing/2014/main" id="{77F81DDD-8ED7-2BF4-5CA6-9124CD7759CD}"/>
                  </a:ext>
                </a:extLst>
              </p:cNvPr>
              <p:cNvSpPr/>
              <p:nvPr/>
            </p:nvSpPr>
            <p:spPr>
              <a:xfrm>
                <a:off x="-1620752"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13" name="Freeform 2712">
                <a:extLst>
                  <a:ext uri="{FF2B5EF4-FFF2-40B4-BE49-F238E27FC236}">
                    <a16:creationId xmlns:a16="http://schemas.microsoft.com/office/drawing/2014/main" id="{233F321F-A337-972C-5A2B-7C04A383D2DB}"/>
                  </a:ext>
                </a:extLst>
              </p:cNvPr>
              <p:cNvSpPr/>
              <p:nvPr/>
            </p:nvSpPr>
            <p:spPr>
              <a:xfrm>
                <a:off x="-1594890"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14" name="Graphic 45">
              <a:extLst>
                <a:ext uri="{FF2B5EF4-FFF2-40B4-BE49-F238E27FC236}">
                  <a16:creationId xmlns:a16="http://schemas.microsoft.com/office/drawing/2014/main" id="{033C2C70-F94A-BBCC-30B8-23E6B2A4DF0F}"/>
                </a:ext>
              </a:extLst>
            </p:cNvPr>
            <p:cNvGrpSpPr/>
            <p:nvPr/>
          </p:nvGrpSpPr>
          <p:grpSpPr>
            <a:xfrm>
              <a:off x="-1658118" y="3159884"/>
              <a:ext cx="51722" cy="51815"/>
              <a:chOff x="-1658118" y="3159884"/>
              <a:chExt cx="51722" cy="51815"/>
            </a:xfrm>
          </p:grpSpPr>
          <p:sp>
            <p:nvSpPr>
              <p:cNvPr id="2715" name="Freeform 2714">
                <a:extLst>
                  <a:ext uri="{FF2B5EF4-FFF2-40B4-BE49-F238E27FC236}">
                    <a16:creationId xmlns:a16="http://schemas.microsoft.com/office/drawing/2014/main" id="{EA51B3F5-5CED-E6B0-D136-B994FCB538C9}"/>
                  </a:ext>
                </a:extLst>
              </p:cNvPr>
              <p:cNvSpPr/>
              <p:nvPr/>
            </p:nvSpPr>
            <p:spPr>
              <a:xfrm>
                <a:off x="-1658118"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16" name="Freeform 2715">
                <a:extLst>
                  <a:ext uri="{FF2B5EF4-FFF2-40B4-BE49-F238E27FC236}">
                    <a16:creationId xmlns:a16="http://schemas.microsoft.com/office/drawing/2014/main" id="{16FD588A-6365-A981-72B8-FC442921D763}"/>
                  </a:ext>
                </a:extLst>
              </p:cNvPr>
              <p:cNvSpPr/>
              <p:nvPr/>
            </p:nvSpPr>
            <p:spPr>
              <a:xfrm>
                <a:off x="-1632256"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17" name="Graphic 45">
              <a:extLst>
                <a:ext uri="{FF2B5EF4-FFF2-40B4-BE49-F238E27FC236}">
                  <a16:creationId xmlns:a16="http://schemas.microsoft.com/office/drawing/2014/main" id="{486E3F09-A4F3-1D1A-98C8-6D821371C871}"/>
                </a:ext>
              </a:extLst>
            </p:cNvPr>
            <p:cNvGrpSpPr/>
            <p:nvPr/>
          </p:nvGrpSpPr>
          <p:grpSpPr>
            <a:xfrm>
              <a:off x="-1653744" y="3159884"/>
              <a:ext cx="51722" cy="51815"/>
              <a:chOff x="-1653744" y="3159884"/>
              <a:chExt cx="51722" cy="51815"/>
            </a:xfrm>
          </p:grpSpPr>
          <p:sp>
            <p:nvSpPr>
              <p:cNvPr id="2718" name="Freeform 2717">
                <a:extLst>
                  <a:ext uri="{FF2B5EF4-FFF2-40B4-BE49-F238E27FC236}">
                    <a16:creationId xmlns:a16="http://schemas.microsoft.com/office/drawing/2014/main" id="{2455F1F1-C56B-57A2-E36B-723C3FDC1186}"/>
                  </a:ext>
                </a:extLst>
              </p:cNvPr>
              <p:cNvSpPr/>
              <p:nvPr/>
            </p:nvSpPr>
            <p:spPr>
              <a:xfrm>
                <a:off x="-1653744"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19" name="Freeform 2718">
                <a:extLst>
                  <a:ext uri="{FF2B5EF4-FFF2-40B4-BE49-F238E27FC236}">
                    <a16:creationId xmlns:a16="http://schemas.microsoft.com/office/drawing/2014/main" id="{F3C5FA57-6C20-A468-5EAE-339356CAB25C}"/>
                  </a:ext>
                </a:extLst>
              </p:cNvPr>
              <p:cNvSpPr/>
              <p:nvPr/>
            </p:nvSpPr>
            <p:spPr>
              <a:xfrm>
                <a:off x="-1627883"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20" name="Graphic 45">
              <a:extLst>
                <a:ext uri="{FF2B5EF4-FFF2-40B4-BE49-F238E27FC236}">
                  <a16:creationId xmlns:a16="http://schemas.microsoft.com/office/drawing/2014/main" id="{FE7AEE7E-6148-5DEC-2A60-EC9DBD071152}"/>
                </a:ext>
              </a:extLst>
            </p:cNvPr>
            <p:cNvGrpSpPr/>
            <p:nvPr/>
          </p:nvGrpSpPr>
          <p:grpSpPr>
            <a:xfrm>
              <a:off x="-1672950" y="3159884"/>
              <a:ext cx="51722" cy="51815"/>
              <a:chOff x="-1672950" y="3159884"/>
              <a:chExt cx="51722" cy="51815"/>
            </a:xfrm>
          </p:grpSpPr>
          <p:sp>
            <p:nvSpPr>
              <p:cNvPr id="2721" name="Freeform 2720">
                <a:extLst>
                  <a:ext uri="{FF2B5EF4-FFF2-40B4-BE49-F238E27FC236}">
                    <a16:creationId xmlns:a16="http://schemas.microsoft.com/office/drawing/2014/main" id="{141D9633-BA15-3616-EF4E-E66EC0C7F83A}"/>
                  </a:ext>
                </a:extLst>
              </p:cNvPr>
              <p:cNvSpPr/>
              <p:nvPr/>
            </p:nvSpPr>
            <p:spPr>
              <a:xfrm>
                <a:off x="-1672950"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22" name="Freeform 2721">
                <a:extLst>
                  <a:ext uri="{FF2B5EF4-FFF2-40B4-BE49-F238E27FC236}">
                    <a16:creationId xmlns:a16="http://schemas.microsoft.com/office/drawing/2014/main" id="{1DD82099-36DA-9E07-964A-0F2D85313A06}"/>
                  </a:ext>
                </a:extLst>
              </p:cNvPr>
              <p:cNvSpPr/>
              <p:nvPr/>
            </p:nvSpPr>
            <p:spPr>
              <a:xfrm>
                <a:off x="-1647089"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23" name="Graphic 45">
              <a:extLst>
                <a:ext uri="{FF2B5EF4-FFF2-40B4-BE49-F238E27FC236}">
                  <a16:creationId xmlns:a16="http://schemas.microsoft.com/office/drawing/2014/main" id="{166D5450-70C2-453E-2D3D-2E70C070A014}"/>
                </a:ext>
              </a:extLst>
            </p:cNvPr>
            <p:cNvGrpSpPr/>
            <p:nvPr/>
          </p:nvGrpSpPr>
          <p:grpSpPr>
            <a:xfrm>
              <a:off x="-1698812" y="3159884"/>
              <a:ext cx="51722" cy="51815"/>
              <a:chOff x="-1698812" y="3159884"/>
              <a:chExt cx="51722" cy="51815"/>
            </a:xfrm>
          </p:grpSpPr>
          <p:sp>
            <p:nvSpPr>
              <p:cNvPr id="2724" name="Freeform 2723">
                <a:extLst>
                  <a:ext uri="{FF2B5EF4-FFF2-40B4-BE49-F238E27FC236}">
                    <a16:creationId xmlns:a16="http://schemas.microsoft.com/office/drawing/2014/main" id="{8B579972-2AC4-825A-9B21-002D4E41CCD4}"/>
                  </a:ext>
                </a:extLst>
              </p:cNvPr>
              <p:cNvSpPr/>
              <p:nvPr/>
            </p:nvSpPr>
            <p:spPr>
              <a:xfrm>
                <a:off x="-1698812"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25" name="Freeform 2724">
                <a:extLst>
                  <a:ext uri="{FF2B5EF4-FFF2-40B4-BE49-F238E27FC236}">
                    <a16:creationId xmlns:a16="http://schemas.microsoft.com/office/drawing/2014/main" id="{F93B0055-04E1-9CE5-F023-3323AECB9275}"/>
                  </a:ext>
                </a:extLst>
              </p:cNvPr>
              <p:cNvSpPr/>
              <p:nvPr/>
            </p:nvSpPr>
            <p:spPr>
              <a:xfrm>
                <a:off x="-1672950"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26" name="Graphic 45">
              <a:extLst>
                <a:ext uri="{FF2B5EF4-FFF2-40B4-BE49-F238E27FC236}">
                  <a16:creationId xmlns:a16="http://schemas.microsoft.com/office/drawing/2014/main" id="{76F1AB0C-559B-82B6-F578-AA146FE58127}"/>
                </a:ext>
              </a:extLst>
            </p:cNvPr>
            <p:cNvGrpSpPr/>
            <p:nvPr/>
          </p:nvGrpSpPr>
          <p:grpSpPr>
            <a:xfrm>
              <a:off x="-1709841" y="3159884"/>
              <a:ext cx="51722" cy="51815"/>
              <a:chOff x="-1709841" y="3159884"/>
              <a:chExt cx="51722" cy="51815"/>
            </a:xfrm>
          </p:grpSpPr>
          <p:sp>
            <p:nvSpPr>
              <p:cNvPr id="2727" name="Freeform 2726">
                <a:extLst>
                  <a:ext uri="{FF2B5EF4-FFF2-40B4-BE49-F238E27FC236}">
                    <a16:creationId xmlns:a16="http://schemas.microsoft.com/office/drawing/2014/main" id="{0662A2F4-02DB-CAA9-084A-6BFFA4C12AC4}"/>
                  </a:ext>
                </a:extLst>
              </p:cNvPr>
              <p:cNvSpPr/>
              <p:nvPr/>
            </p:nvSpPr>
            <p:spPr>
              <a:xfrm>
                <a:off x="-1709841"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28" name="Freeform 2727">
                <a:extLst>
                  <a:ext uri="{FF2B5EF4-FFF2-40B4-BE49-F238E27FC236}">
                    <a16:creationId xmlns:a16="http://schemas.microsoft.com/office/drawing/2014/main" id="{2D18AAED-9F5B-6241-EC16-624E4B7D610E}"/>
                  </a:ext>
                </a:extLst>
              </p:cNvPr>
              <p:cNvSpPr/>
              <p:nvPr/>
            </p:nvSpPr>
            <p:spPr>
              <a:xfrm>
                <a:off x="-1683979"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29" name="Graphic 45">
              <a:extLst>
                <a:ext uri="{FF2B5EF4-FFF2-40B4-BE49-F238E27FC236}">
                  <a16:creationId xmlns:a16="http://schemas.microsoft.com/office/drawing/2014/main" id="{78D38714-2221-28F8-72F8-13E3F94AD64D}"/>
                </a:ext>
              </a:extLst>
            </p:cNvPr>
            <p:cNvGrpSpPr/>
            <p:nvPr/>
          </p:nvGrpSpPr>
          <p:grpSpPr>
            <a:xfrm>
              <a:off x="-1712693" y="3159884"/>
              <a:ext cx="51722" cy="51815"/>
              <a:chOff x="-1712693" y="3159884"/>
              <a:chExt cx="51722" cy="51815"/>
            </a:xfrm>
          </p:grpSpPr>
          <p:sp>
            <p:nvSpPr>
              <p:cNvPr id="2730" name="Freeform 2729">
                <a:extLst>
                  <a:ext uri="{FF2B5EF4-FFF2-40B4-BE49-F238E27FC236}">
                    <a16:creationId xmlns:a16="http://schemas.microsoft.com/office/drawing/2014/main" id="{F5E4128B-4111-F42C-508F-146E973C412A}"/>
                  </a:ext>
                </a:extLst>
              </p:cNvPr>
              <p:cNvSpPr/>
              <p:nvPr/>
            </p:nvSpPr>
            <p:spPr>
              <a:xfrm>
                <a:off x="-1712693"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31" name="Freeform 2730">
                <a:extLst>
                  <a:ext uri="{FF2B5EF4-FFF2-40B4-BE49-F238E27FC236}">
                    <a16:creationId xmlns:a16="http://schemas.microsoft.com/office/drawing/2014/main" id="{57B34845-3FAA-110C-252E-6F303590874E}"/>
                  </a:ext>
                </a:extLst>
              </p:cNvPr>
              <p:cNvSpPr/>
              <p:nvPr/>
            </p:nvSpPr>
            <p:spPr>
              <a:xfrm>
                <a:off x="-1686832"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32" name="Graphic 45">
              <a:extLst>
                <a:ext uri="{FF2B5EF4-FFF2-40B4-BE49-F238E27FC236}">
                  <a16:creationId xmlns:a16="http://schemas.microsoft.com/office/drawing/2014/main" id="{770C858D-B528-30BA-8265-21C5DD54BD4D}"/>
                </a:ext>
              </a:extLst>
            </p:cNvPr>
            <p:cNvGrpSpPr/>
            <p:nvPr/>
          </p:nvGrpSpPr>
          <p:grpSpPr>
            <a:xfrm>
              <a:off x="-1714880" y="3159884"/>
              <a:ext cx="51722" cy="51815"/>
              <a:chOff x="-1714880" y="3159884"/>
              <a:chExt cx="51722" cy="51815"/>
            </a:xfrm>
          </p:grpSpPr>
          <p:sp>
            <p:nvSpPr>
              <p:cNvPr id="2733" name="Freeform 2732">
                <a:extLst>
                  <a:ext uri="{FF2B5EF4-FFF2-40B4-BE49-F238E27FC236}">
                    <a16:creationId xmlns:a16="http://schemas.microsoft.com/office/drawing/2014/main" id="{00574FBA-7334-3D22-0CE2-D326C09D5E4E}"/>
                  </a:ext>
                </a:extLst>
              </p:cNvPr>
              <p:cNvSpPr/>
              <p:nvPr/>
            </p:nvSpPr>
            <p:spPr>
              <a:xfrm>
                <a:off x="-1714880"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34" name="Freeform 2733">
                <a:extLst>
                  <a:ext uri="{FF2B5EF4-FFF2-40B4-BE49-F238E27FC236}">
                    <a16:creationId xmlns:a16="http://schemas.microsoft.com/office/drawing/2014/main" id="{2E6BC603-6B5A-3EAF-8BDC-5433F73DB784}"/>
                  </a:ext>
                </a:extLst>
              </p:cNvPr>
              <p:cNvSpPr/>
              <p:nvPr/>
            </p:nvSpPr>
            <p:spPr>
              <a:xfrm>
                <a:off x="-1689019"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35" name="Graphic 45">
              <a:extLst>
                <a:ext uri="{FF2B5EF4-FFF2-40B4-BE49-F238E27FC236}">
                  <a16:creationId xmlns:a16="http://schemas.microsoft.com/office/drawing/2014/main" id="{15DFB7E2-5F9B-B5CD-5909-C65263D6602C}"/>
                </a:ext>
              </a:extLst>
            </p:cNvPr>
            <p:cNvGrpSpPr/>
            <p:nvPr/>
          </p:nvGrpSpPr>
          <p:grpSpPr>
            <a:xfrm>
              <a:off x="-1735702" y="3159884"/>
              <a:ext cx="51722" cy="51815"/>
              <a:chOff x="-1735702" y="3159884"/>
              <a:chExt cx="51722" cy="51815"/>
            </a:xfrm>
          </p:grpSpPr>
          <p:sp>
            <p:nvSpPr>
              <p:cNvPr id="2736" name="Freeform 2735">
                <a:extLst>
                  <a:ext uri="{FF2B5EF4-FFF2-40B4-BE49-F238E27FC236}">
                    <a16:creationId xmlns:a16="http://schemas.microsoft.com/office/drawing/2014/main" id="{FDF41977-C220-5DD0-781D-2C72D8818DD8}"/>
                  </a:ext>
                </a:extLst>
              </p:cNvPr>
              <p:cNvSpPr/>
              <p:nvPr/>
            </p:nvSpPr>
            <p:spPr>
              <a:xfrm>
                <a:off x="-1735702"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37" name="Freeform 2736">
                <a:extLst>
                  <a:ext uri="{FF2B5EF4-FFF2-40B4-BE49-F238E27FC236}">
                    <a16:creationId xmlns:a16="http://schemas.microsoft.com/office/drawing/2014/main" id="{824D124F-95D4-62A5-0AED-53F8355A4B88}"/>
                  </a:ext>
                </a:extLst>
              </p:cNvPr>
              <p:cNvSpPr/>
              <p:nvPr/>
            </p:nvSpPr>
            <p:spPr>
              <a:xfrm>
                <a:off x="-1709841"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38" name="Graphic 45">
              <a:extLst>
                <a:ext uri="{FF2B5EF4-FFF2-40B4-BE49-F238E27FC236}">
                  <a16:creationId xmlns:a16="http://schemas.microsoft.com/office/drawing/2014/main" id="{B4A1609B-F31E-AB4A-3BAC-C6F23C060D00}"/>
                </a:ext>
              </a:extLst>
            </p:cNvPr>
            <p:cNvGrpSpPr/>
            <p:nvPr/>
          </p:nvGrpSpPr>
          <p:grpSpPr>
            <a:xfrm>
              <a:off x="-1746161" y="3159884"/>
              <a:ext cx="51818" cy="51815"/>
              <a:chOff x="-1746161" y="3159884"/>
              <a:chExt cx="51818" cy="51815"/>
            </a:xfrm>
          </p:grpSpPr>
          <p:sp>
            <p:nvSpPr>
              <p:cNvPr id="2739" name="Freeform 2738">
                <a:extLst>
                  <a:ext uri="{FF2B5EF4-FFF2-40B4-BE49-F238E27FC236}">
                    <a16:creationId xmlns:a16="http://schemas.microsoft.com/office/drawing/2014/main" id="{903206E0-FD50-A262-7AC9-01BCA90A1073}"/>
                  </a:ext>
                </a:extLst>
              </p:cNvPr>
              <p:cNvSpPr/>
              <p:nvPr/>
            </p:nvSpPr>
            <p:spPr>
              <a:xfrm>
                <a:off x="-1746161" y="318579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40" name="Freeform 2739">
                <a:extLst>
                  <a:ext uri="{FF2B5EF4-FFF2-40B4-BE49-F238E27FC236}">
                    <a16:creationId xmlns:a16="http://schemas.microsoft.com/office/drawing/2014/main" id="{A48D56C9-2975-944B-9261-C20D1F8970A8}"/>
                  </a:ext>
                </a:extLst>
              </p:cNvPr>
              <p:cNvSpPr/>
              <p:nvPr/>
            </p:nvSpPr>
            <p:spPr>
              <a:xfrm>
                <a:off x="-1720300"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41" name="Graphic 45">
              <a:extLst>
                <a:ext uri="{FF2B5EF4-FFF2-40B4-BE49-F238E27FC236}">
                  <a16:creationId xmlns:a16="http://schemas.microsoft.com/office/drawing/2014/main" id="{179B94FC-B477-02D0-3406-884AD3BDF439}"/>
                </a:ext>
              </a:extLst>
            </p:cNvPr>
            <p:cNvGrpSpPr/>
            <p:nvPr/>
          </p:nvGrpSpPr>
          <p:grpSpPr>
            <a:xfrm>
              <a:off x="-1756620" y="3159884"/>
              <a:ext cx="51722" cy="51815"/>
              <a:chOff x="-1756620" y="3159884"/>
              <a:chExt cx="51722" cy="51815"/>
            </a:xfrm>
          </p:grpSpPr>
          <p:sp>
            <p:nvSpPr>
              <p:cNvPr id="2742" name="Freeform 2741">
                <a:extLst>
                  <a:ext uri="{FF2B5EF4-FFF2-40B4-BE49-F238E27FC236}">
                    <a16:creationId xmlns:a16="http://schemas.microsoft.com/office/drawing/2014/main" id="{D9161129-A075-D91A-4E8A-F773E345CAFD}"/>
                  </a:ext>
                </a:extLst>
              </p:cNvPr>
              <p:cNvSpPr/>
              <p:nvPr/>
            </p:nvSpPr>
            <p:spPr>
              <a:xfrm>
                <a:off x="-1756620"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43" name="Freeform 2742">
                <a:extLst>
                  <a:ext uri="{FF2B5EF4-FFF2-40B4-BE49-F238E27FC236}">
                    <a16:creationId xmlns:a16="http://schemas.microsoft.com/office/drawing/2014/main" id="{144DDC27-58BC-6D8C-D314-A4DC1A84F528}"/>
                  </a:ext>
                </a:extLst>
              </p:cNvPr>
              <p:cNvSpPr/>
              <p:nvPr/>
            </p:nvSpPr>
            <p:spPr>
              <a:xfrm>
                <a:off x="-1730758"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44" name="Graphic 45">
              <a:extLst>
                <a:ext uri="{FF2B5EF4-FFF2-40B4-BE49-F238E27FC236}">
                  <a16:creationId xmlns:a16="http://schemas.microsoft.com/office/drawing/2014/main" id="{13A40013-3284-A292-3F38-F306026640B4}"/>
                </a:ext>
              </a:extLst>
            </p:cNvPr>
            <p:cNvGrpSpPr/>
            <p:nvPr/>
          </p:nvGrpSpPr>
          <p:grpSpPr>
            <a:xfrm>
              <a:off x="-1766603" y="3159884"/>
              <a:ext cx="51722" cy="51815"/>
              <a:chOff x="-1766603" y="3159884"/>
              <a:chExt cx="51722" cy="51815"/>
            </a:xfrm>
          </p:grpSpPr>
          <p:sp>
            <p:nvSpPr>
              <p:cNvPr id="2745" name="Freeform 2744">
                <a:extLst>
                  <a:ext uri="{FF2B5EF4-FFF2-40B4-BE49-F238E27FC236}">
                    <a16:creationId xmlns:a16="http://schemas.microsoft.com/office/drawing/2014/main" id="{A3D05101-ADCE-A67D-EE0C-734AC552C9E7}"/>
                  </a:ext>
                </a:extLst>
              </p:cNvPr>
              <p:cNvSpPr/>
              <p:nvPr/>
            </p:nvSpPr>
            <p:spPr>
              <a:xfrm>
                <a:off x="-1766603"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46" name="Freeform 2745">
                <a:extLst>
                  <a:ext uri="{FF2B5EF4-FFF2-40B4-BE49-F238E27FC236}">
                    <a16:creationId xmlns:a16="http://schemas.microsoft.com/office/drawing/2014/main" id="{CD20B6CE-BC4D-DEB6-B6E8-A4D1294EAEBD}"/>
                  </a:ext>
                </a:extLst>
              </p:cNvPr>
              <p:cNvSpPr/>
              <p:nvPr/>
            </p:nvSpPr>
            <p:spPr>
              <a:xfrm>
                <a:off x="-1740742"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47" name="Graphic 45">
              <a:extLst>
                <a:ext uri="{FF2B5EF4-FFF2-40B4-BE49-F238E27FC236}">
                  <a16:creationId xmlns:a16="http://schemas.microsoft.com/office/drawing/2014/main" id="{19A540A4-40F8-967D-94E5-18AF1AA8F030}"/>
                </a:ext>
              </a:extLst>
            </p:cNvPr>
            <p:cNvGrpSpPr/>
            <p:nvPr/>
          </p:nvGrpSpPr>
          <p:grpSpPr>
            <a:xfrm>
              <a:off x="-1770501" y="3159884"/>
              <a:ext cx="51722" cy="51815"/>
              <a:chOff x="-1770501" y="3159884"/>
              <a:chExt cx="51722" cy="51815"/>
            </a:xfrm>
          </p:grpSpPr>
          <p:sp>
            <p:nvSpPr>
              <p:cNvPr id="2748" name="Freeform 2747">
                <a:extLst>
                  <a:ext uri="{FF2B5EF4-FFF2-40B4-BE49-F238E27FC236}">
                    <a16:creationId xmlns:a16="http://schemas.microsoft.com/office/drawing/2014/main" id="{FBDDB545-8669-17CF-FD55-D2B2B984B26B}"/>
                  </a:ext>
                </a:extLst>
              </p:cNvPr>
              <p:cNvSpPr/>
              <p:nvPr/>
            </p:nvSpPr>
            <p:spPr>
              <a:xfrm>
                <a:off x="-1770501"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49" name="Freeform 2748">
                <a:extLst>
                  <a:ext uri="{FF2B5EF4-FFF2-40B4-BE49-F238E27FC236}">
                    <a16:creationId xmlns:a16="http://schemas.microsoft.com/office/drawing/2014/main" id="{C197061D-07B7-6AE1-4139-2618B3FE36A9}"/>
                  </a:ext>
                </a:extLst>
              </p:cNvPr>
              <p:cNvSpPr/>
              <p:nvPr/>
            </p:nvSpPr>
            <p:spPr>
              <a:xfrm>
                <a:off x="-1744640"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50" name="Graphic 45">
              <a:extLst>
                <a:ext uri="{FF2B5EF4-FFF2-40B4-BE49-F238E27FC236}">
                  <a16:creationId xmlns:a16="http://schemas.microsoft.com/office/drawing/2014/main" id="{C40C8101-1B37-E549-FBC4-66902C83C59B}"/>
                </a:ext>
              </a:extLst>
            </p:cNvPr>
            <p:cNvGrpSpPr/>
            <p:nvPr/>
          </p:nvGrpSpPr>
          <p:grpSpPr>
            <a:xfrm>
              <a:off x="-1772878" y="3159884"/>
              <a:ext cx="51818" cy="51815"/>
              <a:chOff x="-1772878" y="3159884"/>
              <a:chExt cx="51818" cy="51815"/>
            </a:xfrm>
          </p:grpSpPr>
          <p:sp>
            <p:nvSpPr>
              <p:cNvPr id="2751" name="Freeform 2750">
                <a:extLst>
                  <a:ext uri="{FF2B5EF4-FFF2-40B4-BE49-F238E27FC236}">
                    <a16:creationId xmlns:a16="http://schemas.microsoft.com/office/drawing/2014/main" id="{A8FCDB71-862C-FD95-F781-BC601DE7F99A}"/>
                  </a:ext>
                </a:extLst>
              </p:cNvPr>
              <p:cNvSpPr/>
              <p:nvPr/>
            </p:nvSpPr>
            <p:spPr>
              <a:xfrm>
                <a:off x="-1772878" y="318579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52" name="Freeform 2751">
                <a:extLst>
                  <a:ext uri="{FF2B5EF4-FFF2-40B4-BE49-F238E27FC236}">
                    <a16:creationId xmlns:a16="http://schemas.microsoft.com/office/drawing/2014/main" id="{F4CF453E-00CF-EA85-61A4-2D1F3D1FB73D}"/>
                  </a:ext>
                </a:extLst>
              </p:cNvPr>
              <p:cNvSpPr/>
              <p:nvPr/>
            </p:nvSpPr>
            <p:spPr>
              <a:xfrm>
                <a:off x="-1747017"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53" name="Graphic 45">
              <a:extLst>
                <a:ext uri="{FF2B5EF4-FFF2-40B4-BE49-F238E27FC236}">
                  <a16:creationId xmlns:a16="http://schemas.microsoft.com/office/drawing/2014/main" id="{127E8407-25FC-623F-D8EF-FA10E063A1BC}"/>
                </a:ext>
              </a:extLst>
            </p:cNvPr>
            <p:cNvGrpSpPr/>
            <p:nvPr/>
          </p:nvGrpSpPr>
          <p:grpSpPr>
            <a:xfrm>
              <a:off x="-1782481" y="3159884"/>
              <a:ext cx="51722" cy="51815"/>
              <a:chOff x="-1782481" y="3159884"/>
              <a:chExt cx="51722" cy="51815"/>
            </a:xfrm>
          </p:grpSpPr>
          <p:sp>
            <p:nvSpPr>
              <p:cNvPr id="2754" name="Freeform 2753">
                <a:extLst>
                  <a:ext uri="{FF2B5EF4-FFF2-40B4-BE49-F238E27FC236}">
                    <a16:creationId xmlns:a16="http://schemas.microsoft.com/office/drawing/2014/main" id="{FE109429-060F-4B82-CB10-2293B7318283}"/>
                  </a:ext>
                </a:extLst>
              </p:cNvPr>
              <p:cNvSpPr/>
              <p:nvPr/>
            </p:nvSpPr>
            <p:spPr>
              <a:xfrm>
                <a:off x="-1782481"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55" name="Freeform 2754">
                <a:extLst>
                  <a:ext uri="{FF2B5EF4-FFF2-40B4-BE49-F238E27FC236}">
                    <a16:creationId xmlns:a16="http://schemas.microsoft.com/office/drawing/2014/main" id="{B69323AA-A462-B1A8-C95B-37B178CF956A}"/>
                  </a:ext>
                </a:extLst>
              </p:cNvPr>
              <p:cNvSpPr/>
              <p:nvPr/>
            </p:nvSpPr>
            <p:spPr>
              <a:xfrm>
                <a:off x="-1756620"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56" name="Graphic 45">
              <a:extLst>
                <a:ext uri="{FF2B5EF4-FFF2-40B4-BE49-F238E27FC236}">
                  <a16:creationId xmlns:a16="http://schemas.microsoft.com/office/drawing/2014/main" id="{8155D0CC-F75F-8CA7-7E53-68AC9032823B}"/>
                </a:ext>
              </a:extLst>
            </p:cNvPr>
            <p:cNvGrpSpPr/>
            <p:nvPr/>
          </p:nvGrpSpPr>
          <p:grpSpPr>
            <a:xfrm>
              <a:off x="-1785714" y="3159884"/>
              <a:ext cx="51818" cy="51815"/>
              <a:chOff x="-1785714" y="3159884"/>
              <a:chExt cx="51818" cy="51815"/>
            </a:xfrm>
          </p:grpSpPr>
          <p:sp>
            <p:nvSpPr>
              <p:cNvPr id="2757" name="Freeform 2756">
                <a:extLst>
                  <a:ext uri="{FF2B5EF4-FFF2-40B4-BE49-F238E27FC236}">
                    <a16:creationId xmlns:a16="http://schemas.microsoft.com/office/drawing/2014/main" id="{55857517-DB70-315C-E1C5-69B052880249}"/>
                  </a:ext>
                </a:extLst>
              </p:cNvPr>
              <p:cNvSpPr/>
              <p:nvPr/>
            </p:nvSpPr>
            <p:spPr>
              <a:xfrm>
                <a:off x="-1785714" y="318579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58" name="Freeform 2757">
                <a:extLst>
                  <a:ext uri="{FF2B5EF4-FFF2-40B4-BE49-F238E27FC236}">
                    <a16:creationId xmlns:a16="http://schemas.microsoft.com/office/drawing/2014/main" id="{DC4184CE-01C8-57D3-5743-D31767E4A91C}"/>
                  </a:ext>
                </a:extLst>
              </p:cNvPr>
              <p:cNvSpPr/>
              <p:nvPr/>
            </p:nvSpPr>
            <p:spPr>
              <a:xfrm>
                <a:off x="-1759852"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59" name="Graphic 45">
              <a:extLst>
                <a:ext uri="{FF2B5EF4-FFF2-40B4-BE49-F238E27FC236}">
                  <a16:creationId xmlns:a16="http://schemas.microsoft.com/office/drawing/2014/main" id="{21F2D57C-7659-E539-44DB-3B935CEAD1BE}"/>
                </a:ext>
              </a:extLst>
            </p:cNvPr>
            <p:cNvGrpSpPr/>
            <p:nvPr/>
          </p:nvGrpSpPr>
          <p:grpSpPr>
            <a:xfrm>
              <a:off x="-1788281" y="3159884"/>
              <a:ext cx="51722" cy="51815"/>
              <a:chOff x="-1788281" y="3159884"/>
              <a:chExt cx="51722" cy="51815"/>
            </a:xfrm>
          </p:grpSpPr>
          <p:sp>
            <p:nvSpPr>
              <p:cNvPr id="2760" name="Freeform 2759">
                <a:extLst>
                  <a:ext uri="{FF2B5EF4-FFF2-40B4-BE49-F238E27FC236}">
                    <a16:creationId xmlns:a16="http://schemas.microsoft.com/office/drawing/2014/main" id="{55FE7CAD-D3F8-2A34-6A54-BD2232142DD2}"/>
                  </a:ext>
                </a:extLst>
              </p:cNvPr>
              <p:cNvSpPr/>
              <p:nvPr/>
            </p:nvSpPr>
            <p:spPr>
              <a:xfrm>
                <a:off x="-1788281" y="318579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61" name="Freeform 2760">
                <a:extLst>
                  <a:ext uri="{FF2B5EF4-FFF2-40B4-BE49-F238E27FC236}">
                    <a16:creationId xmlns:a16="http://schemas.microsoft.com/office/drawing/2014/main" id="{8287ED73-8FFA-6A6B-D7FC-221550CB035F}"/>
                  </a:ext>
                </a:extLst>
              </p:cNvPr>
              <p:cNvSpPr/>
              <p:nvPr/>
            </p:nvSpPr>
            <p:spPr>
              <a:xfrm>
                <a:off x="-1762420"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62" name="Graphic 45">
              <a:extLst>
                <a:ext uri="{FF2B5EF4-FFF2-40B4-BE49-F238E27FC236}">
                  <a16:creationId xmlns:a16="http://schemas.microsoft.com/office/drawing/2014/main" id="{B3127265-97FB-21FD-1E80-A8715BE4FC4D}"/>
                </a:ext>
              </a:extLst>
            </p:cNvPr>
            <p:cNvGrpSpPr/>
            <p:nvPr/>
          </p:nvGrpSpPr>
          <p:grpSpPr>
            <a:xfrm>
              <a:off x="-1792560" y="3159884"/>
              <a:ext cx="51818" cy="51815"/>
              <a:chOff x="-1792560" y="3159884"/>
              <a:chExt cx="51818" cy="51815"/>
            </a:xfrm>
          </p:grpSpPr>
          <p:sp>
            <p:nvSpPr>
              <p:cNvPr id="2763" name="Freeform 2762">
                <a:extLst>
                  <a:ext uri="{FF2B5EF4-FFF2-40B4-BE49-F238E27FC236}">
                    <a16:creationId xmlns:a16="http://schemas.microsoft.com/office/drawing/2014/main" id="{CE795C37-1773-B090-2918-B1C60F71DC0B}"/>
                  </a:ext>
                </a:extLst>
              </p:cNvPr>
              <p:cNvSpPr/>
              <p:nvPr/>
            </p:nvSpPr>
            <p:spPr>
              <a:xfrm>
                <a:off x="-1792560" y="318579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64" name="Freeform 2763">
                <a:extLst>
                  <a:ext uri="{FF2B5EF4-FFF2-40B4-BE49-F238E27FC236}">
                    <a16:creationId xmlns:a16="http://schemas.microsoft.com/office/drawing/2014/main" id="{020D68EF-185E-3CED-1498-F174E7051D17}"/>
                  </a:ext>
                </a:extLst>
              </p:cNvPr>
              <p:cNvSpPr/>
              <p:nvPr/>
            </p:nvSpPr>
            <p:spPr>
              <a:xfrm>
                <a:off x="-1766603" y="315988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65" name="Graphic 45">
              <a:extLst>
                <a:ext uri="{FF2B5EF4-FFF2-40B4-BE49-F238E27FC236}">
                  <a16:creationId xmlns:a16="http://schemas.microsoft.com/office/drawing/2014/main" id="{EDA96324-5D6F-E759-F8D3-F3B51BCC559B}"/>
                </a:ext>
              </a:extLst>
            </p:cNvPr>
            <p:cNvGrpSpPr/>
            <p:nvPr/>
          </p:nvGrpSpPr>
          <p:grpSpPr>
            <a:xfrm>
              <a:off x="-1813572" y="3143120"/>
              <a:ext cx="51722" cy="51815"/>
              <a:chOff x="-1813572" y="3143120"/>
              <a:chExt cx="51722" cy="51815"/>
            </a:xfrm>
          </p:grpSpPr>
          <p:sp>
            <p:nvSpPr>
              <p:cNvPr id="2766" name="Freeform 2765">
                <a:extLst>
                  <a:ext uri="{FF2B5EF4-FFF2-40B4-BE49-F238E27FC236}">
                    <a16:creationId xmlns:a16="http://schemas.microsoft.com/office/drawing/2014/main" id="{0CA741F6-1672-1630-8B05-C4E9264E1F76}"/>
                  </a:ext>
                </a:extLst>
              </p:cNvPr>
              <p:cNvSpPr/>
              <p:nvPr/>
            </p:nvSpPr>
            <p:spPr>
              <a:xfrm>
                <a:off x="-1813572" y="316902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67" name="Freeform 2766">
                <a:extLst>
                  <a:ext uri="{FF2B5EF4-FFF2-40B4-BE49-F238E27FC236}">
                    <a16:creationId xmlns:a16="http://schemas.microsoft.com/office/drawing/2014/main" id="{18905A35-4C1D-6C61-CD1D-31F70D190E15}"/>
                  </a:ext>
                </a:extLst>
              </p:cNvPr>
              <p:cNvSpPr/>
              <p:nvPr/>
            </p:nvSpPr>
            <p:spPr>
              <a:xfrm>
                <a:off x="-1787711" y="314312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68" name="Graphic 45">
              <a:extLst>
                <a:ext uri="{FF2B5EF4-FFF2-40B4-BE49-F238E27FC236}">
                  <a16:creationId xmlns:a16="http://schemas.microsoft.com/office/drawing/2014/main" id="{0F00574B-44C8-2054-4E2B-30358899EA6C}"/>
                </a:ext>
              </a:extLst>
            </p:cNvPr>
            <p:cNvGrpSpPr/>
            <p:nvPr/>
          </p:nvGrpSpPr>
          <p:grpSpPr>
            <a:xfrm>
              <a:off x="-1817090" y="3143120"/>
              <a:ext cx="51818" cy="51815"/>
              <a:chOff x="-1817090" y="3143120"/>
              <a:chExt cx="51818" cy="51815"/>
            </a:xfrm>
          </p:grpSpPr>
          <p:sp>
            <p:nvSpPr>
              <p:cNvPr id="2769" name="Freeform 2768">
                <a:extLst>
                  <a:ext uri="{FF2B5EF4-FFF2-40B4-BE49-F238E27FC236}">
                    <a16:creationId xmlns:a16="http://schemas.microsoft.com/office/drawing/2014/main" id="{3D2FF713-BC9D-4306-7AEA-965EB7841907}"/>
                  </a:ext>
                </a:extLst>
              </p:cNvPr>
              <p:cNvSpPr/>
              <p:nvPr/>
            </p:nvSpPr>
            <p:spPr>
              <a:xfrm>
                <a:off x="-1817090" y="316902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70" name="Freeform 2769">
                <a:extLst>
                  <a:ext uri="{FF2B5EF4-FFF2-40B4-BE49-F238E27FC236}">
                    <a16:creationId xmlns:a16="http://schemas.microsoft.com/office/drawing/2014/main" id="{0BA03571-4F0F-B280-EEE5-D89E749CC75C}"/>
                  </a:ext>
                </a:extLst>
              </p:cNvPr>
              <p:cNvSpPr/>
              <p:nvPr/>
            </p:nvSpPr>
            <p:spPr>
              <a:xfrm>
                <a:off x="-1791229" y="314312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71" name="Graphic 45">
              <a:extLst>
                <a:ext uri="{FF2B5EF4-FFF2-40B4-BE49-F238E27FC236}">
                  <a16:creationId xmlns:a16="http://schemas.microsoft.com/office/drawing/2014/main" id="{3CE49994-6F1B-CB56-DB60-36513DCCF735}"/>
                </a:ext>
              </a:extLst>
            </p:cNvPr>
            <p:cNvGrpSpPr/>
            <p:nvPr/>
          </p:nvGrpSpPr>
          <p:grpSpPr>
            <a:xfrm>
              <a:off x="-1820798" y="3143120"/>
              <a:ext cx="51722" cy="51815"/>
              <a:chOff x="-1820798" y="3143120"/>
              <a:chExt cx="51722" cy="51815"/>
            </a:xfrm>
          </p:grpSpPr>
          <p:sp>
            <p:nvSpPr>
              <p:cNvPr id="2772" name="Freeform 2771">
                <a:extLst>
                  <a:ext uri="{FF2B5EF4-FFF2-40B4-BE49-F238E27FC236}">
                    <a16:creationId xmlns:a16="http://schemas.microsoft.com/office/drawing/2014/main" id="{61318742-22CB-32DA-A4C5-AC8956C63F24}"/>
                  </a:ext>
                </a:extLst>
              </p:cNvPr>
              <p:cNvSpPr/>
              <p:nvPr/>
            </p:nvSpPr>
            <p:spPr>
              <a:xfrm>
                <a:off x="-1820798" y="316902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73" name="Freeform 2772">
                <a:extLst>
                  <a:ext uri="{FF2B5EF4-FFF2-40B4-BE49-F238E27FC236}">
                    <a16:creationId xmlns:a16="http://schemas.microsoft.com/office/drawing/2014/main" id="{DE32D127-84F7-DAE8-D0EC-8584EF826D78}"/>
                  </a:ext>
                </a:extLst>
              </p:cNvPr>
              <p:cNvSpPr/>
              <p:nvPr/>
            </p:nvSpPr>
            <p:spPr>
              <a:xfrm>
                <a:off x="-1794937" y="314312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74" name="Graphic 45">
              <a:extLst>
                <a:ext uri="{FF2B5EF4-FFF2-40B4-BE49-F238E27FC236}">
                  <a16:creationId xmlns:a16="http://schemas.microsoft.com/office/drawing/2014/main" id="{A8851EC1-F457-3960-6731-3A16A54BD536}"/>
                </a:ext>
              </a:extLst>
            </p:cNvPr>
            <p:cNvGrpSpPr/>
            <p:nvPr/>
          </p:nvGrpSpPr>
          <p:grpSpPr>
            <a:xfrm>
              <a:off x="-1824601" y="3143120"/>
              <a:ext cx="51722" cy="51815"/>
              <a:chOff x="-1824601" y="3143120"/>
              <a:chExt cx="51722" cy="51815"/>
            </a:xfrm>
          </p:grpSpPr>
          <p:sp>
            <p:nvSpPr>
              <p:cNvPr id="2775" name="Freeform 2774">
                <a:extLst>
                  <a:ext uri="{FF2B5EF4-FFF2-40B4-BE49-F238E27FC236}">
                    <a16:creationId xmlns:a16="http://schemas.microsoft.com/office/drawing/2014/main" id="{E4CBFBC3-8390-F666-7907-A1BE74008A3C}"/>
                  </a:ext>
                </a:extLst>
              </p:cNvPr>
              <p:cNvSpPr/>
              <p:nvPr/>
            </p:nvSpPr>
            <p:spPr>
              <a:xfrm>
                <a:off x="-1824601" y="316902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76" name="Freeform 2775">
                <a:extLst>
                  <a:ext uri="{FF2B5EF4-FFF2-40B4-BE49-F238E27FC236}">
                    <a16:creationId xmlns:a16="http://schemas.microsoft.com/office/drawing/2014/main" id="{AB45D363-A563-EC77-41D8-E19EE3DEBD06}"/>
                  </a:ext>
                </a:extLst>
              </p:cNvPr>
              <p:cNvSpPr/>
              <p:nvPr/>
            </p:nvSpPr>
            <p:spPr>
              <a:xfrm>
                <a:off x="-1798740" y="314312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77" name="Graphic 45">
              <a:extLst>
                <a:ext uri="{FF2B5EF4-FFF2-40B4-BE49-F238E27FC236}">
                  <a16:creationId xmlns:a16="http://schemas.microsoft.com/office/drawing/2014/main" id="{D429755A-873B-DB23-A8B9-A4C962FB93E9}"/>
                </a:ext>
              </a:extLst>
            </p:cNvPr>
            <p:cNvGrpSpPr/>
            <p:nvPr/>
          </p:nvGrpSpPr>
          <p:grpSpPr>
            <a:xfrm>
              <a:off x="-1840004" y="3143120"/>
              <a:ext cx="51722" cy="51815"/>
              <a:chOff x="-1840004" y="3143120"/>
              <a:chExt cx="51722" cy="51815"/>
            </a:xfrm>
          </p:grpSpPr>
          <p:sp>
            <p:nvSpPr>
              <p:cNvPr id="2778" name="Freeform 2777">
                <a:extLst>
                  <a:ext uri="{FF2B5EF4-FFF2-40B4-BE49-F238E27FC236}">
                    <a16:creationId xmlns:a16="http://schemas.microsoft.com/office/drawing/2014/main" id="{C18F3B1B-01CC-A504-C662-662A01DBEE35}"/>
                  </a:ext>
                </a:extLst>
              </p:cNvPr>
              <p:cNvSpPr/>
              <p:nvPr/>
            </p:nvSpPr>
            <p:spPr>
              <a:xfrm>
                <a:off x="-1840004" y="316902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79" name="Freeform 2778">
                <a:extLst>
                  <a:ext uri="{FF2B5EF4-FFF2-40B4-BE49-F238E27FC236}">
                    <a16:creationId xmlns:a16="http://schemas.microsoft.com/office/drawing/2014/main" id="{258D4817-6CC8-C3D9-33AA-ED4F7FDB4A0F}"/>
                  </a:ext>
                </a:extLst>
              </p:cNvPr>
              <p:cNvSpPr/>
              <p:nvPr/>
            </p:nvSpPr>
            <p:spPr>
              <a:xfrm>
                <a:off x="-1814143" y="314312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80" name="Graphic 45">
              <a:extLst>
                <a:ext uri="{FF2B5EF4-FFF2-40B4-BE49-F238E27FC236}">
                  <a16:creationId xmlns:a16="http://schemas.microsoft.com/office/drawing/2014/main" id="{32C05E98-273B-7973-8CCE-137E50583BF9}"/>
                </a:ext>
              </a:extLst>
            </p:cNvPr>
            <p:cNvGrpSpPr/>
            <p:nvPr/>
          </p:nvGrpSpPr>
          <p:grpSpPr>
            <a:xfrm>
              <a:off x="-1854361" y="3143120"/>
              <a:ext cx="51722" cy="51815"/>
              <a:chOff x="-1854361" y="3143120"/>
              <a:chExt cx="51722" cy="51815"/>
            </a:xfrm>
          </p:grpSpPr>
          <p:sp>
            <p:nvSpPr>
              <p:cNvPr id="2781" name="Freeform 2780">
                <a:extLst>
                  <a:ext uri="{FF2B5EF4-FFF2-40B4-BE49-F238E27FC236}">
                    <a16:creationId xmlns:a16="http://schemas.microsoft.com/office/drawing/2014/main" id="{B91F4AE1-4363-8F63-CB53-5D4E6654F99E}"/>
                  </a:ext>
                </a:extLst>
              </p:cNvPr>
              <p:cNvSpPr/>
              <p:nvPr/>
            </p:nvSpPr>
            <p:spPr>
              <a:xfrm>
                <a:off x="-1854361" y="316902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82" name="Freeform 2781">
                <a:extLst>
                  <a:ext uri="{FF2B5EF4-FFF2-40B4-BE49-F238E27FC236}">
                    <a16:creationId xmlns:a16="http://schemas.microsoft.com/office/drawing/2014/main" id="{86A2975A-D712-8951-6500-F693AC33E2FD}"/>
                  </a:ext>
                </a:extLst>
              </p:cNvPr>
              <p:cNvSpPr/>
              <p:nvPr/>
            </p:nvSpPr>
            <p:spPr>
              <a:xfrm>
                <a:off x="-1828500" y="314312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83" name="Graphic 45">
              <a:extLst>
                <a:ext uri="{FF2B5EF4-FFF2-40B4-BE49-F238E27FC236}">
                  <a16:creationId xmlns:a16="http://schemas.microsoft.com/office/drawing/2014/main" id="{82FE26F8-34E5-41F1-1A44-BA88943B2FCC}"/>
                </a:ext>
              </a:extLst>
            </p:cNvPr>
            <p:cNvGrpSpPr/>
            <p:nvPr/>
          </p:nvGrpSpPr>
          <p:grpSpPr>
            <a:xfrm>
              <a:off x="-1865866" y="3143120"/>
              <a:ext cx="51722" cy="51815"/>
              <a:chOff x="-1865866" y="3143120"/>
              <a:chExt cx="51722" cy="51815"/>
            </a:xfrm>
          </p:grpSpPr>
          <p:sp>
            <p:nvSpPr>
              <p:cNvPr id="2784" name="Freeform 2783">
                <a:extLst>
                  <a:ext uri="{FF2B5EF4-FFF2-40B4-BE49-F238E27FC236}">
                    <a16:creationId xmlns:a16="http://schemas.microsoft.com/office/drawing/2014/main" id="{0E29456A-8187-1A8D-A99E-E9BA4CDFF7A7}"/>
                  </a:ext>
                </a:extLst>
              </p:cNvPr>
              <p:cNvSpPr/>
              <p:nvPr/>
            </p:nvSpPr>
            <p:spPr>
              <a:xfrm>
                <a:off x="-1865866" y="316902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85" name="Freeform 2784">
                <a:extLst>
                  <a:ext uri="{FF2B5EF4-FFF2-40B4-BE49-F238E27FC236}">
                    <a16:creationId xmlns:a16="http://schemas.microsoft.com/office/drawing/2014/main" id="{5AC6DD6F-7533-959E-05BA-1545EEADA947}"/>
                  </a:ext>
                </a:extLst>
              </p:cNvPr>
              <p:cNvSpPr/>
              <p:nvPr/>
            </p:nvSpPr>
            <p:spPr>
              <a:xfrm>
                <a:off x="-1840004" y="314312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86" name="Graphic 45">
              <a:extLst>
                <a:ext uri="{FF2B5EF4-FFF2-40B4-BE49-F238E27FC236}">
                  <a16:creationId xmlns:a16="http://schemas.microsoft.com/office/drawing/2014/main" id="{C6A248D8-417D-EAF2-F4DE-91D40DFDD8DA}"/>
                </a:ext>
              </a:extLst>
            </p:cNvPr>
            <p:cNvGrpSpPr/>
            <p:nvPr/>
          </p:nvGrpSpPr>
          <p:grpSpPr>
            <a:xfrm>
              <a:off x="-1881363" y="3124356"/>
              <a:ext cx="51722" cy="51911"/>
              <a:chOff x="-1881363" y="3124356"/>
              <a:chExt cx="51722" cy="51911"/>
            </a:xfrm>
          </p:grpSpPr>
          <p:sp>
            <p:nvSpPr>
              <p:cNvPr id="2787" name="Freeform 2786">
                <a:extLst>
                  <a:ext uri="{FF2B5EF4-FFF2-40B4-BE49-F238E27FC236}">
                    <a16:creationId xmlns:a16="http://schemas.microsoft.com/office/drawing/2014/main" id="{DC6C3692-3DE1-E1AB-F083-D2A5DE98C9FC}"/>
                  </a:ext>
                </a:extLst>
              </p:cNvPr>
              <p:cNvSpPr/>
              <p:nvPr/>
            </p:nvSpPr>
            <p:spPr>
              <a:xfrm>
                <a:off x="-1881363" y="315035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88" name="Freeform 2787">
                <a:extLst>
                  <a:ext uri="{FF2B5EF4-FFF2-40B4-BE49-F238E27FC236}">
                    <a16:creationId xmlns:a16="http://schemas.microsoft.com/office/drawing/2014/main" id="{8E918554-69DE-5A3B-BF4E-F8A0B3544217}"/>
                  </a:ext>
                </a:extLst>
              </p:cNvPr>
              <p:cNvSpPr/>
              <p:nvPr/>
            </p:nvSpPr>
            <p:spPr>
              <a:xfrm>
                <a:off x="-1855502" y="312435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89" name="Graphic 45">
              <a:extLst>
                <a:ext uri="{FF2B5EF4-FFF2-40B4-BE49-F238E27FC236}">
                  <a16:creationId xmlns:a16="http://schemas.microsoft.com/office/drawing/2014/main" id="{044DF6EC-414A-E331-14BE-4131F7D69806}"/>
                </a:ext>
              </a:extLst>
            </p:cNvPr>
            <p:cNvGrpSpPr/>
            <p:nvPr/>
          </p:nvGrpSpPr>
          <p:grpSpPr>
            <a:xfrm>
              <a:off x="-1896671" y="3124356"/>
              <a:ext cx="51818" cy="51911"/>
              <a:chOff x="-1896671" y="3124356"/>
              <a:chExt cx="51818" cy="51911"/>
            </a:xfrm>
          </p:grpSpPr>
          <p:sp>
            <p:nvSpPr>
              <p:cNvPr id="2790" name="Freeform 2789">
                <a:extLst>
                  <a:ext uri="{FF2B5EF4-FFF2-40B4-BE49-F238E27FC236}">
                    <a16:creationId xmlns:a16="http://schemas.microsoft.com/office/drawing/2014/main" id="{8264C759-422A-4D6C-BC13-FA34C20977C5}"/>
                  </a:ext>
                </a:extLst>
              </p:cNvPr>
              <p:cNvSpPr/>
              <p:nvPr/>
            </p:nvSpPr>
            <p:spPr>
              <a:xfrm>
                <a:off x="-1896671" y="315035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91" name="Freeform 2790">
                <a:extLst>
                  <a:ext uri="{FF2B5EF4-FFF2-40B4-BE49-F238E27FC236}">
                    <a16:creationId xmlns:a16="http://schemas.microsoft.com/office/drawing/2014/main" id="{3CE8F3EF-361D-8E0B-51B7-DAB4CEB80B16}"/>
                  </a:ext>
                </a:extLst>
              </p:cNvPr>
              <p:cNvSpPr/>
              <p:nvPr/>
            </p:nvSpPr>
            <p:spPr>
              <a:xfrm>
                <a:off x="-1870715" y="312435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92" name="Graphic 45">
              <a:extLst>
                <a:ext uri="{FF2B5EF4-FFF2-40B4-BE49-F238E27FC236}">
                  <a16:creationId xmlns:a16="http://schemas.microsoft.com/office/drawing/2014/main" id="{5D0C3EEA-FAFA-FE40-798D-47C1D601C14B}"/>
                </a:ext>
              </a:extLst>
            </p:cNvPr>
            <p:cNvGrpSpPr/>
            <p:nvPr/>
          </p:nvGrpSpPr>
          <p:grpSpPr>
            <a:xfrm>
              <a:off x="-1899809" y="3124356"/>
              <a:ext cx="51818" cy="51911"/>
              <a:chOff x="-1899809" y="3124356"/>
              <a:chExt cx="51818" cy="51911"/>
            </a:xfrm>
          </p:grpSpPr>
          <p:sp>
            <p:nvSpPr>
              <p:cNvPr id="2793" name="Freeform 2792">
                <a:extLst>
                  <a:ext uri="{FF2B5EF4-FFF2-40B4-BE49-F238E27FC236}">
                    <a16:creationId xmlns:a16="http://schemas.microsoft.com/office/drawing/2014/main" id="{1E886399-924A-D5A1-F760-5B66B02420E6}"/>
                  </a:ext>
                </a:extLst>
              </p:cNvPr>
              <p:cNvSpPr/>
              <p:nvPr/>
            </p:nvSpPr>
            <p:spPr>
              <a:xfrm>
                <a:off x="-1899809" y="315035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94" name="Freeform 2793">
                <a:extLst>
                  <a:ext uri="{FF2B5EF4-FFF2-40B4-BE49-F238E27FC236}">
                    <a16:creationId xmlns:a16="http://schemas.microsoft.com/office/drawing/2014/main" id="{A16CEAB4-F94F-CD72-660E-EF5EF6177B5C}"/>
                  </a:ext>
                </a:extLst>
              </p:cNvPr>
              <p:cNvSpPr/>
              <p:nvPr/>
            </p:nvSpPr>
            <p:spPr>
              <a:xfrm>
                <a:off x="-1873947" y="312435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95" name="Graphic 45">
              <a:extLst>
                <a:ext uri="{FF2B5EF4-FFF2-40B4-BE49-F238E27FC236}">
                  <a16:creationId xmlns:a16="http://schemas.microsoft.com/office/drawing/2014/main" id="{EA41C7A3-89BB-B75A-F551-DAFACB762981}"/>
                </a:ext>
              </a:extLst>
            </p:cNvPr>
            <p:cNvGrpSpPr/>
            <p:nvPr/>
          </p:nvGrpSpPr>
          <p:grpSpPr>
            <a:xfrm>
              <a:off x="-1917874" y="3124356"/>
              <a:ext cx="51722" cy="51911"/>
              <a:chOff x="-1917874" y="3124356"/>
              <a:chExt cx="51722" cy="51911"/>
            </a:xfrm>
          </p:grpSpPr>
          <p:sp>
            <p:nvSpPr>
              <p:cNvPr id="2796" name="Freeform 2795">
                <a:extLst>
                  <a:ext uri="{FF2B5EF4-FFF2-40B4-BE49-F238E27FC236}">
                    <a16:creationId xmlns:a16="http://schemas.microsoft.com/office/drawing/2014/main" id="{3E655246-F730-B8F8-1757-6AD50F2BEDAA}"/>
                  </a:ext>
                </a:extLst>
              </p:cNvPr>
              <p:cNvSpPr/>
              <p:nvPr/>
            </p:nvSpPr>
            <p:spPr>
              <a:xfrm>
                <a:off x="-1917874" y="315035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97" name="Freeform 2796">
                <a:extLst>
                  <a:ext uri="{FF2B5EF4-FFF2-40B4-BE49-F238E27FC236}">
                    <a16:creationId xmlns:a16="http://schemas.microsoft.com/office/drawing/2014/main" id="{A92C6551-B224-17C0-6B67-0BA3E66D7055}"/>
                  </a:ext>
                </a:extLst>
              </p:cNvPr>
              <p:cNvSpPr/>
              <p:nvPr/>
            </p:nvSpPr>
            <p:spPr>
              <a:xfrm>
                <a:off x="-1892012" y="312435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98" name="Graphic 45">
              <a:extLst>
                <a:ext uri="{FF2B5EF4-FFF2-40B4-BE49-F238E27FC236}">
                  <a16:creationId xmlns:a16="http://schemas.microsoft.com/office/drawing/2014/main" id="{0F5B4A6D-4583-0BBF-8A49-730186AAB48B}"/>
                </a:ext>
              </a:extLst>
            </p:cNvPr>
            <p:cNvGrpSpPr/>
            <p:nvPr/>
          </p:nvGrpSpPr>
          <p:grpSpPr>
            <a:xfrm>
              <a:off x="-1938506" y="3124356"/>
              <a:ext cx="51818" cy="51911"/>
              <a:chOff x="-1938506" y="3124356"/>
              <a:chExt cx="51818" cy="51911"/>
            </a:xfrm>
          </p:grpSpPr>
          <p:sp>
            <p:nvSpPr>
              <p:cNvPr id="2799" name="Freeform 2798">
                <a:extLst>
                  <a:ext uri="{FF2B5EF4-FFF2-40B4-BE49-F238E27FC236}">
                    <a16:creationId xmlns:a16="http://schemas.microsoft.com/office/drawing/2014/main" id="{1B08A187-376C-1250-06B0-C8BB2AD1E134}"/>
                  </a:ext>
                </a:extLst>
              </p:cNvPr>
              <p:cNvSpPr/>
              <p:nvPr/>
            </p:nvSpPr>
            <p:spPr>
              <a:xfrm>
                <a:off x="-1938506" y="315035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00" name="Freeform 2799">
                <a:extLst>
                  <a:ext uri="{FF2B5EF4-FFF2-40B4-BE49-F238E27FC236}">
                    <a16:creationId xmlns:a16="http://schemas.microsoft.com/office/drawing/2014/main" id="{C0D3EC1A-D920-1034-B159-3599D71E60E6}"/>
                  </a:ext>
                </a:extLst>
              </p:cNvPr>
              <p:cNvSpPr/>
              <p:nvPr/>
            </p:nvSpPr>
            <p:spPr>
              <a:xfrm>
                <a:off x="-1912644" y="312435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01" name="Graphic 45">
              <a:extLst>
                <a:ext uri="{FF2B5EF4-FFF2-40B4-BE49-F238E27FC236}">
                  <a16:creationId xmlns:a16="http://schemas.microsoft.com/office/drawing/2014/main" id="{B683623B-B42C-1C4E-CEC3-88B0E89C887F}"/>
                </a:ext>
              </a:extLst>
            </p:cNvPr>
            <p:cNvGrpSpPr/>
            <p:nvPr/>
          </p:nvGrpSpPr>
          <p:grpSpPr>
            <a:xfrm>
              <a:off x="-1969597" y="3124356"/>
              <a:ext cx="51722" cy="51911"/>
              <a:chOff x="-1969597" y="3124356"/>
              <a:chExt cx="51722" cy="51911"/>
            </a:xfrm>
          </p:grpSpPr>
          <p:sp>
            <p:nvSpPr>
              <p:cNvPr id="2802" name="Freeform 2801">
                <a:extLst>
                  <a:ext uri="{FF2B5EF4-FFF2-40B4-BE49-F238E27FC236}">
                    <a16:creationId xmlns:a16="http://schemas.microsoft.com/office/drawing/2014/main" id="{FEE837CC-AAE5-3555-1AE5-70091806DEDA}"/>
                  </a:ext>
                </a:extLst>
              </p:cNvPr>
              <p:cNvSpPr/>
              <p:nvPr/>
            </p:nvSpPr>
            <p:spPr>
              <a:xfrm>
                <a:off x="-1969597" y="315035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03" name="Freeform 2802">
                <a:extLst>
                  <a:ext uri="{FF2B5EF4-FFF2-40B4-BE49-F238E27FC236}">
                    <a16:creationId xmlns:a16="http://schemas.microsoft.com/office/drawing/2014/main" id="{11B334C6-BE26-04B7-D242-50D4AF551BCA}"/>
                  </a:ext>
                </a:extLst>
              </p:cNvPr>
              <p:cNvSpPr/>
              <p:nvPr/>
            </p:nvSpPr>
            <p:spPr>
              <a:xfrm>
                <a:off x="-1943735" y="312435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04" name="Graphic 45">
              <a:extLst>
                <a:ext uri="{FF2B5EF4-FFF2-40B4-BE49-F238E27FC236}">
                  <a16:creationId xmlns:a16="http://schemas.microsoft.com/office/drawing/2014/main" id="{5012D719-79B2-0BF2-B204-1DBF50973A4B}"/>
                </a:ext>
              </a:extLst>
            </p:cNvPr>
            <p:cNvGrpSpPr/>
            <p:nvPr/>
          </p:nvGrpSpPr>
          <p:grpSpPr>
            <a:xfrm>
              <a:off x="-1973305" y="3124356"/>
              <a:ext cx="51722" cy="51911"/>
              <a:chOff x="-1973305" y="3124356"/>
              <a:chExt cx="51722" cy="51911"/>
            </a:xfrm>
          </p:grpSpPr>
          <p:sp>
            <p:nvSpPr>
              <p:cNvPr id="2805" name="Freeform 2804">
                <a:extLst>
                  <a:ext uri="{FF2B5EF4-FFF2-40B4-BE49-F238E27FC236}">
                    <a16:creationId xmlns:a16="http://schemas.microsoft.com/office/drawing/2014/main" id="{88C30D88-68D8-459F-03BD-E70AB05988FC}"/>
                  </a:ext>
                </a:extLst>
              </p:cNvPr>
              <p:cNvSpPr/>
              <p:nvPr/>
            </p:nvSpPr>
            <p:spPr>
              <a:xfrm>
                <a:off x="-1973305" y="315035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06" name="Freeform 2805">
                <a:extLst>
                  <a:ext uri="{FF2B5EF4-FFF2-40B4-BE49-F238E27FC236}">
                    <a16:creationId xmlns:a16="http://schemas.microsoft.com/office/drawing/2014/main" id="{8986C3CB-E05B-F90D-3CA6-1637C30692E9}"/>
                  </a:ext>
                </a:extLst>
              </p:cNvPr>
              <p:cNvSpPr/>
              <p:nvPr/>
            </p:nvSpPr>
            <p:spPr>
              <a:xfrm>
                <a:off x="-1947443" y="312435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07" name="Graphic 45">
              <a:extLst>
                <a:ext uri="{FF2B5EF4-FFF2-40B4-BE49-F238E27FC236}">
                  <a16:creationId xmlns:a16="http://schemas.microsoft.com/office/drawing/2014/main" id="{5F376D58-37C2-4FFF-B287-330A570554DF}"/>
                </a:ext>
              </a:extLst>
            </p:cNvPr>
            <p:cNvGrpSpPr/>
            <p:nvPr/>
          </p:nvGrpSpPr>
          <p:grpSpPr>
            <a:xfrm>
              <a:off x="-1975777" y="3124356"/>
              <a:ext cx="51722" cy="51911"/>
              <a:chOff x="-1975777" y="3124356"/>
              <a:chExt cx="51722" cy="51911"/>
            </a:xfrm>
          </p:grpSpPr>
          <p:sp>
            <p:nvSpPr>
              <p:cNvPr id="2808" name="Freeform 2807">
                <a:extLst>
                  <a:ext uri="{FF2B5EF4-FFF2-40B4-BE49-F238E27FC236}">
                    <a16:creationId xmlns:a16="http://schemas.microsoft.com/office/drawing/2014/main" id="{532714C3-C915-D886-D48A-31B4C536338D}"/>
                  </a:ext>
                </a:extLst>
              </p:cNvPr>
              <p:cNvSpPr/>
              <p:nvPr/>
            </p:nvSpPr>
            <p:spPr>
              <a:xfrm>
                <a:off x="-1975777" y="315035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09" name="Freeform 2808">
                <a:extLst>
                  <a:ext uri="{FF2B5EF4-FFF2-40B4-BE49-F238E27FC236}">
                    <a16:creationId xmlns:a16="http://schemas.microsoft.com/office/drawing/2014/main" id="{D646CDC5-5A55-6CE6-F84A-B10852FC9151}"/>
                  </a:ext>
                </a:extLst>
              </p:cNvPr>
              <p:cNvSpPr/>
              <p:nvPr/>
            </p:nvSpPr>
            <p:spPr>
              <a:xfrm>
                <a:off x="-1949915" y="312435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10" name="Graphic 45">
              <a:extLst>
                <a:ext uri="{FF2B5EF4-FFF2-40B4-BE49-F238E27FC236}">
                  <a16:creationId xmlns:a16="http://schemas.microsoft.com/office/drawing/2014/main" id="{14E5D8C2-C88A-A8FA-91FA-168145A8AD6F}"/>
                </a:ext>
              </a:extLst>
            </p:cNvPr>
            <p:cNvGrpSpPr/>
            <p:nvPr/>
          </p:nvGrpSpPr>
          <p:grpSpPr>
            <a:xfrm>
              <a:off x="-1995934" y="3112735"/>
              <a:ext cx="51722" cy="51815"/>
              <a:chOff x="-1995934" y="3112735"/>
              <a:chExt cx="51722" cy="51815"/>
            </a:xfrm>
          </p:grpSpPr>
          <p:sp>
            <p:nvSpPr>
              <p:cNvPr id="2811" name="Freeform 2810">
                <a:extLst>
                  <a:ext uri="{FF2B5EF4-FFF2-40B4-BE49-F238E27FC236}">
                    <a16:creationId xmlns:a16="http://schemas.microsoft.com/office/drawing/2014/main" id="{3FA5C155-CA03-FFC4-30BD-3DBA8848172F}"/>
                  </a:ext>
                </a:extLst>
              </p:cNvPr>
              <p:cNvSpPr/>
              <p:nvPr/>
            </p:nvSpPr>
            <p:spPr>
              <a:xfrm>
                <a:off x="-1995934"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12" name="Freeform 2811">
                <a:extLst>
                  <a:ext uri="{FF2B5EF4-FFF2-40B4-BE49-F238E27FC236}">
                    <a16:creationId xmlns:a16="http://schemas.microsoft.com/office/drawing/2014/main" id="{3D8F1183-D111-ED83-2B89-C807FD935CFD}"/>
                  </a:ext>
                </a:extLst>
              </p:cNvPr>
              <p:cNvSpPr/>
              <p:nvPr/>
            </p:nvSpPr>
            <p:spPr>
              <a:xfrm>
                <a:off x="-1970072"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13" name="Graphic 45">
              <a:extLst>
                <a:ext uri="{FF2B5EF4-FFF2-40B4-BE49-F238E27FC236}">
                  <a16:creationId xmlns:a16="http://schemas.microsoft.com/office/drawing/2014/main" id="{22231848-AF26-0657-0C02-A4EA50D7D4F6}"/>
                </a:ext>
              </a:extLst>
            </p:cNvPr>
            <p:cNvGrpSpPr/>
            <p:nvPr/>
          </p:nvGrpSpPr>
          <p:grpSpPr>
            <a:xfrm>
              <a:off x="-1999737" y="3112735"/>
              <a:ext cx="51722" cy="51815"/>
              <a:chOff x="-1999737" y="3112735"/>
              <a:chExt cx="51722" cy="51815"/>
            </a:xfrm>
          </p:grpSpPr>
          <p:sp>
            <p:nvSpPr>
              <p:cNvPr id="2814" name="Freeform 2813">
                <a:extLst>
                  <a:ext uri="{FF2B5EF4-FFF2-40B4-BE49-F238E27FC236}">
                    <a16:creationId xmlns:a16="http://schemas.microsoft.com/office/drawing/2014/main" id="{7AAF7F2E-85AF-256F-349E-3BB8343E12C2}"/>
                  </a:ext>
                </a:extLst>
              </p:cNvPr>
              <p:cNvSpPr/>
              <p:nvPr/>
            </p:nvSpPr>
            <p:spPr>
              <a:xfrm>
                <a:off x="-1999737"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15" name="Freeform 2814">
                <a:extLst>
                  <a:ext uri="{FF2B5EF4-FFF2-40B4-BE49-F238E27FC236}">
                    <a16:creationId xmlns:a16="http://schemas.microsoft.com/office/drawing/2014/main" id="{1165380D-88E4-CE5E-EB40-95C41C3A2915}"/>
                  </a:ext>
                </a:extLst>
              </p:cNvPr>
              <p:cNvSpPr/>
              <p:nvPr/>
            </p:nvSpPr>
            <p:spPr>
              <a:xfrm>
                <a:off x="-1973875"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16" name="Graphic 45">
              <a:extLst>
                <a:ext uri="{FF2B5EF4-FFF2-40B4-BE49-F238E27FC236}">
                  <a16:creationId xmlns:a16="http://schemas.microsoft.com/office/drawing/2014/main" id="{0F1DA5A6-B266-CDF3-8AE3-A96C3ACC3741}"/>
                </a:ext>
              </a:extLst>
            </p:cNvPr>
            <p:cNvGrpSpPr/>
            <p:nvPr/>
          </p:nvGrpSpPr>
          <p:grpSpPr>
            <a:xfrm>
              <a:off x="-2001733" y="3112735"/>
              <a:ext cx="51818" cy="51815"/>
              <a:chOff x="-2001733" y="3112735"/>
              <a:chExt cx="51818" cy="51815"/>
            </a:xfrm>
          </p:grpSpPr>
          <p:sp>
            <p:nvSpPr>
              <p:cNvPr id="2817" name="Freeform 2816">
                <a:extLst>
                  <a:ext uri="{FF2B5EF4-FFF2-40B4-BE49-F238E27FC236}">
                    <a16:creationId xmlns:a16="http://schemas.microsoft.com/office/drawing/2014/main" id="{7E454C76-9019-CD03-95D3-9B81E34AFF80}"/>
                  </a:ext>
                </a:extLst>
              </p:cNvPr>
              <p:cNvSpPr/>
              <p:nvPr/>
            </p:nvSpPr>
            <p:spPr>
              <a:xfrm>
                <a:off x="-2001733" y="313864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18" name="Freeform 2817">
                <a:extLst>
                  <a:ext uri="{FF2B5EF4-FFF2-40B4-BE49-F238E27FC236}">
                    <a16:creationId xmlns:a16="http://schemas.microsoft.com/office/drawing/2014/main" id="{25B0B113-1CF3-A09B-E6CD-BDEEB0C830A5}"/>
                  </a:ext>
                </a:extLst>
              </p:cNvPr>
              <p:cNvSpPr/>
              <p:nvPr/>
            </p:nvSpPr>
            <p:spPr>
              <a:xfrm>
                <a:off x="-1975777"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19" name="Graphic 45">
              <a:extLst>
                <a:ext uri="{FF2B5EF4-FFF2-40B4-BE49-F238E27FC236}">
                  <a16:creationId xmlns:a16="http://schemas.microsoft.com/office/drawing/2014/main" id="{73FC6CFF-A453-E4BD-D5DD-013F995999D6}"/>
                </a:ext>
              </a:extLst>
            </p:cNvPr>
            <p:cNvGrpSpPr/>
            <p:nvPr/>
          </p:nvGrpSpPr>
          <p:grpSpPr>
            <a:xfrm>
              <a:off x="-2011622" y="3112735"/>
              <a:ext cx="51722" cy="51815"/>
              <a:chOff x="-2011622" y="3112735"/>
              <a:chExt cx="51722" cy="51815"/>
            </a:xfrm>
          </p:grpSpPr>
          <p:sp>
            <p:nvSpPr>
              <p:cNvPr id="2820" name="Freeform 2819">
                <a:extLst>
                  <a:ext uri="{FF2B5EF4-FFF2-40B4-BE49-F238E27FC236}">
                    <a16:creationId xmlns:a16="http://schemas.microsoft.com/office/drawing/2014/main" id="{49A1F0C4-81DE-E1BC-FBC1-C9087C85DDA6}"/>
                  </a:ext>
                </a:extLst>
              </p:cNvPr>
              <p:cNvSpPr/>
              <p:nvPr/>
            </p:nvSpPr>
            <p:spPr>
              <a:xfrm>
                <a:off x="-2011622"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21" name="Freeform 2820">
                <a:extLst>
                  <a:ext uri="{FF2B5EF4-FFF2-40B4-BE49-F238E27FC236}">
                    <a16:creationId xmlns:a16="http://schemas.microsoft.com/office/drawing/2014/main" id="{DE0594EA-B400-2F8F-3895-AC2DD39B30AB}"/>
                  </a:ext>
                </a:extLst>
              </p:cNvPr>
              <p:cNvSpPr/>
              <p:nvPr/>
            </p:nvSpPr>
            <p:spPr>
              <a:xfrm>
                <a:off x="-1985760"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22" name="Graphic 45">
              <a:extLst>
                <a:ext uri="{FF2B5EF4-FFF2-40B4-BE49-F238E27FC236}">
                  <a16:creationId xmlns:a16="http://schemas.microsoft.com/office/drawing/2014/main" id="{68A5E869-815C-E1D7-DD9A-709C0776684B}"/>
                </a:ext>
              </a:extLst>
            </p:cNvPr>
            <p:cNvGrpSpPr/>
            <p:nvPr/>
          </p:nvGrpSpPr>
          <p:grpSpPr>
            <a:xfrm>
              <a:off x="-2037673" y="3112735"/>
              <a:ext cx="51722" cy="51815"/>
              <a:chOff x="-2037673" y="3112735"/>
              <a:chExt cx="51722" cy="51815"/>
            </a:xfrm>
          </p:grpSpPr>
          <p:sp>
            <p:nvSpPr>
              <p:cNvPr id="2823" name="Freeform 2822">
                <a:extLst>
                  <a:ext uri="{FF2B5EF4-FFF2-40B4-BE49-F238E27FC236}">
                    <a16:creationId xmlns:a16="http://schemas.microsoft.com/office/drawing/2014/main" id="{2209560A-B704-2D99-BA2C-643308552B5A}"/>
                  </a:ext>
                </a:extLst>
              </p:cNvPr>
              <p:cNvSpPr/>
              <p:nvPr/>
            </p:nvSpPr>
            <p:spPr>
              <a:xfrm>
                <a:off x="-2037673"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24" name="Freeform 2823">
                <a:extLst>
                  <a:ext uri="{FF2B5EF4-FFF2-40B4-BE49-F238E27FC236}">
                    <a16:creationId xmlns:a16="http://schemas.microsoft.com/office/drawing/2014/main" id="{98ABDFEA-BDE6-70C9-CC32-67EAA77191F9}"/>
                  </a:ext>
                </a:extLst>
              </p:cNvPr>
              <p:cNvSpPr/>
              <p:nvPr/>
            </p:nvSpPr>
            <p:spPr>
              <a:xfrm>
                <a:off x="-2011812"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25" name="Graphic 45">
              <a:extLst>
                <a:ext uri="{FF2B5EF4-FFF2-40B4-BE49-F238E27FC236}">
                  <a16:creationId xmlns:a16="http://schemas.microsoft.com/office/drawing/2014/main" id="{B442CDEB-DADC-77C2-3E40-04B3913828C7}"/>
                </a:ext>
              </a:extLst>
            </p:cNvPr>
            <p:cNvGrpSpPr/>
            <p:nvPr/>
          </p:nvGrpSpPr>
          <p:grpSpPr>
            <a:xfrm>
              <a:off x="-2068574" y="3112735"/>
              <a:ext cx="51722" cy="51815"/>
              <a:chOff x="-2068574" y="3112735"/>
              <a:chExt cx="51722" cy="51815"/>
            </a:xfrm>
          </p:grpSpPr>
          <p:sp>
            <p:nvSpPr>
              <p:cNvPr id="2826" name="Freeform 2825">
                <a:extLst>
                  <a:ext uri="{FF2B5EF4-FFF2-40B4-BE49-F238E27FC236}">
                    <a16:creationId xmlns:a16="http://schemas.microsoft.com/office/drawing/2014/main" id="{82FCB236-8171-978D-AE39-9229EAF6FCE8}"/>
                  </a:ext>
                </a:extLst>
              </p:cNvPr>
              <p:cNvSpPr/>
              <p:nvPr/>
            </p:nvSpPr>
            <p:spPr>
              <a:xfrm>
                <a:off x="-2068574"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27" name="Freeform 2826">
                <a:extLst>
                  <a:ext uri="{FF2B5EF4-FFF2-40B4-BE49-F238E27FC236}">
                    <a16:creationId xmlns:a16="http://schemas.microsoft.com/office/drawing/2014/main" id="{6BA1E1EB-02D9-3258-8572-D789A7088677}"/>
                  </a:ext>
                </a:extLst>
              </p:cNvPr>
              <p:cNvSpPr/>
              <p:nvPr/>
            </p:nvSpPr>
            <p:spPr>
              <a:xfrm>
                <a:off x="-2042712"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28" name="Graphic 45">
              <a:extLst>
                <a:ext uri="{FF2B5EF4-FFF2-40B4-BE49-F238E27FC236}">
                  <a16:creationId xmlns:a16="http://schemas.microsoft.com/office/drawing/2014/main" id="{52AC733B-82F9-6789-088F-EBFC6EB6DB6B}"/>
                </a:ext>
              </a:extLst>
            </p:cNvPr>
            <p:cNvGrpSpPr/>
            <p:nvPr/>
          </p:nvGrpSpPr>
          <p:grpSpPr>
            <a:xfrm>
              <a:off x="-2073423" y="3112735"/>
              <a:ext cx="51722" cy="51815"/>
              <a:chOff x="-2073423" y="3112735"/>
              <a:chExt cx="51722" cy="51815"/>
            </a:xfrm>
          </p:grpSpPr>
          <p:sp>
            <p:nvSpPr>
              <p:cNvPr id="2829" name="Freeform 2828">
                <a:extLst>
                  <a:ext uri="{FF2B5EF4-FFF2-40B4-BE49-F238E27FC236}">
                    <a16:creationId xmlns:a16="http://schemas.microsoft.com/office/drawing/2014/main" id="{717F528E-B249-9120-A7D9-8C9500EEAEB6}"/>
                  </a:ext>
                </a:extLst>
              </p:cNvPr>
              <p:cNvSpPr/>
              <p:nvPr/>
            </p:nvSpPr>
            <p:spPr>
              <a:xfrm>
                <a:off x="-2073423"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30" name="Freeform 2829">
                <a:extLst>
                  <a:ext uri="{FF2B5EF4-FFF2-40B4-BE49-F238E27FC236}">
                    <a16:creationId xmlns:a16="http://schemas.microsoft.com/office/drawing/2014/main" id="{AD40BC6B-23FA-C72A-36EF-4F3196C6184F}"/>
                  </a:ext>
                </a:extLst>
              </p:cNvPr>
              <p:cNvSpPr/>
              <p:nvPr/>
            </p:nvSpPr>
            <p:spPr>
              <a:xfrm>
                <a:off x="-2047562"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31" name="Graphic 45">
              <a:extLst>
                <a:ext uri="{FF2B5EF4-FFF2-40B4-BE49-F238E27FC236}">
                  <a16:creationId xmlns:a16="http://schemas.microsoft.com/office/drawing/2014/main" id="{BE2C2E07-1BCB-E6A2-ECF1-9FA497B5A2B8}"/>
                </a:ext>
              </a:extLst>
            </p:cNvPr>
            <p:cNvGrpSpPr/>
            <p:nvPr/>
          </p:nvGrpSpPr>
          <p:grpSpPr>
            <a:xfrm>
              <a:off x="-2077131" y="3112735"/>
              <a:ext cx="51818" cy="51815"/>
              <a:chOff x="-2077131" y="3112735"/>
              <a:chExt cx="51818" cy="51815"/>
            </a:xfrm>
          </p:grpSpPr>
          <p:sp>
            <p:nvSpPr>
              <p:cNvPr id="2832" name="Freeform 2831">
                <a:extLst>
                  <a:ext uri="{FF2B5EF4-FFF2-40B4-BE49-F238E27FC236}">
                    <a16:creationId xmlns:a16="http://schemas.microsoft.com/office/drawing/2014/main" id="{B335BD65-C1D4-AFF0-07D1-50B1391C7DFF}"/>
                  </a:ext>
                </a:extLst>
              </p:cNvPr>
              <p:cNvSpPr/>
              <p:nvPr/>
            </p:nvSpPr>
            <p:spPr>
              <a:xfrm>
                <a:off x="-2077131" y="313864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33" name="Freeform 2832">
                <a:extLst>
                  <a:ext uri="{FF2B5EF4-FFF2-40B4-BE49-F238E27FC236}">
                    <a16:creationId xmlns:a16="http://schemas.microsoft.com/office/drawing/2014/main" id="{8E8EC498-6B2A-A647-6810-69091CD46DDE}"/>
                  </a:ext>
                </a:extLst>
              </p:cNvPr>
              <p:cNvSpPr/>
              <p:nvPr/>
            </p:nvSpPr>
            <p:spPr>
              <a:xfrm>
                <a:off x="-2051175"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34" name="Graphic 45">
              <a:extLst>
                <a:ext uri="{FF2B5EF4-FFF2-40B4-BE49-F238E27FC236}">
                  <a16:creationId xmlns:a16="http://schemas.microsoft.com/office/drawing/2014/main" id="{C403419D-C626-4A8F-1081-6A5C1D5D5432}"/>
                </a:ext>
              </a:extLst>
            </p:cNvPr>
            <p:cNvGrpSpPr/>
            <p:nvPr/>
          </p:nvGrpSpPr>
          <p:grpSpPr>
            <a:xfrm>
              <a:off x="-2079318" y="3112735"/>
              <a:ext cx="51722" cy="51815"/>
              <a:chOff x="-2079318" y="3112735"/>
              <a:chExt cx="51722" cy="51815"/>
            </a:xfrm>
          </p:grpSpPr>
          <p:sp>
            <p:nvSpPr>
              <p:cNvPr id="2835" name="Freeform 2834">
                <a:extLst>
                  <a:ext uri="{FF2B5EF4-FFF2-40B4-BE49-F238E27FC236}">
                    <a16:creationId xmlns:a16="http://schemas.microsoft.com/office/drawing/2014/main" id="{BD6EEA5E-0A41-CF8A-2EE0-C3ADE00AE2A6}"/>
                  </a:ext>
                </a:extLst>
              </p:cNvPr>
              <p:cNvSpPr/>
              <p:nvPr/>
            </p:nvSpPr>
            <p:spPr>
              <a:xfrm>
                <a:off x="-2079318"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36" name="Freeform 2835">
                <a:extLst>
                  <a:ext uri="{FF2B5EF4-FFF2-40B4-BE49-F238E27FC236}">
                    <a16:creationId xmlns:a16="http://schemas.microsoft.com/office/drawing/2014/main" id="{3E630413-F6EF-254F-AF96-9E6E9F8C2C41}"/>
                  </a:ext>
                </a:extLst>
              </p:cNvPr>
              <p:cNvSpPr/>
              <p:nvPr/>
            </p:nvSpPr>
            <p:spPr>
              <a:xfrm>
                <a:off x="-2053456"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37" name="Graphic 45">
              <a:extLst>
                <a:ext uri="{FF2B5EF4-FFF2-40B4-BE49-F238E27FC236}">
                  <a16:creationId xmlns:a16="http://schemas.microsoft.com/office/drawing/2014/main" id="{F75917A5-979F-C2FD-BDBF-D9FE3EFC1A8C}"/>
                </a:ext>
              </a:extLst>
            </p:cNvPr>
            <p:cNvGrpSpPr/>
            <p:nvPr/>
          </p:nvGrpSpPr>
          <p:grpSpPr>
            <a:xfrm>
              <a:off x="-2089777" y="3112735"/>
              <a:ext cx="51722" cy="51815"/>
              <a:chOff x="-2089777" y="3112735"/>
              <a:chExt cx="51722" cy="51815"/>
            </a:xfrm>
          </p:grpSpPr>
          <p:sp>
            <p:nvSpPr>
              <p:cNvPr id="2838" name="Freeform 2837">
                <a:extLst>
                  <a:ext uri="{FF2B5EF4-FFF2-40B4-BE49-F238E27FC236}">
                    <a16:creationId xmlns:a16="http://schemas.microsoft.com/office/drawing/2014/main" id="{1E22C695-603D-3529-E686-741A25220240}"/>
                  </a:ext>
                </a:extLst>
              </p:cNvPr>
              <p:cNvSpPr/>
              <p:nvPr/>
            </p:nvSpPr>
            <p:spPr>
              <a:xfrm>
                <a:off x="-2089777"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39" name="Freeform 2838">
                <a:extLst>
                  <a:ext uri="{FF2B5EF4-FFF2-40B4-BE49-F238E27FC236}">
                    <a16:creationId xmlns:a16="http://schemas.microsoft.com/office/drawing/2014/main" id="{C9D0467D-A21F-65A4-5281-BA99F884F2D5}"/>
                  </a:ext>
                </a:extLst>
              </p:cNvPr>
              <p:cNvSpPr/>
              <p:nvPr/>
            </p:nvSpPr>
            <p:spPr>
              <a:xfrm>
                <a:off x="-2063915"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40" name="Graphic 45">
              <a:extLst>
                <a:ext uri="{FF2B5EF4-FFF2-40B4-BE49-F238E27FC236}">
                  <a16:creationId xmlns:a16="http://schemas.microsoft.com/office/drawing/2014/main" id="{82515275-D99A-CC1F-4D91-ECBAA5DCC5AD}"/>
                </a:ext>
              </a:extLst>
            </p:cNvPr>
            <p:cNvGrpSpPr/>
            <p:nvPr/>
          </p:nvGrpSpPr>
          <p:grpSpPr>
            <a:xfrm>
              <a:off x="-2092819" y="3112735"/>
              <a:ext cx="51722" cy="51815"/>
              <a:chOff x="-2092819" y="3112735"/>
              <a:chExt cx="51722" cy="51815"/>
            </a:xfrm>
          </p:grpSpPr>
          <p:sp>
            <p:nvSpPr>
              <p:cNvPr id="2841" name="Freeform 2840">
                <a:extLst>
                  <a:ext uri="{FF2B5EF4-FFF2-40B4-BE49-F238E27FC236}">
                    <a16:creationId xmlns:a16="http://schemas.microsoft.com/office/drawing/2014/main" id="{B59E498B-E466-DA12-0085-C53AA716CD09}"/>
                  </a:ext>
                </a:extLst>
              </p:cNvPr>
              <p:cNvSpPr/>
              <p:nvPr/>
            </p:nvSpPr>
            <p:spPr>
              <a:xfrm>
                <a:off x="-2092819"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42" name="Freeform 2841">
                <a:extLst>
                  <a:ext uri="{FF2B5EF4-FFF2-40B4-BE49-F238E27FC236}">
                    <a16:creationId xmlns:a16="http://schemas.microsoft.com/office/drawing/2014/main" id="{FD0946E6-5A03-610F-E638-71ADE3D21D17}"/>
                  </a:ext>
                </a:extLst>
              </p:cNvPr>
              <p:cNvSpPr/>
              <p:nvPr/>
            </p:nvSpPr>
            <p:spPr>
              <a:xfrm>
                <a:off x="-2066958"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43" name="Graphic 45">
              <a:extLst>
                <a:ext uri="{FF2B5EF4-FFF2-40B4-BE49-F238E27FC236}">
                  <a16:creationId xmlns:a16="http://schemas.microsoft.com/office/drawing/2014/main" id="{7A74001C-60CC-A677-BE84-926061A53EC5}"/>
                </a:ext>
              </a:extLst>
            </p:cNvPr>
            <p:cNvGrpSpPr/>
            <p:nvPr/>
          </p:nvGrpSpPr>
          <p:grpSpPr>
            <a:xfrm>
              <a:off x="-2095196" y="3112735"/>
              <a:ext cx="51818" cy="51815"/>
              <a:chOff x="-2095196" y="3112735"/>
              <a:chExt cx="51818" cy="51815"/>
            </a:xfrm>
          </p:grpSpPr>
          <p:sp>
            <p:nvSpPr>
              <p:cNvPr id="2844" name="Freeform 2843">
                <a:extLst>
                  <a:ext uri="{FF2B5EF4-FFF2-40B4-BE49-F238E27FC236}">
                    <a16:creationId xmlns:a16="http://schemas.microsoft.com/office/drawing/2014/main" id="{7AC2E4B3-05CB-3ECD-0560-50AECFC1C77D}"/>
                  </a:ext>
                </a:extLst>
              </p:cNvPr>
              <p:cNvSpPr/>
              <p:nvPr/>
            </p:nvSpPr>
            <p:spPr>
              <a:xfrm>
                <a:off x="-2095196" y="313864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45" name="Freeform 2844">
                <a:extLst>
                  <a:ext uri="{FF2B5EF4-FFF2-40B4-BE49-F238E27FC236}">
                    <a16:creationId xmlns:a16="http://schemas.microsoft.com/office/drawing/2014/main" id="{CED4409E-0A93-DA9A-AA1F-5CF93A34C9E7}"/>
                  </a:ext>
                </a:extLst>
              </p:cNvPr>
              <p:cNvSpPr/>
              <p:nvPr/>
            </p:nvSpPr>
            <p:spPr>
              <a:xfrm>
                <a:off x="-2069335"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46" name="Graphic 45">
              <a:extLst>
                <a:ext uri="{FF2B5EF4-FFF2-40B4-BE49-F238E27FC236}">
                  <a16:creationId xmlns:a16="http://schemas.microsoft.com/office/drawing/2014/main" id="{D2321713-C55F-7927-F0A3-A25F5FE9DFDC}"/>
                </a:ext>
              </a:extLst>
            </p:cNvPr>
            <p:cNvGrpSpPr/>
            <p:nvPr/>
          </p:nvGrpSpPr>
          <p:grpSpPr>
            <a:xfrm>
              <a:off x="-2115638" y="3112735"/>
              <a:ext cx="51722" cy="51815"/>
              <a:chOff x="-2115638" y="3112735"/>
              <a:chExt cx="51722" cy="51815"/>
            </a:xfrm>
          </p:grpSpPr>
          <p:sp>
            <p:nvSpPr>
              <p:cNvPr id="2847" name="Freeform 2846">
                <a:extLst>
                  <a:ext uri="{FF2B5EF4-FFF2-40B4-BE49-F238E27FC236}">
                    <a16:creationId xmlns:a16="http://schemas.microsoft.com/office/drawing/2014/main" id="{5117F26D-7F97-67F1-F909-D335796DFA68}"/>
                  </a:ext>
                </a:extLst>
              </p:cNvPr>
              <p:cNvSpPr/>
              <p:nvPr/>
            </p:nvSpPr>
            <p:spPr>
              <a:xfrm>
                <a:off x="-2115638"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48" name="Freeform 2847">
                <a:extLst>
                  <a:ext uri="{FF2B5EF4-FFF2-40B4-BE49-F238E27FC236}">
                    <a16:creationId xmlns:a16="http://schemas.microsoft.com/office/drawing/2014/main" id="{A4559AD5-DD0E-AE2B-6BC6-0B964D48644B}"/>
                  </a:ext>
                </a:extLst>
              </p:cNvPr>
              <p:cNvSpPr/>
              <p:nvPr/>
            </p:nvSpPr>
            <p:spPr>
              <a:xfrm>
                <a:off x="-2089777"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49" name="Graphic 45">
              <a:extLst>
                <a:ext uri="{FF2B5EF4-FFF2-40B4-BE49-F238E27FC236}">
                  <a16:creationId xmlns:a16="http://schemas.microsoft.com/office/drawing/2014/main" id="{9194CEF4-222E-9E5D-05B5-9FA5DAA3BAE9}"/>
                </a:ext>
              </a:extLst>
            </p:cNvPr>
            <p:cNvGrpSpPr/>
            <p:nvPr/>
          </p:nvGrpSpPr>
          <p:grpSpPr>
            <a:xfrm>
              <a:off x="-2131611" y="3112735"/>
              <a:ext cx="51722" cy="51815"/>
              <a:chOff x="-2131611" y="3112735"/>
              <a:chExt cx="51722" cy="51815"/>
            </a:xfrm>
          </p:grpSpPr>
          <p:sp>
            <p:nvSpPr>
              <p:cNvPr id="2850" name="Freeform 2849">
                <a:extLst>
                  <a:ext uri="{FF2B5EF4-FFF2-40B4-BE49-F238E27FC236}">
                    <a16:creationId xmlns:a16="http://schemas.microsoft.com/office/drawing/2014/main" id="{6F3EE070-A65D-87DB-7B2D-9DB5A4CFD73A}"/>
                  </a:ext>
                </a:extLst>
              </p:cNvPr>
              <p:cNvSpPr/>
              <p:nvPr/>
            </p:nvSpPr>
            <p:spPr>
              <a:xfrm>
                <a:off x="-2131611"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51" name="Freeform 2850">
                <a:extLst>
                  <a:ext uri="{FF2B5EF4-FFF2-40B4-BE49-F238E27FC236}">
                    <a16:creationId xmlns:a16="http://schemas.microsoft.com/office/drawing/2014/main" id="{49D8E8A9-982B-42C9-2650-DDE2A17E013B}"/>
                  </a:ext>
                </a:extLst>
              </p:cNvPr>
              <p:cNvSpPr/>
              <p:nvPr/>
            </p:nvSpPr>
            <p:spPr>
              <a:xfrm>
                <a:off x="-2105750"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52" name="Graphic 45">
              <a:extLst>
                <a:ext uri="{FF2B5EF4-FFF2-40B4-BE49-F238E27FC236}">
                  <a16:creationId xmlns:a16="http://schemas.microsoft.com/office/drawing/2014/main" id="{DF52AEF8-42D7-FF77-D823-9C267390FCA2}"/>
                </a:ext>
              </a:extLst>
            </p:cNvPr>
            <p:cNvGrpSpPr/>
            <p:nvPr/>
          </p:nvGrpSpPr>
          <p:grpSpPr>
            <a:xfrm>
              <a:off x="-2147204" y="3112735"/>
              <a:ext cx="51722" cy="51815"/>
              <a:chOff x="-2147204" y="3112735"/>
              <a:chExt cx="51722" cy="51815"/>
            </a:xfrm>
          </p:grpSpPr>
          <p:sp>
            <p:nvSpPr>
              <p:cNvPr id="2853" name="Freeform 2852">
                <a:extLst>
                  <a:ext uri="{FF2B5EF4-FFF2-40B4-BE49-F238E27FC236}">
                    <a16:creationId xmlns:a16="http://schemas.microsoft.com/office/drawing/2014/main" id="{1A6999D5-1672-9B2C-7F28-09274A5DD469}"/>
                  </a:ext>
                </a:extLst>
              </p:cNvPr>
              <p:cNvSpPr/>
              <p:nvPr/>
            </p:nvSpPr>
            <p:spPr>
              <a:xfrm>
                <a:off x="-2147204"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54" name="Freeform 2853">
                <a:extLst>
                  <a:ext uri="{FF2B5EF4-FFF2-40B4-BE49-F238E27FC236}">
                    <a16:creationId xmlns:a16="http://schemas.microsoft.com/office/drawing/2014/main" id="{C3D2FFA5-151F-20E1-1CBD-DE2769EF7BC6}"/>
                  </a:ext>
                </a:extLst>
              </p:cNvPr>
              <p:cNvSpPr/>
              <p:nvPr/>
            </p:nvSpPr>
            <p:spPr>
              <a:xfrm>
                <a:off x="-2121343"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55" name="Graphic 45">
              <a:extLst>
                <a:ext uri="{FF2B5EF4-FFF2-40B4-BE49-F238E27FC236}">
                  <a16:creationId xmlns:a16="http://schemas.microsoft.com/office/drawing/2014/main" id="{4B05730A-2278-4722-4639-82DDB1349389}"/>
                </a:ext>
              </a:extLst>
            </p:cNvPr>
            <p:cNvGrpSpPr/>
            <p:nvPr/>
          </p:nvGrpSpPr>
          <p:grpSpPr>
            <a:xfrm>
              <a:off x="-2151103" y="3112735"/>
              <a:ext cx="51722" cy="51815"/>
              <a:chOff x="-2151103" y="3112735"/>
              <a:chExt cx="51722" cy="51815"/>
            </a:xfrm>
          </p:grpSpPr>
          <p:sp>
            <p:nvSpPr>
              <p:cNvPr id="2856" name="Freeform 2855">
                <a:extLst>
                  <a:ext uri="{FF2B5EF4-FFF2-40B4-BE49-F238E27FC236}">
                    <a16:creationId xmlns:a16="http://schemas.microsoft.com/office/drawing/2014/main" id="{36ACA8AF-D1A1-A5FD-B6AD-7104A05926E9}"/>
                  </a:ext>
                </a:extLst>
              </p:cNvPr>
              <p:cNvSpPr/>
              <p:nvPr/>
            </p:nvSpPr>
            <p:spPr>
              <a:xfrm>
                <a:off x="-2151103"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57" name="Freeform 2856">
                <a:extLst>
                  <a:ext uri="{FF2B5EF4-FFF2-40B4-BE49-F238E27FC236}">
                    <a16:creationId xmlns:a16="http://schemas.microsoft.com/office/drawing/2014/main" id="{8E7F4F5D-E726-D2D9-5759-7F839A187FFA}"/>
                  </a:ext>
                </a:extLst>
              </p:cNvPr>
              <p:cNvSpPr/>
              <p:nvPr/>
            </p:nvSpPr>
            <p:spPr>
              <a:xfrm>
                <a:off x="-2125241"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58" name="Graphic 45">
              <a:extLst>
                <a:ext uri="{FF2B5EF4-FFF2-40B4-BE49-F238E27FC236}">
                  <a16:creationId xmlns:a16="http://schemas.microsoft.com/office/drawing/2014/main" id="{5093AEC4-1188-BFCB-765E-A1355B8D6FBE}"/>
                </a:ext>
              </a:extLst>
            </p:cNvPr>
            <p:cNvGrpSpPr/>
            <p:nvPr/>
          </p:nvGrpSpPr>
          <p:grpSpPr>
            <a:xfrm>
              <a:off x="-2153004" y="3112735"/>
              <a:ext cx="51722" cy="51815"/>
              <a:chOff x="-2153004" y="3112735"/>
              <a:chExt cx="51722" cy="51815"/>
            </a:xfrm>
          </p:grpSpPr>
          <p:sp>
            <p:nvSpPr>
              <p:cNvPr id="2859" name="Freeform 2858">
                <a:extLst>
                  <a:ext uri="{FF2B5EF4-FFF2-40B4-BE49-F238E27FC236}">
                    <a16:creationId xmlns:a16="http://schemas.microsoft.com/office/drawing/2014/main" id="{C8AB2634-2C6A-96AD-61F6-AE001994CEFB}"/>
                  </a:ext>
                </a:extLst>
              </p:cNvPr>
              <p:cNvSpPr/>
              <p:nvPr/>
            </p:nvSpPr>
            <p:spPr>
              <a:xfrm>
                <a:off x="-2153004"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60" name="Freeform 2859">
                <a:extLst>
                  <a:ext uri="{FF2B5EF4-FFF2-40B4-BE49-F238E27FC236}">
                    <a16:creationId xmlns:a16="http://schemas.microsoft.com/office/drawing/2014/main" id="{410938F7-8284-6926-36DF-8EE0BF354432}"/>
                  </a:ext>
                </a:extLst>
              </p:cNvPr>
              <p:cNvSpPr/>
              <p:nvPr/>
            </p:nvSpPr>
            <p:spPr>
              <a:xfrm>
                <a:off x="-2127143"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61" name="Graphic 45">
              <a:extLst>
                <a:ext uri="{FF2B5EF4-FFF2-40B4-BE49-F238E27FC236}">
                  <a16:creationId xmlns:a16="http://schemas.microsoft.com/office/drawing/2014/main" id="{16853543-4D80-7AA5-D7B6-2B138BD738F8}"/>
                </a:ext>
              </a:extLst>
            </p:cNvPr>
            <p:cNvGrpSpPr/>
            <p:nvPr/>
          </p:nvGrpSpPr>
          <p:grpSpPr>
            <a:xfrm>
              <a:off x="-2162607" y="3112735"/>
              <a:ext cx="51722" cy="51815"/>
              <a:chOff x="-2162607" y="3112735"/>
              <a:chExt cx="51722" cy="51815"/>
            </a:xfrm>
          </p:grpSpPr>
          <p:sp>
            <p:nvSpPr>
              <p:cNvPr id="2862" name="Freeform 2861">
                <a:extLst>
                  <a:ext uri="{FF2B5EF4-FFF2-40B4-BE49-F238E27FC236}">
                    <a16:creationId xmlns:a16="http://schemas.microsoft.com/office/drawing/2014/main" id="{20574523-BF35-F8BE-78AC-9F610CA89AE8}"/>
                  </a:ext>
                </a:extLst>
              </p:cNvPr>
              <p:cNvSpPr/>
              <p:nvPr/>
            </p:nvSpPr>
            <p:spPr>
              <a:xfrm>
                <a:off x="-2162607"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63" name="Freeform 2862">
                <a:extLst>
                  <a:ext uri="{FF2B5EF4-FFF2-40B4-BE49-F238E27FC236}">
                    <a16:creationId xmlns:a16="http://schemas.microsoft.com/office/drawing/2014/main" id="{E1D754E4-3DCD-1D72-98EE-CD236DF878A0}"/>
                  </a:ext>
                </a:extLst>
              </p:cNvPr>
              <p:cNvSpPr/>
              <p:nvPr/>
            </p:nvSpPr>
            <p:spPr>
              <a:xfrm>
                <a:off x="-2136746"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64" name="Graphic 45">
              <a:extLst>
                <a:ext uri="{FF2B5EF4-FFF2-40B4-BE49-F238E27FC236}">
                  <a16:creationId xmlns:a16="http://schemas.microsoft.com/office/drawing/2014/main" id="{202C03FE-6CA7-32D2-216E-59823960F740}"/>
                </a:ext>
              </a:extLst>
            </p:cNvPr>
            <p:cNvGrpSpPr/>
            <p:nvPr/>
          </p:nvGrpSpPr>
          <p:grpSpPr>
            <a:xfrm>
              <a:off x="-2166125" y="3112735"/>
              <a:ext cx="51722" cy="51815"/>
              <a:chOff x="-2166125" y="3112735"/>
              <a:chExt cx="51722" cy="51815"/>
            </a:xfrm>
          </p:grpSpPr>
          <p:sp>
            <p:nvSpPr>
              <p:cNvPr id="2865" name="Freeform 2864">
                <a:extLst>
                  <a:ext uri="{FF2B5EF4-FFF2-40B4-BE49-F238E27FC236}">
                    <a16:creationId xmlns:a16="http://schemas.microsoft.com/office/drawing/2014/main" id="{10A7BC46-B9F3-B69E-62DC-DFF6CD514226}"/>
                  </a:ext>
                </a:extLst>
              </p:cNvPr>
              <p:cNvSpPr/>
              <p:nvPr/>
            </p:nvSpPr>
            <p:spPr>
              <a:xfrm>
                <a:off x="-2166125" y="31386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66" name="Freeform 2865">
                <a:extLst>
                  <a:ext uri="{FF2B5EF4-FFF2-40B4-BE49-F238E27FC236}">
                    <a16:creationId xmlns:a16="http://schemas.microsoft.com/office/drawing/2014/main" id="{DD20F92D-CBE6-22BF-FBCD-B682E8D09C24}"/>
                  </a:ext>
                </a:extLst>
              </p:cNvPr>
              <p:cNvSpPr/>
              <p:nvPr/>
            </p:nvSpPr>
            <p:spPr>
              <a:xfrm>
                <a:off x="-2140264"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67" name="Graphic 45">
              <a:extLst>
                <a:ext uri="{FF2B5EF4-FFF2-40B4-BE49-F238E27FC236}">
                  <a16:creationId xmlns:a16="http://schemas.microsoft.com/office/drawing/2014/main" id="{5035E59F-7AB6-D18C-49D9-0E36EC468335}"/>
                </a:ext>
              </a:extLst>
            </p:cNvPr>
            <p:cNvGrpSpPr/>
            <p:nvPr/>
          </p:nvGrpSpPr>
          <p:grpSpPr>
            <a:xfrm>
              <a:off x="-2168502" y="3112735"/>
              <a:ext cx="51818" cy="51815"/>
              <a:chOff x="-2168502" y="3112735"/>
              <a:chExt cx="51818" cy="51815"/>
            </a:xfrm>
          </p:grpSpPr>
          <p:sp>
            <p:nvSpPr>
              <p:cNvPr id="2868" name="Freeform 2867">
                <a:extLst>
                  <a:ext uri="{FF2B5EF4-FFF2-40B4-BE49-F238E27FC236}">
                    <a16:creationId xmlns:a16="http://schemas.microsoft.com/office/drawing/2014/main" id="{53B31351-910A-097B-4333-3722D84CE003}"/>
                  </a:ext>
                </a:extLst>
              </p:cNvPr>
              <p:cNvSpPr/>
              <p:nvPr/>
            </p:nvSpPr>
            <p:spPr>
              <a:xfrm>
                <a:off x="-2168502" y="313864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69" name="Freeform 2868">
                <a:extLst>
                  <a:ext uri="{FF2B5EF4-FFF2-40B4-BE49-F238E27FC236}">
                    <a16:creationId xmlns:a16="http://schemas.microsoft.com/office/drawing/2014/main" id="{9B9E3288-7776-7ABE-F1C3-CEC92F9A4D20}"/>
                  </a:ext>
                </a:extLst>
              </p:cNvPr>
              <p:cNvSpPr/>
              <p:nvPr/>
            </p:nvSpPr>
            <p:spPr>
              <a:xfrm>
                <a:off x="-2142641" y="311273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70" name="Graphic 45">
              <a:extLst>
                <a:ext uri="{FF2B5EF4-FFF2-40B4-BE49-F238E27FC236}">
                  <a16:creationId xmlns:a16="http://schemas.microsoft.com/office/drawing/2014/main" id="{48C41BA2-7BDD-15D3-D7B3-A47B48E6077A}"/>
                </a:ext>
              </a:extLst>
            </p:cNvPr>
            <p:cNvGrpSpPr/>
            <p:nvPr/>
          </p:nvGrpSpPr>
          <p:grpSpPr>
            <a:xfrm>
              <a:off x="-2183334" y="3113212"/>
              <a:ext cx="51722" cy="51815"/>
              <a:chOff x="-2183334" y="3113212"/>
              <a:chExt cx="51722" cy="51815"/>
            </a:xfrm>
          </p:grpSpPr>
          <p:sp>
            <p:nvSpPr>
              <p:cNvPr id="2871" name="Freeform 2870">
                <a:extLst>
                  <a:ext uri="{FF2B5EF4-FFF2-40B4-BE49-F238E27FC236}">
                    <a16:creationId xmlns:a16="http://schemas.microsoft.com/office/drawing/2014/main" id="{F9710BD9-66A3-7434-2F75-23D89C545ADE}"/>
                  </a:ext>
                </a:extLst>
              </p:cNvPr>
              <p:cNvSpPr/>
              <p:nvPr/>
            </p:nvSpPr>
            <p:spPr>
              <a:xfrm>
                <a:off x="-2183334" y="313912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72" name="Freeform 2871">
                <a:extLst>
                  <a:ext uri="{FF2B5EF4-FFF2-40B4-BE49-F238E27FC236}">
                    <a16:creationId xmlns:a16="http://schemas.microsoft.com/office/drawing/2014/main" id="{A9EFDF42-B59D-D544-2A3B-714FC8AD5E30}"/>
                  </a:ext>
                </a:extLst>
              </p:cNvPr>
              <p:cNvSpPr/>
              <p:nvPr/>
            </p:nvSpPr>
            <p:spPr>
              <a:xfrm>
                <a:off x="-2157473"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73" name="Graphic 45">
              <a:extLst>
                <a:ext uri="{FF2B5EF4-FFF2-40B4-BE49-F238E27FC236}">
                  <a16:creationId xmlns:a16="http://schemas.microsoft.com/office/drawing/2014/main" id="{83C74CD4-91CB-2E88-F82B-C8AC0E142268}"/>
                </a:ext>
              </a:extLst>
            </p:cNvPr>
            <p:cNvGrpSpPr/>
            <p:nvPr/>
          </p:nvGrpSpPr>
          <p:grpSpPr>
            <a:xfrm>
              <a:off x="-2192272" y="3113212"/>
              <a:ext cx="51818" cy="51815"/>
              <a:chOff x="-2192272" y="3113212"/>
              <a:chExt cx="51818" cy="51815"/>
            </a:xfrm>
          </p:grpSpPr>
          <p:sp>
            <p:nvSpPr>
              <p:cNvPr id="2874" name="Freeform 2873">
                <a:extLst>
                  <a:ext uri="{FF2B5EF4-FFF2-40B4-BE49-F238E27FC236}">
                    <a16:creationId xmlns:a16="http://schemas.microsoft.com/office/drawing/2014/main" id="{CA434FC3-7873-8464-65EC-594FB0F7D466}"/>
                  </a:ext>
                </a:extLst>
              </p:cNvPr>
              <p:cNvSpPr/>
              <p:nvPr/>
            </p:nvSpPr>
            <p:spPr>
              <a:xfrm>
                <a:off x="-2192272" y="313912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75" name="Freeform 2874">
                <a:extLst>
                  <a:ext uri="{FF2B5EF4-FFF2-40B4-BE49-F238E27FC236}">
                    <a16:creationId xmlns:a16="http://schemas.microsoft.com/office/drawing/2014/main" id="{452A58C2-DBB8-9522-2DC8-10CF68D88BF0}"/>
                  </a:ext>
                </a:extLst>
              </p:cNvPr>
              <p:cNvSpPr/>
              <p:nvPr/>
            </p:nvSpPr>
            <p:spPr>
              <a:xfrm>
                <a:off x="-2166410"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76" name="Graphic 45">
              <a:extLst>
                <a:ext uri="{FF2B5EF4-FFF2-40B4-BE49-F238E27FC236}">
                  <a16:creationId xmlns:a16="http://schemas.microsoft.com/office/drawing/2014/main" id="{746F54DB-BB8B-5974-E567-55163328D3DC}"/>
                </a:ext>
              </a:extLst>
            </p:cNvPr>
            <p:cNvGrpSpPr/>
            <p:nvPr/>
          </p:nvGrpSpPr>
          <p:grpSpPr>
            <a:xfrm>
              <a:off x="-2201114" y="3113212"/>
              <a:ext cx="51722" cy="51815"/>
              <a:chOff x="-2201114" y="3113212"/>
              <a:chExt cx="51722" cy="51815"/>
            </a:xfrm>
          </p:grpSpPr>
          <p:sp>
            <p:nvSpPr>
              <p:cNvPr id="2877" name="Freeform 2876">
                <a:extLst>
                  <a:ext uri="{FF2B5EF4-FFF2-40B4-BE49-F238E27FC236}">
                    <a16:creationId xmlns:a16="http://schemas.microsoft.com/office/drawing/2014/main" id="{C5086573-A6CC-8DD8-940E-A73D977C7CC7}"/>
                  </a:ext>
                </a:extLst>
              </p:cNvPr>
              <p:cNvSpPr/>
              <p:nvPr/>
            </p:nvSpPr>
            <p:spPr>
              <a:xfrm>
                <a:off x="-2201114" y="313912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78" name="Freeform 2877">
                <a:extLst>
                  <a:ext uri="{FF2B5EF4-FFF2-40B4-BE49-F238E27FC236}">
                    <a16:creationId xmlns:a16="http://schemas.microsoft.com/office/drawing/2014/main" id="{55FA745B-31BE-259E-8847-E5756A125CEA}"/>
                  </a:ext>
                </a:extLst>
              </p:cNvPr>
              <p:cNvSpPr/>
              <p:nvPr/>
            </p:nvSpPr>
            <p:spPr>
              <a:xfrm>
                <a:off x="-2175253"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79" name="Graphic 45">
              <a:extLst>
                <a:ext uri="{FF2B5EF4-FFF2-40B4-BE49-F238E27FC236}">
                  <a16:creationId xmlns:a16="http://schemas.microsoft.com/office/drawing/2014/main" id="{9EC44F96-8ECC-959E-C599-72823ECDBF8C}"/>
                </a:ext>
              </a:extLst>
            </p:cNvPr>
            <p:cNvGrpSpPr/>
            <p:nvPr/>
          </p:nvGrpSpPr>
          <p:grpSpPr>
            <a:xfrm>
              <a:off x="-2209956" y="3113212"/>
              <a:ext cx="51722" cy="51815"/>
              <a:chOff x="-2209956" y="3113212"/>
              <a:chExt cx="51722" cy="51815"/>
            </a:xfrm>
          </p:grpSpPr>
          <p:sp>
            <p:nvSpPr>
              <p:cNvPr id="2880" name="Freeform 2879">
                <a:extLst>
                  <a:ext uri="{FF2B5EF4-FFF2-40B4-BE49-F238E27FC236}">
                    <a16:creationId xmlns:a16="http://schemas.microsoft.com/office/drawing/2014/main" id="{9A2B71EF-9123-2612-C51B-2999AE2FA2DA}"/>
                  </a:ext>
                </a:extLst>
              </p:cNvPr>
              <p:cNvSpPr/>
              <p:nvPr/>
            </p:nvSpPr>
            <p:spPr>
              <a:xfrm>
                <a:off x="-2209956" y="313912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81" name="Freeform 2880">
                <a:extLst>
                  <a:ext uri="{FF2B5EF4-FFF2-40B4-BE49-F238E27FC236}">
                    <a16:creationId xmlns:a16="http://schemas.microsoft.com/office/drawing/2014/main" id="{87AB70F1-9E2D-90F1-9160-D61F3104A07E}"/>
                  </a:ext>
                </a:extLst>
              </p:cNvPr>
              <p:cNvSpPr/>
              <p:nvPr/>
            </p:nvSpPr>
            <p:spPr>
              <a:xfrm>
                <a:off x="-2184095"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82" name="Graphic 45">
              <a:extLst>
                <a:ext uri="{FF2B5EF4-FFF2-40B4-BE49-F238E27FC236}">
                  <a16:creationId xmlns:a16="http://schemas.microsoft.com/office/drawing/2014/main" id="{B2AD8BA0-8EEF-02AB-AD9D-975C9FA444AE}"/>
                </a:ext>
              </a:extLst>
            </p:cNvPr>
            <p:cNvGrpSpPr/>
            <p:nvPr/>
          </p:nvGrpSpPr>
          <p:grpSpPr>
            <a:xfrm>
              <a:off x="-2225169" y="3113212"/>
              <a:ext cx="51722" cy="51815"/>
              <a:chOff x="-2225169" y="3113212"/>
              <a:chExt cx="51722" cy="51815"/>
            </a:xfrm>
          </p:grpSpPr>
          <p:sp>
            <p:nvSpPr>
              <p:cNvPr id="2883" name="Freeform 2882">
                <a:extLst>
                  <a:ext uri="{FF2B5EF4-FFF2-40B4-BE49-F238E27FC236}">
                    <a16:creationId xmlns:a16="http://schemas.microsoft.com/office/drawing/2014/main" id="{C26A1CDF-05C7-0A21-6C8E-AEA320E24677}"/>
                  </a:ext>
                </a:extLst>
              </p:cNvPr>
              <p:cNvSpPr/>
              <p:nvPr/>
            </p:nvSpPr>
            <p:spPr>
              <a:xfrm>
                <a:off x="-2225169" y="313912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84" name="Freeform 2883">
                <a:extLst>
                  <a:ext uri="{FF2B5EF4-FFF2-40B4-BE49-F238E27FC236}">
                    <a16:creationId xmlns:a16="http://schemas.microsoft.com/office/drawing/2014/main" id="{77838E68-D969-38F4-69FD-74679A16D76D}"/>
                  </a:ext>
                </a:extLst>
              </p:cNvPr>
              <p:cNvSpPr/>
              <p:nvPr/>
            </p:nvSpPr>
            <p:spPr>
              <a:xfrm>
                <a:off x="-2199308"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85" name="Graphic 45">
              <a:extLst>
                <a:ext uri="{FF2B5EF4-FFF2-40B4-BE49-F238E27FC236}">
                  <a16:creationId xmlns:a16="http://schemas.microsoft.com/office/drawing/2014/main" id="{ADE72E8B-1452-D6C1-D71B-F852F06D1C2D}"/>
                </a:ext>
              </a:extLst>
            </p:cNvPr>
            <p:cNvGrpSpPr/>
            <p:nvPr/>
          </p:nvGrpSpPr>
          <p:grpSpPr>
            <a:xfrm>
              <a:off x="-2229638" y="3113212"/>
              <a:ext cx="51818" cy="51815"/>
              <a:chOff x="-2229638" y="3113212"/>
              <a:chExt cx="51818" cy="51815"/>
            </a:xfrm>
          </p:grpSpPr>
          <p:sp>
            <p:nvSpPr>
              <p:cNvPr id="2886" name="Freeform 2885">
                <a:extLst>
                  <a:ext uri="{FF2B5EF4-FFF2-40B4-BE49-F238E27FC236}">
                    <a16:creationId xmlns:a16="http://schemas.microsoft.com/office/drawing/2014/main" id="{D96D7C6B-AACF-C54C-7AE9-D47AB196D80E}"/>
                  </a:ext>
                </a:extLst>
              </p:cNvPr>
              <p:cNvSpPr/>
              <p:nvPr/>
            </p:nvSpPr>
            <p:spPr>
              <a:xfrm>
                <a:off x="-2229638" y="313912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87" name="Freeform 2886">
                <a:extLst>
                  <a:ext uri="{FF2B5EF4-FFF2-40B4-BE49-F238E27FC236}">
                    <a16:creationId xmlns:a16="http://schemas.microsoft.com/office/drawing/2014/main" id="{EE0A50AB-A832-8D21-2DBD-794612E6179D}"/>
                  </a:ext>
                </a:extLst>
              </p:cNvPr>
              <p:cNvSpPr/>
              <p:nvPr/>
            </p:nvSpPr>
            <p:spPr>
              <a:xfrm>
                <a:off x="-2203776"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88" name="Graphic 45">
              <a:extLst>
                <a:ext uri="{FF2B5EF4-FFF2-40B4-BE49-F238E27FC236}">
                  <a16:creationId xmlns:a16="http://schemas.microsoft.com/office/drawing/2014/main" id="{D9CF4DF7-6385-AF5F-2746-1532EE859290}"/>
                </a:ext>
              </a:extLst>
            </p:cNvPr>
            <p:cNvGrpSpPr/>
            <p:nvPr/>
          </p:nvGrpSpPr>
          <p:grpSpPr>
            <a:xfrm>
              <a:off x="-2240857" y="3113212"/>
              <a:ext cx="51722" cy="51815"/>
              <a:chOff x="-2240857" y="3113212"/>
              <a:chExt cx="51722" cy="51815"/>
            </a:xfrm>
          </p:grpSpPr>
          <p:sp>
            <p:nvSpPr>
              <p:cNvPr id="2889" name="Freeform 2888">
                <a:extLst>
                  <a:ext uri="{FF2B5EF4-FFF2-40B4-BE49-F238E27FC236}">
                    <a16:creationId xmlns:a16="http://schemas.microsoft.com/office/drawing/2014/main" id="{D98905CA-D528-E89C-B358-C3D06BC0508C}"/>
                  </a:ext>
                </a:extLst>
              </p:cNvPr>
              <p:cNvSpPr/>
              <p:nvPr/>
            </p:nvSpPr>
            <p:spPr>
              <a:xfrm>
                <a:off x="-2240857" y="313912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90" name="Freeform 2889">
                <a:extLst>
                  <a:ext uri="{FF2B5EF4-FFF2-40B4-BE49-F238E27FC236}">
                    <a16:creationId xmlns:a16="http://schemas.microsoft.com/office/drawing/2014/main" id="{F6409ECF-B509-D46E-704D-8522E3C85DA4}"/>
                  </a:ext>
                </a:extLst>
              </p:cNvPr>
              <p:cNvSpPr/>
              <p:nvPr/>
            </p:nvSpPr>
            <p:spPr>
              <a:xfrm>
                <a:off x="-2214996"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91" name="Graphic 45">
              <a:extLst>
                <a:ext uri="{FF2B5EF4-FFF2-40B4-BE49-F238E27FC236}">
                  <a16:creationId xmlns:a16="http://schemas.microsoft.com/office/drawing/2014/main" id="{BEE01734-415C-D3A1-20B7-4ADCD481280B}"/>
                </a:ext>
              </a:extLst>
            </p:cNvPr>
            <p:cNvGrpSpPr/>
            <p:nvPr/>
          </p:nvGrpSpPr>
          <p:grpSpPr>
            <a:xfrm>
              <a:off x="-2251506" y="3113212"/>
              <a:ext cx="51722" cy="51815"/>
              <a:chOff x="-2251506" y="3113212"/>
              <a:chExt cx="51722" cy="51815"/>
            </a:xfrm>
          </p:grpSpPr>
          <p:sp>
            <p:nvSpPr>
              <p:cNvPr id="2892" name="Freeform 2891">
                <a:extLst>
                  <a:ext uri="{FF2B5EF4-FFF2-40B4-BE49-F238E27FC236}">
                    <a16:creationId xmlns:a16="http://schemas.microsoft.com/office/drawing/2014/main" id="{D8D3F65C-BDD3-F95E-34A7-2056EC7F4C1E}"/>
                  </a:ext>
                </a:extLst>
              </p:cNvPr>
              <p:cNvSpPr/>
              <p:nvPr/>
            </p:nvSpPr>
            <p:spPr>
              <a:xfrm>
                <a:off x="-2251506" y="313912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93" name="Freeform 2892">
                <a:extLst>
                  <a:ext uri="{FF2B5EF4-FFF2-40B4-BE49-F238E27FC236}">
                    <a16:creationId xmlns:a16="http://schemas.microsoft.com/office/drawing/2014/main" id="{4EF26537-418B-7817-D8CE-3EE5AFAB3DC4}"/>
                  </a:ext>
                </a:extLst>
              </p:cNvPr>
              <p:cNvSpPr/>
              <p:nvPr/>
            </p:nvSpPr>
            <p:spPr>
              <a:xfrm>
                <a:off x="-2225644"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94" name="Graphic 45">
              <a:extLst>
                <a:ext uri="{FF2B5EF4-FFF2-40B4-BE49-F238E27FC236}">
                  <a16:creationId xmlns:a16="http://schemas.microsoft.com/office/drawing/2014/main" id="{73CF6350-A2F9-B5FF-19BE-625C00537C54}"/>
                </a:ext>
              </a:extLst>
            </p:cNvPr>
            <p:cNvGrpSpPr/>
            <p:nvPr/>
          </p:nvGrpSpPr>
          <p:grpSpPr>
            <a:xfrm>
              <a:off x="-2248463" y="3113212"/>
              <a:ext cx="51818" cy="51815"/>
              <a:chOff x="-2248463" y="3113212"/>
              <a:chExt cx="51818" cy="51815"/>
            </a:xfrm>
          </p:grpSpPr>
          <p:sp>
            <p:nvSpPr>
              <p:cNvPr id="2895" name="Freeform 2894">
                <a:extLst>
                  <a:ext uri="{FF2B5EF4-FFF2-40B4-BE49-F238E27FC236}">
                    <a16:creationId xmlns:a16="http://schemas.microsoft.com/office/drawing/2014/main" id="{94F98E37-A8EB-2922-9452-41E4C5E31CA9}"/>
                  </a:ext>
                </a:extLst>
              </p:cNvPr>
              <p:cNvSpPr/>
              <p:nvPr/>
            </p:nvSpPr>
            <p:spPr>
              <a:xfrm>
                <a:off x="-2248463" y="313912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96" name="Freeform 2895">
                <a:extLst>
                  <a:ext uri="{FF2B5EF4-FFF2-40B4-BE49-F238E27FC236}">
                    <a16:creationId xmlns:a16="http://schemas.microsoft.com/office/drawing/2014/main" id="{1AE07644-7C25-24A4-2115-A6208BD4CB81}"/>
                  </a:ext>
                </a:extLst>
              </p:cNvPr>
              <p:cNvSpPr/>
              <p:nvPr/>
            </p:nvSpPr>
            <p:spPr>
              <a:xfrm>
                <a:off x="-2222602"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97" name="Graphic 45">
              <a:extLst>
                <a:ext uri="{FF2B5EF4-FFF2-40B4-BE49-F238E27FC236}">
                  <a16:creationId xmlns:a16="http://schemas.microsoft.com/office/drawing/2014/main" id="{201DB350-B6D2-17FB-9601-178909C745DF}"/>
                </a:ext>
              </a:extLst>
            </p:cNvPr>
            <p:cNvGrpSpPr/>
            <p:nvPr/>
          </p:nvGrpSpPr>
          <p:grpSpPr>
            <a:xfrm>
              <a:off x="-2245611" y="3113212"/>
              <a:ext cx="51818" cy="51815"/>
              <a:chOff x="-2245611" y="3113212"/>
              <a:chExt cx="51818" cy="51815"/>
            </a:xfrm>
          </p:grpSpPr>
          <p:sp>
            <p:nvSpPr>
              <p:cNvPr id="2898" name="Freeform 2897">
                <a:extLst>
                  <a:ext uri="{FF2B5EF4-FFF2-40B4-BE49-F238E27FC236}">
                    <a16:creationId xmlns:a16="http://schemas.microsoft.com/office/drawing/2014/main" id="{FC36FB94-1BC9-E96E-78E4-14AC9F6359F0}"/>
                  </a:ext>
                </a:extLst>
              </p:cNvPr>
              <p:cNvSpPr/>
              <p:nvPr/>
            </p:nvSpPr>
            <p:spPr>
              <a:xfrm>
                <a:off x="-2245611" y="313912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99" name="Freeform 2898">
                <a:extLst>
                  <a:ext uri="{FF2B5EF4-FFF2-40B4-BE49-F238E27FC236}">
                    <a16:creationId xmlns:a16="http://schemas.microsoft.com/office/drawing/2014/main" id="{C8707145-9559-60BE-6531-2DC183CA205A}"/>
                  </a:ext>
                </a:extLst>
              </p:cNvPr>
              <p:cNvSpPr/>
              <p:nvPr/>
            </p:nvSpPr>
            <p:spPr>
              <a:xfrm>
                <a:off x="-2219750"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00" name="Graphic 45">
              <a:extLst>
                <a:ext uri="{FF2B5EF4-FFF2-40B4-BE49-F238E27FC236}">
                  <a16:creationId xmlns:a16="http://schemas.microsoft.com/office/drawing/2014/main" id="{A4BF8D44-4713-A114-31E4-4EA6B0897215}"/>
                </a:ext>
              </a:extLst>
            </p:cNvPr>
            <p:cNvGrpSpPr/>
            <p:nvPr/>
          </p:nvGrpSpPr>
          <p:grpSpPr>
            <a:xfrm>
              <a:off x="-2261775" y="3113212"/>
              <a:ext cx="51818" cy="51815"/>
              <a:chOff x="-2261775" y="3113212"/>
              <a:chExt cx="51818" cy="51815"/>
            </a:xfrm>
          </p:grpSpPr>
          <p:sp>
            <p:nvSpPr>
              <p:cNvPr id="2901" name="Freeform 2900">
                <a:extLst>
                  <a:ext uri="{FF2B5EF4-FFF2-40B4-BE49-F238E27FC236}">
                    <a16:creationId xmlns:a16="http://schemas.microsoft.com/office/drawing/2014/main" id="{EF6D7D70-680A-104E-7BFC-ED3974EE0A7C}"/>
                  </a:ext>
                </a:extLst>
              </p:cNvPr>
              <p:cNvSpPr/>
              <p:nvPr/>
            </p:nvSpPr>
            <p:spPr>
              <a:xfrm>
                <a:off x="-2261775" y="313912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02" name="Freeform 2901">
                <a:extLst>
                  <a:ext uri="{FF2B5EF4-FFF2-40B4-BE49-F238E27FC236}">
                    <a16:creationId xmlns:a16="http://schemas.microsoft.com/office/drawing/2014/main" id="{3124F232-F5CE-F67C-9ABC-6D979DC0774B}"/>
                  </a:ext>
                </a:extLst>
              </p:cNvPr>
              <p:cNvSpPr/>
              <p:nvPr/>
            </p:nvSpPr>
            <p:spPr>
              <a:xfrm>
                <a:off x="-2235818"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03" name="Graphic 45">
              <a:extLst>
                <a:ext uri="{FF2B5EF4-FFF2-40B4-BE49-F238E27FC236}">
                  <a16:creationId xmlns:a16="http://schemas.microsoft.com/office/drawing/2014/main" id="{2EED2CFC-5D36-700C-0F3E-9F5CE570751E}"/>
                </a:ext>
              </a:extLst>
            </p:cNvPr>
            <p:cNvGrpSpPr/>
            <p:nvPr/>
          </p:nvGrpSpPr>
          <p:grpSpPr>
            <a:xfrm>
              <a:off x="-2282597" y="3101401"/>
              <a:ext cx="51722" cy="51815"/>
              <a:chOff x="-2282597" y="3101401"/>
              <a:chExt cx="51722" cy="51815"/>
            </a:xfrm>
          </p:grpSpPr>
          <p:sp>
            <p:nvSpPr>
              <p:cNvPr id="2904" name="Freeform 2903">
                <a:extLst>
                  <a:ext uri="{FF2B5EF4-FFF2-40B4-BE49-F238E27FC236}">
                    <a16:creationId xmlns:a16="http://schemas.microsoft.com/office/drawing/2014/main" id="{FE44DDBC-90AD-3C14-4FBE-22C228C4D833}"/>
                  </a:ext>
                </a:extLst>
              </p:cNvPr>
              <p:cNvSpPr/>
              <p:nvPr/>
            </p:nvSpPr>
            <p:spPr>
              <a:xfrm>
                <a:off x="-2282597" y="31273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05" name="Freeform 2904">
                <a:extLst>
                  <a:ext uri="{FF2B5EF4-FFF2-40B4-BE49-F238E27FC236}">
                    <a16:creationId xmlns:a16="http://schemas.microsoft.com/office/drawing/2014/main" id="{A9A41434-43BB-8E1A-06E9-C80129DA79F9}"/>
                  </a:ext>
                </a:extLst>
              </p:cNvPr>
              <p:cNvSpPr/>
              <p:nvPr/>
            </p:nvSpPr>
            <p:spPr>
              <a:xfrm>
                <a:off x="-2256735"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06" name="Graphic 45">
              <a:extLst>
                <a:ext uri="{FF2B5EF4-FFF2-40B4-BE49-F238E27FC236}">
                  <a16:creationId xmlns:a16="http://schemas.microsoft.com/office/drawing/2014/main" id="{327DE6E2-DCD8-52C3-3E0F-18A8A1E0E519}"/>
                </a:ext>
              </a:extLst>
            </p:cNvPr>
            <p:cNvGrpSpPr/>
            <p:nvPr/>
          </p:nvGrpSpPr>
          <p:grpSpPr>
            <a:xfrm>
              <a:off x="-2305796" y="3101401"/>
              <a:ext cx="51818" cy="51815"/>
              <a:chOff x="-2305796" y="3101401"/>
              <a:chExt cx="51818" cy="51815"/>
            </a:xfrm>
          </p:grpSpPr>
          <p:sp>
            <p:nvSpPr>
              <p:cNvPr id="2907" name="Freeform 2906">
                <a:extLst>
                  <a:ext uri="{FF2B5EF4-FFF2-40B4-BE49-F238E27FC236}">
                    <a16:creationId xmlns:a16="http://schemas.microsoft.com/office/drawing/2014/main" id="{158FFE0A-FF7E-2A24-651B-5E630660E446}"/>
                  </a:ext>
                </a:extLst>
              </p:cNvPr>
              <p:cNvSpPr/>
              <p:nvPr/>
            </p:nvSpPr>
            <p:spPr>
              <a:xfrm>
                <a:off x="-2305796" y="312730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08" name="Freeform 2907">
                <a:extLst>
                  <a:ext uri="{FF2B5EF4-FFF2-40B4-BE49-F238E27FC236}">
                    <a16:creationId xmlns:a16="http://schemas.microsoft.com/office/drawing/2014/main" id="{09AA5DF6-CD14-9D5B-8284-63729C6FD4A6}"/>
                  </a:ext>
                </a:extLst>
              </p:cNvPr>
              <p:cNvSpPr/>
              <p:nvPr/>
            </p:nvSpPr>
            <p:spPr>
              <a:xfrm>
                <a:off x="-2279935"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09" name="Graphic 45">
              <a:extLst>
                <a:ext uri="{FF2B5EF4-FFF2-40B4-BE49-F238E27FC236}">
                  <a16:creationId xmlns:a16="http://schemas.microsoft.com/office/drawing/2014/main" id="{C257C126-8CD0-5B69-9568-469EB0EFCC8C}"/>
                </a:ext>
              </a:extLst>
            </p:cNvPr>
            <p:cNvGrpSpPr/>
            <p:nvPr/>
          </p:nvGrpSpPr>
          <p:grpSpPr>
            <a:xfrm>
              <a:off x="-2319012" y="3101401"/>
              <a:ext cx="51722" cy="51815"/>
              <a:chOff x="-2319012" y="3101401"/>
              <a:chExt cx="51722" cy="51815"/>
            </a:xfrm>
          </p:grpSpPr>
          <p:sp>
            <p:nvSpPr>
              <p:cNvPr id="2910" name="Freeform 2909">
                <a:extLst>
                  <a:ext uri="{FF2B5EF4-FFF2-40B4-BE49-F238E27FC236}">
                    <a16:creationId xmlns:a16="http://schemas.microsoft.com/office/drawing/2014/main" id="{45FF047D-ADD8-3EDD-EA29-B83E290A8B32}"/>
                  </a:ext>
                </a:extLst>
              </p:cNvPr>
              <p:cNvSpPr/>
              <p:nvPr/>
            </p:nvSpPr>
            <p:spPr>
              <a:xfrm>
                <a:off x="-2319012" y="31273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11" name="Freeform 2910">
                <a:extLst>
                  <a:ext uri="{FF2B5EF4-FFF2-40B4-BE49-F238E27FC236}">
                    <a16:creationId xmlns:a16="http://schemas.microsoft.com/office/drawing/2014/main" id="{FE77EEC8-9D21-DFF5-043D-3D6726F4E343}"/>
                  </a:ext>
                </a:extLst>
              </p:cNvPr>
              <p:cNvSpPr/>
              <p:nvPr/>
            </p:nvSpPr>
            <p:spPr>
              <a:xfrm>
                <a:off x="-2293151"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12" name="Graphic 45">
              <a:extLst>
                <a:ext uri="{FF2B5EF4-FFF2-40B4-BE49-F238E27FC236}">
                  <a16:creationId xmlns:a16="http://schemas.microsoft.com/office/drawing/2014/main" id="{F334DE1D-08F5-B24D-2F9C-018E14C4B1FA}"/>
                </a:ext>
              </a:extLst>
            </p:cNvPr>
            <p:cNvGrpSpPr/>
            <p:nvPr/>
          </p:nvGrpSpPr>
          <p:grpSpPr>
            <a:xfrm>
              <a:off x="-2339739" y="3101401"/>
              <a:ext cx="51722" cy="51815"/>
              <a:chOff x="-2339739" y="3101401"/>
              <a:chExt cx="51722" cy="51815"/>
            </a:xfrm>
          </p:grpSpPr>
          <p:sp>
            <p:nvSpPr>
              <p:cNvPr id="2913" name="Freeform 2912">
                <a:extLst>
                  <a:ext uri="{FF2B5EF4-FFF2-40B4-BE49-F238E27FC236}">
                    <a16:creationId xmlns:a16="http://schemas.microsoft.com/office/drawing/2014/main" id="{9FAFB253-062D-3882-88D3-D3211BFC1D29}"/>
                  </a:ext>
                </a:extLst>
              </p:cNvPr>
              <p:cNvSpPr/>
              <p:nvPr/>
            </p:nvSpPr>
            <p:spPr>
              <a:xfrm>
                <a:off x="-2339739" y="31273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14" name="Freeform 2913">
                <a:extLst>
                  <a:ext uri="{FF2B5EF4-FFF2-40B4-BE49-F238E27FC236}">
                    <a16:creationId xmlns:a16="http://schemas.microsoft.com/office/drawing/2014/main" id="{09AEA1F1-EF16-A7EC-CD09-84E58131C744}"/>
                  </a:ext>
                </a:extLst>
              </p:cNvPr>
              <p:cNvSpPr/>
              <p:nvPr/>
            </p:nvSpPr>
            <p:spPr>
              <a:xfrm>
                <a:off x="-2313878"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15" name="Graphic 45">
              <a:extLst>
                <a:ext uri="{FF2B5EF4-FFF2-40B4-BE49-F238E27FC236}">
                  <a16:creationId xmlns:a16="http://schemas.microsoft.com/office/drawing/2014/main" id="{680BE2B6-5391-1E85-CE59-43376E4966EE}"/>
                </a:ext>
              </a:extLst>
            </p:cNvPr>
            <p:cNvGrpSpPr/>
            <p:nvPr/>
          </p:nvGrpSpPr>
          <p:grpSpPr>
            <a:xfrm>
              <a:off x="-2365696" y="3101401"/>
              <a:ext cx="51818" cy="51815"/>
              <a:chOff x="-2365696" y="3101401"/>
              <a:chExt cx="51818" cy="51815"/>
            </a:xfrm>
          </p:grpSpPr>
          <p:sp>
            <p:nvSpPr>
              <p:cNvPr id="2916" name="Freeform 2915">
                <a:extLst>
                  <a:ext uri="{FF2B5EF4-FFF2-40B4-BE49-F238E27FC236}">
                    <a16:creationId xmlns:a16="http://schemas.microsoft.com/office/drawing/2014/main" id="{C279939C-6C6D-446F-2F86-C2D26867F907}"/>
                  </a:ext>
                </a:extLst>
              </p:cNvPr>
              <p:cNvSpPr/>
              <p:nvPr/>
            </p:nvSpPr>
            <p:spPr>
              <a:xfrm>
                <a:off x="-2365696" y="312730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17" name="Freeform 2916">
                <a:extLst>
                  <a:ext uri="{FF2B5EF4-FFF2-40B4-BE49-F238E27FC236}">
                    <a16:creationId xmlns:a16="http://schemas.microsoft.com/office/drawing/2014/main" id="{AB6AE9A5-DC13-CFE2-F286-75FD067D1D34}"/>
                  </a:ext>
                </a:extLst>
              </p:cNvPr>
              <p:cNvSpPr/>
              <p:nvPr/>
            </p:nvSpPr>
            <p:spPr>
              <a:xfrm>
                <a:off x="-2339739"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18" name="Graphic 45">
              <a:extLst>
                <a:ext uri="{FF2B5EF4-FFF2-40B4-BE49-F238E27FC236}">
                  <a16:creationId xmlns:a16="http://schemas.microsoft.com/office/drawing/2014/main" id="{A94AC2C3-88C0-5CA8-84A3-6792EAAD55C6}"/>
                </a:ext>
              </a:extLst>
            </p:cNvPr>
            <p:cNvGrpSpPr/>
            <p:nvPr/>
          </p:nvGrpSpPr>
          <p:grpSpPr>
            <a:xfrm>
              <a:off x="-2376535" y="3101401"/>
              <a:ext cx="51818" cy="51815"/>
              <a:chOff x="-2376535" y="3101401"/>
              <a:chExt cx="51818" cy="51815"/>
            </a:xfrm>
          </p:grpSpPr>
          <p:sp>
            <p:nvSpPr>
              <p:cNvPr id="2919" name="Freeform 2918">
                <a:extLst>
                  <a:ext uri="{FF2B5EF4-FFF2-40B4-BE49-F238E27FC236}">
                    <a16:creationId xmlns:a16="http://schemas.microsoft.com/office/drawing/2014/main" id="{B61CE5E9-B016-5EFC-7D4C-102E7FE80E74}"/>
                  </a:ext>
                </a:extLst>
              </p:cNvPr>
              <p:cNvSpPr/>
              <p:nvPr/>
            </p:nvSpPr>
            <p:spPr>
              <a:xfrm>
                <a:off x="-2376535" y="312730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20" name="Freeform 2919">
                <a:extLst>
                  <a:ext uri="{FF2B5EF4-FFF2-40B4-BE49-F238E27FC236}">
                    <a16:creationId xmlns:a16="http://schemas.microsoft.com/office/drawing/2014/main" id="{3017720E-3667-D563-9823-7BBD35485610}"/>
                  </a:ext>
                </a:extLst>
              </p:cNvPr>
              <p:cNvSpPr/>
              <p:nvPr/>
            </p:nvSpPr>
            <p:spPr>
              <a:xfrm>
                <a:off x="-2350673"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21" name="Graphic 45">
              <a:extLst>
                <a:ext uri="{FF2B5EF4-FFF2-40B4-BE49-F238E27FC236}">
                  <a16:creationId xmlns:a16="http://schemas.microsoft.com/office/drawing/2014/main" id="{AD54060D-E82B-596B-F5E3-1759D3BD8B99}"/>
                </a:ext>
              </a:extLst>
            </p:cNvPr>
            <p:cNvGrpSpPr/>
            <p:nvPr/>
          </p:nvGrpSpPr>
          <p:grpSpPr>
            <a:xfrm>
              <a:off x="-2396977" y="3101401"/>
              <a:ext cx="51818" cy="51815"/>
              <a:chOff x="-2396977" y="3101401"/>
              <a:chExt cx="51818" cy="51815"/>
            </a:xfrm>
          </p:grpSpPr>
          <p:sp>
            <p:nvSpPr>
              <p:cNvPr id="2922" name="Freeform 2921">
                <a:extLst>
                  <a:ext uri="{FF2B5EF4-FFF2-40B4-BE49-F238E27FC236}">
                    <a16:creationId xmlns:a16="http://schemas.microsoft.com/office/drawing/2014/main" id="{1EF24601-A31A-6A8B-24FC-57B182EC93EB}"/>
                  </a:ext>
                </a:extLst>
              </p:cNvPr>
              <p:cNvSpPr/>
              <p:nvPr/>
            </p:nvSpPr>
            <p:spPr>
              <a:xfrm>
                <a:off x="-2396977" y="312730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23" name="Freeform 2922">
                <a:extLst>
                  <a:ext uri="{FF2B5EF4-FFF2-40B4-BE49-F238E27FC236}">
                    <a16:creationId xmlns:a16="http://schemas.microsoft.com/office/drawing/2014/main" id="{DFB67720-DF6A-6360-21B9-89A386C06A7F}"/>
                  </a:ext>
                </a:extLst>
              </p:cNvPr>
              <p:cNvSpPr/>
              <p:nvPr/>
            </p:nvSpPr>
            <p:spPr>
              <a:xfrm>
                <a:off x="-2371020"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24" name="Graphic 45">
              <a:extLst>
                <a:ext uri="{FF2B5EF4-FFF2-40B4-BE49-F238E27FC236}">
                  <a16:creationId xmlns:a16="http://schemas.microsoft.com/office/drawing/2014/main" id="{72A0AE2D-CB4B-C779-60FD-BC0C35F47E03}"/>
                </a:ext>
              </a:extLst>
            </p:cNvPr>
            <p:cNvGrpSpPr/>
            <p:nvPr/>
          </p:nvGrpSpPr>
          <p:grpSpPr>
            <a:xfrm>
              <a:off x="-2401350" y="3101401"/>
              <a:ext cx="51818" cy="51815"/>
              <a:chOff x="-2401350" y="3101401"/>
              <a:chExt cx="51818" cy="51815"/>
            </a:xfrm>
          </p:grpSpPr>
          <p:sp>
            <p:nvSpPr>
              <p:cNvPr id="2925" name="Freeform 2924">
                <a:extLst>
                  <a:ext uri="{FF2B5EF4-FFF2-40B4-BE49-F238E27FC236}">
                    <a16:creationId xmlns:a16="http://schemas.microsoft.com/office/drawing/2014/main" id="{EE3BAE7B-5646-62AF-2F03-628B51AFEE46}"/>
                  </a:ext>
                </a:extLst>
              </p:cNvPr>
              <p:cNvSpPr/>
              <p:nvPr/>
            </p:nvSpPr>
            <p:spPr>
              <a:xfrm>
                <a:off x="-2401350" y="312730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26" name="Freeform 2925">
                <a:extLst>
                  <a:ext uri="{FF2B5EF4-FFF2-40B4-BE49-F238E27FC236}">
                    <a16:creationId xmlns:a16="http://schemas.microsoft.com/office/drawing/2014/main" id="{AA6BF1B4-9FFB-9BB1-F76F-178C2F2A7BC5}"/>
                  </a:ext>
                </a:extLst>
              </p:cNvPr>
              <p:cNvSpPr/>
              <p:nvPr/>
            </p:nvSpPr>
            <p:spPr>
              <a:xfrm>
                <a:off x="-2375394"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27" name="Graphic 45">
              <a:extLst>
                <a:ext uri="{FF2B5EF4-FFF2-40B4-BE49-F238E27FC236}">
                  <a16:creationId xmlns:a16="http://schemas.microsoft.com/office/drawing/2014/main" id="{EE406F79-1E1A-2537-7B82-A0A29E288452}"/>
                </a:ext>
              </a:extLst>
            </p:cNvPr>
            <p:cNvGrpSpPr/>
            <p:nvPr/>
          </p:nvGrpSpPr>
          <p:grpSpPr>
            <a:xfrm>
              <a:off x="-2404773" y="3101401"/>
              <a:ext cx="51722" cy="51815"/>
              <a:chOff x="-2404773" y="3101401"/>
              <a:chExt cx="51722" cy="51815"/>
            </a:xfrm>
          </p:grpSpPr>
          <p:sp>
            <p:nvSpPr>
              <p:cNvPr id="2928" name="Freeform 2927">
                <a:extLst>
                  <a:ext uri="{FF2B5EF4-FFF2-40B4-BE49-F238E27FC236}">
                    <a16:creationId xmlns:a16="http://schemas.microsoft.com/office/drawing/2014/main" id="{EC2AE346-F8B1-3771-112E-14C6370C1D00}"/>
                  </a:ext>
                </a:extLst>
              </p:cNvPr>
              <p:cNvSpPr/>
              <p:nvPr/>
            </p:nvSpPr>
            <p:spPr>
              <a:xfrm>
                <a:off x="-2404773" y="31273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29" name="Freeform 2928">
                <a:extLst>
                  <a:ext uri="{FF2B5EF4-FFF2-40B4-BE49-F238E27FC236}">
                    <a16:creationId xmlns:a16="http://schemas.microsoft.com/office/drawing/2014/main" id="{2D83EF04-AA74-CD8C-6DB7-E2D3FC1984B3}"/>
                  </a:ext>
                </a:extLst>
              </p:cNvPr>
              <p:cNvSpPr/>
              <p:nvPr/>
            </p:nvSpPr>
            <p:spPr>
              <a:xfrm>
                <a:off x="-2378912"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30" name="Graphic 45">
              <a:extLst>
                <a:ext uri="{FF2B5EF4-FFF2-40B4-BE49-F238E27FC236}">
                  <a16:creationId xmlns:a16="http://schemas.microsoft.com/office/drawing/2014/main" id="{C061C875-2FFA-0D06-DB6B-5B67C88F7077}"/>
                </a:ext>
              </a:extLst>
            </p:cNvPr>
            <p:cNvGrpSpPr/>
            <p:nvPr/>
          </p:nvGrpSpPr>
          <p:grpSpPr>
            <a:xfrm>
              <a:off x="-2407911" y="3101401"/>
              <a:ext cx="51722" cy="51815"/>
              <a:chOff x="-2407911" y="3101401"/>
              <a:chExt cx="51722" cy="51815"/>
            </a:xfrm>
          </p:grpSpPr>
          <p:sp>
            <p:nvSpPr>
              <p:cNvPr id="2931" name="Freeform 2930">
                <a:extLst>
                  <a:ext uri="{FF2B5EF4-FFF2-40B4-BE49-F238E27FC236}">
                    <a16:creationId xmlns:a16="http://schemas.microsoft.com/office/drawing/2014/main" id="{518E7CBA-6E72-6CE3-64C0-A5092F6D03A2}"/>
                  </a:ext>
                </a:extLst>
              </p:cNvPr>
              <p:cNvSpPr/>
              <p:nvPr/>
            </p:nvSpPr>
            <p:spPr>
              <a:xfrm>
                <a:off x="-2407911" y="31273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32" name="Freeform 2931">
                <a:extLst>
                  <a:ext uri="{FF2B5EF4-FFF2-40B4-BE49-F238E27FC236}">
                    <a16:creationId xmlns:a16="http://schemas.microsoft.com/office/drawing/2014/main" id="{720A46E6-84D3-C014-6115-427D5479152E}"/>
                  </a:ext>
                </a:extLst>
              </p:cNvPr>
              <p:cNvSpPr/>
              <p:nvPr/>
            </p:nvSpPr>
            <p:spPr>
              <a:xfrm>
                <a:off x="-2382049"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33" name="Graphic 45">
              <a:extLst>
                <a:ext uri="{FF2B5EF4-FFF2-40B4-BE49-F238E27FC236}">
                  <a16:creationId xmlns:a16="http://schemas.microsoft.com/office/drawing/2014/main" id="{2DC56400-AA17-B929-59A6-4A70B7606134}"/>
                </a:ext>
              </a:extLst>
            </p:cNvPr>
            <p:cNvGrpSpPr/>
            <p:nvPr/>
          </p:nvGrpSpPr>
          <p:grpSpPr>
            <a:xfrm>
              <a:off x="-2433772" y="3101401"/>
              <a:ext cx="51722" cy="51815"/>
              <a:chOff x="-2433772" y="3101401"/>
              <a:chExt cx="51722" cy="51815"/>
            </a:xfrm>
          </p:grpSpPr>
          <p:sp>
            <p:nvSpPr>
              <p:cNvPr id="2934" name="Freeform 2933">
                <a:extLst>
                  <a:ext uri="{FF2B5EF4-FFF2-40B4-BE49-F238E27FC236}">
                    <a16:creationId xmlns:a16="http://schemas.microsoft.com/office/drawing/2014/main" id="{4031861C-502B-69A8-8DCD-D6B03DBC9520}"/>
                  </a:ext>
                </a:extLst>
              </p:cNvPr>
              <p:cNvSpPr/>
              <p:nvPr/>
            </p:nvSpPr>
            <p:spPr>
              <a:xfrm>
                <a:off x="-2433772" y="31273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35" name="Freeform 2934">
                <a:extLst>
                  <a:ext uri="{FF2B5EF4-FFF2-40B4-BE49-F238E27FC236}">
                    <a16:creationId xmlns:a16="http://schemas.microsoft.com/office/drawing/2014/main" id="{D33DEABA-01FD-494E-9AE4-EBF1CD47A5AB}"/>
                  </a:ext>
                </a:extLst>
              </p:cNvPr>
              <p:cNvSpPr/>
              <p:nvPr/>
            </p:nvSpPr>
            <p:spPr>
              <a:xfrm>
                <a:off x="-2407911"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36" name="Graphic 45">
              <a:extLst>
                <a:ext uri="{FF2B5EF4-FFF2-40B4-BE49-F238E27FC236}">
                  <a16:creationId xmlns:a16="http://schemas.microsoft.com/office/drawing/2014/main" id="{0D2A13FC-E828-2AA2-A771-295085322CCC}"/>
                </a:ext>
              </a:extLst>
            </p:cNvPr>
            <p:cNvGrpSpPr/>
            <p:nvPr/>
          </p:nvGrpSpPr>
          <p:grpSpPr>
            <a:xfrm>
              <a:off x="-2475322" y="3101401"/>
              <a:ext cx="51722" cy="51815"/>
              <a:chOff x="-2475322" y="3101401"/>
              <a:chExt cx="51722" cy="51815"/>
            </a:xfrm>
          </p:grpSpPr>
          <p:sp>
            <p:nvSpPr>
              <p:cNvPr id="2937" name="Freeform 2936">
                <a:extLst>
                  <a:ext uri="{FF2B5EF4-FFF2-40B4-BE49-F238E27FC236}">
                    <a16:creationId xmlns:a16="http://schemas.microsoft.com/office/drawing/2014/main" id="{5338A647-DBA8-84EB-00EC-43D30355B0EB}"/>
                  </a:ext>
                </a:extLst>
              </p:cNvPr>
              <p:cNvSpPr/>
              <p:nvPr/>
            </p:nvSpPr>
            <p:spPr>
              <a:xfrm>
                <a:off x="-2475322" y="31273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38" name="Freeform 2937">
                <a:extLst>
                  <a:ext uri="{FF2B5EF4-FFF2-40B4-BE49-F238E27FC236}">
                    <a16:creationId xmlns:a16="http://schemas.microsoft.com/office/drawing/2014/main" id="{D8BB6A1F-6254-E69C-80E8-A243E1B110FA}"/>
                  </a:ext>
                </a:extLst>
              </p:cNvPr>
              <p:cNvSpPr/>
              <p:nvPr/>
            </p:nvSpPr>
            <p:spPr>
              <a:xfrm>
                <a:off x="-2449460"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39" name="Graphic 45">
              <a:extLst>
                <a:ext uri="{FF2B5EF4-FFF2-40B4-BE49-F238E27FC236}">
                  <a16:creationId xmlns:a16="http://schemas.microsoft.com/office/drawing/2014/main" id="{4BBF707B-7F0F-7DA7-18CD-67A0A8571665}"/>
                </a:ext>
              </a:extLst>
            </p:cNvPr>
            <p:cNvGrpSpPr/>
            <p:nvPr/>
          </p:nvGrpSpPr>
          <p:grpSpPr>
            <a:xfrm>
              <a:off x="-2465814" y="3101401"/>
              <a:ext cx="51722" cy="51815"/>
              <a:chOff x="-2465814" y="3101401"/>
              <a:chExt cx="51722" cy="51815"/>
            </a:xfrm>
          </p:grpSpPr>
          <p:sp>
            <p:nvSpPr>
              <p:cNvPr id="2940" name="Freeform 2939">
                <a:extLst>
                  <a:ext uri="{FF2B5EF4-FFF2-40B4-BE49-F238E27FC236}">
                    <a16:creationId xmlns:a16="http://schemas.microsoft.com/office/drawing/2014/main" id="{8B8C360A-07D3-1E95-BE37-8F39FCE187C0}"/>
                  </a:ext>
                </a:extLst>
              </p:cNvPr>
              <p:cNvSpPr/>
              <p:nvPr/>
            </p:nvSpPr>
            <p:spPr>
              <a:xfrm>
                <a:off x="-2465814" y="31273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41" name="Freeform 2940">
                <a:extLst>
                  <a:ext uri="{FF2B5EF4-FFF2-40B4-BE49-F238E27FC236}">
                    <a16:creationId xmlns:a16="http://schemas.microsoft.com/office/drawing/2014/main" id="{61140A03-540F-0020-8495-9567C193DBFF}"/>
                  </a:ext>
                </a:extLst>
              </p:cNvPr>
              <p:cNvSpPr/>
              <p:nvPr/>
            </p:nvSpPr>
            <p:spPr>
              <a:xfrm>
                <a:off x="-2439953"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42" name="Graphic 45">
              <a:extLst>
                <a:ext uri="{FF2B5EF4-FFF2-40B4-BE49-F238E27FC236}">
                  <a16:creationId xmlns:a16="http://schemas.microsoft.com/office/drawing/2014/main" id="{1E6E2D14-B5A8-210E-A9F2-676ED9272582}"/>
                </a:ext>
              </a:extLst>
            </p:cNvPr>
            <p:cNvGrpSpPr/>
            <p:nvPr/>
          </p:nvGrpSpPr>
          <p:grpSpPr>
            <a:xfrm>
              <a:off x="-2459634" y="3101401"/>
              <a:ext cx="51722" cy="51815"/>
              <a:chOff x="-2459634" y="3101401"/>
              <a:chExt cx="51722" cy="51815"/>
            </a:xfrm>
          </p:grpSpPr>
          <p:sp>
            <p:nvSpPr>
              <p:cNvPr id="2943" name="Freeform 2942">
                <a:extLst>
                  <a:ext uri="{FF2B5EF4-FFF2-40B4-BE49-F238E27FC236}">
                    <a16:creationId xmlns:a16="http://schemas.microsoft.com/office/drawing/2014/main" id="{647DB23D-8722-AC26-87DA-5160DC7E287F}"/>
                  </a:ext>
                </a:extLst>
              </p:cNvPr>
              <p:cNvSpPr/>
              <p:nvPr/>
            </p:nvSpPr>
            <p:spPr>
              <a:xfrm>
                <a:off x="-2459634" y="31273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44" name="Freeform 2943">
                <a:extLst>
                  <a:ext uri="{FF2B5EF4-FFF2-40B4-BE49-F238E27FC236}">
                    <a16:creationId xmlns:a16="http://schemas.microsoft.com/office/drawing/2014/main" id="{B8D451EF-DCE9-0FE4-0B1A-01D4561A4459}"/>
                  </a:ext>
                </a:extLst>
              </p:cNvPr>
              <p:cNvSpPr/>
              <p:nvPr/>
            </p:nvSpPr>
            <p:spPr>
              <a:xfrm>
                <a:off x="-2433772"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45" name="Graphic 45">
              <a:extLst>
                <a:ext uri="{FF2B5EF4-FFF2-40B4-BE49-F238E27FC236}">
                  <a16:creationId xmlns:a16="http://schemas.microsoft.com/office/drawing/2014/main" id="{A8C39763-84C4-FF04-D04C-213E341FA5FA}"/>
                </a:ext>
              </a:extLst>
            </p:cNvPr>
            <p:cNvGrpSpPr/>
            <p:nvPr/>
          </p:nvGrpSpPr>
          <p:grpSpPr>
            <a:xfrm>
              <a:off x="-2462201" y="3101401"/>
              <a:ext cx="51722" cy="51815"/>
              <a:chOff x="-2462201" y="3101401"/>
              <a:chExt cx="51722" cy="51815"/>
            </a:xfrm>
          </p:grpSpPr>
          <p:sp>
            <p:nvSpPr>
              <p:cNvPr id="2946" name="Freeform 2945">
                <a:extLst>
                  <a:ext uri="{FF2B5EF4-FFF2-40B4-BE49-F238E27FC236}">
                    <a16:creationId xmlns:a16="http://schemas.microsoft.com/office/drawing/2014/main" id="{23EE34D1-A3D0-8BC6-13E9-067DED2F4C8A}"/>
                  </a:ext>
                </a:extLst>
              </p:cNvPr>
              <p:cNvSpPr/>
              <p:nvPr/>
            </p:nvSpPr>
            <p:spPr>
              <a:xfrm>
                <a:off x="-2462201" y="31273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47" name="Freeform 2946">
                <a:extLst>
                  <a:ext uri="{FF2B5EF4-FFF2-40B4-BE49-F238E27FC236}">
                    <a16:creationId xmlns:a16="http://schemas.microsoft.com/office/drawing/2014/main" id="{B87FBCCF-C04F-6290-154B-D86CB99D8974}"/>
                  </a:ext>
                </a:extLst>
              </p:cNvPr>
              <p:cNvSpPr/>
              <p:nvPr/>
            </p:nvSpPr>
            <p:spPr>
              <a:xfrm>
                <a:off x="-2436340"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48" name="Graphic 45">
              <a:extLst>
                <a:ext uri="{FF2B5EF4-FFF2-40B4-BE49-F238E27FC236}">
                  <a16:creationId xmlns:a16="http://schemas.microsoft.com/office/drawing/2014/main" id="{5F0DF6A2-4A24-5336-0C3E-1342D3732A47}"/>
                </a:ext>
              </a:extLst>
            </p:cNvPr>
            <p:cNvGrpSpPr/>
            <p:nvPr/>
          </p:nvGrpSpPr>
          <p:grpSpPr>
            <a:xfrm>
              <a:off x="-2470568" y="3101401"/>
              <a:ext cx="51722" cy="51815"/>
              <a:chOff x="-2470568" y="3101401"/>
              <a:chExt cx="51722" cy="51815"/>
            </a:xfrm>
          </p:grpSpPr>
          <p:sp>
            <p:nvSpPr>
              <p:cNvPr id="2949" name="Freeform 2948">
                <a:extLst>
                  <a:ext uri="{FF2B5EF4-FFF2-40B4-BE49-F238E27FC236}">
                    <a16:creationId xmlns:a16="http://schemas.microsoft.com/office/drawing/2014/main" id="{DBFF410E-DAB7-CAA6-8E53-F954B8B1EF85}"/>
                  </a:ext>
                </a:extLst>
              </p:cNvPr>
              <p:cNvSpPr/>
              <p:nvPr/>
            </p:nvSpPr>
            <p:spPr>
              <a:xfrm>
                <a:off x="-2470568" y="31273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50" name="Freeform 2949">
                <a:extLst>
                  <a:ext uri="{FF2B5EF4-FFF2-40B4-BE49-F238E27FC236}">
                    <a16:creationId xmlns:a16="http://schemas.microsoft.com/office/drawing/2014/main" id="{A66FAAFC-CF8C-BF2B-6E07-651545ABECCD}"/>
                  </a:ext>
                </a:extLst>
              </p:cNvPr>
              <p:cNvSpPr/>
              <p:nvPr/>
            </p:nvSpPr>
            <p:spPr>
              <a:xfrm>
                <a:off x="-2444706" y="31014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51" name="Graphic 45">
              <a:extLst>
                <a:ext uri="{FF2B5EF4-FFF2-40B4-BE49-F238E27FC236}">
                  <a16:creationId xmlns:a16="http://schemas.microsoft.com/office/drawing/2014/main" id="{71E52DC2-9194-682F-E483-B02128006B2C}"/>
                </a:ext>
              </a:extLst>
            </p:cNvPr>
            <p:cNvGrpSpPr/>
            <p:nvPr/>
          </p:nvGrpSpPr>
          <p:grpSpPr>
            <a:xfrm>
              <a:off x="-2522291" y="3093876"/>
              <a:ext cx="51722" cy="51911"/>
              <a:chOff x="-2522291" y="3093876"/>
              <a:chExt cx="51722" cy="51911"/>
            </a:xfrm>
          </p:grpSpPr>
          <p:sp>
            <p:nvSpPr>
              <p:cNvPr id="2952" name="Freeform 2951">
                <a:extLst>
                  <a:ext uri="{FF2B5EF4-FFF2-40B4-BE49-F238E27FC236}">
                    <a16:creationId xmlns:a16="http://schemas.microsoft.com/office/drawing/2014/main" id="{B126207C-03D2-1CF3-EE51-5E7E1F0BE22F}"/>
                  </a:ext>
                </a:extLst>
              </p:cNvPr>
              <p:cNvSpPr/>
              <p:nvPr/>
            </p:nvSpPr>
            <p:spPr>
              <a:xfrm>
                <a:off x="-2522291" y="311978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53" name="Freeform 2952">
                <a:extLst>
                  <a:ext uri="{FF2B5EF4-FFF2-40B4-BE49-F238E27FC236}">
                    <a16:creationId xmlns:a16="http://schemas.microsoft.com/office/drawing/2014/main" id="{C57D6E7D-17F9-8AD8-637B-60FE1B58C5C7}"/>
                  </a:ext>
                </a:extLst>
              </p:cNvPr>
              <p:cNvSpPr/>
              <p:nvPr/>
            </p:nvSpPr>
            <p:spPr>
              <a:xfrm>
                <a:off x="-2496429" y="309387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54" name="Graphic 45">
              <a:extLst>
                <a:ext uri="{FF2B5EF4-FFF2-40B4-BE49-F238E27FC236}">
                  <a16:creationId xmlns:a16="http://schemas.microsoft.com/office/drawing/2014/main" id="{1C2B869A-AFDC-2A0B-6274-2128DACB4AFC}"/>
                </a:ext>
              </a:extLst>
            </p:cNvPr>
            <p:cNvGrpSpPr/>
            <p:nvPr/>
          </p:nvGrpSpPr>
          <p:grpSpPr>
            <a:xfrm>
              <a:off x="-2600256" y="3093876"/>
              <a:ext cx="51722" cy="51911"/>
              <a:chOff x="-2600256" y="3093876"/>
              <a:chExt cx="51722" cy="51911"/>
            </a:xfrm>
          </p:grpSpPr>
          <p:sp>
            <p:nvSpPr>
              <p:cNvPr id="2955" name="Freeform 2954">
                <a:extLst>
                  <a:ext uri="{FF2B5EF4-FFF2-40B4-BE49-F238E27FC236}">
                    <a16:creationId xmlns:a16="http://schemas.microsoft.com/office/drawing/2014/main" id="{F14C683B-581C-FEF1-CB39-F96F3941CE9E}"/>
                  </a:ext>
                </a:extLst>
              </p:cNvPr>
              <p:cNvSpPr/>
              <p:nvPr/>
            </p:nvSpPr>
            <p:spPr>
              <a:xfrm>
                <a:off x="-2600256" y="311978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56" name="Freeform 2955">
                <a:extLst>
                  <a:ext uri="{FF2B5EF4-FFF2-40B4-BE49-F238E27FC236}">
                    <a16:creationId xmlns:a16="http://schemas.microsoft.com/office/drawing/2014/main" id="{6B66C3C0-D67D-E2E2-B06E-8F3B217C50AC}"/>
                  </a:ext>
                </a:extLst>
              </p:cNvPr>
              <p:cNvSpPr/>
              <p:nvPr/>
            </p:nvSpPr>
            <p:spPr>
              <a:xfrm>
                <a:off x="-2574394" y="309387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57" name="Graphic 45">
              <a:extLst>
                <a:ext uri="{FF2B5EF4-FFF2-40B4-BE49-F238E27FC236}">
                  <a16:creationId xmlns:a16="http://schemas.microsoft.com/office/drawing/2014/main" id="{3B61962F-FBEC-CC2C-55B7-3D0124E1D39F}"/>
                </a:ext>
              </a:extLst>
            </p:cNvPr>
            <p:cNvGrpSpPr/>
            <p:nvPr/>
          </p:nvGrpSpPr>
          <p:grpSpPr>
            <a:xfrm>
              <a:off x="-2626117" y="3093876"/>
              <a:ext cx="51722" cy="51911"/>
              <a:chOff x="-2626117" y="3093876"/>
              <a:chExt cx="51722" cy="51911"/>
            </a:xfrm>
          </p:grpSpPr>
          <p:sp>
            <p:nvSpPr>
              <p:cNvPr id="2958" name="Freeform 2957">
                <a:extLst>
                  <a:ext uri="{FF2B5EF4-FFF2-40B4-BE49-F238E27FC236}">
                    <a16:creationId xmlns:a16="http://schemas.microsoft.com/office/drawing/2014/main" id="{5074C69F-3A93-F245-9498-CBA8CB85EB30}"/>
                  </a:ext>
                </a:extLst>
              </p:cNvPr>
              <p:cNvSpPr/>
              <p:nvPr/>
            </p:nvSpPr>
            <p:spPr>
              <a:xfrm>
                <a:off x="-2626117" y="311978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59" name="Freeform 2958">
                <a:extLst>
                  <a:ext uri="{FF2B5EF4-FFF2-40B4-BE49-F238E27FC236}">
                    <a16:creationId xmlns:a16="http://schemas.microsoft.com/office/drawing/2014/main" id="{5A3ACB5D-686D-9A6E-CB8E-50E2DE2222B8}"/>
                  </a:ext>
                </a:extLst>
              </p:cNvPr>
              <p:cNvSpPr/>
              <p:nvPr/>
            </p:nvSpPr>
            <p:spPr>
              <a:xfrm>
                <a:off x="-2600256" y="309387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60" name="Graphic 45">
              <a:extLst>
                <a:ext uri="{FF2B5EF4-FFF2-40B4-BE49-F238E27FC236}">
                  <a16:creationId xmlns:a16="http://schemas.microsoft.com/office/drawing/2014/main" id="{D5C085E4-0DB0-0CC1-01AC-9361D677973A}"/>
                </a:ext>
              </a:extLst>
            </p:cNvPr>
            <p:cNvGrpSpPr/>
            <p:nvPr/>
          </p:nvGrpSpPr>
          <p:grpSpPr>
            <a:xfrm>
              <a:off x="-2629540" y="3093876"/>
              <a:ext cx="51722" cy="51911"/>
              <a:chOff x="-2629540" y="3093876"/>
              <a:chExt cx="51722" cy="51911"/>
            </a:xfrm>
          </p:grpSpPr>
          <p:sp>
            <p:nvSpPr>
              <p:cNvPr id="2961" name="Freeform 2960">
                <a:extLst>
                  <a:ext uri="{FF2B5EF4-FFF2-40B4-BE49-F238E27FC236}">
                    <a16:creationId xmlns:a16="http://schemas.microsoft.com/office/drawing/2014/main" id="{BA5780F7-EF8A-09BE-D625-8437C8744D1A}"/>
                  </a:ext>
                </a:extLst>
              </p:cNvPr>
              <p:cNvSpPr/>
              <p:nvPr/>
            </p:nvSpPr>
            <p:spPr>
              <a:xfrm>
                <a:off x="-2629540" y="311978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62" name="Freeform 2961">
                <a:extLst>
                  <a:ext uri="{FF2B5EF4-FFF2-40B4-BE49-F238E27FC236}">
                    <a16:creationId xmlns:a16="http://schemas.microsoft.com/office/drawing/2014/main" id="{13F6110E-A2BF-B848-9F1B-F52FAD5864E0}"/>
                  </a:ext>
                </a:extLst>
              </p:cNvPr>
              <p:cNvSpPr/>
              <p:nvPr/>
            </p:nvSpPr>
            <p:spPr>
              <a:xfrm>
                <a:off x="-2603679" y="309387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63" name="Graphic 45">
              <a:extLst>
                <a:ext uri="{FF2B5EF4-FFF2-40B4-BE49-F238E27FC236}">
                  <a16:creationId xmlns:a16="http://schemas.microsoft.com/office/drawing/2014/main" id="{61AB536A-4975-4BEC-14B1-F5F04D8224FE}"/>
                </a:ext>
              </a:extLst>
            </p:cNvPr>
            <p:cNvGrpSpPr/>
            <p:nvPr/>
          </p:nvGrpSpPr>
          <p:grpSpPr>
            <a:xfrm>
              <a:off x="-2632202" y="3093876"/>
              <a:ext cx="51818" cy="51911"/>
              <a:chOff x="-2632202" y="3093876"/>
              <a:chExt cx="51818" cy="51911"/>
            </a:xfrm>
          </p:grpSpPr>
          <p:sp>
            <p:nvSpPr>
              <p:cNvPr id="2964" name="Freeform 2963">
                <a:extLst>
                  <a:ext uri="{FF2B5EF4-FFF2-40B4-BE49-F238E27FC236}">
                    <a16:creationId xmlns:a16="http://schemas.microsoft.com/office/drawing/2014/main" id="{17EA3791-FD64-53AC-8296-96DF0512563B}"/>
                  </a:ext>
                </a:extLst>
              </p:cNvPr>
              <p:cNvSpPr/>
              <p:nvPr/>
            </p:nvSpPr>
            <p:spPr>
              <a:xfrm>
                <a:off x="-2632202" y="311978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65" name="Freeform 2964">
                <a:extLst>
                  <a:ext uri="{FF2B5EF4-FFF2-40B4-BE49-F238E27FC236}">
                    <a16:creationId xmlns:a16="http://schemas.microsoft.com/office/drawing/2014/main" id="{F2D0A4B3-3D8B-EA8B-870E-D0F42A49A7C6}"/>
                  </a:ext>
                </a:extLst>
              </p:cNvPr>
              <p:cNvSpPr/>
              <p:nvPr/>
            </p:nvSpPr>
            <p:spPr>
              <a:xfrm>
                <a:off x="-2606341" y="309387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66" name="Graphic 45">
              <a:extLst>
                <a:ext uri="{FF2B5EF4-FFF2-40B4-BE49-F238E27FC236}">
                  <a16:creationId xmlns:a16="http://schemas.microsoft.com/office/drawing/2014/main" id="{E1EC67E4-160E-C3AD-75A3-9599F7604296}"/>
                </a:ext>
              </a:extLst>
            </p:cNvPr>
            <p:cNvGrpSpPr/>
            <p:nvPr/>
          </p:nvGrpSpPr>
          <p:grpSpPr>
            <a:xfrm>
              <a:off x="-2662818" y="3087018"/>
              <a:ext cx="51818" cy="51815"/>
              <a:chOff x="-2662818" y="3087018"/>
              <a:chExt cx="51818" cy="51815"/>
            </a:xfrm>
          </p:grpSpPr>
          <p:sp>
            <p:nvSpPr>
              <p:cNvPr id="2967" name="Freeform 2966">
                <a:extLst>
                  <a:ext uri="{FF2B5EF4-FFF2-40B4-BE49-F238E27FC236}">
                    <a16:creationId xmlns:a16="http://schemas.microsoft.com/office/drawing/2014/main" id="{BE1FEE14-4C25-B0C3-E659-4FA45DF3086E}"/>
                  </a:ext>
                </a:extLst>
              </p:cNvPr>
              <p:cNvSpPr/>
              <p:nvPr/>
            </p:nvSpPr>
            <p:spPr>
              <a:xfrm>
                <a:off x="-2662818" y="3112926"/>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68" name="Freeform 2967">
                <a:extLst>
                  <a:ext uri="{FF2B5EF4-FFF2-40B4-BE49-F238E27FC236}">
                    <a16:creationId xmlns:a16="http://schemas.microsoft.com/office/drawing/2014/main" id="{28DA4278-7A9C-8686-EEEE-B4EC8F476C32}"/>
                  </a:ext>
                </a:extLst>
              </p:cNvPr>
              <p:cNvSpPr/>
              <p:nvPr/>
            </p:nvSpPr>
            <p:spPr>
              <a:xfrm>
                <a:off x="-2636956"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69" name="Graphic 45">
              <a:extLst>
                <a:ext uri="{FF2B5EF4-FFF2-40B4-BE49-F238E27FC236}">
                  <a16:creationId xmlns:a16="http://schemas.microsoft.com/office/drawing/2014/main" id="{45EAE662-44A1-2490-B82B-5CDCFCFE6C59}"/>
                </a:ext>
              </a:extLst>
            </p:cNvPr>
            <p:cNvGrpSpPr/>
            <p:nvPr/>
          </p:nvGrpSpPr>
          <p:grpSpPr>
            <a:xfrm>
              <a:off x="-2813708" y="3087018"/>
              <a:ext cx="51722" cy="51815"/>
              <a:chOff x="-2813708" y="3087018"/>
              <a:chExt cx="51722" cy="51815"/>
            </a:xfrm>
          </p:grpSpPr>
          <p:sp>
            <p:nvSpPr>
              <p:cNvPr id="2970" name="Freeform 2969">
                <a:extLst>
                  <a:ext uri="{FF2B5EF4-FFF2-40B4-BE49-F238E27FC236}">
                    <a16:creationId xmlns:a16="http://schemas.microsoft.com/office/drawing/2014/main" id="{C945BC1E-A4AE-592A-5CC2-025585B03371}"/>
                  </a:ext>
                </a:extLst>
              </p:cNvPr>
              <p:cNvSpPr/>
              <p:nvPr/>
            </p:nvSpPr>
            <p:spPr>
              <a:xfrm>
                <a:off x="-2813708" y="311292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71" name="Freeform 2970">
                <a:extLst>
                  <a:ext uri="{FF2B5EF4-FFF2-40B4-BE49-F238E27FC236}">
                    <a16:creationId xmlns:a16="http://schemas.microsoft.com/office/drawing/2014/main" id="{8BF0549E-6DEB-E0BF-38AB-B978EA140013}"/>
                  </a:ext>
                </a:extLst>
              </p:cNvPr>
              <p:cNvSpPr/>
              <p:nvPr/>
            </p:nvSpPr>
            <p:spPr>
              <a:xfrm>
                <a:off x="-2787847" y="3087018"/>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72" name="Graphic 45">
              <a:extLst>
                <a:ext uri="{FF2B5EF4-FFF2-40B4-BE49-F238E27FC236}">
                  <a16:creationId xmlns:a16="http://schemas.microsoft.com/office/drawing/2014/main" id="{40211A21-4EA7-6422-3286-5BE75EFFFD67}"/>
                </a:ext>
              </a:extLst>
            </p:cNvPr>
            <p:cNvGrpSpPr/>
            <p:nvPr/>
          </p:nvGrpSpPr>
          <p:grpSpPr>
            <a:xfrm>
              <a:off x="-2871421" y="3078064"/>
              <a:ext cx="51818" cy="51815"/>
              <a:chOff x="-2871421" y="3078064"/>
              <a:chExt cx="51818" cy="51815"/>
            </a:xfrm>
          </p:grpSpPr>
          <p:sp>
            <p:nvSpPr>
              <p:cNvPr id="2973" name="Freeform 2972">
                <a:extLst>
                  <a:ext uri="{FF2B5EF4-FFF2-40B4-BE49-F238E27FC236}">
                    <a16:creationId xmlns:a16="http://schemas.microsoft.com/office/drawing/2014/main" id="{0812A963-75BD-7D67-8525-08CB1EBA90C1}"/>
                  </a:ext>
                </a:extLst>
              </p:cNvPr>
              <p:cNvSpPr/>
              <p:nvPr/>
            </p:nvSpPr>
            <p:spPr>
              <a:xfrm>
                <a:off x="-2871421" y="310397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74" name="Freeform 2973">
                <a:extLst>
                  <a:ext uri="{FF2B5EF4-FFF2-40B4-BE49-F238E27FC236}">
                    <a16:creationId xmlns:a16="http://schemas.microsoft.com/office/drawing/2014/main" id="{B7FD0DA0-A9A0-2760-62F8-71484838813B}"/>
                  </a:ext>
                </a:extLst>
              </p:cNvPr>
              <p:cNvSpPr/>
              <p:nvPr/>
            </p:nvSpPr>
            <p:spPr>
              <a:xfrm>
                <a:off x="-2845560" y="30780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75" name="Graphic 45">
              <a:extLst>
                <a:ext uri="{FF2B5EF4-FFF2-40B4-BE49-F238E27FC236}">
                  <a16:creationId xmlns:a16="http://schemas.microsoft.com/office/drawing/2014/main" id="{38EBC98C-FC64-4199-838F-D47BC562B1B6}"/>
                </a:ext>
              </a:extLst>
            </p:cNvPr>
            <p:cNvGrpSpPr/>
            <p:nvPr/>
          </p:nvGrpSpPr>
          <p:grpSpPr>
            <a:xfrm>
              <a:off x="-2907931" y="3078064"/>
              <a:ext cx="51722" cy="51815"/>
              <a:chOff x="-2907931" y="3078064"/>
              <a:chExt cx="51722" cy="51815"/>
            </a:xfrm>
          </p:grpSpPr>
          <p:sp>
            <p:nvSpPr>
              <p:cNvPr id="2976" name="Freeform 2975">
                <a:extLst>
                  <a:ext uri="{FF2B5EF4-FFF2-40B4-BE49-F238E27FC236}">
                    <a16:creationId xmlns:a16="http://schemas.microsoft.com/office/drawing/2014/main" id="{BD2D5BF4-0395-22E5-FB00-428FE8C91080}"/>
                  </a:ext>
                </a:extLst>
              </p:cNvPr>
              <p:cNvSpPr/>
              <p:nvPr/>
            </p:nvSpPr>
            <p:spPr>
              <a:xfrm>
                <a:off x="-2907931" y="31039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77" name="Freeform 2976">
                <a:extLst>
                  <a:ext uri="{FF2B5EF4-FFF2-40B4-BE49-F238E27FC236}">
                    <a16:creationId xmlns:a16="http://schemas.microsoft.com/office/drawing/2014/main" id="{97A5D303-95D6-734E-A928-42B7D826EE20}"/>
                  </a:ext>
                </a:extLst>
              </p:cNvPr>
              <p:cNvSpPr/>
              <p:nvPr/>
            </p:nvSpPr>
            <p:spPr>
              <a:xfrm>
                <a:off x="-2882070" y="30780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78" name="Graphic 45">
              <a:extLst>
                <a:ext uri="{FF2B5EF4-FFF2-40B4-BE49-F238E27FC236}">
                  <a16:creationId xmlns:a16="http://schemas.microsoft.com/office/drawing/2014/main" id="{B8E160C2-9972-8E34-DC74-5FC6020A9B72}"/>
                </a:ext>
              </a:extLst>
            </p:cNvPr>
            <p:cNvGrpSpPr/>
            <p:nvPr/>
          </p:nvGrpSpPr>
          <p:grpSpPr>
            <a:xfrm>
              <a:off x="-2944156" y="3078064"/>
              <a:ext cx="51722" cy="51815"/>
              <a:chOff x="-2944156" y="3078064"/>
              <a:chExt cx="51722" cy="51815"/>
            </a:xfrm>
          </p:grpSpPr>
          <p:sp>
            <p:nvSpPr>
              <p:cNvPr id="2979" name="Freeform 2978">
                <a:extLst>
                  <a:ext uri="{FF2B5EF4-FFF2-40B4-BE49-F238E27FC236}">
                    <a16:creationId xmlns:a16="http://schemas.microsoft.com/office/drawing/2014/main" id="{D8B21BB1-6589-886A-0758-531A6102E7E4}"/>
                  </a:ext>
                </a:extLst>
              </p:cNvPr>
              <p:cNvSpPr/>
              <p:nvPr/>
            </p:nvSpPr>
            <p:spPr>
              <a:xfrm>
                <a:off x="-2944156" y="310397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80" name="Freeform 2979">
                <a:extLst>
                  <a:ext uri="{FF2B5EF4-FFF2-40B4-BE49-F238E27FC236}">
                    <a16:creationId xmlns:a16="http://schemas.microsoft.com/office/drawing/2014/main" id="{FCD8F4B8-85EC-BFBF-6BA9-F592AC314019}"/>
                  </a:ext>
                </a:extLst>
              </p:cNvPr>
              <p:cNvSpPr/>
              <p:nvPr/>
            </p:nvSpPr>
            <p:spPr>
              <a:xfrm>
                <a:off x="-2918295" y="307806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81" name="Graphic 45">
              <a:extLst>
                <a:ext uri="{FF2B5EF4-FFF2-40B4-BE49-F238E27FC236}">
                  <a16:creationId xmlns:a16="http://schemas.microsoft.com/office/drawing/2014/main" id="{A485C5EF-5D89-F8CB-07E9-C78470A0AC37}"/>
                </a:ext>
              </a:extLst>
            </p:cNvPr>
            <p:cNvGrpSpPr/>
            <p:nvPr/>
          </p:nvGrpSpPr>
          <p:grpSpPr>
            <a:xfrm>
              <a:off x="-3261530" y="3072540"/>
              <a:ext cx="51722" cy="51911"/>
              <a:chOff x="-3261530" y="3072540"/>
              <a:chExt cx="51722" cy="51911"/>
            </a:xfrm>
          </p:grpSpPr>
          <p:sp>
            <p:nvSpPr>
              <p:cNvPr id="2982" name="Freeform 2981">
                <a:extLst>
                  <a:ext uri="{FF2B5EF4-FFF2-40B4-BE49-F238E27FC236}">
                    <a16:creationId xmlns:a16="http://schemas.microsoft.com/office/drawing/2014/main" id="{4ECD25D0-374E-187E-CC2E-6A2AFF4727E9}"/>
                  </a:ext>
                </a:extLst>
              </p:cNvPr>
              <p:cNvSpPr/>
              <p:nvPr/>
            </p:nvSpPr>
            <p:spPr>
              <a:xfrm>
                <a:off x="-3261530" y="30985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83" name="Freeform 2982">
                <a:extLst>
                  <a:ext uri="{FF2B5EF4-FFF2-40B4-BE49-F238E27FC236}">
                    <a16:creationId xmlns:a16="http://schemas.microsoft.com/office/drawing/2014/main" id="{571A40E8-6186-7C76-13DF-3FF28269B2F3}"/>
                  </a:ext>
                </a:extLst>
              </p:cNvPr>
              <p:cNvSpPr/>
              <p:nvPr/>
            </p:nvSpPr>
            <p:spPr>
              <a:xfrm>
                <a:off x="-3235669" y="3072540"/>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84" name="Graphic 45">
              <a:extLst>
                <a:ext uri="{FF2B5EF4-FFF2-40B4-BE49-F238E27FC236}">
                  <a16:creationId xmlns:a16="http://schemas.microsoft.com/office/drawing/2014/main" id="{7B537D3A-11EF-559A-5812-7EB768A3D777}"/>
                </a:ext>
              </a:extLst>
            </p:cNvPr>
            <p:cNvGrpSpPr/>
            <p:nvPr/>
          </p:nvGrpSpPr>
          <p:grpSpPr>
            <a:xfrm>
              <a:off x="-3365832" y="3072540"/>
              <a:ext cx="51722" cy="51911"/>
              <a:chOff x="-3365832" y="3072540"/>
              <a:chExt cx="51722" cy="51911"/>
            </a:xfrm>
          </p:grpSpPr>
          <p:sp>
            <p:nvSpPr>
              <p:cNvPr id="2985" name="Freeform 2984">
                <a:extLst>
                  <a:ext uri="{FF2B5EF4-FFF2-40B4-BE49-F238E27FC236}">
                    <a16:creationId xmlns:a16="http://schemas.microsoft.com/office/drawing/2014/main" id="{2F85D2BD-0CA9-BA89-64C4-7A23E4CBAFED}"/>
                  </a:ext>
                </a:extLst>
              </p:cNvPr>
              <p:cNvSpPr/>
              <p:nvPr/>
            </p:nvSpPr>
            <p:spPr>
              <a:xfrm>
                <a:off x="-3365832" y="309854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86" name="Freeform 2985">
                <a:extLst>
                  <a:ext uri="{FF2B5EF4-FFF2-40B4-BE49-F238E27FC236}">
                    <a16:creationId xmlns:a16="http://schemas.microsoft.com/office/drawing/2014/main" id="{0F501DB7-1D66-0047-0DB2-9184101D83FD}"/>
                  </a:ext>
                </a:extLst>
              </p:cNvPr>
              <p:cNvSpPr/>
              <p:nvPr/>
            </p:nvSpPr>
            <p:spPr>
              <a:xfrm>
                <a:off x="-3339970" y="3072540"/>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87" name="Graphic 45">
              <a:extLst>
                <a:ext uri="{FF2B5EF4-FFF2-40B4-BE49-F238E27FC236}">
                  <a16:creationId xmlns:a16="http://schemas.microsoft.com/office/drawing/2014/main" id="{5A3A15C4-52AF-5701-7110-984E45FCF3FE}"/>
                </a:ext>
              </a:extLst>
            </p:cNvPr>
            <p:cNvGrpSpPr/>
            <p:nvPr/>
          </p:nvGrpSpPr>
          <p:grpSpPr>
            <a:xfrm>
              <a:off x="-3418315" y="3064825"/>
              <a:ext cx="51722" cy="51815"/>
              <a:chOff x="-3418315" y="3064825"/>
              <a:chExt cx="51722" cy="51815"/>
            </a:xfrm>
          </p:grpSpPr>
          <p:sp>
            <p:nvSpPr>
              <p:cNvPr id="2988" name="Freeform 2987">
                <a:extLst>
                  <a:ext uri="{FF2B5EF4-FFF2-40B4-BE49-F238E27FC236}">
                    <a16:creationId xmlns:a16="http://schemas.microsoft.com/office/drawing/2014/main" id="{E9BABAEE-E7ED-6F78-BFC0-AB5185BC4A90}"/>
                  </a:ext>
                </a:extLst>
              </p:cNvPr>
              <p:cNvSpPr/>
              <p:nvPr/>
            </p:nvSpPr>
            <p:spPr>
              <a:xfrm>
                <a:off x="-3418315" y="30907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89" name="Freeform 2988">
                <a:extLst>
                  <a:ext uri="{FF2B5EF4-FFF2-40B4-BE49-F238E27FC236}">
                    <a16:creationId xmlns:a16="http://schemas.microsoft.com/office/drawing/2014/main" id="{95D597D0-8B09-E6D4-36E1-EDB55D2218E3}"/>
                  </a:ext>
                </a:extLst>
              </p:cNvPr>
              <p:cNvSpPr/>
              <p:nvPr/>
            </p:nvSpPr>
            <p:spPr>
              <a:xfrm>
                <a:off x="-3392454" y="30648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90" name="Graphic 45">
              <a:extLst>
                <a:ext uri="{FF2B5EF4-FFF2-40B4-BE49-F238E27FC236}">
                  <a16:creationId xmlns:a16="http://schemas.microsoft.com/office/drawing/2014/main" id="{621551EC-BFB0-0AE0-CDCD-5CC91BFE2458}"/>
                </a:ext>
              </a:extLst>
            </p:cNvPr>
            <p:cNvGrpSpPr/>
            <p:nvPr/>
          </p:nvGrpSpPr>
          <p:grpSpPr>
            <a:xfrm>
              <a:off x="-3631958" y="3064825"/>
              <a:ext cx="51722" cy="51815"/>
              <a:chOff x="-3631958" y="3064825"/>
              <a:chExt cx="51722" cy="51815"/>
            </a:xfrm>
          </p:grpSpPr>
          <p:sp>
            <p:nvSpPr>
              <p:cNvPr id="2991" name="Freeform 2990">
                <a:extLst>
                  <a:ext uri="{FF2B5EF4-FFF2-40B4-BE49-F238E27FC236}">
                    <a16:creationId xmlns:a16="http://schemas.microsoft.com/office/drawing/2014/main" id="{1BF9F036-4823-CC7D-E38A-161C0CE1A767}"/>
                  </a:ext>
                </a:extLst>
              </p:cNvPr>
              <p:cNvSpPr/>
              <p:nvPr/>
            </p:nvSpPr>
            <p:spPr>
              <a:xfrm>
                <a:off x="-3631958" y="30907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92" name="Freeform 2991">
                <a:extLst>
                  <a:ext uri="{FF2B5EF4-FFF2-40B4-BE49-F238E27FC236}">
                    <a16:creationId xmlns:a16="http://schemas.microsoft.com/office/drawing/2014/main" id="{5C385775-C1E5-CEED-08B3-C4B79565E5D3}"/>
                  </a:ext>
                </a:extLst>
              </p:cNvPr>
              <p:cNvSpPr/>
              <p:nvPr/>
            </p:nvSpPr>
            <p:spPr>
              <a:xfrm>
                <a:off x="-3606096" y="30648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93" name="Graphic 45">
              <a:extLst>
                <a:ext uri="{FF2B5EF4-FFF2-40B4-BE49-F238E27FC236}">
                  <a16:creationId xmlns:a16="http://schemas.microsoft.com/office/drawing/2014/main" id="{8B48DA5E-0435-63CA-8BAF-4FE7C0F3D066}"/>
                </a:ext>
              </a:extLst>
            </p:cNvPr>
            <p:cNvGrpSpPr/>
            <p:nvPr/>
          </p:nvGrpSpPr>
          <p:grpSpPr>
            <a:xfrm>
              <a:off x="-4006664" y="3039869"/>
              <a:ext cx="51818" cy="51815"/>
              <a:chOff x="-4006664" y="3039869"/>
              <a:chExt cx="51818" cy="51815"/>
            </a:xfrm>
          </p:grpSpPr>
          <p:sp>
            <p:nvSpPr>
              <p:cNvPr id="2994" name="Freeform 2993">
                <a:extLst>
                  <a:ext uri="{FF2B5EF4-FFF2-40B4-BE49-F238E27FC236}">
                    <a16:creationId xmlns:a16="http://schemas.microsoft.com/office/drawing/2014/main" id="{95C502A3-7098-3968-DA5C-368696551338}"/>
                  </a:ext>
                </a:extLst>
              </p:cNvPr>
              <p:cNvSpPr/>
              <p:nvPr/>
            </p:nvSpPr>
            <p:spPr>
              <a:xfrm>
                <a:off x="-4006664" y="306577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95" name="Freeform 2994">
                <a:extLst>
                  <a:ext uri="{FF2B5EF4-FFF2-40B4-BE49-F238E27FC236}">
                    <a16:creationId xmlns:a16="http://schemas.microsoft.com/office/drawing/2014/main" id="{DBC563DB-1C22-64F7-4A81-56BBB76B7BB5}"/>
                  </a:ext>
                </a:extLst>
              </p:cNvPr>
              <p:cNvSpPr/>
              <p:nvPr/>
            </p:nvSpPr>
            <p:spPr>
              <a:xfrm>
                <a:off x="-3980803" y="303986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96" name="Graphic 45">
              <a:extLst>
                <a:ext uri="{FF2B5EF4-FFF2-40B4-BE49-F238E27FC236}">
                  <a16:creationId xmlns:a16="http://schemas.microsoft.com/office/drawing/2014/main" id="{0300AC64-E10A-E00B-2D2D-BCA3BE0F8BE4}"/>
                </a:ext>
              </a:extLst>
            </p:cNvPr>
            <p:cNvGrpSpPr/>
            <p:nvPr/>
          </p:nvGrpSpPr>
          <p:grpSpPr>
            <a:xfrm>
              <a:off x="-4157555" y="3039869"/>
              <a:ext cx="51722" cy="51815"/>
              <a:chOff x="-4157555" y="3039869"/>
              <a:chExt cx="51722" cy="51815"/>
            </a:xfrm>
          </p:grpSpPr>
          <p:sp>
            <p:nvSpPr>
              <p:cNvPr id="2997" name="Freeform 2996">
                <a:extLst>
                  <a:ext uri="{FF2B5EF4-FFF2-40B4-BE49-F238E27FC236}">
                    <a16:creationId xmlns:a16="http://schemas.microsoft.com/office/drawing/2014/main" id="{0A1462F1-C1E4-B155-63C6-94AF59EDA953}"/>
                  </a:ext>
                </a:extLst>
              </p:cNvPr>
              <p:cNvSpPr/>
              <p:nvPr/>
            </p:nvSpPr>
            <p:spPr>
              <a:xfrm>
                <a:off x="-4157555" y="30657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98" name="Freeform 2997">
                <a:extLst>
                  <a:ext uri="{FF2B5EF4-FFF2-40B4-BE49-F238E27FC236}">
                    <a16:creationId xmlns:a16="http://schemas.microsoft.com/office/drawing/2014/main" id="{01888B69-1009-6D95-0567-D4AA01A551B9}"/>
                  </a:ext>
                </a:extLst>
              </p:cNvPr>
              <p:cNvSpPr/>
              <p:nvPr/>
            </p:nvSpPr>
            <p:spPr>
              <a:xfrm>
                <a:off x="-4131693" y="303986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99" name="Graphic 45">
              <a:extLst>
                <a:ext uri="{FF2B5EF4-FFF2-40B4-BE49-F238E27FC236}">
                  <a16:creationId xmlns:a16="http://schemas.microsoft.com/office/drawing/2014/main" id="{A007D89E-647E-8B17-05D2-A23393ABAF35}"/>
                </a:ext>
              </a:extLst>
            </p:cNvPr>
            <p:cNvGrpSpPr/>
            <p:nvPr/>
          </p:nvGrpSpPr>
          <p:grpSpPr>
            <a:xfrm>
              <a:off x="-4178187" y="3039869"/>
              <a:ext cx="51722" cy="51815"/>
              <a:chOff x="-4178187" y="3039869"/>
              <a:chExt cx="51722" cy="51815"/>
            </a:xfrm>
          </p:grpSpPr>
          <p:sp>
            <p:nvSpPr>
              <p:cNvPr id="3000" name="Freeform 2999">
                <a:extLst>
                  <a:ext uri="{FF2B5EF4-FFF2-40B4-BE49-F238E27FC236}">
                    <a16:creationId xmlns:a16="http://schemas.microsoft.com/office/drawing/2014/main" id="{E86B6C88-0E78-059B-302B-0C4469B11C66}"/>
                  </a:ext>
                </a:extLst>
              </p:cNvPr>
              <p:cNvSpPr/>
              <p:nvPr/>
            </p:nvSpPr>
            <p:spPr>
              <a:xfrm>
                <a:off x="-4178187" y="30657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01" name="Freeform 3000">
                <a:extLst>
                  <a:ext uri="{FF2B5EF4-FFF2-40B4-BE49-F238E27FC236}">
                    <a16:creationId xmlns:a16="http://schemas.microsoft.com/office/drawing/2014/main" id="{096A904E-7132-8CED-AE8D-5667672AD908}"/>
                  </a:ext>
                </a:extLst>
              </p:cNvPr>
              <p:cNvSpPr/>
              <p:nvPr/>
            </p:nvSpPr>
            <p:spPr>
              <a:xfrm>
                <a:off x="-4152325" y="303986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02" name="Graphic 45">
              <a:extLst>
                <a:ext uri="{FF2B5EF4-FFF2-40B4-BE49-F238E27FC236}">
                  <a16:creationId xmlns:a16="http://schemas.microsoft.com/office/drawing/2014/main" id="{78FB183A-B22E-CBD2-7C44-239632FF9B5E}"/>
                </a:ext>
              </a:extLst>
            </p:cNvPr>
            <p:cNvGrpSpPr/>
            <p:nvPr/>
          </p:nvGrpSpPr>
          <p:grpSpPr>
            <a:xfrm>
              <a:off x="-4225821" y="3039869"/>
              <a:ext cx="51818" cy="51815"/>
              <a:chOff x="-4225821" y="3039869"/>
              <a:chExt cx="51818" cy="51815"/>
            </a:xfrm>
          </p:grpSpPr>
          <p:sp>
            <p:nvSpPr>
              <p:cNvPr id="3003" name="Freeform 3002">
                <a:extLst>
                  <a:ext uri="{FF2B5EF4-FFF2-40B4-BE49-F238E27FC236}">
                    <a16:creationId xmlns:a16="http://schemas.microsoft.com/office/drawing/2014/main" id="{695CD2F7-3B62-CDF6-6BFC-BA613166DAF6}"/>
                  </a:ext>
                </a:extLst>
              </p:cNvPr>
              <p:cNvSpPr/>
              <p:nvPr/>
            </p:nvSpPr>
            <p:spPr>
              <a:xfrm>
                <a:off x="-4225821" y="306577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04" name="Freeform 3003">
                <a:extLst>
                  <a:ext uri="{FF2B5EF4-FFF2-40B4-BE49-F238E27FC236}">
                    <a16:creationId xmlns:a16="http://schemas.microsoft.com/office/drawing/2014/main" id="{BFC3AFDE-B1DC-6510-FE6F-C5F8C24A525B}"/>
                  </a:ext>
                </a:extLst>
              </p:cNvPr>
              <p:cNvSpPr/>
              <p:nvPr/>
            </p:nvSpPr>
            <p:spPr>
              <a:xfrm>
                <a:off x="-4199960" y="303986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05" name="Graphic 45">
              <a:extLst>
                <a:ext uri="{FF2B5EF4-FFF2-40B4-BE49-F238E27FC236}">
                  <a16:creationId xmlns:a16="http://schemas.microsoft.com/office/drawing/2014/main" id="{C24247D8-8595-9A5E-FC6E-BC3F11276C84}"/>
                </a:ext>
              </a:extLst>
            </p:cNvPr>
            <p:cNvGrpSpPr/>
            <p:nvPr/>
          </p:nvGrpSpPr>
          <p:grpSpPr>
            <a:xfrm>
              <a:off x="-4287718" y="3039869"/>
              <a:ext cx="51722" cy="51815"/>
              <a:chOff x="-4287718" y="3039869"/>
              <a:chExt cx="51722" cy="51815"/>
            </a:xfrm>
          </p:grpSpPr>
          <p:sp>
            <p:nvSpPr>
              <p:cNvPr id="3006" name="Freeform 3005">
                <a:extLst>
                  <a:ext uri="{FF2B5EF4-FFF2-40B4-BE49-F238E27FC236}">
                    <a16:creationId xmlns:a16="http://schemas.microsoft.com/office/drawing/2014/main" id="{B280A81D-1B96-7570-7168-C940303EC9B0}"/>
                  </a:ext>
                </a:extLst>
              </p:cNvPr>
              <p:cNvSpPr/>
              <p:nvPr/>
            </p:nvSpPr>
            <p:spPr>
              <a:xfrm>
                <a:off x="-4287718" y="30657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07" name="Freeform 3006">
                <a:extLst>
                  <a:ext uri="{FF2B5EF4-FFF2-40B4-BE49-F238E27FC236}">
                    <a16:creationId xmlns:a16="http://schemas.microsoft.com/office/drawing/2014/main" id="{33151BEA-3DED-D845-1FB9-5DDD25B045AB}"/>
                  </a:ext>
                </a:extLst>
              </p:cNvPr>
              <p:cNvSpPr/>
              <p:nvPr/>
            </p:nvSpPr>
            <p:spPr>
              <a:xfrm>
                <a:off x="-4261856" y="303986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08" name="Graphic 45">
              <a:extLst>
                <a:ext uri="{FF2B5EF4-FFF2-40B4-BE49-F238E27FC236}">
                  <a16:creationId xmlns:a16="http://schemas.microsoft.com/office/drawing/2014/main" id="{94D10CD5-C9DD-1181-80D8-F0BA4DB41C0E}"/>
                </a:ext>
              </a:extLst>
            </p:cNvPr>
            <p:cNvGrpSpPr/>
            <p:nvPr/>
          </p:nvGrpSpPr>
          <p:grpSpPr>
            <a:xfrm>
              <a:off x="-4408278" y="3039869"/>
              <a:ext cx="51722" cy="51815"/>
              <a:chOff x="-4408278" y="3039869"/>
              <a:chExt cx="51722" cy="51815"/>
            </a:xfrm>
          </p:grpSpPr>
          <p:sp>
            <p:nvSpPr>
              <p:cNvPr id="3009" name="Freeform 3008">
                <a:extLst>
                  <a:ext uri="{FF2B5EF4-FFF2-40B4-BE49-F238E27FC236}">
                    <a16:creationId xmlns:a16="http://schemas.microsoft.com/office/drawing/2014/main" id="{7B2F0907-FBF1-1DE7-2761-DDDE557C964A}"/>
                  </a:ext>
                </a:extLst>
              </p:cNvPr>
              <p:cNvSpPr/>
              <p:nvPr/>
            </p:nvSpPr>
            <p:spPr>
              <a:xfrm>
                <a:off x="-4408278" y="306577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10" name="Freeform 3009">
                <a:extLst>
                  <a:ext uri="{FF2B5EF4-FFF2-40B4-BE49-F238E27FC236}">
                    <a16:creationId xmlns:a16="http://schemas.microsoft.com/office/drawing/2014/main" id="{570344E3-FEBA-35A3-4B22-AAE495CBF14C}"/>
                  </a:ext>
                </a:extLst>
              </p:cNvPr>
              <p:cNvSpPr/>
              <p:nvPr/>
            </p:nvSpPr>
            <p:spPr>
              <a:xfrm>
                <a:off x="-4382416" y="303986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11" name="Graphic 45">
              <a:extLst>
                <a:ext uri="{FF2B5EF4-FFF2-40B4-BE49-F238E27FC236}">
                  <a16:creationId xmlns:a16="http://schemas.microsoft.com/office/drawing/2014/main" id="{44448E5F-1997-DA88-A36B-897DD29BCD8A}"/>
                </a:ext>
              </a:extLst>
            </p:cNvPr>
            <p:cNvGrpSpPr/>
            <p:nvPr/>
          </p:nvGrpSpPr>
          <p:grpSpPr>
            <a:xfrm>
              <a:off x="-4474928" y="3033583"/>
              <a:ext cx="51722" cy="51911"/>
              <a:chOff x="-4474928" y="3033583"/>
              <a:chExt cx="51722" cy="51911"/>
            </a:xfrm>
          </p:grpSpPr>
          <p:sp>
            <p:nvSpPr>
              <p:cNvPr id="3012" name="Freeform 3011">
                <a:extLst>
                  <a:ext uri="{FF2B5EF4-FFF2-40B4-BE49-F238E27FC236}">
                    <a16:creationId xmlns:a16="http://schemas.microsoft.com/office/drawing/2014/main" id="{5DD59156-A70F-6A74-E9CE-A992C04B41F8}"/>
                  </a:ext>
                </a:extLst>
              </p:cNvPr>
              <p:cNvSpPr/>
              <p:nvPr/>
            </p:nvSpPr>
            <p:spPr>
              <a:xfrm>
                <a:off x="-4474928" y="305949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13" name="Freeform 3012">
                <a:extLst>
                  <a:ext uri="{FF2B5EF4-FFF2-40B4-BE49-F238E27FC236}">
                    <a16:creationId xmlns:a16="http://schemas.microsoft.com/office/drawing/2014/main" id="{7355B2EC-E729-AA1D-D76F-432F4FEA82F5}"/>
                  </a:ext>
                </a:extLst>
              </p:cNvPr>
              <p:cNvSpPr/>
              <p:nvPr/>
            </p:nvSpPr>
            <p:spPr>
              <a:xfrm>
                <a:off x="-4449067" y="3033583"/>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14" name="Graphic 45">
              <a:extLst>
                <a:ext uri="{FF2B5EF4-FFF2-40B4-BE49-F238E27FC236}">
                  <a16:creationId xmlns:a16="http://schemas.microsoft.com/office/drawing/2014/main" id="{8429541A-3ABF-1E7D-AD9C-0DCE6EAA0845}"/>
                </a:ext>
              </a:extLst>
            </p:cNvPr>
            <p:cNvGrpSpPr/>
            <p:nvPr/>
          </p:nvGrpSpPr>
          <p:grpSpPr>
            <a:xfrm>
              <a:off x="-4631333" y="3033583"/>
              <a:ext cx="51818" cy="51911"/>
              <a:chOff x="-4631333" y="3033583"/>
              <a:chExt cx="51818" cy="51911"/>
            </a:xfrm>
          </p:grpSpPr>
          <p:sp>
            <p:nvSpPr>
              <p:cNvPr id="3015" name="Freeform 3014">
                <a:extLst>
                  <a:ext uri="{FF2B5EF4-FFF2-40B4-BE49-F238E27FC236}">
                    <a16:creationId xmlns:a16="http://schemas.microsoft.com/office/drawing/2014/main" id="{ECBC086A-62BB-C5CB-1568-BF172C66B9A5}"/>
                  </a:ext>
                </a:extLst>
              </p:cNvPr>
              <p:cNvSpPr/>
              <p:nvPr/>
            </p:nvSpPr>
            <p:spPr>
              <a:xfrm>
                <a:off x="-4631333" y="3059491"/>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16" name="Freeform 3015">
                <a:extLst>
                  <a:ext uri="{FF2B5EF4-FFF2-40B4-BE49-F238E27FC236}">
                    <a16:creationId xmlns:a16="http://schemas.microsoft.com/office/drawing/2014/main" id="{69062562-6832-7DA3-A4DB-C4D4499AFE35}"/>
                  </a:ext>
                </a:extLst>
              </p:cNvPr>
              <p:cNvSpPr/>
              <p:nvPr/>
            </p:nvSpPr>
            <p:spPr>
              <a:xfrm>
                <a:off x="-4605472" y="3033583"/>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17" name="Graphic 45">
              <a:extLst>
                <a:ext uri="{FF2B5EF4-FFF2-40B4-BE49-F238E27FC236}">
                  <a16:creationId xmlns:a16="http://schemas.microsoft.com/office/drawing/2014/main" id="{4A65879D-F167-DF85-812F-52A7D6C9AA27}"/>
                </a:ext>
              </a:extLst>
            </p:cNvPr>
            <p:cNvGrpSpPr/>
            <p:nvPr/>
          </p:nvGrpSpPr>
          <p:grpSpPr>
            <a:xfrm>
              <a:off x="-4662804" y="3025677"/>
              <a:ext cx="51722" cy="51815"/>
              <a:chOff x="-4662804" y="3025677"/>
              <a:chExt cx="51722" cy="51815"/>
            </a:xfrm>
          </p:grpSpPr>
          <p:sp>
            <p:nvSpPr>
              <p:cNvPr id="3018" name="Freeform 3017">
                <a:extLst>
                  <a:ext uri="{FF2B5EF4-FFF2-40B4-BE49-F238E27FC236}">
                    <a16:creationId xmlns:a16="http://schemas.microsoft.com/office/drawing/2014/main" id="{418C1A2C-F7F8-746D-DC73-64BCCFB5700C}"/>
                  </a:ext>
                </a:extLst>
              </p:cNvPr>
              <p:cNvSpPr/>
              <p:nvPr/>
            </p:nvSpPr>
            <p:spPr>
              <a:xfrm>
                <a:off x="-4662804" y="305158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19" name="Freeform 3018">
                <a:extLst>
                  <a:ext uri="{FF2B5EF4-FFF2-40B4-BE49-F238E27FC236}">
                    <a16:creationId xmlns:a16="http://schemas.microsoft.com/office/drawing/2014/main" id="{F9B732A1-5482-5E4C-5148-BDE3D9DBB5C5}"/>
                  </a:ext>
                </a:extLst>
              </p:cNvPr>
              <p:cNvSpPr/>
              <p:nvPr/>
            </p:nvSpPr>
            <p:spPr>
              <a:xfrm>
                <a:off x="-4636943" y="302567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20" name="Graphic 45">
              <a:extLst>
                <a:ext uri="{FF2B5EF4-FFF2-40B4-BE49-F238E27FC236}">
                  <a16:creationId xmlns:a16="http://schemas.microsoft.com/office/drawing/2014/main" id="{CB1AA01E-8B30-9341-D970-9CF0BCB33B5F}"/>
                </a:ext>
              </a:extLst>
            </p:cNvPr>
            <p:cNvGrpSpPr/>
            <p:nvPr/>
          </p:nvGrpSpPr>
          <p:grpSpPr>
            <a:xfrm>
              <a:off x="-4683817" y="3025677"/>
              <a:ext cx="51722" cy="51815"/>
              <a:chOff x="-4683817" y="3025677"/>
              <a:chExt cx="51722" cy="51815"/>
            </a:xfrm>
          </p:grpSpPr>
          <p:sp>
            <p:nvSpPr>
              <p:cNvPr id="3021" name="Freeform 3020">
                <a:extLst>
                  <a:ext uri="{FF2B5EF4-FFF2-40B4-BE49-F238E27FC236}">
                    <a16:creationId xmlns:a16="http://schemas.microsoft.com/office/drawing/2014/main" id="{A7BE9CC7-F2A2-74F3-DCB7-4CB99AD7D9D4}"/>
                  </a:ext>
                </a:extLst>
              </p:cNvPr>
              <p:cNvSpPr/>
              <p:nvPr/>
            </p:nvSpPr>
            <p:spPr>
              <a:xfrm>
                <a:off x="-4683817" y="305158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22" name="Freeform 3021">
                <a:extLst>
                  <a:ext uri="{FF2B5EF4-FFF2-40B4-BE49-F238E27FC236}">
                    <a16:creationId xmlns:a16="http://schemas.microsoft.com/office/drawing/2014/main" id="{939AF54A-014A-21CF-4B22-7E63E3DC5E6E}"/>
                  </a:ext>
                </a:extLst>
              </p:cNvPr>
              <p:cNvSpPr/>
              <p:nvPr/>
            </p:nvSpPr>
            <p:spPr>
              <a:xfrm>
                <a:off x="-4657955" y="302567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23" name="Graphic 45">
              <a:extLst>
                <a:ext uri="{FF2B5EF4-FFF2-40B4-BE49-F238E27FC236}">
                  <a16:creationId xmlns:a16="http://schemas.microsoft.com/office/drawing/2014/main" id="{B0156838-28B5-0614-408C-8C83A9684D3C}"/>
                </a:ext>
              </a:extLst>
            </p:cNvPr>
            <p:cNvGrpSpPr/>
            <p:nvPr/>
          </p:nvGrpSpPr>
          <p:grpSpPr>
            <a:xfrm>
              <a:off x="-2589512" y="3093876"/>
              <a:ext cx="51722" cy="51911"/>
              <a:chOff x="-2589512" y="3093876"/>
              <a:chExt cx="51722" cy="51911"/>
            </a:xfrm>
          </p:grpSpPr>
          <p:sp>
            <p:nvSpPr>
              <p:cNvPr id="3024" name="Freeform 3023">
                <a:extLst>
                  <a:ext uri="{FF2B5EF4-FFF2-40B4-BE49-F238E27FC236}">
                    <a16:creationId xmlns:a16="http://schemas.microsoft.com/office/drawing/2014/main" id="{DF5CA37B-628B-90F8-3D32-ABF8560C9202}"/>
                  </a:ext>
                </a:extLst>
              </p:cNvPr>
              <p:cNvSpPr/>
              <p:nvPr/>
            </p:nvSpPr>
            <p:spPr>
              <a:xfrm>
                <a:off x="-2589512" y="311978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25" name="Freeform 3024">
                <a:extLst>
                  <a:ext uri="{FF2B5EF4-FFF2-40B4-BE49-F238E27FC236}">
                    <a16:creationId xmlns:a16="http://schemas.microsoft.com/office/drawing/2014/main" id="{26CC86AB-C828-5CAB-497B-AEAEA3727918}"/>
                  </a:ext>
                </a:extLst>
              </p:cNvPr>
              <p:cNvSpPr/>
              <p:nvPr/>
            </p:nvSpPr>
            <p:spPr>
              <a:xfrm>
                <a:off x="-2563650" y="309387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26" name="Graphic 45">
              <a:extLst>
                <a:ext uri="{FF2B5EF4-FFF2-40B4-BE49-F238E27FC236}">
                  <a16:creationId xmlns:a16="http://schemas.microsoft.com/office/drawing/2014/main" id="{3AE50213-FF7C-1408-DBE1-692F3B04E8BE}"/>
                </a:ext>
              </a:extLst>
            </p:cNvPr>
            <p:cNvGrpSpPr/>
            <p:nvPr/>
          </p:nvGrpSpPr>
          <p:grpSpPr>
            <a:xfrm>
              <a:off x="-2205583" y="3113212"/>
              <a:ext cx="51818" cy="51815"/>
              <a:chOff x="-2205583" y="3113212"/>
              <a:chExt cx="51818" cy="51815"/>
            </a:xfrm>
          </p:grpSpPr>
          <p:sp>
            <p:nvSpPr>
              <p:cNvPr id="3027" name="Freeform 3026">
                <a:extLst>
                  <a:ext uri="{FF2B5EF4-FFF2-40B4-BE49-F238E27FC236}">
                    <a16:creationId xmlns:a16="http://schemas.microsoft.com/office/drawing/2014/main" id="{C0CB48F8-C14C-1562-E036-3DA438F73B3C}"/>
                  </a:ext>
                </a:extLst>
              </p:cNvPr>
              <p:cNvSpPr/>
              <p:nvPr/>
            </p:nvSpPr>
            <p:spPr>
              <a:xfrm>
                <a:off x="-2205583" y="313912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28" name="Freeform 3027">
                <a:extLst>
                  <a:ext uri="{FF2B5EF4-FFF2-40B4-BE49-F238E27FC236}">
                    <a16:creationId xmlns:a16="http://schemas.microsoft.com/office/drawing/2014/main" id="{5DCF315B-9D74-065B-FF00-C3449985EDA5}"/>
                  </a:ext>
                </a:extLst>
              </p:cNvPr>
              <p:cNvSpPr/>
              <p:nvPr/>
            </p:nvSpPr>
            <p:spPr>
              <a:xfrm>
                <a:off x="-2179721"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29" name="Graphic 45">
              <a:extLst>
                <a:ext uri="{FF2B5EF4-FFF2-40B4-BE49-F238E27FC236}">
                  <a16:creationId xmlns:a16="http://schemas.microsoft.com/office/drawing/2014/main" id="{079713C3-993E-B760-8B67-A1944B533052}"/>
                </a:ext>
              </a:extLst>
            </p:cNvPr>
            <p:cNvGrpSpPr/>
            <p:nvPr/>
          </p:nvGrpSpPr>
          <p:grpSpPr>
            <a:xfrm>
              <a:off x="-2196645" y="3113212"/>
              <a:ext cx="51722" cy="51815"/>
              <a:chOff x="-2196645" y="3113212"/>
              <a:chExt cx="51722" cy="51815"/>
            </a:xfrm>
          </p:grpSpPr>
          <p:sp>
            <p:nvSpPr>
              <p:cNvPr id="3030" name="Freeform 3029">
                <a:extLst>
                  <a:ext uri="{FF2B5EF4-FFF2-40B4-BE49-F238E27FC236}">
                    <a16:creationId xmlns:a16="http://schemas.microsoft.com/office/drawing/2014/main" id="{DB44D449-BCD6-26AC-78EA-BE9AAB2EA547}"/>
                  </a:ext>
                </a:extLst>
              </p:cNvPr>
              <p:cNvSpPr/>
              <p:nvPr/>
            </p:nvSpPr>
            <p:spPr>
              <a:xfrm>
                <a:off x="-2196645" y="313912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31" name="Freeform 3030">
                <a:extLst>
                  <a:ext uri="{FF2B5EF4-FFF2-40B4-BE49-F238E27FC236}">
                    <a16:creationId xmlns:a16="http://schemas.microsoft.com/office/drawing/2014/main" id="{9B9C5987-7BB8-0259-59E3-DC439BD2C096}"/>
                  </a:ext>
                </a:extLst>
              </p:cNvPr>
              <p:cNvSpPr/>
              <p:nvPr/>
            </p:nvSpPr>
            <p:spPr>
              <a:xfrm>
                <a:off x="-2170784"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32" name="Graphic 45">
              <a:extLst>
                <a:ext uri="{FF2B5EF4-FFF2-40B4-BE49-F238E27FC236}">
                  <a16:creationId xmlns:a16="http://schemas.microsoft.com/office/drawing/2014/main" id="{FB199A49-60D3-CF92-2C28-27126C9DB481}"/>
                </a:ext>
              </a:extLst>
            </p:cNvPr>
            <p:cNvGrpSpPr/>
            <p:nvPr/>
          </p:nvGrpSpPr>
          <p:grpSpPr>
            <a:xfrm>
              <a:off x="-2187803" y="3113212"/>
              <a:ext cx="51722" cy="51815"/>
              <a:chOff x="-2187803" y="3113212"/>
              <a:chExt cx="51722" cy="51815"/>
            </a:xfrm>
          </p:grpSpPr>
          <p:sp>
            <p:nvSpPr>
              <p:cNvPr id="3033" name="Freeform 3032">
                <a:extLst>
                  <a:ext uri="{FF2B5EF4-FFF2-40B4-BE49-F238E27FC236}">
                    <a16:creationId xmlns:a16="http://schemas.microsoft.com/office/drawing/2014/main" id="{984CA5B3-88D7-DD99-A491-674331B7621D}"/>
                  </a:ext>
                </a:extLst>
              </p:cNvPr>
              <p:cNvSpPr/>
              <p:nvPr/>
            </p:nvSpPr>
            <p:spPr>
              <a:xfrm>
                <a:off x="-2187803" y="313912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34" name="Freeform 3033">
                <a:extLst>
                  <a:ext uri="{FF2B5EF4-FFF2-40B4-BE49-F238E27FC236}">
                    <a16:creationId xmlns:a16="http://schemas.microsoft.com/office/drawing/2014/main" id="{BDA66476-1166-725D-3E3F-362DEBB7D7B6}"/>
                  </a:ext>
                </a:extLst>
              </p:cNvPr>
              <p:cNvSpPr/>
              <p:nvPr/>
            </p:nvSpPr>
            <p:spPr>
              <a:xfrm>
                <a:off x="-2161942" y="31132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35" name="Graphic 45">
              <a:extLst>
                <a:ext uri="{FF2B5EF4-FFF2-40B4-BE49-F238E27FC236}">
                  <a16:creationId xmlns:a16="http://schemas.microsoft.com/office/drawing/2014/main" id="{BAB4101F-1704-7A6A-421B-2479A2C94733}"/>
                </a:ext>
              </a:extLst>
            </p:cNvPr>
            <p:cNvGrpSpPr/>
            <p:nvPr/>
          </p:nvGrpSpPr>
          <p:grpSpPr>
            <a:xfrm>
              <a:off x="-1324105" y="3221797"/>
              <a:ext cx="51722" cy="51815"/>
              <a:chOff x="-1324105" y="3221797"/>
              <a:chExt cx="51722" cy="51815"/>
            </a:xfrm>
          </p:grpSpPr>
          <p:sp>
            <p:nvSpPr>
              <p:cNvPr id="3036" name="Freeform 3035">
                <a:extLst>
                  <a:ext uri="{FF2B5EF4-FFF2-40B4-BE49-F238E27FC236}">
                    <a16:creationId xmlns:a16="http://schemas.microsoft.com/office/drawing/2014/main" id="{EC274EC0-9D97-3683-4969-45B9139B647F}"/>
                  </a:ext>
                </a:extLst>
              </p:cNvPr>
              <p:cNvSpPr/>
              <p:nvPr/>
            </p:nvSpPr>
            <p:spPr>
              <a:xfrm>
                <a:off x="-1324105" y="324770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37" name="Freeform 3036">
                <a:extLst>
                  <a:ext uri="{FF2B5EF4-FFF2-40B4-BE49-F238E27FC236}">
                    <a16:creationId xmlns:a16="http://schemas.microsoft.com/office/drawing/2014/main" id="{0EE36C36-F96D-0C9B-3EEB-F6002AD625E4}"/>
                  </a:ext>
                </a:extLst>
              </p:cNvPr>
              <p:cNvSpPr/>
              <p:nvPr/>
            </p:nvSpPr>
            <p:spPr>
              <a:xfrm>
                <a:off x="-1298244" y="322179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38" name="Graphic 45">
              <a:extLst>
                <a:ext uri="{FF2B5EF4-FFF2-40B4-BE49-F238E27FC236}">
                  <a16:creationId xmlns:a16="http://schemas.microsoft.com/office/drawing/2014/main" id="{32A674BE-6971-579B-5654-020C3ADFCF4B}"/>
                </a:ext>
              </a:extLst>
            </p:cNvPr>
            <p:cNvGrpSpPr/>
            <p:nvPr/>
          </p:nvGrpSpPr>
          <p:grpSpPr>
            <a:xfrm>
              <a:off x="-4871313" y="3020343"/>
              <a:ext cx="51722" cy="51815"/>
              <a:chOff x="-4871313" y="3020343"/>
              <a:chExt cx="51722" cy="51815"/>
            </a:xfrm>
          </p:grpSpPr>
          <p:sp>
            <p:nvSpPr>
              <p:cNvPr id="3039" name="Freeform 3038">
                <a:extLst>
                  <a:ext uri="{FF2B5EF4-FFF2-40B4-BE49-F238E27FC236}">
                    <a16:creationId xmlns:a16="http://schemas.microsoft.com/office/drawing/2014/main" id="{B485CF92-80D6-9BB5-B049-3A0716A21D13}"/>
                  </a:ext>
                </a:extLst>
              </p:cNvPr>
              <p:cNvSpPr/>
              <p:nvPr/>
            </p:nvSpPr>
            <p:spPr>
              <a:xfrm>
                <a:off x="-4871313" y="304625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40" name="Freeform 3039">
                <a:extLst>
                  <a:ext uri="{FF2B5EF4-FFF2-40B4-BE49-F238E27FC236}">
                    <a16:creationId xmlns:a16="http://schemas.microsoft.com/office/drawing/2014/main" id="{9F645E89-FAD0-FD05-E12A-00EC045EEFBA}"/>
                  </a:ext>
                </a:extLst>
              </p:cNvPr>
              <p:cNvSpPr/>
              <p:nvPr/>
            </p:nvSpPr>
            <p:spPr>
              <a:xfrm>
                <a:off x="-4845451" y="302034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41" name="Graphic 45">
              <a:extLst>
                <a:ext uri="{FF2B5EF4-FFF2-40B4-BE49-F238E27FC236}">
                  <a16:creationId xmlns:a16="http://schemas.microsoft.com/office/drawing/2014/main" id="{A916C713-42B6-8B87-5126-40B3284B4C91}"/>
                </a:ext>
              </a:extLst>
            </p:cNvPr>
            <p:cNvGrpSpPr/>
            <p:nvPr/>
          </p:nvGrpSpPr>
          <p:grpSpPr>
            <a:xfrm>
              <a:off x="-4996722" y="3020343"/>
              <a:ext cx="51722" cy="51815"/>
              <a:chOff x="-4996722" y="3020343"/>
              <a:chExt cx="51722" cy="51815"/>
            </a:xfrm>
          </p:grpSpPr>
          <p:sp>
            <p:nvSpPr>
              <p:cNvPr id="3042" name="Freeform 3041">
                <a:extLst>
                  <a:ext uri="{FF2B5EF4-FFF2-40B4-BE49-F238E27FC236}">
                    <a16:creationId xmlns:a16="http://schemas.microsoft.com/office/drawing/2014/main" id="{6F6A0309-7982-A781-5450-AD739CF34CA3}"/>
                  </a:ext>
                </a:extLst>
              </p:cNvPr>
              <p:cNvSpPr/>
              <p:nvPr/>
            </p:nvSpPr>
            <p:spPr>
              <a:xfrm>
                <a:off x="-4996722" y="304625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43" name="Freeform 3042">
                <a:extLst>
                  <a:ext uri="{FF2B5EF4-FFF2-40B4-BE49-F238E27FC236}">
                    <a16:creationId xmlns:a16="http://schemas.microsoft.com/office/drawing/2014/main" id="{6C0A5805-687F-4A15-C362-CB90251DD22B}"/>
                  </a:ext>
                </a:extLst>
              </p:cNvPr>
              <p:cNvSpPr/>
              <p:nvPr/>
            </p:nvSpPr>
            <p:spPr>
              <a:xfrm>
                <a:off x="-4970860" y="302034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44" name="Graphic 45">
              <a:extLst>
                <a:ext uri="{FF2B5EF4-FFF2-40B4-BE49-F238E27FC236}">
                  <a16:creationId xmlns:a16="http://schemas.microsoft.com/office/drawing/2014/main" id="{BDFCFC86-127F-47AE-6E39-ABB2F3A616F9}"/>
                </a:ext>
              </a:extLst>
            </p:cNvPr>
            <p:cNvGrpSpPr/>
            <p:nvPr/>
          </p:nvGrpSpPr>
          <p:grpSpPr>
            <a:xfrm>
              <a:off x="-5006705" y="3020343"/>
              <a:ext cx="51722" cy="51815"/>
              <a:chOff x="-5006705" y="3020343"/>
              <a:chExt cx="51722" cy="51815"/>
            </a:xfrm>
          </p:grpSpPr>
          <p:sp>
            <p:nvSpPr>
              <p:cNvPr id="3045" name="Freeform 3044">
                <a:extLst>
                  <a:ext uri="{FF2B5EF4-FFF2-40B4-BE49-F238E27FC236}">
                    <a16:creationId xmlns:a16="http://schemas.microsoft.com/office/drawing/2014/main" id="{CC905EEF-2473-D41F-A772-F1D525773CFA}"/>
                  </a:ext>
                </a:extLst>
              </p:cNvPr>
              <p:cNvSpPr/>
              <p:nvPr/>
            </p:nvSpPr>
            <p:spPr>
              <a:xfrm>
                <a:off x="-5006705" y="304625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46" name="Freeform 3045">
                <a:extLst>
                  <a:ext uri="{FF2B5EF4-FFF2-40B4-BE49-F238E27FC236}">
                    <a16:creationId xmlns:a16="http://schemas.microsoft.com/office/drawing/2014/main" id="{BBEAF5EF-C580-B75D-19EF-94A26FEFF40A}"/>
                  </a:ext>
                </a:extLst>
              </p:cNvPr>
              <p:cNvSpPr/>
              <p:nvPr/>
            </p:nvSpPr>
            <p:spPr>
              <a:xfrm>
                <a:off x="-4980844" y="302034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47" name="Graphic 45">
              <a:extLst>
                <a:ext uri="{FF2B5EF4-FFF2-40B4-BE49-F238E27FC236}">
                  <a16:creationId xmlns:a16="http://schemas.microsoft.com/office/drawing/2014/main" id="{40D2DD8F-59B2-943A-F478-90D74616ADC7}"/>
                </a:ext>
              </a:extLst>
            </p:cNvPr>
            <p:cNvGrpSpPr/>
            <p:nvPr/>
          </p:nvGrpSpPr>
          <p:grpSpPr>
            <a:xfrm>
              <a:off x="-5189352" y="3007103"/>
              <a:ext cx="51818" cy="51815"/>
              <a:chOff x="-5189352" y="3007103"/>
              <a:chExt cx="51818" cy="51815"/>
            </a:xfrm>
          </p:grpSpPr>
          <p:sp>
            <p:nvSpPr>
              <p:cNvPr id="3048" name="Freeform 3047">
                <a:extLst>
                  <a:ext uri="{FF2B5EF4-FFF2-40B4-BE49-F238E27FC236}">
                    <a16:creationId xmlns:a16="http://schemas.microsoft.com/office/drawing/2014/main" id="{9B1BC4E7-F8C1-4834-F235-FB54F966EBFD}"/>
                  </a:ext>
                </a:extLst>
              </p:cNvPr>
              <p:cNvSpPr/>
              <p:nvPr/>
            </p:nvSpPr>
            <p:spPr>
              <a:xfrm>
                <a:off x="-5189352" y="3033011"/>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49" name="Freeform 3048">
                <a:extLst>
                  <a:ext uri="{FF2B5EF4-FFF2-40B4-BE49-F238E27FC236}">
                    <a16:creationId xmlns:a16="http://schemas.microsoft.com/office/drawing/2014/main" id="{6D939726-FD3F-B52B-70D9-462A3E4B8AEA}"/>
                  </a:ext>
                </a:extLst>
              </p:cNvPr>
              <p:cNvSpPr/>
              <p:nvPr/>
            </p:nvSpPr>
            <p:spPr>
              <a:xfrm>
                <a:off x="-5163490" y="300710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50" name="Graphic 45">
              <a:extLst>
                <a:ext uri="{FF2B5EF4-FFF2-40B4-BE49-F238E27FC236}">
                  <a16:creationId xmlns:a16="http://schemas.microsoft.com/office/drawing/2014/main" id="{869341F8-EDDA-B78C-A70F-68D8BB8C80C4}"/>
                </a:ext>
              </a:extLst>
            </p:cNvPr>
            <p:cNvGrpSpPr/>
            <p:nvPr/>
          </p:nvGrpSpPr>
          <p:grpSpPr>
            <a:xfrm>
              <a:off x="-5262087" y="2998912"/>
              <a:ext cx="51818" cy="51815"/>
              <a:chOff x="-5262087" y="2998912"/>
              <a:chExt cx="51818" cy="51815"/>
            </a:xfrm>
          </p:grpSpPr>
          <p:sp>
            <p:nvSpPr>
              <p:cNvPr id="3051" name="Freeform 3050">
                <a:extLst>
                  <a:ext uri="{FF2B5EF4-FFF2-40B4-BE49-F238E27FC236}">
                    <a16:creationId xmlns:a16="http://schemas.microsoft.com/office/drawing/2014/main" id="{07B2BF81-E878-E677-88BD-E7232EE5BAE2}"/>
                  </a:ext>
                </a:extLst>
              </p:cNvPr>
              <p:cNvSpPr/>
              <p:nvPr/>
            </p:nvSpPr>
            <p:spPr>
              <a:xfrm>
                <a:off x="-5262087" y="302482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52" name="Freeform 3051">
                <a:extLst>
                  <a:ext uri="{FF2B5EF4-FFF2-40B4-BE49-F238E27FC236}">
                    <a16:creationId xmlns:a16="http://schemas.microsoft.com/office/drawing/2014/main" id="{516703F6-B998-3DE8-E756-1BB33358C6CD}"/>
                  </a:ext>
                </a:extLst>
              </p:cNvPr>
              <p:cNvSpPr/>
              <p:nvPr/>
            </p:nvSpPr>
            <p:spPr>
              <a:xfrm>
                <a:off x="-5236226" y="29989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53" name="Graphic 45">
              <a:extLst>
                <a:ext uri="{FF2B5EF4-FFF2-40B4-BE49-F238E27FC236}">
                  <a16:creationId xmlns:a16="http://schemas.microsoft.com/office/drawing/2014/main" id="{2F2E9CD4-7C42-59D7-4BAB-6CCA9A005FDC}"/>
                </a:ext>
              </a:extLst>
            </p:cNvPr>
            <p:cNvGrpSpPr/>
            <p:nvPr/>
          </p:nvGrpSpPr>
          <p:grpSpPr>
            <a:xfrm>
              <a:off x="-5303827" y="2998912"/>
              <a:ext cx="51722" cy="51815"/>
              <a:chOff x="-5303827" y="2998912"/>
              <a:chExt cx="51722" cy="51815"/>
            </a:xfrm>
          </p:grpSpPr>
          <p:sp>
            <p:nvSpPr>
              <p:cNvPr id="3054" name="Freeform 3053">
                <a:extLst>
                  <a:ext uri="{FF2B5EF4-FFF2-40B4-BE49-F238E27FC236}">
                    <a16:creationId xmlns:a16="http://schemas.microsoft.com/office/drawing/2014/main" id="{08226901-FEE1-810E-AEC0-3BB5636F3201}"/>
                  </a:ext>
                </a:extLst>
              </p:cNvPr>
              <p:cNvSpPr/>
              <p:nvPr/>
            </p:nvSpPr>
            <p:spPr>
              <a:xfrm>
                <a:off x="-5303827" y="302482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55" name="Freeform 3054">
                <a:extLst>
                  <a:ext uri="{FF2B5EF4-FFF2-40B4-BE49-F238E27FC236}">
                    <a16:creationId xmlns:a16="http://schemas.microsoft.com/office/drawing/2014/main" id="{3A36FB9F-68DE-32FD-A3A5-6EF5474E505D}"/>
                  </a:ext>
                </a:extLst>
              </p:cNvPr>
              <p:cNvSpPr/>
              <p:nvPr/>
            </p:nvSpPr>
            <p:spPr>
              <a:xfrm>
                <a:off x="-5277965" y="29989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56" name="Graphic 45">
              <a:extLst>
                <a:ext uri="{FF2B5EF4-FFF2-40B4-BE49-F238E27FC236}">
                  <a16:creationId xmlns:a16="http://schemas.microsoft.com/office/drawing/2014/main" id="{439C053E-3286-CCB2-0A5E-798C06034C98}"/>
                </a:ext>
              </a:extLst>
            </p:cNvPr>
            <p:cNvGrpSpPr/>
            <p:nvPr/>
          </p:nvGrpSpPr>
          <p:grpSpPr>
            <a:xfrm>
              <a:off x="-5308296" y="2998912"/>
              <a:ext cx="51722" cy="51815"/>
              <a:chOff x="-5308296" y="2998912"/>
              <a:chExt cx="51722" cy="51815"/>
            </a:xfrm>
          </p:grpSpPr>
          <p:sp>
            <p:nvSpPr>
              <p:cNvPr id="3057" name="Freeform 3056">
                <a:extLst>
                  <a:ext uri="{FF2B5EF4-FFF2-40B4-BE49-F238E27FC236}">
                    <a16:creationId xmlns:a16="http://schemas.microsoft.com/office/drawing/2014/main" id="{E3021075-E56A-1BC1-B613-F1B979CAA193}"/>
                  </a:ext>
                </a:extLst>
              </p:cNvPr>
              <p:cNvSpPr/>
              <p:nvPr/>
            </p:nvSpPr>
            <p:spPr>
              <a:xfrm>
                <a:off x="-5308296" y="302482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58" name="Freeform 3057">
                <a:extLst>
                  <a:ext uri="{FF2B5EF4-FFF2-40B4-BE49-F238E27FC236}">
                    <a16:creationId xmlns:a16="http://schemas.microsoft.com/office/drawing/2014/main" id="{145B1180-9B52-E060-87C6-D8FF82C90724}"/>
                  </a:ext>
                </a:extLst>
              </p:cNvPr>
              <p:cNvSpPr/>
              <p:nvPr/>
            </p:nvSpPr>
            <p:spPr>
              <a:xfrm>
                <a:off x="-5282434" y="299891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59" name="Graphic 45">
              <a:extLst>
                <a:ext uri="{FF2B5EF4-FFF2-40B4-BE49-F238E27FC236}">
                  <a16:creationId xmlns:a16="http://schemas.microsoft.com/office/drawing/2014/main" id="{2EF46105-15A9-8757-D6C6-75A4FBC673D9}"/>
                </a:ext>
              </a:extLst>
            </p:cNvPr>
            <p:cNvGrpSpPr/>
            <p:nvPr/>
          </p:nvGrpSpPr>
          <p:grpSpPr>
            <a:xfrm>
              <a:off x="-5334157" y="2987101"/>
              <a:ext cx="51722" cy="51815"/>
              <a:chOff x="-5334157" y="2987101"/>
              <a:chExt cx="51722" cy="51815"/>
            </a:xfrm>
          </p:grpSpPr>
          <p:sp>
            <p:nvSpPr>
              <p:cNvPr id="3060" name="Freeform 3059">
                <a:extLst>
                  <a:ext uri="{FF2B5EF4-FFF2-40B4-BE49-F238E27FC236}">
                    <a16:creationId xmlns:a16="http://schemas.microsoft.com/office/drawing/2014/main" id="{67E81AD5-CE9A-7CF1-B16C-7E5ACB657C66}"/>
                  </a:ext>
                </a:extLst>
              </p:cNvPr>
              <p:cNvSpPr/>
              <p:nvPr/>
            </p:nvSpPr>
            <p:spPr>
              <a:xfrm>
                <a:off x="-5334157" y="30130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61" name="Freeform 3060">
                <a:extLst>
                  <a:ext uri="{FF2B5EF4-FFF2-40B4-BE49-F238E27FC236}">
                    <a16:creationId xmlns:a16="http://schemas.microsoft.com/office/drawing/2014/main" id="{BB7E4012-5AAC-5A2A-6079-3304781B6C87}"/>
                  </a:ext>
                </a:extLst>
              </p:cNvPr>
              <p:cNvSpPr/>
              <p:nvPr/>
            </p:nvSpPr>
            <p:spPr>
              <a:xfrm>
                <a:off x="-5308296" y="29871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62" name="Graphic 45">
              <a:extLst>
                <a:ext uri="{FF2B5EF4-FFF2-40B4-BE49-F238E27FC236}">
                  <a16:creationId xmlns:a16="http://schemas.microsoft.com/office/drawing/2014/main" id="{E93A8E51-DDEF-28FA-2D7F-A8015292FC40}"/>
                </a:ext>
              </a:extLst>
            </p:cNvPr>
            <p:cNvGrpSpPr/>
            <p:nvPr/>
          </p:nvGrpSpPr>
          <p:grpSpPr>
            <a:xfrm>
              <a:off x="-5385880" y="2987101"/>
              <a:ext cx="51722" cy="51815"/>
              <a:chOff x="-5385880" y="2987101"/>
              <a:chExt cx="51722" cy="51815"/>
            </a:xfrm>
          </p:grpSpPr>
          <p:sp>
            <p:nvSpPr>
              <p:cNvPr id="3063" name="Freeform 3062">
                <a:extLst>
                  <a:ext uri="{FF2B5EF4-FFF2-40B4-BE49-F238E27FC236}">
                    <a16:creationId xmlns:a16="http://schemas.microsoft.com/office/drawing/2014/main" id="{52929041-B518-A2AB-6A14-CB8C8803D1F1}"/>
                  </a:ext>
                </a:extLst>
              </p:cNvPr>
              <p:cNvSpPr/>
              <p:nvPr/>
            </p:nvSpPr>
            <p:spPr>
              <a:xfrm>
                <a:off x="-5385880" y="30130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64" name="Freeform 3063">
                <a:extLst>
                  <a:ext uri="{FF2B5EF4-FFF2-40B4-BE49-F238E27FC236}">
                    <a16:creationId xmlns:a16="http://schemas.microsoft.com/office/drawing/2014/main" id="{97557ED5-25B3-DC70-AC6D-18670A7B5BEE}"/>
                  </a:ext>
                </a:extLst>
              </p:cNvPr>
              <p:cNvSpPr/>
              <p:nvPr/>
            </p:nvSpPr>
            <p:spPr>
              <a:xfrm>
                <a:off x="-5360019" y="29871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65" name="Graphic 45">
              <a:extLst>
                <a:ext uri="{FF2B5EF4-FFF2-40B4-BE49-F238E27FC236}">
                  <a16:creationId xmlns:a16="http://schemas.microsoft.com/office/drawing/2014/main" id="{00E3D3DD-9F70-C057-499C-FD6B695C8211}"/>
                </a:ext>
              </a:extLst>
            </p:cNvPr>
            <p:cNvGrpSpPr/>
            <p:nvPr/>
          </p:nvGrpSpPr>
          <p:grpSpPr>
            <a:xfrm>
              <a:off x="-5381982" y="2987101"/>
              <a:ext cx="51722" cy="51815"/>
              <a:chOff x="-5381982" y="2987101"/>
              <a:chExt cx="51722" cy="51815"/>
            </a:xfrm>
          </p:grpSpPr>
          <p:sp>
            <p:nvSpPr>
              <p:cNvPr id="3066" name="Freeform 3065">
                <a:extLst>
                  <a:ext uri="{FF2B5EF4-FFF2-40B4-BE49-F238E27FC236}">
                    <a16:creationId xmlns:a16="http://schemas.microsoft.com/office/drawing/2014/main" id="{A52C849C-19FD-85B4-FB07-F25A184F7960}"/>
                  </a:ext>
                </a:extLst>
              </p:cNvPr>
              <p:cNvSpPr/>
              <p:nvPr/>
            </p:nvSpPr>
            <p:spPr>
              <a:xfrm>
                <a:off x="-5381982" y="30130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67" name="Freeform 3066">
                <a:extLst>
                  <a:ext uri="{FF2B5EF4-FFF2-40B4-BE49-F238E27FC236}">
                    <a16:creationId xmlns:a16="http://schemas.microsoft.com/office/drawing/2014/main" id="{D27F888B-6B7D-6D22-A22F-0C4BE9FCD102}"/>
                  </a:ext>
                </a:extLst>
              </p:cNvPr>
              <p:cNvSpPr/>
              <p:nvPr/>
            </p:nvSpPr>
            <p:spPr>
              <a:xfrm>
                <a:off x="-5356120" y="29871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68" name="Graphic 45">
              <a:extLst>
                <a:ext uri="{FF2B5EF4-FFF2-40B4-BE49-F238E27FC236}">
                  <a16:creationId xmlns:a16="http://schemas.microsoft.com/office/drawing/2014/main" id="{BA99961C-B34A-AE0D-35D6-2DF20ACEAEFA}"/>
                </a:ext>
              </a:extLst>
            </p:cNvPr>
            <p:cNvGrpSpPr/>
            <p:nvPr/>
          </p:nvGrpSpPr>
          <p:grpSpPr>
            <a:xfrm>
              <a:off x="-5377608" y="2987101"/>
              <a:ext cx="51722" cy="51815"/>
              <a:chOff x="-5377608" y="2987101"/>
              <a:chExt cx="51722" cy="51815"/>
            </a:xfrm>
          </p:grpSpPr>
          <p:sp>
            <p:nvSpPr>
              <p:cNvPr id="3069" name="Freeform 3068">
                <a:extLst>
                  <a:ext uri="{FF2B5EF4-FFF2-40B4-BE49-F238E27FC236}">
                    <a16:creationId xmlns:a16="http://schemas.microsoft.com/office/drawing/2014/main" id="{E4E115FA-5026-EF19-438F-CF674A584423}"/>
                  </a:ext>
                </a:extLst>
              </p:cNvPr>
              <p:cNvSpPr/>
              <p:nvPr/>
            </p:nvSpPr>
            <p:spPr>
              <a:xfrm>
                <a:off x="-5377608" y="30130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70" name="Freeform 3069">
                <a:extLst>
                  <a:ext uri="{FF2B5EF4-FFF2-40B4-BE49-F238E27FC236}">
                    <a16:creationId xmlns:a16="http://schemas.microsoft.com/office/drawing/2014/main" id="{566D7DA6-4DFC-8642-DA61-C9CA5A744062}"/>
                  </a:ext>
                </a:extLst>
              </p:cNvPr>
              <p:cNvSpPr/>
              <p:nvPr/>
            </p:nvSpPr>
            <p:spPr>
              <a:xfrm>
                <a:off x="-5351747" y="29871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71" name="Graphic 45">
              <a:extLst>
                <a:ext uri="{FF2B5EF4-FFF2-40B4-BE49-F238E27FC236}">
                  <a16:creationId xmlns:a16="http://schemas.microsoft.com/office/drawing/2014/main" id="{9907BC90-1D90-FBE2-DD4B-E19E70CBEAF1}"/>
                </a:ext>
              </a:extLst>
            </p:cNvPr>
            <p:cNvGrpSpPr/>
            <p:nvPr/>
          </p:nvGrpSpPr>
          <p:grpSpPr>
            <a:xfrm>
              <a:off x="-5376277" y="2987101"/>
              <a:ext cx="51722" cy="51815"/>
              <a:chOff x="-5376277" y="2987101"/>
              <a:chExt cx="51722" cy="51815"/>
            </a:xfrm>
          </p:grpSpPr>
          <p:sp>
            <p:nvSpPr>
              <p:cNvPr id="3072" name="Freeform 3071">
                <a:extLst>
                  <a:ext uri="{FF2B5EF4-FFF2-40B4-BE49-F238E27FC236}">
                    <a16:creationId xmlns:a16="http://schemas.microsoft.com/office/drawing/2014/main" id="{C556886B-D6AB-4DB4-8331-5EB459A29010}"/>
                  </a:ext>
                </a:extLst>
              </p:cNvPr>
              <p:cNvSpPr/>
              <p:nvPr/>
            </p:nvSpPr>
            <p:spPr>
              <a:xfrm>
                <a:off x="-5376277" y="30130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73" name="Freeform 3072">
                <a:extLst>
                  <a:ext uri="{FF2B5EF4-FFF2-40B4-BE49-F238E27FC236}">
                    <a16:creationId xmlns:a16="http://schemas.microsoft.com/office/drawing/2014/main" id="{2B6CEB76-306A-909E-A178-2417BCE6B126}"/>
                  </a:ext>
                </a:extLst>
              </p:cNvPr>
              <p:cNvSpPr/>
              <p:nvPr/>
            </p:nvSpPr>
            <p:spPr>
              <a:xfrm>
                <a:off x="-5350416" y="298710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3089" name="TextBox 3088">
            <a:extLst>
              <a:ext uri="{FF2B5EF4-FFF2-40B4-BE49-F238E27FC236}">
                <a16:creationId xmlns:a16="http://schemas.microsoft.com/office/drawing/2014/main" id="{DED8A038-2385-5C6D-78B2-ED114D70D0BE}"/>
              </a:ext>
            </a:extLst>
          </p:cNvPr>
          <p:cNvSpPr txBox="1"/>
          <p:nvPr/>
        </p:nvSpPr>
        <p:spPr>
          <a:xfrm>
            <a:off x="1053947"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291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286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290</a:t>
            </a:r>
          </a:p>
        </p:txBody>
      </p:sp>
      <p:sp>
        <p:nvSpPr>
          <p:cNvPr id="3090" name="TextBox 3089">
            <a:extLst>
              <a:ext uri="{FF2B5EF4-FFF2-40B4-BE49-F238E27FC236}">
                <a16:creationId xmlns:a16="http://schemas.microsoft.com/office/drawing/2014/main" id="{E84A3072-592E-0F3D-C493-D89CD1DDC626}"/>
              </a:ext>
            </a:extLst>
          </p:cNvPr>
          <p:cNvSpPr txBox="1"/>
          <p:nvPr/>
        </p:nvSpPr>
        <p:spPr>
          <a:xfrm>
            <a:off x="1513223"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286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276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247</a:t>
            </a:r>
          </a:p>
        </p:txBody>
      </p:sp>
      <p:sp>
        <p:nvSpPr>
          <p:cNvPr id="3091" name="TextBox 3090">
            <a:extLst>
              <a:ext uri="{FF2B5EF4-FFF2-40B4-BE49-F238E27FC236}">
                <a16:creationId xmlns:a16="http://schemas.microsoft.com/office/drawing/2014/main" id="{0FD46077-FA0A-FAD6-3AAC-410EEFBFF870}"/>
              </a:ext>
            </a:extLst>
          </p:cNvPr>
          <p:cNvSpPr txBox="1"/>
          <p:nvPr/>
        </p:nvSpPr>
        <p:spPr>
          <a:xfrm>
            <a:off x="1972499"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281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265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236</a:t>
            </a:r>
          </a:p>
        </p:txBody>
      </p:sp>
      <p:sp>
        <p:nvSpPr>
          <p:cNvPr id="3092" name="TextBox 3091">
            <a:extLst>
              <a:ext uri="{FF2B5EF4-FFF2-40B4-BE49-F238E27FC236}">
                <a16:creationId xmlns:a16="http://schemas.microsoft.com/office/drawing/2014/main" id="{8A55A313-327D-CCE3-8C2A-FE5A51DDD5A5}"/>
              </a:ext>
            </a:extLst>
          </p:cNvPr>
          <p:cNvSpPr txBox="1"/>
          <p:nvPr/>
        </p:nvSpPr>
        <p:spPr>
          <a:xfrm>
            <a:off x="2431775"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277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257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228</a:t>
            </a:r>
          </a:p>
        </p:txBody>
      </p:sp>
      <p:sp>
        <p:nvSpPr>
          <p:cNvPr id="3093" name="TextBox 3092">
            <a:extLst>
              <a:ext uri="{FF2B5EF4-FFF2-40B4-BE49-F238E27FC236}">
                <a16:creationId xmlns:a16="http://schemas.microsoft.com/office/drawing/2014/main" id="{C783E9D2-B054-3A5A-4604-5FA2C3EEFF92}"/>
              </a:ext>
            </a:extLst>
          </p:cNvPr>
          <p:cNvSpPr txBox="1"/>
          <p:nvPr/>
        </p:nvSpPr>
        <p:spPr>
          <a:xfrm>
            <a:off x="2891051"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275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252</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223</a:t>
            </a:r>
          </a:p>
        </p:txBody>
      </p:sp>
      <p:sp>
        <p:nvSpPr>
          <p:cNvPr id="3094" name="TextBox 3093">
            <a:extLst>
              <a:ext uri="{FF2B5EF4-FFF2-40B4-BE49-F238E27FC236}">
                <a16:creationId xmlns:a16="http://schemas.microsoft.com/office/drawing/2014/main" id="{42030629-6009-C9CB-4E52-1C33C61EA101}"/>
              </a:ext>
            </a:extLst>
          </p:cNvPr>
          <p:cNvSpPr txBox="1"/>
          <p:nvPr/>
        </p:nvSpPr>
        <p:spPr>
          <a:xfrm>
            <a:off x="3350327"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270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250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217</a:t>
            </a:r>
          </a:p>
        </p:txBody>
      </p:sp>
      <p:sp>
        <p:nvSpPr>
          <p:cNvPr id="3095" name="TextBox 3094">
            <a:extLst>
              <a:ext uri="{FF2B5EF4-FFF2-40B4-BE49-F238E27FC236}">
                <a16:creationId xmlns:a16="http://schemas.microsoft.com/office/drawing/2014/main" id="{7DC7B377-B802-F245-19BF-51A440B65317}"/>
              </a:ext>
            </a:extLst>
          </p:cNvPr>
          <p:cNvSpPr txBox="1"/>
          <p:nvPr/>
        </p:nvSpPr>
        <p:spPr>
          <a:xfrm>
            <a:off x="3809603"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233</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223</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182</a:t>
            </a:r>
          </a:p>
        </p:txBody>
      </p:sp>
      <p:sp>
        <p:nvSpPr>
          <p:cNvPr id="3096" name="TextBox 3095">
            <a:extLst>
              <a:ext uri="{FF2B5EF4-FFF2-40B4-BE49-F238E27FC236}">
                <a16:creationId xmlns:a16="http://schemas.microsoft.com/office/drawing/2014/main" id="{A213CF8A-3BE1-E917-0CF6-DE7B06702653}"/>
              </a:ext>
            </a:extLst>
          </p:cNvPr>
          <p:cNvSpPr txBox="1"/>
          <p:nvPr/>
        </p:nvSpPr>
        <p:spPr>
          <a:xfrm>
            <a:off x="4268879" y="4757332"/>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142</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143</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98</a:t>
            </a:r>
          </a:p>
        </p:txBody>
      </p:sp>
      <p:sp>
        <p:nvSpPr>
          <p:cNvPr id="3097" name="TextBox 3096">
            <a:extLst>
              <a:ext uri="{FF2B5EF4-FFF2-40B4-BE49-F238E27FC236}">
                <a16:creationId xmlns:a16="http://schemas.microsoft.com/office/drawing/2014/main" id="{43871DDC-CD81-5C26-7016-1532E4B7D928}"/>
              </a:ext>
            </a:extLst>
          </p:cNvPr>
          <p:cNvSpPr txBox="1"/>
          <p:nvPr/>
        </p:nvSpPr>
        <p:spPr>
          <a:xfrm>
            <a:off x="4728155" y="4757332"/>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58</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64</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45</a:t>
            </a:r>
          </a:p>
        </p:txBody>
      </p:sp>
      <p:sp>
        <p:nvSpPr>
          <p:cNvPr id="3099" name="TextBox 3098">
            <a:extLst>
              <a:ext uri="{FF2B5EF4-FFF2-40B4-BE49-F238E27FC236}">
                <a16:creationId xmlns:a16="http://schemas.microsoft.com/office/drawing/2014/main" id="{C490CD3D-12DE-DC71-FABA-7B324AFA1E97}"/>
              </a:ext>
            </a:extLst>
          </p:cNvPr>
          <p:cNvSpPr txBox="1"/>
          <p:nvPr/>
        </p:nvSpPr>
        <p:spPr>
          <a:xfrm>
            <a:off x="5646711" y="4757332"/>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p:txBody>
      </p:sp>
      <p:sp>
        <p:nvSpPr>
          <p:cNvPr id="3100" name="TextBox 3099">
            <a:extLst>
              <a:ext uri="{FF2B5EF4-FFF2-40B4-BE49-F238E27FC236}">
                <a16:creationId xmlns:a16="http://schemas.microsoft.com/office/drawing/2014/main" id="{CDCD311B-218E-E279-018D-6290AE2EF7E8}"/>
              </a:ext>
            </a:extLst>
          </p:cNvPr>
          <p:cNvSpPr txBox="1"/>
          <p:nvPr/>
        </p:nvSpPr>
        <p:spPr>
          <a:xfrm>
            <a:off x="327645" y="4757333"/>
            <a:ext cx="672567" cy="584968"/>
          </a:xfrm>
          <a:prstGeom prst="rect">
            <a:avLst/>
          </a:prstGeom>
          <a:noFill/>
        </p:spPr>
        <p:txBody>
          <a:bodyPr wrap="square" lIns="36576" rIns="36576"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a:t>
            </a: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AVO</a:t>
            </a: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FCR/BR</a:t>
            </a:r>
          </a:p>
        </p:txBody>
      </p:sp>
      <p:sp>
        <p:nvSpPr>
          <p:cNvPr id="3101" name="TextBox 3100">
            <a:extLst>
              <a:ext uri="{FF2B5EF4-FFF2-40B4-BE49-F238E27FC236}">
                <a16:creationId xmlns:a16="http://schemas.microsoft.com/office/drawing/2014/main" id="{57DBCC13-854F-AF12-1119-6AE900B3CFDE}"/>
              </a:ext>
            </a:extLst>
          </p:cNvPr>
          <p:cNvSpPr txBox="1"/>
          <p:nvPr/>
        </p:nvSpPr>
        <p:spPr>
          <a:xfrm>
            <a:off x="419380" y="4589228"/>
            <a:ext cx="1192177" cy="256545"/>
          </a:xfrm>
          <a:prstGeom prst="rect">
            <a:avLst/>
          </a:prstGeom>
          <a:noFill/>
        </p:spPr>
        <p:txBody>
          <a:bodyPr wrap="square" lIns="36576" rIns="36576"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Patients at risk</a:t>
            </a:r>
          </a:p>
        </p:txBody>
      </p:sp>
      <p:sp>
        <p:nvSpPr>
          <p:cNvPr id="3111" name="TextBox 3110">
            <a:extLst>
              <a:ext uri="{FF2B5EF4-FFF2-40B4-BE49-F238E27FC236}">
                <a16:creationId xmlns:a16="http://schemas.microsoft.com/office/drawing/2014/main" id="{B049356F-3852-6428-D7DC-9109B44DC7DF}"/>
              </a:ext>
            </a:extLst>
          </p:cNvPr>
          <p:cNvSpPr txBox="1"/>
          <p:nvPr/>
        </p:nvSpPr>
        <p:spPr>
          <a:xfrm>
            <a:off x="5187431" y="4757332"/>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13</a:t>
            </a:r>
          </a:p>
        </p:txBody>
      </p:sp>
      <p:grpSp>
        <p:nvGrpSpPr>
          <p:cNvPr id="3113" name="Group 3112">
            <a:extLst>
              <a:ext uri="{FF2B5EF4-FFF2-40B4-BE49-F238E27FC236}">
                <a16:creationId xmlns:a16="http://schemas.microsoft.com/office/drawing/2014/main" id="{EB3D82E8-2E66-4F80-101D-FFFAAC073701}"/>
              </a:ext>
            </a:extLst>
          </p:cNvPr>
          <p:cNvGrpSpPr/>
          <p:nvPr/>
        </p:nvGrpSpPr>
        <p:grpSpPr>
          <a:xfrm>
            <a:off x="6603570" y="1814090"/>
            <a:ext cx="347210" cy="2427684"/>
            <a:chOff x="703851" y="973103"/>
            <a:chExt cx="260408" cy="1820763"/>
          </a:xfrm>
        </p:grpSpPr>
        <p:sp>
          <p:nvSpPr>
            <p:cNvPr id="3114" name="TextBox 3113">
              <a:extLst>
                <a:ext uri="{FF2B5EF4-FFF2-40B4-BE49-F238E27FC236}">
                  <a16:creationId xmlns:a16="http://schemas.microsoft.com/office/drawing/2014/main" id="{FCFAB74F-EDA7-405F-6F31-07900AE1F883}"/>
                </a:ext>
              </a:extLst>
            </p:cNvPr>
            <p:cNvSpPr txBox="1"/>
            <p:nvPr/>
          </p:nvSpPr>
          <p:spPr>
            <a:xfrm>
              <a:off x="703851" y="973103"/>
              <a:ext cx="26040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100</a:t>
              </a:r>
            </a:p>
          </p:txBody>
        </p:sp>
        <p:sp>
          <p:nvSpPr>
            <p:cNvPr id="3115" name="TextBox 3114">
              <a:extLst>
                <a:ext uri="{FF2B5EF4-FFF2-40B4-BE49-F238E27FC236}">
                  <a16:creationId xmlns:a16="http://schemas.microsoft.com/office/drawing/2014/main" id="{3BBE1D00-8030-3261-8368-723F72FF7C61}"/>
                </a:ext>
              </a:extLst>
            </p:cNvPr>
            <p:cNvSpPr txBox="1"/>
            <p:nvPr/>
          </p:nvSpPr>
          <p:spPr>
            <a:xfrm>
              <a:off x="767571" y="1295706"/>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80</a:t>
              </a:r>
            </a:p>
          </p:txBody>
        </p:sp>
        <p:sp>
          <p:nvSpPr>
            <p:cNvPr id="3116" name="TextBox 3115">
              <a:extLst>
                <a:ext uri="{FF2B5EF4-FFF2-40B4-BE49-F238E27FC236}">
                  <a16:creationId xmlns:a16="http://schemas.microsoft.com/office/drawing/2014/main" id="{86CFD5EC-6A14-635C-8862-C2D13DBBFA42}"/>
                </a:ext>
              </a:extLst>
            </p:cNvPr>
            <p:cNvSpPr txBox="1"/>
            <p:nvPr/>
          </p:nvSpPr>
          <p:spPr>
            <a:xfrm>
              <a:off x="767571" y="1618309"/>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60</a:t>
              </a:r>
            </a:p>
          </p:txBody>
        </p:sp>
        <p:sp>
          <p:nvSpPr>
            <p:cNvPr id="3117" name="TextBox 3116">
              <a:extLst>
                <a:ext uri="{FF2B5EF4-FFF2-40B4-BE49-F238E27FC236}">
                  <a16:creationId xmlns:a16="http://schemas.microsoft.com/office/drawing/2014/main" id="{CBA0B5C1-048C-C622-6166-7663E271C1F3}"/>
                </a:ext>
              </a:extLst>
            </p:cNvPr>
            <p:cNvSpPr txBox="1"/>
            <p:nvPr/>
          </p:nvSpPr>
          <p:spPr>
            <a:xfrm>
              <a:off x="767571" y="1940912"/>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40</a:t>
              </a:r>
            </a:p>
          </p:txBody>
        </p:sp>
        <p:sp>
          <p:nvSpPr>
            <p:cNvPr id="3118" name="TextBox 3117">
              <a:extLst>
                <a:ext uri="{FF2B5EF4-FFF2-40B4-BE49-F238E27FC236}">
                  <a16:creationId xmlns:a16="http://schemas.microsoft.com/office/drawing/2014/main" id="{CA6BD32A-0582-C42E-6EB1-DA5E6BA15B1C}"/>
                </a:ext>
              </a:extLst>
            </p:cNvPr>
            <p:cNvSpPr txBox="1"/>
            <p:nvPr/>
          </p:nvSpPr>
          <p:spPr>
            <a:xfrm>
              <a:off x="767571" y="2263515"/>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20</a:t>
              </a:r>
            </a:p>
          </p:txBody>
        </p:sp>
        <p:sp>
          <p:nvSpPr>
            <p:cNvPr id="3119" name="TextBox 3118">
              <a:extLst>
                <a:ext uri="{FF2B5EF4-FFF2-40B4-BE49-F238E27FC236}">
                  <a16:creationId xmlns:a16="http://schemas.microsoft.com/office/drawing/2014/main" id="{E938F96C-1CB3-588E-F2F8-66CB4CEC40DF}"/>
                </a:ext>
              </a:extLst>
            </p:cNvPr>
            <p:cNvSpPr txBox="1"/>
            <p:nvPr/>
          </p:nvSpPr>
          <p:spPr>
            <a:xfrm>
              <a:off x="831289" y="2586117"/>
              <a:ext cx="132970"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a:t>
              </a:r>
            </a:p>
          </p:txBody>
        </p:sp>
      </p:grpSp>
      <p:sp>
        <p:nvSpPr>
          <p:cNvPr id="3120" name="TextBox 3119">
            <a:extLst>
              <a:ext uri="{FF2B5EF4-FFF2-40B4-BE49-F238E27FC236}">
                <a16:creationId xmlns:a16="http://schemas.microsoft.com/office/drawing/2014/main" id="{9296F7F7-76DA-09A7-C917-9352B209AB21}"/>
              </a:ext>
            </a:extLst>
          </p:cNvPr>
          <p:cNvSpPr txBox="1"/>
          <p:nvPr/>
        </p:nvSpPr>
        <p:spPr>
          <a:xfrm rot="16200000">
            <a:off x="5424999" y="2895475"/>
            <a:ext cx="2254064" cy="297454"/>
          </a:xfrm>
          <a:prstGeom prst="rect">
            <a:avLst/>
          </a:prstGeom>
          <a:noFill/>
        </p:spPr>
        <p:txBody>
          <a:bodyPr wrap="square" rIns="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3F4444"/>
                </a:solidFill>
                <a:effectLst/>
                <a:uLnTx/>
                <a:uFillTx/>
                <a:latin typeface="Arial"/>
                <a:ea typeface="+mn-ea"/>
                <a:cs typeface="+mn-cs"/>
              </a:rPr>
              <a:t>OS (%)</a:t>
            </a:r>
          </a:p>
        </p:txBody>
      </p:sp>
      <p:sp>
        <p:nvSpPr>
          <p:cNvPr id="3121" name="TextBox 3120">
            <a:extLst>
              <a:ext uri="{FF2B5EF4-FFF2-40B4-BE49-F238E27FC236}">
                <a16:creationId xmlns:a16="http://schemas.microsoft.com/office/drawing/2014/main" id="{933F7F72-284F-9112-9DF1-111A8DC1E583}"/>
              </a:ext>
            </a:extLst>
          </p:cNvPr>
          <p:cNvSpPr txBox="1"/>
          <p:nvPr/>
        </p:nvSpPr>
        <p:spPr>
          <a:xfrm>
            <a:off x="6912730" y="4159411"/>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a:t>
            </a:r>
          </a:p>
        </p:txBody>
      </p:sp>
      <p:sp>
        <p:nvSpPr>
          <p:cNvPr id="3122" name="TextBox 3121">
            <a:extLst>
              <a:ext uri="{FF2B5EF4-FFF2-40B4-BE49-F238E27FC236}">
                <a16:creationId xmlns:a16="http://schemas.microsoft.com/office/drawing/2014/main" id="{A6CDE802-0015-33A7-03AB-2ACE638FC9D3}"/>
              </a:ext>
            </a:extLst>
          </p:cNvPr>
          <p:cNvSpPr txBox="1"/>
          <p:nvPr/>
        </p:nvSpPr>
        <p:spPr>
          <a:xfrm>
            <a:off x="7369497" y="4159411"/>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a:t>
            </a:r>
          </a:p>
        </p:txBody>
      </p:sp>
      <p:sp>
        <p:nvSpPr>
          <p:cNvPr id="3123" name="TextBox 3122">
            <a:extLst>
              <a:ext uri="{FF2B5EF4-FFF2-40B4-BE49-F238E27FC236}">
                <a16:creationId xmlns:a16="http://schemas.microsoft.com/office/drawing/2014/main" id="{2E1CACB7-6E75-3881-45AA-CDE7DA3D7266}"/>
              </a:ext>
            </a:extLst>
          </p:cNvPr>
          <p:cNvSpPr txBox="1"/>
          <p:nvPr/>
        </p:nvSpPr>
        <p:spPr>
          <a:xfrm>
            <a:off x="6964738" y="4369558"/>
            <a:ext cx="4789585" cy="297454"/>
          </a:xfrm>
          <a:prstGeom prst="rect">
            <a:avLst/>
          </a:prstGeom>
          <a:noFill/>
        </p:spPr>
        <p:txBody>
          <a:bodyPr wrap="square" rIns="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3F4444"/>
                </a:solidFill>
                <a:effectLst/>
                <a:uLnTx/>
                <a:uFillTx/>
                <a:latin typeface="Arial"/>
                <a:ea typeface="+mn-ea"/>
                <a:cs typeface="+mn-cs"/>
              </a:rPr>
              <a:t>Months from randomization</a:t>
            </a:r>
          </a:p>
        </p:txBody>
      </p:sp>
      <p:sp>
        <p:nvSpPr>
          <p:cNvPr id="3124" name="TextBox 3123">
            <a:extLst>
              <a:ext uri="{FF2B5EF4-FFF2-40B4-BE49-F238E27FC236}">
                <a16:creationId xmlns:a16="http://schemas.microsoft.com/office/drawing/2014/main" id="{22893D1E-F57B-FF6A-33BD-101C3251BCC5}"/>
              </a:ext>
            </a:extLst>
          </p:cNvPr>
          <p:cNvSpPr txBox="1"/>
          <p:nvPr/>
        </p:nvSpPr>
        <p:spPr>
          <a:xfrm>
            <a:off x="6904046"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291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286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290</a:t>
            </a:r>
          </a:p>
        </p:txBody>
      </p:sp>
      <p:sp>
        <p:nvSpPr>
          <p:cNvPr id="3125" name="TextBox 3124">
            <a:extLst>
              <a:ext uri="{FF2B5EF4-FFF2-40B4-BE49-F238E27FC236}">
                <a16:creationId xmlns:a16="http://schemas.microsoft.com/office/drawing/2014/main" id="{7D3036CB-B0F3-748C-935E-B3181091C6EE}"/>
              </a:ext>
            </a:extLst>
          </p:cNvPr>
          <p:cNvSpPr txBox="1"/>
          <p:nvPr/>
        </p:nvSpPr>
        <p:spPr>
          <a:xfrm>
            <a:off x="7363322"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286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276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247</a:t>
            </a:r>
          </a:p>
        </p:txBody>
      </p:sp>
      <p:sp>
        <p:nvSpPr>
          <p:cNvPr id="3126" name="TextBox 3125">
            <a:extLst>
              <a:ext uri="{FF2B5EF4-FFF2-40B4-BE49-F238E27FC236}">
                <a16:creationId xmlns:a16="http://schemas.microsoft.com/office/drawing/2014/main" id="{949F166A-2C5F-2B38-C7B9-EAFBC0C440F8}"/>
              </a:ext>
            </a:extLst>
          </p:cNvPr>
          <p:cNvSpPr txBox="1"/>
          <p:nvPr/>
        </p:nvSpPr>
        <p:spPr>
          <a:xfrm>
            <a:off x="7822598"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281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265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236</a:t>
            </a:r>
          </a:p>
        </p:txBody>
      </p:sp>
      <p:sp>
        <p:nvSpPr>
          <p:cNvPr id="3127" name="TextBox 3126">
            <a:extLst>
              <a:ext uri="{FF2B5EF4-FFF2-40B4-BE49-F238E27FC236}">
                <a16:creationId xmlns:a16="http://schemas.microsoft.com/office/drawing/2014/main" id="{CC2BE385-9B9D-DE04-1ED4-2482A39F5B50}"/>
              </a:ext>
            </a:extLst>
          </p:cNvPr>
          <p:cNvSpPr txBox="1"/>
          <p:nvPr/>
        </p:nvSpPr>
        <p:spPr>
          <a:xfrm>
            <a:off x="8281874"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277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257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228</a:t>
            </a:r>
          </a:p>
        </p:txBody>
      </p:sp>
      <p:sp>
        <p:nvSpPr>
          <p:cNvPr id="3128" name="TextBox 3127">
            <a:extLst>
              <a:ext uri="{FF2B5EF4-FFF2-40B4-BE49-F238E27FC236}">
                <a16:creationId xmlns:a16="http://schemas.microsoft.com/office/drawing/2014/main" id="{56E3D501-D843-A5EA-6346-9AE7B49BC4DD}"/>
              </a:ext>
            </a:extLst>
          </p:cNvPr>
          <p:cNvSpPr txBox="1"/>
          <p:nvPr/>
        </p:nvSpPr>
        <p:spPr>
          <a:xfrm>
            <a:off x="8741150"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275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252</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223</a:t>
            </a:r>
          </a:p>
        </p:txBody>
      </p:sp>
      <p:sp>
        <p:nvSpPr>
          <p:cNvPr id="3129" name="TextBox 3128">
            <a:extLst>
              <a:ext uri="{FF2B5EF4-FFF2-40B4-BE49-F238E27FC236}">
                <a16:creationId xmlns:a16="http://schemas.microsoft.com/office/drawing/2014/main" id="{34D4E68B-44AB-4583-367A-EC6AD4417419}"/>
              </a:ext>
            </a:extLst>
          </p:cNvPr>
          <p:cNvSpPr txBox="1"/>
          <p:nvPr/>
        </p:nvSpPr>
        <p:spPr>
          <a:xfrm>
            <a:off x="9200426"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270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250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217</a:t>
            </a:r>
          </a:p>
        </p:txBody>
      </p:sp>
      <p:sp>
        <p:nvSpPr>
          <p:cNvPr id="3130" name="TextBox 3129">
            <a:extLst>
              <a:ext uri="{FF2B5EF4-FFF2-40B4-BE49-F238E27FC236}">
                <a16:creationId xmlns:a16="http://schemas.microsoft.com/office/drawing/2014/main" id="{2E46D536-A7DE-3591-7A0C-B7D9784A5A7D}"/>
              </a:ext>
            </a:extLst>
          </p:cNvPr>
          <p:cNvSpPr txBox="1"/>
          <p:nvPr/>
        </p:nvSpPr>
        <p:spPr>
          <a:xfrm>
            <a:off x="9659702" y="4757333"/>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233</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223</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182</a:t>
            </a:r>
          </a:p>
        </p:txBody>
      </p:sp>
      <p:sp>
        <p:nvSpPr>
          <p:cNvPr id="3131" name="TextBox 3130">
            <a:extLst>
              <a:ext uri="{FF2B5EF4-FFF2-40B4-BE49-F238E27FC236}">
                <a16:creationId xmlns:a16="http://schemas.microsoft.com/office/drawing/2014/main" id="{D02C8EBC-5F76-35C3-166A-CBD8DA4B849F}"/>
              </a:ext>
            </a:extLst>
          </p:cNvPr>
          <p:cNvSpPr txBox="1"/>
          <p:nvPr/>
        </p:nvSpPr>
        <p:spPr>
          <a:xfrm>
            <a:off x="10118978" y="4757332"/>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142</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143</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98</a:t>
            </a:r>
          </a:p>
        </p:txBody>
      </p:sp>
      <p:sp>
        <p:nvSpPr>
          <p:cNvPr id="3132" name="TextBox 3131">
            <a:extLst>
              <a:ext uri="{FF2B5EF4-FFF2-40B4-BE49-F238E27FC236}">
                <a16:creationId xmlns:a16="http://schemas.microsoft.com/office/drawing/2014/main" id="{6462B6A3-42A6-4FDF-B864-2BC315AB09FD}"/>
              </a:ext>
            </a:extLst>
          </p:cNvPr>
          <p:cNvSpPr txBox="1"/>
          <p:nvPr/>
        </p:nvSpPr>
        <p:spPr>
          <a:xfrm>
            <a:off x="10578254" y="4757332"/>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58</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64</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45</a:t>
            </a:r>
          </a:p>
        </p:txBody>
      </p:sp>
      <p:sp>
        <p:nvSpPr>
          <p:cNvPr id="3133" name="TextBox 3132">
            <a:extLst>
              <a:ext uri="{FF2B5EF4-FFF2-40B4-BE49-F238E27FC236}">
                <a16:creationId xmlns:a16="http://schemas.microsoft.com/office/drawing/2014/main" id="{D2B5522C-9FF2-40C8-1EEE-F7F862225709}"/>
              </a:ext>
            </a:extLst>
          </p:cNvPr>
          <p:cNvSpPr txBox="1"/>
          <p:nvPr/>
        </p:nvSpPr>
        <p:spPr>
          <a:xfrm>
            <a:off x="11496810" y="4757332"/>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p:txBody>
      </p:sp>
      <p:sp>
        <p:nvSpPr>
          <p:cNvPr id="3134" name="TextBox 3133">
            <a:extLst>
              <a:ext uri="{FF2B5EF4-FFF2-40B4-BE49-F238E27FC236}">
                <a16:creationId xmlns:a16="http://schemas.microsoft.com/office/drawing/2014/main" id="{1ED9452D-92AF-5AF9-EDE7-B015D916C16B}"/>
              </a:ext>
            </a:extLst>
          </p:cNvPr>
          <p:cNvSpPr txBox="1"/>
          <p:nvPr/>
        </p:nvSpPr>
        <p:spPr>
          <a:xfrm>
            <a:off x="6177743" y="4757333"/>
            <a:ext cx="672567" cy="584968"/>
          </a:xfrm>
          <a:prstGeom prst="rect">
            <a:avLst/>
          </a:prstGeom>
          <a:noFill/>
        </p:spPr>
        <p:txBody>
          <a:bodyPr wrap="square" lIns="36576" rIns="36576"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a:t>
            </a: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AVO</a:t>
            </a: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FCR/BR</a:t>
            </a:r>
          </a:p>
        </p:txBody>
      </p:sp>
      <p:sp>
        <p:nvSpPr>
          <p:cNvPr id="3135" name="TextBox 3134">
            <a:extLst>
              <a:ext uri="{FF2B5EF4-FFF2-40B4-BE49-F238E27FC236}">
                <a16:creationId xmlns:a16="http://schemas.microsoft.com/office/drawing/2014/main" id="{3F9EA8F8-E87F-F4FA-107A-0AA972419887}"/>
              </a:ext>
            </a:extLst>
          </p:cNvPr>
          <p:cNvSpPr txBox="1"/>
          <p:nvPr/>
        </p:nvSpPr>
        <p:spPr>
          <a:xfrm>
            <a:off x="6269478" y="4589228"/>
            <a:ext cx="1192177" cy="256545"/>
          </a:xfrm>
          <a:prstGeom prst="rect">
            <a:avLst/>
          </a:prstGeom>
          <a:noFill/>
        </p:spPr>
        <p:txBody>
          <a:bodyPr wrap="square" lIns="36576" rIns="36576"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Patients at risk</a:t>
            </a:r>
          </a:p>
        </p:txBody>
      </p:sp>
      <p:sp>
        <p:nvSpPr>
          <p:cNvPr id="3136" name="TextBox 3135">
            <a:extLst>
              <a:ext uri="{FF2B5EF4-FFF2-40B4-BE49-F238E27FC236}">
                <a16:creationId xmlns:a16="http://schemas.microsoft.com/office/drawing/2014/main" id="{3E83D5B5-EC7C-C5C2-9731-88F69192BBE5}"/>
              </a:ext>
            </a:extLst>
          </p:cNvPr>
          <p:cNvSpPr txBox="1"/>
          <p:nvPr/>
        </p:nvSpPr>
        <p:spPr>
          <a:xfrm>
            <a:off x="11037530" y="4757332"/>
            <a:ext cx="367775" cy="584968"/>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13</a:t>
            </a:r>
          </a:p>
        </p:txBody>
      </p:sp>
      <p:sp>
        <p:nvSpPr>
          <p:cNvPr id="3137" name="TextBox 3136">
            <a:extLst>
              <a:ext uri="{FF2B5EF4-FFF2-40B4-BE49-F238E27FC236}">
                <a16:creationId xmlns:a16="http://schemas.microsoft.com/office/drawing/2014/main" id="{AFD170D4-5C59-70E5-F8A3-23FFF8F6E5B9}"/>
              </a:ext>
            </a:extLst>
          </p:cNvPr>
          <p:cNvSpPr txBox="1"/>
          <p:nvPr/>
        </p:nvSpPr>
        <p:spPr>
          <a:xfrm>
            <a:off x="7828345" y="4159411"/>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12</a:t>
            </a:r>
          </a:p>
        </p:txBody>
      </p:sp>
      <p:sp>
        <p:nvSpPr>
          <p:cNvPr id="3138" name="TextBox 3137">
            <a:extLst>
              <a:ext uri="{FF2B5EF4-FFF2-40B4-BE49-F238E27FC236}">
                <a16:creationId xmlns:a16="http://schemas.microsoft.com/office/drawing/2014/main" id="{AE0C26A8-70BE-A9C9-20DE-28B2AF4A60E1}"/>
              </a:ext>
            </a:extLst>
          </p:cNvPr>
          <p:cNvSpPr txBox="1"/>
          <p:nvPr/>
        </p:nvSpPr>
        <p:spPr>
          <a:xfrm>
            <a:off x="8285111" y="4159411"/>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18</a:t>
            </a:r>
          </a:p>
        </p:txBody>
      </p:sp>
      <p:sp>
        <p:nvSpPr>
          <p:cNvPr id="3139" name="TextBox 3138">
            <a:extLst>
              <a:ext uri="{FF2B5EF4-FFF2-40B4-BE49-F238E27FC236}">
                <a16:creationId xmlns:a16="http://schemas.microsoft.com/office/drawing/2014/main" id="{F86D8663-899F-D920-27C2-BA1B40573427}"/>
              </a:ext>
            </a:extLst>
          </p:cNvPr>
          <p:cNvSpPr txBox="1"/>
          <p:nvPr/>
        </p:nvSpPr>
        <p:spPr>
          <a:xfrm>
            <a:off x="8756761" y="4159411"/>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24</a:t>
            </a:r>
          </a:p>
        </p:txBody>
      </p:sp>
      <p:sp>
        <p:nvSpPr>
          <p:cNvPr id="3140" name="TextBox 3139">
            <a:extLst>
              <a:ext uri="{FF2B5EF4-FFF2-40B4-BE49-F238E27FC236}">
                <a16:creationId xmlns:a16="http://schemas.microsoft.com/office/drawing/2014/main" id="{93EE2C7A-9E99-CDF1-8F9E-83CCB8E662D9}"/>
              </a:ext>
            </a:extLst>
          </p:cNvPr>
          <p:cNvSpPr txBox="1"/>
          <p:nvPr/>
        </p:nvSpPr>
        <p:spPr>
          <a:xfrm>
            <a:off x="9213527" y="4159411"/>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30</a:t>
            </a:r>
          </a:p>
        </p:txBody>
      </p:sp>
      <p:sp>
        <p:nvSpPr>
          <p:cNvPr id="3141" name="TextBox 3140">
            <a:extLst>
              <a:ext uri="{FF2B5EF4-FFF2-40B4-BE49-F238E27FC236}">
                <a16:creationId xmlns:a16="http://schemas.microsoft.com/office/drawing/2014/main" id="{792F3373-6287-6CF8-82BE-5E349A69AE61}"/>
              </a:ext>
            </a:extLst>
          </p:cNvPr>
          <p:cNvSpPr txBox="1"/>
          <p:nvPr/>
        </p:nvSpPr>
        <p:spPr>
          <a:xfrm>
            <a:off x="9660858" y="4159411"/>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36</a:t>
            </a:r>
          </a:p>
        </p:txBody>
      </p:sp>
      <p:sp>
        <p:nvSpPr>
          <p:cNvPr id="3142" name="TextBox 3141">
            <a:extLst>
              <a:ext uri="{FF2B5EF4-FFF2-40B4-BE49-F238E27FC236}">
                <a16:creationId xmlns:a16="http://schemas.microsoft.com/office/drawing/2014/main" id="{D44FDA4F-03C0-00EE-D2CD-1AEEEC426D40}"/>
              </a:ext>
            </a:extLst>
          </p:cNvPr>
          <p:cNvSpPr txBox="1"/>
          <p:nvPr/>
        </p:nvSpPr>
        <p:spPr>
          <a:xfrm>
            <a:off x="10119706" y="4159411"/>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42</a:t>
            </a:r>
          </a:p>
        </p:txBody>
      </p:sp>
      <p:sp>
        <p:nvSpPr>
          <p:cNvPr id="3143" name="TextBox 3142">
            <a:extLst>
              <a:ext uri="{FF2B5EF4-FFF2-40B4-BE49-F238E27FC236}">
                <a16:creationId xmlns:a16="http://schemas.microsoft.com/office/drawing/2014/main" id="{257313A8-65C4-BEC8-776D-CB47F551A3BF}"/>
              </a:ext>
            </a:extLst>
          </p:cNvPr>
          <p:cNvSpPr txBox="1"/>
          <p:nvPr/>
        </p:nvSpPr>
        <p:spPr>
          <a:xfrm>
            <a:off x="10576473" y="4159411"/>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48</a:t>
            </a:r>
          </a:p>
        </p:txBody>
      </p:sp>
      <p:sp>
        <p:nvSpPr>
          <p:cNvPr id="3144" name="TextBox 3143">
            <a:extLst>
              <a:ext uri="{FF2B5EF4-FFF2-40B4-BE49-F238E27FC236}">
                <a16:creationId xmlns:a16="http://schemas.microsoft.com/office/drawing/2014/main" id="{A197685C-844C-E431-4642-0278C0397A24}"/>
              </a:ext>
            </a:extLst>
          </p:cNvPr>
          <p:cNvSpPr txBox="1"/>
          <p:nvPr/>
        </p:nvSpPr>
        <p:spPr>
          <a:xfrm>
            <a:off x="11048122" y="4159411"/>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54</a:t>
            </a:r>
          </a:p>
        </p:txBody>
      </p:sp>
      <p:sp>
        <p:nvSpPr>
          <p:cNvPr id="3145" name="TextBox 3144">
            <a:extLst>
              <a:ext uri="{FF2B5EF4-FFF2-40B4-BE49-F238E27FC236}">
                <a16:creationId xmlns:a16="http://schemas.microsoft.com/office/drawing/2014/main" id="{BB128A7E-C06F-47C4-A849-17E2970CB843}"/>
              </a:ext>
            </a:extLst>
          </p:cNvPr>
          <p:cNvSpPr txBox="1"/>
          <p:nvPr/>
        </p:nvSpPr>
        <p:spPr>
          <a:xfrm>
            <a:off x="11504889" y="4159411"/>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60</a:t>
            </a:r>
          </a:p>
        </p:txBody>
      </p:sp>
      <p:sp>
        <p:nvSpPr>
          <p:cNvPr id="48" name="Freeform 47">
            <a:extLst>
              <a:ext uri="{FF2B5EF4-FFF2-40B4-BE49-F238E27FC236}">
                <a16:creationId xmlns:a16="http://schemas.microsoft.com/office/drawing/2014/main" id="{E8061819-6DCF-461C-81EC-8CF0F9BE8E30}"/>
              </a:ext>
            </a:extLst>
          </p:cNvPr>
          <p:cNvSpPr/>
          <p:nvPr/>
        </p:nvSpPr>
        <p:spPr>
          <a:xfrm>
            <a:off x="1245127" y="1963233"/>
            <a:ext cx="4477853" cy="1145404"/>
          </a:xfrm>
          <a:custGeom>
            <a:avLst/>
            <a:gdLst>
              <a:gd name="connsiteX0" fmla="*/ 0 w 4864811"/>
              <a:gd name="connsiteY0" fmla="*/ 0 h 925544"/>
              <a:gd name="connsiteX1" fmla="*/ 39743 w 4864811"/>
              <a:gd name="connsiteY1" fmla="*/ 0 h 925544"/>
              <a:gd name="connsiteX2" fmla="*/ 39743 w 4864811"/>
              <a:gd name="connsiteY2" fmla="*/ 5143 h 925544"/>
              <a:gd name="connsiteX3" fmla="*/ 107249 w 4864811"/>
              <a:gd name="connsiteY3" fmla="*/ 5143 h 925544"/>
              <a:gd name="connsiteX4" fmla="*/ 107249 w 4864811"/>
              <a:gd name="connsiteY4" fmla="*/ 17335 h 925544"/>
              <a:gd name="connsiteX5" fmla="*/ 161444 w 4864811"/>
              <a:gd name="connsiteY5" fmla="*/ 17335 h 925544"/>
              <a:gd name="connsiteX6" fmla="*/ 161444 w 4864811"/>
              <a:gd name="connsiteY6" fmla="*/ 23527 h 925544"/>
              <a:gd name="connsiteX7" fmla="*/ 535675 w 4864811"/>
              <a:gd name="connsiteY7" fmla="*/ 23527 h 925544"/>
              <a:gd name="connsiteX8" fmla="*/ 535675 w 4864811"/>
              <a:gd name="connsiteY8" fmla="*/ 27718 h 925544"/>
              <a:gd name="connsiteX9" fmla="*/ 593959 w 4864811"/>
              <a:gd name="connsiteY9" fmla="*/ 27718 h 925544"/>
              <a:gd name="connsiteX10" fmla="*/ 593959 w 4864811"/>
              <a:gd name="connsiteY10" fmla="*/ 34195 h 925544"/>
              <a:gd name="connsiteX11" fmla="*/ 822433 w 4864811"/>
              <a:gd name="connsiteY11" fmla="*/ 34195 h 925544"/>
              <a:gd name="connsiteX12" fmla="*/ 822433 w 4864811"/>
              <a:gd name="connsiteY12" fmla="*/ 40291 h 925544"/>
              <a:gd name="connsiteX13" fmla="*/ 891271 w 4864811"/>
              <a:gd name="connsiteY13" fmla="*/ 40291 h 925544"/>
              <a:gd name="connsiteX14" fmla="*/ 891271 w 4864811"/>
              <a:gd name="connsiteY14" fmla="*/ 45815 h 925544"/>
              <a:gd name="connsiteX15" fmla="*/ 962104 w 4864811"/>
              <a:gd name="connsiteY15" fmla="*/ 45815 h 925544"/>
              <a:gd name="connsiteX16" fmla="*/ 962104 w 4864811"/>
              <a:gd name="connsiteY16" fmla="*/ 52006 h 925544"/>
              <a:gd name="connsiteX17" fmla="*/ 1032463 w 4864811"/>
              <a:gd name="connsiteY17" fmla="*/ 52006 h 925544"/>
              <a:gd name="connsiteX18" fmla="*/ 1032463 w 4864811"/>
              <a:gd name="connsiteY18" fmla="*/ 59150 h 925544"/>
              <a:gd name="connsiteX19" fmla="*/ 1051193 w 4864811"/>
              <a:gd name="connsiteY19" fmla="*/ 59150 h 925544"/>
              <a:gd name="connsiteX20" fmla="*/ 1051193 w 4864811"/>
              <a:gd name="connsiteY20" fmla="*/ 65151 h 925544"/>
              <a:gd name="connsiteX21" fmla="*/ 1073727 w 4864811"/>
              <a:gd name="connsiteY21" fmla="*/ 65151 h 925544"/>
              <a:gd name="connsiteX22" fmla="*/ 1073727 w 4864811"/>
              <a:gd name="connsiteY22" fmla="*/ 70104 h 925544"/>
              <a:gd name="connsiteX23" fmla="*/ 1092363 w 4864811"/>
              <a:gd name="connsiteY23" fmla="*/ 70104 h 925544"/>
              <a:gd name="connsiteX24" fmla="*/ 1092363 w 4864811"/>
              <a:gd name="connsiteY24" fmla="*/ 74486 h 925544"/>
              <a:gd name="connsiteX25" fmla="*/ 1779784 w 4864811"/>
              <a:gd name="connsiteY25" fmla="*/ 74486 h 925544"/>
              <a:gd name="connsiteX26" fmla="*/ 1779784 w 4864811"/>
              <a:gd name="connsiteY26" fmla="*/ 82772 h 925544"/>
              <a:gd name="connsiteX27" fmla="*/ 2200413 w 4864811"/>
              <a:gd name="connsiteY27" fmla="*/ 82772 h 925544"/>
              <a:gd name="connsiteX28" fmla="*/ 2200413 w 4864811"/>
              <a:gd name="connsiteY28" fmla="*/ 89535 h 925544"/>
              <a:gd name="connsiteX29" fmla="*/ 2419475 w 4864811"/>
              <a:gd name="connsiteY29" fmla="*/ 89535 h 925544"/>
              <a:gd name="connsiteX30" fmla="*/ 2419475 w 4864811"/>
              <a:gd name="connsiteY30" fmla="*/ 92964 h 925544"/>
              <a:gd name="connsiteX31" fmla="*/ 2473670 w 4864811"/>
              <a:gd name="connsiteY31" fmla="*/ 92964 h 925544"/>
              <a:gd name="connsiteX32" fmla="*/ 2473670 w 4864811"/>
              <a:gd name="connsiteY32" fmla="*/ 100489 h 925544"/>
              <a:gd name="connsiteX33" fmla="*/ 2717167 w 4864811"/>
              <a:gd name="connsiteY33" fmla="*/ 100489 h 925544"/>
              <a:gd name="connsiteX34" fmla="*/ 2717167 w 4864811"/>
              <a:gd name="connsiteY34" fmla="*/ 104584 h 925544"/>
              <a:gd name="connsiteX35" fmla="*/ 4808716 w 4864811"/>
              <a:gd name="connsiteY35" fmla="*/ 104584 h 925544"/>
              <a:gd name="connsiteX36" fmla="*/ 4808716 w 4864811"/>
              <a:gd name="connsiteY36" fmla="*/ 925544 h 925544"/>
              <a:gd name="connsiteX37" fmla="*/ 4864812 w 4864811"/>
              <a:gd name="connsiteY37" fmla="*/ 925544 h 92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64811" h="925544">
                <a:moveTo>
                  <a:pt x="0" y="0"/>
                </a:moveTo>
                <a:lnTo>
                  <a:pt x="39743" y="0"/>
                </a:lnTo>
                <a:lnTo>
                  <a:pt x="39743" y="5143"/>
                </a:lnTo>
                <a:lnTo>
                  <a:pt x="107249" y="5143"/>
                </a:lnTo>
                <a:lnTo>
                  <a:pt x="107249" y="17335"/>
                </a:lnTo>
                <a:lnTo>
                  <a:pt x="161444" y="17335"/>
                </a:lnTo>
                <a:lnTo>
                  <a:pt x="161444" y="23527"/>
                </a:lnTo>
                <a:lnTo>
                  <a:pt x="535675" y="23527"/>
                </a:lnTo>
                <a:lnTo>
                  <a:pt x="535675" y="27718"/>
                </a:lnTo>
                <a:lnTo>
                  <a:pt x="593959" y="27718"/>
                </a:lnTo>
                <a:lnTo>
                  <a:pt x="593959" y="34195"/>
                </a:lnTo>
                <a:lnTo>
                  <a:pt x="822433" y="34195"/>
                </a:lnTo>
                <a:lnTo>
                  <a:pt x="822433" y="40291"/>
                </a:lnTo>
                <a:lnTo>
                  <a:pt x="891271" y="40291"/>
                </a:lnTo>
                <a:lnTo>
                  <a:pt x="891271" y="45815"/>
                </a:lnTo>
                <a:lnTo>
                  <a:pt x="962104" y="45815"/>
                </a:lnTo>
                <a:lnTo>
                  <a:pt x="962104" y="52006"/>
                </a:lnTo>
                <a:lnTo>
                  <a:pt x="1032463" y="52006"/>
                </a:lnTo>
                <a:lnTo>
                  <a:pt x="1032463" y="59150"/>
                </a:lnTo>
                <a:lnTo>
                  <a:pt x="1051193" y="59150"/>
                </a:lnTo>
                <a:lnTo>
                  <a:pt x="1051193" y="65151"/>
                </a:lnTo>
                <a:lnTo>
                  <a:pt x="1073727" y="65151"/>
                </a:lnTo>
                <a:lnTo>
                  <a:pt x="1073727" y="70104"/>
                </a:lnTo>
                <a:lnTo>
                  <a:pt x="1092363" y="70104"/>
                </a:lnTo>
                <a:lnTo>
                  <a:pt x="1092363" y="74486"/>
                </a:lnTo>
                <a:lnTo>
                  <a:pt x="1779784" y="74486"/>
                </a:lnTo>
                <a:lnTo>
                  <a:pt x="1779784" y="82772"/>
                </a:lnTo>
                <a:lnTo>
                  <a:pt x="2200413" y="82772"/>
                </a:lnTo>
                <a:lnTo>
                  <a:pt x="2200413" y="89535"/>
                </a:lnTo>
                <a:lnTo>
                  <a:pt x="2419475" y="89535"/>
                </a:lnTo>
                <a:lnTo>
                  <a:pt x="2419475" y="92964"/>
                </a:lnTo>
                <a:lnTo>
                  <a:pt x="2473670" y="92964"/>
                </a:lnTo>
                <a:lnTo>
                  <a:pt x="2473670" y="100489"/>
                </a:lnTo>
                <a:lnTo>
                  <a:pt x="2717167" y="100489"/>
                </a:lnTo>
                <a:lnTo>
                  <a:pt x="2717167" y="104584"/>
                </a:lnTo>
                <a:lnTo>
                  <a:pt x="4808716" y="104584"/>
                </a:lnTo>
                <a:lnTo>
                  <a:pt x="4808716" y="925544"/>
                </a:lnTo>
                <a:lnTo>
                  <a:pt x="4864812" y="925544"/>
                </a:lnTo>
              </a:path>
            </a:pathLst>
          </a:custGeom>
          <a:noFill/>
          <a:ln w="9525"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49" name="Graphic 45">
            <a:extLst>
              <a:ext uri="{FF2B5EF4-FFF2-40B4-BE49-F238E27FC236}">
                <a16:creationId xmlns:a16="http://schemas.microsoft.com/office/drawing/2014/main" id="{172FFE55-DA4E-97DD-7301-F82BD16DD4C8}"/>
              </a:ext>
            </a:extLst>
          </p:cNvPr>
          <p:cNvGrpSpPr/>
          <p:nvPr/>
        </p:nvGrpSpPr>
        <p:grpSpPr>
          <a:xfrm>
            <a:off x="1299912" y="1937535"/>
            <a:ext cx="4446872" cy="1203163"/>
            <a:chOff x="-5300689" y="694528"/>
            <a:chExt cx="4831153" cy="972216"/>
          </a:xfrm>
        </p:grpSpPr>
        <p:grpSp>
          <p:nvGrpSpPr>
            <p:cNvPr id="50" name="Graphic 45">
              <a:extLst>
                <a:ext uri="{FF2B5EF4-FFF2-40B4-BE49-F238E27FC236}">
                  <a16:creationId xmlns:a16="http://schemas.microsoft.com/office/drawing/2014/main" id="{076E56B7-F4C4-4A4B-8CE8-8C3B341839DC}"/>
                </a:ext>
              </a:extLst>
            </p:cNvPr>
            <p:cNvGrpSpPr/>
            <p:nvPr/>
          </p:nvGrpSpPr>
          <p:grpSpPr>
            <a:xfrm>
              <a:off x="-521354" y="1614834"/>
              <a:ext cx="51818" cy="51911"/>
              <a:chOff x="-521354" y="1614834"/>
              <a:chExt cx="51818" cy="51911"/>
            </a:xfrm>
          </p:grpSpPr>
          <p:sp>
            <p:nvSpPr>
              <p:cNvPr id="51" name="Freeform 50">
                <a:extLst>
                  <a:ext uri="{FF2B5EF4-FFF2-40B4-BE49-F238E27FC236}">
                    <a16:creationId xmlns:a16="http://schemas.microsoft.com/office/drawing/2014/main" id="{7F6115A1-9191-E7B6-C969-57C1B54B54D0}"/>
                  </a:ext>
                </a:extLst>
              </p:cNvPr>
              <p:cNvSpPr/>
              <p:nvPr/>
            </p:nvSpPr>
            <p:spPr>
              <a:xfrm>
                <a:off x="-521354" y="164083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 name="Freeform 51">
                <a:extLst>
                  <a:ext uri="{FF2B5EF4-FFF2-40B4-BE49-F238E27FC236}">
                    <a16:creationId xmlns:a16="http://schemas.microsoft.com/office/drawing/2014/main" id="{9853B6C9-3EBB-A9BB-A7CF-94CD91D5AA3F}"/>
                  </a:ext>
                </a:extLst>
              </p:cNvPr>
              <p:cNvSpPr/>
              <p:nvPr/>
            </p:nvSpPr>
            <p:spPr>
              <a:xfrm>
                <a:off x="-495397" y="1614834"/>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3" name="Graphic 45">
              <a:extLst>
                <a:ext uri="{FF2B5EF4-FFF2-40B4-BE49-F238E27FC236}">
                  <a16:creationId xmlns:a16="http://schemas.microsoft.com/office/drawing/2014/main" id="{1BF45B1E-57AA-D623-909F-62E3ED08F146}"/>
                </a:ext>
              </a:extLst>
            </p:cNvPr>
            <p:cNvGrpSpPr/>
            <p:nvPr/>
          </p:nvGrpSpPr>
          <p:grpSpPr>
            <a:xfrm>
              <a:off x="-777877" y="794731"/>
              <a:ext cx="51722" cy="51911"/>
              <a:chOff x="-777877" y="794731"/>
              <a:chExt cx="51722" cy="51911"/>
            </a:xfrm>
          </p:grpSpPr>
          <p:sp>
            <p:nvSpPr>
              <p:cNvPr id="54" name="Freeform 53">
                <a:extLst>
                  <a:ext uri="{FF2B5EF4-FFF2-40B4-BE49-F238E27FC236}">
                    <a16:creationId xmlns:a16="http://schemas.microsoft.com/office/drawing/2014/main" id="{55FF1079-638D-B391-99D6-F709C77BFEC4}"/>
                  </a:ext>
                </a:extLst>
              </p:cNvPr>
              <p:cNvSpPr/>
              <p:nvPr/>
            </p:nvSpPr>
            <p:spPr>
              <a:xfrm>
                <a:off x="-777877"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 name="Freeform 54">
                <a:extLst>
                  <a:ext uri="{FF2B5EF4-FFF2-40B4-BE49-F238E27FC236}">
                    <a16:creationId xmlns:a16="http://schemas.microsoft.com/office/drawing/2014/main" id="{074B647C-FFB9-2CFA-9668-9EA1121AC813}"/>
                  </a:ext>
                </a:extLst>
              </p:cNvPr>
              <p:cNvSpPr/>
              <p:nvPr/>
            </p:nvSpPr>
            <p:spPr>
              <a:xfrm>
                <a:off x="-75201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6" name="Graphic 45">
              <a:extLst>
                <a:ext uri="{FF2B5EF4-FFF2-40B4-BE49-F238E27FC236}">
                  <a16:creationId xmlns:a16="http://schemas.microsoft.com/office/drawing/2014/main" id="{B7824535-2D2C-1807-8346-33EA7B93DD7E}"/>
                </a:ext>
              </a:extLst>
            </p:cNvPr>
            <p:cNvGrpSpPr/>
            <p:nvPr/>
          </p:nvGrpSpPr>
          <p:grpSpPr>
            <a:xfrm>
              <a:off x="-803738" y="794731"/>
              <a:ext cx="51722" cy="51911"/>
              <a:chOff x="-803738" y="794731"/>
              <a:chExt cx="51722" cy="51911"/>
            </a:xfrm>
          </p:grpSpPr>
          <p:sp>
            <p:nvSpPr>
              <p:cNvPr id="57" name="Freeform 56">
                <a:extLst>
                  <a:ext uri="{FF2B5EF4-FFF2-40B4-BE49-F238E27FC236}">
                    <a16:creationId xmlns:a16="http://schemas.microsoft.com/office/drawing/2014/main" id="{D6977810-671B-E270-B76B-D3C7E3B10142}"/>
                  </a:ext>
                </a:extLst>
              </p:cNvPr>
              <p:cNvSpPr/>
              <p:nvPr/>
            </p:nvSpPr>
            <p:spPr>
              <a:xfrm>
                <a:off x="-80373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 name="Freeform 57">
                <a:extLst>
                  <a:ext uri="{FF2B5EF4-FFF2-40B4-BE49-F238E27FC236}">
                    <a16:creationId xmlns:a16="http://schemas.microsoft.com/office/drawing/2014/main" id="{2D95D431-723A-51C6-DC40-28EB8C79C0C6}"/>
                  </a:ext>
                </a:extLst>
              </p:cNvPr>
              <p:cNvSpPr/>
              <p:nvPr/>
            </p:nvSpPr>
            <p:spPr>
              <a:xfrm>
                <a:off x="-77787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9" name="Graphic 45">
              <a:extLst>
                <a:ext uri="{FF2B5EF4-FFF2-40B4-BE49-F238E27FC236}">
                  <a16:creationId xmlns:a16="http://schemas.microsoft.com/office/drawing/2014/main" id="{3DC3D3F7-E700-2DF5-6D53-AD889859601D}"/>
                </a:ext>
              </a:extLst>
            </p:cNvPr>
            <p:cNvGrpSpPr/>
            <p:nvPr/>
          </p:nvGrpSpPr>
          <p:grpSpPr>
            <a:xfrm>
              <a:off x="-807636" y="794731"/>
              <a:ext cx="51722" cy="51911"/>
              <a:chOff x="-807636" y="794731"/>
              <a:chExt cx="51722" cy="51911"/>
            </a:xfrm>
          </p:grpSpPr>
          <p:sp>
            <p:nvSpPr>
              <p:cNvPr id="60" name="Freeform 59">
                <a:extLst>
                  <a:ext uri="{FF2B5EF4-FFF2-40B4-BE49-F238E27FC236}">
                    <a16:creationId xmlns:a16="http://schemas.microsoft.com/office/drawing/2014/main" id="{D8A382CE-6100-5453-6327-36F9E7A62C7A}"/>
                  </a:ext>
                </a:extLst>
              </p:cNvPr>
              <p:cNvSpPr/>
              <p:nvPr/>
            </p:nvSpPr>
            <p:spPr>
              <a:xfrm>
                <a:off x="-807636"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 name="Freeform 60">
                <a:extLst>
                  <a:ext uri="{FF2B5EF4-FFF2-40B4-BE49-F238E27FC236}">
                    <a16:creationId xmlns:a16="http://schemas.microsoft.com/office/drawing/2014/main" id="{0EB5663A-903E-6561-077E-D83E7F426ADC}"/>
                  </a:ext>
                </a:extLst>
              </p:cNvPr>
              <p:cNvSpPr/>
              <p:nvPr/>
            </p:nvSpPr>
            <p:spPr>
              <a:xfrm>
                <a:off x="-78177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2" name="Graphic 45">
              <a:extLst>
                <a:ext uri="{FF2B5EF4-FFF2-40B4-BE49-F238E27FC236}">
                  <a16:creationId xmlns:a16="http://schemas.microsoft.com/office/drawing/2014/main" id="{D560D3C8-D541-D337-AF3D-976AD949DBA5}"/>
                </a:ext>
              </a:extLst>
            </p:cNvPr>
            <p:cNvGrpSpPr/>
            <p:nvPr/>
          </p:nvGrpSpPr>
          <p:grpSpPr>
            <a:xfrm>
              <a:off x="-811535" y="794731"/>
              <a:ext cx="51722" cy="51911"/>
              <a:chOff x="-811535" y="794731"/>
              <a:chExt cx="51722" cy="51911"/>
            </a:xfrm>
          </p:grpSpPr>
          <p:sp>
            <p:nvSpPr>
              <p:cNvPr id="63" name="Freeform 62">
                <a:extLst>
                  <a:ext uri="{FF2B5EF4-FFF2-40B4-BE49-F238E27FC236}">
                    <a16:creationId xmlns:a16="http://schemas.microsoft.com/office/drawing/2014/main" id="{FB8A5E0F-411B-4A69-7EF1-2E635E7205A0}"/>
                  </a:ext>
                </a:extLst>
              </p:cNvPr>
              <p:cNvSpPr/>
              <p:nvPr/>
            </p:nvSpPr>
            <p:spPr>
              <a:xfrm>
                <a:off x="-81153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 name="Freeform 63">
                <a:extLst>
                  <a:ext uri="{FF2B5EF4-FFF2-40B4-BE49-F238E27FC236}">
                    <a16:creationId xmlns:a16="http://schemas.microsoft.com/office/drawing/2014/main" id="{C3701E0A-9632-21AE-F7CA-78A3C243E6F1}"/>
                  </a:ext>
                </a:extLst>
              </p:cNvPr>
              <p:cNvSpPr/>
              <p:nvPr/>
            </p:nvSpPr>
            <p:spPr>
              <a:xfrm>
                <a:off x="-78567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 name="Graphic 45">
              <a:extLst>
                <a:ext uri="{FF2B5EF4-FFF2-40B4-BE49-F238E27FC236}">
                  <a16:creationId xmlns:a16="http://schemas.microsoft.com/office/drawing/2014/main" id="{15A1EF6F-5A7B-48AF-4B10-B2B0B29CF8D4}"/>
                </a:ext>
              </a:extLst>
            </p:cNvPr>
            <p:cNvGrpSpPr/>
            <p:nvPr/>
          </p:nvGrpSpPr>
          <p:grpSpPr>
            <a:xfrm>
              <a:off x="-814672" y="794731"/>
              <a:ext cx="51722" cy="51911"/>
              <a:chOff x="-814672" y="794731"/>
              <a:chExt cx="51722" cy="51911"/>
            </a:xfrm>
          </p:grpSpPr>
          <p:sp>
            <p:nvSpPr>
              <p:cNvPr id="66" name="Freeform 65">
                <a:extLst>
                  <a:ext uri="{FF2B5EF4-FFF2-40B4-BE49-F238E27FC236}">
                    <a16:creationId xmlns:a16="http://schemas.microsoft.com/office/drawing/2014/main" id="{96B9C8E4-F46F-DB50-EADE-B5F01EA74A47}"/>
                  </a:ext>
                </a:extLst>
              </p:cNvPr>
              <p:cNvSpPr/>
              <p:nvPr/>
            </p:nvSpPr>
            <p:spPr>
              <a:xfrm>
                <a:off x="-81467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 name="Freeform 66">
                <a:extLst>
                  <a:ext uri="{FF2B5EF4-FFF2-40B4-BE49-F238E27FC236}">
                    <a16:creationId xmlns:a16="http://schemas.microsoft.com/office/drawing/2014/main" id="{F7BEE4F7-DDC2-A278-07DE-F444C3163633}"/>
                  </a:ext>
                </a:extLst>
              </p:cNvPr>
              <p:cNvSpPr/>
              <p:nvPr/>
            </p:nvSpPr>
            <p:spPr>
              <a:xfrm>
                <a:off x="-788811"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 name="Graphic 45">
              <a:extLst>
                <a:ext uri="{FF2B5EF4-FFF2-40B4-BE49-F238E27FC236}">
                  <a16:creationId xmlns:a16="http://schemas.microsoft.com/office/drawing/2014/main" id="{D0B06708-EEE8-66FD-7BFD-0556C202E36C}"/>
                </a:ext>
              </a:extLst>
            </p:cNvPr>
            <p:cNvGrpSpPr/>
            <p:nvPr/>
          </p:nvGrpSpPr>
          <p:grpSpPr>
            <a:xfrm>
              <a:off x="-850992" y="794731"/>
              <a:ext cx="51722" cy="51911"/>
              <a:chOff x="-850992" y="794731"/>
              <a:chExt cx="51722" cy="51911"/>
            </a:xfrm>
          </p:grpSpPr>
          <p:sp>
            <p:nvSpPr>
              <p:cNvPr id="69" name="Freeform 68">
                <a:extLst>
                  <a:ext uri="{FF2B5EF4-FFF2-40B4-BE49-F238E27FC236}">
                    <a16:creationId xmlns:a16="http://schemas.microsoft.com/office/drawing/2014/main" id="{3BF36CE0-6C35-EC98-1E65-378416AAF044}"/>
                  </a:ext>
                </a:extLst>
              </p:cNvPr>
              <p:cNvSpPr/>
              <p:nvPr/>
            </p:nvSpPr>
            <p:spPr>
              <a:xfrm>
                <a:off x="-85099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 name="Freeform 69">
                <a:extLst>
                  <a:ext uri="{FF2B5EF4-FFF2-40B4-BE49-F238E27FC236}">
                    <a16:creationId xmlns:a16="http://schemas.microsoft.com/office/drawing/2014/main" id="{3C1B5407-FC8A-D804-F986-DB7CDF5FAEF4}"/>
                  </a:ext>
                </a:extLst>
              </p:cNvPr>
              <p:cNvSpPr/>
              <p:nvPr/>
            </p:nvSpPr>
            <p:spPr>
              <a:xfrm>
                <a:off x="-825131"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 name="Graphic 45">
              <a:extLst>
                <a:ext uri="{FF2B5EF4-FFF2-40B4-BE49-F238E27FC236}">
                  <a16:creationId xmlns:a16="http://schemas.microsoft.com/office/drawing/2014/main" id="{E6238D51-2BBF-9B20-0A63-5C8FD9B3F6EB}"/>
                </a:ext>
              </a:extLst>
            </p:cNvPr>
            <p:cNvGrpSpPr/>
            <p:nvPr/>
          </p:nvGrpSpPr>
          <p:grpSpPr>
            <a:xfrm>
              <a:off x="-887408" y="794731"/>
              <a:ext cx="51818" cy="51911"/>
              <a:chOff x="-887408" y="794731"/>
              <a:chExt cx="51818" cy="51911"/>
            </a:xfrm>
          </p:grpSpPr>
          <p:sp>
            <p:nvSpPr>
              <p:cNvPr id="72" name="Freeform 71">
                <a:extLst>
                  <a:ext uri="{FF2B5EF4-FFF2-40B4-BE49-F238E27FC236}">
                    <a16:creationId xmlns:a16="http://schemas.microsoft.com/office/drawing/2014/main" id="{A6DB0419-8B8E-1D3F-7F5D-814C7A4EFEAB}"/>
                  </a:ext>
                </a:extLst>
              </p:cNvPr>
              <p:cNvSpPr/>
              <p:nvPr/>
            </p:nvSpPr>
            <p:spPr>
              <a:xfrm>
                <a:off x="-887408"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 name="Freeform 72">
                <a:extLst>
                  <a:ext uri="{FF2B5EF4-FFF2-40B4-BE49-F238E27FC236}">
                    <a16:creationId xmlns:a16="http://schemas.microsoft.com/office/drawing/2014/main" id="{B3BC5282-EF94-E997-A6B3-E5E53A4881B2}"/>
                  </a:ext>
                </a:extLst>
              </p:cNvPr>
              <p:cNvSpPr/>
              <p:nvPr/>
            </p:nvSpPr>
            <p:spPr>
              <a:xfrm>
                <a:off x="-86154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 name="Graphic 45">
              <a:extLst>
                <a:ext uri="{FF2B5EF4-FFF2-40B4-BE49-F238E27FC236}">
                  <a16:creationId xmlns:a16="http://schemas.microsoft.com/office/drawing/2014/main" id="{C89FA2C7-1130-A1DC-ED52-BF96F6F70053}"/>
                </a:ext>
              </a:extLst>
            </p:cNvPr>
            <p:cNvGrpSpPr/>
            <p:nvPr/>
          </p:nvGrpSpPr>
          <p:grpSpPr>
            <a:xfrm>
              <a:off x="-897866" y="794731"/>
              <a:ext cx="51722" cy="51911"/>
              <a:chOff x="-897866" y="794731"/>
              <a:chExt cx="51722" cy="51911"/>
            </a:xfrm>
          </p:grpSpPr>
          <p:sp>
            <p:nvSpPr>
              <p:cNvPr id="75" name="Freeform 74">
                <a:extLst>
                  <a:ext uri="{FF2B5EF4-FFF2-40B4-BE49-F238E27FC236}">
                    <a16:creationId xmlns:a16="http://schemas.microsoft.com/office/drawing/2014/main" id="{0A77DA6B-8345-FCD9-61D1-3773004AB8F9}"/>
                  </a:ext>
                </a:extLst>
              </p:cNvPr>
              <p:cNvSpPr/>
              <p:nvPr/>
            </p:nvSpPr>
            <p:spPr>
              <a:xfrm>
                <a:off x="-897866"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 name="Freeform 75">
                <a:extLst>
                  <a:ext uri="{FF2B5EF4-FFF2-40B4-BE49-F238E27FC236}">
                    <a16:creationId xmlns:a16="http://schemas.microsoft.com/office/drawing/2014/main" id="{2A4C67C5-5A31-16F8-6A29-FCD6955B9401}"/>
                  </a:ext>
                </a:extLst>
              </p:cNvPr>
              <p:cNvSpPr/>
              <p:nvPr/>
            </p:nvSpPr>
            <p:spPr>
              <a:xfrm>
                <a:off x="-87200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 name="Graphic 45">
              <a:extLst>
                <a:ext uri="{FF2B5EF4-FFF2-40B4-BE49-F238E27FC236}">
                  <a16:creationId xmlns:a16="http://schemas.microsoft.com/office/drawing/2014/main" id="{721E28DE-50E3-3A8F-3D63-4821329A36DB}"/>
                </a:ext>
              </a:extLst>
            </p:cNvPr>
            <p:cNvGrpSpPr/>
            <p:nvPr/>
          </p:nvGrpSpPr>
          <p:grpSpPr>
            <a:xfrm>
              <a:off x="-913269" y="794731"/>
              <a:ext cx="51722" cy="51911"/>
              <a:chOff x="-913269" y="794731"/>
              <a:chExt cx="51722" cy="51911"/>
            </a:xfrm>
          </p:grpSpPr>
          <p:sp>
            <p:nvSpPr>
              <p:cNvPr id="78" name="Freeform 77">
                <a:extLst>
                  <a:ext uri="{FF2B5EF4-FFF2-40B4-BE49-F238E27FC236}">
                    <a16:creationId xmlns:a16="http://schemas.microsoft.com/office/drawing/2014/main" id="{AE920C55-3576-CCCE-5E0B-A32BBEC6831A}"/>
                  </a:ext>
                </a:extLst>
              </p:cNvPr>
              <p:cNvSpPr/>
              <p:nvPr/>
            </p:nvSpPr>
            <p:spPr>
              <a:xfrm>
                <a:off x="-913269"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9" name="Freeform 78">
                <a:extLst>
                  <a:ext uri="{FF2B5EF4-FFF2-40B4-BE49-F238E27FC236}">
                    <a16:creationId xmlns:a16="http://schemas.microsoft.com/office/drawing/2014/main" id="{935E12CF-D82B-2879-4850-C468680E3661}"/>
                  </a:ext>
                </a:extLst>
              </p:cNvPr>
              <p:cNvSpPr/>
              <p:nvPr/>
            </p:nvSpPr>
            <p:spPr>
              <a:xfrm>
                <a:off x="-88740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 name="Graphic 45">
              <a:extLst>
                <a:ext uri="{FF2B5EF4-FFF2-40B4-BE49-F238E27FC236}">
                  <a16:creationId xmlns:a16="http://schemas.microsoft.com/office/drawing/2014/main" id="{42C7D39A-EC51-BDCB-5AA0-EC8D16FBEEEE}"/>
                </a:ext>
              </a:extLst>
            </p:cNvPr>
            <p:cNvGrpSpPr/>
            <p:nvPr/>
          </p:nvGrpSpPr>
          <p:grpSpPr>
            <a:xfrm>
              <a:off x="-955294" y="794731"/>
              <a:ext cx="51818" cy="51911"/>
              <a:chOff x="-955294" y="794731"/>
              <a:chExt cx="51818" cy="51911"/>
            </a:xfrm>
          </p:grpSpPr>
          <p:sp>
            <p:nvSpPr>
              <p:cNvPr id="81" name="Freeform 80">
                <a:extLst>
                  <a:ext uri="{FF2B5EF4-FFF2-40B4-BE49-F238E27FC236}">
                    <a16:creationId xmlns:a16="http://schemas.microsoft.com/office/drawing/2014/main" id="{3C68AFCE-A982-6B73-04B6-683BFC940D1E}"/>
                  </a:ext>
                </a:extLst>
              </p:cNvPr>
              <p:cNvSpPr/>
              <p:nvPr/>
            </p:nvSpPr>
            <p:spPr>
              <a:xfrm>
                <a:off x="-955294"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2" name="Freeform 81">
                <a:extLst>
                  <a:ext uri="{FF2B5EF4-FFF2-40B4-BE49-F238E27FC236}">
                    <a16:creationId xmlns:a16="http://schemas.microsoft.com/office/drawing/2014/main" id="{50C5E4DE-F55D-66FD-173C-D820E3F0B1E6}"/>
                  </a:ext>
                </a:extLst>
              </p:cNvPr>
              <p:cNvSpPr/>
              <p:nvPr/>
            </p:nvSpPr>
            <p:spPr>
              <a:xfrm>
                <a:off x="-92943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3" name="Graphic 45">
              <a:extLst>
                <a:ext uri="{FF2B5EF4-FFF2-40B4-BE49-F238E27FC236}">
                  <a16:creationId xmlns:a16="http://schemas.microsoft.com/office/drawing/2014/main" id="{D51441D2-1A81-5AEB-EC33-178C1DBA31FC}"/>
                </a:ext>
              </a:extLst>
            </p:cNvPr>
            <p:cNvGrpSpPr/>
            <p:nvPr/>
          </p:nvGrpSpPr>
          <p:grpSpPr>
            <a:xfrm>
              <a:off x="-964992" y="794731"/>
              <a:ext cx="51722" cy="51911"/>
              <a:chOff x="-964992" y="794731"/>
              <a:chExt cx="51722" cy="51911"/>
            </a:xfrm>
          </p:grpSpPr>
          <p:sp>
            <p:nvSpPr>
              <p:cNvPr id="84" name="Freeform 83">
                <a:extLst>
                  <a:ext uri="{FF2B5EF4-FFF2-40B4-BE49-F238E27FC236}">
                    <a16:creationId xmlns:a16="http://schemas.microsoft.com/office/drawing/2014/main" id="{26341626-C3BB-B0BC-D675-1B019AF0CC7F}"/>
                  </a:ext>
                </a:extLst>
              </p:cNvPr>
              <p:cNvSpPr/>
              <p:nvPr/>
            </p:nvSpPr>
            <p:spPr>
              <a:xfrm>
                <a:off x="-96499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5" name="Freeform 84">
                <a:extLst>
                  <a:ext uri="{FF2B5EF4-FFF2-40B4-BE49-F238E27FC236}">
                    <a16:creationId xmlns:a16="http://schemas.microsoft.com/office/drawing/2014/main" id="{6AF195C7-BF53-43A7-29E0-F99EA1BEFA67}"/>
                  </a:ext>
                </a:extLst>
              </p:cNvPr>
              <p:cNvSpPr/>
              <p:nvPr/>
            </p:nvSpPr>
            <p:spPr>
              <a:xfrm>
                <a:off x="-939131"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6" name="Graphic 45">
              <a:extLst>
                <a:ext uri="{FF2B5EF4-FFF2-40B4-BE49-F238E27FC236}">
                  <a16:creationId xmlns:a16="http://schemas.microsoft.com/office/drawing/2014/main" id="{F5CC8FBC-2CA2-B6A1-26B2-983D46597A32}"/>
                </a:ext>
              </a:extLst>
            </p:cNvPr>
            <p:cNvGrpSpPr/>
            <p:nvPr/>
          </p:nvGrpSpPr>
          <p:grpSpPr>
            <a:xfrm>
              <a:off x="-992185" y="794731"/>
              <a:ext cx="51722" cy="51911"/>
              <a:chOff x="-992185" y="794731"/>
              <a:chExt cx="51722" cy="51911"/>
            </a:xfrm>
          </p:grpSpPr>
          <p:sp>
            <p:nvSpPr>
              <p:cNvPr id="87" name="Freeform 86">
                <a:extLst>
                  <a:ext uri="{FF2B5EF4-FFF2-40B4-BE49-F238E27FC236}">
                    <a16:creationId xmlns:a16="http://schemas.microsoft.com/office/drawing/2014/main" id="{2BDBC24D-4454-B9A9-27C4-2B4F9643B607}"/>
                  </a:ext>
                </a:extLst>
              </p:cNvPr>
              <p:cNvSpPr/>
              <p:nvPr/>
            </p:nvSpPr>
            <p:spPr>
              <a:xfrm>
                <a:off x="-99218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8" name="Freeform 87">
                <a:extLst>
                  <a:ext uri="{FF2B5EF4-FFF2-40B4-BE49-F238E27FC236}">
                    <a16:creationId xmlns:a16="http://schemas.microsoft.com/office/drawing/2014/main" id="{90323DD9-9199-9245-ADEB-8B7B54568AF0}"/>
                  </a:ext>
                </a:extLst>
              </p:cNvPr>
              <p:cNvSpPr/>
              <p:nvPr/>
            </p:nvSpPr>
            <p:spPr>
              <a:xfrm>
                <a:off x="-96632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9" name="Graphic 45">
              <a:extLst>
                <a:ext uri="{FF2B5EF4-FFF2-40B4-BE49-F238E27FC236}">
                  <a16:creationId xmlns:a16="http://schemas.microsoft.com/office/drawing/2014/main" id="{E93BB82E-940B-CFA1-D3F1-676E032D4DCD}"/>
                </a:ext>
              </a:extLst>
            </p:cNvPr>
            <p:cNvGrpSpPr/>
            <p:nvPr/>
          </p:nvGrpSpPr>
          <p:grpSpPr>
            <a:xfrm>
              <a:off x="-1002358" y="794731"/>
              <a:ext cx="51818" cy="51911"/>
              <a:chOff x="-1002358" y="794731"/>
              <a:chExt cx="51818" cy="51911"/>
            </a:xfrm>
          </p:grpSpPr>
          <p:sp>
            <p:nvSpPr>
              <p:cNvPr id="90" name="Freeform 89">
                <a:extLst>
                  <a:ext uri="{FF2B5EF4-FFF2-40B4-BE49-F238E27FC236}">
                    <a16:creationId xmlns:a16="http://schemas.microsoft.com/office/drawing/2014/main" id="{0A992FDC-2BC8-5821-D844-87C23E891086}"/>
                  </a:ext>
                </a:extLst>
              </p:cNvPr>
              <p:cNvSpPr/>
              <p:nvPr/>
            </p:nvSpPr>
            <p:spPr>
              <a:xfrm>
                <a:off x="-1002358"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1" name="Freeform 90">
                <a:extLst>
                  <a:ext uri="{FF2B5EF4-FFF2-40B4-BE49-F238E27FC236}">
                    <a16:creationId xmlns:a16="http://schemas.microsoft.com/office/drawing/2014/main" id="{84749DB9-214C-DC76-6837-04976C64E069}"/>
                  </a:ext>
                </a:extLst>
              </p:cNvPr>
              <p:cNvSpPr/>
              <p:nvPr/>
            </p:nvSpPr>
            <p:spPr>
              <a:xfrm>
                <a:off x="-97649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2" name="Graphic 45">
              <a:extLst>
                <a:ext uri="{FF2B5EF4-FFF2-40B4-BE49-F238E27FC236}">
                  <a16:creationId xmlns:a16="http://schemas.microsoft.com/office/drawing/2014/main" id="{261B1A6A-8283-0DE0-195C-B380C06F7D24}"/>
                </a:ext>
              </a:extLst>
            </p:cNvPr>
            <p:cNvGrpSpPr/>
            <p:nvPr/>
          </p:nvGrpSpPr>
          <p:grpSpPr>
            <a:xfrm>
              <a:off x="-1012437" y="794731"/>
              <a:ext cx="51722" cy="51911"/>
              <a:chOff x="-1012437" y="794731"/>
              <a:chExt cx="51722" cy="51911"/>
            </a:xfrm>
          </p:grpSpPr>
          <p:sp>
            <p:nvSpPr>
              <p:cNvPr id="93" name="Freeform 92">
                <a:extLst>
                  <a:ext uri="{FF2B5EF4-FFF2-40B4-BE49-F238E27FC236}">
                    <a16:creationId xmlns:a16="http://schemas.microsoft.com/office/drawing/2014/main" id="{B3D8DB4C-C321-C3F5-EBFE-998E1F81E473}"/>
                  </a:ext>
                </a:extLst>
              </p:cNvPr>
              <p:cNvSpPr/>
              <p:nvPr/>
            </p:nvSpPr>
            <p:spPr>
              <a:xfrm>
                <a:off x="-1012437"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4" name="Freeform 93">
                <a:extLst>
                  <a:ext uri="{FF2B5EF4-FFF2-40B4-BE49-F238E27FC236}">
                    <a16:creationId xmlns:a16="http://schemas.microsoft.com/office/drawing/2014/main" id="{3C256EB6-4173-651F-C57D-E2ECA931C8D9}"/>
                  </a:ext>
                </a:extLst>
              </p:cNvPr>
              <p:cNvSpPr/>
              <p:nvPr/>
            </p:nvSpPr>
            <p:spPr>
              <a:xfrm>
                <a:off x="-98657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5" name="Graphic 45">
              <a:extLst>
                <a:ext uri="{FF2B5EF4-FFF2-40B4-BE49-F238E27FC236}">
                  <a16:creationId xmlns:a16="http://schemas.microsoft.com/office/drawing/2014/main" id="{26782CDD-BAB9-EF94-CB22-A5B8CB09B327}"/>
                </a:ext>
              </a:extLst>
            </p:cNvPr>
            <p:cNvGrpSpPr/>
            <p:nvPr/>
          </p:nvGrpSpPr>
          <p:grpSpPr>
            <a:xfrm>
              <a:off x="-1049042" y="794731"/>
              <a:ext cx="51818" cy="51911"/>
              <a:chOff x="-1049042" y="794731"/>
              <a:chExt cx="51818" cy="51911"/>
            </a:xfrm>
          </p:grpSpPr>
          <p:sp>
            <p:nvSpPr>
              <p:cNvPr id="96" name="Freeform 95">
                <a:extLst>
                  <a:ext uri="{FF2B5EF4-FFF2-40B4-BE49-F238E27FC236}">
                    <a16:creationId xmlns:a16="http://schemas.microsoft.com/office/drawing/2014/main" id="{B106F6D5-BA8E-DE61-3A5A-AD2E7546B421}"/>
                  </a:ext>
                </a:extLst>
              </p:cNvPr>
              <p:cNvSpPr/>
              <p:nvPr/>
            </p:nvSpPr>
            <p:spPr>
              <a:xfrm>
                <a:off x="-1049042"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7" name="Freeform 96">
                <a:extLst>
                  <a:ext uri="{FF2B5EF4-FFF2-40B4-BE49-F238E27FC236}">
                    <a16:creationId xmlns:a16="http://schemas.microsoft.com/office/drawing/2014/main" id="{AD25A3B8-F0D4-3956-53D4-4F48A4702A8B}"/>
                  </a:ext>
                </a:extLst>
              </p:cNvPr>
              <p:cNvSpPr/>
              <p:nvPr/>
            </p:nvSpPr>
            <p:spPr>
              <a:xfrm>
                <a:off x="-102308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8" name="Graphic 45">
              <a:extLst>
                <a:ext uri="{FF2B5EF4-FFF2-40B4-BE49-F238E27FC236}">
                  <a16:creationId xmlns:a16="http://schemas.microsoft.com/office/drawing/2014/main" id="{1A9959CB-852F-0D98-BA30-2828A44FCD12}"/>
                </a:ext>
              </a:extLst>
            </p:cNvPr>
            <p:cNvGrpSpPr/>
            <p:nvPr/>
          </p:nvGrpSpPr>
          <p:grpSpPr>
            <a:xfrm>
              <a:off x="-1059501" y="794731"/>
              <a:ext cx="51722" cy="51911"/>
              <a:chOff x="-1059501" y="794731"/>
              <a:chExt cx="51722" cy="51911"/>
            </a:xfrm>
          </p:grpSpPr>
          <p:sp>
            <p:nvSpPr>
              <p:cNvPr id="99" name="Freeform 98">
                <a:extLst>
                  <a:ext uri="{FF2B5EF4-FFF2-40B4-BE49-F238E27FC236}">
                    <a16:creationId xmlns:a16="http://schemas.microsoft.com/office/drawing/2014/main" id="{33BDC5FB-C63C-5293-CECB-A6782AFFC64C}"/>
                  </a:ext>
                </a:extLst>
              </p:cNvPr>
              <p:cNvSpPr/>
              <p:nvPr/>
            </p:nvSpPr>
            <p:spPr>
              <a:xfrm>
                <a:off x="-105950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0" name="Freeform 99">
                <a:extLst>
                  <a:ext uri="{FF2B5EF4-FFF2-40B4-BE49-F238E27FC236}">
                    <a16:creationId xmlns:a16="http://schemas.microsoft.com/office/drawing/2014/main" id="{46994415-4622-0EBA-55C1-A84C639A6670}"/>
                  </a:ext>
                </a:extLst>
              </p:cNvPr>
              <p:cNvSpPr/>
              <p:nvPr/>
            </p:nvSpPr>
            <p:spPr>
              <a:xfrm>
                <a:off x="-103363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1" name="Graphic 45">
              <a:extLst>
                <a:ext uri="{FF2B5EF4-FFF2-40B4-BE49-F238E27FC236}">
                  <a16:creationId xmlns:a16="http://schemas.microsoft.com/office/drawing/2014/main" id="{B5EC3A6D-0220-491C-5904-9B32A99ED0BC}"/>
                </a:ext>
              </a:extLst>
            </p:cNvPr>
            <p:cNvGrpSpPr/>
            <p:nvPr/>
          </p:nvGrpSpPr>
          <p:grpSpPr>
            <a:xfrm>
              <a:off x="-1064159" y="794731"/>
              <a:ext cx="51722" cy="51911"/>
              <a:chOff x="-1064159" y="794731"/>
              <a:chExt cx="51722" cy="51911"/>
            </a:xfrm>
          </p:grpSpPr>
          <p:sp>
            <p:nvSpPr>
              <p:cNvPr id="102" name="Freeform 101">
                <a:extLst>
                  <a:ext uri="{FF2B5EF4-FFF2-40B4-BE49-F238E27FC236}">
                    <a16:creationId xmlns:a16="http://schemas.microsoft.com/office/drawing/2014/main" id="{10211A33-0518-C585-BEB4-5421DFDC5A87}"/>
                  </a:ext>
                </a:extLst>
              </p:cNvPr>
              <p:cNvSpPr/>
              <p:nvPr/>
            </p:nvSpPr>
            <p:spPr>
              <a:xfrm>
                <a:off x="-1064159"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3" name="Freeform 102">
                <a:extLst>
                  <a:ext uri="{FF2B5EF4-FFF2-40B4-BE49-F238E27FC236}">
                    <a16:creationId xmlns:a16="http://schemas.microsoft.com/office/drawing/2014/main" id="{478E4926-9EBC-1A5D-5D49-3230D07DEE03}"/>
                  </a:ext>
                </a:extLst>
              </p:cNvPr>
              <p:cNvSpPr/>
              <p:nvPr/>
            </p:nvSpPr>
            <p:spPr>
              <a:xfrm>
                <a:off x="-103829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4" name="Graphic 45">
              <a:extLst>
                <a:ext uri="{FF2B5EF4-FFF2-40B4-BE49-F238E27FC236}">
                  <a16:creationId xmlns:a16="http://schemas.microsoft.com/office/drawing/2014/main" id="{9CB235EF-CEAE-388D-62D7-552A45A11731}"/>
                </a:ext>
              </a:extLst>
            </p:cNvPr>
            <p:cNvGrpSpPr/>
            <p:nvPr/>
          </p:nvGrpSpPr>
          <p:grpSpPr>
            <a:xfrm>
              <a:off x="-1068248" y="794731"/>
              <a:ext cx="51722" cy="51911"/>
              <a:chOff x="-1068248" y="794731"/>
              <a:chExt cx="51722" cy="51911"/>
            </a:xfrm>
          </p:grpSpPr>
          <p:sp>
            <p:nvSpPr>
              <p:cNvPr id="105" name="Freeform 104">
                <a:extLst>
                  <a:ext uri="{FF2B5EF4-FFF2-40B4-BE49-F238E27FC236}">
                    <a16:creationId xmlns:a16="http://schemas.microsoft.com/office/drawing/2014/main" id="{D39EDD8C-9811-6437-3E42-1CD157E38777}"/>
                  </a:ext>
                </a:extLst>
              </p:cNvPr>
              <p:cNvSpPr/>
              <p:nvPr/>
            </p:nvSpPr>
            <p:spPr>
              <a:xfrm>
                <a:off x="-106824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6" name="Freeform 105">
                <a:extLst>
                  <a:ext uri="{FF2B5EF4-FFF2-40B4-BE49-F238E27FC236}">
                    <a16:creationId xmlns:a16="http://schemas.microsoft.com/office/drawing/2014/main" id="{E2FED779-4F92-45BE-2FA3-70370CFA0707}"/>
                  </a:ext>
                </a:extLst>
              </p:cNvPr>
              <p:cNvSpPr/>
              <p:nvPr/>
            </p:nvSpPr>
            <p:spPr>
              <a:xfrm>
                <a:off x="-104238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7" name="Graphic 45">
              <a:extLst>
                <a:ext uri="{FF2B5EF4-FFF2-40B4-BE49-F238E27FC236}">
                  <a16:creationId xmlns:a16="http://schemas.microsoft.com/office/drawing/2014/main" id="{CA7C6349-6431-89B2-F71C-C3B599E03B2F}"/>
                </a:ext>
              </a:extLst>
            </p:cNvPr>
            <p:cNvGrpSpPr/>
            <p:nvPr/>
          </p:nvGrpSpPr>
          <p:grpSpPr>
            <a:xfrm>
              <a:off x="-1090972" y="794731"/>
              <a:ext cx="51722" cy="51911"/>
              <a:chOff x="-1090972" y="794731"/>
              <a:chExt cx="51722" cy="51911"/>
            </a:xfrm>
          </p:grpSpPr>
          <p:sp>
            <p:nvSpPr>
              <p:cNvPr id="108" name="Freeform 107">
                <a:extLst>
                  <a:ext uri="{FF2B5EF4-FFF2-40B4-BE49-F238E27FC236}">
                    <a16:creationId xmlns:a16="http://schemas.microsoft.com/office/drawing/2014/main" id="{889C71C8-6A81-F1AE-5903-BB7243E3F91C}"/>
                  </a:ext>
                </a:extLst>
              </p:cNvPr>
              <p:cNvSpPr/>
              <p:nvPr/>
            </p:nvSpPr>
            <p:spPr>
              <a:xfrm>
                <a:off x="-109097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9" name="Freeform 108">
                <a:extLst>
                  <a:ext uri="{FF2B5EF4-FFF2-40B4-BE49-F238E27FC236}">
                    <a16:creationId xmlns:a16="http://schemas.microsoft.com/office/drawing/2014/main" id="{44B4946E-79F8-F5AD-E68F-61ED4CB347A2}"/>
                  </a:ext>
                </a:extLst>
              </p:cNvPr>
              <p:cNvSpPr/>
              <p:nvPr/>
            </p:nvSpPr>
            <p:spPr>
              <a:xfrm>
                <a:off x="-106511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0" name="Graphic 45">
              <a:extLst>
                <a:ext uri="{FF2B5EF4-FFF2-40B4-BE49-F238E27FC236}">
                  <a16:creationId xmlns:a16="http://schemas.microsoft.com/office/drawing/2014/main" id="{49FA2621-CCC5-DA36-7BDA-3892F5C30051}"/>
                </a:ext>
              </a:extLst>
            </p:cNvPr>
            <p:cNvGrpSpPr/>
            <p:nvPr/>
          </p:nvGrpSpPr>
          <p:grpSpPr>
            <a:xfrm>
              <a:off x="-1095060" y="794731"/>
              <a:ext cx="51722" cy="51911"/>
              <a:chOff x="-1095060" y="794731"/>
              <a:chExt cx="51722" cy="51911"/>
            </a:xfrm>
          </p:grpSpPr>
          <p:sp>
            <p:nvSpPr>
              <p:cNvPr id="111" name="Freeform 110">
                <a:extLst>
                  <a:ext uri="{FF2B5EF4-FFF2-40B4-BE49-F238E27FC236}">
                    <a16:creationId xmlns:a16="http://schemas.microsoft.com/office/drawing/2014/main" id="{1BCE6CE3-4F93-D969-52DE-5321F19ACA91}"/>
                  </a:ext>
                </a:extLst>
              </p:cNvPr>
              <p:cNvSpPr/>
              <p:nvPr/>
            </p:nvSpPr>
            <p:spPr>
              <a:xfrm>
                <a:off x="-109506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2" name="Freeform 111">
                <a:extLst>
                  <a:ext uri="{FF2B5EF4-FFF2-40B4-BE49-F238E27FC236}">
                    <a16:creationId xmlns:a16="http://schemas.microsoft.com/office/drawing/2014/main" id="{6BAE5472-8BEA-02B5-77F1-D69787D5A71B}"/>
                  </a:ext>
                </a:extLst>
              </p:cNvPr>
              <p:cNvSpPr/>
              <p:nvPr/>
            </p:nvSpPr>
            <p:spPr>
              <a:xfrm>
                <a:off x="-106919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3" name="Graphic 45">
              <a:extLst>
                <a:ext uri="{FF2B5EF4-FFF2-40B4-BE49-F238E27FC236}">
                  <a16:creationId xmlns:a16="http://schemas.microsoft.com/office/drawing/2014/main" id="{021FA5A9-AE1C-441A-55AC-A13868D98B27}"/>
                </a:ext>
              </a:extLst>
            </p:cNvPr>
            <p:cNvGrpSpPr/>
            <p:nvPr/>
          </p:nvGrpSpPr>
          <p:grpSpPr>
            <a:xfrm>
              <a:off x="-1098198" y="794731"/>
              <a:ext cx="51722" cy="51911"/>
              <a:chOff x="-1098198" y="794731"/>
              <a:chExt cx="51722" cy="51911"/>
            </a:xfrm>
          </p:grpSpPr>
          <p:sp>
            <p:nvSpPr>
              <p:cNvPr id="114" name="Freeform 113">
                <a:extLst>
                  <a:ext uri="{FF2B5EF4-FFF2-40B4-BE49-F238E27FC236}">
                    <a16:creationId xmlns:a16="http://schemas.microsoft.com/office/drawing/2014/main" id="{41B89B84-1E01-C822-F587-53BE5940AA32}"/>
                  </a:ext>
                </a:extLst>
              </p:cNvPr>
              <p:cNvSpPr/>
              <p:nvPr/>
            </p:nvSpPr>
            <p:spPr>
              <a:xfrm>
                <a:off x="-109819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5" name="Freeform 114">
                <a:extLst>
                  <a:ext uri="{FF2B5EF4-FFF2-40B4-BE49-F238E27FC236}">
                    <a16:creationId xmlns:a16="http://schemas.microsoft.com/office/drawing/2014/main" id="{CDDB8374-85E2-438A-EC2A-61B98B69DEF0}"/>
                  </a:ext>
                </a:extLst>
              </p:cNvPr>
              <p:cNvSpPr/>
              <p:nvPr/>
            </p:nvSpPr>
            <p:spPr>
              <a:xfrm>
                <a:off x="-107233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6" name="Graphic 45">
              <a:extLst>
                <a:ext uri="{FF2B5EF4-FFF2-40B4-BE49-F238E27FC236}">
                  <a16:creationId xmlns:a16="http://schemas.microsoft.com/office/drawing/2014/main" id="{625977FC-7B9D-C5D8-D5AC-2E748B86A299}"/>
                </a:ext>
              </a:extLst>
            </p:cNvPr>
            <p:cNvGrpSpPr/>
            <p:nvPr/>
          </p:nvGrpSpPr>
          <p:grpSpPr>
            <a:xfrm>
              <a:off x="-1101621" y="794731"/>
              <a:ext cx="51722" cy="51911"/>
              <a:chOff x="-1101621" y="794731"/>
              <a:chExt cx="51722" cy="51911"/>
            </a:xfrm>
          </p:grpSpPr>
          <p:sp>
            <p:nvSpPr>
              <p:cNvPr id="117" name="Freeform 116">
                <a:extLst>
                  <a:ext uri="{FF2B5EF4-FFF2-40B4-BE49-F238E27FC236}">
                    <a16:creationId xmlns:a16="http://schemas.microsoft.com/office/drawing/2014/main" id="{7C261872-54CF-4226-1FF8-AC8E57115B83}"/>
                  </a:ext>
                </a:extLst>
              </p:cNvPr>
              <p:cNvSpPr/>
              <p:nvPr/>
            </p:nvSpPr>
            <p:spPr>
              <a:xfrm>
                <a:off x="-110162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8" name="Freeform 117">
                <a:extLst>
                  <a:ext uri="{FF2B5EF4-FFF2-40B4-BE49-F238E27FC236}">
                    <a16:creationId xmlns:a16="http://schemas.microsoft.com/office/drawing/2014/main" id="{77E951D3-8575-C31C-AE4E-0E29C49FB77D}"/>
                  </a:ext>
                </a:extLst>
              </p:cNvPr>
              <p:cNvSpPr/>
              <p:nvPr/>
            </p:nvSpPr>
            <p:spPr>
              <a:xfrm>
                <a:off x="-107575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9" name="Graphic 45">
              <a:extLst>
                <a:ext uri="{FF2B5EF4-FFF2-40B4-BE49-F238E27FC236}">
                  <a16:creationId xmlns:a16="http://schemas.microsoft.com/office/drawing/2014/main" id="{3A94091E-52C2-31A7-F6AC-6DD6383C6B72}"/>
                </a:ext>
              </a:extLst>
            </p:cNvPr>
            <p:cNvGrpSpPr/>
            <p:nvPr/>
          </p:nvGrpSpPr>
          <p:grpSpPr>
            <a:xfrm>
              <a:off x="-1122158" y="794731"/>
              <a:ext cx="51722" cy="51911"/>
              <a:chOff x="-1122158" y="794731"/>
              <a:chExt cx="51722" cy="51911"/>
            </a:xfrm>
          </p:grpSpPr>
          <p:sp>
            <p:nvSpPr>
              <p:cNvPr id="120" name="Freeform 119">
                <a:extLst>
                  <a:ext uri="{FF2B5EF4-FFF2-40B4-BE49-F238E27FC236}">
                    <a16:creationId xmlns:a16="http://schemas.microsoft.com/office/drawing/2014/main" id="{36F1AFC0-EB3C-CBF9-2980-70BA9D95BFCA}"/>
                  </a:ext>
                </a:extLst>
              </p:cNvPr>
              <p:cNvSpPr/>
              <p:nvPr/>
            </p:nvSpPr>
            <p:spPr>
              <a:xfrm>
                <a:off x="-112215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1" name="Freeform 120">
                <a:extLst>
                  <a:ext uri="{FF2B5EF4-FFF2-40B4-BE49-F238E27FC236}">
                    <a16:creationId xmlns:a16="http://schemas.microsoft.com/office/drawing/2014/main" id="{07C51FFB-69BC-460A-BE8F-D6621D5650F7}"/>
                  </a:ext>
                </a:extLst>
              </p:cNvPr>
              <p:cNvSpPr/>
              <p:nvPr/>
            </p:nvSpPr>
            <p:spPr>
              <a:xfrm>
                <a:off x="-109629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2" name="Graphic 45">
              <a:extLst>
                <a:ext uri="{FF2B5EF4-FFF2-40B4-BE49-F238E27FC236}">
                  <a16:creationId xmlns:a16="http://schemas.microsoft.com/office/drawing/2014/main" id="{18EE251E-E672-B1B6-5AB1-DAD6AAB14FB4}"/>
                </a:ext>
              </a:extLst>
            </p:cNvPr>
            <p:cNvGrpSpPr/>
            <p:nvPr/>
          </p:nvGrpSpPr>
          <p:grpSpPr>
            <a:xfrm>
              <a:off x="-1132616" y="794731"/>
              <a:ext cx="51722" cy="51911"/>
              <a:chOff x="-1132616" y="794731"/>
              <a:chExt cx="51722" cy="51911"/>
            </a:xfrm>
          </p:grpSpPr>
          <p:sp>
            <p:nvSpPr>
              <p:cNvPr id="123" name="Freeform 122">
                <a:extLst>
                  <a:ext uri="{FF2B5EF4-FFF2-40B4-BE49-F238E27FC236}">
                    <a16:creationId xmlns:a16="http://schemas.microsoft.com/office/drawing/2014/main" id="{2C507ECB-6296-0A16-AD16-D4B0BD253E2E}"/>
                  </a:ext>
                </a:extLst>
              </p:cNvPr>
              <p:cNvSpPr/>
              <p:nvPr/>
            </p:nvSpPr>
            <p:spPr>
              <a:xfrm>
                <a:off x="-1132616"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4" name="Freeform 123">
                <a:extLst>
                  <a:ext uri="{FF2B5EF4-FFF2-40B4-BE49-F238E27FC236}">
                    <a16:creationId xmlns:a16="http://schemas.microsoft.com/office/drawing/2014/main" id="{049DBFD2-9682-62E8-FC1B-FF083D5E0B83}"/>
                  </a:ext>
                </a:extLst>
              </p:cNvPr>
              <p:cNvSpPr/>
              <p:nvPr/>
            </p:nvSpPr>
            <p:spPr>
              <a:xfrm>
                <a:off x="-110675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5" name="Graphic 45">
              <a:extLst>
                <a:ext uri="{FF2B5EF4-FFF2-40B4-BE49-F238E27FC236}">
                  <a16:creationId xmlns:a16="http://schemas.microsoft.com/office/drawing/2014/main" id="{CDB020A3-B5F3-C6B9-E665-5B8F55AB1D92}"/>
                </a:ext>
              </a:extLst>
            </p:cNvPr>
            <p:cNvGrpSpPr/>
            <p:nvPr/>
          </p:nvGrpSpPr>
          <p:grpSpPr>
            <a:xfrm>
              <a:off x="-1153439" y="794731"/>
              <a:ext cx="51818" cy="51911"/>
              <a:chOff x="-1153439" y="794731"/>
              <a:chExt cx="51818" cy="51911"/>
            </a:xfrm>
          </p:grpSpPr>
          <p:sp>
            <p:nvSpPr>
              <p:cNvPr id="126" name="Freeform 125">
                <a:extLst>
                  <a:ext uri="{FF2B5EF4-FFF2-40B4-BE49-F238E27FC236}">
                    <a16:creationId xmlns:a16="http://schemas.microsoft.com/office/drawing/2014/main" id="{8490E2A8-18C0-1FED-0557-0E0B61213D61}"/>
                  </a:ext>
                </a:extLst>
              </p:cNvPr>
              <p:cNvSpPr/>
              <p:nvPr/>
            </p:nvSpPr>
            <p:spPr>
              <a:xfrm>
                <a:off x="-1153439"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7" name="Freeform 126">
                <a:extLst>
                  <a:ext uri="{FF2B5EF4-FFF2-40B4-BE49-F238E27FC236}">
                    <a16:creationId xmlns:a16="http://schemas.microsoft.com/office/drawing/2014/main" id="{C82FA44B-0777-68D0-0D75-BEE39719E6E2}"/>
                  </a:ext>
                </a:extLst>
              </p:cNvPr>
              <p:cNvSpPr/>
              <p:nvPr/>
            </p:nvSpPr>
            <p:spPr>
              <a:xfrm>
                <a:off x="-112748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8" name="Graphic 45">
              <a:extLst>
                <a:ext uri="{FF2B5EF4-FFF2-40B4-BE49-F238E27FC236}">
                  <a16:creationId xmlns:a16="http://schemas.microsoft.com/office/drawing/2014/main" id="{992D6B81-6AC6-EF3A-92C7-096BA8CBE220}"/>
                </a:ext>
              </a:extLst>
            </p:cNvPr>
            <p:cNvGrpSpPr/>
            <p:nvPr/>
          </p:nvGrpSpPr>
          <p:grpSpPr>
            <a:xfrm>
              <a:off x="-1159238" y="794731"/>
              <a:ext cx="51818" cy="51911"/>
              <a:chOff x="-1159238" y="794731"/>
              <a:chExt cx="51818" cy="51911"/>
            </a:xfrm>
          </p:grpSpPr>
          <p:sp>
            <p:nvSpPr>
              <p:cNvPr id="129" name="Freeform 128">
                <a:extLst>
                  <a:ext uri="{FF2B5EF4-FFF2-40B4-BE49-F238E27FC236}">
                    <a16:creationId xmlns:a16="http://schemas.microsoft.com/office/drawing/2014/main" id="{3D0F3D75-795F-D842-023B-CE309DF4E5B0}"/>
                  </a:ext>
                </a:extLst>
              </p:cNvPr>
              <p:cNvSpPr/>
              <p:nvPr/>
            </p:nvSpPr>
            <p:spPr>
              <a:xfrm>
                <a:off x="-1159238"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0" name="Freeform 129">
                <a:extLst>
                  <a:ext uri="{FF2B5EF4-FFF2-40B4-BE49-F238E27FC236}">
                    <a16:creationId xmlns:a16="http://schemas.microsoft.com/office/drawing/2014/main" id="{5866ADAD-214D-7FEF-81E6-32EEFB147E33}"/>
                  </a:ext>
                </a:extLst>
              </p:cNvPr>
              <p:cNvSpPr/>
              <p:nvPr/>
            </p:nvSpPr>
            <p:spPr>
              <a:xfrm>
                <a:off x="-113337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 name="Graphic 45">
              <a:extLst>
                <a:ext uri="{FF2B5EF4-FFF2-40B4-BE49-F238E27FC236}">
                  <a16:creationId xmlns:a16="http://schemas.microsoft.com/office/drawing/2014/main" id="{C53FC87F-9445-C799-098A-C9214F51EA6D}"/>
                </a:ext>
              </a:extLst>
            </p:cNvPr>
            <p:cNvGrpSpPr/>
            <p:nvPr/>
          </p:nvGrpSpPr>
          <p:grpSpPr>
            <a:xfrm>
              <a:off x="-1185100" y="794731"/>
              <a:ext cx="51722" cy="51911"/>
              <a:chOff x="-1185100" y="794731"/>
              <a:chExt cx="51722" cy="51911"/>
            </a:xfrm>
          </p:grpSpPr>
          <p:sp>
            <p:nvSpPr>
              <p:cNvPr id="132" name="Freeform 131">
                <a:extLst>
                  <a:ext uri="{FF2B5EF4-FFF2-40B4-BE49-F238E27FC236}">
                    <a16:creationId xmlns:a16="http://schemas.microsoft.com/office/drawing/2014/main" id="{2BC49C91-5B8B-44DA-C1A7-9F64AACC7198}"/>
                  </a:ext>
                </a:extLst>
              </p:cNvPr>
              <p:cNvSpPr/>
              <p:nvPr/>
            </p:nvSpPr>
            <p:spPr>
              <a:xfrm>
                <a:off x="-118510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3" name="Freeform 132">
                <a:extLst>
                  <a:ext uri="{FF2B5EF4-FFF2-40B4-BE49-F238E27FC236}">
                    <a16:creationId xmlns:a16="http://schemas.microsoft.com/office/drawing/2014/main" id="{90FD806D-002F-14F4-42FD-00DB34F248D1}"/>
                  </a:ext>
                </a:extLst>
              </p:cNvPr>
              <p:cNvSpPr/>
              <p:nvPr/>
            </p:nvSpPr>
            <p:spPr>
              <a:xfrm>
                <a:off x="-115923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4" name="Graphic 45">
              <a:extLst>
                <a:ext uri="{FF2B5EF4-FFF2-40B4-BE49-F238E27FC236}">
                  <a16:creationId xmlns:a16="http://schemas.microsoft.com/office/drawing/2014/main" id="{BBF5632D-2B7E-02D4-CE25-2AA44F5A1440}"/>
                </a:ext>
              </a:extLst>
            </p:cNvPr>
            <p:cNvGrpSpPr/>
            <p:nvPr/>
          </p:nvGrpSpPr>
          <p:grpSpPr>
            <a:xfrm>
              <a:off x="-1189664" y="794731"/>
              <a:ext cx="51722" cy="51911"/>
              <a:chOff x="-1189664" y="794731"/>
              <a:chExt cx="51722" cy="51911"/>
            </a:xfrm>
          </p:grpSpPr>
          <p:sp>
            <p:nvSpPr>
              <p:cNvPr id="135" name="Freeform 134">
                <a:extLst>
                  <a:ext uri="{FF2B5EF4-FFF2-40B4-BE49-F238E27FC236}">
                    <a16:creationId xmlns:a16="http://schemas.microsoft.com/office/drawing/2014/main" id="{EDC07D56-CE59-9095-4FF2-123489331670}"/>
                  </a:ext>
                </a:extLst>
              </p:cNvPr>
              <p:cNvSpPr/>
              <p:nvPr/>
            </p:nvSpPr>
            <p:spPr>
              <a:xfrm>
                <a:off x="-1189664"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6" name="Freeform 135">
                <a:extLst>
                  <a:ext uri="{FF2B5EF4-FFF2-40B4-BE49-F238E27FC236}">
                    <a16:creationId xmlns:a16="http://schemas.microsoft.com/office/drawing/2014/main" id="{DEF2CAE9-282C-0CBE-4C23-97FD5AD9C021}"/>
                  </a:ext>
                </a:extLst>
              </p:cNvPr>
              <p:cNvSpPr/>
              <p:nvPr/>
            </p:nvSpPr>
            <p:spPr>
              <a:xfrm>
                <a:off x="-116380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7" name="Graphic 45">
              <a:extLst>
                <a:ext uri="{FF2B5EF4-FFF2-40B4-BE49-F238E27FC236}">
                  <a16:creationId xmlns:a16="http://schemas.microsoft.com/office/drawing/2014/main" id="{3D9D251D-CC9F-1E75-7436-84E27972B232}"/>
                </a:ext>
              </a:extLst>
            </p:cNvPr>
            <p:cNvGrpSpPr/>
            <p:nvPr/>
          </p:nvGrpSpPr>
          <p:grpSpPr>
            <a:xfrm>
              <a:off x="-1216286" y="794731"/>
              <a:ext cx="51722" cy="51911"/>
              <a:chOff x="-1216286" y="794731"/>
              <a:chExt cx="51722" cy="51911"/>
            </a:xfrm>
          </p:grpSpPr>
          <p:sp>
            <p:nvSpPr>
              <p:cNvPr id="138" name="Freeform 137">
                <a:extLst>
                  <a:ext uri="{FF2B5EF4-FFF2-40B4-BE49-F238E27FC236}">
                    <a16:creationId xmlns:a16="http://schemas.microsoft.com/office/drawing/2014/main" id="{00576718-F92F-2138-5FDA-C731EF16AB12}"/>
                  </a:ext>
                </a:extLst>
              </p:cNvPr>
              <p:cNvSpPr/>
              <p:nvPr/>
            </p:nvSpPr>
            <p:spPr>
              <a:xfrm>
                <a:off x="-1216286"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9" name="Freeform 138">
                <a:extLst>
                  <a:ext uri="{FF2B5EF4-FFF2-40B4-BE49-F238E27FC236}">
                    <a16:creationId xmlns:a16="http://schemas.microsoft.com/office/drawing/2014/main" id="{1173C971-5236-B727-D00E-2BB8B16A5918}"/>
                  </a:ext>
                </a:extLst>
              </p:cNvPr>
              <p:cNvSpPr/>
              <p:nvPr/>
            </p:nvSpPr>
            <p:spPr>
              <a:xfrm>
                <a:off x="-119042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0" name="Graphic 45">
              <a:extLst>
                <a:ext uri="{FF2B5EF4-FFF2-40B4-BE49-F238E27FC236}">
                  <a16:creationId xmlns:a16="http://schemas.microsoft.com/office/drawing/2014/main" id="{56F03DA3-D188-6DFF-EA4E-CFD3D2AB9ED8}"/>
                </a:ext>
              </a:extLst>
            </p:cNvPr>
            <p:cNvGrpSpPr/>
            <p:nvPr/>
          </p:nvGrpSpPr>
          <p:grpSpPr>
            <a:xfrm>
              <a:off x="-1229217" y="794731"/>
              <a:ext cx="51722" cy="51911"/>
              <a:chOff x="-1229217" y="794731"/>
              <a:chExt cx="51722" cy="51911"/>
            </a:xfrm>
          </p:grpSpPr>
          <p:sp>
            <p:nvSpPr>
              <p:cNvPr id="141" name="Freeform 140">
                <a:extLst>
                  <a:ext uri="{FF2B5EF4-FFF2-40B4-BE49-F238E27FC236}">
                    <a16:creationId xmlns:a16="http://schemas.microsoft.com/office/drawing/2014/main" id="{53476668-4282-2284-2AEB-837D0D432B69}"/>
                  </a:ext>
                </a:extLst>
              </p:cNvPr>
              <p:cNvSpPr/>
              <p:nvPr/>
            </p:nvSpPr>
            <p:spPr>
              <a:xfrm>
                <a:off x="-1229217"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2" name="Freeform 141">
                <a:extLst>
                  <a:ext uri="{FF2B5EF4-FFF2-40B4-BE49-F238E27FC236}">
                    <a16:creationId xmlns:a16="http://schemas.microsoft.com/office/drawing/2014/main" id="{C2E668E7-4F96-9343-D224-0BADA3CBAEB5}"/>
                  </a:ext>
                </a:extLst>
              </p:cNvPr>
              <p:cNvSpPr/>
              <p:nvPr/>
            </p:nvSpPr>
            <p:spPr>
              <a:xfrm>
                <a:off x="-120335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3" name="Graphic 45">
              <a:extLst>
                <a:ext uri="{FF2B5EF4-FFF2-40B4-BE49-F238E27FC236}">
                  <a16:creationId xmlns:a16="http://schemas.microsoft.com/office/drawing/2014/main" id="{8BA3F182-1345-DA3D-8C0F-70F59789FC9F}"/>
                </a:ext>
              </a:extLst>
            </p:cNvPr>
            <p:cNvGrpSpPr/>
            <p:nvPr/>
          </p:nvGrpSpPr>
          <p:grpSpPr>
            <a:xfrm>
              <a:off x="-1257835" y="794731"/>
              <a:ext cx="51722" cy="51911"/>
              <a:chOff x="-1257835" y="794731"/>
              <a:chExt cx="51722" cy="51911"/>
            </a:xfrm>
          </p:grpSpPr>
          <p:sp>
            <p:nvSpPr>
              <p:cNvPr id="144" name="Freeform 143">
                <a:extLst>
                  <a:ext uri="{FF2B5EF4-FFF2-40B4-BE49-F238E27FC236}">
                    <a16:creationId xmlns:a16="http://schemas.microsoft.com/office/drawing/2014/main" id="{85D52B1E-583B-9B05-5F7E-07A472C6C9E7}"/>
                  </a:ext>
                </a:extLst>
              </p:cNvPr>
              <p:cNvSpPr/>
              <p:nvPr/>
            </p:nvSpPr>
            <p:spPr>
              <a:xfrm>
                <a:off x="-125783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5" name="Freeform 144">
                <a:extLst>
                  <a:ext uri="{FF2B5EF4-FFF2-40B4-BE49-F238E27FC236}">
                    <a16:creationId xmlns:a16="http://schemas.microsoft.com/office/drawing/2014/main" id="{C69529C5-2B55-A19B-EB27-1321ED21B5F7}"/>
                  </a:ext>
                </a:extLst>
              </p:cNvPr>
              <p:cNvSpPr/>
              <p:nvPr/>
            </p:nvSpPr>
            <p:spPr>
              <a:xfrm>
                <a:off x="-123197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6" name="Graphic 45">
              <a:extLst>
                <a:ext uri="{FF2B5EF4-FFF2-40B4-BE49-F238E27FC236}">
                  <a16:creationId xmlns:a16="http://schemas.microsoft.com/office/drawing/2014/main" id="{9139B817-02CE-F607-710A-B8B9A9B5C88B}"/>
                </a:ext>
              </a:extLst>
            </p:cNvPr>
            <p:cNvGrpSpPr/>
            <p:nvPr/>
          </p:nvGrpSpPr>
          <p:grpSpPr>
            <a:xfrm>
              <a:off x="-1289211" y="794731"/>
              <a:ext cx="51722" cy="51911"/>
              <a:chOff x="-1289211" y="794731"/>
              <a:chExt cx="51722" cy="51911"/>
            </a:xfrm>
          </p:grpSpPr>
          <p:sp>
            <p:nvSpPr>
              <p:cNvPr id="147" name="Freeform 146">
                <a:extLst>
                  <a:ext uri="{FF2B5EF4-FFF2-40B4-BE49-F238E27FC236}">
                    <a16:creationId xmlns:a16="http://schemas.microsoft.com/office/drawing/2014/main" id="{6946B381-AA55-43F4-F10F-7CE2787E9189}"/>
                  </a:ext>
                </a:extLst>
              </p:cNvPr>
              <p:cNvSpPr/>
              <p:nvPr/>
            </p:nvSpPr>
            <p:spPr>
              <a:xfrm>
                <a:off x="-128921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8" name="Freeform 147">
                <a:extLst>
                  <a:ext uri="{FF2B5EF4-FFF2-40B4-BE49-F238E27FC236}">
                    <a16:creationId xmlns:a16="http://schemas.microsoft.com/office/drawing/2014/main" id="{C30FBAB7-1970-3066-2ABD-EC0E25A7D6D1}"/>
                  </a:ext>
                </a:extLst>
              </p:cNvPr>
              <p:cNvSpPr/>
              <p:nvPr/>
            </p:nvSpPr>
            <p:spPr>
              <a:xfrm>
                <a:off x="-126335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9" name="Graphic 45">
              <a:extLst>
                <a:ext uri="{FF2B5EF4-FFF2-40B4-BE49-F238E27FC236}">
                  <a16:creationId xmlns:a16="http://schemas.microsoft.com/office/drawing/2014/main" id="{0E9FDA76-B3D8-0E83-A8E0-D1B507606CBD}"/>
                </a:ext>
              </a:extLst>
            </p:cNvPr>
            <p:cNvGrpSpPr/>
            <p:nvPr/>
          </p:nvGrpSpPr>
          <p:grpSpPr>
            <a:xfrm>
              <a:off x="-1325722" y="794731"/>
              <a:ext cx="51722" cy="51911"/>
              <a:chOff x="-1325722" y="794731"/>
              <a:chExt cx="51722" cy="51911"/>
            </a:xfrm>
          </p:grpSpPr>
          <p:sp>
            <p:nvSpPr>
              <p:cNvPr id="150" name="Freeform 149">
                <a:extLst>
                  <a:ext uri="{FF2B5EF4-FFF2-40B4-BE49-F238E27FC236}">
                    <a16:creationId xmlns:a16="http://schemas.microsoft.com/office/drawing/2014/main" id="{BB5AB8B1-347B-331E-1625-2CFACBA868AD}"/>
                  </a:ext>
                </a:extLst>
              </p:cNvPr>
              <p:cNvSpPr/>
              <p:nvPr/>
            </p:nvSpPr>
            <p:spPr>
              <a:xfrm>
                <a:off x="-132572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1" name="Freeform 150">
                <a:extLst>
                  <a:ext uri="{FF2B5EF4-FFF2-40B4-BE49-F238E27FC236}">
                    <a16:creationId xmlns:a16="http://schemas.microsoft.com/office/drawing/2014/main" id="{C6963BEB-D1A7-DFCF-5FCA-B34E2A8D301A}"/>
                  </a:ext>
                </a:extLst>
              </p:cNvPr>
              <p:cNvSpPr/>
              <p:nvPr/>
            </p:nvSpPr>
            <p:spPr>
              <a:xfrm>
                <a:off x="-129986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2" name="Graphic 45">
              <a:extLst>
                <a:ext uri="{FF2B5EF4-FFF2-40B4-BE49-F238E27FC236}">
                  <a16:creationId xmlns:a16="http://schemas.microsoft.com/office/drawing/2014/main" id="{AEAA7E4F-5143-0EAF-DD70-29490235F43A}"/>
                </a:ext>
              </a:extLst>
            </p:cNvPr>
            <p:cNvGrpSpPr/>
            <p:nvPr/>
          </p:nvGrpSpPr>
          <p:grpSpPr>
            <a:xfrm>
              <a:off x="-1330191" y="794731"/>
              <a:ext cx="51722" cy="51911"/>
              <a:chOff x="-1330191" y="794731"/>
              <a:chExt cx="51722" cy="51911"/>
            </a:xfrm>
          </p:grpSpPr>
          <p:sp>
            <p:nvSpPr>
              <p:cNvPr id="153" name="Freeform 152">
                <a:extLst>
                  <a:ext uri="{FF2B5EF4-FFF2-40B4-BE49-F238E27FC236}">
                    <a16:creationId xmlns:a16="http://schemas.microsoft.com/office/drawing/2014/main" id="{C5C70850-011A-4362-01EF-4E59AFC36E8F}"/>
                  </a:ext>
                </a:extLst>
              </p:cNvPr>
              <p:cNvSpPr/>
              <p:nvPr/>
            </p:nvSpPr>
            <p:spPr>
              <a:xfrm>
                <a:off x="-133019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4" name="Freeform 153">
                <a:extLst>
                  <a:ext uri="{FF2B5EF4-FFF2-40B4-BE49-F238E27FC236}">
                    <a16:creationId xmlns:a16="http://schemas.microsoft.com/office/drawing/2014/main" id="{EBE76B90-910F-D231-8AFF-3E4FCB5FA420}"/>
                  </a:ext>
                </a:extLst>
              </p:cNvPr>
              <p:cNvSpPr/>
              <p:nvPr/>
            </p:nvSpPr>
            <p:spPr>
              <a:xfrm>
                <a:off x="-130432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5" name="Graphic 45">
              <a:extLst>
                <a:ext uri="{FF2B5EF4-FFF2-40B4-BE49-F238E27FC236}">
                  <a16:creationId xmlns:a16="http://schemas.microsoft.com/office/drawing/2014/main" id="{6D901F6F-B6D4-CE2A-7D4B-0CAEE133272D}"/>
                </a:ext>
              </a:extLst>
            </p:cNvPr>
            <p:cNvGrpSpPr/>
            <p:nvPr/>
          </p:nvGrpSpPr>
          <p:grpSpPr>
            <a:xfrm>
              <a:off x="-1351583" y="794731"/>
              <a:ext cx="51722" cy="51911"/>
              <a:chOff x="-1351583" y="794731"/>
              <a:chExt cx="51722" cy="51911"/>
            </a:xfrm>
          </p:grpSpPr>
          <p:sp>
            <p:nvSpPr>
              <p:cNvPr id="156" name="Freeform 155">
                <a:extLst>
                  <a:ext uri="{FF2B5EF4-FFF2-40B4-BE49-F238E27FC236}">
                    <a16:creationId xmlns:a16="http://schemas.microsoft.com/office/drawing/2014/main" id="{3262E69E-EDE7-6604-E00E-DB58DC4664FC}"/>
                  </a:ext>
                </a:extLst>
              </p:cNvPr>
              <p:cNvSpPr/>
              <p:nvPr/>
            </p:nvSpPr>
            <p:spPr>
              <a:xfrm>
                <a:off x="-1351583"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7" name="Freeform 156">
                <a:extLst>
                  <a:ext uri="{FF2B5EF4-FFF2-40B4-BE49-F238E27FC236}">
                    <a16:creationId xmlns:a16="http://schemas.microsoft.com/office/drawing/2014/main" id="{44A5791C-091F-2A12-A346-B231B69EDD20}"/>
                  </a:ext>
                </a:extLst>
              </p:cNvPr>
              <p:cNvSpPr/>
              <p:nvPr/>
            </p:nvSpPr>
            <p:spPr>
              <a:xfrm>
                <a:off x="-132572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8" name="Graphic 45">
              <a:extLst>
                <a:ext uri="{FF2B5EF4-FFF2-40B4-BE49-F238E27FC236}">
                  <a16:creationId xmlns:a16="http://schemas.microsoft.com/office/drawing/2014/main" id="{93B62DCD-31FB-4485-CE7C-E80EF05BAD8E}"/>
                </a:ext>
              </a:extLst>
            </p:cNvPr>
            <p:cNvGrpSpPr/>
            <p:nvPr/>
          </p:nvGrpSpPr>
          <p:grpSpPr>
            <a:xfrm>
              <a:off x="-1356052" y="794731"/>
              <a:ext cx="51722" cy="51911"/>
              <a:chOff x="-1356052" y="794731"/>
              <a:chExt cx="51722" cy="51911"/>
            </a:xfrm>
          </p:grpSpPr>
          <p:sp>
            <p:nvSpPr>
              <p:cNvPr id="159" name="Freeform 158">
                <a:extLst>
                  <a:ext uri="{FF2B5EF4-FFF2-40B4-BE49-F238E27FC236}">
                    <a16:creationId xmlns:a16="http://schemas.microsoft.com/office/drawing/2014/main" id="{14E00FCF-E5C2-A70B-6FF4-7188164D19E7}"/>
                  </a:ext>
                </a:extLst>
              </p:cNvPr>
              <p:cNvSpPr/>
              <p:nvPr/>
            </p:nvSpPr>
            <p:spPr>
              <a:xfrm>
                <a:off x="-135605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0" name="Freeform 159">
                <a:extLst>
                  <a:ext uri="{FF2B5EF4-FFF2-40B4-BE49-F238E27FC236}">
                    <a16:creationId xmlns:a16="http://schemas.microsoft.com/office/drawing/2014/main" id="{25993D65-0693-00CB-B30E-8F1EF1215604}"/>
                  </a:ext>
                </a:extLst>
              </p:cNvPr>
              <p:cNvSpPr/>
              <p:nvPr/>
            </p:nvSpPr>
            <p:spPr>
              <a:xfrm>
                <a:off x="-1330191"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1" name="Graphic 45">
              <a:extLst>
                <a:ext uri="{FF2B5EF4-FFF2-40B4-BE49-F238E27FC236}">
                  <a16:creationId xmlns:a16="http://schemas.microsoft.com/office/drawing/2014/main" id="{0BC5E174-CB5A-E09F-755F-168654F61884}"/>
                </a:ext>
              </a:extLst>
            </p:cNvPr>
            <p:cNvGrpSpPr/>
            <p:nvPr/>
          </p:nvGrpSpPr>
          <p:grpSpPr>
            <a:xfrm>
              <a:off x="-1377540" y="794731"/>
              <a:ext cx="51818" cy="51911"/>
              <a:chOff x="-1377540" y="794731"/>
              <a:chExt cx="51818" cy="51911"/>
            </a:xfrm>
          </p:grpSpPr>
          <p:sp>
            <p:nvSpPr>
              <p:cNvPr id="162" name="Freeform 161">
                <a:extLst>
                  <a:ext uri="{FF2B5EF4-FFF2-40B4-BE49-F238E27FC236}">
                    <a16:creationId xmlns:a16="http://schemas.microsoft.com/office/drawing/2014/main" id="{08D489C9-0939-7D6C-8D93-263A02E2C1FE}"/>
                  </a:ext>
                </a:extLst>
              </p:cNvPr>
              <p:cNvSpPr/>
              <p:nvPr/>
            </p:nvSpPr>
            <p:spPr>
              <a:xfrm>
                <a:off x="-1377540"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3" name="Freeform 162">
                <a:extLst>
                  <a:ext uri="{FF2B5EF4-FFF2-40B4-BE49-F238E27FC236}">
                    <a16:creationId xmlns:a16="http://schemas.microsoft.com/office/drawing/2014/main" id="{F2608A78-5357-713C-DDAE-4977BC707CFD}"/>
                  </a:ext>
                </a:extLst>
              </p:cNvPr>
              <p:cNvSpPr/>
              <p:nvPr/>
            </p:nvSpPr>
            <p:spPr>
              <a:xfrm>
                <a:off x="-135158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4" name="Graphic 45">
              <a:extLst>
                <a:ext uri="{FF2B5EF4-FFF2-40B4-BE49-F238E27FC236}">
                  <a16:creationId xmlns:a16="http://schemas.microsoft.com/office/drawing/2014/main" id="{86E4A6A3-2516-5938-4E80-8717ABEA9E16}"/>
                </a:ext>
              </a:extLst>
            </p:cNvPr>
            <p:cNvGrpSpPr/>
            <p:nvPr/>
          </p:nvGrpSpPr>
          <p:grpSpPr>
            <a:xfrm>
              <a:off x="-1388379" y="794731"/>
              <a:ext cx="51722" cy="51911"/>
              <a:chOff x="-1388379" y="794731"/>
              <a:chExt cx="51722" cy="51911"/>
            </a:xfrm>
          </p:grpSpPr>
          <p:sp>
            <p:nvSpPr>
              <p:cNvPr id="165" name="Freeform 164">
                <a:extLst>
                  <a:ext uri="{FF2B5EF4-FFF2-40B4-BE49-F238E27FC236}">
                    <a16:creationId xmlns:a16="http://schemas.microsoft.com/office/drawing/2014/main" id="{5C45F1ED-04AC-D197-0688-CD12721653D3}"/>
                  </a:ext>
                </a:extLst>
              </p:cNvPr>
              <p:cNvSpPr/>
              <p:nvPr/>
            </p:nvSpPr>
            <p:spPr>
              <a:xfrm>
                <a:off x="-1388379"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6" name="Freeform 165">
                <a:extLst>
                  <a:ext uri="{FF2B5EF4-FFF2-40B4-BE49-F238E27FC236}">
                    <a16:creationId xmlns:a16="http://schemas.microsoft.com/office/drawing/2014/main" id="{3CE67229-CFE3-B097-661E-DE1D285B48BA}"/>
                  </a:ext>
                </a:extLst>
              </p:cNvPr>
              <p:cNvSpPr/>
              <p:nvPr/>
            </p:nvSpPr>
            <p:spPr>
              <a:xfrm>
                <a:off x="-136251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7" name="Graphic 45">
              <a:extLst>
                <a:ext uri="{FF2B5EF4-FFF2-40B4-BE49-F238E27FC236}">
                  <a16:creationId xmlns:a16="http://schemas.microsoft.com/office/drawing/2014/main" id="{609F37D0-EA88-EC26-B0F4-C4DFBB850A6A}"/>
                </a:ext>
              </a:extLst>
            </p:cNvPr>
            <p:cNvGrpSpPr/>
            <p:nvPr/>
          </p:nvGrpSpPr>
          <p:grpSpPr>
            <a:xfrm>
              <a:off x="-1404352" y="794731"/>
              <a:ext cx="51818" cy="51911"/>
              <a:chOff x="-1404352" y="794731"/>
              <a:chExt cx="51818" cy="51911"/>
            </a:xfrm>
          </p:grpSpPr>
          <p:sp>
            <p:nvSpPr>
              <p:cNvPr id="168" name="Freeform 167">
                <a:extLst>
                  <a:ext uri="{FF2B5EF4-FFF2-40B4-BE49-F238E27FC236}">
                    <a16:creationId xmlns:a16="http://schemas.microsoft.com/office/drawing/2014/main" id="{8D7E3C86-0EE3-AFE6-2608-261F29B831F2}"/>
                  </a:ext>
                </a:extLst>
              </p:cNvPr>
              <p:cNvSpPr/>
              <p:nvPr/>
            </p:nvSpPr>
            <p:spPr>
              <a:xfrm>
                <a:off x="-1404352"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9" name="Freeform 168">
                <a:extLst>
                  <a:ext uri="{FF2B5EF4-FFF2-40B4-BE49-F238E27FC236}">
                    <a16:creationId xmlns:a16="http://schemas.microsoft.com/office/drawing/2014/main" id="{DFD14C52-3B75-74C2-FA35-CAD82D651A50}"/>
                  </a:ext>
                </a:extLst>
              </p:cNvPr>
              <p:cNvSpPr/>
              <p:nvPr/>
            </p:nvSpPr>
            <p:spPr>
              <a:xfrm>
                <a:off x="-1378491"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0" name="Graphic 45">
              <a:extLst>
                <a:ext uri="{FF2B5EF4-FFF2-40B4-BE49-F238E27FC236}">
                  <a16:creationId xmlns:a16="http://schemas.microsoft.com/office/drawing/2014/main" id="{A29F1D4B-EAC7-A6C4-2B36-FB3859ED6423}"/>
                </a:ext>
              </a:extLst>
            </p:cNvPr>
            <p:cNvGrpSpPr/>
            <p:nvPr/>
          </p:nvGrpSpPr>
          <p:grpSpPr>
            <a:xfrm>
              <a:off x="-1414240" y="794731"/>
              <a:ext cx="51722" cy="51911"/>
              <a:chOff x="-1414240" y="794731"/>
              <a:chExt cx="51722" cy="51911"/>
            </a:xfrm>
          </p:grpSpPr>
          <p:sp>
            <p:nvSpPr>
              <p:cNvPr id="171" name="Freeform 170">
                <a:extLst>
                  <a:ext uri="{FF2B5EF4-FFF2-40B4-BE49-F238E27FC236}">
                    <a16:creationId xmlns:a16="http://schemas.microsoft.com/office/drawing/2014/main" id="{3701C609-3E62-101B-1C9C-3FD105B56788}"/>
                  </a:ext>
                </a:extLst>
              </p:cNvPr>
              <p:cNvSpPr/>
              <p:nvPr/>
            </p:nvSpPr>
            <p:spPr>
              <a:xfrm>
                <a:off x="-141424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2" name="Freeform 171">
                <a:extLst>
                  <a:ext uri="{FF2B5EF4-FFF2-40B4-BE49-F238E27FC236}">
                    <a16:creationId xmlns:a16="http://schemas.microsoft.com/office/drawing/2014/main" id="{E373AF14-AF7F-827F-94EC-385944DD8CC9}"/>
                  </a:ext>
                </a:extLst>
              </p:cNvPr>
              <p:cNvSpPr/>
              <p:nvPr/>
            </p:nvSpPr>
            <p:spPr>
              <a:xfrm>
                <a:off x="-138837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3" name="Graphic 45">
              <a:extLst>
                <a:ext uri="{FF2B5EF4-FFF2-40B4-BE49-F238E27FC236}">
                  <a16:creationId xmlns:a16="http://schemas.microsoft.com/office/drawing/2014/main" id="{342EBB44-32F6-EF43-126C-66A57912E881}"/>
                </a:ext>
              </a:extLst>
            </p:cNvPr>
            <p:cNvGrpSpPr/>
            <p:nvPr/>
          </p:nvGrpSpPr>
          <p:grpSpPr>
            <a:xfrm>
              <a:off x="-1424889" y="794731"/>
              <a:ext cx="51722" cy="51911"/>
              <a:chOff x="-1424889" y="794731"/>
              <a:chExt cx="51722" cy="51911"/>
            </a:xfrm>
          </p:grpSpPr>
          <p:sp>
            <p:nvSpPr>
              <p:cNvPr id="174" name="Freeform 173">
                <a:extLst>
                  <a:ext uri="{FF2B5EF4-FFF2-40B4-BE49-F238E27FC236}">
                    <a16:creationId xmlns:a16="http://schemas.microsoft.com/office/drawing/2014/main" id="{B370B2AD-4179-E305-CA4A-95FC27CDF5E1}"/>
                  </a:ext>
                </a:extLst>
              </p:cNvPr>
              <p:cNvSpPr/>
              <p:nvPr/>
            </p:nvSpPr>
            <p:spPr>
              <a:xfrm>
                <a:off x="-1424889"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5" name="Freeform 174">
                <a:extLst>
                  <a:ext uri="{FF2B5EF4-FFF2-40B4-BE49-F238E27FC236}">
                    <a16:creationId xmlns:a16="http://schemas.microsoft.com/office/drawing/2014/main" id="{0613EE90-5556-486A-7B7F-1EE6D3479107}"/>
                  </a:ext>
                </a:extLst>
              </p:cNvPr>
              <p:cNvSpPr/>
              <p:nvPr/>
            </p:nvSpPr>
            <p:spPr>
              <a:xfrm>
                <a:off x="-139902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6" name="Graphic 45">
              <a:extLst>
                <a:ext uri="{FF2B5EF4-FFF2-40B4-BE49-F238E27FC236}">
                  <a16:creationId xmlns:a16="http://schemas.microsoft.com/office/drawing/2014/main" id="{039056FE-4F9F-8E3E-1E05-7E9E0BF1CAA3}"/>
                </a:ext>
              </a:extLst>
            </p:cNvPr>
            <p:cNvGrpSpPr/>
            <p:nvPr/>
          </p:nvGrpSpPr>
          <p:grpSpPr>
            <a:xfrm>
              <a:off x="-1456075" y="794731"/>
              <a:ext cx="51722" cy="51911"/>
              <a:chOff x="-1456075" y="794731"/>
              <a:chExt cx="51722" cy="51911"/>
            </a:xfrm>
          </p:grpSpPr>
          <p:sp>
            <p:nvSpPr>
              <p:cNvPr id="177" name="Freeform 176">
                <a:extLst>
                  <a:ext uri="{FF2B5EF4-FFF2-40B4-BE49-F238E27FC236}">
                    <a16:creationId xmlns:a16="http://schemas.microsoft.com/office/drawing/2014/main" id="{E6581626-F26F-07A7-9BF3-BDE4333DB35B}"/>
                  </a:ext>
                </a:extLst>
              </p:cNvPr>
              <p:cNvSpPr/>
              <p:nvPr/>
            </p:nvSpPr>
            <p:spPr>
              <a:xfrm>
                <a:off x="-145607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8" name="Freeform 177">
                <a:extLst>
                  <a:ext uri="{FF2B5EF4-FFF2-40B4-BE49-F238E27FC236}">
                    <a16:creationId xmlns:a16="http://schemas.microsoft.com/office/drawing/2014/main" id="{FE8A8347-789E-424C-023E-55CE4BA6EF93}"/>
                  </a:ext>
                </a:extLst>
              </p:cNvPr>
              <p:cNvSpPr/>
              <p:nvPr/>
            </p:nvSpPr>
            <p:spPr>
              <a:xfrm>
                <a:off x="-143021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9" name="Graphic 45">
              <a:extLst>
                <a:ext uri="{FF2B5EF4-FFF2-40B4-BE49-F238E27FC236}">
                  <a16:creationId xmlns:a16="http://schemas.microsoft.com/office/drawing/2014/main" id="{D02E4DB7-F974-6668-E596-F42576086A11}"/>
                </a:ext>
              </a:extLst>
            </p:cNvPr>
            <p:cNvGrpSpPr/>
            <p:nvPr/>
          </p:nvGrpSpPr>
          <p:grpSpPr>
            <a:xfrm>
              <a:off x="-1449610" y="794731"/>
              <a:ext cx="51722" cy="51911"/>
              <a:chOff x="-1449610" y="794731"/>
              <a:chExt cx="51722" cy="51911"/>
            </a:xfrm>
          </p:grpSpPr>
          <p:sp>
            <p:nvSpPr>
              <p:cNvPr id="180" name="Freeform 179">
                <a:extLst>
                  <a:ext uri="{FF2B5EF4-FFF2-40B4-BE49-F238E27FC236}">
                    <a16:creationId xmlns:a16="http://schemas.microsoft.com/office/drawing/2014/main" id="{5A80D620-9EA8-8B01-D438-06A439006E6E}"/>
                  </a:ext>
                </a:extLst>
              </p:cNvPr>
              <p:cNvSpPr/>
              <p:nvPr/>
            </p:nvSpPr>
            <p:spPr>
              <a:xfrm>
                <a:off x="-144961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1" name="Freeform 180">
                <a:extLst>
                  <a:ext uri="{FF2B5EF4-FFF2-40B4-BE49-F238E27FC236}">
                    <a16:creationId xmlns:a16="http://schemas.microsoft.com/office/drawing/2014/main" id="{761A4FCC-CE39-2D16-C573-D8B183B05A80}"/>
                  </a:ext>
                </a:extLst>
              </p:cNvPr>
              <p:cNvSpPr/>
              <p:nvPr/>
            </p:nvSpPr>
            <p:spPr>
              <a:xfrm>
                <a:off x="-142374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2" name="Graphic 45">
              <a:extLst>
                <a:ext uri="{FF2B5EF4-FFF2-40B4-BE49-F238E27FC236}">
                  <a16:creationId xmlns:a16="http://schemas.microsoft.com/office/drawing/2014/main" id="{12B6AE16-BC98-4E30-86B2-5F4E3ECBE55B}"/>
                </a:ext>
              </a:extLst>
            </p:cNvPr>
            <p:cNvGrpSpPr/>
            <p:nvPr/>
          </p:nvGrpSpPr>
          <p:grpSpPr>
            <a:xfrm>
              <a:off x="-1442669" y="794731"/>
              <a:ext cx="51818" cy="51911"/>
              <a:chOff x="-1442669" y="794731"/>
              <a:chExt cx="51818" cy="51911"/>
            </a:xfrm>
          </p:grpSpPr>
          <p:sp>
            <p:nvSpPr>
              <p:cNvPr id="183" name="Freeform 182">
                <a:extLst>
                  <a:ext uri="{FF2B5EF4-FFF2-40B4-BE49-F238E27FC236}">
                    <a16:creationId xmlns:a16="http://schemas.microsoft.com/office/drawing/2014/main" id="{68E6BA5C-BFA5-1C10-0459-909D13BC68CA}"/>
                  </a:ext>
                </a:extLst>
              </p:cNvPr>
              <p:cNvSpPr/>
              <p:nvPr/>
            </p:nvSpPr>
            <p:spPr>
              <a:xfrm>
                <a:off x="-1442669"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4" name="Freeform 183">
                <a:extLst>
                  <a:ext uri="{FF2B5EF4-FFF2-40B4-BE49-F238E27FC236}">
                    <a16:creationId xmlns:a16="http://schemas.microsoft.com/office/drawing/2014/main" id="{FD830931-0D96-865F-406D-6C013486804E}"/>
                  </a:ext>
                </a:extLst>
              </p:cNvPr>
              <p:cNvSpPr/>
              <p:nvPr/>
            </p:nvSpPr>
            <p:spPr>
              <a:xfrm>
                <a:off x="-141671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5" name="Graphic 45">
              <a:extLst>
                <a:ext uri="{FF2B5EF4-FFF2-40B4-BE49-F238E27FC236}">
                  <a16:creationId xmlns:a16="http://schemas.microsoft.com/office/drawing/2014/main" id="{A28B7FE5-834F-B078-6ADB-ED61F1EB3089}"/>
                </a:ext>
              </a:extLst>
            </p:cNvPr>
            <p:cNvGrpSpPr/>
            <p:nvPr/>
          </p:nvGrpSpPr>
          <p:grpSpPr>
            <a:xfrm>
              <a:off x="-1482792" y="794731"/>
              <a:ext cx="51818" cy="51911"/>
              <a:chOff x="-1482792" y="794731"/>
              <a:chExt cx="51818" cy="51911"/>
            </a:xfrm>
          </p:grpSpPr>
          <p:sp>
            <p:nvSpPr>
              <p:cNvPr id="186" name="Freeform 185">
                <a:extLst>
                  <a:ext uri="{FF2B5EF4-FFF2-40B4-BE49-F238E27FC236}">
                    <a16:creationId xmlns:a16="http://schemas.microsoft.com/office/drawing/2014/main" id="{0523DEA3-6E71-E4A1-2134-860E1641F0E5}"/>
                  </a:ext>
                </a:extLst>
              </p:cNvPr>
              <p:cNvSpPr/>
              <p:nvPr/>
            </p:nvSpPr>
            <p:spPr>
              <a:xfrm>
                <a:off x="-1482792"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7" name="Freeform 186">
                <a:extLst>
                  <a:ext uri="{FF2B5EF4-FFF2-40B4-BE49-F238E27FC236}">
                    <a16:creationId xmlns:a16="http://schemas.microsoft.com/office/drawing/2014/main" id="{34A98C57-8A92-DC1E-F125-3FA883D065DF}"/>
                  </a:ext>
                </a:extLst>
              </p:cNvPr>
              <p:cNvSpPr/>
              <p:nvPr/>
            </p:nvSpPr>
            <p:spPr>
              <a:xfrm>
                <a:off x="-145683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8" name="Graphic 45">
              <a:extLst>
                <a:ext uri="{FF2B5EF4-FFF2-40B4-BE49-F238E27FC236}">
                  <a16:creationId xmlns:a16="http://schemas.microsoft.com/office/drawing/2014/main" id="{507233FF-2116-633C-6400-4AFE4F20632E}"/>
                </a:ext>
              </a:extLst>
            </p:cNvPr>
            <p:cNvGrpSpPr/>
            <p:nvPr/>
          </p:nvGrpSpPr>
          <p:grpSpPr>
            <a:xfrm>
              <a:off x="-1497720" y="794731"/>
              <a:ext cx="51722" cy="51911"/>
              <a:chOff x="-1497720" y="794731"/>
              <a:chExt cx="51722" cy="51911"/>
            </a:xfrm>
          </p:grpSpPr>
          <p:sp>
            <p:nvSpPr>
              <p:cNvPr id="189" name="Freeform 188">
                <a:extLst>
                  <a:ext uri="{FF2B5EF4-FFF2-40B4-BE49-F238E27FC236}">
                    <a16:creationId xmlns:a16="http://schemas.microsoft.com/office/drawing/2014/main" id="{5F287B43-F650-C2D1-28C7-BDD060BDAF48}"/>
                  </a:ext>
                </a:extLst>
              </p:cNvPr>
              <p:cNvSpPr/>
              <p:nvPr/>
            </p:nvSpPr>
            <p:spPr>
              <a:xfrm>
                <a:off x="-149772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0" name="Freeform 189">
                <a:extLst>
                  <a:ext uri="{FF2B5EF4-FFF2-40B4-BE49-F238E27FC236}">
                    <a16:creationId xmlns:a16="http://schemas.microsoft.com/office/drawing/2014/main" id="{92E1464D-91F3-54B1-955D-478FDE70914E}"/>
                  </a:ext>
                </a:extLst>
              </p:cNvPr>
              <p:cNvSpPr/>
              <p:nvPr/>
            </p:nvSpPr>
            <p:spPr>
              <a:xfrm>
                <a:off x="-147185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1" name="Graphic 45">
              <a:extLst>
                <a:ext uri="{FF2B5EF4-FFF2-40B4-BE49-F238E27FC236}">
                  <a16:creationId xmlns:a16="http://schemas.microsoft.com/office/drawing/2014/main" id="{3C72925B-3EBE-73E5-C91A-334751FCD7DC}"/>
                </a:ext>
              </a:extLst>
            </p:cNvPr>
            <p:cNvGrpSpPr/>
            <p:nvPr/>
          </p:nvGrpSpPr>
          <p:grpSpPr>
            <a:xfrm>
              <a:off x="-1508654" y="794731"/>
              <a:ext cx="51818" cy="51911"/>
              <a:chOff x="-1508654" y="794731"/>
              <a:chExt cx="51818" cy="51911"/>
            </a:xfrm>
          </p:grpSpPr>
          <p:sp>
            <p:nvSpPr>
              <p:cNvPr id="192" name="Freeform 191">
                <a:extLst>
                  <a:ext uri="{FF2B5EF4-FFF2-40B4-BE49-F238E27FC236}">
                    <a16:creationId xmlns:a16="http://schemas.microsoft.com/office/drawing/2014/main" id="{6B13AF64-7FE2-CC0B-8413-A75252D64BDB}"/>
                  </a:ext>
                </a:extLst>
              </p:cNvPr>
              <p:cNvSpPr/>
              <p:nvPr/>
            </p:nvSpPr>
            <p:spPr>
              <a:xfrm>
                <a:off x="-1508654"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3" name="Freeform 192">
                <a:extLst>
                  <a:ext uri="{FF2B5EF4-FFF2-40B4-BE49-F238E27FC236}">
                    <a16:creationId xmlns:a16="http://schemas.microsoft.com/office/drawing/2014/main" id="{06CF6EA3-281A-11F9-3E33-2ED7FEBB9528}"/>
                  </a:ext>
                </a:extLst>
              </p:cNvPr>
              <p:cNvSpPr/>
              <p:nvPr/>
            </p:nvSpPr>
            <p:spPr>
              <a:xfrm>
                <a:off x="-148279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4" name="Graphic 45">
              <a:extLst>
                <a:ext uri="{FF2B5EF4-FFF2-40B4-BE49-F238E27FC236}">
                  <a16:creationId xmlns:a16="http://schemas.microsoft.com/office/drawing/2014/main" id="{3F4726C9-6790-237D-A6F8-8CFE801DE03D}"/>
                </a:ext>
              </a:extLst>
            </p:cNvPr>
            <p:cNvGrpSpPr/>
            <p:nvPr/>
          </p:nvGrpSpPr>
          <p:grpSpPr>
            <a:xfrm>
              <a:off x="-1528811" y="794731"/>
              <a:ext cx="51722" cy="51911"/>
              <a:chOff x="-1528811" y="794731"/>
              <a:chExt cx="51722" cy="51911"/>
            </a:xfrm>
          </p:grpSpPr>
          <p:sp>
            <p:nvSpPr>
              <p:cNvPr id="195" name="Freeform 194">
                <a:extLst>
                  <a:ext uri="{FF2B5EF4-FFF2-40B4-BE49-F238E27FC236}">
                    <a16:creationId xmlns:a16="http://schemas.microsoft.com/office/drawing/2014/main" id="{91E471AA-CB46-0F39-CAEF-0A39029D35A2}"/>
                  </a:ext>
                </a:extLst>
              </p:cNvPr>
              <p:cNvSpPr/>
              <p:nvPr/>
            </p:nvSpPr>
            <p:spPr>
              <a:xfrm>
                <a:off x="-152881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6" name="Freeform 195">
                <a:extLst>
                  <a:ext uri="{FF2B5EF4-FFF2-40B4-BE49-F238E27FC236}">
                    <a16:creationId xmlns:a16="http://schemas.microsoft.com/office/drawing/2014/main" id="{BFC96712-3F71-1A92-3B2C-6DC900250F08}"/>
                  </a:ext>
                </a:extLst>
              </p:cNvPr>
              <p:cNvSpPr/>
              <p:nvPr/>
            </p:nvSpPr>
            <p:spPr>
              <a:xfrm>
                <a:off x="-150294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7" name="Graphic 45">
              <a:extLst>
                <a:ext uri="{FF2B5EF4-FFF2-40B4-BE49-F238E27FC236}">
                  <a16:creationId xmlns:a16="http://schemas.microsoft.com/office/drawing/2014/main" id="{F160D684-412C-ADC1-7E84-6F1529622183}"/>
                </a:ext>
              </a:extLst>
            </p:cNvPr>
            <p:cNvGrpSpPr/>
            <p:nvPr/>
          </p:nvGrpSpPr>
          <p:grpSpPr>
            <a:xfrm>
              <a:off x="-1490494" y="794731"/>
              <a:ext cx="51722" cy="51911"/>
              <a:chOff x="-1490494" y="794731"/>
              <a:chExt cx="51722" cy="51911"/>
            </a:xfrm>
          </p:grpSpPr>
          <p:sp>
            <p:nvSpPr>
              <p:cNvPr id="198" name="Freeform 197">
                <a:extLst>
                  <a:ext uri="{FF2B5EF4-FFF2-40B4-BE49-F238E27FC236}">
                    <a16:creationId xmlns:a16="http://schemas.microsoft.com/office/drawing/2014/main" id="{09FA5614-CAE8-C5CB-E1B5-01147B6ABE47}"/>
                  </a:ext>
                </a:extLst>
              </p:cNvPr>
              <p:cNvSpPr/>
              <p:nvPr/>
            </p:nvSpPr>
            <p:spPr>
              <a:xfrm>
                <a:off x="-1490494"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9" name="Freeform 198">
                <a:extLst>
                  <a:ext uri="{FF2B5EF4-FFF2-40B4-BE49-F238E27FC236}">
                    <a16:creationId xmlns:a16="http://schemas.microsoft.com/office/drawing/2014/main" id="{0EB0C070-41A1-5372-69DF-3D859CF37F10}"/>
                  </a:ext>
                </a:extLst>
              </p:cNvPr>
              <p:cNvSpPr/>
              <p:nvPr/>
            </p:nvSpPr>
            <p:spPr>
              <a:xfrm>
                <a:off x="-146463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0" name="Graphic 45">
              <a:extLst>
                <a:ext uri="{FF2B5EF4-FFF2-40B4-BE49-F238E27FC236}">
                  <a16:creationId xmlns:a16="http://schemas.microsoft.com/office/drawing/2014/main" id="{60491543-CCF2-D71C-A565-7868DABA83A2}"/>
                </a:ext>
              </a:extLst>
            </p:cNvPr>
            <p:cNvGrpSpPr/>
            <p:nvPr/>
          </p:nvGrpSpPr>
          <p:grpSpPr>
            <a:xfrm>
              <a:off x="-1516355" y="794731"/>
              <a:ext cx="51722" cy="51911"/>
              <a:chOff x="-1516355" y="794731"/>
              <a:chExt cx="51722" cy="51911"/>
            </a:xfrm>
          </p:grpSpPr>
          <p:sp>
            <p:nvSpPr>
              <p:cNvPr id="201" name="Freeform 200">
                <a:extLst>
                  <a:ext uri="{FF2B5EF4-FFF2-40B4-BE49-F238E27FC236}">
                    <a16:creationId xmlns:a16="http://schemas.microsoft.com/office/drawing/2014/main" id="{1F7524BD-AF88-436B-550D-53FA0116B4F2}"/>
                  </a:ext>
                </a:extLst>
              </p:cNvPr>
              <p:cNvSpPr/>
              <p:nvPr/>
            </p:nvSpPr>
            <p:spPr>
              <a:xfrm>
                <a:off x="-151635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2" name="Freeform 201">
                <a:extLst>
                  <a:ext uri="{FF2B5EF4-FFF2-40B4-BE49-F238E27FC236}">
                    <a16:creationId xmlns:a16="http://schemas.microsoft.com/office/drawing/2014/main" id="{B1FB338E-B1FF-3A38-1F93-9AD8F46F4E00}"/>
                  </a:ext>
                </a:extLst>
              </p:cNvPr>
              <p:cNvSpPr/>
              <p:nvPr/>
            </p:nvSpPr>
            <p:spPr>
              <a:xfrm>
                <a:off x="-149049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3" name="Graphic 45">
              <a:extLst>
                <a:ext uri="{FF2B5EF4-FFF2-40B4-BE49-F238E27FC236}">
                  <a16:creationId xmlns:a16="http://schemas.microsoft.com/office/drawing/2014/main" id="{9B3F6EBD-C8EF-0B86-FF20-E68F1A96DAF5}"/>
                </a:ext>
              </a:extLst>
            </p:cNvPr>
            <p:cNvGrpSpPr/>
            <p:nvPr/>
          </p:nvGrpSpPr>
          <p:grpSpPr>
            <a:xfrm>
              <a:off x="-1532138" y="794731"/>
              <a:ext cx="51818" cy="51911"/>
              <a:chOff x="-1532138" y="794731"/>
              <a:chExt cx="51818" cy="51911"/>
            </a:xfrm>
          </p:grpSpPr>
          <p:sp>
            <p:nvSpPr>
              <p:cNvPr id="204" name="Freeform 203">
                <a:extLst>
                  <a:ext uri="{FF2B5EF4-FFF2-40B4-BE49-F238E27FC236}">
                    <a16:creationId xmlns:a16="http://schemas.microsoft.com/office/drawing/2014/main" id="{AAF85856-B308-C8D1-9696-46BC555611C6}"/>
                  </a:ext>
                </a:extLst>
              </p:cNvPr>
              <p:cNvSpPr/>
              <p:nvPr/>
            </p:nvSpPr>
            <p:spPr>
              <a:xfrm>
                <a:off x="-1532138"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5" name="Freeform 204">
                <a:extLst>
                  <a:ext uri="{FF2B5EF4-FFF2-40B4-BE49-F238E27FC236}">
                    <a16:creationId xmlns:a16="http://schemas.microsoft.com/office/drawing/2014/main" id="{D9E7CCC8-4BCC-EE84-5208-1795EC1BF88F}"/>
                  </a:ext>
                </a:extLst>
              </p:cNvPr>
              <p:cNvSpPr/>
              <p:nvPr/>
            </p:nvSpPr>
            <p:spPr>
              <a:xfrm>
                <a:off x="-150618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6" name="Graphic 45">
              <a:extLst>
                <a:ext uri="{FF2B5EF4-FFF2-40B4-BE49-F238E27FC236}">
                  <a16:creationId xmlns:a16="http://schemas.microsoft.com/office/drawing/2014/main" id="{2FFE6E5A-C888-B349-0ADC-F01F0F4B5466}"/>
                </a:ext>
              </a:extLst>
            </p:cNvPr>
            <p:cNvGrpSpPr/>
            <p:nvPr/>
          </p:nvGrpSpPr>
          <p:grpSpPr>
            <a:xfrm>
              <a:off x="-1536607" y="794731"/>
              <a:ext cx="51818" cy="51911"/>
              <a:chOff x="-1536607" y="794731"/>
              <a:chExt cx="51818" cy="51911"/>
            </a:xfrm>
          </p:grpSpPr>
          <p:sp>
            <p:nvSpPr>
              <p:cNvPr id="207" name="Freeform 206">
                <a:extLst>
                  <a:ext uri="{FF2B5EF4-FFF2-40B4-BE49-F238E27FC236}">
                    <a16:creationId xmlns:a16="http://schemas.microsoft.com/office/drawing/2014/main" id="{37B9CACC-4323-FE10-4EBB-303079EE6F68}"/>
                  </a:ext>
                </a:extLst>
              </p:cNvPr>
              <p:cNvSpPr/>
              <p:nvPr/>
            </p:nvSpPr>
            <p:spPr>
              <a:xfrm>
                <a:off x="-1536607"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8" name="Freeform 207">
                <a:extLst>
                  <a:ext uri="{FF2B5EF4-FFF2-40B4-BE49-F238E27FC236}">
                    <a16:creationId xmlns:a16="http://schemas.microsoft.com/office/drawing/2014/main" id="{64185F45-89A4-5D91-9D95-9A220105BA69}"/>
                  </a:ext>
                </a:extLst>
              </p:cNvPr>
              <p:cNvSpPr/>
              <p:nvPr/>
            </p:nvSpPr>
            <p:spPr>
              <a:xfrm>
                <a:off x="-151065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9" name="Graphic 45">
              <a:extLst>
                <a:ext uri="{FF2B5EF4-FFF2-40B4-BE49-F238E27FC236}">
                  <a16:creationId xmlns:a16="http://schemas.microsoft.com/office/drawing/2014/main" id="{22054256-9977-CE3B-5307-F16598D0B037}"/>
                </a:ext>
              </a:extLst>
            </p:cNvPr>
            <p:cNvGrpSpPr/>
            <p:nvPr/>
          </p:nvGrpSpPr>
          <p:grpSpPr>
            <a:xfrm>
              <a:off x="-1540030" y="794731"/>
              <a:ext cx="51722" cy="51911"/>
              <a:chOff x="-1540030" y="794731"/>
              <a:chExt cx="51722" cy="51911"/>
            </a:xfrm>
          </p:grpSpPr>
          <p:sp>
            <p:nvSpPr>
              <p:cNvPr id="210" name="Freeform 209">
                <a:extLst>
                  <a:ext uri="{FF2B5EF4-FFF2-40B4-BE49-F238E27FC236}">
                    <a16:creationId xmlns:a16="http://schemas.microsoft.com/office/drawing/2014/main" id="{F9DF305C-5CB5-97B0-D308-3D9118D82B26}"/>
                  </a:ext>
                </a:extLst>
              </p:cNvPr>
              <p:cNvSpPr/>
              <p:nvPr/>
            </p:nvSpPr>
            <p:spPr>
              <a:xfrm>
                <a:off x="-154003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1" name="Freeform 210">
                <a:extLst>
                  <a:ext uri="{FF2B5EF4-FFF2-40B4-BE49-F238E27FC236}">
                    <a16:creationId xmlns:a16="http://schemas.microsoft.com/office/drawing/2014/main" id="{F8EE177E-77D8-2958-08C2-D6F4637D374F}"/>
                  </a:ext>
                </a:extLst>
              </p:cNvPr>
              <p:cNvSpPr/>
              <p:nvPr/>
            </p:nvSpPr>
            <p:spPr>
              <a:xfrm>
                <a:off x="-151416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2" name="Graphic 45">
              <a:extLst>
                <a:ext uri="{FF2B5EF4-FFF2-40B4-BE49-F238E27FC236}">
                  <a16:creationId xmlns:a16="http://schemas.microsoft.com/office/drawing/2014/main" id="{D5052E51-9552-33CF-952E-49175E74AC16}"/>
                </a:ext>
              </a:extLst>
            </p:cNvPr>
            <p:cNvGrpSpPr/>
            <p:nvPr/>
          </p:nvGrpSpPr>
          <p:grpSpPr>
            <a:xfrm>
              <a:off x="-1549062" y="794731"/>
              <a:ext cx="51722" cy="51911"/>
              <a:chOff x="-1549062" y="794731"/>
              <a:chExt cx="51722" cy="51911"/>
            </a:xfrm>
          </p:grpSpPr>
          <p:sp>
            <p:nvSpPr>
              <p:cNvPr id="213" name="Freeform 212">
                <a:extLst>
                  <a:ext uri="{FF2B5EF4-FFF2-40B4-BE49-F238E27FC236}">
                    <a16:creationId xmlns:a16="http://schemas.microsoft.com/office/drawing/2014/main" id="{759241FF-B27D-6100-589E-C675FC29197A}"/>
                  </a:ext>
                </a:extLst>
              </p:cNvPr>
              <p:cNvSpPr/>
              <p:nvPr/>
            </p:nvSpPr>
            <p:spPr>
              <a:xfrm>
                <a:off x="-154906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4" name="Freeform 213">
                <a:extLst>
                  <a:ext uri="{FF2B5EF4-FFF2-40B4-BE49-F238E27FC236}">
                    <a16:creationId xmlns:a16="http://schemas.microsoft.com/office/drawing/2014/main" id="{C791EF12-A37B-F85D-A40D-5E4C61197BB7}"/>
                  </a:ext>
                </a:extLst>
              </p:cNvPr>
              <p:cNvSpPr/>
              <p:nvPr/>
            </p:nvSpPr>
            <p:spPr>
              <a:xfrm>
                <a:off x="-1523201"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5" name="Graphic 45">
              <a:extLst>
                <a:ext uri="{FF2B5EF4-FFF2-40B4-BE49-F238E27FC236}">
                  <a16:creationId xmlns:a16="http://schemas.microsoft.com/office/drawing/2014/main" id="{BB73D9A8-4C9D-3AC9-0D09-3366084E7A82}"/>
                </a:ext>
              </a:extLst>
            </p:cNvPr>
            <p:cNvGrpSpPr/>
            <p:nvPr/>
          </p:nvGrpSpPr>
          <p:grpSpPr>
            <a:xfrm>
              <a:off x="-1552390" y="794731"/>
              <a:ext cx="51818" cy="51911"/>
              <a:chOff x="-1552390" y="794731"/>
              <a:chExt cx="51818" cy="51911"/>
            </a:xfrm>
          </p:grpSpPr>
          <p:sp>
            <p:nvSpPr>
              <p:cNvPr id="216" name="Freeform 215">
                <a:extLst>
                  <a:ext uri="{FF2B5EF4-FFF2-40B4-BE49-F238E27FC236}">
                    <a16:creationId xmlns:a16="http://schemas.microsoft.com/office/drawing/2014/main" id="{F57DFA69-AD24-B76A-7190-EE19DE3CA95E}"/>
                  </a:ext>
                </a:extLst>
              </p:cNvPr>
              <p:cNvSpPr/>
              <p:nvPr/>
            </p:nvSpPr>
            <p:spPr>
              <a:xfrm>
                <a:off x="-1552390"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7" name="Freeform 216">
                <a:extLst>
                  <a:ext uri="{FF2B5EF4-FFF2-40B4-BE49-F238E27FC236}">
                    <a16:creationId xmlns:a16="http://schemas.microsoft.com/office/drawing/2014/main" id="{61B24528-0027-29E1-2363-49B46B2D7645}"/>
                  </a:ext>
                </a:extLst>
              </p:cNvPr>
              <p:cNvSpPr/>
              <p:nvPr/>
            </p:nvSpPr>
            <p:spPr>
              <a:xfrm>
                <a:off x="-152643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8" name="Graphic 45">
              <a:extLst>
                <a:ext uri="{FF2B5EF4-FFF2-40B4-BE49-F238E27FC236}">
                  <a16:creationId xmlns:a16="http://schemas.microsoft.com/office/drawing/2014/main" id="{2C71E8AB-C5A9-D30C-0A5F-93CE9A0BC78C}"/>
                </a:ext>
              </a:extLst>
            </p:cNvPr>
            <p:cNvGrpSpPr/>
            <p:nvPr/>
          </p:nvGrpSpPr>
          <p:grpSpPr>
            <a:xfrm>
              <a:off x="-1556859" y="794731"/>
              <a:ext cx="51818" cy="51911"/>
              <a:chOff x="-1556859" y="794731"/>
              <a:chExt cx="51818" cy="51911"/>
            </a:xfrm>
          </p:grpSpPr>
          <p:sp>
            <p:nvSpPr>
              <p:cNvPr id="219" name="Freeform 218">
                <a:extLst>
                  <a:ext uri="{FF2B5EF4-FFF2-40B4-BE49-F238E27FC236}">
                    <a16:creationId xmlns:a16="http://schemas.microsoft.com/office/drawing/2014/main" id="{6317F442-8E17-CAFE-824A-2D3218119A71}"/>
                  </a:ext>
                </a:extLst>
              </p:cNvPr>
              <p:cNvSpPr/>
              <p:nvPr/>
            </p:nvSpPr>
            <p:spPr>
              <a:xfrm>
                <a:off x="-1556859"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0" name="Freeform 219">
                <a:extLst>
                  <a:ext uri="{FF2B5EF4-FFF2-40B4-BE49-F238E27FC236}">
                    <a16:creationId xmlns:a16="http://schemas.microsoft.com/office/drawing/2014/main" id="{32E650B6-FDF2-ACC4-9046-FC11D02F229E}"/>
                  </a:ext>
                </a:extLst>
              </p:cNvPr>
              <p:cNvSpPr/>
              <p:nvPr/>
            </p:nvSpPr>
            <p:spPr>
              <a:xfrm>
                <a:off x="-153099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1" name="Graphic 45">
              <a:extLst>
                <a:ext uri="{FF2B5EF4-FFF2-40B4-BE49-F238E27FC236}">
                  <a16:creationId xmlns:a16="http://schemas.microsoft.com/office/drawing/2014/main" id="{32081690-AF81-9B13-C97D-E063CA310ED2}"/>
                </a:ext>
              </a:extLst>
            </p:cNvPr>
            <p:cNvGrpSpPr/>
            <p:nvPr/>
          </p:nvGrpSpPr>
          <p:grpSpPr>
            <a:xfrm>
              <a:off x="-1560377" y="794731"/>
              <a:ext cx="51818" cy="51911"/>
              <a:chOff x="-1560377" y="794731"/>
              <a:chExt cx="51818" cy="51911"/>
            </a:xfrm>
          </p:grpSpPr>
          <p:sp>
            <p:nvSpPr>
              <p:cNvPr id="222" name="Freeform 221">
                <a:extLst>
                  <a:ext uri="{FF2B5EF4-FFF2-40B4-BE49-F238E27FC236}">
                    <a16:creationId xmlns:a16="http://schemas.microsoft.com/office/drawing/2014/main" id="{FD7637E7-B2A5-A755-2093-AA562D757147}"/>
                  </a:ext>
                </a:extLst>
              </p:cNvPr>
              <p:cNvSpPr/>
              <p:nvPr/>
            </p:nvSpPr>
            <p:spPr>
              <a:xfrm>
                <a:off x="-1560377"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3" name="Freeform 222">
                <a:extLst>
                  <a:ext uri="{FF2B5EF4-FFF2-40B4-BE49-F238E27FC236}">
                    <a16:creationId xmlns:a16="http://schemas.microsoft.com/office/drawing/2014/main" id="{FA936298-AF80-46E4-DA7C-8B20139FC9FE}"/>
                  </a:ext>
                </a:extLst>
              </p:cNvPr>
              <p:cNvSpPr/>
              <p:nvPr/>
            </p:nvSpPr>
            <p:spPr>
              <a:xfrm>
                <a:off x="-153442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4" name="Graphic 45">
              <a:extLst>
                <a:ext uri="{FF2B5EF4-FFF2-40B4-BE49-F238E27FC236}">
                  <a16:creationId xmlns:a16="http://schemas.microsoft.com/office/drawing/2014/main" id="{960E9F20-A98C-30ED-AFFA-D4DA7F79D526}"/>
                </a:ext>
              </a:extLst>
            </p:cNvPr>
            <p:cNvGrpSpPr/>
            <p:nvPr/>
          </p:nvGrpSpPr>
          <p:grpSpPr>
            <a:xfrm>
              <a:off x="-1575684" y="794731"/>
              <a:ext cx="51722" cy="51911"/>
              <a:chOff x="-1575684" y="794731"/>
              <a:chExt cx="51722" cy="51911"/>
            </a:xfrm>
          </p:grpSpPr>
          <p:sp>
            <p:nvSpPr>
              <p:cNvPr id="225" name="Freeform 224">
                <a:extLst>
                  <a:ext uri="{FF2B5EF4-FFF2-40B4-BE49-F238E27FC236}">
                    <a16:creationId xmlns:a16="http://schemas.microsoft.com/office/drawing/2014/main" id="{E6337293-307C-8EE5-9D96-F993A0D6B5F1}"/>
                  </a:ext>
                </a:extLst>
              </p:cNvPr>
              <p:cNvSpPr/>
              <p:nvPr/>
            </p:nvSpPr>
            <p:spPr>
              <a:xfrm>
                <a:off x="-1575684"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6" name="Freeform 225">
                <a:extLst>
                  <a:ext uri="{FF2B5EF4-FFF2-40B4-BE49-F238E27FC236}">
                    <a16:creationId xmlns:a16="http://schemas.microsoft.com/office/drawing/2014/main" id="{44AEBD01-8FCA-7E32-554F-97E1C6435BC2}"/>
                  </a:ext>
                </a:extLst>
              </p:cNvPr>
              <p:cNvSpPr/>
              <p:nvPr/>
            </p:nvSpPr>
            <p:spPr>
              <a:xfrm>
                <a:off x="-154982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7" name="Graphic 45">
              <a:extLst>
                <a:ext uri="{FF2B5EF4-FFF2-40B4-BE49-F238E27FC236}">
                  <a16:creationId xmlns:a16="http://schemas.microsoft.com/office/drawing/2014/main" id="{5A8480C7-790C-B115-91C8-C748D7DE8134}"/>
                </a:ext>
              </a:extLst>
            </p:cNvPr>
            <p:cNvGrpSpPr/>
            <p:nvPr/>
          </p:nvGrpSpPr>
          <p:grpSpPr>
            <a:xfrm>
              <a:off x="-1597267" y="794731"/>
              <a:ext cx="51722" cy="51911"/>
              <a:chOff x="-1597267" y="794731"/>
              <a:chExt cx="51722" cy="51911"/>
            </a:xfrm>
          </p:grpSpPr>
          <p:sp>
            <p:nvSpPr>
              <p:cNvPr id="228" name="Freeform 227">
                <a:extLst>
                  <a:ext uri="{FF2B5EF4-FFF2-40B4-BE49-F238E27FC236}">
                    <a16:creationId xmlns:a16="http://schemas.microsoft.com/office/drawing/2014/main" id="{FB5D3782-22E7-1F30-A948-6235E12D5ECE}"/>
                  </a:ext>
                </a:extLst>
              </p:cNvPr>
              <p:cNvSpPr/>
              <p:nvPr/>
            </p:nvSpPr>
            <p:spPr>
              <a:xfrm>
                <a:off x="-1597267"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9" name="Freeform 228">
                <a:extLst>
                  <a:ext uri="{FF2B5EF4-FFF2-40B4-BE49-F238E27FC236}">
                    <a16:creationId xmlns:a16="http://schemas.microsoft.com/office/drawing/2014/main" id="{8A821E2B-5032-4F5F-BD52-49DB8C7381A8}"/>
                  </a:ext>
                </a:extLst>
              </p:cNvPr>
              <p:cNvSpPr/>
              <p:nvPr/>
            </p:nvSpPr>
            <p:spPr>
              <a:xfrm>
                <a:off x="-157140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0" name="Graphic 45">
              <a:extLst>
                <a:ext uri="{FF2B5EF4-FFF2-40B4-BE49-F238E27FC236}">
                  <a16:creationId xmlns:a16="http://schemas.microsoft.com/office/drawing/2014/main" id="{BD9823C6-B8EE-410E-C34F-063DDD8EB630}"/>
                </a:ext>
              </a:extLst>
            </p:cNvPr>
            <p:cNvGrpSpPr/>
            <p:nvPr/>
          </p:nvGrpSpPr>
          <p:grpSpPr>
            <a:xfrm>
              <a:off x="-1591848" y="794731"/>
              <a:ext cx="51818" cy="51911"/>
              <a:chOff x="-1591848" y="794731"/>
              <a:chExt cx="51818" cy="51911"/>
            </a:xfrm>
          </p:grpSpPr>
          <p:sp>
            <p:nvSpPr>
              <p:cNvPr id="231" name="Freeform 230">
                <a:extLst>
                  <a:ext uri="{FF2B5EF4-FFF2-40B4-BE49-F238E27FC236}">
                    <a16:creationId xmlns:a16="http://schemas.microsoft.com/office/drawing/2014/main" id="{CA879573-5709-5070-3039-FBA696256234}"/>
                  </a:ext>
                </a:extLst>
              </p:cNvPr>
              <p:cNvSpPr/>
              <p:nvPr/>
            </p:nvSpPr>
            <p:spPr>
              <a:xfrm>
                <a:off x="-1591848"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2" name="Freeform 231">
                <a:extLst>
                  <a:ext uri="{FF2B5EF4-FFF2-40B4-BE49-F238E27FC236}">
                    <a16:creationId xmlns:a16="http://schemas.microsoft.com/office/drawing/2014/main" id="{6F7D8D1C-BBBF-E230-C8A8-D824D9F5FDEB}"/>
                  </a:ext>
                </a:extLst>
              </p:cNvPr>
              <p:cNvSpPr/>
              <p:nvPr/>
            </p:nvSpPr>
            <p:spPr>
              <a:xfrm>
                <a:off x="-156598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3" name="Graphic 45">
              <a:extLst>
                <a:ext uri="{FF2B5EF4-FFF2-40B4-BE49-F238E27FC236}">
                  <a16:creationId xmlns:a16="http://schemas.microsoft.com/office/drawing/2014/main" id="{2BF36A91-BC26-C747-2AE0-D939AD672F3D}"/>
                </a:ext>
              </a:extLst>
            </p:cNvPr>
            <p:cNvGrpSpPr/>
            <p:nvPr/>
          </p:nvGrpSpPr>
          <p:grpSpPr>
            <a:xfrm>
              <a:off x="-1583861" y="794731"/>
              <a:ext cx="51722" cy="51911"/>
              <a:chOff x="-1583861" y="794731"/>
              <a:chExt cx="51722" cy="51911"/>
            </a:xfrm>
          </p:grpSpPr>
          <p:sp>
            <p:nvSpPr>
              <p:cNvPr id="234" name="Freeform 233">
                <a:extLst>
                  <a:ext uri="{FF2B5EF4-FFF2-40B4-BE49-F238E27FC236}">
                    <a16:creationId xmlns:a16="http://schemas.microsoft.com/office/drawing/2014/main" id="{FD42322E-1208-3D94-2285-325A982204D9}"/>
                  </a:ext>
                </a:extLst>
              </p:cNvPr>
              <p:cNvSpPr/>
              <p:nvPr/>
            </p:nvSpPr>
            <p:spPr>
              <a:xfrm>
                <a:off x="-158386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5" name="Freeform 234">
                <a:extLst>
                  <a:ext uri="{FF2B5EF4-FFF2-40B4-BE49-F238E27FC236}">
                    <a16:creationId xmlns:a16="http://schemas.microsoft.com/office/drawing/2014/main" id="{20B60EBA-730F-28DD-9716-291AE70F2A48}"/>
                  </a:ext>
                </a:extLst>
              </p:cNvPr>
              <p:cNvSpPr/>
              <p:nvPr/>
            </p:nvSpPr>
            <p:spPr>
              <a:xfrm>
                <a:off x="-155800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6" name="Graphic 45">
              <a:extLst>
                <a:ext uri="{FF2B5EF4-FFF2-40B4-BE49-F238E27FC236}">
                  <a16:creationId xmlns:a16="http://schemas.microsoft.com/office/drawing/2014/main" id="{4FFE9F72-53DD-F636-4716-DD719699D799}"/>
                </a:ext>
              </a:extLst>
            </p:cNvPr>
            <p:cNvGrpSpPr/>
            <p:nvPr/>
          </p:nvGrpSpPr>
          <p:grpSpPr>
            <a:xfrm>
              <a:off x="-1628834" y="794731"/>
              <a:ext cx="51818" cy="51911"/>
              <a:chOff x="-1628834" y="794731"/>
              <a:chExt cx="51818" cy="51911"/>
            </a:xfrm>
          </p:grpSpPr>
          <p:sp>
            <p:nvSpPr>
              <p:cNvPr id="237" name="Freeform 236">
                <a:extLst>
                  <a:ext uri="{FF2B5EF4-FFF2-40B4-BE49-F238E27FC236}">
                    <a16:creationId xmlns:a16="http://schemas.microsoft.com/office/drawing/2014/main" id="{E4F27444-2499-52FF-8F39-0B725C1457F2}"/>
                  </a:ext>
                </a:extLst>
              </p:cNvPr>
              <p:cNvSpPr/>
              <p:nvPr/>
            </p:nvSpPr>
            <p:spPr>
              <a:xfrm>
                <a:off x="-1628834"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8" name="Freeform 237">
                <a:extLst>
                  <a:ext uri="{FF2B5EF4-FFF2-40B4-BE49-F238E27FC236}">
                    <a16:creationId xmlns:a16="http://schemas.microsoft.com/office/drawing/2014/main" id="{E22C540B-D188-E236-C156-5FE7C57A5C2F}"/>
                  </a:ext>
                </a:extLst>
              </p:cNvPr>
              <p:cNvSpPr/>
              <p:nvPr/>
            </p:nvSpPr>
            <p:spPr>
              <a:xfrm>
                <a:off x="-160297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9" name="Graphic 45">
              <a:extLst>
                <a:ext uri="{FF2B5EF4-FFF2-40B4-BE49-F238E27FC236}">
                  <a16:creationId xmlns:a16="http://schemas.microsoft.com/office/drawing/2014/main" id="{97652777-DBEC-5BEA-BE06-E13ABC24658C}"/>
                </a:ext>
              </a:extLst>
            </p:cNvPr>
            <p:cNvGrpSpPr/>
            <p:nvPr/>
          </p:nvGrpSpPr>
          <p:grpSpPr>
            <a:xfrm>
              <a:off x="-1643571" y="794731"/>
              <a:ext cx="51722" cy="51911"/>
              <a:chOff x="-1643571" y="794731"/>
              <a:chExt cx="51722" cy="51911"/>
            </a:xfrm>
          </p:grpSpPr>
          <p:sp>
            <p:nvSpPr>
              <p:cNvPr id="240" name="Freeform 239">
                <a:extLst>
                  <a:ext uri="{FF2B5EF4-FFF2-40B4-BE49-F238E27FC236}">
                    <a16:creationId xmlns:a16="http://schemas.microsoft.com/office/drawing/2014/main" id="{06452378-875E-43C5-26B7-CD4C145C338B}"/>
                  </a:ext>
                </a:extLst>
              </p:cNvPr>
              <p:cNvSpPr/>
              <p:nvPr/>
            </p:nvSpPr>
            <p:spPr>
              <a:xfrm>
                <a:off x="-164357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1" name="Freeform 240">
                <a:extLst>
                  <a:ext uri="{FF2B5EF4-FFF2-40B4-BE49-F238E27FC236}">
                    <a16:creationId xmlns:a16="http://schemas.microsoft.com/office/drawing/2014/main" id="{C6A09301-ED50-770F-B164-C835951FA8EC}"/>
                  </a:ext>
                </a:extLst>
              </p:cNvPr>
              <p:cNvSpPr/>
              <p:nvPr/>
            </p:nvSpPr>
            <p:spPr>
              <a:xfrm>
                <a:off x="-161770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2" name="Graphic 45">
              <a:extLst>
                <a:ext uri="{FF2B5EF4-FFF2-40B4-BE49-F238E27FC236}">
                  <a16:creationId xmlns:a16="http://schemas.microsoft.com/office/drawing/2014/main" id="{EB29A32F-763B-F00A-04EC-184F734D38D9}"/>
                </a:ext>
              </a:extLst>
            </p:cNvPr>
            <p:cNvGrpSpPr/>
            <p:nvPr/>
          </p:nvGrpSpPr>
          <p:grpSpPr>
            <a:xfrm>
              <a:off x="-1647184" y="794731"/>
              <a:ext cx="51722" cy="51911"/>
              <a:chOff x="-1647184" y="794731"/>
              <a:chExt cx="51722" cy="51911"/>
            </a:xfrm>
          </p:grpSpPr>
          <p:sp>
            <p:nvSpPr>
              <p:cNvPr id="243" name="Freeform 242">
                <a:extLst>
                  <a:ext uri="{FF2B5EF4-FFF2-40B4-BE49-F238E27FC236}">
                    <a16:creationId xmlns:a16="http://schemas.microsoft.com/office/drawing/2014/main" id="{3178A3D3-C7C7-1F80-2DFF-444C20D78CFD}"/>
                  </a:ext>
                </a:extLst>
              </p:cNvPr>
              <p:cNvSpPr/>
              <p:nvPr/>
            </p:nvSpPr>
            <p:spPr>
              <a:xfrm>
                <a:off x="-1647184"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4" name="Freeform 243">
                <a:extLst>
                  <a:ext uri="{FF2B5EF4-FFF2-40B4-BE49-F238E27FC236}">
                    <a16:creationId xmlns:a16="http://schemas.microsoft.com/office/drawing/2014/main" id="{1C5ACA4B-99CB-B679-006E-209814AD5DC6}"/>
                  </a:ext>
                </a:extLst>
              </p:cNvPr>
              <p:cNvSpPr/>
              <p:nvPr/>
            </p:nvSpPr>
            <p:spPr>
              <a:xfrm>
                <a:off x="-162132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5" name="Graphic 45">
              <a:extLst>
                <a:ext uri="{FF2B5EF4-FFF2-40B4-BE49-F238E27FC236}">
                  <a16:creationId xmlns:a16="http://schemas.microsoft.com/office/drawing/2014/main" id="{C926AF1B-9200-4895-1FA9-B975B9947446}"/>
                </a:ext>
              </a:extLst>
            </p:cNvPr>
            <p:cNvGrpSpPr/>
            <p:nvPr/>
          </p:nvGrpSpPr>
          <p:grpSpPr>
            <a:xfrm>
              <a:off x="-1650512" y="794731"/>
              <a:ext cx="51818" cy="51911"/>
              <a:chOff x="-1650512" y="794731"/>
              <a:chExt cx="51818" cy="51911"/>
            </a:xfrm>
          </p:grpSpPr>
          <p:sp>
            <p:nvSpPr>
              <p:cNvPr id="246" name="Freeform 245">
                <a:extLst>
                  <a:ext uri="{FF2B5EF4-FFF2-40B4-BE49-F238E27FC236}">
                    <a16:creationId xmlns:a16="http://schemas.microsoft.com/office/drawing/2014/main" id="{2D92650A-E512-4D17-D86C-19223DBD5D06}"/>
                  </a:ext>
                </a:extLst>
              </p:cNvPr>
              <p:cNvSpPr/>
              <p:nvPr/>
            </p:nvSpPr>
            <p:spPr>
              <a:xfrm>
                <a:off x="-1650512"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7" name="Freeform 246">
                <a:extLst>
                  <a:ext uri="{FF2B5EF4-FFF2-40B4-BE49-F238E27FC236}">
                    <a16:creationId xmlns:a16="http://schemas.microsoft.com/office/drawing/2014/main" id="{27C99432-1606-F798-0209-5189912D9E34}"/>
                  </a:ext>
                </a:extLst>
              </p:cNvPr>
              <p:cNvSpPr/>
              <p:nvPr/>
            </p:nvSpPr>
            <p:spPr>
              <a:xfrm>
                <a:off x="-162455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8" name="Graphic 45">
              <a:extLst>
                <a:ext uri="{FF2B5EF4-FFF2-40B4-BE49-F238E27FC236}">
                  <a16:creationId xmlns:a16="http://schemas.microsoft.com/office/drawing/2014/main" id="{B7547611-03CE-B623-A9A0-C7D42A0BBC51}"/>
                </a:ext>
              </a:extLst>
            </p:cNvPr>
            <p:cNvGrpSpPr/>
            <p:nvPr/>
          </p:nvGrpSpPr>
          <p:grpSpPr>
            <a:xfrm>
              <a:off x="-1654695" y="794731"/>
              <a:ext cx="51722" cy="51911"/>
              <a:chOff x="-1654695" y="794731"/>
              <a:chExt cx="51722" cy="51911"/>
            </a:xfrm>
          </p:grpSpPr>
          <p:sp>
            <p:nvSpPr>
              <p:cNvPr id="249" name="Freeform 248">
                <a:extLst>
                  <a:ext uri="{FF2B5EF4-FFF2-40B4-BE49-F238E27FC236}">
                    <a16:creationId xmlns:a16="http://schemas.microsoft.com/office/drawing/2014/main" id="{E2165652-8312-A475-9B7B-14FC3091E758}"/>
                  </a:ext>
                </a:extLst>
              </p:cNvPr>
              <p:cNvSpPr/>
              <p:nvPr/>
            </p:nvSpPr>
            <p:spPr>
              <a:xfrm>
                <a:off x="-165469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0" name="Freeform 249">
                <a:extLst>
                  <a:ext uri="{FF2B5EF4-FFF2-40B4-BE49-F238E27FC236}">
                    <a16:creationId xmlns:a16="http://schemas.microsoft.com/office/drawing/2014/main" id="{22B027B8-D44E-7AA4-4D0A-1B422E7F95B4}"/>
                  </a:ext>
                </a:extLst>
              </p:cNvPr>
              <p:cNvSpPr/>
              <p:nvPr/>
            </p:nvSpPr>
            <p:spPr>
              <a:xfrm>
                <a:off x="-162883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1" name="Graphic 45">
              <a:extLst>
                <a:ext uri="{FF2B5EF4-FFF2-40B4-BE49-F238E27FC236}">
                  <a16:creationId xmlns:a16="http://schemas.microsoft.com/office/drawing/2014/main" id="{363D9390-BC67-4014-ADEF-80674F60AB3F}"/>
                </a:ext>
              </a:extLst>
            </p:cNvPr>
            <p:cNvGrpSpPr/>
            <p:nvPr/>
          </p:nvGrpSpPr>
          <p:grpSpPr>
            <a:xfrm>
              <a:off x="-1685691" y="794731"/>
              <a:ext cx="51722" cy="51911"/>
              <a:chOff x="-1685691" y="794731"/>
              <a:chExt cx="51722" cy="51911"/>
            </a:xfrm>
          </p:grpSpPr>
          <p:sp>
            <p:nvSpPr>
              <p:cNvPr id="252" name="Freeform 251">
                <a:extLst>
                  <a:ext uri="{FF2B5EF4-FFF2-40B4-BE49-F238E27FC236}">
                    <a16:creationId xmlns:a16="http://schemas.microsoft.com/office/drawing/2014/main" id="{05373878-4307-80AC-F1B0-39B2C16504C9}"/>
                  </a:ext>
                </a:extLst>
              </p:cNvPr>
              <p:cNvSpPr/>
              <p:nvPr/>
            </p:nvSpPr>
            <p:spPr>
              <a:xfrm>
                <a:off x="-168569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3" name="Freeform 252">
                <a:extLst>
                  <a:ext uri="{FF2B5EF4-FFF2-40B4-BE49-F238E27FC236}">
                    <a16:creationId xmlns:a16="http://schemas.microsoft.com/office/drawing/2014/main" id="{D8A152B8-7CB7-1D0F-0B5B-3BD83C847E33}"/>
                  </a:ext>
                </a:extLst>
              </p:cNvPr>
              <p:cNvSpPr/>
              <p:nvPr/>
            </p:nvSpPr>
            <p:spPr>
              <a:xfrm>
                <a:off x="-165982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4" name="Graphic 45">
              <a:extLst>
                <a:ext uri="{FF2B5EF4-FFF2-40B4-BE49-F238E27FC236}">
                  <a16:creationId xmlns:a16="http://schemas.microsoft.com/office/drawing/2014/main" id="{26C92387-CC60-98A0-324C-A44C91BA741E}"/>
                </a:ext>
              </a:extLst>
            </p:cNvPr>
            <p:cNvGrpSpPr/>
            <p:nvPr/>
          </p:nvGrpSpPr>
          <p:grpSpPr>
            <a:xfrm>
              <a:off x="-1711647" y="794731"/>
              <a:ext cx="51818" cy="51911"/>
              <a:chOff x="-1711647" y="794731"/>
              <a:chExt cx="51818" cy="51911"/>
            </a:xfrm>
          </p:grpSpPr>
          <p:sp>
            <p:nvSpPr>
              <p:cNvPr id="255" name="Freeform 254">
                <a:extLst>
                  <a:ext uri="{FF2B5EF4-FFF2-40B4-BE49-F238E27FC236}">
                    <a16:creationId xmlns:a16="http://schemas.microsoft.com/office/drawing/2014/main" id="{0D381761-51B7-DBAB-215F-71E1538BFB7B}"/>
                  </a:ext>
                </a:extLst>
              </p:cNvPr>
              <p:cNvSpPr/>
              <p:nvPr/>
            </p:nvSpPr>
            <p:spPr>
              <a:xfrm>
                <a:off x="-1711647"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6" name="Freeform 255">
                <a:extLst>
                  <a:ext uri="{FF2B5EF4-FFF2-40B4-BE49-F238E27FC236}">
                    <a16:creationId xmlns:a16="http://schemas.microsoft.com/office/drawing/2014/main" id="{C52CBA85-5AEF-B182-9A02-F1FC33A27E8E}"/>
                  </a:ext>
                </a:extLst>
              </p:cNvPr>
              <p:cNvSpPr/>
              <p:nvPr/>
            </p:nvSpPr>
            <p:spPr>
              <a:xfrm>
                <a:off x="-1685691"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7" name="Graphic 45">
              <a:extLst>
                <a:ext uri="{FF2B5EF4-FFF2-40B4-BE49-F238E27FC236}">
                  <a16:creationId xmlns:a16="http://schemas.microsoft.com/office/drawing/2014/main" id="{23281F0E-916E-6ADB-9E6A-7C42FC545E3E}"/>
                </a:ext>
              </a:extLst>
            </p:cNvPr>
            <p:cNvGrpSpPr/>
            <p:nvPr/>
          </p:nvGrpSpPr>
          <p:grpSpPr>
            <a:xfrm>
              <a:off x="-1722011" y="794731"/>
              <a:ext cx="51818" cy="51911"/>
              <a:chOff x="-1722011" y="794731"/>
              <a:chExt cx="51818" cy="51911"/>
            </a:xfrm>
          </p:grpSpPr>
          <p:sp>
            <p:nvSpPr>
              <p:cNvPr id="258" name="Freeform 257">
                <a:extLst>
                  <a:ext uri="{FF2B5EF4-FFF2-40B4-BE49-F238E27FC236}">
                    <a16:creationId xmlns:a16="http://schemas.microsoft.com/office/drawing/2014/main" id="{139D24B7-F502-ED52-9A3D-08DFB456C77C}"/>
                  </a:ext>
                </a:extLst>
              </p:cNvPr>
              <p:cNvSpPr/>
              <p:nvPr/>
            </p:nvSpPr>
            <p:spPr>
              <a:xfrm>
                <a:off x="-1722011"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9" name="Freeform 258">
                <a:extLst>
                  <a:ext uri="{FF2B5EF4-FFF2-40B4-BE49-F238E27FC236}">
                    <a16:creationId xmlns:a16="http://schemas.microsoft.com/office/drawing/2014/main" id="{70E4C6F0-AB5B-9C7C-21E3-E08A301E134C}"/>
                  </a:ext>
                </a:extLst>
              </p:cNvPr>
              <p:cNvSpPr/>
              <p:nvPr/>
            </p:nvSpPr>
            <p:spPr>
              <a:xfrm>
                <a:off x="-169605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0" name="Graphic 45">
              <a:extLst>
                <a:ext uri="{FF2B5EF4-FFF2-40B4-BE49-F238E27FC236}">
                  <a16:creationId xmlns:a16="http://schemas.microsoft.com/office/drawing/2014/main" id="{E8BEF050-8728-8B5F-761B-650FF759786E}"/>
                </a:ext>
              </a:extLst>
            </p:cNvPr>
            <p:cNvGrpSpPr/>
            <p:nvPr/>
          </p:nvGrpSpPr>
          <p:grpSpPr>
            <a:xfrm>
              <a:off x="-1749299" y="794731"/>
              <a:ext cx="51722" cy="51911"/>
              <a:chOff x="-1749299" y="794731"/>
              <a:chExt cx="51722" cy="51911"/>
            </a:xfrm>
          </p:grpSpPr>
          <p:sp>
            <p:nvSpPr>
              <p:cNvPr id="261" name="Freeform 260">
                <a:extLst>
                  <a:ext uri="{FF2B5EF4-FFF2-40B4-BE49-F238E27FC236}">
                    <a16:creationId xmlns:a16="http://schemas.microsoft.com/office/drawing/2014/main" id="{BA7E60BA-0D1D-55A0-9478-B1CAE795FA8A}"/>
                  </a:ext>
                </a:extLst>
              </p:cNvPr>
              <p:cNvSpPr/>
              <p:nvPr/>
            </p:nvSpPr>
            <p:spPr>
              <a:xfrm>
                <a:off x="-1749299"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2" name="Freeform 261">
                <a:extLst>
                  <a:ext uri="{FF2B5EF4-FFF2-40B4-BE49-F238E27FC236}">
                    <a16:creationId xmlns:a16="http://schemas.microsoft.com/office/drawing/2014/main" id="{C4CD2A65-4081-7495-5022-7EB00629979D}"/>
                  </a:ext>
                </a:extLst>
              </p:cNvPr>
              <p:cNvSpPr/>
              <p:nvPr/>
            </p:nvSpPr>
            <p:spPr>
              <a:xfrm>
                <a:off x="-172343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3" name="Graphic 45">
              <a:extLst>
                <a:ext uri="{FF2B5EF4-FFF2-40B4-BE49-F238E27FC236}">
                  <a16:creationId xmlns:a16="http://schemas.microsoft.com/office/drawing/2014/main" id="{007DD728-3286-7F90-1AA5-969C291D062C}"/>
                </a:ext>
              </a:extLst>
            </p:cNvPr>
            <p:cNvGrpSpPr/>
            <p:nvPr/>
          </p:nvGrpSpPr>
          <p:grpSpPr>
            <a:xfrm>
              <a:off x="-1744355" y="794731"/>
              <a:ext cx="51818" cy="51911"/>
              <a:chOff x="-1744355" y="794731"/>
              <a:chExt cx="51818" cy="51911"/>
            </a:xfrm>
          </p:grpSpPr>
          <p:sp>
            <p:nvSpPr>
              <p:cNvPr id="264" name="Freeform 263">
                <a:extLst>
                  <a:ext uri="{FF2B5EF4-FFF2-40B4-BE49-F238E27FC236}">
                    <a16:creationId xmlns:a16="http://schemas.microsoft.com/office/drawing/2014/main" id="{A0AC137C-C046-91D9-16B0-2A7EA8842B0B}"/>
                  </a:ext>
                </a:extLst>
              </p:cNvPr>
              <p:cNvSpPr/>
              <p:nvPr/>
            </p:nvSpPr>
            <p:spPr>
              <a:xfrm>
                <a:off x="-1744355"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5" name="Freeform 264">
                <a:extLst>
                  <a:ext uri="{FF2B5EF4-FFF2-40B4-BE49-F238E27FC236}">
                    <a16:creationId xmlns:a16="http://schemas.microsoft.com/office/drawing/2014/main" id="{3AC1BC73-9E01-EE6F-9E6B-AEBEEEF27092}"/>
                  </a:ext>
                </a:extLst>
              </p:cNvPr>
              <p:cNvSpPr/>
              <p:nvPr/>
            </p:nvSpPr>
            <p:spPr>
              <a:xfrm>
                <a:off x="-171849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6" name="Graphic 45">
              <a:extLst>
                <a:ext uri="{FF2B5EF4-FFF2-40B4-BE49-F238E27FC236}">
                  <a16:creationId xmlns:a16="http://schemas.microsoft.com/office/drawing/2014/main" id="{6F58EC9F-0B8B-ECB0-46F5-A948995234B4}"/>
                </a:ext>
              </a:extLst>
            </p:cNvPr>
            <p:cNvGrpSpPr/>
            <p:nvPr/>
          </p:nvGrpSpPr>
          <p:grpSpPr>
            <a:xfrm>
              <a:off x="-1735037" y="794731"/>
              <a:ext cx="51722" cy="51911"/>
              <a:chOff x="-1735037" y="794731"/>
              <a:chExt cx="51722" cy="51911"/>
            </a:xfrm>
          </p:grpSpPr>
          <p:sp>
            <p:nvSpPr>
              <p:cNvPr id="267" name="Freeform 266">
                <a:extLst>
                  <a:ext uri="{FF2B5EF4-FFF2-40B4-BE49-F238E27FC236}">
                    <a16:creationId xmlns:a16="http://schemas.microsoft.com/office/drawing/2014/main" id="{2A7F6C0F-2C78-8F89-0611-FB9AC92AE54A}"/>
                  </a:ext>
                </a:extLst>
              </p:cNvPr>
              <p:cNvSpPr/>
              <p:nvPr/>
            </p:nvSpPr>
            <p:spPr>
              <a:xfrm>
                <a:off x="-1735037"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8" name="Freeform 267">
                <a:extLst>
                  <a:ext uri="{FF2B5EF4-FFF2-40B4-BE49-F238E27FC236}">
                    <a16:creationId xmlns:a16="http://schemas.microsoft.com/office/drawing/2014/main" id="{9F2DFE3A-506A-BC0E-2E53-C3A480980F53}"/>
                  </a:ext>
                </a:extLst>
              </p:cNvPr>
              <p:cNvSpPr/>
              <p:nvPr/>
            </p:nvSpPr>
            <p:spPr>
              <a:xfrm>
                <a:off x="-170917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9" name="Graphic 45">
              <a:extLst>
                <a:ext uri="{FF2B5EF4-FFF2-40B4-BE49-F238E27FC236}">
                  <a16:creationId xmlns:a16="http://schemas.microsoft.com/office/drawing/2014/main" id="{0D50ECAD-E619-ADDC-E414-1F36E1FBB2E9}"/>
                </a:ext>
              </a:extLst>
            </p:cNvPr>
            <p:cNvGrpSpPr/>
            <p:nvPr/>
          </p:nvGrpSpPr>
          <p:grpSpPr>
            <a:xfrm>
              <a:off x="-1758807" y="794731"/>
              <a:ext cx="51722" cy="51911"/>
              <a:chOff x="-1758807" y="794731"/>
              <a:chExt cx="51722" cy="51911"/>
            </a:xfrm>
          </p:grpSpPr>
          <p:sp>
            <p:nvSpPr>
              <p:cNvPr id="270" name="Freeform 269">
                <a:extLst>
                  <a:ext uri="{FF2B5EF4-FFF2-40B4-BE49-F238E27FC236}">
                    <a16:creationId xmlns:a16="http://schemas.microsoft.com/office/drawing/2014/main" id="{A5AC8770-5D50-9832-0412-52A93BCE6ADB}"/>
                  </a:ext>
                </a:extLst>
              </p:cNvPr>
              <p:cNvSpPr/>
              <p:nvPr/>
            </p:nvSpPr>
            <p:spPr>
              <a:xfrm>
                <a:off x="-1758807"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1" name="Freeform 270">
                <a:extLst>
                  <a:ext uri="{FF2B5EF4-FFF2-40B4-BE49-F238E27FC236}">
                    <a16:creationId xmlns:a16="http://schemas.microsoft.com/office/drawing/2014/main" id="{75B89810-1222-D36A-8847-A4E248FEFAE9}"/>
                  </a:ext>
                </a:extLst>
              </p:cNvPr>
              <p:cNvSpPr/>
              <p:nvPr/>
            </p:nvSpPr>
            <p:spPr>
              <a:xfrm>
                <a:off x="-173294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2" name="Graphic 45">
              <a:extLst>
                <a:ext uri="{FF2B5EF4-FFF2-40B4-BE49-F238E27FC236}">
                  <a16:creationId xmlns:a16="http://schemas.microsoft.com/office/drawing/2014/main" id="{71806603-1456-6FF8-04A0-B132912A743E}"/>
                </a:ext>
              </a:extLst>
            </p:cNvPr>
            <p:cNvGrpSpPr/>
            <p:nvPr/>
          </p:nvGrpSpPr>
          <p:grpSpPr>
            <a:xfrm>
              <a:off x="-1763370" y="794731"/>
              <a:ext cx="51722" cy="51911"/>
              <a:chOff x="-1763370" y="794731"/>
              <a:chExt cx="51722" cy="51911"/>
            </a:xfrm>
          </p:grpSpPr>
          <p:sp>
            <p:nvSpPr>
              <p:cNvPr id="273" name="Freeform 272">
                <a:extLst>
                  <a:ext uri="{FF2B5EF4-FFF2-40B4-BE49-F238E27FC236}">
                    <a16:creationId xmlns:a16="http://schemas.microsoft.com/office/drawing/2014/main" id="{BDDE2A6A-5F49-CED9-D085-F1A1160C5541}"/>
                  </a:ext>
                </a:extLst>
              </p:cNvPr>
              <p:cNvSpPr/>
              <p:nvPr/>
            </p:nvSpPr>
            <p:spPr>
              <a:xfrm>
                <a:off x="-176337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4" name="Freeform 273">
                <a:extLst>
                  <a:ext uri="{FF2B5EF4-FFF2-40B4-BE49-F238E27FC236}">
                    <a16:creationId xmlns:a16="http://schemas.microsoft.com/office/drawing/2014/main" id="{002D9814-87E9-383F-17DB-2BF4B0560EE7}"/>
                  </a:ext>
                </a:extLst>
              </p:cNvPr>
              <p:cNvSpPr/>
              <p:nvPr/>
            </p:nvSpPr>
            <p:spPr>
              <a:xfrm>
                <a:off x="-173750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5" name="Graphic 45">
              <a:extLst>
                <a:ext uri="{FF2B5EF4-FFF2-40B4-BE49-F238E27FC236}">
                  <a16:creationId xmlns:a16="http://schemas.microsoft.com/office/drawing/2014/main" id="{7292F0CA-63BE-4D51-232B-F1CE30A6E464}"/>
                </a:ext>
              </a:extLst>
            </p:cNvPr>
            <p:cNvGrpSpPr/>
            <p:nvPr/>
          </p:nvGrpSpPr>
          <p:grpSpPr>
            <a:xfrm>
              <a:off x="-1766698" y="794731"/>
              <a:ext cx="51722" cy="51911"/>
              <a:chOff x="-1766698" y="794731"/>
              <a:chExt cx="51722" cy="51911"/>
            </a:xfrm>
          </p:grpSpPr>
          <p:sp>
            <p:nvSpPr>
              <p:cNvPr id="276" name="Freeform 275">
                <a:extLst>
                  <a:ext uri="{FF2B5EF4-FFF2-40B4-BE49-F238E27FC236}">
                    <a16:creationId xmlns:a16="http://schemas.microsoft.com/office/drawing/2014/main" id="{36F05B20-4F52-00AA-4FE8-805556B1E763}"/>
                  </a:ext>
                </a:extLst>
              </p:cNvPr>
              <p:cNvSpPr/>
              <p:nvPr/>
            </p:nvSpPr>
            <p:spPr>
              <a:xfrm>
                <a:off x="-176669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7" name="Freeform 276">
                <a:extLst>
                  <a:ext uri="{FF2B5EF4-FFF2-40B4-BE49-F238E27FC236}">
                    <a16:creationId xmlns:a16="http://schemas.microsoft.com/office/drawing/2014/main" id="{9B05CB7D-3A90-36B4-0FB2-ABD4CACD522A}"/>
                  </a:ext>
                </a:extLst>
              </p:cNvPr>
              <p:cNvSpPr/>
              <p:nvPr/>
            </p:nvSpPr>
            <p:spPr>
              <a:xfrm>
                <a:off x="-174083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8" name="Graphic 45">
              <a:extLst>
                <a:ext uri="{FF2B5EF4-FFF2-40B4-BE49-F238E27FC236}">
                  <a16:creationId xmlns:a16="http://schemas.microsoft.com/office/drawing/2014/main" id="{E678711D-D5B1-992C-0AC6-015B2C383814}"/>
                </a:ext>
              </a:extLst>
            </p:cNvPr>
            <p:cNvGrpSpPr/>
            <p:nvPr/>
          </p:nvGrpSpPr>
          <p:grpSpPr>
            <a:xfrm>
              <a:off x="-1770216" y="794731"/>
              <a:ext cx="51722" cy="51911"/>
              <a:chOff x="-1770216" y="794731"/>
              <a:chExt cx="51722" cy="51911"/>
            </a:xfrm>
          </p:grpSpPr>
          <p:sp>
            <p:nvSpPr>
              <p:cNvPr id="279" name="Freeform 278">
                <a:extLst>
                  <a:ext uri="{FF2B5EF4-FFF2-40B4-BE49-F238E27FC236}">
                    <a16:creationId xmlns:a16="http://schemas.microsoft.com/office/drawing/2014/main" id="{2D994BEF-20F4-7D72-46E5-2941E2134C81}"/>
                  </a:ext>
                </a:extLst>
              </p:cNvPr>
              <p:cNvSpPr/>
              <p:nvPr/>
            </p:nvSpPr>
            <p:spPr>
              <a:xfrm>
                <a:off x="-1770216"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0" name="Freeform 279">
                <a:extLst>
                  <a:ext uri="{FF2B5EF4-FFF2-40B4-BE49-F238E27FC236}">
                    <a16:creationId xmlns:a16="http://schemas.microsoft.com/office/drawing/2014/main" id="{8C6FE59D-C8F2-24AC-9F46-F7AE147344E1}"/>
                  </a:ext>
                </a:extLst>
              </p:cNvPr>
              <p:cNvSpPr/>
              <p:nvPr/>
            </p:nvSpPr>
            <p:spPr>
              <a:xfrm>
                <a:off x="-174435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1" name="Graphic 45">
              <a:extLst>
                <a:ext uri="{FF2B5EF4-FFF2-40B4-BE49-F238E27FC236}">
                  <a16:creationId xmlns:a16="http://schemas.microsoft.com/office/drawing/2014/main" id="{F194E8C5-876F-5223-29E2-ABAC0D1EAFAB}"/>
                </a:ext>
              </a:extLst>
            </p:cNvPr>
            <p:cNvGrpSpPr/>
            <p:nvPr/>
          </p:nvGrpSpPr>
          <p:grpSpPr>
            <a:xfrm>
              <a:off x="-1784668" y="794731"/>
              <a:ext cx="51722" cy="51911"/>
              <a:chOff x="-1784668" y="794731"/>
              <a:chExt cx="51722" cy="51911"/>
            </a:xfrm>
          </p:grpSpPr>
          <p:sp>
            <p:nvSpPr>
              <p:cNvPr id="282" name="Freeform 281">
                <a:extLst>
                  <a:ext uri="{FF2B5EF4-FFF2-40B4-BE49-F238E27FC236}">
                    <a16:creationId xmlns:a16="http://schemas.microsoft.com/office/drawing/2014/main" id="{933E91B5-E4C9-9D53-012A-1B8E151EE67D}"/>
                  </a:ext>
                </a:extLst>
              </p:cNvPr>
              <p:cNvSpPr/>
              <p:nvPr/>
            </p:nvSpPr>
            <p:spPr>
              <a:xfrm>
                <a:off x="-178466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3" name="Freeform 282">
                <a:extLst>
                  <a:ext uri="{FF2B5EF4-FFF2-40B4-BE49-F238E27FC236}">
                    <a16:creationId xmlns:a16="http://schemas.microsoft.com/office/drawing/2014/main" id="{9AB19B5D-89EA-B049-1DF3-11BFADEDE682}"/>
                  </a:ext>
                </a:extLst>
              </p:cNvPr>
              <p:cNvSpPr/>
              <p:nvPr/>
            </p:nvSpPr>
            <p:spPr>
              <a:xfrm>
                <a:off x="-175880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4" name="Graphic 45">
              <a:extLst>
                <a:ext uri="{FF2B5EF4-FFF2-40B4-BE49-F238E27FC236}">
                  <a16:creationId xmlns:a16="http://schemas.microsoft.com/office/drawing/2014/main" id="{8AFE08C8-FBE9-4D07-C964-A3341B6405EC}"/>
                </a:ext>
              </a:extLst>
            </p:cNvPr>
            <p:cNvGrpSpPr/>
            <p:nvPr/>
          </p:nvGrpSpPr>
          <p:grpSpPr>
            <a:xfrm>
              <a:off x="-1789517" y="794731"/>
              <a:ext cx="51818" cy="51911"/>
              <a:chOff x="-1789517" y="794731"/>
              <a:chExt cx="51818" cy="51911"/>
            </a:xfrm>
          </p:grpSpPr>
          <p:sp>
            <p:nvSpPr>
              <p:cNvPr id="285" name="Freeform 284">
                <a:extLst>
                  <a:ext uri="{FF2B5EF4-FFF2-40B4-BE49-F238E27FC236}">
                    <a16:creationId xmlns:a16="http://schemas.microsoft.com/office/drawing/2014/main" id="{C2140F63-BB62-3381-3089-A19479657BD7}"/>
                  </a:ext>
                </a:extLst>
              </p:cNvPr>
              <p:cNvSpPr/>
              <p:nvPr/>
            </p:nvSpPr>
            <p:spPr>
              <a:xfrm>
                <a:off x="-1789517"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6" name="Freeform 285">
                <a:extLst>
                  <a:ext uri="{FF2B5EF4-FFF2-40B4-BE49-F238E27FC236}">
                    <a16:creationId xmlns:a16="http://schemas.microsoft.com/office/drawing/2014/main" id="{15A6BCE9-E3C6-0027-1E26-CA8EB8A3E2AB}"/>
                  </a:ext>
                </a:extLst>
              </p:cNvPr>
              <p:cNvSpPr/>
              <p:nvPr/>
            </p:nvSpPr>
            <p:spPr>
              <a:xfrm>
                <a:off x="-1763561"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7" name="Graphic 45">
              <a:extLst>
                <a:ext uri="{FF2B5EF4-FFF2-40B4-BE49-F238E27FC236}">
                  <a16:creationId xmlns:a16="http://schemas.microsoft.com/office/drawing/2014/main" id="{B5220BC2-4A8E-CCCF-2121-DB514516B2CE}"/>
                </a:ext>
              </a:extLst>
            </p:cNvPr>
            <p:cNvGrpSpPr/>
            <p:nvPr/>
          </p:nvGrpSpPr>
          <p:grpSpPr>
            <a:xfrm>
              <a:off x="-1805205" y="794731"/>
              <a:ext cx="51722" cy="51911"/>
              <a:chOff x="-1805205" y="794731"/>
              <a:chExt cx="51722" cy="51911"/>
            </a:xfrm>
          </p:grpSpPr>
          <p:sp>
            <p:nvSpPr>
              <p:cNvPr id="288" name="Freeform 287">
                <a:extLst>
                  <a:ext uri="{FF2B5EF4-FFF2-40B4-BE49-F238E27FC236}">
                    <a16:creationId xmlns:a16="http://schemas.microsoft.com/office/drawing/2014/main" id="{0B28FF69-87F5-D402-C9A5-EE533DA7C3BD}"/>
                  </a:ext>
                </a:extLst>
              </p:cNvPr>
              <p:cNvSpPr/>
              <p:nvPr/>
            </p:nvSpPr>
            <p:spPr>
              <a:xfrm>
                <a:off x="-180520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9" name="Freeform 288">
                <a:extLst>
                  <a:ext uri="{FF2B5EF4-FFF2-40B4-BE49-F238E27FC236}">
                    <a16:creationId xmlns:a16="http://schemas.microsoft.com/office/drawing/2014/main" id="{042F2C8F-9466-667F-1AFF-FA91B5295849}"/>
                  </a:ext>
                </a:extLst>
              </p:cNvPr>
              <p:cNvSpPr/>
              <p:nvPr/>
            </p:nvSpPr>
            <p:spPr>
              <a:xfrm>
                <a:off x="-177934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0" name="Graphic 45">
              <a:extLst>
                <a:ext uri="{FF2B5EF4-FFF2-40B4-BE49-F238E27FC236}">
                  <a16:creationId xmlns:a16="http://schemas.microsoft.com/office/drawing/2014/main" id="{E58353C4-2E2A-9381-3395-1CB01E7EED36}"/>
                </a:ext>
              </a:extLst>
            </p:cNvPr>
            <p:cNvGrpSpPr/>
            <p:nvPr/>
          </p:nvGrpSpPr>
          <p:grpSpPr>
            <a:xfrm>
              <a:off x="-1815379" y="794731"/>
              <a:ext cx="51818" cy="51911"/>
              <a:chOff x="-1815379" y="794731"/>
              <a:chExt cx="51818" cy="51911"/>
            </a:xfrm>
          </p:grpSpPr>
          <p:sp>
            <p:nvSpPr>
              <p:cNvPr id="291" name="Freeform 290">
                <a:extLst>
                  <a:ext uri="{FF2B5EF4-FFF2-40B4-BE49-F238E27FC236}">
                    <a16:creationId xmlns:a16="http://schemas.microsoft.com/office/drawing/2014/main" id="{68316EB9-63B7-EEBA-8EC2-1D116A9C9A02}"/>
                  </a:ext>
                </a:extLst>
              </p:cNvPr>
              <p:cNvSpPr/>
              <p:nvPr/>
            </p:nvSpPr>
            <p:spPr>
              <a:xfrm>
                <a:off x="-1815379"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2" name="Freeform 291">
                <a:extLst>
                  <a:ext uri="{FF2B5EF4-FFF2-40B4-BE49-F238E27FC236}">
                    <a16:creationId xmlns:a16="http://schemas.microsoft.com/office/drawing/2014/main" id="{575DFD71-9402-B4AD-8ACD-C3B566747D5D}"/>
                  </a:ext>
                </a:extLst>
              </p:cNvPr>
              <p:cNvSpPr/>
              <p:nvPr/>
            </p:nvSpPr>
            <p:spPr>
              <a:xfrm>
                <a:off x="-178951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3" name="Graphic 45">
              <a:extLst>
                <a:ext uri="{FF2B5EF4-FFF2-40B4-BE49-F238E27FC236}">
                  <a16:creationId xmlns:a16="http://schemas.microsoft.com/office/drawing/2014/main" id="{325A5C50-8CB0-2ABD-6B8B-F8DCE5531857}"/>
                </a:ext>
              </a:extLst>
            </p:cNvPr>
            <p:cNvGrpSpPr/>
            <p:nvPr/>
          </p:nvGrpSpPr>
          <p:grpSpPr>
            <a:xfrm>
              <a:off x="-1819752" y="794731"/>
              <a:ext cx="51722" cy="51911"/>
              <a:chOff x="-1819752" y="794731"/>
              <a:chExt cx="51722" cy="51911"/>
            </a:xfrm>
          </p:grpSpPr>
          <p:sp>
            <p:nvSpPr>
              <p:cNvPr id="294" name="Freeform 293">
                <a:extLst>
                  <a:ext uri="{FF2B5EF4-FFF2-40B4-BE49-F238E27FC236}">
                    <a16:creationId xmlns:a16="http://schemas.microsoft.com/office/drawing/2014/main" id="{D6679488-C74C-30DE-2BD5-5DB438D626A3}"/>
                  </a:ext>
                </a:extLst>
              </p:cNvPr>
              <p:cNvSpPr/>
              <p:nvPr/>
            </p:nvSpPr>
            <p:spPr>
              <a:xfrm>
                <a:off x="-181975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5" name="Freeform 294">
                <a:extLst>
                  <a:ext uri="{FF2B5EF4-FFF2-40B4-BE49-F238E27FC236}">
                    <a16:creationId xmlns:a16="http://schemas.microsoft.com/office/drawing/2014/main" id="{5CE0A694-7BCD-F4F5-62B0-2376198F40A1}"/>
                  </a:ext>
                </a:extLst>
              </p:cNvPr>
              <p:cNvSpPr/>
              <p:nvPr/>
            </p:nvSpPr>
            <p:spPr>
              <a:xfrm>
                <a:off x="-1793891"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6" name="Graphic 45">
              <a:extLst>
                <a:ext uri="{FF2B5EF4-FFF2-40B4-BE49-F238E27FC236}">
                  <a16:creationId xmlns:a16="http://schemas.microsoft.com/office/drawing/2014/main" id="{DBC6F650-97E8-E022-9556-8403424895A2}"/>
                </a:ext>
              </a:extLst>
            </p:cNvPr>
            <p:cNvGrpSpPr/>
            <p:nvPr/>
          </p:nvGrpSpPr>
          <p:grpSpPr>
            <a:xfrm>
              <a:off x="-1824506" y="794731"/>
              <a:ext cx="51818" cy="51911"/>
              <a:chOff x="-1824506" y="794731"/>
              <a:chExt cx="51818" cy="51911"/>
            </a:xfrm>
          </p:grpSpPr>
          <p:sp>
            <p:nvSpPr>
              <p:cNvPr id="297" name="Freeform 296">
                <a:extLst>
                  <a:ext uri="{FF2B5EF4-FFF2-40B4-BE49-F238E27FC236}">
                    <a16:creationId xmlns:a16="http://schemas.microsoft.com/office/drawing/2014/main" id="{8C6BDE06-5282-C208-22A6-9CECB81B60E3}"/>
                  </a:ext>
                </a:extLst>
              </p:cNvPr>
              <p:cNvSpPr/>
              <p:nvPr/>
            </p:nvSpPr>
            <p:spPr>
              <a:xfrm>
                <a:off x="-1824506"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8" name="Freeform 297">
                <a:extLst>
                  <a:ext uri="{FF2B5EF4-FFF2-40B4-BE49-F238E27FC236}">
                    <a16:creationId xmlns:a16="http://schemas.microsoft.com/office/drawing/2014/main" id="{77EDA86F-1D00-8115-1ECA-6069F55A760F}"/>
                  </a:ext>
                </a:extLst>
              </p:cNvPr>
              <p:cNvSpPr/>
              <p:nvPr/>
            </p:nvSpPr>
            <p:spPr>
              <a:xfrm>
                <a:off x="-179855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9" name="Graphic 45">
              <a:extLst>
                <a:ext uri="{FF2B5EF4-FFF2-40B4-BE49-F238E27FC236}">
                  <a16:creationId xmlns:a16="http://schemas.microsoft.com/office/drawing/2014/main" id="{6C0DE206-ECE8-DBF2-89D3-FFABFEACA2DD}"/>
                </a:ext>
              </a:extLst>
            </p:cNvPr>
            <p:cNvGrpSpPr/>
            <p:nvPr/>
          </p:nvGrpSpPr>
          <p:grpSpPr>
            <a:xfrm>
              <a:off x="-1826788" y="794731"/>
              <a:ext cx="51722" cy="51911"/>
              <a:chOff x="-1826788" y="794731"/>
              <a:chExt cx="51722" cy="51911"/>
            </a:xfrm>
          </p:grpSpPr>
          <p:sp>
            <p:nvSpPr>
              <p:cNvPr id="300" name="Freeform 299">
                <a:extLst>
                  <a:ext uri="{FF2B5EF4-FFF2-40B4-BE49-F238E27FC236}">
                    <a16:creationId xmlns:a16="http://schemas.microsoft.com/office/drawing/2014/main" id="{F55E2BF9-E5D2-D728-A579-5B9E0EA5617F}"/>
                  </a:ext>
                </a:extLst>
              </p:cNvPr>
              <p:cNvSpPr/>
              <p:nvPr/>
            </p:nvSpPr>
            <p:spPr>
              <a:xfrm>
                <a:off x="-182678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1" name="Freeform 300">
                <a:extLst>
                  <a:ext uri="{FF2B5EF4-FFF2-40B4-BE49-F238E27FC236}">
                    <a16:creationId xmlns:a16="http://schemas.microsoft.com/office/drawing/2014/main" id="{FDA1F965-9F43-C34C-6125-4FACC831E81C}"/>
                  </a:ext>
                </a:extLst>
              </p:cNvPr>
              <p:cNvSpPr/>
              <p:nvPr/>
            </p:nvSpPr>
            <p:spPr>
              <a:xfrm>
                <a:off x="-180092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2" name="Graphic 45">
              <a:extLst>
                <a:ext uri="{FF2B5EF4-FFF2-40B4-BE49-F238E27FC236}">
                  <a16:creationId xmlns:a16="http://schemas.microsoft.com/office/drawing/2014/main" id="{7B0F1B77-F7F4-7741-90F3-81A84485A4F5}"/>
                </a:ext>
              </a:extLst>
            </p:cNvPr>
            <p:cNvGrpSpPr/>
            <p:nvPr/>
          </p:nvGrpSpPr>
          <p:grpSpPr>
            <a:xfrm>
              <a:off x="-1841240" y="794731"/>
              <a:ext cx="51722" cy="51911"/>
              <a:chOff x="-1841240" y="794731"/>
              <a:chExt cx="51722" cy="51911"/>
            </a:xfrm>
          </p:grpSpPr>
          <p:sp>
            <p:nvSpPr>
              <p:cNvPr id="303" name="Freeform 302">
                <a:extLst>
                  <a:ext uri="{FF2B5EF4-FFF2-40B4-BE49-F238E27FC236}">
                    <a16:creationId xmlns:a16="http://schemas.microsoft.com/office/drawing/2014/main" id="{2E883B1C-B667-58F6-4800-E776060E7EBE}"/>
                  </a:ext>
                </a:extLst>
              </p:cNvPr>
              <p:cNvSpPr/>
              <p:nvPr/>
            </p:nvSpPr>
            <p:spPr>
              <a:xfrm>
                <a:off x="-184124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4" name="Freeform 303">
                <a:extLst>
                  <a:ext uri="{FF2B5EF4-FFF2-40B4-BE49-F238E27FC236}">
                    <a16:creationId xmlns:a16="http://schemas.microsoft.com/office/drawing/2014/main" id="{36168AFF-D055-2569-FDCF-AAD5EFD9E273}"/>
                  </a:ext>
                </a:extLst>
              </p:cNvPr>
              <p:cNvSpPr/>
              <p:nvPr/>
            </p:nvSpPr>
            <p:spPr>
              <a:xfrm>
                <a:off x="-181537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5" name="Graphic 45">
              <a:extLst>
                <a:ext uri="{FF2B5EF4-FFF2-40B4-BE49-F238E27FC236}">
                  <a16:creationId xmlns:a16="http://schemas.microsoft.com/office/drawing/2014/main" id="{359526BF-A857-6739-B722-1158B46CF482}"/>
                </a:ext>
              </a:extLst>
            </p:cNvPr>
            <p:cNvGrpSpPr/>
            <p:nvPr/>
          </p:nvGrpSpPr>
          <p:grpSpPr>
            <a:xfrm>
              <a:off x="-1845709" y="794731"/>
              <a:ext cx="51818" cy="51911"/>
              <a:chOff x="-1845709" y="794731"/>
              <a:chExt cx="51818" cy="51911"/>
            </a:xfrm>
          </p:grpSpPr>
          <p:sp>
            <p:nvSpPr>
              <p:cNvPr id="306" name="Freeform 305">
                <a:extLst>
                  <a:ext uri="{FF2B5EF4-FFF2-40B4-BE49-F238E27FC236}">
                    <a16:creationId xmlns:a16="http://schemas.microsoft.com/office/drawing/2014/main" id="{3A17E3AC-6C06-CB6B-FDD2-A8A4A0F926B2}"/>
                  </a:ext>
                </a:extLst>
              </p:cNvPr>
              <p:cNvSpPr/>
              <p:nvPr/>
            </p:nvSpPr>
            <p:spPr>
              <a:xfrm>
                <a:off x="-1845709"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7" name="Freeform 306">
                <a:extLst>
                  <a:ext uri="{FF2B5EF4-FFF2-40B4-BE49-F238E27FC236}">
                    <a16:creationId xmlns:a16="http://schemas.microsoft.com/office/drawing/2014/main" id="{B10538EB-3C81-37F0-F0CE-7A0FADE5E99B}"/>
                  </a:ext>
                </a:extLst>
              </p:cNvPr>
              <p:cNvSpPr/>
              <p:nvPr/>
            </p:nvSpPr>
            <p:spPr>
              <a:xfrm>
                <a:off x="-181975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8" name="Graphic 45">
              <a:extLst>
                <a:ext uri="{FF2B5EF4-FFF2-40B4-BE49-F238E27FC236}">
                  <a16:creationId xmlns:a16="http://schemas.microsoft.com/office/drawing/2014/main" id="{C0DF5496-7E0C-2FC8-DB72-4B2EB929EF15}"/>
                </a:ext>
              </a:extLst>
            </p:cNvPr>
            <p:cNvGrpSpPr/>
            <p:nvPr/>
          </p:nvGrpSpPr>
          <p:grpSpPr>
            <a:xfrm>
              <a:off x="-1848181" y="794731"/>
              <a:ext cx="51722" cy="51911"/>
              <a:chOff x="-1848181" y="794731"/>
              <a:chExt cx="51722" cy="51911"/>
            </a:xfrm>
          </p:grpSpPr>
          <p:sp>
            <p:nvSpPr>
              <p:cNvPr id="309" name="Freeform 308">
                <a:extLst>
                  <a:ext uri="{FF2B5EF4-FFF2-40B4-BE49-F238E27FC236}">
                    <a16:creationId xmlns:a16="http://schemas.microsoft.com/office/drawing/2014/main" id="{FE69675C-1D1D-DEE3-CF10-74977F4ADD53}"/>
                  </a:ext>
                </a:extLst>
              </p:cNvPr>
              <p:cNvSpPr/>
              <p:nvPr/>
            </p:nvSpPr>
            <p:spPr>
              <a:xfrm>
                <a:off x="-184818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0" name="Freeform 309">
                <a:extLst>
                  <a:ext uri="{FF2B5EF4-FFF2-40B4-BE49-F238E27FC236}">
                    <a16:creationId xmlns:a16="http://schemas.microsoft.com/office/drawing/2014/main" id="{2844BFAE-82F3-5CD9-BEE8-88D7A3E11180}"/>
                  </a:ext>
                </a:extLst>
              </p:cNvPr>
              <p:cNvSpPr/>
              <p:nvPr/>
            </p:nvSpPr>
            <p:spPr>
              <a:xfrm>
                <a:off x="-182231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11" name="Graphic 45">
              <a:extLst>
                <a:ext uri="{FF2B5EF4-FFF2-40B4-BE49-F238E27FC236}">
                  <a16:creationId xmlns:a16="http://schemas.microsoft.com/office/drawing/2014/main" id="{FC1E0BD7-54D9-1B55-77D4-1DDDC4DDBBDC}"/>
                </a:ext>
              </a:extLst>
            </p:cNvPr>
            <p:cNvGrpSpPr/>
            <p:nvPr/>
          </p:nvGrpSpPr>
          <p:grpSpPr>
            <a:xfrm>
              <a:off x="-1858259" y="794731"/>
              <a:ext cx="51818" cy="51911"/>
              <a:chOff x="-1858259" y="794731"/>
              <a:chExt cx="51818" cy="51911"/>
            </a:xfrm>
          </p:grpSpPr>
          <p:sp>
            <p:nvSpPr>
              <p:cNvPr id="312" name="Freeform 311">
                <a:extLst>
                  <a:ext uri="{FF2B5EF4-FFF2-40B4-BE49-F238E27FC236}">
                    <a16:creationId xmlns:a16="http://schemas.microsoft.com/office/drawing/2014/main" id="{C83F9E8D-5DD3-D6A4-F564-F1A03D958419}"/>
                  </a:ext>
                </a:extLst>
              </p:cNvPr>
              <p:cNvSpPr/>
              <p:nvPr/>
            </p:nvSpPr>
            <p:spPr>
              <a:xfrm>
                <a:off x="-1858259"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3" name="Freeform 312">
                <a:extLst>
                  <a:ext uri="{FF2B5EF4-FFF2-40B4-BE49-F238E27FC236}">
                    <a16:creationId xmlns:a16="http://schemas.microsoft.com/office/drawing/2014/main" id="{6AD6CB41-C16A-A53D-A978-641A84E9AAE9}"/>
                  </a:ext>
                </a:extLst>
              </p:cNvPr>
              <p:cNvSpPr/>
              <p:nvPr/>
            </p:nvSpPr>
            <p:spPr>
              <a:xfrm>
                <a:off x="-183239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14" name="Graphic 45">
              <a:extLst>
                <a:ext uri="{FF2B5EF4-FFF2-40B4-BE49-F238E27FC236}">
                  <a16:creationId xmlns:a16="http://schemas.microsoft.com/office/drawing/2014/main" id="{852710E0-F007-6BEF-62BE-D84A57B04DCC}"/>
                </a:ext>
              </a:extLst>
            </p:cNvPr>
            <p:cNvGrpSpPr/>
            <p:nvPr/>
          </p:nvGrpSpPr>
          <p:grpSpPr>
            <a:xfrm>
              <a:off x="-1863298" y="794731"/>
              <a:ext cx="51722" cy="51911"/>
              <a:chOff x="-1863298" y="794731"/>
              <a:chExt cx="51722" cy="51911"/>
            </a:xfrm>
          </p:grpSpPr>
          <p:sp>
            <p:nvSpPr>
              <p:cNvPr id="315" name="Freeform 314">
                <a:extLst>
                  <a:ext uri="{FF2B5EF4-FFF2-40B4-BE49-F238E27FC236}">
                    <a16:creationId xmlns:a16="http://schemas.microsoft.com/office/drawing/2014/main" id="{5321F73E-A73E-BC15-62FE-CE24FDC141B8}"/>
                  </a:ext>
                </a:extLst>
              </p:cNvPr>
              <p:cNvSpPr/>
              <p:nvPr/>
            </p:nvSpPr>
            <p:spPr>
              <a:xfrm>
                <a:off x="-186329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6" name="Freeform 315">
                <a:extLst>
                  <a:ext uri="{FF2B5EF4-FFF2-40B4-BE49-F238E27FC236}">
                    <a16:creationId xmlns:a16="http://schemas.microsoft.com/office/drawing/2014/main" id="{7C8B83CC-42DD-91E3-5C8D-D82649971A4D}"/>
                  </a:ext>
                </a:extLst>
              </p:cNvPr>
              <p:cNvSpPr/>
              <p:nvPr/>
            </p:nvSpPr>
            <p:spPr>
              <a:xfrm>
                <a:off x="-183743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17" name="Graphic 45">
              <a:extLst>
                <a:ext uri="{FF2B5EF4-FFF2-40B4-BE49-F238E27FC236}">
                  <a16:creationId xmlns:a16="http://schemas.microsoft.com/office/drawing/2014/main" id="{89756578-0B42-5F1B-1163-4E3E50C075C9}"/>
                </a:ext>
              </a:extLst>
            </p:cNvPr>
            <p:cNvGrpSpPr/>
            <p:nvPr/>
          </p:nvGrpSpPr>
          <p:grpSpPr>
            <a:xfrm>
              <a:off x="-1873567" y="794731"/>
              <a:ext cx="51818" cy="51911"/>
              <a:chOff x="-1873567" y="794731"/>
              <a:chExt cx="51818" cy="51911"/>
            </a:xfrm>
          </p:grpSpPr>
          <p:sp>
            <p:nvSpPr>
              <p:cNvPr id="318" name="Freeform 317">
                <a:extLst>
                  <a:ext uri="{FF2B5EF4-FFF2-40B4-BE49-F238E27FC236}">
                    <a16:creationId xmlns:a16="http://schemas.microsoft.com/office/drawing/2014/main" id="{7DE4FC3D-C3F8-F79A-3BBE-D83F3377CCA2}"/>
                  </a:ext>
                </a:extLst>
              </p:cNvPr>
              <p:cNvSpPr/>
              <p:nvPr/>
            </p:nvSpPr>
            <p:spPr>
              <a:xfrm>
                <a:off x="-1873567"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9" name="Freeform 318">
                <a:extLst>
                  <a:ext uri="{FF2B5EF4-FFF2-40B4-BE49-F238E27FC236}">
                    <a16:creationId xmlns:a16="http://schemas.microsoft.com/office/drawing/2014/main" id="{57A1EF9F-C38B-D639-ADA3-799C72103A26}"/>
                  </a:ext>
                </a:extLst>
              </p:cNvPr>
              <p:cNvSpPr/>
              <p:nvPr/>
            </p:nvSpPr>
            <p:spPr>
              <a:xfrm>
                <a:off x="-184770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20" name="Graphic 45">
              <a:extLst>
                <a:ext uri="{FF2B5EF4-FFF2-40B4-BE49-F238E27FC236}">
                  <a16:creationId xmlns:a16="http://schemas.microsoft.com/office/drawing/2014/main" id="{2FAB42C0-C422-3AA1-40D6-96DAFBE80413}"/>
                </a:ext>
              </a:extLst>
            </p:cNvPr>
            <p:cNvGrpSpPr/>
            <p:nvPr/>
          </p:nvGrpSpPr>
          <p:grpSpPr>
            <a:xfrm>
              <a:off x="-1902566" y="794731"/>
              <a:ext cx="51722" cy="51911"/>
              <a:chOff x="-1902566" y="794731"/>
              <a:chExt cx="51722" cy="51911"/>
            </a:xfrm>
          </p:grpSpPr>
          <p:sp>
            <p:nvSpPr>
              <p:cNvPr id="321" name="Freeform 320">
                <a:extLst>
                  <a:ext uri="{FF2B5EF4-FFF2-40B4-BE49-F238E27FC236}">
                    <a16:creationId xmlns:a16="http://schemas.microsoft.com/office/drawing/2014/main" id="{F11E1C0B-9FB5-906E-995F-B1C16CFA0FF7}"/>
                  </a:ext>
                </a:extLst>
              </p:cNvPr>
              <p:cNvSpPr/>
              <p:nvPr/>
            </p:nvSpPr>
            <p:spPr>
              <a:xfrm>
                <a:off x="-1902566"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2" name="Freeform 321">
                <a:extLst>
                  <a:ext uri="{FF2B5EF4-FFF2-40B4-BE49-F238E27FC236}">
                    <a16:creationId xmlns:a16="http://schemas.microsoft.com/office/drawing/2014/main" id="{51F98375-2CC5-5BD8-E142-9FE343BAE473}"/>
                  </a:ext>
                </a:extLst>
              </p:cNvPr>
              <p:cNvSpPr/>
              <p:nvPr/>
            </p:nvSpPr>
            <p:spPr>
              <a:xfrm>
                <a:off x="-187670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23" name="Graphic 45">
              <a:extLst>
                <a:ext uri="{FF2B5EF4-FFF2-40B4-BE49-F238E27FC236}">
                  <a16:creationId xmlns:a16="http://schemas.microsoft.com/office/drawing/2014/main" id="{0315EA47-E10B-5AF5-3D40-BE79CE1B8100}"/>
                </a:ext>
              </a:extLst>
            </p:cNvPr>
            <p:cNvGrpSpPr/>
            <p:nvPr/>
          </p:nvGrpSpPr>
          <p:grpSpPr>
            <a:xfrm>
              <a:off x="-1936509" y="794731"/>
              <a:ext cx="51722" cy="51911"/>
              <a:chOff x="-1936509" y="794731"/>
              <a:chExt cx="51722" cy="51911"/>
            </a:xfrm>
          </p:grpSpPr>
          <p:sp>
            <p:nvSpPr>
              <p:cNvPr id="324" name="Freeform 323">
                <a:extLst>
                  <a:ext uri="{FF2B5EF4-FFF2-40B4-BE49-F238E27FC236}">
                    <a16:creationId xmlns:a16="http://schemas.microsoft.com/office/drawing/2014/main" id="{47E9409B-C66E-4B6C-6BAE-109EFD1B5CAF}"/>
                  </a:ext>
                </a:extLst>
              </p:cNvPr>
              <p:cNvSpPr/>
              <p:nvPr/>
            </p:nvSpPr>
            <p:spPr>
              <a:xfrm>
                <a:off x="-1936509"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5" name="Freeform 324">
                <a:extLst>
                  <a:ext uri="{FF2B5EF4-FFF2-40B4-BE49-F238E27FC236}">
                    <a16:creationId xmlns:a16="http://schemas.microsoft.com/office/drawing/2014/main" id="{CB9E373C-4AFC-3C05-F6C0-11AFAE2B5E15}"/>
                  </a:ext>
                </a:extLst>
              </p:cNvPr>
              <p:cNvSpPr/>
              <p:nvPr/>
            </p:nvSpPr>
            <p:spPr>
              <a:xfrm>
                <a:off x="-191064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26" name="Graphic 45">
              <a:extLst>
                <a:ext uri="{FF2B5EF4-FFF2-40B4-BE49-F238E27FC236}">
                  <a16:creationId xmlns:a16="http://schemas.microsoft.com/office/drawing/2014/main" id="{494F6B09-ABF6-D17D-EC1C-5585A4803FB6}"/>
                </a:ext>
              </a:extLst>
            </p:cNvPr>
            <p:cNvGrpSpPr/>
            <p:nvPr/>
          </p:nvGrpSpPr>
          <p:grpSpPr>
            <a:xfrm>
              <a:off x="-1941548" y="794731"/>
              <a:ext cx="51722" cy="51911"/>
              <a:chOff x="-1941548" y="794731"/>
              <a:chExt cx="51722" cy="51911"/>
            </a:xfrm>
          </p:grpSpPr>
          <p:sp>
            <p:nvSpPr>
              <p:cNvPr id="327" name="Freeform 326">
                <a:extLst>
                  <a:ext uri="{FF2B5EF4-FFF2-40B4-BE49-F238E27FC236}">
                    <a16:creationId xmlns:a16="http://schemas.microsoft.com/office/drawing/2014/main" id="{7B3196B9-BC5B-3784-A610-FA7D1B638812}"/>
                  </a:ext>
                </a:extLst>
              </p:cNvPr>
              <p:cNvSpPr/>
              <p:nvPr/>
            </p:nvSpPr>
            <p:spPr>
              <a:xfrm>
                <a:off x="-194154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8" name="Freeform 327">
                <a:extLst>
                  <a:ext uri="{FF2B5EF4-FFF2-40B4-BE49-F238E27FC236}">
                    <a16:creationId xmlns:a16="http://schemas.microsoft.com/office/drawing/2014/main" id="{67410A14-9C88-B48C-F5CC-CDE7F9A67F55}"/>
                  </a:ext>
                </a:extLst>
              </p:cNvPr>
              <p:cNvSpPr/>
              <p:nvPr/>
            </p:nvSpPr>
            <p:spPr>
              <a:xfrm>
                <a:off x="-191568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29" name="Graphic 45">
              <a:extLst>
                <a:ext uri="{FF2B5EF4-FFF2-40B4-BE49-F238E27FC236}">
                  <a16:creationId xmlns:a16="http://schemas.microsoft.com/office/drawing/2014/main" id="{5D52DA24-860E-1F41-8042-44F2DC987328}"/>
                </a:ext>
              </a:extLst>
            </p:cNvPr>
            <p:cNvGrpSpPr/>
            <p:nvPr/>
          </p:nvGrpSpPr>
          <p:grpSpPr>
            <a:xfrm>
              <a:off x="-1951912" y="794731"/>
              <a:ext cx="51818" cy="51911"/>
              <a:chOff x="-1951912" y="794731"/>
              <a:chExt cx="51818" cy="51911"/>
            </a:xfrm>
          </p:grpSpPr>
          <p:sp>
            <p:nvSpPr>
              <p:cNvPr id="330" name="Freeform 329">
                <a:extLst>
                  <a:ext uri="{FF2B5EF4-FFF2-40B4-BE49-F238E27FC236}">
                    <a16:creationId xmlns:a16="http://schemas.microsoft.com/office/drawing/2014/main" id="{EF42B408-82B6-0758-B45C-BB5AA1D0594F}"/>
                  </a:ext>
                </a:extLst>
              </p:cNvPr>
              <p:cNvSpPr/>
              <p:nvPr/>
            </p:nvSpPr>
            <p:spPr>
              <a:xfrm>
                <a:off x="-1951912"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1" name="Freeform 330">
                <a:extLst>
                  <a:ext uri="{FF2B5EF4-FFF2-40B4-BE49-F238E27FC236}">
                    <a16:creationId xmlns:a16="http://schemas.microsoft.com/office/drawing/2014/main" id="{DBB2A8E2-F19B-E4D2-9FE0-500DE7DDB6BC}"/>
                  </a:ext>
                </a:extLst>
              </p:cNvPr>
              <p:cNvSpPr/>
              <p:nvPr/>
            </p:nvSpPr>
            <p:spPr>
              <a:xfrm>
                <a:off x="-192595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2" name="Graphic 45">
              <a:extLst>
                <a:ext uri="{FF2B5EF4-FFF2-40B4-BE49-F238E27FC236}">
                  <a16:creationId xmlns:a16="http://schemas.microsoft.com/office/drawing/2014/main" id="{A31352DA-4B15-A806-328D-03E16E5DE769}"/>
                </a:ext>
              </a:extLst>
            </p:cNvPr>
            <p:cNvGrpSpPr/>
            <p:nvPr/>
          </p:nvGrpSpPr>
          <p:grpSpPr>
            <a:xfrm>
              <a:off x="-1956761" y="794731"/>
              <a:ext cx="51818" cy="51911"/>
              <a:chOff x="-1956761" y="794731"/>
              <a:chExt cx="51818" cy="51911"/>
            </a:xfrm>
          </p:grpSpPr>
          <p:sp>
            <p:nvSpPr>
              <p:cNvPr id="333" name="Freeform 332">
                <a:extLst>
                  <a:ext uri="{FF2B5EF4-FFF2-40B4-BE49-F238E27FC236}">
                    <a16:creationId xmlns:a16="http://schemas.microsoft.com/office/drawing/2014/main" id="{E8FBE523-51E6-B668-6E37-6097381B759B}"/>
                  </a:ext>
                </a:extLst>
              </p:cNvPr>
              <p:cNvSpPr/>
              <p:nvPr/>
            </p:nvSpPr>
            <p:spPr>
              <a:xfrm>
                <a:off x="-1956761"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4" name="Freeform 333">
                <a:extLst>
                  <a:ext uri="{FF2B5EF4-FFF2-40B4-BE49-F238E27FC236}">
                    <a16:creationId xmlns:a16="http://schemas.microsoft.com/office/drawing/2014/main" id="{DC7DDC5A-3DD1-CA79-E442-E2A9D46EE92E}"/>
                  </a:ext>
                </a:extLst>
              </p:cNvPr>
              <p:cNvSpPr/>
              <p:nvPr/>
            </p:nvSpPr>
            <p:spPr>
              <a:xfrm>
                <a:off x="-193090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5" name="Graphic 45">
              <a:extLst>
                <a:ext uri="{FF2B5EF4-FFF2-40B4-BE49-F238E27FC236}">
                  <a16:creationId xmlns:a16="http://schemas.microsoft.com/office/drawing/2014/main" id="{18552BDD-0A80-3FB9-74B6-14BCA9B1A61B}"/>
                </a:ext>
              </a:extLst>
            </p:cNvPr>
            <p:cNvGrpSpPr/>
            <p:nvPr/>
          </p:nvGrpSpPr>
          <p:grpSpPr>
            <a:xfrm>
              <a:off x="-1972829" y="794731"/>
              <a:ext cx="51818" cy="51911"/>
              <a:chOff x="-1972829" y="794731"/>
              <a:chExt cx="51818" cy="51911"/>
            </a:xfrm>
          </p:grpSpPr>
          <p:sp>
            <p:nvSpPr>
              <p:cNvPr id="336" name="Freeform 335">
                <a:extLst>
                  <a:ext uri="{FF2B5EF4-FFF2-40B4-BE49-F238E27FC236}">
                    <a16:creationId xmlns:a16="http://schemas.microsoft.com/office/drawing/2014/main" id="{6547C206-7B09-7E0B-DBFC-AD676951524B}"/>
                  </a:ext>
                </a:extLst>
              </p:cNvPr>
              <p:cNvSpPr/>
              <p:nvPr/>
            </p:nvSpPr>
            <p:spPr>
              <a:xfrm>
                <a:off x="-1972829"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7" name="Freeform 336">
                <a:extLst>
                  <a:ext uri="{FF2B5EF4-FFF2-40B4-BE49-F238E27FC236}">
                    <a16:creationId xmlns:a16="http://schemas.microsoft.com/office/drawing/2014/main" id="{F7A84216-AC6A-A5A9-0005-55EB97C65F50}"/>
                  </a:ext>
                </a:extLst>
              </p:cNvPr>
              <p:cNvSpPr/>
              <p:nvPr/>
            </p:nvSpPr>
            <p:spPr>
              <a:xfrm>
                <a:off x="-194687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8" name="Graphic 45">
              <a:extLst>
                <a:ext uri="{FF2B5EF4-FFF2-40B4-BE49-F238E27FC236}">
                  <a16:creationId xmlns:a16="http://schemas.microsoft.com/office/drawing/2014/main" id="{DCA2890C-B9C5-C556-FF4E-1820F626399A}"/>
                </a:ext>
              </a:extLst>
            </p:cNvPr>
            <p:cNvGrpSpPr/>
            <p:nvPr/>
          </p:nvGrpSpPr>
          <p:grpSpPr>
            <a:xfrm>
              <a:off x="-1983478" y="794731"/>
              <a:ext cx="51722" cy="51911"/>
              <a:chOff x="-1983478" y="794731"/>
              <a:chExt cx="51722" cy="51911"/>
            </a:xfrm>
          </p:grpSpPr>
          <p:sp>
            <p:nvSpPr>
              <p:cNvPr id="339" name="Freeform 338">
                <a:extLst>
                  <a:ext uri="{FF2B5EF4-FFF2-40B4-BE49-F238E27FC236}">
                    <a16:creationId xmlns:a16="http://schemas.microsoft.com/office/drawing/2014/main" id="{0DD623B8-4EAC-0B0B-0B46-A96A8DE3C909}"/>
                  </a:ext>
                </a:extLst>
              </p:cNvPr>
              <p:cNvSpPr/>
              <p:nvPr/>
            </p:nvSpPr>
            <p:spPr>
              <a:xfrm>
                <a:off x="-198347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0" name="Freeform 339">
                <a:extLst>
                  <a:ext uri="{FF2B5EF4-FFF2-40B4-BE49-F238E27FC236}">
                    <a16:creationId xmlns:a16="http://schemas.microsoft.com/office/drawing/2014/main" id="{1A8B49E2-8AF8-6C58-6141-65723FC04ADE}"/>
                  </a:ext>
                </a:extLst>
              </p:cNvPr>
              <p:cNvSpPr/>
              <p:nvPr/>
            </p:nvSpPr>
            <p:spPr>
              <a:xfrm>
                <a:off x="-195761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1" name="Graphic 45">
              <a:extLst>
                <a:ext uri="{FF2B5EF4-FFF2-40B4-BE49-F238E27FC236}">
                  <a16:creationId xmlns:a16="http://schemas.microsoft.com/office/drawing/2014/main" id="{322C4E73-6AB1-333E-E549-3096BBAB82A5}"/>
                </a:ext>
              </a:extLst>
            </p:cNvPr>
            <p:cNvGrpSpPr/>
            <p:nvPr/>
          </p:nvGrpSpPr>
          <p:grpSpPr>
            <a:xfrm>
              <a:off x="-1992986" y="794731"/>
              <a:ext cx="51722" cy="51911"/>
              <a:chOff x="-1992986" y="794731"/>
              <a:chExt cx="51722" cy="51911"/>
            </a:xfrm>
          </p:grpSpPr>
          <p:sp>
            <p:nvSpPr>
              <p:cNvPr id="342" name="Freeform 341">
                <a:extLst>
                  <a:ext uri="{FF2B5EF4-FFF2-40B4-BE49-F238E27FC236}">
                    <a16:creationId xmlns:a16="http://schemas.microsoft.com/office/drawing/2014/main" id="{967D90EA-B097-0623-41DC-B30FEB7D4056}"/>
                  </a:ext>
                </a:extLst>
              </p:cNvPr>
              <p:cNvSpPr/>
              <p:nvPr/>
            </p:nvSpPr>
            <p:spPr>
              <a:xfrm>
                <a:off x="-1992986"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3" name="Freeform 342">
                <a:extLst>
                  <a:ext uri="{FF2B5EF4-FFF2-40B4-BE49-F238E27FC236}">
                    <a16:creationId xmlns:a16="http://schemas.microsoft.com/office/drawing/2014/main" id="{2C807734-F954-E73A-9112-01DFC52CFE2B}"/>
                  </a:ext>
                </a:extLst>
              </p:cNvPr>
              <p:cNvSpPr/>
              <p:nvPr/>
            </p:nvSpPr>
            <p:spPr>
              <a:xfrm>
                <a:off x="-196712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4" name="Graphic 45">
              <a:extLst>
                <a:ext uri="{FF2B5EF4-FFF2-40B4-BE49-F238E27FC236}">
                  <a16:creationId xmlns:a16="http://schemas.microsoft.com/office/drawing/2014/main" id="{D0B26870-7CB5-31F3-D0FA-6C6838ED801D}"/>
                </a:ext>
              </a:extLst>
            </p:cNvPr>
            <p:cNvGrpSpPr/>
            <p:nvPr/>
          </p:nvGrpSpPr>
          <p:grpSpPr>
            <a:xfrm>
              <a:off x="-2002494" y="794731"/>
              <a:ext cx="51722" cy="51911"/>
              <a:chOff x="-2002494" y="794731"/>
              <a:chExt cx="51722" cy="51911"/>
            </a:xfrm>
          </p:grpSpPr>
          <p:sp>
            <p:nvSpPr>
              <p:cNvPr id="345" name="Freeform 344">
                <a:extLst>
                  <a:ext uri="{FF2B5EF4-FFF2-40B4-BE49-F238E27FC236}">
                    <a16:creationId xmlns:a16="http://schemas.microsoft.com/office/drawing/2014/main" id="{9AD3039F-57EB-B4CD-383B-2691C6105911}"/>
                  </a:ext>
                </a:extLst>
              </p:cNvPr>
              <p:cNvSpPr/>
              <p:nvPr/>
            </p:nvSpPr>
            <p:spPr>
              <a:xfrm>
                <a:off x="-2002494"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6" name="Freeform 345">
                <a:extLst>
                  <a:ext uri="{FF2B5EF4-FFF2-40B4-BE49-F238E27FC236}">
                    <a16:creationId xmlns:a16="http://schemas.microsoft.com/office/drawing/2014/main" id="{82BE49CB-A5B2-E917-2716-781727C75B66}"/>
                  </a:ext>
                </a:extLst>
              </p:cNvPr>
              <p:cNvSpPr/>
              <p:nvPr/>
            </p:nvSpPr>
            <p:spPr>
              <a:xfrm>
                <a:off x="-197663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7" name="Graphic 45">
              <a:extLst>
                <a:ext uri="{FF2B5EF4-FFF2-40B4-BE49-F238E27FC236}">
                  <a16:creationId xmlns:a16="http://schemas.microsoft.com/office/drawing/2014/main" id="{900B3D85-CF86-CF35-D62C-E36F6B0153A2}"/>
                </a:ext>
              </a:extLst>
            </p:cNvPr>
            <p:cNvGrpSpPr/>
            <p:nvPr/>
          </p:nvGrpSpPr>
          <p:grpSpPr>
            <a:xfrm>
              <a:off x="-2012002" y="794731"/>
              <a:ext cx="51722" cy="51911"/>
              <a:chOff x="-2012002" y="794731"/>
              <a:chExt cx="51722" cy="51911"/>
            </a:xfrm>
          </p:grpSpPr>
          <p:sp>
            <p:nvSpPr>
              <p:cNvPr id="348" name="Freeform 347">
                <a:extLst>
                  <a:ext uri="{FF2B5EF4-FFF2-40B4-BE49-F238E27FC236}">
                    <a16:creationId xmlns:a16="http://schemas.microsoft.com/office/drawing/2014/main" id="{4BE46323-65D5-30CE-0C7E-D1294E6E41BF}"/>
                  </a:ext>
                </a:extLst>
              </p:cNvPr>
              <p:cNvSpPr/>
              <p:nvPr/>
            </p:nvSpPr>
            <p:spPr>
              <a:xfrm>
                <a:off x="-201200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9" name="Freeform 348">
                <a:extLst>
                  <a:ext uri="{FF2B5EF4-FFF2-40B4-BE49-F238E27FC236}">
                    <a16:creationId xmlns:a16="http://schemas.microsoft.com/office/drawing/2014/main" id="{8A73BFB8-E66A-3B95-A73A-7B33FC92CB64}"/>
                  </a:ext>
                </a:extLst>
              </p:cNvPr>
              <p:cNvSpPr/>
              <p:nvPr/>
            </p:nvSpPr>
            <p:spPr>
              <a:xfrm>
                <a:off x="-198614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0" name="Graphic 45">
              <a:extLst>
                <a:ext uri="{FF2B5EF4-FFF2-40B4-BE49-F238E27FC236}">
                  <a16:creationId xmlns:a16="http://schemas.microsoft.com/office/drawing/2014/main" id="{469A70A7-B670-CD71-CA62-913977AE1A8D}"/>
                </a:ext>
              </a:extLst>
            </p:cNvPr>
            <p:cNvGrpSpPr/>
            <p:nvPr/>
          </p:nvGrpSpPr>
          <p:grpSpPr>
            <a:xfrm>
              <a:off x="-2021510" y="794731"/>
              <a:ext cx="51722" cy="51911"/>
              <a:chOff x="-2021510" y="794731"/>
              <a:chExt cx="51722" cy="51911"/>
            </a:xfrm>
          </p:grpSpPr>
          <p:sp>
            <p:nvSpPr>
              <p:cNvPr id="351" name="Freeform 350">
                <a:extLst>
                  <a:ext uri="{FF2B5EF4-FFF2-40B4-BE49-F238E27FC236}">
                    <a16:creationId xmlns:a16="http://schemas.microsoft.com/office/drawing/2014/main" id="{AF64F710-B1DA-E5C6-3947-1DCAE3BF85CF}"/>
                  </a:ext>
                </a:extLst>
              </p:cNvPr>
              <p:cNvSpPr/>
              <p:nvPr/>
            </p:nvSpPr>
            <p:spPr>
              <a:xfrm>
                <a:off x="-202151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2" name="Freeform 351">
                <a:extLst>
                  <a:ext uri="{FF2B5EF4-FFF2-40B4-BE49-F238E27FC236}">
                    <a16:creationId xmlns:a16="http://schemas.microsoft.com/office/drawing/2014/main" id="{F73EF124-7662-9403-3135-FA23EF4A821C}"/>
                  </a:ext>
                </a:extLst>
              </p:cNvPr>
              <p:cNvSpPr/>
              <p:nvPr/>
            </p:nvSpPr>
            <p:spPr>
              <a:xfrm>
                <a:off x="-199564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3" name="Graphic 45">
              <a:extLst>
                <a:ext uri="{FF2B5EF4-FFF2-40B4-BE49-F238E27FC236}">
                  <a16:creationId xmlns:a16="http://schemas.microsoft.com/office/drawing/2014/main" id="{591B011A-021A-61DE-6B9D-0F87D4C3141B}"/>
                </a:ext>
              </a:extLst>
            </p:cNvPr>
            <p:cNvGrpSpPr/>
            <p:nvPr/>
          </p:nvGrpSpPr>
          <p:grpSpPr>
            <a:xfrm>
              <a:off x="-2031018" y="794731"/>
              <a:ext cx="51722" cy="51911"/>
              <a:chOff x="-2031018" y="794731"/>
              <a:chExt cx="51722" cy="51911"/>
            </a:xfrm>
          </p:grpSpPr>
          <p:sp>
            <p:nvSpPr>
              <p:cNvPr id="354" name="Freeform 353">
                <a:extLst>
                  <a:ext uri="{FF2B5EF4-FFF2-40B4-BE49-F238E27FC236}">
                    <a16:creationId xmlns:a16="http://schemas.microsoft.com/office/drawing/2014/main" id="{5AF8CE3D-1745-880E-6602-C16C2B540D8B}"/>
                  </a:ext>
                </a:extLst>
              </p:cNvPr>
              <p:cNvSpPr/>
              <p:nvPr/>
            </p:nvSpPr>
            <p:spPr>
              <a:xfrm>
                <a:off x="-203101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5" name="Freeform 354">
                <a:extLst>
                  <a:ext uri="{FF2B5EF4-FFF2-40B4-BE49-F238E27FC236}">
                    <a16:creationId xmlns:a16="http://schemas.microsoft.com/office/drawing/2014/main" id="{663BF3D5-B0B9-C327-FE9A-C22E6F993758}"/>
                  </a:ext>
                </a:extLst>
              </p:cNvPr>
              <p:cNvSpPr/>
              <p:nvPr/>
            </p:nvSpPr>
            <p:spPr>
              <a:xfrm>
                <a:off x="-200515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6" name="Graphic 45">
              <a:extLst>
                <a:ext uri="{FF2B5EF4-FFF2-40B4-BE49-F238E27FC236}">
                  <a16:creationId xmlns:a16="http://schemas.microsoft.com/office/drawing/2014/main" id="{5D4DAB20-783C-E62B-D1D4-30D2BF1CEFF4}"/>
                </a:ext>
              </a:extLst>
            </p:cNvPr>
            <p:cNvGrpSpPr/>
            <p:nvPr/>
          </p:nvGrpSpPr>
          <p:grpSpPr>
            <a:xfrm>
              <a:off x="-1988232" y="794731"/>
              <a:ext cx="51722" cy="51911"/>
              <a:chOff x="-1988232" y="794731"/>
              <a:chExt cx="51722" cy="51911"/>
            </a:xfrm>
          </p:grpSpPr>
          <p:sp>
            <p:nvSpPr>
              <p:cNvPr id="357" name="Freeform 356">
                <a:extLst>
                  <a:ext uri="{FF2B5EF4-FFF2-40B4-BE49-F238E27FC236}">
                    <a16:creationId xmlns:a16="http://schemas.microsoft.com/office/drawing/2014/main" id="{3E659119-27BC-A9A4-5C91-300A08ABCF13}"/>
                  </a:ext>
                </a:extLst>
              </p:cNvPr>
              <p:cNvSpPr/>
              <p:nvPr/>
            </p:nvSpPr>
            <p:spPr>
              <a:xfrm>
                <a:off x="-198823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8" name="Freeform 357">
                <a:extLst>
                  <a:ext uri="{FF2B5EF4-FFF2-40B4-BE49-F238E27FC236}">
                    <a16:creationId xmlns:a16="http://schemas.microsoft.com/office/drawing/2014/main" id="{6998052F-6C0E-CB58-B192-9B8533595FD6}"/>
                  </a:ext>
                </a:extLst>
              </p:cNvPr>
              <p:cNvSpPr/>
              <p:nvPr/>
            </p:nvSpPr>
            <p:spPr>
              <a:xfrm>
                <a:off x="-1962371"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9" name="Graphic 45">
              <a:extLst>
                <a:ext uri="{FF2B5EF4-FFF2-40B4-BE49-F238E27FC236}">
                  <a16:creationId xmlns:a16="http://schemas.microsoft.com/office/drawing/2014/main" id="{E458E59D-9F24-8FD9-670B-0F447736EA7D}"/>
                </a:ext>
              </a:extLst>
            </p:cNvPr>
            <p:cNvGrpSpPr/>
            <p:nvPr/>
          </p:nvGrpSpPr>
          <p:grpSpPr>
            <a:xfrm>
              <a:off x="-1997740" y="794731"/>
              <a:ext cx="51722" cy="51911"/>
              <a:chOff x="-1997740" y="794731"/>
              <a:chExt cx="51722" cy="51911"/>
            </a:xfrm>
          </p:grpSpPr>
          <p:sp>
            <p:nvSpPr>
              <p:cNvPr id="360" name="Freeform 359">
                <a:extLst>
                  <a:ext uri="{FF2B5EF4-FFF2-40B4-BE49-F238E27FC236}">
                    <a16:creationId xmlns:a16="http://schemas.microsoft.com/office/drawing/2014/main" id="{3EB68640-CC05-DB11-31E8-274B572715D1}"/>
                  </a:ext>
                </a:extLst>
              </p:cNvPr>
              <p:cNvSpPr/>
              <p:nvPr/>
            </p:nvSpPr>
            <p:spPr>
              <a:xfrm>
                <a:off x="-199774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1" name="Freeform 360">
                <a:extLst>
                  <a:ext uri="{FF2B5EF4-FFF2-40B4-BE49-F238E27FC236}">
                    <a16:creationId xmlns:a16="http://schemas.microsoft.com/office/drawing/2014/main" id="{EA1722F3-EAE7-E403-DA99-024C37BB7642}"/>
                  </a:ext>
                </a:extLst>
              </p:cNvPr>
              <p:cNvSpPr/>
              <p:nvPr/>
            </p:nvSpPr>
            <p:spPr>
              <a:xfrm>
                <a:off x="-197187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2" name="Graphic 45">
              <a:extLst>
                <a:ext uri="{FF2B5EF4-FFF2-40B4-BE49-F238E27FC236}">
                  <a16:creationId xmlns:a16="http://schemas.microsoft.com/office/drawing/2014/main" id="{9DC34792-7C8E-3B7F-CE56-933D20774201}"/>
                </a:ext>
              </a:extLst>
            </p:cNvPr>
            <p:cNvGrpSpPr/>
            <p:nvPr/>
          </p:nvGrpSpPr>
          <p:grpSpPr>
            <a:xfrm>
              <a:off x="-2007248" y="794731"/>
              <a:ext cx="51722" cy="51911"/>
              <a:chOff x="-2007248" y="794731"/>
              <a:chExt cx="51722" cy="51911"/>
            </a:xfrm>
          </p:grpSpPr>
          <p:sp>
            <p:nvSpPr>
              <p:cNvPr id="363" name="Freeform 362">
                <a:extLst>
                  <a:ext uri="{FF2B5EF4-FFF2-40B4-BE49-F238E27FC236}">
                    <a16:creationId xmlns:a16="http://schemas.microsoft.com/office/drawing/2014/main" id="{3BEFFCBB-230C-2169-7891-F690697CC420}"/>
                  </a:ext>
                </a:extLst>
              </p:cNvPr>
              <p:cNvSpPr/>
              <p:nvPr/>
            </p:nvSpPr>
            <p:spPr>
              <a:xfrm>
                <a:off x="-200724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4" name="Freeform 363">
                <a:extLst>
                  <a:ext uri="{FF2B5EF4-FFF2-40B4-BE49-F238E27FC236}">
                    <a16:creationId xmlns:a16="http://schemas.microsoft.com/office/drawing/2014/main" id="{30CBD9C8-DA9A-22BA-EB5C-9E2E1CE8E164}"/>
                  </a:ext>
                </a:extLst>
              </p:cNvPr>
              <p:cNvSpPr/>
              <p:nvPr/>
            </p:nvSpPr>
            <p:spPr>
              <a:xfrm>
                <a:off x="-198138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5" name="Graphic 45">
              <a:extLst>
                <a:ext uri="{FF2B5EF4-FFF2-40B4-BE49-F238E27FC236}">
                  <a16:creationId xmlns:a16="http://schemas.microsoft.com/office/drawing/2014/main" id="{5F957070-29E4-0AEB-99C1-B26B321BFB68}"/>
                </a:ext>
              </a:extLst>
            </p:cNvPr>
            <p:cNvGrpSpPr/>
            <p:nvPr/>
          </p:nvGrpSpPr>
          <p:grpSpPr>
            <a:xfrm>
              <a:off x="-2016756" y="794731"/>
              <a:ext cx="51722" cy="51911"/>
              <a:chOff x="-2016756" y="794731"/>
              <a:chExt cx="51722" cy="51911"/>
            </a:xfrm>
          </p:grpSpPr>
          <p:sp>
            <p:nvSpPr>
              <p:cNvPr id="366" name="Freeform 365">
                <a:extLst>
                  <a:ext uri="{FF2B5EF4-FFF2-40B4-BE49-F238E27FC236}">
                    <a16:creationId xmlns:a16="http://schemas.microsoft.com/office/drawing/2014/main" id="{FB0B70B0-BEC3-F5E0-2BDE-80078C9249F7}"/>
                  </a:ext>
                </a:extLst>
              </p:cNvPr>
              <p:cNvSpPr/>
              <p:nvPr/>
            </p:nvSpPr>
            <p:spPr>
              <a:xfrm>
                <a:off x="-2016756"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7" name="Freeform 366">
                <a:extLst>
                  <a:ext uri="{FF2B5EF4-FFF2-40B4-BE49-F238E27FC236}">
                    <a16:creationId xmlns:a16="http://schemas.microsoft.com/office/drawing/2014/main" id="{67680893-0AB5-2283-2229-0E0344A27950}"/>
                  </a:ext>
                </a:extLst>
              </p:cNvPr>
              <p:cNvSpPr/>
              <p:nvPr/>
            </p:nvSpPr>
            <p:spPr>
              <a:xfrm>
                <a:off x="-199089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8" name="Graphic 45">
              <a:extLst>
                <a:ext uri="{FF2B5EF4-FFF2-40B4-BE49-F238E27FC236}">
                  <a16:creationId xmlns:a16="http://schemas.microsoft.com/office/drawing/2014/main" id="{08FD1A3A-1CFD-0A6D-CBD7-C3990070C113}"/>
                </a:ext>
              </a:extLst>
            </p:cNvPr>
            <p:cNvGrpSpPr/>
            <p:nvPr/>
          </p:nvGrpSpPr>
          <p:grpSpPr>
            <a:xfrm>
              <a:off x="-2026264" y="794731"/>
              <a:ext cx="51722" cy="51911"/>
              <a:chOff x="-2026264" y="794731"/>
              <a:chExt cx="51722" cy="51911"/>
            </a:xfrm>
          </p:grpSpPr>
          <p:sp>
            <p:nvSpPr>
              <p:cNvPr id="369" name="Freeform 368">
                <a:extLst>
                  <a:ext uri="{FF2B5EF4-FFF2-40B4-BE49-F238E27FC236}">
                    <a16:creationId xmlns:a16="http://schemas.microsoft.com/office/drawing/2014/main" id="{E041B126-D301-AC1D-8EDE-0E079811F3C0}"/>
                  </a:ext>
                </a:extLst>
              </p:cNvPr>
              <p:cNvSpPr/>
              <p:nvPr/>
            </p:nvSpPr>
            <p:spPr>
              <a:xfrm>
                <a:off x="-2026264"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0" name="Freeform 369">
                <a:extLst>
                  <a:ext uri="{FF2B5EF4-FFF2-40B4-BE49-F238E27FC236}">
                    <a16:creationId xmlns:a16="http://schemas.microsoft.com/office/drawing/2014/main" id="{38664E5D-2025-CDE3-75D3-FBB4C6A33FBA}"/>
                  </a:ext>
                </a:extLst>
              </p:cNvPr>
              <p:cNvSpPr/>
              <p:nvPr/>
            </p:nvSpPr>
            <p:spPr>
              <a:xfrm>
                <a:off x="-200040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1" name="Graphic 45">
              <a:extLst>
                <a:ext uri="{FF2B5EF4-FFF2-40B4-BE49-F238E27FC236}">
                  <a16:creationId xmlns:a16="http://schemas.microsoft.com/office/drawing/2014/main" id="{BFE0C229-3753-9DE6-D4E1-A87AFA5006E3}"/>
                </a:ext>
              </a:extLst>
            </p:cNvPr>
            <p:cNvGrpSpPr/>
            <p:nvPr/>
          </p:nvGrpSpPr>
          <p:grpSpPr>
            <a:xfrm>
              <a:off x="-2035772" y="794731"/>
              <a:ext cx="51722" cy="51911"/>
              <a:chOff x="-2035772" y="794731"/>
              <a:chExt cx="51722" cy="51911"/>
            </a:xfrm>
          </p:grpSpPr>
          <p:sp>
            <p:nvSpPr>
              <p:cNvPr id="372" name="Freeform 371">
                <a:extLst>
                  <a:ext uri="{FF2B5EF4-FFF2-40B4-BE49-F238E27FC236}">
                    <a16:creationId xmlns:a16="http://schemas.microsoft.com/office/drawing/2014/main" id="{7D610267-A89B-B4B8-0A15-BBE3DD344724}"/>
                  </a:ext>
                </a:extLst>
              </p:cNvPr>
              <p:cNvSpPr/>
              <p:nvPr/>
            </p:nvSpPr>
            <p:spPr>
              <a:xfrm>
                <a:off x="-203577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3" name="Freeform 372">
                <a:extLst>
                  <a:ext uri="{FF2B5EF4-FFF2-40B4-BE49-F238E27FC236}">
                    <a16:creationId xmlns:a16="http://schemas.microsoft.com/office/drawing/2014/main" id="{12E6CA7E-274B-E1AC-10EB-8E39616FCB57}"/>
                  </a:ext>
                </a:extLst>
              </p:cNvPr>
              <p:cNvSpPr/>
              <p:nvPr/>
            </p:nvSpPr>
            <p:spPr>
              <a:xfrm>
                <a:off x="-200991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4" name="Graphic 45">
              <a:extLst>
                <a:ext uri="{FF2B5EF4-FFF2-40B4-BE49-F238E27FC236}">
                  <a16:creationId xmlns:a16="http://schemas.microsoft.com/office/drawing/2014/main" id="{E1562F3E-5F6D-E110-AE3F-6144CB32525F}"/>
                </a:ext>
              </a:extLst>
            </p:cNvPr>
            <p:cNvGrpSpPr/>
            <p:nvPr/>
          </p:nvGrpSpPr>
          <p:grpSpPr>
            <a:xfrm>
              <a:off x="-2071426" y="794731"/>
              <a:ext cx="51818" cy="51911"/>
              <a:chOff x="-2071426" y="794731"/>
              <a:chExt cx="51818" cy="51911"/>
            </a:xfrm>
          </p:grpSpPr>
          <p:sp>
            <p:nvSpPr>
              <p:cNvPr id="375" name="Freeform 374">
                <a:extLst>
                  <a:ext uri="{FF2B5EF4-FFF2-40B4-BE49-F238E27FC236}">
                    <a16:creationId xmlns:a16="http://schemas.microsoft.com/office/drawing/2014/main" id="{A2304EEE-DCDB-A1D1-D99A-DE1D80AC5829}"/>
                  </a:ext>
                </a:extLst>
              </p:cNvPr>
              <p:cNvSpPr/>
              <p:nvPr/>
            </p:nvSpPr>
            <p:spPr>
              <a:xfrm>
                <a:off x="-2071426"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6" name="Freeform 375">
                <a:extLst>
                  <a:ext uri="{FF2B5EF4-FFF2-40B4-BE49-F238E27FC236}">
                    <a16:creationId xmlns:a16="http://schemas.microsoft.com/office/drawing/2014/main" id="{D9CFE3CD-2DBF-3752-B1AA-5953E071B489}"/>
                  </a:ext>
                </a:extLst>
              </p:cNvPr>
              <p:cNvSpPr/>
              <p:nvPr/>
            </p:nvSpPr>
            <p:spPr>
              <a:xfrm>
                <a:off x="-204547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7" name="Graphic 45">
              <a:extLst>
                <a:ext uri="{FF2B5EF4-FFF2-40B4-BE49-F238E27FC236}">
                  <a16:creationId xmlns:a16="http://schemas.microsoft.com/office/drawing/2014/main" id="{D05901C5-64E2-1C0F-DB68-D33BC39087B2}"/>
                </a:ext>
              </a:extLst>
            </p:cNvPr>
            <p:cNvGrpSpPr/>
            <p:nvPr/>
          </p:nvGrpSpPr>
          <p:grpSpPr>
            <a:xfrm>
              <a:off x="-2076466" y="794731"/>
              <a:ext cx="51818" cy="51911"/>
              <a:chOff x="-2076466" y="794731"/>
              <a:chExt cx="51818" cy="51911"/>
            </a:xfrm>
          </p:grpSpPr>
          <p:sp>
            <p:nvSpPr>
              <p:cNvPr id="378" name="Freeform 377">
                <a:extLst>
                  <a:ext uri="{FF2B5EF4-FFF2-40B4-BE49-F238E27FC236}">
                    <a16:creationId xmlns:a16="http://schemas.microsoft.com/office/drawing/2014/main" id="{95402C22-E48E-934B-5565-BD144801D1AC}"/>
                  </a:ext>
                </a:extLst>
              </p:cNvPr>
              <p:cNvSpPr/>
              <p:nvPr/>
            </p:nvSpPr>
            <p:spPr>
              <a:xfrm>
                <a:off x="-2076466"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9" name="Freeform 378">
                <a:extLst>
                  <a:ext uri="{FF2B5EF4-FFF2-40B4-BE49-F238E27FC236}">
                    <a16:creationId xmlns:a16="http://schemas.microsoft.com/office/drawing/2014/main" id="{8A9ECAF8-2A00-4B59-5B31-0303C0595A52}"/>
                  </a:ext>
                </a:extLst>
              </p:cNvPr>
              <p:cNvSpPr/>
              <p:nvPr/>
            </p:nvSpPr>
            <p:spPr>
              <a:xfrm>
                <a:off x="-205050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0" name="Graphic 45">
              <a:extLst>
                <a:ext uri="{FF2B5EF4-FFF2-40B4-BE49-F238E27FC236}">
                  <a16:creationId xmlns:a16="http://schemas.microsoft.com/office/drawing/2014/main" id="{4DCDDA15-F716-250E-C3EA-6B28365F356F}"/>
                </a:ext>
              </a:extLst>
            </p:cNvPr>
            <p:cNvGrpSpPr/>
            <p:nvPr/>
          </p:nvGrpSpPr>
          <p:grpSpPr>
            <a:xfrm>
              <a:off x="-2097763" y="794731"/>
              <a:ext cx="51722" cy="51911"/>
              <a:chOff x="-2097763" y="794731"/>
              <a:chExt cx="51722" cy="51911"/>
            </a:xfrm>
          </p:grpSpPr>
          <p:sp>
            <p:nvSpPr>
              <p:cNvPr id="381" name="Freeform 380">
                <a:extLst>
                  <a:ext uri="{FF2B5EF4-FFF2-40B4-BE49-F238E27FC236}">
                    <a16:creationId xmlns:a16="http://schemas.microsoft.com/office/drawing/2014/main" id="{665A6D0A-E4B3-E381-65DA-8FD15B3DE8E9}"/>
                  </a:ext>
                </a:extLst>
              </p:cNvPr>
              <p:cNvSpPr/>
              <p:nvPr/>
            </p:nvSpPr>
            <p:spPr>
              <a:xfrm>
                <a:off x="-2097763"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2" name="Freeform 381">
                <a:extLst>
                  <a:ext uri="{FF2B5EF4-FFF2-40B4-BE49-F238E27FC236}">
                    <a16:creationId xmlns:a16="http://schemas.microsoft.com/office/drawing/2014/main" id="{24AC668D-FA13-D90D-1444-EF3530221059}"/>
                  </a:ext>
                </a:extLst>
              </p:cNvPr>
              <p:cNvSpPr/>
              <p:nvPr/>
            </p:nvSpPr>
            <p:spPr>
              <a:xfrm>
                <a:off x="-207190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3" name="Graphic 45">
              <a:extLst>
                <a:ext uri="{FF2B5EF4-FFF2-40B4-BE49-F238E27FC236}">
                  <a16:creationId xmlns:a16="http://schemas.microsoft.com/office/drawing/2014/main" id="{8D0C5D04-B8A6-390B-9E32-D2218EA716FD}"/>
                </a:ext>
              </a:extLst>
            </p:cNvPr>
            <p:cNvGrpSpPr/>
            <p:nvPr/>
          </p:nvGrpSpPr>
          <p:grpSpPr>
            <a:xfrm>
              <a:off x="-2102327" y="794731"/>
              <a:ext cx="51818" cy="51911"/>
              <a:chOff x="-2102327" y="794731"/>
              <a:chExt cx="51818" cy="51911"/>
            </a:xfrm>
          </p:grpSpPr>
          <p:sp>
            <p:nvSpPr>
              <p:cNvPr id="384" name="Freeform 383">
                <a:extLst>
                  <a:ext uri="{FF2B5EF4-FFF2-40B4-BE49-F238E27FC236}">
                    <a16:creationId xmlns:a16="http://schemas.microsoft.com/office/drawing/2014/main" id="{1D0F3EBD-F333-5FC4-B8FF-3EB1FC3B2A09}"/>
                  </a:ext>
                </a:extLst>
              </p:cNvPr>
              <p:cNvSpPr/>
              <p:nvPr/>
            </p:nvSpPr>
            <p:spPr>
              <a:xfrm>
                <a:off x="-2102327"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5" name="Freeform 384">
                <a:extLst>
                  <a:ext uri="{FF2B5EF4-FFF2-40B4-BE49-F238E27FC236}">
                    <a16:creationId xmlns:a16="http://schemas.microsoft.com/office/drawing/2014/main" id="{136AACAC-B377-42A8-B164-FE07B35C718A}"/>
                  </a:ext>
                </a:extLst>
              </p:cNvPr>
              <p:cNvSpPr/>
              <p:nvPr/>
            </p:nvSpPr>
            <p:spPr>
              <a:xfrm>
                <a:off x="-207646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6" name="Graphic 45">
              <a:extLst>
                <a:ext uri="{FF2B5EF4-FFF2-40B4-BE49-F238E27FC236}">
                  <a16:creationId xmlns:a16="http://schemas.microsoft.com/office/drawing/2014/main" id="{D65B34B5-90BE-DC19-65C1-44D81F068C56}"/>
                </a:ext>
              </a:extLst>
            </p:cNvPr>
            <p:cNvGrpSpPr/>
            <p:nvPr/>
          </p:nvGrpSpPr>
          <p:grpSpPr>
            <a:xfrm>
              <a:off x="-2113641" y="794731"/>
              <a:ext cx="51722" cy="51911"/>
              <a:chOff x="-2113641" y="794731"/>
              <a:chExt cx="51722" cy="51911"/>
            </a:xfrm>
          </p:grpSpPr>
          <p:sp>
            <p:nvSpPr>
              <p:cNvPr id="387" name="Freeform 386">
                <a:extLst>
                  <a:ext uri="{FF2B5EF4-FFF2-40B4-BE49-F238E27FC236}">
                    <a16:creationId xmlns:a16="http://schemas.microsoft.com/office/drawing/2014/main" id="{ACB978FC-23D8-8394-869B-1126253A83B5}"/>
                  </a:ext>
                </a:extLst>
              </p:cNvPr>
              <p:cNvSpPr/>
              <p:nvPr/>
            </p:nvSpPr>
            <p:spPr>
              <a:xfrm>
                <a:off x="-211364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8" name="Freeform 387">
                <a:extLst>
                  <a:ext uri="{FF2B5EF4-FFF2-40B4-BE49-F238E27FC236}">
                    <a16:creationId xmlns:a16="http://schemas.microsoft.com/office/drawing/2014/main" id="{13BDB41A-F187-BC8F-D90F-4EF0622A59A7}"/>
                  </a:ext>
                </a:extLst>
              </p:cNvPr>
              <p:cNvSpPr/>
              <p:nvPr/>
            </p:nvSpPr>
            <p:spPr>
              <a:xfrm>
                <a:off x="-208778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9" name="Graphic 45">
              <a:extLst>
                <a:ext uri="{FF2B5EF4-FFF2-40B4-BE49-F238E27FC236}">
                  <a16:creationId xmlns:a16="http://schemas.microsoft.com/office/drawing/2014/main" id="{B237F4B2-8A4F-78DD-1434-61B286A51D72}"/>
                </a:ext>
              </a:extLst>
            </p:cNvPr>
            <p:cNvGrpSpPr/>
            <p:nvPr/>
          </p:nvGrpSpPr>
          <p:grpSpPr>
            <a:xfrm>
              <a:off x="-2117540" y="794731"/>
              <a:ext cx="51722" cy="51911"/>
              <a:chOff x="-2117540" y="794731"/>
              <a:chExt cx="51722" cy="51911"/>
            </a:xfrm>
          </p:grpSpPr>
          <p:sp>
            <p:nvSpPr>
              <p:cNvPr id="390" name="Freeform 389">
                <a:extLst>
                  <a:ext uri="{FF2B5EF4-FFF2-40B4-BE49-F238E27FC236}">
                    <a16:creationId xmlns:a16="http://schemas.microsoft.com/office/drawing/2014/main" id="{939982F8-98F8-3675-DBDB-012029B1842E}"/>
                  </a:ext>
                </a:extLst>
              </p:cNvPr>
              <p:cNvSpPr/>
              <p:nvPr/>
            </p:nvSpPr>
            <p:spPr>
              <a:xfrm>
                <a:off x="-211754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91" name="Freeform 390">
                <a:extLst>
                  <a:ext uri="{FF2B5EF4-FFF2-40B4-BE49-F238E27FC236}">
                    <a16:creationId xmlns:a16="http://schemas.microsoft.com/office/drawing/2014/main" id="{4CFDECBB-81AA-F4FB-39E8-A41258A27855}"/>
                  </a:ext>
                </a:extLst>
              </p:cNvPr>
              <p:cNvSpPr/>
              <p:nvPr/>
            </p:nvSpPr>
            <p:spPr>
              <a:xfrm>
                <a:off x="-209167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2" name="Graphic 45">
              <a:extLst>
                <a:ext uri="{FF2B5EF4-FFF2-40B4-BE49-F238E27FC236}">
                  <a16:creationId xmlns:a16="http://schemas.microsoft.com/office/drawing/2014/main" id="{0675656B-5CE9-30D7-3814-4B3C79DC44D4}"/>
                </a:ext>
              </a:extLst>
            </p:cNvPr>
            <p:cNvGrpSpPr/>
            <p:nvPr/>
          </p:nvGrpSpPr>
          <p:grpSpPr>
            <a:xfrm>
              <a:off x="-2121438" y="794731"/>
              <a:ext cx="51722" cy="51911"/>
              <a:chOff x="-2121438" y="794731"/>
              <a:chExt cx="51722" cy="51911"/>
            </a:xfrm>
          </p:grpSpPr>
          <p:sp>
            <p:nvSpPr>
              <p:cNvPr id="393" name="Freeform 392">
                <a:extLst>
                  <a:ext uri="{FF2B5EF4-FFF2-40B4-BE49-F238E27FC236}">
                    <a16:creationId xmlns:a16="http://schemas.microsoft.com/office/drawing/2014/main" id="{4FF23E40-BAAD-E8D0-E7ED-EC9034AFEE15}"/>
                  </a:ext>
                </a:extLst>
              </p:cNvPr>
              <p:cNvSpPr/>
              <p:nvPr/>
            </p:nvSpPr>
            <p:spPr>
              <a:xfrm>
                <a:off x="-212143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94" name="Freeform 393">
                <a:extLst>
                  <a:ext uri="{FF2B5EF4-FFF2-40B4-BE49-F238E27FC236}">
                    <a16:creationId xmlns:a16="http://schemas.microsoft.com/office/drawing/2014/main" id="{4473F694-600E-7B6B-5DBE-817879D5A2ED}"/>
                  </a:ext>
                </a:extLst>
              </p:cNvPr>
              <p:cNvSpPr/>
              <p:nvPr/>
            </p:nvSpPr>
            <p:spPr>
              <a:xfrm>
                <a:off x="-209557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5" name="Graphic 45">
              <a:extLst>
                <a:ext uri="{FF2B5EF4-FFF2-40B4-BE49-F238E27FC236}">
                  <a16:creationId xmlns:a16="http://schemas.microsoft.com/office/drawing/2014/main" id="{6DB24323-61F3-70BD-5460-A5E1670968B4}"/>
                </a:ext>
              </a:extLst>
            </p:cNvPr>
            <p:cNvGrpSpPr/>
            <p:nvPr/>
          </p:nvGrpSpPr>
          <p:grpSpPr>
            <a:xfrm>
              <a:off x="-2124671" y="794731"/>
              <a:ext cx="51722" cy="51911"/>
              <a:chOff x="-2124671" y="794731"/>
              <a:chExt cx="51722" cy="51911"/>
            </a:xfrm>
          </p:grpSpPr>
          <p:sp>
            <p:nvSpPr>
              <p:cNvPr id="396" name="Freeform 395">
                <a:extLst>
                  <a:ext uri="{FF2B5EF4-FFF2-40B4-BE49-F238E27FC236}">
                    <a16:creationId xmlns:a16="http://schemas.microsoft.com/office/drawing/2014/main" id="{60FF985A-CC29-B183-95FE-00F65DEC6562}"/>
                  </a:ext>
                </a:extLst>
              </p:cNvPr>
              <p:cNvSpPr/>
              <p:nvPr/>
            </p:nvSpPr>
            <p:spPr>
              <a:xfrm>
                <a:off x="-212467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97" name="Freeform 396">
                <a:extLst>
                  <a:ext uri="{FF2B5EF4-FFF2-40B4-BE49-F238E27FC236}">
                    <a16:creationId xmlns:a16="http://schemas.microsoft.com/office/drawing/2014/main" id="{64193394-E742-2FDF-F078-C10437130193}"/>
                  </a:ext>
                </a:extLst>
              </p:cNvPr>
              <p:cNvSpPr/>
              <p:nvPr/>
            </p:nvSpPr>
            <p:spPr>
              <a:xfrm>
                <a:off x="-209880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8" name="Graphic 45">
              <a:extLst>
                <a:ext uri="{FF2B5EF4-FFF2-40B4-BE49-F238E27FC236}">
                  <a16:creationId xmlns:a16="http://schemas.microsoft.com/office/drawing/2014/main" id="{3AAA82ED-0184-617D-FAB0-6762A4F283DA}"/>
                </a:ext>
              </a:extLst>
            </p:cNvPr>
            <p:cNvGrpSpPr/>
            <p:nvPr/>
          </p:nvGrpSpPr>
          <p:grpSpPr>
            <a:xfrm>
              <a:off x="-2145017" y="794731"/>
              <a:ext cx="51722" cy="51911"/>
              <a:chOff x="-2145017" y="794731"/>
              <a:chExt cx="51722" cy="51911"/>
            </a:xfrm>
          </p:grpSpPr>
          <p:sp>
            <p:nvSpPr>
              <p:cNvPr id="399" name="Freeform 398">
                <a:extLst>
                  <a:ext uri="{FF2B5EF4-FFF2-40B4-BE49-F238E27FC236}">
                    <a16:creationId xmlns:a16="http://schemas.microsoft.com/office/drawing/2014/main" id="{3B13A293-ABED-26CA-F21F-93142614A8D0}"/>
                  </a:ext>
                </a:extLst>
              </p:cNvPr>
              <p:cNvSpPr/>
              <p:nvPr/>
            </p:nvSpPr>
            <p:spPr>
              <a:xfrm>
                <a:off x="-2145017"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0" name="Freeform 399">
                <a:extLst>
                  <a:ext uri="{FF2B5EF4-FFF2-40B4-BE49-F238E27FC236}">
                    <a16:creationId xmlns:a16="http://schemas.microsoft.com/office/drawing/2014/main" id="{12F50D96-7177-CE7C-2704-476647B30AC5}"/>
                  </a:ext>
                </a:extLst>
              </p:cNvPr>
              <p:cNvSpPr/>
              <p:nvPr/>
            </p:nvSpPr>
            <p:spPr>
              <a:xfrm>
                <a:off x="-211915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1" name="Graphic 45">
              <a:extLst>
                <a:ext uri="{FF2B5EF4-FFF2-40B4-BE49-F238E27FC236}">
                  <a16:creationId xmlns:a16="http://schemas.microsoft.com/office/drawing/2014/main" id="{C630FEA9-FC69-8ADD-2CFD-E8BE3B35F3FB}"/>
                </a:ext>
              </a:extLst>
            </p:cNvPr>
            <p:cNvGrpSpPr/>
            <p:nvPr/>
          </p:nvGrpSpPr>
          <p:grpSpPr>
            <a:xfrm>
              <a:off x="-2171735" y="794731"/>
              <a:ext cx="51722" cy="51911"/>
              <a:chOff x="-2171735" y="794731"/>
              <a:chExt cx="51722" cy="51911"/>
            </a:xfrm>
          </p:grpSpPr>
          <p:sp>
            <p:nvSpPr>
              <p:cNvPr id="402" name="Freeform 401">
                <a:extLst>
                  <a:ext uri="{FF2B5EF4-FFF2-40B4-BE49-F238E27FC236}">
                    <a16:creationId xmlns:a16="http://schemas.microsoft.com/office/drawing/2014/main" id="{A66FCD1E-2812-4C13-686D-072E49650200}"/>
                  </a:ext>
                </a:extLst>
              </p:cNvPr>
              <p:cNvSpPr/>
              <p:nvPr/>
            </p:nvSpPr>
            <p:spPr>
              <a:xfrm>
                <a:off x="-217173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3" name="Freeform 402">
                <a:extLst>
                  <a:ext uri="{FF2B5EF4-FFF2-40B4-BE49-F238E27FC236}">
                    <a16:creationId xmlns:a16="http://schemas.microsoft.com/office/drawing/2014/main" id="{F4EB7E7C-DB32-CA73-FF56-40374788677B}"/>
                  </a:ext>
                </a:extLst>
              </p:cNvPr>
              <p:cNvSpPr/>
              <p:nvPr/>
            </p:nvSpPr>
            <p:spPr>
              <a:xfrm>
                <a:off x="-214587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4" name="Graphic 45">
              <a:extLst>
                <a:ext uri="{FF2B5EF4-FFF2-40B4-BE49-F238E27FC236}">
                  <a16:creationId xmlns:a16="http://schemas.microsoft.com/office/drawing/2014/main" id="{5B4F1BB4-A1D9-24FC-3B52-A7FDB78CF5DB}"/>
                </a:ext>
              </a:extLst>
            </p:cNvPr>
            <p:cNvGrpSpPr/>
            <p:nvPr/>
          </p:nvGrpSpPr>
          <p:grpSpPr>
            <a:xfrm>
              <a:off x="-2166505" y="794731"/>
              <a:ext cx="51722" cy="51911"/>
              <a:chOff x="-2166505" y="794731"/>
              <a:chExt cx="51722" cy="51911"/>
            </a:xfrm>
          </p:grpSpPr>
          <p:sp>
            <p:nvSpPr>
              <p:cNvPr id="405" name="Freeform 404">
                <a:extLst>
                  <a:ext uri="{FF2B5EF4-FFF2-40B4-BE49-F238E27FC236}">
                    <a16:creationId xmlns:a16="http://schemas.microsoft.com/office/drawing/2014/main" id="{41F37048-BC72-D4F2-D562-8F32836A259D}"/>
                  </a:ext>
                </a:extLst>
              </p:cNvPr>
              <p:cNvSpPr/>
              <p:nvPr/>
            </p:nvSpPr>
            <p:spPr>
              <a:xfrm>
                <a:off x="-216650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6" name="Freeform 405">
                <a:extLst>
                  <a:ext uri="{FF2B5EF4-FFF2-40B4-BE49-F238E27FC236}">
                    <a16:creationId xmlns:a16="http://schemas.microsoft.com/office/drawing/2014/main" id="{9EAFF9A0-6500-6ECE-80E3-4C0E2412C25F}"/>
                  </a:ext>
                </a:extLst>
              </p:cNvPr>
              <p:cNvSpPr/>
              <p:nvPr/>
            </p:nvSpPr>
            <p:spPr>
              <a:xfrm>
                <a:off x="-214064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7" name="Graphic 45">
              <a:extLst>
                <a:ext uri="{FF2B5EF4-FFF2-40B4-BE49-F238E27FC236}">
                  <a16:creationId xmlns:a16="http://schemas.microsoft.com/office/drawing/2014/main" id="{09360C69-8C19-2614-B701-055BB88CD23D}"/>
                </a:ext>
              </a:extLst>
            </p:cNvPr>
            <p:cNvGrpSpPr/>
            <p:nvPr/>
          </p:nvGrpSpPr>
          <p:grpSpPr>
            <a:xfrm>
              <a:off x="-2180957" y="794731"/>
              <a:ext cx="51722" cy="51911"/>
              <a:chOff x="-2180957" y="794731"/>
              <a:chExt cx="51722" cy="51911"/>
            </a:xfrm>
          </p:grpSpPr>
          <p:sp>
            <p:nvSpPr>
              <p:cNvPr id="408" name="Freeform 407">
                <a:extLst>
                  <a:ext uri="{FF2B5EF4-FFF2-40B4-BE49-F238E27FC236}">
                    <a16:creationId xmlns:a16="http://schemas.microsoft.com/office/drawing/2014/main" id="{EE02BBF9-D22F-869D-CD3E-C0673D51F779}"/>
                  </a:ext>
                </a:extLst>
              </p:cNvPr>
              <p:cNvSpPr/>
              <p:nvPr/>
            </p:nvSpPr>
            <p:spPr>
              <a:xfrm>
                <a:off x="-2180957"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9" name="Freeform 408">
                <a:extLst>
                  <a:ext uri="{FF2B5EF4-FFF2-40B4-BE49-F238E27FC236}">
                    <a16:creationId xmlns:a16="http://schemas.microsoft.com/office/drawing/2014/main" id="{C12D778C-8648-74E3-CEA7-3BFAA64977E1}"/>
                  </a:ext>
                </a:extLst>
              </p:cNvPr>
              <p:cNvSpPr/>
              <p:nvPr/>
            </p:nvSpPr>
            <p:spPr>
              <a:xfrm>
                <a:off x="-215509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0" name="Graphic 45">
              <a:extLst>
                <a:ext uri="{FF2B5EF4-FFF2-40B4-BE49-F238E27FC236}">
                  <a16:creationId xmlns:a16="http://schemas.microsoft.com/office/drawing/2014/main" id="{9D58B1EC-94B0-58DB-D17D-1431E9A0E701}"/>
                </a:ext>
              </a:extLst>
            </p:cNvPr>
            <p:cNvGrpSpPr/>
            <p:nvPr/>
          </p:nvGrpSpPr>
          <p:grpSpPr>
            <a:xfrm>
              <a:off x="-2185711" y="794731"/>
              <a:ext cx="51722" cy="51911"/>
              <a:chOff x="-2185711" y="794731"/>
              <a:chExt cx="51722" cy="51911"/>
            </a:xfrm>
          </p:grpSpPr>
          <p:sp>
            <p:nvSpPr>
              <p:cNvPr id="411" name="Freeform 410">
                <a:extLst>
                  <a:ext uri="{FF2B5EF4-FFF2-40B4-BE49-F238E27FC236}">
                    <a16:creationId xmlns:a16="http://schemas.microsoft.com/office/drawing/2014/main" id="{B36D01D7-102C-89D4-AADC-CDEDC1DB6143}"/>
                  </a:ext>
                </a:extLst>
              </p:cNvPr>
              <p:cNvSpPr/>
              <p:nvPr/>
            </p:nvSpPr>
            <p:spPr>
              <a:xfrm>
                <a:off x="-218571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2" name="Freeform 411">
                <a:extLst>
                  <a:ext uri="{FF2B5EF4-FFF2-40B4-BE49-F238E27FC236}">
                    <a16:creationId xmlns:a16="http://schemas.microsoft.com/office/drawing/2014/main" id="{2089A6C9-E187-6E8D-8742-E0E179D18D1A}"/>
                  </a:ext>
                </a:extLst>
              </p:cNvPr>
              <p:cNvSpPr/>
              <p:nvPr/>
            </p:nvSpPr>
            <p:spPr>
              <a:xfrm>
                <a:off x="-215985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3" name="Graphic 45">
              <a:extLst>
                <a:ext uri="{FF2B5EF4-FFF2-40B4-BE49-F238E27FC236}">
                  <a16:creationId xmlns:a16="http://schemas.microsoft.com/office/drawing/2014/main" id="{77CD1F1C-5FFA-B5D0-54F5-1E2139621FC7}"/>
                </a:ext>
              </a:extLst>
            </p:cNvPr>
            <p:cNvGrpSpPr/>
            <p:nvPr/>
          </p:nvGrpSpPr>
          <p:grpSpPr>
            <a:xfrm>
              <a:off x="-2202065" y="794731"/>
              <a:ext cx="51722" cy="51911"/>
              <a:chOff x="-2202065" y="794731"/>
              <a:chExt cx="51722" cy="51911"/>
            </a:xfrm>
          </p:grpSpPr>
          <p:sp>
            <p:nvSpPr>
              <p:cNvPr id="414" name="Freeform 413">
                <a:extLst>
                  <a:ext uri="{FF2B5EF4-FFF2-40B4-BE49-F238E27FC236}">
                    <a16:creationId xmlns:a16="http://schemas.microsoft.com/office/drawing/2014/main" id="{57ECEDEA-27C6-37DD-B6E1-D1578596E056}"/>
                  </a:ext>
                </a:extLst>
              </p:cNvPr>
              <p:cNvSpPr/>
              <p:nvPr/>
            </p:nvSpPr>
            <p:spPr>
              <a:xfrm>
                <a:off x="-220206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5" name="Freeform 414">
                <a:extLst>
                  <a:ext uri="{FF2B5EF4-FFF2-40B4-BE49-F238E27FC236}">
                    <a16:creationId xmlns:a16="http://schemas.microsoft.com/office/drawing/2014/main" id="{7C5981DB-8D76-5DFF-5655-F2CEA6E49B8E}"/>
                  </a:ext>
                </a:extLst>
              </p:cNvPr>
              <p:cNvSpPr/>
              <p:nvPr/>
            </p:nvSpPr>
            <p:spPr>
              <a:xfrm>
                <a:off x="-217620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6" name="Graphic 45">
              <a:extLst>
                <a:ext uri="{FF2B5EF4-FFF2-40B4-BE49-F238E27FC236}">
                  <a16:creationId xmlns:a16="http://schemas.microsoft.com/office/drawing/2014/main" id="{E38A0FE9-B755-7115-A2FE-3BD679354B71}"/>
                </a:ext>
              </a:extLst>
            </p:cNvPr>
            <p:cNvGrpSpPr/>
            <p:nvPr/>
          </p:nvGrpSpPr>
          <p:grpSpPr>
            <a:xfrm>
              <a:off x="-2206819" y="794731"/>
              <a:ext cx="51722" cy="51911"/>
              <a:chOff x="-2206819" y="794731"/>
              <a:chExt cx="51722" cy="51911"/>
            </a:xfrm>
          </p:grpSpPr>
          <p:sp>
            <p:nvSpPr>
              <p:cNvPr id="417" name="Freeform 416">
                <a:extLst>
                  <a:ext uri="{FF2B5EF4-FFF2-40B4-BE49-F238E27FC236}">
                    <a16:creationId xmlns:a16="http://schemas.microsoft.com/office/drawing/2014/main" id="{8D2DDD63-D5AC-FDD2-4E4F-40A11D0DA2B5}"/>
                  </a:ext>
                </a:extLst>
              </p:cNvPr>
              <p:cNvSpPr/>
              <p:nvPr/>
            </p:nvSpPr>
            <p:spPr>
              <a:xfrm>
                <a:off x="-2206819"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8" name="Freeform 417">
                <a:extLst>
                  <a:ext uri="{FF2B5EF4-FFF2-40B4-BE49-F238E27FC236}">
                    <a16:creationId xmlns:a16="http://schemas.microsoft.com/office/drawing/2014/main" id="{BE750C90-CE9A-D0C1-A1DF-E05D16178C00}"/>
                  </a:ext>
                </a:extLst>
              </p:cNvPr>
              <p:cNvSpPr/>
              <p:nvPr/>
            </p:nvSpPr>
            <p:spPr>
              <a:xfrm>
                <a:off x="-218095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9" name="Graphic 45">
              <a:extLst>
                <a:ext uri="{FF2B5EF4-FFF2-40B4-BE49-F238E27FC236}">
                  <a16:creationId xmlns:a16="http://schemas.microsoft.com/office/drawing/2014/main" id="{A7C75933-0AD0-64CF-C1E1-A24A71F357E0}"/>
                </a:ext>
              </a:extLst>
            </p:cNvPr>
            <p:cNvGrpSpPr/>
            <p:nvPr/>
          </p:nvGrpSpPr>
          <p:grpSpPr>
            <a:xfrm>
              <a:off x="-2218228" y="794731"/>
              <a:ext cx="51722" cy="51911"/>
              <a:chOff x="-2218228" y="794731"/>
              <a:chExt cx="51722" cy="51911"/>
            </a:xfrm>
          </p:grpSpPr>
          <p:sp>
            <p:nvSpPr>
              <p:cNvPr id="420" name="Freeform 419">
                <a:extLst>
                  <a:ext uri="{FF2B5EF4-FFF2-40B4-BE49-F238E27FC236}">
                    <a16:creationId xmlns:a16="http://schemas.microsoft.com/office/drawing/2014/main" id="{A6074544-3218-E52C-480C-5D74B8B44C67}"/>
                  </a:ext>
                </a:extLst>
              </p:cNvPr>
              <p:cNvSpPr/>
              <p:nvPr/>
            </p:nvSpPr>
            <p:spPr>
              <a:xfrm>
                <a:off x="-221822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1" name="Freeform 420">
                <a:extLst>
                  <a:ext uri="{FF2B5EF4-FFF2-40B4-BE49-F238E27FC236}">
                    <a16:creationId xmlns:a16="http://schemas.microsoft.com/office/drawing/2014/main" id="{5CFB4C9C-7C33-14FB-C195-4BA7A7CEE0C1}"/>
                  </a:ext>
                </a:extLst>
              </p:cNvPr>
              <p:cNvSpPr/>
              <p:nvPr/>
            </p:nvSpPr>
            <p:spPr>
              <a:xfrm>
                <a:off x="-219236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2" name="Graphic 45">
              <a:extLst>
                <a:ext uri="{FF2B5EF4-FFF2-40B4-BE49-F238E27FC236}">
                  <a16:creationId xmlns:a16="http://schemas.microsoft.com/office/drawing/2014/main" id="{FBBCECF9-9A26-C9F6-C1E2-0FD444622539}"/>
                </a:ext>
              </a:extLst>
            </p:cNvPr>
            <p:cNvGrpSpPr/>
            <p:nvPr/>
          </p:nvGrpSpPr>
          <p:grpSpPr>
            <a:xfrm>
              <a:off x="-2222127" y="794731"/>
              <a:ext cx="51818" cy="51911"/>
              <a:chOff x="-2222127" y="794731"/>
              <a:chExt cx="51818" cy="51911"/>
            </a:xfrm>
          </p:grpSpPr>
          <p:sp>
            <p:nvSpPr>
              <p:cNvPr id="423" name="Freeform 422">
                <a:extLst>
                  <a:ext uri="{FF2B5EF4-FFF2-40B4-BE49-F238E27FC236}">
                    <a16:creationId xmlns:a16="http://schemas.microsoft.com/office/drawing/2014/main" id="{AEA69D8D-1E65-4063-AAB2-34E76767FF96}"/>
                  </a:ext>
                </a:extLst>
              </p:cNvPr>
              <p:cNvSpPr/>
              <p:nvPr/>
            </p:nvSpPr>
            <p:spPr>
              <a:xfrm>
                <a:off x="-2222127"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4" name="Freeform 423">
                <a:extLst>
                  <a:ext uri="{FF2B5EF4-FFF2-40B4-BE49-F238E27FC236}">
                    <a16:creationId xmlns:a16="http://schemas.microsoft.com/office/drawing/2014/main" id="{7E5466AF-C855-E7B9-874E-8386E1DB607E}"/>
                  </a:ext>
                </a:extLst>
              </p:cNvPr>
              <p:cNvSpPr/>
              <p:nvPr/>
            </p:nvSpPr>
            <p:spPr>
              <a:xfrm>
                <a:off x="-219626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5" name="Graphic 45">
              <a:extLst>
                <a:ext uri="{FF2B5EF4-FFF2-40B4-BE49-F238E27FC236}">
                  <a16:creationId xmlns:a16="http://schemas.microsoft.com/office/drawing/2014/main" id="{C720E854-3EDD-6F54-B72F-85901E302391}"/>
                </a:ext>
              </a:extLst>
            </p:cNvPr>
            <p:cNvGrpSpPr/>
            <p:nvPr/>
          </p:nvGrpSpPr>
          <p:grpSpPr>
            <a:xfrm>
              <a:off x="-2225644" y="794731"/>
              <a:ext cx="51818" cy="51911"/>
              <a:chOff x="-2225644" y="794731"/>
              <a:chExt cx="51818" cy="51911"/>
            </a:xfrm>
          </p:grpSpPr>
          <p:sp>
            <p:nvSpPr>
              <p:cNvPr id="426" name="Freeform 425">
                <a:extLst>
                  <a:ext uri="{FF2B5EF4-FFF2-40B4-BE49-F238E27FC236}">
                    <a16:creationId xmlns:a16="http://schemas.microsoft.com/office/drawing/2014/main" id="{2B5DD77D-70CB-098A-904E-644615FF4D90}"/>
                  </a:ext>
                </a:extLst>
              </p:cNvPr>
              <p:cNvSpPr/>
              <p:nvPr/>
            </p:nvSpPr>
            <p:spPr>
              <a:xfrm>
                <a:off x="-2225644"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7" name="Freeform 426">
                <a:extLst>
                  <a:ext uri="{FF2B5EF4-FFF2-40B4-BE49-F238E27FC236}">
                    <a16:creationId xmlns:a16="http://schemas.microsoft.com/office/drawing/2014/main" id="{16717697-74A6-732D-F59F-AC98ED6D689A}"/>
                  </a:ext>
                </a:extLst>
              </p:cNvPr>
              <p:cNvSpPr/>
              <p:nvPr/>
            </p:nvSpPr>
            <p:spPr>
              <a:xfrm>
                <a:off x="-219968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8" name="Graphic 45">
              <a:extLst>
                <a:ext uri="{FF2B5EF4-FFF2-40B4-BE49-F238E27FC236}">
                  <a16:creationId xmlns:a16="http://schemas.microsoft.com/office/drawing/2014/main" id="{95B07E12-56A1-C5D5-1E60-72F5F6F0E5D8}"/>
                </a:ext>
              </a:extLst>
            </p:cNvPr>
            <p:cNvGrpSpPr/>
            <p:nvPr/>
          </p:nvGrpSpPr>
          <p:grpSpPr>
            <a:xfrm>
              <a:off x="-2228592" y="794731"/>
              <a:ext cx="51722" cy="51911"/>
              <a:chOff x="-2228592" y="794731"/>
              <a:chExt cx="51722" cy="51911"/>
            </a:xfrm>
          </p:grpSpPr>
          <p:sp>
            <p:nvSpPr>
              <p:cNvPr id="429" name="Freeform 428">
                <a:extLst>
                  <a:ext uri="{FF2B5EF4-FFF2-40B4-BE49-F238E27FC236}">
                    <a16:creationId xmlns:a16="http://schemas.microsoft.com/office/drawing/2014/main" id="{CF613CEF-C131-1C90-634E-A6F2698EBFB6}"/>
                  </a:ext>
                </a:extLst>
              </p:cNvPr>
              <p:cNvSpPr/>
              <p:nvPr/>
            </p:nvSpPr>
            <p:spPr>
              <a:xfrm>
                <a:off x="-222859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0" name="Freeform 429">
                <a:extLst>
                  <a:ext uri="{FF2B5EF4-FFF2-40B4-BE49-F238E27FC236}">
                    <a16:creationId xmlns:a16="http://schemas.microsoft.com/office/drawing/2014/main" id="{28E7E754-1E9E-DA10-65AE-968FF37E719C}"/>
                  </a:ext>
                </a:extLst>
              </p:cNvPr>
              <p:cNvSpPr/>
              <p:nvPr/>
            </p:nvSpPr>
            <p:spPr>
              <a:xfrm>
                <a:off x="-220273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1" name="Graphic 45">
              <a:extLst>
                <a:ext uri="{FF2B5EF4-FFF2-40B4-BE49-F238E27FC236}">
                  <a16:creationId xmlns:a16="http://schemas.microsoft.com/office/drawing/2014/main" id="{21EF7D83-D6C1-2907-94A9-5F36C263007F}"/>
                </a:ext>
              </a:extLst>
            </p:cNvPr>
            <p:cNvGrpSpPr/>
            <p:nvPr/>
          </p:nvGrpSpPr>
          <p:grpSpPr>
            <a:xfrm>
              <a:off x="-2244185" y="794731"/>
              <a:ext cx="51818" cy="51911"/>
              <a:chOff x="-2244185" y="794731"/>
              <a:chExt cx="51818" cy="51911"/>
            </a:xfrm>
          </p:grpSpPr>
          <p:sp>
            <p:nvSpPr>
              <p:cNvPr id="432" name="Freeform 431">
                <a:extLst>
                  <a:ext uri="{FF2B5EF4-FFF2-40B4-BE49-F238E27FC236}">
                    <a16:creationId xmlns:a16="http://schemas.microsoft.com/office/drawing/2014/main" id="{9ECFA18F-5B25-4AF3-1989-1D877884A197}"/>
                  </a:ext>
                </a:extLst>
              </p:cNvPr>
              <p:cNvSpPr/>
              <p:nvPr/>
            </p:nvSpPr>
            <p:spPr>
              <a:xfrm>
                <a:off x="-2244185"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3" name="Freeform 432">
                <a:extLst>
                  <a:ext uri="{FF2B5EF4-FFF2-40B4-BE49-F238E27FC236}">
                    <a16:creationId xmlns:a16="http://schemas.microsoft.com/office/drawing/2014/main" id="{ACD8E6C2-E1C6-0593-4CED-9827C55084B2}"/>
                  </a:ext>
                </a:extLst>
              </p:cNvPr>
              <p:cNvSpPr/>
              <p:nvPr/>
            </p:nvSpPr>
            <p:spPr>
              <a:xfrm>
                <a:off x="-221822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4" name="Graphic 45">
              <a:extLst>
                <a:ext uri="{FF2B5EF4-FFF2-40B4-BE49-F238E27FC236}">
                  <a16:creationId xmlns:a16="http://schemas.microsoft.com/office/drawing/2014/main" id="{69943FA4-C032-3981-5BED-9AB612833DB0}"/>
                </a:ext>
              </a:extLst>
            </p:cNvPr>
            <p:cNvGrpSpPr/>
            <p:nvPr/>
          </p:nvGrpSpPr>
          <p:grpSpPr>
            <a:xfrm>
              <a:off x="-2254453" y="794731"/>
              <a:ext cx="51722" cy="51911"/>
              <a:chOff x="-2254453" y="794731"/>
              <a:chExt cx="51722" cy="51911"/>
            </a:xfrm>
          </p:grpSpPr>
          <p:sp>
            <p:nvSpPr>
              <p:cNvPr id="435" name="Freeform 434">
                <a:extLst>
                  <a:ext uri="{FF2B5EF4-FFF2-40B4-BE49-F238E27FC236}">
                    <a16:creationId xmlns:a16="http://schemas.microsoft.com/office/drawing/2014/main" id="{1DE35F00-2355-67FA-6180-74DD8E71F8BA}"/>
                  </a:ext>
                </a:extLst>
              </p:cNvPr>
              <p:cNvSpPr/>
              <p:nvPr/>
            </p:nvSpPr>
            <p:spPr>
              <a:xfrm>
                <a:off x="-2254453"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6" name="Freeform 435">
                <a:extLst>
                  <a:ext uri="{FF2B5EF4-FFF2-40B4-BE49-F238E27FC236}">
                    <a16:creationId xmlns:a16="http://schemas.microsoft.com/office/drawing/2014/main" id="{B1048329-7A05-55F2-7CAF-1DA5DA134727}"/>
                  </a:ext>
                </a:extLst>
              </p:cNvPr>
              <p:cNvSpPr/>
              <p:nvPr/>
            </p:nvSpPr>
            <p:spPr>
              <a:xfrm>
                <a:off x="-222859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7" name="Graphic 45">
              <a:extLst>
                <a:ext uri="{FF2B5EF4-FFF2-40B4-BE49-F238E27FC236}">
                  <a16:creationId xmlns:a16="http://schemas.microsoft.com/office/drawing/2014/main" id="{713055BF-1A87-410A-E60A-4BF1E84A9260}"/>
                </a:ext>
              </a:extLst>
            </p:cNvPr>
            <p:cNvGrpSpPr/>
            <p:nvPr/>
          </p:nvGrpSpPr>
          <p:grpSpPr>
            <a:xfrm>
              <a:off x="-2274990" y="794731"/>
              <a:ext cx="51722" cy="51911"/>
              <a:chOff x="-2274990" y="794731"/>
              <a:chExt cx="51722" cy="51911"/>
            </a:xfrm>
          </p:grpSpPr>
          <p:sp>
            <p:nvSpPr>
              <p:cNvPr id="438" name="Freeform 437">
                <a:extLst>
                  <a:ext uri="{FF2B5EF4-FFF2-40B4-BE49-F238E27FC236}">
                    <a16:creationId xmlns:a16="http://schemas.microsoft.com/office/drawing/2014/main" id="{16D1A7A1-C229-68CB-D9DB-2DBC04D89906}"/>
                  </a:ext>
                </a:extLst>
              </p:cNvPr>
              <p:cNvSpPr/>
              <p:nvPr/>
            </p:nvSpPr>
            <p:spPr>
              <a:xfrm>
                <a:off x="-227499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9" name="Freeform 438">
                <a:extLst>
                  <a:ext uri="{FF2B5EF4-FFF2-40B4-BE49-F238E27FC236}">
                    <a16:creationId xmlns:a16="http://schemas.microsoft.com/office/drawing/2014/main" id="{BB37BB10-94AC-1F22-1C2E-6D1874E88E02}"/>
                  </a:ext>
                </a:extLst>
              </p:cNvPr>
              <p:cNvSpPr/>
              <p:nvPr/>
            </p:nvSpPr>
            <p:spPr>
              <a:xfrm>
                <a:off x="-224912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0" name="Graphic 45">
              <a:extLst>
                <a:ext uri="{FF2B5EF4-FFF2-40B4-BE49-F238E27FC236}">
                  <a16:creationId xmlns:a16="http://schemas.microsoft.com/office/drawing/2014/main" id="{BACF654C-0DDF-688A-22D4-0FE8BFD11754}"/>
                </a:ext>
              </a:extLst>
            </p:cNvPr>
            <p:cNvGrpSpPr/>
            <p:nvPr/>
          </p:nvGrpSpPr>
          <p:grpSpPr>
            <a:xfrm>
              <a:off x="-2280315" y="794731"/>
              <a:ext cx="51722" cy="51911"/>
              <a:chOff x="-2280315" y="794731"/>
              <a:chExt cx="51722" cy="51911"/>
            </a:xfrm>
          </p:grpSpPr>
          <p:sp>
            <p:nvSpPr>
              <p:cNvPr id="441" name="Freeform 440">
                <a:extLst>
                  <a:ext uri="{FF2B5EF4-FFF2-40B4-BE49-F238E27FC236}">
                    <a16:creationId xmlns:a16="http://schemas.microsoft.com/office/drawing/2014/main" id="{2ACFF4E0-ECFC-A633-9196-F1EB61081F95}"/>
                  </a:ext>
                </a:extLst>
              </p:cNvPr>
              <p:cNvSpPr/>
              <p:nvPr/>
            </p:nvSpPr>
            <p:spPr>
              <a:xfrm>
                <a:off x="-228031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2" name="Freeform 441">
                <a:extLst>
                  <a:ext uri="{FF2B5EF4-FFF2-40B4-BE49-F238E27FC236}">
                    <a16:creationId xmlns:a16="http://schemas.microsoft.com/office/drawing/2014/main" id="{45693089-6235-06A7-D0C1-3DEF84E42D29}"/>
                  </a:ext>
                </a:extLst>
              </p:cNvPr>
              <p:cNvSpPr/>
              <p:nvPr/>
            </p:nvSpPr>
            <p:spPr>
              <a:xfrm>
                <a:off x="-225445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3" name="Graphic 45">
              <a:extLst>
                <a:ext uri="{FF2B5EF4-FFF2-40B4-BE49-F238E27FC236}">
                  <a16:creationId xmlns:a16="http://schemas.microsoft.com/office/drawing/2014/main" id="{D13D50D1-6E04-8248-0F92-C8A68F53C9C7}"/>
                </a:ext>
              </a:extLst>
            </p:cNvPr>
            <p:cNvGrpSpPr/>
            <p:nvPr/>
          </p:nvGrpSpPr>
          <p:grpSpPr>
            <a:xfrm>
              <a:off x="-2300852" y="794731"/>
              <a:ext cx="51722" cy="51911"/>
              <a:chOff x="-2300852" y="794731"/>
              <a:chExt cx="51722" cy="51911"/>
            </a:xfrm>
          </p:grpSpPr>
          <p:sp>
            <p:nvSpPr>
              <p:cNvPr id="444" name="Freeform 443">
                <a:extLst>
                  <a:ext uri="{FF2B5EF4-FFF2-40B4-BE49-F238E27FC236}">
                    <a16:creationId xmlns:a16="http://schemas.microsoft.com/office/drawing/2014/main" id="{3F8B8E26-5D0F-7EE1-E8F7-8D166A511FD7}"/>
                  </a:ext>
                </a:extLst>
              </p:cNvPr>
              <p:cNvSpPr/>
              <p:nvPr/>
            </p:nvSpPr>
            <p:spPr>
              <a:xfrm>
                <a:off x="-2300852"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5" name="Freeform 444">
                <a:extLst>
                  <a:ext uri="{FF2B5EF4-FFF2-40B4-BE49-F238E27FC236}">
                    <a16:creationId xmlns:a16="http://schemas.microsoft.com/office/drawing/2014/main" id="{A5F866C0-3344-0C36-78DB-066F4395434B}"/>
                  </a:ext>
                </a:extLst>
              </p:cNvPr>
              <p:cNvSpPr/>
              <p:nvPr/>
            </p:nvSpPr>
            <p:spPr>
              <a:xfrm>
                <a:off x="-227499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6" name="Graphic 45">
              <a:extLst>
                <a:ext uri="{FF2B5EF4-FFF2-40B4-BE49-F238E27FC236}">
                  <a16:creationId xmlns:a16="http://schemas.microsoft.com/office/drawing/2014/main" id="{3271B0D1-C464-F7ED-4105-1E5A3C3BFFC3}"/>
                </a:ext>
              </a:extLst>
            </p:cNvPr>
            <p:cNvGrpSpPr/>
            <p:nvPr/>
          </p:nvGrpSpPr>
          <p:grpSpPr>
            <a:xfrm>
              <a:off x="-2312071" y="794731"/>
              <a:ext cx="51722" cy="51911"/>
              <a:chOff x="-2312071" y="794731"/>
              <a:chExt cx="51722" cy="51911"/>
            </a:xfrm>
          </p:grpSpPr>
          <p:sp>
            <p:nvSpPr>
              <p:cNvPr id="447" name="Freeform 446">
                <a:extLst>
                  <a:ext uri="{FF2B5EF4-FFF2-40B4-BE49-F238E27FC236}">
                    <a16:creationId xmlns:a16="http://schemas.microsoft.com/office/drawing/2014/main" id="{BEE14AEC-6BC4-578A-658B-BAA50FC238BD}"/>
                  </a:ext>
                </a:extLst>
              </p:cNvPr>
              <p:cNvSpPr/>
              <p:nvPr/>
            </p:nvSpPr>
            <p:spPr>
              <a:xfrm>
                <a:off x="-231207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8" name="Freeform 447">
                <a:extLst>
                  <a:ext uri="{FF2B5EF4-FFF2-40B4-BE49-F238E27FC236}">
                    <a16:creationId xmlns:a16="http://schemas.microsoft.com/office/drawing/2014/main" id="{656B05CF-944C-B17A-1645-B61A4FBE3F93}"/>
                  </a:ext>
                </a:extLst>
              </p:cNvPr>
              <p:cNvSpPr/>
              <p:nvPr/>
            </p:nvSpPr>
            <p:spPr>
              <a:xfrm>
                <a:off x="-228621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9" name="Graphic 45">
              <a:extLst>
                <a:ext uri="{FF2B5EF4-FFF2-40B4-BE49-F238E27FC236}">
                  <a16:creationId xmlns:a16="http://schemas.microsoft.com/office/drawing/2014/main" id="{0918FFEC-C92B-9326-3083-73160DA84200}"/>
                </a:ext>
              </a:extLst>
            </p:cNvPr>
            <p:cNvGrpSpPr/>
            <p:nvPr/>
          </p:nvGrpSpPr>
          <p:grpSpPr>
            <a:xfrm>
              <a:off x="-2348391" y="794731"/>
              <a:ext cx="51722" cy="51911"/>
              <a:chOff x="-2348391" y="794731"/>
              <a:chExt cx="51722" cy="51911"/>
            </a:xfrm>
          </p:grpSpPr>
          <p:sp>
            <p:nvSpPr>
              <p:cNvPr id="450" name="Freeform 449">
                <a:extLst>
                  <a:ext uri="{FF2B5EF4-FFF2-40B4-BE49-F238E27FC236}">
                    <a16:creationId xmlns:a16="http://schemas.microsoft.com/office/drawing/2014/main" id="{74629C84-79CD-C544-3CC2-F7035ED62ABD}"/>
                  </a:ext>
                </a:extLst>
              </p:cNvPr>
              <p:cNvSpPr/>
              <p:nvPr/>
            </p:nvSpPr>
            <p:spPr>
              <a:xfrm>
                <a:off x="-234839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51" name="Freeform 450">
                <a:extLst>
                  <a:ext uri="{FF2B5EF4-FFF2-40B4-BE49-F238E27FC236}">
                    <a16:creationId xmlns:a16="http://schemas.microsoft.com/office/drawing/2014/main" id="{56513881-5A4B-C92E-1563-4789F80F8A8B}"/>
                  </a:ext>
                </a:extLst>
              </p:cNvPr>
              <p:cNvSpPr/>
              <p:nvPr/>
            </p:nvSpPr>
            <p:spPr>
              <a:xfrm>
                <a:off x="-232253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2" name="Graphic 45">
              <a:extLst>
                <a:ext uri="{FF2B5EF4-FFF2-40B4-BE49-F238E27FC236}">
                  <a16:creationId xmlns:a16="http://schemas.microsoft.com/office/drawing/2014/main" id="{C8C55C7D-B865-5006-314C-63271DB1B02A}"/>
                </a:ext>
              </a:extLst>
            </p:cNvPr>
            <p:cNvGrpSpPr/>
            <p:nvPr/>
          </p:nvGrpSpPr>
          <p:grpSpPr>
            <a:xfrm>
              <a:off x="-2357899" y="794731"/>
              <a:ext cx="51722" cy="51911"/>
              <a:chOff x="-2357899" y="794731"/>
              <a:chExt cx="51722" cy="51911"/>
            </a:xfrm>
          </p:grpSpPr>
          <p:sp>
            <p:nvSpPr>
              <p:cNvPr id="453" name="Freeform 452">
                <a:extLst>
                  <a:ext uri="{FF2B5EF4-FFF2-40B4-BE49-F238E27FC236}">
                    <a16:creationId xmlns:a16="http://schemas.microsoft.com/office/drawing/2014/main" id="{30425764-9F7A-0696-F674-7F155B13D16E}"/>
                  </a:ext>
                </a:extLst>
              </p:cNvPr>
              <p:cNvSpPr/>
              <p:nvPr/>
            </p:nvSpPr>
            <p:spPr>
              <a:xfrm>
                <a:off x="-2357899"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54" name="Freeform 453">
                <a:extLst>
                  <a:ext uri="{FF2B5EF4-FFF2-40B4-BE49-F238E27FC236}">
                    <a16:creationId xmlns:a16="http://schemas.microsoft.com/office/drawing/2014/main" id="{7C7DAD2A-4271-7CF0-9CB0-7E6B8EBDF5F2}"/>
                  </a:ext>
                </a:extLst>
              </p:cNvPr>
              <p:cNvSpPr/>
              <p:nvPr/>
            </p:nvSpPr>
            <p:spPr>
              <a:xfrm>
                <a:off x="-233203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5" name="Graphic 45">
              <a:extLst>
                <a:ext uri="{FF2B5EF4-FFF2-40B4-BE49-F238E27FC236}">
                  <a16:creationId xmlns:a16="http://schemas.microsoft.com/office/drawing/2014/main" id="{FF8BA40F-3C36-0231-74EC-3EC886E5604B}"/>
                </a:ext>
              </a:extLst>
            </p:cNvPr>
            <p:cNvGrpSpPr/>
            <p:nvPr/>
          </p:nvGrpSpPr>
          <p:grpSpPr>
            <a:xfrm>
              <a:off x="-2367407" y="794731"/>
              <a:ext cx="51722" cy="51911"/>
              <a:chOff x="-2367407" y="794731"/>
              <a:chExt cx="51722" cy="51911"/>
            </a:xfrm>
          </p:grpSpPr>
          <p:sp>
            <p:nvSpPr>
              <p:cNvPr id="456" name="Freeform 455">
                <a:extLst>
                  <a:ext uri="{FF2B5EF4-FFF2-40B4-BE49-F238E27FC236}">
                    <a16:creationId xmlns:a16="http://schemas.microsoft.com/office/drawing/2014/main" id="{FF5646A8-85D0-D658-B542-D2ECA262E588}"/>
                  </a:ext>
                </a:extLst>
              </p:cNvPr>
              <p:cNvSpPr/>
              <p:nvPr/>
            </p:nvSpPr>
            <p:spPr>
              <a:xfrm>
                <a:off x="-2367407"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57" name="Freeform 456">
                <a:extLst>
                  <a:ext uri="{FF2B5EF4-FFF2-40B4-BE49-F238E27FC236}">
                    <a16:creationId xmlns:a16="http://schemas.microsoft.com/office/drawing/2014/main" id="{4CBC842D-5810-15EB-2E2A-355A848B2BAC}"/>
                  </a:ext>
                </a:extLst>
              </p:cNvPr>
              <p:cNvSpPr/>
              <p:nvPr/>
            </p:nvSpPr>
            <p:spPr>
              <a:xfrm>
                <a:off x="-234154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8" name="Graphic 45">
              <a:extLst>
                <a:ext uri="{FF2B5EF4-FFF2-40B4-BE49-F238E27FC236}">
                  <a16:creationId xmlns:a16="http://schemas.microsoft.com/office/drawing/2014/main" id="{3219EAF9-EC2C-94A1-AD05-AFFC26819D04}"/>
                </a:ext>
              </a:extLst>
            </p:cNvPr>
            <p:cNvGrpSpPr/>
            <p:nvPr/>
          </p:nvGrpSpPr>
          <p:grpSpPr>
            <a:xfrm>
              <a:off x="-2376915" y="794731"/>
              <a:ext cx="51722" cy="51911"/>
              <a:chOff x="-2376915" y="794731"/>
              <a:chExt cx="51722" cy="51911"/>
            </a:xfrm>
          </p:grpSpPr>
          <p:sp>
            <p:nvSpPr>
              <p:cNvPr id="459" name="Freeform 458">
                <a:extLst>
                  <a:ext uri="{FF2B5EF4-FFF2-40B4-BE49-F238E27FC236}">
                    <a16:creationId xmlns:a16="http://schemas.microsoft.com/office/drawing/2014/main" id="{74FEDBB8-FD2F-7E7A-354D-141AA02331AB}"/>
                  </a:ext>
                </a:extLst>
              </p:cNvPr>
              <p:cNvSpPr/>
              <p:nvPr/>
            </p:nvSpPr>
            <p:spPr>
              <a:xfrm>
                <a:off x="-237691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0" name="Freeform 459">
                <a:extLst>
                  <a:ext uri="{FF2B5EF4-FFF2-40B4-BE49-F238E27FC236}">
                    <a16:creationId xmlns:a16="http://schemas.microsoft.com/office/drawing/2014/main" id="{448B504D-8D88-1764-838F-A3171BF7E10C}"/>
                  </a:ext>
                </a:extLst>
              </p:cNvPr>
              <p:cNvSpPr/>
              <p:nvPr/>
            </p:nvSpPr>
            <p:spPr>
              <a:xfrm>
                <a:off x="-235105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1" name="Graphic 45">
              <a:extLst>
                <a:ext uri="{FF2B5EF4-FFF2-40B4-BE49-F238E27FC236}">
                  <a16:creationId xmlns:a16="http://schemas.microsoft.com/office/drawing/2014/main" id="{C997807E-FD90-2E0B-C36A-B961CB4E6EA7}"/>
                </a:ext>
              </a:extLst>
            </p:cNvPr>
            <p:cNvGrpSpPr/>
            <p:nvPr/>
          </p:nvGrpSpPr>
          <p:grpSpPr>
            <a:xfrm>
              <a:off x="-2353145" y="794731"/>
              <a:ext cx="51722" cy="51911"/>
              <a:chOff x="-2353145" y="794731"/>
              <a:chExt cx="51722" cy="51911"/>
            </a:xfrm>
          </p:grpSpPr>
          <p:sp>
            <p:nvSpPr>
              <p:cNvPr id="462" name="Freeform 461">
                <a:extLst>
                  <a:ext uri="{FF2B5EF4-FFF2-40B4-BE49-F238E27FC236}">
                    <a16:creationId xmlns:a16="http://schemas.microsoft.com/office/drawing/2014/main" id="{A82BE7DD-7D00-E0FD-A94F-608E2D58A980}"/>
                  </a:ext>
                </a:extLst>
              </p:cNvPr>
              <p:cNvSpPr/>
              <p:nvPr/>
            </p:nvSpPr>
            <p:spPr>
              <a:xfrm>
                <a:off x="-235314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3" name="Freeform 462">
                <a:extLst>
                  <a:ext uri="{FF2B5EF4-FFF2-40B4-BE49-F238E27FC236}">
                    <a16:creationId xmlns:a16="http://schemas.microsoft.com/office/drawing/2014/main" id="{3FD6606A-30C8-319C-3E7D-7ABD4DCE9ECB}"/>
                  </a:ext>
                </a:extLst>
              </p:cNvPr>
              <p:cNvSpPr/>
              <p:nvPr/>
            </p:nvSpPr>
            <p:spPr>
              <a:xfrm>
                <a:off x="-232728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4" name="Graphic 45">
              <a:extLst>
                <a:ext uri="{FF2B5EF4-FFF2-40B4-BE49-F238E27FC236}">
                  <a16:creationId xmlns:a16="http://schemas.microsoft.com/office/drawing/2014/main" id="{5A3CF8D8-30E2-8D89-EFC9-81BC051340E8}"/>
                </a:ext>
              </a:extLst>
            </p:cNvPr>
            <p:cNvGrpSpPr/>
            <p:nvPr/>
          </p:nvGrpSpPr>
          <p:grpSpPr>
            <a:xfrm>
              <a:off x="-2362653" y="794731"/>
              <a:ext cx="51722" cy="51911"/>
              <a:chOff x="-2362653" y="794731"/>
              <a:chExt cx="51722" cy="51911"/>
            </a:xfrm>
          </p:grpSpPr>
          <p:sp>
            <p:nvSpPr>
              <p:cNvPr id="465" name="Freeform 464">
                <a:extLst>
                  <a:ext uri="{FF2B5EF4-FFF2-40B4-BE49-F238E27FC236}">
                    <a16:creationId xmlns:a16="http://schemas.microsoft.com/office/drawing/2014/main" id="{9EFA3D5E-E8D8-5A46-F89E-06DEE6133612}"/>
                  </a:ext>
                </a:extLst>
              </p:cNvPr>
              <p:cNvSpPr/>
              <p:nvPr/>
            </p:nvSpPr>
            <p:spPr>
              <a:xfrm>
                <a:off x="-2362653"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6" name="Freeform 465">
                <a:extLst>
                  <a:ext uri="{FF2B5EF4-FFF2-40B4-BE49-F238E27FC236}">
                    <a16:creationId xmlns:a16="http://schemas.microsoft.com/office/drawing/2014/main" id="{01A85C4F-5A7A-76C1-DC15-FD0BE86B5D65}"/>
                  </a:ext>
                </a:extLst>
              </p:cNvPr>
              <p:cNvSpPr/>
              <p:nvPr/>
            </p:nvSpPr>
            <p:spPr>
              <a:xfrm>
                <a:off x="-2336792"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7" name="Graphic 45">
              <a:extLst>
                <a:ext uri="{FF2B5EF4-FFF2-40B4-BE49-F238E27FC236}">
                  <a16:creationId xmlns:a16="http://schemas.microsoft.com/office/drawing/2014/main" id="{FAB0D58D-DC87-5C69-99EF-87E5207CFAE3}"/>
                </a:ext>
              </a:extLst>
            </p:cNvPr>
            <p:cNvGrpSpPr/>
            <p:nvPr/>
          </p:nvGrpSpPr>
          <p:grpSpPr>
            <a:xfrm>
              <a:off x="-2372161" y="794731"/>
              <a:ext cx="51722" cy="51911"/>
              <a:chOff x="-2372161" y="794731"/>
              <a:chExt cx="51722" cy="51911"/>
            </a:xfrm>
          </p:grpSpPr>
          <p:sp>
            <p:nvSpPr>
              <p:cNvPr id="468" name="Freeform 467">
                <a:extLst>
                  <a:ext uri="{FF2B5EF4-FFF2-40B4-BE49-F238E27FC236}">
                    <a16:creationId xmlns:a16="http://schemas.microsoft.com/office/drawing/2014/main" id="{3E22084D-AE84-3FED-4AB5-2D6DD1CCB902}"/>
                  </a:ext>
                </a:extLst>
              </p:cNvPr>
              <p:cNvSpPr/>
              <p:nvPr/>
            </p:nvSpPr>
            <p:spPr>
              <a:xfrm>
                <a:off x="-237216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9" name="Freeform 468">
                <a:extLst>
                  <a:ext uri="{FF2B5EF4-FFF2-40B4-BE49-F238E27FC236}">
                    <a16:creationId xmlns:a16="http://schemas.microsoft.com/office/drawing/2014/main" id="{8F42F9DD-ADFD-C5F6-AFB2-47B0FC7BE4A8}"/>
                  </a:ext>
                </a:extLst>
              </p:cNvPr>
              <p:cNvSpPr/>
              <p:nvPr/>
            </p:nvSpPr>
            <p:spPr>
              <a:xfrm>
                <a:off x="-234630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0" name="Graphic 45">
              <a:extLst>
                <a:ext uri="{FF2B5EF4-FFF2-40B4-BE49-F238E27FC236}">
                  <a16:creationId xmlns:a16="http://schemas.microsoft.com/office/drawing/2014/main" id="{61F8F819-B6FE-519B-A56A-CD948BA9058F}"/>
                </a:ext>
              </a:extLst>
            </p:cNvPr>
            <p:cNvGrpSpPr/>
            <p:nvPr/>
          </p:nvGrpSpPr>
          <p:grpSpPr>
            <a:xfrm>
              <a:off x="-2381669" y="794731"/>
              <a:ext cx="51722" cy="51911"/>
              <a:chOff x="-2381669" y="794731"/>
              <a:chExt cx="51722" cy="51911"/>
            </a:xfrm>
          </p:grpSpPr>
          <p:sp>
            <p:nvSpPr>
              <p:cNvPr id="471" name="Freeform 470">
                <a:extLst>
                  <a:ext uri="{FF2B5EF4-FFF2-40B4-BE49-F238E27FC236}">
                    <a16:creationId xmlns:a16="http://schemas.microsoft.com/office/drawing/2014/main" id="{B68B580C-0E2E-1321-1B0A-4B266FB399AA}"/>
                  </a:ext>
                </a:extLst>
              </p:cNvPr>
              <p:cNvSpPr/>
              <p:nvPr/>
            </p:nvSpPr>
            <p:spPr>
              <a:xfrm>
                <a:off x="-2381669"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2" name="Freeform 471">
                <a:extLst>
                  <a:ext uri="{FF2B5EF4-FFF2-40B4-BE49-F238E27FC236}">
                    <a16:creationId xmlns:a16="http://schemas.microsoft.com/office/drawing/2014/main" id="{927B87E2-AC5B-F045-6EC8-7BAD1DF3D8E2}"/>
                  </a:ext>
                </a:extLst>
              </p:cNvPr>
              <p:cNvSpPr/>
              <p:nvPr/>
            </p:nvSpPr>
            <p:spPr>
              <a:xfrm>
                <a:off x="-235580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3" name="Graphic 45">
              <a:extLst>
                <a:ext uri="{FF2B5EF4-FFF2-40B4-BE49-F238E27FC236}">
                  <a16:creationId xmlns:a16="http://schemas.microsoft.com/office/drawing/2014/main" id="{369DE933-3744-D42A-CE5F-0D88A9AB5C3D}"/>
                </a:ext>
              </a:extLst>
            </p:cNvPr>
            <p:cNvGrpSpPr/>
            <p:nvPr/>
          </p:nvGrpSpPr>
          <p:grpSpPr>
            <a:xfrm>
              <a:off x="-2397357" y="794731"/>
              <a:ext cx="51722" cy="51911"/>
              <a:chOff x="-2397357" y="794731"/>
              <a:chExt cx="51722" cy="51911"/>
            </a:xfrm>
          </p:grpSpPr>
          <p:sp>
            <p:nvSpPr>
              <p:cNvPr id="474" name="Freeform 473">
                <a:extLst>
                  <a:ext uri="{FF2B5EF4-FFF2-40B4-BE49-F238E27FC236}">
                    <a16:creationId xmlns:a16="http://schemas.microsoft.com/office/drawing/2014/main" id="{D60188FC-1E9E-0815-67A9-3CDDA9C2D731}"/>
                  </a:ext>
                </a:extLst>
              </p:cNvPr>
              <p:cNvSpPr/>
              <p:nvPr/>
            </p:nvSpPr>
            <p:spPr>
              <a:xfrm>
                <a:off x="-2397357"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5" name="Freeform 474">
                <a:extLst>
                  <a:ext uri="{FF2B5EF4-FFF2-40B4-BE49-F238E27FC236}">
                    <a16:creationId xmlns:a16="http://schemas.microsoft.com/office/drawing/2014/main" id="{2FDCD781-BD85-115F-A4FC-4AB962B05845}"/>
                  </a:ext>
                </a:extLst>
              </p:cNvPr>
              <p:cNvSpPr/>
              <p:nvPr/>
            </p:nvSpPr>
            <p:spPr>
              <a:xfrm>
                <a:off x="-237149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6" name="Graphic 45">
              <a:extLst>
                <a:ext uri="{FF2B5EF4-FFF2-40B4-BE49-F238E27FC236}">
                  <a16:creationId xmlns:a16="http://schemas.microsoft.com/office/drawing/2014/main" id="{5EDD3919-58B6-8C91-272F-D5B1AF43AD27}"/>
                </a:ext>
              </a:extLst>
            </p:cNvPr>
            <p:cNvGrpSpPr/>
            <p:nvPr/>
          </p:nvGrpSpPr>
          <p:grpSpPr>
            <a:xfrm>
              <a:off x="-2395265" y="794731"/>
              <a:ext cx="51722" cy="51911"/>
              <a:chOff x="-2395265" y="794731"/>
              <a:chExt cx="51722" cy="51911"/>
            </a:xfrm>
          </p:grpSpPr>
          <p:sp>
            <p:nvSpPr>
              <p:cNvPr id="477" name="Freeform 476">
                <a:extLst>
                  <a:ext uri="{FF2B5EF4-FFF2-40B4-BE49-F238E27FC236}">
                    <a16:creationId xmlns:a16="http://schemas.microsoft.com/office/drawing/2014/main" id="{88AFE7EC-33B3-AF80-4D94-7FCD5ADE0528}"/>
                  </a:ext>
                </a:extLst>
              </p:cNvPr>
              <p:cNvSpPr/>
              <p:nvPr/>
            </p:nvSpPr>
            <p:spPr>
              <a:xfrm>
                <a:off x="-239526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8" name="Freeform 477">
                <a:extLst>
                  <a:ext uri="{FF2B5EF4-FFF2-40B4-BE49-F238E27FC236}">
                    <a16:creationId xmlns:a16="http://schemas.microsoft.com/office/drawing/2014/main" id="{EC6454B7-460B-CD7F-CA3D-0919F9B0C745}"/>
                  </a:ext>
                </a:extLst>
              </p:cNvPr>
              <p:cNvSpPr/>
              <p:nvPr/>
            </p:nvSpPr>
            <p:spPr>
              <a:xfrm>
                <a:off x="-236940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9" name="Graphic 45">
              <a:extLst>
                <a:ext uri="{FF2B5EF4-FFF2-40B4-BE49-F238E27FC236}">
                  <a16:creationId xmlns:a16="http://schemas.microsoft.com/office/drawing/2014/main" id="{BBB43C38-0169-465D-1134-AEEF9648CB6B}"/>
                </a:ext>
              </a:extLst>
            </p:cNvPr>
            <p:cNvGrpSpPr/>
            <p:nvPr/>
          </p:nvGrpSpPr>
          <p:grpSpPr>
            <a:xfrm>
              <a:off x="-2406865" y="794731"/>
              <a:ext cx="51722" cy="51911"/>
              <a:chOff x="-2406865" y="794731"/>
              <a:chExt cx="51722" cy="51911"/>
            </a:xfrm>
          </p:grpSpPr>
          <p:sp>
            <p:nvSpPr>
              <p:cNvPr id="480" name="Freeform 479">
                <a:extLst>
                  <a:ext uri="{FF2B5EF4-FFF2-40B4-BE49-F238E27FC236}">
                    <a16:creationId xmlns:a16="http://schemas.microsoft.com/office/drawing/2014/main" id="{E5EEB168-F0F0-66E3-2CB8-7AE3F0AA2AF8}"/>
                  </a:ext>
                </a:extLst>
              </p:cNvPr>
              <p:cNvSpPr/>
              <p:nvPr/>
            </p:nvSpPr>
            <p:spPr>
              <a:xfrm>
                <a:off x="-2406865"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81" name="Freeform 480">
                <a:extLst>
                  <a:ext uri="{FF2B5EF4-FFF2-40B4-BE49-F238E27FC236}">
                    <a16:creationId xmlns:a16="http://schemas.microsoft.com/office/drawing/2014/main" id="{CD8E0899-B848-50A1-2587-1A101863741A}"/>
                  </a:ext>
                </a:extLst>
              </p:cNvPr>
              <p:cNvSpPr/>
              <p:nvPr/>
            </p:nvSpPr>
            <p:spPr>
              <a:xfrm>
                <a:off x="-2381004"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2" name="Graphic 45">
              <a:extLst>
                <a:ext uri="{FF2B5EF4-FFF2-40B4-BE49-F238E27FC236}">
                  <a16:creationId xmlns:a16="http://schemas.microsoft.com/office/drawing/2014/main" id="{71779FA5-E95F-91CE-D9D7-3E0F6F422FD9}"/>
                </a:ext>
              </a:extLst>
            </p:cNvPr>
            <p:cNvGrpSpPr/>
            <p:nvPr/>
          </p:nvGrpSpPr>
          <p:grpSpPr>
            <a:xfrm>
              <a:off x="-2416373" y="794731"/>
              <a:ext cx="51722" cy="51911"/>
              <a:chOff x="-2416373" y="794731"/>
              <a:chExt cx="51722" cy="51911"/>
            </a:xfrm>
          </p:grpSpPr>
          <p:sp>
            <p:nvSpPr>
              <p:cNvPr id="483" name="Freeform 482">
                <a:extLst>
                  <a:ext uri="{FF2B5EF4-FFF2-40B4-BE49-F238E27FC236}">
                    <a16:creationId xmlns:a16="http://schemas.microsoft.com/office/drawing/2014/main" id="{B6E25C0B-AA30-52BF-67A4-E19B1E6D9F12}"/>
                  </a:ext>
                </a:extLst>
              </p:cNvPr>
              <p:cNvSpPr/>
              <p:nvPr/>
            </p:nvSpPr>
            <p:spPr>
              <a:xfrm>
                <a:off x="-2416373"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84" name="Freeform 483">
                <a:extLst>
                  <a:ext uri="{FF2B5EF4-FFF2-40B4-BE49-F238E27FC236}">
                    <a16:creationId xmlns:a16="http://schemas.microsoft.com/office/drawing/2014/main" id="{604C070B-4672-FA1E-D3B6-C70553A0A7C3}"/>
                  </a:ext>
                </a:extLst>
              </p:cNvPr>
              <p:cNvSpPr/>
              <p:nvPr/>
            </p:nvSpPr>
            <p:spPr>
              <a:xfrm>
                <a:off x="-2390511"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5" name="Graphic 45">
              <a:extLst>
                <a:ext uri="{FF2B5EF4-FFF2-40B4-BE49-F238E27FC236}">
                  <a16:creationId xmlns:a16="http://schemas.microsoft.com/office/drawing/2014/main" id="{24F5AB9A-EB51-5288-A23B-775398196850}"/>
                </a:ext>
              </a:extLst>
            </p:cNvPr>
            <p:cNvGrpSpPr/>
            <p:nvPr/>
          </p:nvGrpSpPr>
          <p:grpSpPr>
            <a:xfrm>
              <a:off x="-2402111" y="794731"/>
              <a:ext cx="51722" cy="51911"/>
              <a:chOff x="-2402111" y="794731"/>
              <a:chExt cx="51722" cy="51911"/>
            </a:xfrm>
          </p:grpSpPr>
          <p:sp>
            <p:nvSpPr>
              <p:cNvPr id="486" name="Freeform 485">
                <a:extLst>
                  <a:ext uri="{FF2B5EF4-FFF2-40B4-BE49-F238E27FC236}">
                    <a16:creationId xmlns:a16="http://schemas.microsoft.com/office/drawing/2014/main" id="{8FF133BA-EDA4-3B3C-B4E5-C9B23E1ED0AD}"/>
                  </a:ext>
                </a:extLst>
              </p:cNvPr>
              <p:cNvSpPr/>
              <p:nvPr/>
            </p:nvSpPr>
            <p:spPr>
              <a:xfrm>
                <a:off x="-2402111"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87" name="Freeform 486">
                <a:extLst>
                  <a:ext uri="{FF2B5EF4-FFF2-40B4-BE49-F238E27FC236}">
                    <a16:creationId xmlns:a16="http://schemas.microsoft.com/office/drawing/2014/main" id="{D7B285FC-5B87-5CBA-33AC-C7CA32F6A2DB}"/>
                  </a:ext>
                </a:extLst>
              </p:cNvPr>
              <p:cNvSpPr/>
              <p:nvPr/>
            </p:nvSpPr>
            <p:spPr>
              <a:xfrm>
                <a:off x="-2376250"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8" name="Graphic 45">
              <a:extLst>
                <a:ext uri="{FF2B5EF4-FFF2-40B4-BE49-F238E27FC236}">
                  <a16:creationId xmlns:a16="http://schemas.microsoft.com/office/drawing/2014/main" id="{1946F351-5AAA-E142-50AE-D2313EFA6395}"/>
                </a:ext>
              </a:extLst>
            </p:cNvPr>
            <p:cNvGrpSpPr/>
            <p:nvPr/>
          </p:nvGrpSpPr>
          <p:grpSpPr>
            <a:xfrm>
              <a:off x="-2411619" y="794731"/>
              <a:ext cx="51722" cy="51911"/>
              <a:chOff x="-2411619" y="794731"/>
              <a:chExt cx="51722" cy="51911"/>
            </a:xfrm>
          </p:grpSpPr>
          <p:sp>
            <p:nvSpPr>
              <p:cNvPr id="489" name="Freeform 488">
                <a:extLst>
                  <a:ext uri="{FF2B5EF4-FFF2-40B4-BE49-F238E27FC236}">
                    <a16:creationId xmlns:a16="http://schemas.microsoft.com/office/drawing/2014/main" id="{39089C67-722E-A397-2427-3ADB7E49EDAE}"/>
                  </a:ext>
                </a:extLst>
              </p:cNvPr>
              <p:cNvSpPr/>
              <p:nvPr/>
            </p:nvSpPr>
            <p:spPr>
              <a:xfrm>
                <a:off x="-2411619"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0" name="Freeform 489">
                <a:extLst>
                  <a:ext uri="{FF2B5EF4-FFF2-40B4-BE49-F238E27FC236}">
                    <a16:creationId xmlns:a16="http://schemas.microsoft.com/office/drawing/2014/main" id="{F568E619-1EC8-8574-856B-ECC0E22C48DB}"/>
                  </a:ext>
                </a:extLst>
              </p:cNvPr>
              <p:cNvSpPr/>
              <p:nvPr/>
            </p:nvSpPr>
            <p:spPr>
              <a:xfrm>
                <a:off x="-238575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1" name="Graphic 45">
              <a:extLst>
                <a:ext uri="{FF2B5EF4-FFF2-40B4-BE49-F238E27FC236}">
                  <a16:creationId xmlns:a16="http://schemas.microsoft.com/office/drawing/2014/main" id="{44C92DC5-C397-7BF1-F9C0-1A81709AC4B2}"/>
                </a:ext>
              </a:extLst>
            </p:cNvPr>
            <p:cNvGrpSpPr/>
            <p:nvPr/>
          </p:nvGrpSpPr>
          <p:grpSpPr>
            <a:xfrm>
              <a:off x="-2421127" y="794731"/>
              <a:ext cx="51722" cy="51911"/>
              <a:chOff x="-2421127" y="794731"/>
              <a:chExt cx="51722" cy="51911"/>
            </a:xfrm>
          </p:grpSpPr>
          <p:sp>
            <p:nvSpPr>
              <p:cNvPr id="492" name="Freeform 491">
                <a:extLst>
                  <a:ext uri="{FF2B5EF4-FFF2-40B4-BE49-F238E27FC236}">
                    <a16:creationId xmlns:a16="http://schemas.microsoft.com/office/drawing/2014/main" id="{B2F20C36-1EF5-0D62-13A7-D9D00759ADBA}"/>
                  </a:ext>
                </a:extLst>
              </p:cNvPr>
              <p:cNvSpPr/>
              <p:nvPr/>
            </p:nvSpPr>
            <p:spPr>
              <a:xfrm>
                <a:off x="-2421127"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3" name="Freeform 492">
                <a:extLst>
                  <a:ext uri="{FF2B5EF4-FFF2-40B4-BE49-F238E27FC236}">
                    <a16:creationId xmlns:a16="http://schemas.microsoft.com/office/drawing/2014/main" id="{095B6567-F716-BEBD-4832-B88982682506}"/>
                  </a:ext>
                </a:extLst>
              </p:cNvPr>
              <p:cNvSpPr/>
              <p:nvPr/>
            </p:nvSpPr>
            <p:spPr>
              <a:xfrm>
                <a:off x="-2395265"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4" name="Graphic 45">
              <a:extLst>
                <a:ext uri="{FF2B5EF4-FFF2-40B4-BE49-F238E27FC236}">
                  <a16:creationId xmlns:a16="http://schemas.microsoft.com/office/drawing/2014/main" id="{CCE3AEAE-D7F0-0CF6-0826-2FC2701FE7DE}"/>
                </a:ext>
              </a:extLst>
            </p:cNvPr>
            <p:cNvGrpSpPr/>
            <p:nvPr/>
          </p:nvGrpSpPr>
          <p:grpSpPr>
            <a:xfrm>
              <a:off x="-2442234" y="794731"/>
              <a:ext cx="51722" cy="51911"/>
              <a:chOff x="-2442234" y="794731"/>
              <a:chExt cx="51722" cy="51911"/>
            </a:xfrm>
          </p:grpSpPr>
          <p:sp>
            <p:nvSpPr>
              <p:cNvPr id="495" name="Freeform 494">
                <a:extLst>
                  <a:ext uri="{FF2B5EF4-FFF2-40B4-BE49-F238E27FC236}">
                    <a16:creationId xmlns:a16="http://schemas.microsoft.com/office/drawing/2014/main" id="{AB2D8AAD-841D-B285-8F37-9E3AA3AECCE3}"/>
                  </a:ext>
                </a:extLst>
              </p:cNvPr>
              <p:cNvSpPr/>
              <p:nvPr/>
            </p:nvSpPr>
            <p:spPr>
              <a:xfrm>
                <a:off x="-2442234"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6" name="Freeform 495">
                <a:extLst>
                  <a:ext uri="{FF2B5EF4-FFF2-40B4-BE49-F238E27FC236}">
                    <a16:creationId xmlns:a16="http://schemas.microsoft.com/office/drawing/2014/main" id="{4003535D-9285-123E-E97B-F41A221DF029}"/>
                  </a:ext>
                </a:extLst>
              </p:cNvPr>
              <p:cNvSpPr/>
              <p:nvPr/>
            </p:nvSpPr>
            <p:spPr>
              <a:xfrm>
                <a:off x="-2416373"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7" name="Graphic 45">
              <a:extLst>
                <a:ext uri="{FF2B5EF4-FFF2-40B4-BE49-F238E27FC236}">
                  <a16:creationId xmlns:a16="http://schemas.microsoft.com/office/drawing/2014/main" id="{137E8531-2C60-5C2A-8A48-BCC0516D825F}"/>
                </a:ext>
              </a:extLst>
            </p:cNvPr>
            <p:cNvGrpSpPr/>
            <p:nvPr/>
          </p:nvGrpSpPr>
          <p:grpSpPr>
            <a:xfrm>
              <a:off x="-2437480" y="794731"/>
              <a:ext cx="51722" cy="51911"/>
              <a:chOff x="-2437480" y="794731"/>
              <a:chExt cx="51722" cy="51911"/>
            </a:xfrm>
          </p:grpSpPr>
          <p:sp>
            <p:nvSpPr>
              <p:cNvPr id="498" name="Freeform 497">
                <a:extLst>
                  <a:ext uri="{FF2B5EF4-FFF2-40B4-BE49-F238E27FC236}">
                    <a16:creationId xmlns:a16="http://schemas.microsoft.com/office/drawing/2014/main" id="{750A96B4-45F1-775C-AA57-ACCB262163EE}"/>
                  </a:ext>
                </a:extLst>
              </p:cNvPr>
              <p:cNvSpPr/>
              <p:nvPr/>
            </p:nvSpPr>
            <p:spPr>
              <a:xfrm>
                <a:off x="-2437480"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9" name="Freeform 498">
                <a:extLst>
                  <a:ext uri="{FF2B5EF4-FFF2-40B4-BE49-F238E27FC236}">
                    <a16:creationId xmlns:a16="http://schemas.microsoft.com/office/drawing/2014/main" id="{C12D1673-1D8D-CE3A-A689-23AE56B78EE6}"/>
                  </a:ext>
                </a:extLst>
              </p:cNvPr>
              <p:cNvSpPr/>
              <p:nvPr/>
            </p:nvSpPr>
            <p:spPr>
              <a:xfrm>
                <a:off x="-2411619"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0" name="Graphic 45">
              <a:extLst>
                <a:ext uri="{FF2B5EF4-FFF2-40B4-BE49-F238E27FC236}">
                  <a16:creationId xmlns:a16="http://schemas.microsoft.com/office/drawing/2014/main" id="{E70CD450-5F62-93D0-DDD8-8F547D6B3006}"/>
                </a:ext>
              </a:extLst>
            </p:cNvPr>
            <p:cNvGrpSpPr/>
            <p:nvPr/>
          </p:nvGrpSpPr>
          <p:grpSpPr>
            <a:xfrm>
              <a:off x="-2432727" y="794922"/>
              <a:ext cx="51722" cy="51815"/>
              <a:chOff x="-2432727" y="794922"/>
              <a:chExt cx="51722" cy="51815"/>
            </a:xfrm>
          </p:grpSpPr>
          <p:sp>
            <p:nvSpPr>
              <p:cNvPr id="501" name="Freeform 500">
                <a:extLst>
                  <a:ext uri="{FF2B5EF4-FFF2-40B4-BE49-F238E27FC236}">
                    <a16:creationId xmlns:a16="http://schemas.microsoft.com/office/drawing/2014/main" id="{F49BD88B-75DD-FCDA-E084-81122D224E32}"/>
                  </a:ext>
                </a:extLst>
              </p:cNvPr>
              <p:cNvSpPr/>
              <p:nvPr/>
            </p:nvSpPr>
            <p:spPr>
              <a:xfrm>
                <a:off x="-2432727" y="82083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2" name="Freeform 501">
                <a:extLst>
                  <a:ext uri="{FF2B5EF4-FFF2-40B4-BE49-F238E27FC236}">
                    <a16:creationId xmlns:a16="http://schemas.microsoft.com/office/drawing/2014/main" id="{D0577E7B-825F-F3C3-CF8A-39CB337026CD}"/>
                  </a:ext>
                </a:extLst>
              </p:cNvPr>
              <p:cNvSpPr/>
              <p:nvPr/>
            </p:nvSpPr>
            <p:spPr>
              <a:xfrm>
                <a:off x="-2406865" y="79492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3" name="Graphic 45">
              <a:extLst>
                <a:ext uri="{FF2B5EF4-FFF2-40B4-BE49-F238E27FC236}">
                  <a16:creationId xmlns:a16="http://schemas.microsoft.com/office/drawing/2014/main" id="{BDA9FCBA-86B7-7699-CCA9-D94FF7AA8104}"/>
                </a:ext>
              </a:extLst>
            </p:cNvPr>
            <p:cNvGrpSpPr/>
            <p:nvPr/>
          </p:nvGrpSpPr>
          <p:grpSpPr>
            <a:xfrm>
              <a:off x="-2453073" y="794922"/>
              <a:ext cx="51818" cy="51815"/>
              <a:chOff x="-2453073" y="794922"/>
              <a:chExt cx="51818" cy="51815"/>
            </a:xfrm>
          </p:grpSpPr>
          <p:sp>
            <p:nvSpPr>
              <p:cNvPr id="504" name="Freeform 503">
                <a:extLst>
                  <a:ext uri="{FF2B5EF4-FFF2-40B4-BE49-F238E27FC236}">
                    <a16:creationId xmlns:a16="http://schemas.microsoft.com/office/drawing/2014/main" id="{FE225956-E715-4100-29C5-07257CD749E7}"/>
                  </a:ext>
                </a:extLst>
              </p:cNvPr>
              <p:cNvSpPr/>
              <p:nvPr/>
            </p:nvSpPr>
            <p:spPr>
              <a:xfrm>
                <a:off x="-2453073" y="82083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5" name="Freeform 504">
                <a:extLst>
                  <a:ext uri="{FF2B5EF4-FFF2-40B4-BE49-F238E27FC236}">
                    <a16:creationId xmlns:a16="http://schemas.microsoft.com/office/drawing/2014/main" id="{EFDD9F54-4708-805A-7EEE-5C2EC10FA4DE}"/>
                  </a:ext>
                </a:extLst>
              </p:cNvPr>
              <p:cNvSpPr/>
              <p:nvPr/>
            </p:nvSpPr>
            <p:spPr>
              <a:xfrm>
                <a:off x="-2427117" y="79492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6" name="Graphic 45">
              <a:extLst>
                <a:ext uri="{FF2B5EF4-FFF2-40B4-BE49-F238E27FC236}">
                  <a16:creationId xmlns:a16="http://schemas.microsoft.com/office/drawing/2014/main" id="{08DF471B-7ED2-46CA-EC65-6B46244A51EF}"/>
                </a:ext>
              </a:extLst>
            </p:cNvPr>
            <p:cNvGrpSpPr/>
            <p:nvPr/>
          </p:nvGrpSpPr>
          <p:grpSpPr>
            <a:xfrm>
              <a:off x="-2468191" y="794922"/>
              <a:ext cx="51818" cy="51815"/>
              <a:chOff x="-2468191" y="794922"/>
              <a:chExt cx="51818" cy="51815"/>
            </a:xfrm>
          </p:grpSpPr>
          <p:sp>
            <p:nvSpPr>
              <p:cNvPr id="507" name="Freeform 506">
                <a:extLst>
                  <a:ext uri="{FF2B5EF4-FFF2-40B4-BE49-F238E27FC236}">
                    <a16:creationId xmlns:a16="http://schemas.microsoft.com/office/drawing/2014/main" id="{7B4CC1CF-A9DB-39EA-FCC8-8D5CA9F02C70}"/>
                  </a:ext>
                </a:extLst>
              </p:cNvPr>
              <p:cNvSpPr/>
              <p:nvPr/>
            </p:nvSpPr>
            <p:spPr>
              <a:xfrm>
                <a:off x="-2468191" y="82083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8" name="Freeform 507">
                <a:extLst>
                  <a:ext uri="{FF2B5EF4-FFF2-40B4-BE49-F238E27FC236}">
                    <a16:creationId xmlns:a16="http://schemas.microsoft.com/office/drawing/2014/main" id="{37F8AB6C-25E9-99D8-A888-DD9F15A566E1}"/>
                  </a:ext>
                </a:extLst>
              </p:cNvPr>
              <p:cNvSpPr/>
              <p:nvPr/>
            </p:nvSpPr>
            <p:spPr>
              <a:xfrm>
                <a:off x="-2442234" y="79492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9" name="Graphic 45">
              <a:extLst>
                <a:ext uri="{FF2B5EF4-FFF2-40B4-BE49-F238E27FC236}">
                  <a16:creationId xmlns:a16="http://schemas.microsoft.com/office/drawing/2014/main" id="{D611B565-EC83-D955-65B3-CA578D0E9420}"/>
                </a:ext>
              </a:extLst>
            </p:cNvPr>
            <p:cNvGrpSpPr/>
            <p:nvPr/>
          </p:nvGrpSpPr>
          <p:grpSpPr>
            <a:xfrm>
              <a:off x="-2472945" y="794922"/>
              <a:ext cx="51818" cy="51815"/>
              <a:chOff x="-2472945" y="794922"/>
              <a:chExt cx="51818" cy="51815"/>
            </a:xfrm>
          </p:grpSpPr>
          <p:sp>
            <p:nvSpPr>
              <p:cNvPr id="510" name="Freeform 509">
                <a:extLst>
                  <a:ext uri="{FF2B5EF4-FFF2-40B4-BE49-F238E27FC236}">
                    <a16:creationId xmlns:a16="http://schemas.microsoft.com/office/drawing/2014/main" id="{F7EE4BFE-655F-155B-DE7E-1A592DD46FCD}"/>
                  </a:ext>
                </a:extLst>
              </p:cNvPr>
              <p:cNvSpPr/>
              <p:nvPr/>
            </p:nvSpPr>
            <p:spPr>
              <a:xfrm>
                <a:off x="-2472945" y="82083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1" name="Freeform 510">
                <a:extLst>
                  <a:ext uri="{FF2B5EF4-FFF2-40B4-BE49-F238E27FC236}">
                    <a16:creationId xmlns:a16="http://schemas.microsoft.com/office/drawing/2014/main" id="{B4A9889A-E676-F386-F877-D21E9B1BAD6F}"/>
                  </a:ext>
                </a:extLst>
              </p:cNvPr>
              <p:cNvSpPr/>
              <p:nvPr/>
            </p:nvSpPr>
            <p:spPr>
              <a:xfrm>
                <a:off x="-2446988" y="79492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2" name="Graphic 45">
              <a:extLst>
                <a:ext uri="{FF2B5EF4-FFF2-40B4-BE49-F238E27FC236}">
                  <a16:creationId xmlns:a16="http://schemas.microsoft.com/office/drawing/2014/main" id="{F70B9AB9-2653-B8D0-C0B4-0A4D7EDC410E}"/>
                </a:ext>
              </a:extLst>
            </p:cNvPr>
            <p:cNvGrpSpPr/>
            <p:nvPr/>
          </p:nvGrpSpPr>
          <p:grpSpPr>
            <a:xfrm>
              <a:off x="-2519914" y="794922"/>
              <a:ext cx="51722" cy="51815"/>
              <a:chOff x="-2519914" y="794922"/>
              <a:chExt cx="51722" cy="51815"/>
            </a:xfrm>
          </p:grpSpPr>
          <p:sp>
            <p:nvSpPr>
              <p:cNvPr id="513" name="Freeform 512">
                <a:extLst>
                  <a:ext uri="{FF2B5EF4-FFF2-40B4-BE49-F238E27FC236}">
                    <a16:creationId xmlns:a16="http://schemas.microsoft.com/office/drawing/2014/main" id="{3DDD494B-22DE-F4B9-8090-745180923EC0}"/>
                  </a:ext>
                </a:extLst>
              </p:cNvPr>
              <p:cNvSpPr/>
              <p:nvPr/>
            </p:nvSpPr>
            <p:spPr>
              <a:xfrm>
                <a:off x="-2519914" y="82083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4" name="Freeform 513">
                <a:extLst>
                  <a:ext uri="{FF2B5EF4-FFF2-40B4-BE49-F238E27FC236}">
                    <a16:creationId xmlns:a16="http://schemas.microsoft.com/office/drawing/2014/main" id="{55F99CDA-73ED-1216-8989-0A6C806DE2F8}"/>
                  </a:ext>
                </a:extLst>
              </p:cNvPr>
              <p:cNvSpPr/>
              <p:nvPr/>
            </p:nvSpPr>
            <p:spPr>
              <a:xfrm>
                <a:off x="-2494052" y="79492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5" name="Graphic 45">
              <a:extLst>
                <a:ext uri="{FF2B5EF4-FFF2-40B4-BE49-F238E27FC236}">
                  <a16:creationId xmlns:a16="http://schemas.microsoft.com/office/drawing/2014/main" id="{ED28A70E-3519-D5FB-EA64-580EC7515CBB}"/>
                </a:ext>
              </a:extLst>
            </p:cNvPr>
            <p:cNvGrpSpPr/>
            <p:nvPr/>
          </p:nvGrpSpPr>
          <p:grpSpPr>
            <a:xfrm>
              <a:off x="-2524668" y="794922"/>
              <a:ext cx="51722" cy="51815"/>
              <a:chOff x="-2524668" y="794922"/>
              <a:chExt cx="51722" cy="51815"/>
            </a:xfrm>
          </p:grpSpPr>
          <p:sp>
            <p:nvSpPr>
              <p:cNvPr id="516" name="Freeform 515">
                <a:extLst>
                  <a:ext uri="{FF2B5EF4-FFF2-40B4-BE49-F238E27FC236}">
                    <a16:creationId xmlns:a16="http://schemas.microsoft.com/office/drawing/2014/main" id="{62A00AEC-4A11-0051-32FE-AEFEB36AED4D}"/>
                  </a:ext>
                </a:extLst>
              </p:cNvPr>
              <p:cNvSpPr/>
              <p:nvPr/>
            </p:nvSpPr>
            <p:spPr>
              <a:xfrm>
                <a:off x="-2524668" y="82083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7" name="Freeform 516">
                <a:extLst>
                  <a:ext uri="{FF2B5EF4-FFF2-40B4-BE49-F238E27FC236}">
                    <a16:creationId xmlns:a16="http://schemas.microsoft.com/office/drawing/2014/main" id="{A75CAF2A-0552-6020-FA3C-2F9282297A29}"/>
                  </a:ext>
                </a:extLst>
              </p:cNvPr>
              <p:cNvSpPr/>
              <p:nvPr/>
            </p:nvSpPr>
            <p:spPr>
              <a:xfrm>
                <a:off x="-2498806" y="79492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8" name="Graphic 45">
              <a:extLst>
                <a:ext uri="{FF2B5EF4-FFF2-40B4-BE49-F238E27FC236}">
                  <a16:creationId xmlns:a16="http://schemas.microsoft.com/office/drawing/2014/main" id="{74BF2637-61C9-C7E6-9555-914F71766B11}"/>
                </a:ext>
              </a:extLst>
            </p:cNvPr>
            <p:cNvGrpSpPr/>
            <p:nvPr/>
          </p:nvGrpSpPr>
          <p:grpSpPr>
            <a:xfrm>
              <a:off x="-2536172" y="794922"/>
              <a:ext cx="51818" cy="51815"/>
              <a:chOff x="-2536172" y="794922"/>
              <a:chExt cx="51818" cy="51815"/>
            </a:xfrm>
          </p:grpSpPr>
          <p:sp>
            <p:nvSpPr>
              <p:cNvPr id="519" name="Freeform 518">
                <a:extLst>
                  <a:ext uri="{FF2B5EF4-FFF2-40B4-BE49-F238E27FC236}">
                    <a16:creationId xmlns:a16="http://schemas.microsoft.com/office/drawing/2014/main" id="{3338E23A-F35C-9589-55DD-357401433BE5}"/>
                  </a:ext>
                </a:extLst>
              </p:cNvPr>
              <p:cNvSpPr/>
              <p:nvPr/>
            </p:nvSpPr>
            <p:spPr>
              <a:xfrm>
                <a:off x="-2536172" y="82083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0" name="Freeform 519">
                <a:extLst>
                  <a:ext uri="{FF2B5EF4-FFF2-40B4-BE49-F238E27FC236}">
                    <a16:creationId xmlns:a16="http://schemas.microsoft.com/office/drawing/2014/main" id="{5D36F594-EC23-BB2E-2743-50F143066023}"/>
                  </a:ext>
                </a:extLst>
              </p:cNvPr>
              <p:cNvSpPr/>
              <p:nvPr/>
            </p:nvSpPr>
            <p:spPr>
              <a:xfrm>
                <a:off x="-2510216" y="79492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21" name="Graphic 45">
              <a:extLst>
                <a:ext uri="{FF2B5EF4-FFF2-40B4-BE49-F238E27FC236}">
                  <a16:creationId xmlns:a16="http://schemas.microsoft.com/office/drawing/2014/main" id="{6013B555-D243-12B4-FB6B-1DE58A1D4416}"/>
                </a:ext>
              </a:extLst>
            </p:cNvPr>
            <p:cNvGrpSpPr/>
            <p:nvPr/>
          </p:nvGrpSpPr>
          <p:grpSpPr>
            <a:xfrm>
              <a:off x="-2598925" y="794922"/>
              <a:ext cx="51818" cy="51815"/>
              <a:chOff x="-2598925" y="794922"/>
              <a:chExt cx="51818" cy="51815"/>
            </a:xfrm>
          </p:grpSpPr>
          <p:sp>
            <p:nvSpPr>
              <p:cNvPr id="522" name="Freeform 521">
                <a:extLst>
                  <a:ext uri="{FF2B5EF4-FFF2-40B4-BE49-F238E27FC236}">
                    <a16:creationId xmlns:a16="http://schemas.microsoft.com/office/drawing/2014/main" id="{BB93742B-17B4-9B4A-9839-EA2D4DC6A435}"/>
                  </a:ext>
                </a:extLst>
              </p:cNvPr>
              <p:cNvSpPr/>
              <p:nvPr/>
            </p:nvSpPr>
            <p:spPr>
              <a:xfrm>
                <a:off x="-2598925" y="82083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3" name="Freeform 522">
                <a:extLst>
                  <a:ext uri="{FF2B5EF4-FFF2-40B4-BE49-F238E27FC236}">
                    <a16:creationId xmlns:a16="http://schemas.microsoft.com/office/drawing/2014/main" id="{57E7A876-513B-C20E-1FB7-EB6D5F5F802F}"/>
                  </a:ext>
                </a:extLst>
              </p:cNvPr>
              <p:cNvSpPr/>
              <p:nvPr/>
            </p:nvSpPr>
            <p:spPr>
              <a:xfrm>
                <a:off x="-2572968" y="79492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24" name="Graphic 45">
              <a:extLst>
                <a:ext uri="{FF2B5EF4-FFF2-40B4-BE49-F238E27FC236}">
                  <a16:creationId xmlns:a16="http://schemas.microsoft.com/office/drawing/2014/main" id="{E066058E-75F5-23AE-9D15-DCAA0EF84DA8}"/>
                </a:ext>
              </a:extLst>
            </p:cNvPr>
            <p:cNvGrpSpPr/>
            <p:nvPr/>
          </p:nvGrpSpPr>
          <p:grpSpPr>
            <a:xfrm>
              <a:off x="-2630111" y="794922"/>
              <a:ext cx="51722" cy="51815"/>
              <a:chOff x="-2630111" y="794922"/>
              <a:chExt cx="51722" cy="51815"/>
            </a:xfrm>
          </p:grpSpPr>
          <p:sp>
            <p:nvSpPr>
              <p:cNvPr id="525" name="Freeform 524">
                <a:extLst>
                  <a:ext uri="{FF2B5EF4-FFF2-40B4-BE49-F238E27FC236}">
                    <a16:creationId xmlns:a16="http://schemas.microsoft.com/office/drawing/2014/main" id="{7ACC1A10-A05F-C808-D0A4-889D202BFBAB}"/>
                  </a:ext>
                </a:extLst>
              </p:cNvPr>
              <p:cNvSpPr/>
              <p:nvPr/>
            </p:nvSpPr>
            <p:spPr>
              <a:xfrm>
                <a:off x="-2630111" y="82083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6" name="Freeform 525">
                <a:extLst>
                  <a:ext uri="{FF2B5EF4-FFF2-40B4-BE49-F238E27FC236}">
                    <a16:creationId xmlns:a16="http://schemas.microsoft.com/office/drawing/2014/main" id="{75A38819-27B3-F8DD-1933-EB3AB2E54BFD}"/>
                  </a:ext>
                </a:extLst>
              </p:cNvPr>
              <p:cNvSpPr/>
              <p:nvPr/>
            </p:nvSpPr>
            <p:spPr>
              <a:xfrm>
                <a:off x="-2604249" y="79492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27" name="Graphic 45">
              <a:extLst>
                <a:ext uri="{FF2B5EF4-FFF2-40B4-BE49-F238E27FC236}">
                  <a16:creationId xmlns:a16="http://schemas.microsoft.com/office/drawing/2014/main" id="{7AADE058-603C-A6F2-98E6-D30CEF465A67}"/>
                </a:ext>
              </a:extLst>
            </p:cNvPr>
            <p:cNvGrpSpPr/>
            <p:nvPr/>
          </p:nvGrpSpPr>
          <p:grpSpPr>
            <a:xfrm>
              <a:off x="-2687823" y="789302"/>
              <a:ext cx="51722" cy="51815"/>
              <a:chOff x="-2687823" y="789302"/>
              <a:chExt cx="51722" cy="51815"/>
            </a:xfrm>
          </p:grpSpPr>
          <p:sp>
            <p:nvSpPr>
              <p:cNvPr id="528" name="Freeform 527">
                <a:extLst>
                  <a:ext uri="{FF2B5EF4-FFF2-40B4-BE49-F238E27FC236}">
                    <a16:creationId xmlns:a16="http://schemas.microsoft.com/office/drawing/2014/main" id="{B3AF4927-EF5F-7AAC-15A3-34A15621EFB8}"/>
                  </a:ext>
                </a:extLst>
              </p:cNvPr>
              <p:cNvSpPr/>
              <p:nvPr/>
            </p:nvSpPr>
            <p:spPr>
              <a:xfrm>
                <a:off x="-2687823" y="81521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9" name="Freeform 528">
                <a:extLst>
                  <a:ext uri="{FF2B5EF4-FFF2-40B4-BE49-F238E27FC236}">
                    <a16:creationId xmlns:a16="http://schemas.microsoft.com/office/drawing/2014/main" id="{E81FE9F6-E66E-45AA-DE36-0CB1AB388B48}"/>
                  </a:ext>
                </a:extLst>
              </p:cNvPr>
              <p:cNvSpPr/>
              <p:nvPr/>
            </p:nvSpPr>
            <p:spPr>
              <a:xfrm>
                <a:off x="-2661962" y="78930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30" name="Graphic 45">
              <a:extLst>
                <a:ext uri="{FF2B5EF4-FFF2-40B4-BE49-F238E27FC236}">
                  <a16:creationId xmlns:a16="http://schemas.microsoft.com/office/drawing/2014/main" id="{5F2E070E-5EF1-0C53-154F-CBF4A850B7C5}"/>
                </a:ext>
              </a:extLst>
            </p:cNvPr>
            <p:cNvGrpSpPr/>
            <p:nvPr/>
          </p:nvGrpSpPr>
          <p:grpSpPr>
            <a:xfrm>
              <a:off x="-2806102" y="789302"/>
              <a:ext cx="51818" cy="51815"/>
              <a:chOff x="-2806102" y="789302"/>
              <a:chExt cx="51818" cy="51815"/>
            </a:xfrm>
          </p:grpSpPr>
          <p:sp>
            <p:nvSpPr>
              <p:cNvPr id="531" name="Freeform 530">
                <a:extLst>
                  <a:ext uri="{FF2B5EF4-FFF2-40B4-BE49-F238E27FC236}">
                    <a16:creationId xmlns:a16="http://schemas.microsoft.com/office/drawing/2014/main" id="{1FAA09F2-235B-A481-0A14-96B2C3F10E87}"/>
                  </a:ext>
                </a:extLst>
              </p:cNvPr>
              <p:cNvSpPr/>
              <p:nvPr/>
            </p:nvSpPr>
            <p:spPr>
              <a:xfrm>
                <a:off x="-2806102" y="815210"/>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2" name="Freeform 531">
                <a:extLst>
                  <a:ext uri="{FF2B5EF4-FFF2-40B4-BE49-F238E27FC236}">
                    <a16:creationId xmlns:a16="http://schemas.microsoft.com/office/drawing/2014/main" id="{023EAC08-CB8F-C63E-40BD-BCA6A90EE4B0}"/>
                  </a:ext>
                </a:extLst>
              </p:cNvPr>
              <p:cNvSpPr/>
              <p:nvPr/>
            </p:nvSpPr>
            <p:spPr>
              <a:xfrm>
                <a:off x="-2780145" y="78930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33" name="Graphic 45">
              <a:extLst>
                <a:ext uri="{FF2B5EF4-FFF2-40B4-BE49-F238E27FC236}">
                  <a16:creationId xmlns:a16="http://schemas.microsoft.com/office/drawing/2014/main" id="{A5A325D9-F859-466F-59C0-F817E644F63D}"/>
                </a:ext>
              </a:extLst>
            </p:cNvPr>
            <p:cNvGrpSpPr/>
            <p:nvPr/>
          </p:nvGrpSpPr>
          <p:grpSpPr>
            <a:xfrm>
              <a:off x="-2603679" y="794922"/>
              <a:ext cx="51722" cy="51815"/>
              <a:chOff x="-2603679" y="794922"/>
              <a:chExt cx="51722" cy="51815"/>
            </a:xfrm>
          </p:grpSpPr>
          <p:sp>
            <p:nvSpPr>
              <p:cNvPr id="534" name="Freeform 533">
                <a:extLst>
                  <a:ext uri="{FF2B5EF4-FFF2-40B4-BE49-F238E27FC236}">
                    <a16:creationId xmlns:a16="http://schemas.microsoft.com/office/drawing/2014/main" id="{FF53C065-B52B-8D93-6B46-F0F96FD855E6}"/>
                  </a:ext>
                </a:extLst>
              </p:cNvPr>
              <p:cNvSpPr/>
              <p:nvPr/>
            </p:nvSpPr>
            <p:spPr>
              <a:xfrm>
                <a:off x="-2603679" y="82083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5" name="Freeform 534">
                <a:extLst>
                  <a:ext uri="{FF2B5EF4-FFF2-40B4-BE49-F238E27FC236}">
                    <a16:creationId xmlns:a16="http://schemas.microsoft.com/office/drawing/2014/main" id="{C301FD4E-C20B-CEB1-C8AE-02C5CDCF8B4C}"/>
                  </a:ext>
                </a:extLst>
              </p:cNvPr>
              <p:cNvSpPr/>
              <p:nvPr/>
            </p:nvSpPr>
            <p:spPr>
              <a:xfrm>
                <a:off x="-2577817" y="79492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36" name="Graphic 45">
              <a:extLst>
                <a:ext uri="{FF2B5EF4-FFF2-40B4-BE49-F238E27FC236}">
                  <a16:creationId xmlns:a16="http://schemas.microsoft.com/office/drawing/2014/main" id="{22F5D422-DC59-05DE-6B7C-FB320D177526}"/>
                </a:ext>
              </a:extLst>
            </p:cNvPr>
            <p:cNvGrpSpPr/>
            <p:nvPr/>
          </p:nvGrpSpPr>
          <p:grpSpPr>
            <a:xfrm>
              <a:off x="-1706418" y="794731"/>
              <a:ext cx="51722" cy="51911"/>
              <a:chOff x="-1706418" y="794731"/>
              <a:chExt cx="51722" cy="51911"/>
            </a:xfrm>
          </p:grpSpPr>
          <p:sp>
            <p:nvSpPr>
              <p:cNvPr id="537" name="Freeform 536">
                <a:extLst>
                  <a:ext uri="{FF2B5EF4-FFF2-40B4-BE49-F238E27FC236}">
                    <a16:creationId xmlns:a16="http://schemas.microsoft.com/office/drawing/2014/main" id="{EA40E405-7EDD-6F89-561A-A070EA11CD85}"/>
                  </a:ext>
                </a:extLst>
              </p:cNvPr>
              <p:cNvSpPr/>
              <p:nvPr/>
            </p:nvSpPr>
            <p:spPr>
              <a:xfrm>
                <a:off x="-170641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8" name="Freeform 537">
                <a:extLst>
                  <a:ext uri="{FF2B5EF4-FFF2-40B4-BE49-F238E27FC236}">
                    <a16:creationId xmlns:a16="http://schemas.microsoft.com/office/drawing/2014/main" id="{0F1B1623-4453-C815-3D3D-4AF5E906ACC7}"/>
                  </a:ext>
                </a:extLst>
              </p:cNvPr>
              <p:cNvSpPr/>
              <p:nvPr/>
            </p:nvSpPr>
            <p:spPr>
              <a:xfrm>
                <a:off x="-1680557"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39" name="Graphic 45">
              <a:extLst>
                <a:ext uri="{FF2B5EF4-FFF2-40B4-BE49-F238E27FC236}">
                  <a16:creationId xmlns:a16="http://schemas.microsoft.com/office/drawing/2014/main" id="{2C7C2292-F4E4-C1D2-23B2-A80CFD7236F6}"/>
                </a:ext>
              </a:extLst>
            </p:cNvPr>
            <p:cNvGrpSpPr/>
            <p:nvPr/>
          </p:nvGrpSpPr>
          <p:grpSpPr>
            <a:xfrm>
              <a:off x="-1070435" y="794731"/>
              <a:ext cx="51818" cy="51911"/>
              <a:chOff x="-1070435" y="794731"/>
              <a:chExt cx="51818" cy="51911"/>
            </a:xfrm>
          </p:grpSpPr>
          <p:sp>
            <p:nvSpPr>
              <p:cNvPr id="540" name="Freeform 539">
                <a:extLst>
                  <a:ext uri="{FF2B5EF4-FFF2-40B4-BE49-F238E27FC236}">
                    <a16:creationId xmlns:a16="http://schemas.microsoft.com/office/drawing/2014/main" id="{D7BB4639-4BA3-6237-B995-2D6A61261226}"/>
                  </a:ext>
                </a:extLst>
              </p:cNvPr>
              <p:cNvSpPr/>
              <p:nvPr/>
            </p:nvSpPr>
            <p:spPr>
              <a:xfrm>
                <a:off x="-1070435" y="82073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41" name="Freeform 540">
                <a:extLst>
                  <a:ext uri="{FF2B5EF4-FFF2-40B4-BE49-F238E27FC236}">
                    <a16:creationId xmlns:a16="http://schemas.microsoft.com/office/drawing/2014/main" id="{9E28BF85-40CE-F4F0-DBDF-578F31C24966}"/>
                  </a:ext>
                </a:extLst>
              </p:cNvPr>
              <p:cNvSpPr/>
              <p:nvPr/>
            </p:nvSpPr>
            <p:spPr>
              <a:xfrm>
                <a:off x="-1044478"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42" name="Graphic 45">
              <a:extLst>
                <a:ext uri="{FF2B5EF4-FFF2-40B4-BE49-F238E27FC236}">
                  <a16:creationId xmlns:a16="http://schemas.microsoft.com/office/drawing/2014/main" id="{5DC42DC1-C375-91E4-F7EC-30460ACE07C2}"/>
                </a:ext>
              </a:extLst>
            </p:cNvPr>
            <p:cNvGrpSpPr/>
            <p:nvPr/>
          </p:nvGrpSpPr>
          <p:grpSpPr>
            <a:xfrm>
              <a:off x="-923728" y="794731"/>
              <a:ext cx="51722" cy="51911"/>
              <a:chOff x="-923728" y="794731"/>
              <a:chExt cx="51722" cy="51911"/>
            </a:xfrm>
          </p:grpSpPr>
          <p:sp>
            <p:nvSpPr>
              <p:cNvPr id="543" name="Freeform 542">
                <a:extLst>
                  <a:ext uri="{FF2B5EF4-FFF2-40B4-BE49-F238E27FC236}">
                    <a16:creationId xmlns:a16="http://schemas.microsoft.com/office/drawing/2014/main" id="{13B7B1FE-1CE3-C76C-D577-2F89F8563A7F}"/>
                  </a:ext>
                </a:extLst>
              </p:cNvPr>
              <p:cNvSpPr/>
              <p:nvPr/>
            </p:nvSpPr>
            <p:spPr>
              <a:xfrm>
                <a:off x="-923728" y="82073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44" name="Freeform 543">
                <a:extLst>
                  <a:ext uri="{FF2B5EF4-FFF2-40B4-BE49-F238E27FC236}">
                    <a16:creationId xmlns:a16="http://schemas.microsoft.com/office/drawing/2014/main" id="{83F45A1D-DA44-416C-2652-7C63DEA3EF40}"/>
                  </a:ext>
                </a:extLst>
              </p:cNvPr>
              <p:cNvSpPr/>
              <p:nvPr/>
            </p:nvSpPr>
            <p:spPr>
              <a:xfrm>
                <a:off x="-897866" y="794731"/>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45" name="Graphic 45">
              <a:extLst>
                <a:ext uri="{FF2B5EF4-FFF2-40B4-BE49-F238E27FC236}">
                  <a16:creationId xmlns:a16="http://schemas.microsoft.com/office/drawing/2014/main" id="{45B62863-E5B4-BAAB-1AD2-52FBE03FF772}"/>
                </a:ext>
              </a:extLst>
            </p:cNvPr>
            <p:cNvGrpSpPr/>
            <p:nvPr/>
          </p:nvGrpSpPr>
          <p:grpSpPr>
            <a:xfrm>
              <a:off x="-2990650" y="778920"/>
              <a:ext cx="51722" cy="51815"/>
              <a:chOff x="-2990650" y="778920"/>
              <a:chExt cx="51722" cy="51815"/>
            </a:xfrm>
          </p:grpSpPr>
          <p:sp>
            <p:nvSpPr>
              <p:cNvPr id="546" name="Freeform 545">
                <a:extLst>
                  <a:ext uri="{FF2B5EF4-FFF2-40B4-BE49-F238E27FC236}">
                    <a16:creationId xmlns:a16="http://schemas.microsoft.com/office/drawing/2014/main" id="{90E93451-E15E-4B3E-5D4B-E9127CA0F407}"/>
                  </a:ext>
                </a:extLst>
              </p:cNvPr>
              <p:cNvSpPr/>
              <p:nvPr/>
            </p:nvSpPr>
            <p:spPr>
              <a:xfrm>
                <a:off x="-2990650" y="80482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47" name="Freeform 546">
                <a:extLst>
                  <a:ext uri="{FF2B5EF4-FFF2-40B4-BE49-F238E27FC236}">
                    <a16:creationId xmlns:a16="http://schemas.microsoft.com/office/drawing/2014/main" id="{A1653FA3-172D-749E-6B89-0848897C8DEB}"/>
                  </a:ext>
                </a:extLst>
              </p:cNvPr>
              <p:cNvSpPr/>
              <p:nvPr/>
            </p:nvSpPr>
            <p:spPr>
              <a:xfrm>
                <a:off x="-2964789" y="77892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48" name="Graphic 45">
              <a:extLst>
                <a:ext uri="{FF2B5EF4-FFF2-40B4-BE49-F238E27FC236}">
                  <a16:creationId xmlns:a16="http://schemas.microsoft.com/office/drawing/2014/main" id="{DBCC22D1-C4A0-463C-EE8C-8C9385C62CB8}"/>
                </a:ext>
              </a:extLst>
            </p:cNvPr>
            <p:cNvGrpSpPr/>
            <p:nvPr/>
          </p:nvGrpSpPr>
          <p:grpSpPr>
            <a:xfrm>
              <a:off x="-3422784" y="772157"/>
              <a:ext cx="51722" cy="51816"/>
              <a:chOff x="-3422784" y="772157"/>
              <a:chExt cx="51722" cy="51816"/>
            </a:xfrm>
          </p:grpSpPr>
          <p:sp>
            <p:nvSpPr>
              <p:cNvPr id="549" name="Freeform 548">
                <a:extLst>
                  <a:ext uri="{FF2B5EF4-FFF2-40B4-BE49-F238E27FC236}">
                    <a16:creationId xmlns:a16="http://schemas.microsoft.com/office/drawing/2014/main" id="{07ABE74E-7E0A-9D02-4D81-90D9A18322B1}"/>
                  </a:ext>
                </a:extLst>
              </p:cNvPr>
              <p:cNvSpPr/>
              <p:nvPr/>
            </p:nvSpPr>
            <p:spPr>
              <a:xfrm>
                <a:off x="-3422784" y="79806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0" name="Freeform 549">
                <a:extLst>
                  <a:ext uri="{FF2B5EF4-FFF2-40B4-BE49-F238E27FC236}">
                    <a16:creationId xmlns:a16="http://schemas.microsoft.com/office/drawing/2014/main" id="{774E2843-7F2B-AE7D-6062-F9DFAF898B2A}"/>
                  </a:ext>
                </a:extLst>
              </p:cNvPr>
              <p:cNvSpPr/>
              <p:nvPr/>
            </p:nvSpPr>
            <p:spPr>
              <a:xfrm>
                <a:off x="-3396923" y="77215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51" name="Graphic 45">
              <a:extLst>
                <a:ext uri="{FF2B5EF4-FFF2-40B4-BE49-F238E27FC236}">
                  <a16:creationId xmlns:a16="http://schemas.microsoft.com/office/drawing/2014/main" id="{135C7B7D-92E9-28CE-19A9-A593DFC0A069}"/>
                </a:ext>
              </a:extLst>
            </p:cNvPr>
            <p:cNvGrpSpPr/>
            <p:nvPr/>
          </p:nvGrpSpPr>
          <p:grpSpPr>
            <a:xfrm>
              <a:off x="-4925983" y="712150"/>
              <a:ext cx="51818" cy="51816"/>
              <a:chOff x="-4925983" y="712150"/>
              <a:chExt cx="51818" cy="51816"/>
            </a:xfrm>
          </p:grpSpPr>
          <p:sp>
            <p:nvSpPr>
              <p:cNvPr id="552" name="Freeform 551">
                <a:extLst>
                  <a:ext uri="{FF2B5EF4-FFF2-40B4-BE49-F238E27FC236}">
                    <a16:creationId xmlns:a16="http://schemas.microsoft.com/office/drawing/2014/main" id="{42BD2CBC-3F68-1DB3-0B8B-D1814E578FD3}"/>
                  </a:ext>
                </a:extLst>
              </p:cNvPr>
              <p:cNvSpPr/>
              <p:nvPr/>
            </p:nvSpPr>
            <p:spPr>
              <a:xfrm>
                <a:off x="-4925983" y="7380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3" name="Freeform 552">
                <a:extLst>
                  <a:ext uri="{FF2B5EF4-FFF2-40B4-BE49-F238E27FC236}">
                    <a16:creationId xmlns:a16="http://schemas.microsoft.com/office/drawing/2014/main" id="{0BBA17F7-E209-D517-AE8F-EF155C0A5B1E}"/>
                  </a:ext>
                </a:extLst>
              </p:cNvPr>
              <p:cNvSpPr/>
              <p:nvPr/>
            </p:nvSpPr>
            <p:spPr>
              <a:xfrm>
                <a:off x="-4900122" y="712150"/>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54" name="Graphic 45">
              <a:extLst>
                <a:ext uri="{FF2B5EF4-FFF2-40B4-BE49-F238E27FC236}">
                  <a16:creationId xmlns:a16="http://schemas.microsoft.com/office/drawing/2014/main" id="{CFABC3D6-57A2-36DA-9706-4E5E6480A879}"/>
                </a:ext>
              </a:extLst>
            </p:cNvPr>
            <p:cNvGrpSpPr/>
            <p:nvPr/>
          </p:nvGrpSpPr>
          <p:grpSpPr>
            <a:xfrm>
              <a:off x="-5300689" y="694528"/>
              <a:ext cx="51722" cy="51911"/>
              <a:chOff x="-5300689" y="694528"/>
              <a:chExt cx="51722" cy="51911"/>
            </a:xfrm>
          </p:grpSpPr>
          <p:sp>
            <p:nvSpPr>
              <p:cNvPr id="555" name="Freeform 554">
                <a:extLst>
                  <a:ext uri="{FF2B5EF4-FFF2-40B4-BE49-F238E27FC236}">
                    <a16:creationId xmlns:a16="http://schemas.microsoft.com/office/drawing/2014/main" id="{A53539E6-E9B2-1C9A-E4A3-AC1E61A4FD0B}"/>
                  </a:ext>
                </a:extLst>
              </p:cNvPr>
              <p:cNvSpPr/>
              <p:nvPr/>
            </p:nvSpPr>
            <p:spPr>
              <a:xfrm>
                <a:off x="-5300689" y="720436"/>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6" name="Freeform 555">
                <a:extLst>
                  <a:ext uri="{FF2B5EF4-FFF2-40B4-BE49-F238E27FC236}">
                    <a16:creationId xmlns:a16="http://schemas.microsoft.com/office/drawing/2014/main" id="{0B740DD6-2926-37B7-449B-8E31EEBD819C}"/>
                  </a:ext>
                </a:extLst>
              </p:cNvPr>
              <p:cNvSpPr/>
              <p:nvPr/>
            </p:nvSpPr>
            <p:spPr>
              <a:xfrm>
                <a:off x="-5274828" y="694528"/>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rgbClr val="9ED5E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557" name="Freeform 556">
            <a:extLst>
              <a:ext uri="{FF2B5EF4-FFF2-40B4-BE49-F238E27FC236}">
                <a16:creationId xmlns:a16="http://schemas.microsoft.com/office/drawing/2014/main" id="{9D89CCF8-4EE4-19AD-6C34-14748C575F70}"/>
              </a:ext>
            </a:extLst>
          </p:cNvPr>
          <p:cNvSpPr/>
          <p:nvPr/>
        </p:nvSpPr>
        <p:spPr>
          <a:xfrm>
            <a:off x="1245127" y="1963233"/>
            <a:ext cx="4418517" cy="504628"/>
          </a:xfrm>
          <a:custGeom>
            <a:avLst/>
            <a:gdLst>
              <a:gd name="connsiteX0" fmla="*/ 0 w 4800348"/>
              <a:gd name="connsiteY0" fmla="*/ 0 h 407765"/>
              <a:gd name="connsiteX1" fmla="*/ 39743 w 4800348"/>
              <a:gd name="connsiteY1" fmla="*/ 0 h 407765"/>
              <a:gd name="connsiteX2" fmla="*/ 39743 w 4800348"/>
              <a:gd name="connsiteY2" fmla="*/ 11906 h 407765"/>
              <a:gd name="connsiteX3" fmla="*/ 52293 w 4800348"/>
              <a:gd name="connsiteY3" fmla="*/ 11906 h 407765"/>
              <a:gd name="connsiteX4" fmla="*/ 52293 w 4800348"/>
              <a:gd name="connsiteY4" fmla="*/ 17335 h 407765"/>
              <a:gd name="connsiteX5" fmla="*/ 275919 w 4800348"/>
              <a:gd name="connsiteY5" fmla="*/ 17335 h 407765"/>
              <a:gd name="connsiteX6" fmla="*/ 275919 w 4800348"/>
              <a:gd name="connsiteY6" fmla="*/ 30575 h 407765"/>
              <a:gd name="connsiteX7" fmla="*/ 341334 w 4800348"/>
              <a:gd name="connsiteY7" fmla="*/ 30575 h 407765"/>
              <a:gd name="connsiteX8" fmla="*/ 341334 w 4800348"/>
              <a:gd name="connsiteY8" fmla="*/ 36862 h 407765"/>
              <a:gd name="connsiteX9" fmla="*/ 382123 w 4800348"/>
              <a:gd name="connsiteY9" fmla="*/ 36862 h 407765"/>
              <a:gd name="connsiteX10" fmla="*/ 382123 w 4800348"/>
              <a:gd name="connsiteY10" fmla="*/ 45815 h 407765"/>
              <a:gd name="connsiteX11" fmla="*/ 438124 w 4800348"/>
              <a:gd name="connsiteY11" fmla="*/ 45815 h 407765"/>
              <a:gd name="connsiteX12" fmla="*/ 438124 w 4800348"/>
              <a:gd name="connsiteY12" fmla="*/ 52388 h 407765"/>
              <a:gd name="connsiteX13" fmla="*/ 475870 w 4800348"/>
              <a:gd name="connsiteY13" fmla="*/ 52388 h 407765"/>
              <a:gd name="connsiteX14" fmla="*/ 475870 w 4800348"/>
              <a:gd name="connsiteY14" fmla="*/ 60960 h 407765"/>
              <a:gd name="connsiteX15" fmla="*/ 544327 w 4800348"/>
              <a:gd name="connsiteY15" fmla="*/ 60960 h 407765"/>
              <a:gd name="connsiteX16" fmla="*/ 544327 w 4800348"/>
              <a:gd name="connsiteY16" fmla="*/ 71533 h 407765"/>
              <a:gd name="connsiteX17" fmla="*/ 636934 w 4800348"/>
              <a:gd name="connsiteY17" fmla="*/ 71533 h 407765"/>
              <a:gd name="connsiteX18" fmla="*/ 636934 w 4800348"/>
              <a:gd name="connsiteY18" fmla="*/ 77724 h 407765"/>
              <a:gd name="connsiteX19" fmla="*/ 660609 w 4800348"/>
              <a:gd name="connsiteY19" fmla="*/ 77724 h 407765"/>
              <a:gd name="connsiteX20" fmla="*/ 660609 w 4800348"/>
              <a:gd name="connsiteY20" fmla="*/ 90583 h 407765"/>
              <a:gd name="connsiteX21" fmla="*/ 672684 w 4800348"/>
              <a:gd name="connsiteY21" fmla="*/ 90583 h 407765"/>
              <a:gd name="connsiteX22" fmla="*/ 672684 w 4800348"/>
              <a:gd name="connsiteY22" fmla="*/ 96393 h 407765"/>
              <a:gd name="connsiteX23" fmla="*/ 739239 w 4800348"/>
              <a:gd name="connsiteY23" fmla="*/ 96393 h 407765"/>
              <a:gd name="connsiteX24" fmla="*/ 739239 w 4800348"/>
              <a:gd name="connsiteY24" fmla="*/ 101917 h 407765"/>
              <a:gd name="connsiteX25" fmla="*/ 803418 w 4800348"/>
              <a:gd name="connsiteY25" fmla="*/ 101917 h 407765"/>
              <a:gd name="connsiteX26" fmla="*/ 803418 w 4800348"/>
              <a:gd name="connsiteY26" fmla="*/ 114395 h 407765"/>
              <a:gd name="connsiteX27" fmla="*/ 837266 w 4800348"/>
              <a:gd name="connsiteY27" fmla="*/ 114395 h 407765"/>
              <a:gd name="connsiteX28" fmla="*/ 837266 w 4800348"/>
              <a:gd name="connsiteY28" fmla="*/ 121349 h 407765"/>
              <a:gd name="connsiteX29" fmla="*/ 903726 w 4800348"/>
              <a:gd name="connsiteY29" fmla="*/ 121349 h 407765"/>
              <a:gd name="connsiteX30" fmla="*/ 903726 w 4800348"/>
              <a:gd name="connsiteY30" fmla="*/ 128778 h 407765"/>
              <a:gd name="connsiteX31" fmla="*/ 1011831 w 4800348"/>
              <a:gd name="connsiteY31" fmla="*/ 128778 h 407765"/>
              <a:gd name="connsiteX32" fmla="*/ 1011831 w 4800348"/>
              <a:gd name="connsiteY32" fmla="*/ 134588 h 407765"/>
              <a:gd name="connsiteX33" fmla="*/ 1109477 w 4800348"/>
              <a:gd name="connsiteY33" fmla="*/ 134588 h 407765"/>
              <a:gd name="connsiteX34" fmla="*/ 1109477 w 4800348"/>
              <a:gd name="connsiteY34" fmla="*/ 142780 h 407765"/>
              <a:gd name="connsiteX35" fmla="*/ 1261603 w 4800348"/>
              <a:gd name="connsiteY35" fmla="*/ 142780 h 407765"/>
              <a:gd name="connsiteX36" fmla="*/ 1261603 w 4800348"/>
              <a:gd name="connsiteY36" fmla="*/ 148685 h 407765"/>
              <a:gd name="connsiteX37" fmla="*/ 1362292 w 4800348"/>
              <a:gd name="connsiteY37" fmla="*/ 148685 h 407765"/>
              <a:gd name="connsiteX38" fmla="*/ 1362292 w 4800348"/>
              <a:gd name="connsiteY38" fmla="*/ 159925 h 407765"/>
              <a:gd name="connsiteX39" fmla="*/ 1372846 w 4800348"/>
              <a:gd name="connsiteY39" fmla="*/ 159925 h 407765"/>
              <a:gd name="connsiteX40" fmla="*/ 1372846 w 4800348"/>
              <a:gd name="connsiteY40" fmla="*/ 166592 h 407765"/>
              <a:gd name="connsiteX41" fmla="*/ 1610448 w 4800348"/>
              <a:gd name="connsiteY41" fmla="*/ 166592 h 407765"/>
              <a:gd name="connsiteX42" fmla="*/ 1610448 w 4800348"/>
              <a:gd name="connsiteY42" fmla="*/ 176308 h 407765"/>
              <a:gd name="connsiteX43" fmla="*/ 1710091 w 4800348"/>
              <a:gd name="connsiteY43" fmla="*/ 176308 h 407765"/>
              <a:gd name="connsiteX44" fmla="*/ 1710091 w 4800348"/>
              <a:gd name="connsiteY44" fmla="*/ 181737 h 407765"/>
              <a:gd name="connsiteX45" fmla="*/ 1776931 w 4800348"/>
              <a:gd name="connsiteY45" fmla="*/ 181737 h 407765"/>
              <a:gd name="connsiteX46" fmla="*/ 1776931 w 4800348"/>
              <a:gd name="connsiteY46" fmla="*/ 186023 h 407765"/>
              <a:gd name="connsiteX47" fmla="*/ 1824376 w 4800348"/>
              <a:gd name="connsiteY47" fmla="*/ 186023 h 407765"/>
              <a:gd name="connsiteX48" fmla="*/ 1824376 w 4800348"/>
              <a:gd name="connsiteY48" fmla="*/ 191167 h 407765"/>
              <a:gd name="connsiteX49" fmla="*/ 2020809 w 4800348"/>
              <a:gd name="connsiteY49" fmla="*/ 191167 h 407765"/>
              <a:gd name="connsiteX50" fmla="*/ 2020809 w 4800348"/>
              <a:gd name="connsiteY50" fmla="*/ 198501 h 407765"/>
              <a:gd name="connsiteX51" fmla="*/ 2074529 w 4800348"/>
              <a:gd name="connsiteY51" fmla="*/ 198501 h 407765"/>
              <a:gd name="connsiteX52" fmla="*/ 2074529 w 4800348"/>
              <a:gd name="connsiteY52" fmla="*/ 204407 h 407765"/>
              <a:gd name="connsiteX53" fmla="*/ 2760999 w 4800348"/>
              <a:gd name="connsiteY53" fmla="*/ 204407 h 407765"/>
              <a:gd name="connsiteX54" fmla="*/ 2760999 w 4800348"/>
              <a:gd name="connsiteY54" fmla="*/ 210598 h 407765"/>
              <a:gd name="connsiteX55" fmla="*/ 2976923 w 4800348"/>
              <a:gd name="connsiteY55" fmla="*/ 210598 h 407765"/>
              <a:gd name="connsiteX56" fmla="*/ 2976923 w 4800348"/>
              <a:gd name="connsiteY56" fmla="*/ 218408 h 407765"/>
              <a:gd name="connsiteX57" fmla="*/ 3995980 w 4800348"/>
              <a:gd name="connsiteY57" fmla="*/ 218408 h 407765"/>
              <a:gd name="connsiteX58" fmla="*/ 3995980 w 4800348"/>
              <a:gd name="connsiteY58" fmla="*/ 241363 h 407765"/>
              <a:gd name="connsiteX59" fmla="*/ 4544776 w 4800348"/>
              <a:gd name="connsiteY59" fmla="*/ 241363 h 407765"/>
              <a:gd name="connsiteX60" fmla="*/ 4544776 w 4800348"/>
              <a:gd name="connsiteY60" fmla="*/ 407765 h 407765"/>
              <a:gd name="connsiteX61" fmla="*/ 4800349 w 4800348"/>
              <a:gd name="connsiteY61" fmla="*/ 407765 h 407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800348" h="407765">
                <a:moveTo>
                  <a:pt x="0" y="0"/>
                </a:moveTo>
                <a:lnTo>
                  <a:pt x="39743" y="0"/>
                </a:lnTo>
                <a:lnTo>
                  <a:pt x="39743" y="11906"/>
                </a:lnTo>
                <a:lnTo>
                  <a:pt x="52293" y="11906"/>
                </a:lnTo>
                <a:lnTo>
                  <a:pt x="52293" y="17335"/>
                </a:lnTo>
                <a:lnTo>
                  <a:pt x="275919" y="17335"/>
                </a:lnTo>
                <a:lnTo>
                  <a:pt x="275919" y="30575"/>
                </a:lnTo>
                <a:lnTo>
                  <a:pt x="341334" y="30575"/>
                </a:lnTo>
                <a:lnTo>
                  <a:pt x="341334" y="36862"/>
                </a:lnTo>
                <a:lnTo>
                  <a:pt x="382123" y="36862"/>
                </a:lnTo>
                <a:lnTo>
                  <a:pt x="382123" y="45815"/>
                </a:lnTo>
                <a:lnTo>
                  <a:pt x="438124" y="45815"/>
                </a:lnTo>
                <a:lnTo>
                  <a:pt x="438124" y="52388"/>
                </a:lnTo>
                <a:lnTo>
                  <a:pt x="475870" y="52388"/>
                </a:lnTo>
                <a:lnTo>
                  <a:pt x="475870" y="60960"/>
                </a:lnTo>
                <a:lnTo>
                  <a:pt x="544327" y="60960"/>
                </a:lnTo>
                <a:lnTo>
                  <a:pt x="544327" y="71533"/>
                </a:lnTo>
                <a:lnTo>
                  <a:pt x="636934" y="71533"/>
                </a:lnTo>
                <a:lnTo>
                  <a:pt x="636934" y="77724"/>
                </a:lnTo>
                <a:lnTo>
                  <a:pt x="660609" y="77724"/>
                </a:lnTo>
                <a:lnTo>
                  <a:pt x="660609" y="90583"/>
                </a:lnTo>
                <a:lnTo>
                  <a:pt x="672684" y="90583"/>
                </a:lnTo>
                <a:lnTo>
                  <a:pt x="672684" y="96393"/>
                </a:lnTo>
                <a:lnTo>
                  <a:pt x="739239" y="96393"/>
                </a:lnTo>
                <a:lnTo>
                  <a:pt x="739239" y="101917"/>
                </a:lnTo>
                <a:lnTo>
                  <a:pt x="803418" y="101917"/>
                </a:lnTo>
                <a:lnTo>
                  <a:pt x="803418" y="114395"/>
                </a:lnTo>
                <a:lnTo>
                  <a:pt x="837266" y="114395"/>
                </a:lnTo>
                <a:lnTo>
                  <a:pt x="837266" y="121349"/>
                </a:lnTo>
                <a:lnTo>
                  <a:pt x="903726" y="121349"/>
                </a:lnTo>
                <a:lnTo>
                  <a:pt x="903726" y="128778"/>
                </a:lnTo>
                <a:lnTo>
                  <a:pt x="1011831" y="128778"/>
                </a:lnTo>
                <a:lnTo>
                  <a:pt x="1011831" y="134588"/>
                </a:lnTo>
                <a:lnTo>
                  <a:pt x="1109477" y="134588"/>
                </a:lnTo>
                <a:lnTo>
                  <a:pt x="1109477" y="142780"/>
                </a:lnTo>
                <a:lnTo>
                  <a:pt x="1261603" y="142780"/>
                </a:lnTo>
                <a:lnTo>
                  <a:pt x="1261603" y="148685"/>
                </a:lnTo>
                <a:lnTo>
                  <a:pt x="1362292" y="148685"/>
                </a:lnTo>
                <a:lnTo>
                  <a:pt x="1362292" y="159925"/>
                </a:lnTo>
                <a:lnTo>
                  <a:pt x="1372846" y="159925"/>
                </a:lnTo>
                <a:lnTo>
                  <a:pt x="1372846" y="166592"/>
                </a:lnTo>
                <a:lnTo>
                  <a:pt x="1610448" y="166592"/>
                </a:lnTo>
                <a:lnTo>
                  <a:pt x="1610448" y="176308"/>
                </a:lnTo>
                <a:lnTo>
                  <a:pt x="1710091" y="176308"/>
                </a:lnTo>
                <a:lnTo>
                  <a:pt x="1710091" y="181737"/>
                </a:lnTo>
                <a:lnTo>
                  <a:pt x="1776931" y="181737"/>
                </a:lnTo>
                <a:lnTo>
                  <a:pt x="1776931" y="186023"/>
                </a:lnTo>
                <a:lnTo>
                  <a:pt x="1824376" y="186023"/>
                </a:lnTo>
                <a:lnTo>
                  <a:pt x="1824376" y="191167"/>
                </a:lnTo>
                <a:lnTo>
                  <a:pt x="2020809" y="191167"/>
                </a:lnTo>
                <a:lnTo>
                  <a:pt x="2020809" y="198501"/>
                </a:lnTo>
                <a:lnTo>
                  <a:pt x="2074529" y="198501"/>
                </a:lnTo>
                <a:lnTo>
                  <a:pt x="2074529" y="204407"/>
                </a:lnTo>
                <a:lnTo>
                  <a:pt x="2760999" y="204407"/>
                </a:lnTo>
                <a:lnTo>
                  <a:pt x="2760999" y="210598"/>
                </a:lnTo>
                <a:lnTo>
                  <a:pt x="2976923" y="210598"/>
                </a:lnTo>
                <a:lnTo>
                  <a:pt x="2976923" y="218408"/>
                </a:lnTo>
                <a:lnTo>
                  <a:pt x="3995980" y="218408"/>
                </a:lnTo>
                <a:lnTo>
                  <a:pt x="3995980" y="241363"/>
                </a:lnTo>
                <a:lnTo>
                  <a:pt x="4544776" y="241363"/>
                </a:lnTo>
                <a:lnTo>
                  <a:pt x="4544776" y="407765"/>
                </a:lnTo>
                <a:lnTo>
                  <a:pt x="4800349" y="407765"/>
                </a:lnTo>
              </a:path>
            </a:pathLst>
          </a:custGeom>
          <a:noFill/>
          <a:ln w="9525" cap="flat">
            <a:solidFill>
              <a:srgbClr val="80194F"/>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558" name="Graphic 45">
            <a:extLst>
              <a:ext uri="{FF2B5EF4-FFF2-40B4-BE49-F238E27FC236}">
                <a16:creationId xmlns:a16="http://schemas.microsoft.com/office/drawing/2014/main" id="{8CE9DA66-EB55-6561-0BC2-CF4DE8911924}"/>
              </a:ext>
            </a:extLst>
          </p:cNvPr>
          <p:cNvGrpSpPr/>
          <p:nvPr/>
        </p:nvGrpSpPr>
        <p:grpSpPr>
          <a:xfrm>
            <a:off x="2505099" y="2137454"/>
            <a:ext cx="3183227" cy="362469"/>
            <a:chOff x="-3991356" y="856072"/>
            <a:chExt cx="3458308" cy="292893"/>
          </a:xfrm>
        </p:grpSpPr>
        <p:grpSp>
          <p:nvGrpSpPr>
            <p:cNvPr id="559" name="Graphic 45">
              <a:extLst>
                <a:ext uri="{FF2B5EF4-FFF2-40B4-BE49-F238E27FC236}">
                  <a16:creationId xmlns:a16="http://schemas.microsoft.com/office/drawing/2014/main" id="{F824ED8C-05F7-DB9E-BC54-7E4E13712474}"/>
                </a:ext>
              </a:extLst>
            </p:cNvPr>
            <p:cNvGrpSpPr/>
            <p:nvPr/>
          </p:nvGrpSpPr>
          <p:grpSpPr>
            <a:xfrm>
              <a:off x="-584771" y="1097150"/>
              <a:ext cx="51722" cy="51815"/>
              <a:chOff x="-584771" y="1097150"/>
              <a:chExt cx="51722" cy="51815"/>
            </a:xfrm>
          </p:grpSpPr>
          <p:sp>
            <p:nvSpPr>
              <p:cNvPr id="560" name="Freeform 559">
                <a:extLst>
                  <a:ext uri="{FF2B5EF4-FFF2-40B4-BE49-F238E27FC236}">
                    <a16:creationId xmlns:a16="http://schemas.microsoft.com/office/drawing/2014/main" id="{701952D4-8361-8952-C20A-7EE5E39FFC67}"/>
                  </a:ext>
                </a:extLst>
              </p:cNvPr>
              <p:cNvSpPr/>
              <p:nvPr/>
            </p:nvSpPr>
            <p:spPr>
              <a:xfrm>
                <a:off x="-584771" y="11230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1" name="Freeform 560">
                <a:extLst>
                  <a:ext uri="{FF2B5EF4-FFF2-40B4-BE49-F238E27FC236}">
                    <a16:creationId xmlns:a16="http://schemas.microsoft.com/office/drawing/2014/main" id="{1E6A3630-2D4C-8F4C-B161-1B60D2CE4579}"/>
                  </a:ext>
                </a:extLst>
              </p:cNvPr>
              <p:cNvSpPr/>
              <p:nvPr/>
            </p:nvSpPr>
            <p:spPr>
              <a:xfrm>
                <a:off x="-558910" y="10971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62" name="Graphic 45">
              <a:extLst>
                <a:ext uri="{FF2B5EF4-FFF2-40B4-BE49-F238E27FC236}">
                  <a16:creationId xmlns:a16="http://schemas.microsoft.com/office/drawing/2014/main" id="{89762BD7-FF0A-E330-CC82-274E0AC88D88}"/>
                </a:ext>
              </a:extLst>
            </p:cNvPr>
            <p:cNvGrpSpPr/>
            <p:nvPr/>
          </p:nvGrpSpPr>
          <p:grpSpPr>
            <a:xfrm>
              <a:off x="-609492" y="1097150"/>
              <a:ext cx="51722" cy="51815"/>
              <a:chOff x="-609492" y="1097150"/>
              <a:chExt cx="51722" cy="51815"/>
            </a:xfrm>
          </p:grpSpPr>
          <p:sp>
            <p:nvSpPr>
              <p:cNvPr id="563" name="Freeform 562">
                <a:extLst>
                  <a:ext uri="{FF2B5EF4-FFF2-40B4-BE49-F238E27FC236}">
                    <a16:creationId xmlns:a16="http://schemas.microsoft.com/office/drawing/2014/main" id="{D4377A2C-DC24-1C73-B7E8-9593E458D2CB}"/>
                  </a:ext>
                </a:extLst>
              </p:cNvPr>
              <p:cNvSpPr/>
              <p:nvPr/>
            </p:nvSpPr>
            <p:spPr>
              <a:xfrm>
                <a:off x="-609492" y="11230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4" name="Freeform 563">
                <a:extLst>
                  <a:ext uri="{FF2B5EF4-FFF2-40B4-BE49-F238E27FC236}">
                    <a16:creationId xmlns:a16="http://schemas.microsoft.com/office/drawing/2014/main" id="{09734C32-206E-39BC-2AF0-4119D777424B}"/>
                  </a:ext>
                </a:extLst>
              </p:cNvPr>
              <p:cNvSpPr/>
              <p:nvPr/>
            </p:nvSpPr>
            <p:spPr>
              <a:xfrm>
                <a:off x="-583630" y="10971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65" name="Graphic 45">
              <a:extLst>
                <a:ext uri="{FF2B5EF4-FFF2-40B4-BE49-F238E27FC236}">
                  <a16:creationId xmlns:a16="http://schemas.microsoft.com/office/drawing/2014/main" id="{613CE3D4-5A97-1FE9-24C8-0C4C24ECA55E}"/>
                </a:ext>
              </a:extLst>
            </p:cNvPr>
            <p:cNvGrpSpPr/>
            <p:nvPr/>
          </p:nvGrpSpPr>
          <p:grpSpPr>
            <a:xfrm>
              <a:off x="-627652" y="1097150"/>
              <a:ext cx="51722" cy="51815"/>
              <a:chOff x="-627652" y="1097150"/>
              <a:chExt cx="51722" cy="51815"/>
            </a:xfrm>
          </p:grpSpPr>
          <p:sp>
            <p:nvSpPr>
              <p:cNvPr id="566" name="Freeform 565">
                <a:extLst>
                  <a:ext uri="{FF2B5EF4-FFF2-40B4-BE49-F238E27FC236}">
                    <a16:creationId xmlns:a16="http://schemas.microsoft.com/office/drawing/2014/main" id="{4D3B1FEF-A893-CDB2-E187-439DBEBCF98C}"/>
                  </a:ext>
                </a:extLst>
              </p:cNvPr>
              <p:cNvSpPr/>
              <p:nvPr/>
            </p:nvSpPr>
            <p:spPr>
              <a:xfrm>
                <a:off x="-627652" y="11230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7" name="Freeform 566">
                <a:extLst>
                  <a:ext uri="{FF2B5EF4-FFF2-40B4-BE49-F238E27FC236}">
                    <a16:creationId xmlns:a16="http://schemas.microsoft.com/office/drawing/2014/main" id="{91F20B47-527B-13BF-2926-71C5202D4C4C}"/>
                  </a:ext>
                </a:extLst>
              </p:cNvPr>
              <p:cNvSpPr/>
              <p:nvPr/>
            </p:nvSpPr>
            <p:spPr>
              <a:xfrm>
                <a:off x="-601790" y="10971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68" name="Graphic 45">
              <a:extLst>
                <a:ext uri="{FF2B5EF4-FFF2-40B4-BE49-F238E27FC236}">
                  <a16:creationId xmlns:a16="http://schemas.microsoft.com/office/drawing/2014/main" id="{A7E592AD-D2F5-4364-B426-7A75063ECAB3}"/>
                </a:ext>
              </a:extLst>
            </p:cNvPr>
            <p:cNvGrpSpPr/>
            <p:nvPr/>
          </p:nvGrpSpPr>
          <p:grpSpPr>
            <a:xfrm>
              <a:off x="-636494" y="1097150"/>
              <a:ext cx="51722" cy="51815"/>
              <a:chOff x="-636494" y="1097150"/>
              <a:chExt cx="51722" cy="51815"/>
            </a:xfrm>
          </p:grpSpPr>
          <p:sp>
            <p:nvSpPr>
              <p:cNvPr id="569" name="Freeform 568">
                <a:extLst>
                  <a:ext uri="{FF2B5EF4-FFF2-40B4-BE49-F238E27FC236}">
                    <a16:creationId xmlns:a16="http://schemas.microsoft.com/office/drawing/2014/main" id="{F3E6275A-BFCC-19D1-3403-3DF20D405DD3}"/>
                  </a:ext>
                </a:extLst>
              </p:cNvPr>
              <p:cNvSpPr/>
              <p:nvPr/>
            </p:nvSpPr>
            <p:spPr>
              <a:xfrm>
                <a:off x="-636494" y="11230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0" name="Freeform 569">
                <a:extLst>
                  <a:ext uri="{FF2B5EF4-FFF2-40B4-BE49-F238E27FC236}">
                    <a16:creationId xmlns:a16="http://schemas.microsoft.com/office/drawing/2014/main" id="{51C1E29E-08A6-73BB-BDE4-2B156965F878}"/>
                  </a:ext>
                </a:extLst>
              </p:cNvPr>
              <p:cNvSpPr/>
              <p:nvPr/>
            </p:nvSpPr>
            <p:spPr>
              <a:xfrm>
                <a:off x="-610633" y="10971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1" name="Graphic 45">
              <a:extLst>
                <a:ext uri="{FF2B5EF4-FFF2-40B4-BE49-F238E27FC236}">
                  <a16:creationId xmlns:a16="http://schemas.microsoft.com/office/drawing/2014/main" id="{D62443B6-D41A-6B4A-C8B4-DE3C0F74C8DC}"/>
                </a:ext>
              </a:extLst>
            </p:cNvPr>
            <p:cNvGrpSpPr/>
            <p:nvPr/>
          </p:nvGrpSpPr>
          <p:grpSpPr>
            <a:xfrm>
              <a:off x="-780634" y="1097150"/>
              <a:ext cx="51722" cy="51815"/>
              <a:chOff x="-780634" y="1097150"/>
              <a:chExt cx="51722" cy="51815"/>
            </a:xfrm>
          </p:grpSpPr>
          <p:sp>
            <p:nvSpPr>
              <p:cNvPr id="572" name="Freeform 571">
                <a:extLst>
                  <a:ext uri="{FF2B5EF4-FFF2-40B4-BE49-F238E27FC236}">
                    <a16:creationId xmlns:a16="http://schemas.microsoft.com/office/drawing/2014/main" id="{2CA8848A-DA60-1151-78CE-B0491FCACBDA}"/>
                  </a:ext>
                </a:extLst>
              </p:cNvPr>
              <p:cNvSpPr/>
              <p:nvPr/>
            </p:nvSpPr>
            <p:spPr>
              <a:xfrm>
                <a:off x="-780634" y="112305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3" name="Freeform 572">
                <a:extLst>
                  <a:ext uri="{FF2B5EF4-FFF2-40B4-BE49-F238E27FC236}">
                    <a16:creationId xmlns:a16="http://schemas.microsoft.com/office/drawing/2014/main" id="{D02369A1-48C9-EFFC-37A8-1C4FB384E696}"/>
                  </a:ext>
                </a:extLst>
              </p:cNvPr>
              <p:cNvSpPr/>
              <p:nvPr/>
            </p:nvSpPr>
            <p:spPr>
              <a:xfrm>
                <a:off x="-754772" y="10971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4" name="Graphic 45">
              <a:extLst>
                <a:ext uri="{FF2B5EF4-FFF2-40B4-BE49-F238E27FC236}">
                  <a16:creationId xmlns:a16="http://schemas.microsoft.com/office/drawing/2014/main" id="{1BA63254-92A6-CEB6-C51D-5E848FBE4C2C}"/>
                </a:ext>
              </a:extLst>
            </p:cNvPr>
            <p:cNvGrpSpPr/>
            <p:nvPr/>
          </p:nvGrpSpPr>
          <p:grpSpPr>
            <a:xfrm>
              <a:off x="-819806" y="1097150"/>
              <a:ext cx="51818" cy="51815"/>
              <a:chOff x="-819806" y="1097150"/>
              <a:chExt cx="51818" cy="51815"/>
            </a:xfrm>
          </p:grpSpPr>
          <p:sp>
            <p:nvSpPr>
              <p:cNvPr id="575" name="Freeform 574">
                <a:extLst>
                  <a:ext uri="{FF2B5EF4-FFF2-40B4-BE49-F238E27FC236}">
                    <a16:creationId xmlns:a16="http://schemas.microsoft.com/office/drawing/2014/main" id="{6B31D55E-1C53-8892-3CD0-FFFB2F53699B}"/>
                  </a:ext>
                </a:extLst>
              </p:cNvPr>
              <p:cNvSpPr/>
              <p:nvPr/>
            </p:nvSpPr>
            <p:spPr>
              <a:xfrm>
                <a:off x="-819806" y="112305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6" name="Freeform 575">
                <a:extLst>
                  <a:ext uri="{FF2B5EF4-FFF2-40B4-BE49-F238E27FC236}">
                    <a16:creationId xmlns:a16="http://schemas.microsoft.com/office/drawing/2014/main" id="{17BC481F-C548-8E62-161C-F5409C782A90}"/>
                  </a:ext>
                </a:extLst>
              </p:cNvPr>
              <p:cNvSpPr/>
              <p:nvPr/>
            </p:nvSpPr>
            <p:spPr>
              <a:xfrm>
                <a:off x="-793945" y="1097150"/>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7" name="Graphic 45">
              <a:extLst>
                <a:ext uri="{FF2B5EF4-FFF2-40B4-BE49-F238E27FC236}">
                  <a16:creationId xmlns:a16="http://schemas.microsoft.com/office/drawing/2014/main" id="{89D82109-DBD1-BFCC-8C44-53A9E3BDDF15}"/>
                </a:ext>
              </a:extLst>
            </p:cNvPr>
            <p:cNvGrpSpPr/>
            <p:nvPr/>
          </p:nvGrpSpPr>
          <p:grpSpPr>
            <a:xfrm>
              <a:off x="-890545" y="930939"/>
              <a:ext cx="51722" cy="51816"/>
              <a:chOff x="-890545" y="930939"/>
              <a:chExt cx="51722" cy="51816"/>
            </a:xfrm>
          </p:grpSpPr>
          <p:sp>
            <p:nvSpPr>
              <p:cNvPr id="578" name="Freeform 577">
                <a:extLst>
                  <a:ext uri="{FF2B5EF4-FFF2-40B4-BE49-F238E27FC236}">
                    <a16:creationId xmlns:a16="http://schemas.microsoft.com/office/drawing/2014/main" id="{5464B83C-DBED-2640-6B21-56467191CEDD}"/>
                  </a:ext>
                </a:extLst>
              </p:cNvPr>
              <p:cNvSpPr/>
              <p:nvPr/>
            </p:nvSpPr>
            <p:spPr>
              <a:xfrm>
                <a:off x="-890545" y="95684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9" name="Freeform 578">
                <a:extLst>
                  <a:ext uri="{FF2B5EF4-FFF2-40B4-BE49-F238E27FC236}">
                    <a16:creationId xmlns:a16="http://schemas.microsoft.com/office/drawing/2014/main" id="{23FADDA3-4C74-4E23-3C3B-E4CCA3F2DE3E}"/>
                  </a:ext>
                </a:extLst>
              </p:cNvPr>
              <p:cNvSpPr/>
              <p:nvPr/>
            </p:nvSpPr>
            <p:spPr>
              <a:xfrm>
                <a:off x="-864684" y="93093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0" name="Graphic 45">
              <a:extLst>
                <a:ext uri="{FF2B5EF4-FFF2-40B4-BE49-F238E27FC236}">
                  <a16:creationId xmlns:a16="http://schemas.microsoft.com/office/drawing/2014/main" id="{E7F2AE84-CFC9-5C11-1307-0B5D1A37E4D6}"/>
                </a:ext>
              </a:extLst>
            </p:cNvPr>
            <p:cNvGrpSpPr/>
            <p:nvPr/>
          </p:nvGrpSpPr>
          <p:grpSpPr>
            <a:xfrm>
              <a:off x="-922397" y="929796"/>
              <a:ext cx="51722" cy="51815"/>
              <a:chOff x="-922397" y="929796"/>
              <a:chExt cx="51722" cy="51815"/>
            </a:xfrm>
          </p:grpSpPr>
          <p:sp>
            <p:nvSpPr>
              <p:cNvPr id="581" name="Freeform 580">
                <a:extLst>
                  <a:ext uri="{FF2B5EF4-FFF2-40B4-BE49-F238E27FC236}">
                    <a16:creationId xmlns:a16="http://schemas.microsoft.com/office/drawing/2014/main" id="{D0788A1F-80F7-D450-7198-EE389C75DEFD}"/>
                  </a:ext>
                </a:extLst>
              </p:cNvPr>
              <p:cNvSpPr/>
              <p:nvPr/>
            </p:nvSpPr>
            <p:spPr>
              <a:xfrm>
                <a:off x="-922397"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2" name="Freeform 581">
                <a:extLst>
                  <a:ext uri="{FF2B5EF4-FFF2-40B4-BE49-F238E27FC236}">
                    <a16:creationId xmlns:a16="http://schemas.microsoft.com/office/drawing/2014/main" id="{5E8A8643-8D00-780F-5969-4C0BBD57E274}"/>
                  </a:ext>
                </a:extLst>
              </p:cNvPr>
              <p:cNvSpPr/>
              <p:nvPr/>
            </p:nvSpPr>
            <p:spPr>
              <a:xfrm>
                <a:off x="-896535"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3" name="Graphic 45">
              <a:extLst>
                <a:ext uri="{FF2B5EF4-FFF2-40B4-BE49-F238E27FC236}">
                  <a16:creationId xmlns:a16="http://schemas.microsoft.com/office/drawing/2014/main" id="{30590680-DC2F-D0EE-4ED9-EA9A68470DA2}"/>
                </a:ext>
              </a:extLst>
            </p:cNvPr>
            <p:cNvGrpSpPr/>
            <p:nvPr/>
          </p:nvGrpSpPr>
          <p:grpSpPr>
            <a:xfrm>
              <a:off x="-926865" y="929796"/>
              <a:ext cx="51722" cy="51815"/>
              <a:chOff x="-926865" y="929796"/>
              <a:chExt cx="51722" cy="51815"/>
            </a:xfrm>
          </p:grpSpPr>
          <p:sp>
            <p:nvSpPr>
              <p:cNvPr id="584" name="Freeform 583">
                <a:extLst>
                  <a:ext uri="{FF2B5EF4-FFF2-40B4-BE49-F238E27FC236}">
                    <a16:creationId xmlns:a16="http://schemas.microsoft.com/office/drawing/2014/main" id="{0067A570-AA8D-856F-515A-5021C5ADB2B9}"/>
                  </a:ext>
                </a:extLst>
              </p:cNvPr>
              <p:cNvSpPr/>
              <p:nvPr/>
            </p:nvSpPr>
            <p:spPr>
              <a:xfrm>
                <a:off x="-926865"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5" name="Freeform 584">
                <a:extLst>
                  <a:ext uri="{FF2B5EF4-FFF2-40B4-BE49-F238E27FC236}">
                    <a16:creationId xmlns:a16="http://schemas.microsoft.com/office/drawing/2014/main" id="{C5B05A1E-A0EC-F9AF-6226-1B128DF76085}"/>
                  </a:ext>
                </a:extLst>
              </p:cNvPr>
              <p:cNvSpPr/>
              <p:nvPr/>
            </p:nvSpPr>
            <p:spPr>
              <a:xfrm>
                <a:off x="-901004"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6" name="Graphic 45">
              <a:extLst>
                <a:ext uri="{FF2B5EF4-FFF2-40B4-BE49-F238E27FC236}">
                  <a16:creationId xmlns:a16="http://schemas.microsoft.com/office/drawing/2014/main" id="{577A2C19-379C-8AD6-FB3E-D65A4BE49BF4}"/>
                </a:ext>
              </a:extLst>
            </p:cNvPr>
            <p:cNvGrpSpPr/>
            <p:nvPr/>
          </p:nvGrpSpPr>
          <p:grpSpPr>
            <a:xfrm>
              <a:off x="-931524" y="929796"/>
              <a:ext cx="51722" cy="51815"/>
              <a:chOff x="-931524" y="929796"/>
              <a:chExt cx="51722" cy="51815"/>
            </a:xfrm>
          </p:grpSpPr>
          <p:sp>
            <p:nvSpPr>
              <p:cNvPr id="587" name="Freeform 586">
                <a:extLst>
                  <a:ext uri="{FF2B5EF4-FFF2-40B4-BE49-F238E27FC236}">
                    <a16:creationId xmlns:a16="http://schemas.microsoft.com/office/drawing/2014/main" id="{41F2DFA7-4BDB-5218-693B-0ACBA6061911}"/>
                  </a:ext>
                </a:extLst>
              </p:cNvPr>
              <p:cNvSpPr/>
              <p:nvPr/>
            </p:nvSpPr>
            <p:spPr>
              <a:xfrm>
                <a:off x="-931524"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8" name="Freeform 587">
                <a:extLst>
                  <a:ext uri="{FF2B5EF4-FFF2-40B4-BE49-F238E27FC236}">
                    <a16:creationId xmlns:a16="http://schemas.microsoft.com/office/drawing/2014/main" id="{77B54A27-2E0D-6281-DCC0-4B9AA987D15B}"/>
                  </a:ext>
                </a:extLst>
              </p:cNvPr>
              <p:cNvSpPr/>
              <p:nvPr/>
            </p:nvSpPr>
            <p:spPr>
              <a:xfrm>
                <a:off x="-905663"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89" name="Graphic 45">
              <a:extLst>
                <a:ext uri="{FF2B5EF4-FFF2-40B4-BE49-F238E27FC236}">
                  <a16:creationId xmlns:a16="http://schemas.microsoft.com/office/drawing/2014/main" id="{EF02DEF5-8D52-AD24-BD7F-6BD9C0CAF889}"/>
                </a:ext>
              </a:extLst>
            </p:cNvPr>
            <p:cNvGrpSpPr/>
            <p:nvPr/>
          </p:nvGrpSpPr>
          <p:grpSpPr>
            <a:xfrm>
              <a:off x="-950255" y="929796"/>
              <a:ext cx="51818" cy="51815"/>
              <a:chOff x="-950255" y="929796"/>
              <a:chExt cx="51818" cy="51815"/>
            </a:xfrm>
          </p:grpSpPr>
          <p:sp>
            <p:nvSpPr>
              <p:cNvPr id="590" name="Freeform 589">
                <a:extLst>
                  <a:ext uri="{FF2B5EF4-FFF2-40B4-BE49-F238E27FC236}">
                    <a16:creationId xmlns:a16="http://schemas.microsoft.com/office/drawing/2014/main" id="{E6ADA4FB-6B0F-69C0-6F80-BC03A84FAED6}"/>
                  </a:ext>
                </a:extLst>
              </p:cNvPr>
              <p:cNvSpPr/>
              <p:nvPr/>
            </p:nvSpPr>
            <p:spPr>
              <a:xfrm>
                <a:off x="-950255" y="95570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1" name="Freeform 590">
                <a:extLst>
                  <a:ext uri="{FF2B5EF4-FFF2-40B4-BE49-F238E27FC236}">
                    <a16:creationId xmlns:a16="http://schemas.microsoft.com/office/drawing/2014/main" id="{D9602C20-E79D-F44E-3309-7159110E9B0F}"/>
                  </a:ext>
                </a:extLst>
              </p:cNvPr>
              <p:cNvSpPr/>
              <p:nvPr/>
            </p:nvSpPr>
            <p:spPr>
              <a:xfrm>
                <a:off x="-924298"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92" name="Graphic 45">
              <a:extLst>
                <a:ext uri="{FF2B5EF4-FFF2-40B4-BE49-F238E27FC236}">
                  <a16:creationId xmlns:a16="http://schemas.microsoft.com/office/drawing/2014/main" id="{2947D0F7-582F-92DE-F19A-A067D99665DC}"/>
                </a:ext>
              </a:extLst>
            </p:cNvPr>
            <p:cNvGrpSpPr/>
            <p:nvPr/>
          </p:nvGrpSpPr>
          <p:grpSpPr>
            <a:xfrm>
              <a:off x="-965943" y="929796"/>
              <a:ext cx="51722" cy="51815"/>
              <a:chOff x="-965943" y="929796"/>
              <a:chExt cx="51722" cy="51815"/>
            </a:xfrm>
          </p:grpSpPr>
          <p:sp>
            <p:nvSpPr>
              <p:cNvPr id="593" name="Freeform 592">
                <a:extLst>
                  <a:ext uri="{FF2B5EF4-FFF2-40B4-BE49-F238E27FC236}">
                    <a16:creationId xmlns:a16="http://schemas.microsoft.com/office/drawing/2014/main" id="{66151FD2-4D5D-C1D7-C283-56024F844076}"/>
                  </a:ext>
                </a:extLst>
              </p:cNvPr>
              <p:cNvSpPr/>
              <p:nvPr/>
            </p:nvSpPr>
            <p:spPr>
              <a:xfrm>
                <a:off x="-965943"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4" name="Freeform 593">
                <a:extLst>
                  <a:ext uri="{FF2B5EF4-FFF2-40B4-BE49-F238E27FC236}">
                    <a16:creationId xmlns:a16="http://schemas.microsoft.com/office/drawing/2014/main" id="{58F81858-5AD5-6352-E112-FDDD2A95DE69}"/>
                  </a:ext>
                </a:extLst>
              </p:cNvPr>
              <p:cNvSpPr/>
              <p:nvPr/>
            </p:nvSpPr>
            <p:spPr>
              <a:xfrm>
                <a:off x="-940081"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95" name="Graphic 45">
              <a:extLst>
                <a:ext uri="{FF2B5EF4-FFF2-40B4-BE49-F238E27FC236}">
                  <a16:creationId xmlns:a16="http://schemas.microsoft.com/office/drawing/2014/main" id="{DCF67C74-37EF-DDAE-441D-37BDC94B4598}"/>
                </a:ext>
              </a:extLst>
            </p:cNvPr>
            <p:cNvGrpSpPr/>
            <p:nvPr/>
          </p:nvGrpSpPr>
          <p:grpSpPr>
            <a:xfrm>
              <a:off x="-956055" y="929796"/>
              <a:ext cx="51722" cy="51815"/>
              <a:chOff x="-956055" y="929796"/>
              <a:chExt cx="51722" cy="51815"/>
            </a:xfrm>
          </p:grpSpPr>
          <p:sp>
            <p:nvSpPr>
              <p:cNvPr id="596" name="Freeform 595">
                <a:extLst>
                  <a:ext uri="{FF2B5EF4-FFF2-40B4-BE49-F238E27FC236}">
                    <a16:creationId xmlns:a16="http://schemas.microsoft.com/office/drawing/2014/main" id="{CBE046A0-7701-635C-081E-D394057524E5}"/>
                  </a:ext>
                </a:extLst>
              </p:cNvPr>
              <p:cNvSpPr/>
              <p:nvPr/>
            </p:nvSpPr>
            <p:spPr>
              <a:xfrm>
                <a:off x="-956055"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7" name="Freeform 596">
                <a:extLst>
                  <a:ext uri="{FF2B5EF4-FFF2-40B4-BE49-F238E27FC236}">
                    <a16:creationId xmlns:a16="http://schemas.microsoft.com/office/drawing/2014/main" id="{C4D60A62-4CC5-0CF7-A577-1142C3D4444D}"/>
                  </a:ext>
                </a:extLst>
              </p:cNvPr>
              <p:cNvSpPr/>
              <p:nvPr/>
            </p:nvSpPr>
            <p:spPr>
              <a:xfrm>
                <a:off x="-930193"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98" name="Graphic 45">
              <a:extLst>
                <a:ext uri="{FF2B5EF4-FFF2-40B4-BE49-F238E27FC236}">
                  <a16:creationId xmlns:a16="http://schemas.microsoft.com/office/drawing/2014/main" id="{C1392537-D83D-CE13-FA36-B9854EC4E1BF}"/>
                </a:ext>
              </a:extLst>
            </p:cNvPr>
            <p:cNvGrpSpPr/>
            <p:nvPr/>
          </p:nvGrpSpPr>
          <p:grpSpPr>
            <a:xfrm>
              <a:off x="-986765" y="929796"/>
              <a:ext cx="51722" cy="51815"/>
              <a:chOff x="-986765" y="929796"/>
              <a:chExt cx="51722" cy="51815"/>
            </a:xfrm>
          </p:grpSpPr>
          <p:sp>
            <p:nvSpPr>
              <p:cNvPr id="599" name="Freeform 598">
                <a:extLst>
                  <a:ext uri="{FF2B5EF4-FFF2-40B4-BE49-F238E27FC236}">
                    <a16:creationId xmlns:a16="http://schemas.microsoft.com/office/drawing/2014/main" id="{AB1BA702-B359-2303-4BE0-8EEED9D159BE}"/>
                  </a:ext>
                </a:extLst>
              </p:cNvPr>
              <p:cNvSpPr/>
              <p:nvPr/>
            </p:nvSpPr>
            <p:spPr>
              <a:xfrm>
                <a:off x="-986765"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0" name="Freeform 599">
                <a:extLst>
                  <a:ext uri="{FF2B5EF4-FFF2-40B4-BE49-F238E27FC236}">
                    <a16:creationId xmlns:a16="http://schemas.microsoft.com/office/drawing/2014/main" id="{68F17AFA-0FE7-8335-BD18-33E74F76E809}"/>
                  </a:ext>
                </a:extLst>
              </p:cNvPr>
              <p:cNvSpPr/>
              <p:nvPr/>
            </p:nvSpPr>
            <p:spPr>
              <a:xfrm>
                <a:off x="-960904"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1" name="Graphic 45">
              <a:extLst>
                <a:ext uri="{FF2B5EF4-FFF2-40B4-BE49-F238E27FC236}">
                  <a16:creationId xmlns:a16="http://schemas.microsoft.com/office/drawing/2014/main" id="{CF985A23-7D41-A14A-03AC-4BD0DF88FA4C}"/>
                </a:ext>
              </a:extLst>
            </p:cNvPr>
            <p:cNvGrpSpPr/>
            <p:nvPr/>
          </p:nvGrpSpPr>
          <p:grpSpPr>
            <a:xfrm>
              <a:off x="-1001978" y="929796"/>
              <a:ext cx="51722" cy="51815"/>
              <a:chOff x="-1001978" y="929796"/>
              <a:chExt cx="51722" cy="51815"/>
            </a:xfrm>
          </p:grpSpPr>
          <p:sp>
            <p:nvSpPr>
              <p:cNvPr id="602" name="Freeform 601">
                <a:extLst>
                  <a:ext uri="{FF2B5EF4-FFF2-40B4-BE49-F238E27FC236}">
                    <a16:creationId xmlns:a16="http://schemas.microsoft.com/office/drawing/2014/main" id="{993A41A2-98B7-4462-CB87-22CB13BBC41A}"/>
                  </a:ext>
                </a:extLst>
              </p:cNvPr>
              <p:cNvSpPr/>
              <p:nvPr/>
            </p:nvSpPr>
            <p:spPr>
              <a:xfrm>
                <a:off x="-1001978"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3" name="Freeform 602">
                <a:extLst>
                  <a:ext uri="{FF2B5EF4-FFF2-40B4-BE49-F238E27FC236}">
                    <a16:creationId xmlns:a16="http://schemas.microsoft.com/office/drawing/2014/main" id="{AFC2264F-7574-5342-E868-D703070D0908}"/>
                  </a:ext>
                </a:extLst>
              </p:cNvPr>
              <p:cNvSpPr/>
              <p:nvPr/>
            </p:nvSpPr>
            <p:spPr>
              <a:xfrm>
                <a:off x="-976116"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4" name="Graphic 45">
              <a:extLst>
                <a:ext uri="{FF2B5EF4-FFF2-40B4-BE49-F238E27FC236}">
                  <a16:creationId xmlns:a16="http://schemas.microsoft.com/office/drawing/2014/main" id="{8E5D7680-8471-8B36-C95D-078DDA6F3023}"/>
                </a:ext>
              </a:extLst>
            </p:cNvPr>
            <p:cNvGrpSpPr/>
            <p:nvPr/>
          </p:nvGrpSpPr>
          <p:grpSpPr>
            <a:xfrm>
              <a:off x="-1006827" y="929796"/>
              <a:ext cx="51818" cy="51815"/>
              <a:chOff x="-1006827" y="929796"/>
              <a:chExt cx="51818" cy="51815"/>
            </a:xfrm>
          </p:grpSpPr>
          <p:sp>
            <p:nvSpPr>
              <p:cNvPr id="605" name="Freeform 604">
                <a:extLst>
                  <a:ext uri="{FF2B5EF4-FFF2-40B4-BE49-F238E27FC236}">
                    <a16:creationId xmlns:a16="http://schemas.microsoft.com/office/drawing/2014/main" id="{4035887C-E494-56F0-5F73-DF5D84E29CC9}"/>
                  </a:ext>
                </a:extLst>
              </p:cNvPr>
              <p:cNvSpPr/>
              <p:nvPr/>
            </p:nvSpPr>
            <p:spPr>
              <a:xfrm>
                <a:off x="-1006827" y="95570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6" name="Freeform 605">
                <a:extLst>
                  <a:ext uri="{FF2B5EF4-FFF2-40B4-BE49-F238E27FC236}">
                    <a16:creationId xmlns:a16="http://schemas.microsoft.com/office/drawing/2014/main" id="{ADE7CCFE-98F9-8CF4-8768-43C1CE845D3D}"/>
                  </a:ext>
                </a:extLst>
              </p:cNvPr>
              <p:cNvSpPr/>
              <p:nvPr/>
            </p:nvSpPr>
            <p:spPr>
              <a:xfrm>
                <a:off x="-980965"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 name="Graphic 45">
              <a:extLst>
                <a:ext uri="{FF2B5EF4-FFF2-40B4-BE49-F238E27FC236}">
                  <a16:creationId xmlns:a16="http://schemas.microsoft.com/office/drawing/2014/main" id="{DD45B3B5-57A3-F622-F5D6-06203CBCEDFD}"/>
                </a:ext>
              </a:extLst>
            </p:cNvPr>
            <p:cNvGrpSpPr/>
            <p:nvPr/>
          </p:nvGrpSpPr>
          <p:grpSpPr>
            <a:xfrm>
              <a:off x="-1017761" y="929796"/>
              <a:ext cx="51818" cy="51815"/>
              <a:chOff x="-1017761" y="929796"/>
              <a:chExt cx="51818" cy="51815"/>
            </a:xfrm>
          </p:grpSpPr>
          <p:sp>
            <p:nvSpPr>
              <p:cNvPr id="608" name="Freeform 607">
                <a:extLst>
                  <a:ext uri="{FF2B5EF4-FFF2-40B4-BE49-F238E27FC236}">
                    <a16:creationId xmlns:a16="http://schemas.microsoft.com/office/drawing/2014/main" id="{A0F789FB-E7EE-79E1-3E98-8C1A1318AC7F}"/>
                  </a:ext>
                </a:extLst>
              </p:cNvPr>
              <p:cNvSpPr/>
              <p:nvPr/>
            </p:nvSpPr>
            <p:spPr>
              <a:xfrm>
                <a:off x="-1017761" y="95570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9" name="Freeform 608">
                <a:extLst>
                  <a:ext uri="{FF2B5EF4-FFF2-40B4-BE49-F238E27FC236}">
                    <a16:creationId xmlns:a16="http://schemas.microsoft.com/office/drawing/2014/main" id="{05A59814-527E-7B99-BB0F-C343834033C6}"/>
                  </a:ext>
                </a:extLst>
              </p:cNvPr>
              <p:cNvSpPr/>
              <p:nvPr/>
            </p:nvSpPr>
            <p:spPr>
              <a:xfrm>
                <a:off x="-991804"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 name="Graphic 45">
              <a:extLst>
                <a:ext uri="{FF2B5EF4-FFF2-40B4-BE49-F238E27FC236}">
                  <a16:creationId xmlns:a16="http://schemas.microsoft.com/office/drawing/2014/main" id="{29475441-7F14-3C17-B012-032154864A33}"/>
                </a:ext>
              </a:extLst>
            </p:cNvPr>
            <p:cNvGrpSpPr/>
            <p:nvPr/>
          </p:nvGrpSpPr>
          <p:grpSpPr>
            <a:xfrm>
              <a:off x="-1022800" y="929796"/>
              <a:ext cx="51722" cy="51815"/>
              <a:chOff x="-1022800" y="929796"/>
              <a:chExt cx="51722" cy="51815"/>
            </a:xfrm>
          </p:grpSpPr>
          <p:sp>
            <p:nvSpPr>
              <p:cNvPr id="611" name="Freeform 610">
                <a:extLst>
                  <a:ext uri="{FF2B5EF4-FFF2-40B4-BE49-F238E27FC236}">
                    <a16:creationId xmlns:a16="http://schemas.microsoft.com/office/drawing/2014/main" id="{D25E942F-5E02-85CE-FC1C-5862FE5519B8}"/>
                  </a:ext>
                </a:extLst>
              </p:cNvPr>
              <p:cNvSpPr/>
              <p:nvPr/>
            </p:nvSpPr>
            <p:spPr>
              <a:xfrm>
                <a:off x="-1022800"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2" name="Freeform 611">
                <a:extLst>
                  <a:ext uri="{FF2B5EF4-FFF2-40B4-BE49-F238E27FC236}">
                    <a16:creationId xmlns:a16="http://schemas.microsoft.com/office/drawing/2014/main" id="{B7DEE691-1606-D600-AB7E-8E31FAF1E1F9}"/>
                  </a:ext>
                </a:extLst>
              </p:cNvPr>
              <p:cNvSpPr/>
              <p:nvPr/>
            </p:nvSpPr>
            <p:spPr>
              <a:xfrm>
                <a:off x="-996939"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 name="Graphic 45">
              <a:extLst>
                <a:ext uri="{FF2B5EF4-FFF2-40B4-BE49-F238E27FC236}">
                  <a16:creationId xmlns:a16="http://schemas.microsoft.com/office/drawing/2014/main" id="{88DC9EAD-EC45-0682-DFE3-2F751FD84B73}"/>
                </a:ext>
              </a:extLst>
            </p:cNvPr>
            <p:cNvGrpSpPr/>
            <p:nvPr/>
          </p:nvGrpSpPr>
          <p:grpSpPr>
            <a:xfrm>
              <a:off x="-1048662" y="929796"/>
              <a:ext cx="51722" cy="51815"/>
              <a:chOff x="-1048662" y="929796"/>
              <a:chExt cx="51722" cy="51815"/>
            </a:xfrm>
          </p:grpSpPr>
          <p:sp>
            <p:nvSpPr>
              <p:cNvPr id="614" name="Freeform 613">
                <a:extLst>
                  <a:ext uri="{FF2B5EF4-FFF2-40B4-BE49-F238E27FC236}">
                    <a16:creationId xmlns:a16="http://schemas.microsoft.com/office/drawing/2014/main" id="{871F1D88-4B8D-8C10-CE9C-48C9AA9833A1}"/>
                  </a:ext>
                </a:extLst>
              </p:cNvPr>
              <p:cNvSpPr/>
              <p:nvPr/>
            </p:nvSpPr>
            <p:spPr>
              <a:xfrm>
                <a:off x="-1048662"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5" name="Freeform 614">
                <a:extLst>
                  <a:ext uri="{FF2B5EF4-FFF2-40B4-BE49-F238E27FC236}">
                    <a16:creationId xmlns:a16="http://schemas.microsoft.com/office/drawing/2014/main" id="{5135F46A-EA5B-0CD2-D60E-2458B0C10EB8}"/>
                  </a:ext>
                </a:extLst>
              </p:cNvPr>
              <p:cNvSpPr/>
              <p:nvPr/>
            </p:nvSpPr>
            <p:spPr>
              <a:xfrm>
                <a:off x="-1022800"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 name="Graphic 45">
              <a:extLst>
                <a:ext uri="{FF2B5EF4-FFF2-40B4-BE49-F238E27FC236}">
                  <a16:creationId xmlns:a16="http://schemas.microsoft.com/office/drawing/2014/main" id="{74CA5F4C-3CED-74E3-9525-FBA5CA4E55CC}"/>
                </a:ext>
              </a:extLst>
            </p:cNvPr>
            <p:cNvGrpSpPr/>
            <p:nvPr/>
          </p:nvGrpSpPr>
          <p:grpSpPr>
            <a:xfrm>
              <a:off x="-1053701" y="929796"/>
              <a:ext cx="51722" cy="51815"/>
              <a:chOff x="-1053701" y="929796"/>
              <a:chExt cx="51722" cy="51815"/>
            </a:xfrm>
          </p:grpSpPr>
          <p:sp>
            <p:nvSpPr>
              <p:cNvPr id="617" name="Freeform 616">
                <a:extLst>
                  <a:ext uri="{FF2B5EF4-FFF2-40B4-BE49-F238E27FC236}">
                    <a16:creationId xmlns:a16="http://schemas.microsoft.com/office/drawing/2014/main" id="{6D0181AA-01C3-BA30-3042-63790201183C}"/>
                  </a:ext>
                </a:extLst>
              </p:cNvPr>
              <p:cNvSpPr/>
              <p:nvPr/>
            </p:nvSpPr>
            <p:spPr>
              <a:xfrm>
                <a:off x="-1053701"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8" name="Freeform 617">
                <a:extLst>
                  <a:ext uri="{FF2B5EF4-FFF2-40B4-BE49-F238E27FC236}">
                    <a16:creationId xmlns:a16="http://schemas.microsoft.com/office/drawing/2014/main" id="{4482300F-82FE-51EC-E0E8-DA1D781B82C2}"/>
                  </a:ext>
                </a:extLst>
              </p:cNvPr>
              <p:cNvSpPr/>
              <p:nvPr/>
            </p:nvSpPr>
            <p:spPr>
              <a:xfrm>
                <a:off x="-1027839"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9" name="Graphic 45">
              <a:extLst>
                <a:ext uri="{FF2B5EF4-FFF2-40B4-BE49-F238E27FC236}">
                  <a16:creationId xmlns:a16="http://schemas.microsoft.com/office/drawing/2014/main" id="{6F905913-5E98-48A6-AF16-1D206EA6761C}"/>
                </a:ext>
              </a:extLst>
            </p:cNvPr>
            <p:cNvGrpSpPr/>
            <p:nvPr/>
          </p:nvGrpSpPr>
          <p:grpSpPr>
            <a:xfrm>
              <a:off x="-1065110" y="929796"/>
              <a:ext cx="51818" cy="51815"/>
              <a:chOff x="-1065110" y="929796"/>
              <a:chExt cx="51818" cy="51815"/>
            </a:xfrm>
          </p:grpSpPr>
          <p:sp>
            <p:nvSpPr>
              <p:cNvPr id="620" name="Freeform 619">
                <a:extLst>
                  <a:ext uri="{FF2B5EF4-FFF2-40B4-BE49-F238E27FC236}">
                    <a16:creationId xmlns:a16="http://schemas.microsoft.com/office/drawing/2014/main" id="{2675FE03-6D2B-A5F8-24B1-85C52EB985F7}"/>
                  </a:ext>
                </a:extLst>
              </p:cNvPr>
              <p:cNvSpPr/>
              <p:nvPr/>
            </p:nvSpPr>
            <p:spPr>
              <a:xfrm>
                <a:off x="-1065110" y="95570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1" name="Freeform 620">
                <a:extLst>
                  <a:ext uri="{FF2B5EF4-FFF2-40B4-BE49-F238E27FC236}">
                    <a16:creationId xmlns:a16="http://schemas.microsoft.com/office/drawing/2014/main" id="{D86E4E6E-7089-6BA4-BCE9-CC9B40C58BC1}"/>
                  </a:ext>
                </a:extLst>
              </p:cNvPr>
              <p:cNvSpPr/>
              <p:nvPr/>
            </p:nvSpPr>
            <p:spPr>
              <a:xfrm>
                <a:off x="-1039249"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22" name="Graphic 45">
              <a:extLst>
                <a:ext uri="{FF2B5EF4-FFF2-40B4-BE49-F238E27FC236}">
                  <a16:creationId xmlns:a16="http://schemas.microsoft.com/office/drawing/2014/main" id="{07E1BA7A-2029-3A6A-64BB-D2B92EF1DB62}"/>
                </a:ext>
              </a:extLst>
            </p:cNvPr>
            <p:cNvGrpSpPr/>
            <p:nvPr/>
          </p:nvGrpSpPr>
          <p:grpSpPr>
            <a:xfrm>
              <a:off x="-1075379" y="929796"/>
              <a:ext cx="51722" cy="51815"/>
              <a:chOff x="-1075379" y="929796"/>
              <a:chExt cx="51722" cy="51815"/>
            </a:xfrm>
          </p:grpSpPr>
          <p:sp>
            <p:nvSpPr>
              <p:cNvPr id="623" name="Freeform 622">
                <a:extLst>
                  <a:ext uri="{FF2B5EF4-FFF2-40B4-BE49-F238E27FC236}">
                    <a16:creationId xmlns:a16="http://schemas.microsoft.com/office/drawing/2014/main" id="{0824A51E-57A4-A5CF-E5E6-51A1D60216D6}"/>
                  </a:ext>
                </a:extLst>
              </p:cNvPr>
              <p:cNvSpPr/>
              <p:nvPr/>
            </p:nvSpPr>
            <p:spPr>
              <a:xfrm>
                <a:off x="-1075379"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4" name="Freeform 623">
                <a:extLst>
                  <a:ext uri="{FF2B5EF4-FFF2-40B4-BE49-F238E27FC236}">
                    <a16:creationId xmlns:a16="http://schemas.microsoft.com/office/drawing/2014/main" id="{12CF0FF4-6620-D1D8-8C33-D638E08AEAC8}"/>
                  </a:ext>
                </a:extLst>
              </p:cNvPr>
              <p:cNvSpPr/>
              <p:nvPr/>
            </p:nvSpPr>
            <p:spPr>
              <a:xfrm>
                <a:off x="-1049517"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25" name="Graphic 45">
              <a:extLst>
                <a:ext uri="{FF2B5EF4-FFF2-40B4-BE49-F238E27FC236}">
                  <a16:creationId xmlns:a16="http://schemas.microsoft.com/office/drawing/2014/main" id="{7201BB25-0FBE-398B-9B7D-DE96834C9B6A}"/>
                </a:ext>
              </a:extLst>
            </p:cNvPr>
            <p:cNvGrpSpPr/>
            <p:nvPr/>
          </p:nvGrpSpPr>
          <p:grpSpPr>
            <a:xfrm>
              <a:off x="-1094870" y="929796"/>
              <a:ext cx="51722" cy="51815"/>
              <a:chOff x="-1094870" y="929796"/>
              <a:chExt cx="51722" cy="51815"/>
            </a:xfrm>
          </p:grpSpPr>
          <p:sp>
            <p:nvSpPr>
              <p:cNvPr id="626" name="Freeform 625">
                <a:extLst>
                  <a:ext uri="{FF2B5EF4-FFF2-40B4-BE49-F238E27FC236}">
                    <a16:creationId xmlns:a16="http://schemas.microsoft.com/office/drawing/2014/main" id="{FBFCDCBB-BEE4-EAC9-F9B2-989276DEC91B}"/>
                  </a:ext>
                </a:extLst>
              </p:cNvPr>
              <p:cNvSpPr/>
              <p:nvPr/>
            </p:nvSpPr>
            <p:spPr>
              <a:xfrm>
                <a:off x="-1094870"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7" name="Freeform 626">
                <a:extLst>
                  <a:ext uri="{FF2B5EF4-FFF2-40B4-BE49-F238E27FC236}">
                    <a16:creationId xmlns:a16="http://schemas.microsoft.com/office/drawing/2014/main" id="{31ABBC98-03AD-18BD-3986-DA42A5AB899C}"/>
                  </a:ext>
                </a:extLst>
              </p:cNvPr>
              <p:cNvSpPr/>
              <p:nvPr/>
            </p:nvSpPr>
            <p:spPr>
              <a:xfrm>
                <a:off x="-1069009"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28" name="Graphic 45">
              <a:extLst>
                <a:ext uri="{FF2B5EF4-FFF2-40B4-BE49-F238E27FC236}">
                  <a16:creationId xmlns:a16="http://schemas.microsoft.com/office/drawing/2014/main" id="{6769D1C6-0328-3687-9797-247E231A569B}"/>
                </a:ext>
              </a:extLst>
            </p:cNvPr>
            <p:cNvGrpSpPr/>
            <p:nvPr/>
          </p:nvGrpSpPr>
          <p:grpSpPr>
            <a:xfrm>
              <a:off x="-1104378" y="929796"/>
              <a:ext cx="51722" cy="51815"/>
              <a:chOff x="-1104378" y="929796"/>
              <a:chExt cx="51722" cy="51815"/>
            </a:xfrm>
          </p:grpSpPr>
          <p:sp>
            <p:nvSpPr>
              <p:cNvPr id="629" name="Freeform 628">
                <a:extLst>
                  <a:ext uri="{FF2B5EF4-FFF2-40B4-BE49-F238E27FC236}">
                    <a16:creationId xmlns:a16="http://schemas.microsoft.com/office/drawing/2014/main" id="{BBB29EFD-F3ED-3FF9-9AB7-055C06974E93}"/>
                  </a:ext>
                </a:extLst>
              </p:cNvPr>
              <p:cNvSpPr/>
              <p:nvPr/>
            </p:nvSpPr>
            <p:spPr>
              <a:xfrm>
                <a:off x="-1104378"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0" name="Freeform 629">
                <a:extLst>
                  <a:ext uri="{FF2B5EF4-FFF2-40B4-BE49-F238E27FC236}">
                    <a16:creationId xmlns:a16="http://schemas.microsoft.com/office/drawing/2014/main" id="{7E4BA00C-E50F-49CF-9C19-1DA2F855AE70}"/>
                  </a:ext>
                </a:extLst>
              </p:cNvPr>
              <p:cNvSpPr/>
              <p:nvPr/>
            </p:nvSpPr>
            <p:spPr>
              <a:xfrm>
                <a:off x="-1078516"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31" name="Graphic 45">
              <a:extLst>
                <a:ext uri="{FF2B5EF4-FFF2-40B4-BE49-F238E27FC236}">
                  <a16:creationId xmlns:a16="http://schemas.microsoft.com/office/drawing/2014/main" id="{14750928-CA03-7F9C-88F1-860355B98402}"/>
                </a:ext>
              </a:extLst>
            </p:cNvPr>
            <p:cNvGrpSpPr/>
            <p:nvPr/>
          </p:nvGrpSpPr>
          <p:grpSpPr>
            <a:xfrm>
              <a:off x="-1113981" y="929796"/>
              <a:ext cx="51818" cy="51815"/>
              <a:chOff x="-1113981" y="929796"/>
              <a:chExt cx="51818" cy="51815"/>
            </a:xfrm>
          </p:grpSpPr>
          <p:sp>
            <p:nvSpPr>
              <p:cNvPr id="632" name="Freeform 631">
                <a:extLst>
                  <a:ext uri="{FF2B5EF4-FFF2-40B4-BE49-F238E27FC236}">
                    <a16:creationId xmlns:a16="http://schemas.microsoft.com/office/drawing/2014/main" id="{DAA11254-7978-A992-5E21-FB9B28998B2C}"/>
                  </a:ext>
                </a:extLst>
              </p:cNvPr>
              <p:cNvSpPr/>
              <p:nvPr/>
            </p:nvSpPr>
            <p:spPr>
              <a:xfrm>
                <a:off x="-1113981" y="95570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3" name="Freeform 632">
                <a:extLst>
                  <a:ext uri="{FF2B5EF4-FFF2-40B4-BE49-F238E27FC236}">
                    <a16:creationId xmlns:a16="http://schemas.microsoft.com/office/drawing/2014/main" id="{059A85C8-ACBF-45CD-B670-A30682E5203F}"/>
                  </a:ext>
                </a:extLst>
              </p:cNvPr>
              <p:cNvSpPr/>
              <p:nvPr/>
            </p:nvSpPr>
            <p:spPr>
              <a:xfrm>
                <a:off x="-1088024"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34" name="Graphic 45">
              <a:extLst>
                <a:ext uri="{FF2B5EF4-FFF2-40B4-BE49-F238E27FC236}">
                  <a16:creationId xmlns:a16="http://schemas.microsoft.com/office/drawing/2014/main" id="{4B08485D-DC35-0BAA-5618-1FD7AE2EC2CB}"/>
                </a:ext>
              </a:extLst>
            </p:cNvPr>
            <p:cNvGrpSpPr/>
            <p:nvPr/>
          </p:nvGrpSpPr>
          <p:grpSpPr>
            <a:xfrm>
              <a:off x="-1100480" y="929796"/>
              <a:ext cx="51818" cy="51815"/>
              <a:chOff x="-1100480" y="929796"/>
              <a:chExt cx="51818" cy="51815"/>
            </a:xfrm>
          </p:grpSpPr>
          <p:sp>
            <p:nvSpPr>
              <p:cNvPr id="635" name="Freeform 634">
                <a:extLst>
                  <a:ext uri="{FF2B5EF4-FFF2-40B4-BE49-F238E27FC236}">
                    <a16:creationId xmlns:a16="http://schemas.microsoft.com/office/drawing/2014/main" id="{A6BBA61C-189F-4F4E-AAEC-31EFC970199F}"/>
                  </a:ext>
                </a:extLst>
              </p:cNvPr>
              <p:cNvSpPr/>
              <p:nvPr/>
            </p:nvSpPr>
            <p:spPr>
              <a:xfrm>
                <a:off x="-1100480" y="95570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6" name="Freeform 635">
                <a:extLst>
                  <a:ext uri="{FF2B5EF4-FFF2-40B4-BE49-F238E27FC236}">
                    <a16:creationId xmlns:a16="http://schemas.microsoft.com/office/drawing/2014/main" id="{7BA7D5DF-A621-DD3B-1B8E-4CB4FC3855CE}"/>
                  </a:ext>
                </a:extLst>
              </p:cNvPr>
              <p:cNvSpPr/>
              <p:nvPr/>
            </p:nvSpPr>
            <p:spPr>
              <a:xfrm>
                <a:off x="-1074523"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37" name="Graphic 45">
              <a:extLst>
                <a:ext uri="{FF2B5EF4-FFF2-40B4-BE49-F238E27FC236}">
                  <a16:creationId xmlns:a16="http://schemas.microsoft.com/office/drawing/2014/main" id="{E1762697-7182-0CC2-BA76-83E88EAFF747}"/>
                </a:ext>
              </a:extLst>
            </p:cNvPr>
            <p:cNvGrpSpPr/>
            <p:nvPr/>
          </p:nvGrpSpPr>
          <p:grpSpPr>
            <a:xfrm>
              <a:off x="-1109988" y="929796"/>
              <a:ext cx="51818" cy="51815"/>
              <a:chOff x="-1109988" y="929796"/>
              <a:chExt cx="51818" cy="51815"/>
            </a:xfrm>
          </p:grpSpPr>
          <p:sp>
            <p:nvSpPr>
              <p:cNvPr id="638" name="Freeform 637">
                <a:extLst>
                  <a:ext uri="{FF2B5EF4-FFF2-40B4-BE49-F238E27FC236}">
                    <a16:creationId xmlns:a16="http://schemas.microsoft.com/office/drawing/2014/main" id="{72039C20-7399-5939-282F-B320F5CA590C}"/>
                  </a:ext>
                </a:extLst>
              </p:cNvPr>
              <p:cNvSpPr/>
              <p:nvPr/>
            </p:nvSpPr>
            <p:spPr>
              <a:xfrm>
                <a:off x="-1109988" y="95570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9" name="Freeform 638">
                <a:extLst>
                  <a:ext uri="{FF2B5EF4-FFF2-40B4-BE49-F238E27FC236}">
                    <a16:creationId xmlns:a16="http://schemas.microsoft.com/office/drawing/2014/main" id="{9201C854-F659-C0AD-02D4-BDD088F4AD83}"/>
                  </a:ext>
                </a:extLst>
              </p:cNvPr>
              <p:cNvSpPr/>
              <p:nvPr/>
            </p:nvSpPr>
            <p:spPr>
              <a:xfrm>
                <a:off x="-1084126"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0" name="Graphic 45">
              <a:extLst>
                <a:ext uri="{FF2B5EF4-FFF2-40B4-BE49-F238E27FC236}">
                  <a16:creationId xmlns:a16="http://schemas.microsoft.com/office/drawing/2014/main" id="{59ADE410-C409-5092-9D07-7F882DF2D33B}"/>
                </a:ext>
              </a:extLst>
            </p:cNvPr>
            <p:cNvGrpSpPr/>
            <p:nvPr/>
          </p:nvGrpSpPr>
          <p:grpSpPr>
            <a:xfrm>
              <a:off x="-1119495" y="929796"/>
              <a:ext cx="51818" cy="51815"/>
              <a:chOff x="-1119495" y="929796"/>
              <a:chExt cx="51818" cy="51815"/>
            </a:xfrm>
          </p:grpSpPr>
          <p:sp>
            <p:nvSpPr>
              <p:cNvPr id="641" name="Freeform 640">
                <a:extLst>
                  <a:ext uri="{FF2B5EF4-FFF2-40B4-BE49-F238E27FC236}">
                    <a16:creationId xmlns:a16="http://schemas.microsoft.com/office/drawing/2014/main" id="{BF9CAEF4-2C11-AEA3-7CAF-DB84F824F65B}"/>
                  </a:ext>
                </a:extLst>
              </p:cNvPr>
              <p:cNvSpPr/>
              <p:nvPr/>
            </p:nvSpPr>
            <p:spPr>
              <a:xfrm>
                <a:off x="-1119495" y="95570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2" name="Freeform 641">
                <a:extLst>
                  <a:ext uri="{FF2B5EF4-FFF2-40B4-BE49-F238E27FC236}">
                    <a16:creationId xmlns:a16="http://schemas.microsoft.com/office/drawing/2014/main" id="{A5531A82-5E48-33DD-0896-DB6C090E7814}"/>
                  </a:ext>
                </a:extLst>
              </p:cNvPr>
              <p:cNvSpPr/>
              <p:nvPr/>
            </p:nvSpPr>
            <p:spPr>
              <a:xfrm>
                <a:off x="-1093634"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 name="Graphic 45">
              <a:extLst>
                <a:ext uri="{FF2B5EF4-FFF2-40B4-BE49-F238E27FC236}">
                  <a16:creationId xmlns:a16="http://schemas.microsoft.com/office/drawing/2014/main" id="{C8180BFE-3F91-783B-67F2-B85552C3B5BA}"/>
                </a:ext>
              </a:extLst>
            </p:cNvPr>
            <p:cNvGrpSpPr/>
            <p:nvPr/>
          </p:nvGrpSpPr>
          <p:grpSpPr>
            <a:xfrm>
              <a:off x="-1381153" y="929796"/>
              <a:ext cx="51722" cy="51815"/>
              <a:chOff x="-1381153" y="929796"/>
              <a:chExt cx="51722" cy="51815"/>
            </a:xfrm>
          </p:grpSpPr>
          <p:sp>
            <p:nvSpPr>
              <p:cNvPr id="644" name="Freeform 643">
                <a:extLst>
                  <a:ext uri="{FF2B5EF4-FFF2-40B4-BE49-F238E27FC236}">
                    <a16:creationId xmlns:a16="http://schemas.microsoft.com/office/drawing/2014/main" id="{07E1E401-C030-2B00-D57F-F185D8C5AF1E}"/>
                  </a:ext>
                </a:extLst>
              </p:cNvPr>
              <p:cNvSpPr/>
              <p:nvPr/>
            </p:nvSpPr>
            <p:spPr>
              <a:xfrm>
                <a:off x="-1381153"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5" name="Freeform 644">
                <a:extLst>
                  <a:ext uri="{FF2B5EF4-FFF2-40B4-BE49-F238E27FC236}">
                    <a16:creationId xmlns:a16="http://schemas.microsoft.com/office/drawing/2014/main" id="{B4F47EA1-5BF3-B169-C690-D56CE1F1709B}"/>
                  </a:ext>
                </a:extLst>
              </p:cNvPr>
              <p:cNvSpPr/>
              <p:nvPr/>
            </p:nvSpPr>
            <p:spPr>
              <a:xfrm>
                <a:off x="-1355291"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 name="Graphic 45">
              <a:extLst>
                <a:ext uri="{FF2B5EF4-FFF2-40B4-BE49-F238E27FC236}">
                  <a16:creationId xmlns:a16="http://schemas.microsoft.com/office/drawing/2014/main" id="{A3240A25-BA9D-B564-72C4-0244244D681D}"/>
                </a:ext>
              </a:extLst>
            </p:cNvPr>
            <p:cNvGrpSpPr/>
            <p:nvPr/>
          </p:nvGrpSpPr>
          <p:grpSpPr>
            <a:xfrm>
              <a:off x="-1390661" y="929796"/>
              <a:ext cx="51722" cy="51815"/>
              <a:chOff x="-1390661" y="929796"/>
              <a:chExt cx="51722" cy="51815"/>
            </a:xfrm>
          </p:grpSpPr>
          <p:sp>
            <p:nvSpPr>
              <p:cNvPr id="647" name="Freeform 646">
                <a:extLst>
                  <a:ext uri="{FF2B5EF4-FFF2-40B4-BE49-F238E27FC236}">
                    <a16:creationId xmlns:a16="http://schemas.microsoft.com/office/drawing/2014/main" id="{1B8485B9-9234-3A6F-92F2-183B6E61E035}"/>
                  </a:ext>
                </a:extLst>
              </p:cNvPr>
              <p:cNvSpPr/>
              <p:nvPr/>
            </p:nvSpPr>
            <p:spPr>
              <a:xfrm>
                <a:off x="-1390661"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8" name="Freeform 647">
                <a:extLst>
                  <a:ext uri="{FF2B5EF4-FFF2-40B4-BE49-F238E27FC236}">
                    <a16:creationId xmlns:a16="http://schemas.microsoft.com/office/drawing/2014/main" id="{896B658E-31E5-DAD3-0DFE-C1F16B43EA82}"/>
                  </a:ext>
                </a:extLst>
              </p:cNvPr>
              <p:cNvSpPr/>
              <p:nvPr/>
            </p:nvSpPr>
            <p:spPr>
              <a:xfrm>
                <a:off x="-1364799"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 name="Graphic 45">
              <a:extLst>
                <a:ext uri="{FF2B5EF4-FFF2-40B4-BE49-F238E27FC236}">
                  <a16:creationId xmlns:a16="http://schemas.microsoft.com/office/drawing/2014/main" id="{1A0FF2A9-46B0-951E-A4C4-41A007E8D6A3}"/>
                </a:ext>
              </a:extLst>
            </p:cNvPr>
            <p:cNvGrpSpPr/>
            <p:nvPr/>
          </p:nvGrpSpPr>
          <p:grpSpPr>
            <a:xfrm>
              <a:off x="-1377160" y="929796"/>
              <a:ext cx="51722" cy="51815"/>
              <a:chOff x="-1377160" y="929796"/>
              <a:chExt cx="51722" cy="51815"/>
            </a:xfrm>
          </p:grpSpPr>
          <p:sp>
            <p:nvSpPr>
              <p:cNvPr id="650" name="Freeform 649">
                <a:extLst>
                  <a:ext uri="{FF2B5EF4-FFF2-40B4-BE49-F238E27FC236}">
                    <a16:creationId xmlns:a16="http://schemas.microsoft.com/office/drawing/2014/main" id="{C2054AFE-0080-638E-0AE7-C4BE946965AD}"/>
                  </a:ext>
                </a:extLst>
              </p:cNvPr>
              <p:cNvSpPr/>
              <p:nvPr/>
            </p:nvSpPr>
            <p:spPr>
              <a:xfrm>
                <a:off x="-1377160"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1" name="Freeform 650">
                <a:extLst>
                  <a:ext uri="{FF2B5EF4-FFF2-40B4-BE49-F238E27FC236}">
                    <a16:creationId xmlns:a16="http://schemas.microsoft.com/office/drawing/2014/main" id="{3B021077-0637-CE9F-F14D-96639434B679}"/>
                  </a:ext>
                </a:extLst>
              </p:cNvPr>
              <p:cNvSpPr/>
              <p:nvPr/>
            </p:nvSpPr>
            <p:spPr>
              <a:xfrm>
                <a:off x="-1351298"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 name="Graphic 45">
              <a:extLst>
                <a:ext uri="{FF2B5EF4-FFF2-40B4-BE49-F238E27FC236}">
                  <a16:creationId xmlns:a16="http://schemas.microsoft.com/office/drawing/2014/main" id="{348CA9D3-EA66-B285-006D-328EFDACBDCD}"/>
                </a:ext>
              </a:extLst>
            </p:cNvPr>
            <p:cNvGrpSpPr/>
            <p:nvPr/>
          </p:nvGrpSpPr>
          <p:grpSpPr>
            <a:xfrm>
              <a:off x="-1367747" y="929796"/>
              <a:ext cx="51722" cy="51815"/>
              <a:chOff x="-1367747" y="929796"/>
              <a:chExt cx="51722" cy="51815"/>
            </a:xfrm>
          </p:grpSpPr>
          <p:sp>
            <p:nvSpPr>
              <p:cNvPr id="653" name="Freeform 652">
                <a:extLst>
                  <a:ext uri="{FF2B5EF4-FFF2-40B4-BE49-F238E27FC236}">
                    <a16:creationId xmlns:a16="http://schemas.microsoft.com/office/drawing/2014/main" id="{DF994BCF-5695-F1BE-CA60-D823D0B98907}"/>
                  </a:ext>
                </a:extLst>
              </p:cNvPr>
              <p:cNvSpPr/>
              <p:nvPr/>
            </p:nvSpPr>
            <p:spPr>
              <a:xfrm>
                <a:off x="-1367747"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4" name="Freeform 653">
                <a:extLst>
                  <a:ext uri="{FF2B5EF4-FFF2-40B4-BE49-F238E27FC236}">
                    <a16:creationId xmlns:a16="http://schemas.microsoft.com/office/drawing/2014/main" id="{7E3321C8-AACE-CFED-0478-EF9BC141EEC5}"/>
                  </a:ext>
                </a:extLst>
              </p:cNvPr>
              <p:cNvSpPr/>
              <p:nvPr/>
            </p:nvSpPr>
            <p:spPr>
              <a:xfrm>
                <a:off x="-1341885"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5" name="Graphic 45">
              <a:extLst>
                <a:ext uri="{FF2B5EF4-FFF2-40B4-BE49-F238E27FC236}">
                  <a16:creationId xmlns:a16="http://schemas.microsoft.com/office/drawing/2014/main" id="{70F3BC94-8C76-03D7-5CBA-EB107F0A8B16}"/>
                </a:ext>
              </a:extLst>
            </p:cNvPr>
            <p:cNvGrpSpPr/>
            <p:nvPr/>
          </p:nvGrpSpPr>
          <p:grpSpPr>
            <a:xfrm>
              <a:off x="-1363753" y="929796"/>
              <a:ext cx="51722" cy="51815"/>
              <a:chOff x="-1363753" y="929796"/>
              <a:chExt cx="51722" cy="51815"/>
            </a:xfrm>
          </p:grpSpPr>
          <p:sp>
            <p:nvSpPr>
              <p:cNvPr id="656" name="Freeform 655">
                <a:extLst>
                  <a:ext uri="{FF2B5EF4-FFF2-40B4-BE49-F238E27FC236}">
                    <a16:creationId xmlns:a16="http://schemas.microsoft.com/office/drawing/2014/main" id="{A6E6792C-ECA6-8B6D-37AB-861AA6759B58}"/>
                  </a:ext>
                </a:extLst>
              </p:cNvPr>
              <p:cNvSpPr/>
              <p:nvPr/>
            </p:nvSpPr>
            <p:spPr>
              <a:xfrm>
                <a:off x="-1363753"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7" name="Freeform 656">
                <a:extLst>
                  <a:ext uri="{FF2B5EF4-FFF2-40B4-BE49-F238E27FC236}">
                    <a16:creationId xmlns:a16="http://schemas.microsoft.com/office/drawing/2014/main" id="{17596FCC-CEB2-0D6B-4069-651B53FCB77F}"/>
                  </a:ext>
                </a:extLst>
              </p:cNvPr>
              <p:cNvSpPr/>
              <p:nvPr/>
            </p:nvSpPr>
            <p:spPr>
              <a:xfrm>
                <a:off x="-1337892"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8" name="Graphic 45">
              <a:extLst>
                <a:ext uri="{FF2B5EF4-FFF2-40B4-BE49-F238E27FC236}">
                  <a16:creationId xmlns:a16="http://schemas.microsoft.com/office/drawing/2014/main" id="{8C1373E6-6ACD-A227-3483-F9842428117E}"/>
                </a:ext>
              </a:extLst>
            </p:cNvPr>
            <p:cNvGrpSpPr/>
            <p:nvPr/>
          </p:nvGrpSpPr>
          <p:grpSpPr>
            <a:xfrm>
              <a:off x="-1336656" y="929796"/>
              <a:ext cx="51722" cy="51815"/>
              <a:chOff x="-1336656" y="929796"/>
              <a:chExt cx="51722" cy="51815"/>
            </a:xfrm>
          </p:grpSpPr>
          <p:sp>
            <p:nvSpPr>
              <p:cNvPr id="659" name="Freeform 658">
                <a:extLst>
                  <a:ext uri="{FF2B5EF4-FFF2-40B4-BE49-F238E27FC236}">
                    <a16:creationId xmlns:a16="http://schemas.microsoft.com/office/drawing/2014/main" id="{6DA77389-A48D-737E-8D7C-5FC811738FB4}"/>
                  </a:ext>
                </a:extLst>
              </p:cNvPr>
              <p:cNvSpPr/>
              <p:nvPr/>
            </p:nvSpPr>
            <p:spPr>
              <a:xfrm>
                <a:off x="-1336656"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0" name="Freeform 659">
                <a:extLst>
                  <a:ext uri="{FF2B5EF4-FFF2-40B4-BE49-F238E27FC236}">
                    <a16:creationId xmlns:a16="http://schemas.microsoft.com/office/drawing/2014/main" id="{24A2BE5A-9681-9701-26E7-17FDF149BA14}"/>
                  </a:ext>
                </a:extLst>
              </p:cNvPr>
              <p:cNvSpPr/>
              <p:nvPr/>
            </p:nvSpPr>
            <p:spPr>
              <a:xfrm>
                <a:off x="-1310794"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61" name="Graphic 45">
              <a:extLst>
                <a:ext uri="{FF2B5EF4-FFF2-40B4-BE49-F238E27FC236}">
                  <a16:creationId xmlns:a16="http://schemas.microsoft.com/office/drawing/2014/main" id="{235A9020-B677-D5F4-19C0-75C69F87BE20}"/>
                </a:ext>
              </a:extLst>
            </p:cNvPr>
            <p:cNvGrpSpPr/>
            <p:nvPr/>
          </p:nvGrpSpPr>
          <p:grpSpPr>
            <a:xfrm>
              <a:off x="-1283982" y="929796"/>
              <a:ext cx="51818" cy="51815"/>
              <a:chOff x="-1283982" y="929796"/>
              <a:chExt cx="51818" cy="51815"/>
            </a:xfrm>
          </p:grpSpPr>
          <p:sp>
            <p:nvSpPr>
              <p:cNvPr id="662" name="Freeform 661">
                <a:extLst>
                  <a:ext uri="{FF2B5EF4-FFF2-40B4-BE49-F238E27FC236}">
                    <a16:creationId xmlns:a16="http://schemas.microsoft.com/office/drawing/2014/main" id="{E38DEB5E-60FD-EE63-AEDC-E6A623E5A0C3}"/>
                  </a:ext>
                </a:extLst>
              </p:cNvPr>
              <p:cNvSpPr/>
              <p:nvPr/>
            </p:nvSpPr>
            <p:spPr>
              <a:xfrm>
                <a:off x="-1283982" y="95570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3" name="Freeform 662">
                <a:extLst>
                  <a:ext uri="{FF2B5EF4-FFF2-40B4-BE49-F238E27FC236}">
                    <a16:creationId xmlns:a16="http://schemas.microsoft.com/office/drawing/2014/main" id="{B72FEC0A-BE26-03E5-3D1B-3BF20850635D}"/>
                  </a:ext>
                </a:extLst>
              </p:cNvPr>
              <p:cNvSpPr/>
              <p:nvPr/>
            </p:nvSpPr>
            <p:spPr>
              <a:xfrm>
                <a:off x="-1258026"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64" name="Graphic 45">
              <a:extLst>
                <a:ext uri="{FF2B5EF4-FFF2-40B4-BE49-F238E27FC236}">
                  <a16:creationId xmlns:a16="http://schemas.microsoft.com/office/drawing/2014/main" id="{6CAAD784-47C1-94AA-F373-2A25949FE183}"/>
                </a:ext>
              </a:extLst>
            </p:cNvPr>
            <p:cNvGrpSpPr/>
            <p:nvPr/>
          </p:nvGrpSpPr>
          <p:grpSpPr>
            <a:xfrm>
              <a:off x="-1278753" y="929796"/>
              <a:ext cx="51722" cy="51815"/>
              <a:chOff x="-1278753" y="929796"/>
              <a:chExt cx="51722" cy="51815"/>
            </a:xfrm>
          </p:grpSpPr>
          <p:sp>
            <p:nvSpPr>
              <p:cNvPr id="665" name="Freeform 664">
                <a:extLst>
                  <a:ext uri="{FF2B5EF4-FFF2-40B4-BE49-F238E27FC236}">
                    <a16:creationId xmlns:a16="http://schemas.microsoft.com/office/drawing/2014/main" id="{ED95C3EC-A388-4189-12D4-DAA7627DAD44}"/>
                  </a:ext>
                </a:extLst>
              </p:cNvPr>
              <p:cNvSpPr/>
              <p:nvPr/>
            </p:nvSpPr>
            <p:spPr>
              <a:xfrm>
                <a:off x="-1278753"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6" name="Freeform 665">
                <a:extLst>
                  <a:ext uri="{FF2B5EF4-FFF2-40B4-BE49-F238E27FC236}">
                    <a16:creationId xmlns:a16="http://schemas.microsoft.com/office/drawing/2014/main" id="{E54DECAA-8FE8-7618-6BA6-82479E070261}"/>
                  </a:ext>
                </a:extLst>
              </p:cNvPr>
              <p:cNvSpPr/>
              <p:nvPr/>
            </p:nvSpPr>
            <p:spPr>
              <a:xfrm>
                <a:off x="-1252891"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67" name="Graphic 45">
              <a:extLst>
                <a:ext uri="{FF2B5EF4-FFF2-40B4-BE49-F238E27FC236}">
                  <a16:creationId xmlns:a16="http://schemas.microsoft.com/office/drawing/2014/main" id="{98317D10-8D78-C58F-4E07-737E8D63E715}"/>
                </a:ext>
              </a:extLst>
            </p:cNvPr>
            <p:cNvGrpSpPr/>
            <p:nvPr/>
          </p:nvGrpSpPr>
          <p:grpSpPr>
            <a:xfrm>
              <a:off x="-1263445" y="929796"/>
              <a:ext cx="51722" cy="51815"/>
              <a:chOff x="-1263445" y="929796"/>
              <a:chExt cx="51722" cy="51815"/>
            </a:xfrm>
          </p:grpSpPr>
          <p:sp>
            <p:nvSpPr>
              <p:cNvPr id="668" name="Freeform 667">
                <a:extLst>
                  <a:ext uri="{FF2B5EF4-FFF2-40B4-BE49-F238E27FC236}">
                    <a16:creationId xmlns:a16="http://schemas.microsoft.com/office/drawing/2014/main" id="{0EB18FCA-1D0B-5E38-1A9B-04BEA5BB1668}"/>
                  </a:ext>
                </a:extLst>
              </p:cNvPr>
              <p:cNvSpPr/>
              <p:nvPr/>
            </p:nvSpPr>
            <p:spPr>
              <a:xfrm>
                <a:off x="-1263445"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9" name="Freeform 668">
                <a:extLst>
                  <a:ext uri="{FF2B5EF4-FFF2-40B4-BE49-F238E27FC236}">
                    <a16:creationId xmlns:a16="http://schemas.microsoft.com/office/drawing/2014/main" id="{75A94A8C-A854-72AA-3086-34007F607348}"/>
                  </a:ext>
                </a:extLst>
              </p:cNvPr>
              <p:cNvSpPr/>
              <p:nvPr/>
            </p:nvSpPr>
            <p:spPr>
              <a:xfrm>
                <a:off x="-1237584"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70" name="Graphic 45">
              <a:extLst>
                <a:ext uri="{FF2B5EF4-FFF2-40B4-BE49-F238E27FC236}">
                  <a16:creationId xmlns:a16="http://schemas.microsoft.com/office/drawing/2014/main" id="{877C8E40-82AA-E63C-0781-604BF8E93B16}"/>
                </a:ext>
              </a:extLst>
            </p:cNvPr>
            <p:cNvGrpSpPr/>
            <p:nvPr/>
          </p:nvGrpSpPr>
          <p:grpSpPr>
            <a:xfrm>
              <a:off x="-1252891" y="929796"/>
              <a:ext cx="51722" cy="51815"/>
              <a:chOff x="-1252891" y="929796"/>
              <a:chExt cx="51722" cy="51815"/>
            </a:xfrm>
          </p:grpSpPr>
          <p:sp>
            <p:nvSpPr>
              <p:cNvPr id="671" name="Freeform 670">
                <a:extLst>
                  <a:ext uri="{FF2B5EF4-FFF2-40B4-BE49-F238E27FC236}">
                    <a16:creationId xmlns:a16="http://schemas.microsoft.com/office/drawing/2014/main" id="{5742394D-3D53-5944-7B6A-29C0A7344F6F}"/>
                  </a:ext>
                </a:extLst>
              </p:cNvPr>
              <p:cNvSpPr/>
              <p:nvPr/>
            </p:nvSpPr>
            <p:spPr>
              <a:xfrm>
                <a:off x="-1252891"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2" name="Freeform 671">
                <a:extLst>
                  <a:ext uri="{FF2B5EF4-FFF2-40B4-BE49-F238E27FC236}">
                    <a16:creationId xmlns:a16="http://schemas.microsoft.com/office/drawing/2014/main" id="{6E1FE9DE-C6D5-3EEC-33CE-5408C5AA94AC}"/>
                  </a:ext>
                </a:extLst>
              </p:cNvPr>
              <p:cNvSpPr/>
              <p:nvPr/>
            </p:nvSpPr>
            <p:spPr>
              <a:xfrm>
                <a:off x="-1227030"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73" name="Graphic 45">
              <a:extLst>
                <a:ext uri="{FF2B5EF4-FFF2-40B4-BE49-F238E27FC236}">
                  <a16:creationId xmlns:a16="http://schemas.microsoft.com/office/drawing/2014/main" id="{3FAB71E9-DBF0-43F5-D862-C5499AB48451}"/>
                </a:ext>
              </a:extLst>
            </p:cNvPr>
            <p:cNvGrpSpPr/>
            <p:nvPr/>
          </p:nvGrpSpPr>
          <p:grpSpPr>
            <a:xfrm>
              <a:off x="-1208965" y="929796"/>
              <a:ext cx="51722" cy="51815"/>
              <a:chOff x="-1208965" y="929796"/>
              <a:chExt cx="51722" cy="51815"/>
            </a:xfrm>
          </p:grpSpPr>
          <p:sp>
            <p:nvSpPr>
              <p:cNvPr id="674" name="Freeform 673">
                <a:extLst>
                  <a:ext uri="{FF2B5EF4-FFF2-40B4-BE49-F238E27FC236}">
                    <a16:creationId xmlns:a16="http://schemas.microsoft.com/office/drawing/2014/main" id="{CBFF13C2-E37B-F62A-60BC-A70719EF7219}"/>
                  </a:ext>
                </a:extLst>
              </p:cNvPr>
              <p:cNvSpPr/>
              <p:nvPr/>
            </p:nvSpPr>
            <p:spPr>
              <a:xfrm>
                <a:off x="-1208965" y="95570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5" name="Freeform 674">
                <a:extLst>
                  <a:ext uri="{FF2B5EF4-FFF2-40B4-BE49-F238E27FC236}">
                    <a16:creationId xmlns:a16="http://schemas.microsoft.com/office/drawing/2014/main" id="{65B9C478-E0FC-1529-B489-42623FD8B6F7}"/>
                  </a:ext>
                </a:extLst>
              </p:cNvPr>
              <p:cNvSpPr/>
              <p:nvPr/>
            </p:nvSpPr>
            <p:spPr>
              <a:xfrm>
                <a:off x="-1183103"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76" name="Graphic 45">
              <a:extLst>
                <a:ext uri="{FF2B5EF4-FFF2-40B4-BE49-F238E27FC236}">
                  <a16:creationId xmlns:a16="http://schemas.microsoft.com/office/drawing/2014/main" id="{3D8BE233-111F-771F-45A2-4CEE94D5BF39}"/>
                </a:ext>
              </a:extLst>
            </p:cNvPr>
            <p:cNvGrpSpPr/>
            <p:nvPr/>
          </p:nvGrpSpPr>
          <p:grpSpPr>
            <a:xfrm>
              <a:off x="-1386763" y="929796"/>
              <a:ext cx="51818" cy="51815"/>
              <a:chOff x="-1386763" y="929796"/>
              <a:chExt cx="51818" cy="51815"/>
            </a:xfrm>
          </p:grpSpPr>
          <p:sp>
            <p:nvSpPr>
              <p:cNvPr id="677" name="Freeform 676">
                <a:extLst>
                  <a:ext uri="{FF2B5EF4-FFF2-40B4-BE49-F238E27FC236}">
                    <a16:creationId xmlns:a16="http://schemas.microsoft.com/office/drawing/2014/main" id="{282E5DB2-3223-BAD2-00DF-8D4D7AEFEA0F}"/>
                  </a:ext>
                </a:extLst>
              </p:cNvPr>
              <p:cNvSpPr/>
              <p:nvPr/>
            </p:nvSpPr>
            <p:spPr>
              <a:xfrm>
                <a:off x="-1386763" y="95570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8" name="Freeform 677">
                <a:extLst>
                  <a:ext uri="{FF2B5EF4-FFF2-40B4-BE49-F238E27FC236}">
                    <a16:creationId xmlns:a16="http://schemas.microsoft.com/office/drawing/2014/main" id="{57962E6E-EE8B-D284-7CDB-AEEBB6E9A26B}"/>
                  </a:ext>
                </a:extLst>
              </p:cNvPr>
              <p:cNvSpPr/>
              <p:nvPr/>
            </p:nvSpPr>
            <p:spPr>
              <a:xfrm>
                <a:off x="-1360806"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79" name="Graphic 45">
              <a:extLst>
                <a:ext uri="{FF2B5EF4-FFF2-40B4-BE49-F238E27FC236}">
                  <a16:creationId xmlns:a16="http://schemas.microsoft.com/office/drawing/2014/main" id="{373E6FE6-F750-5A19-CEA8-A8A5A413E86B}"/>
                </a:ext>
              </a:extLst>
            </p:cNvPr>
            <p:cNvGrpSpPr/>
            <p:nvPr/>
          </p:nvGrpSpPr>
          <p:grpSpPr>
            <a:xfrm>
              <a:off x="-1396270" y="929796"/>
              <a:ext cx="51818" cy="51815"/>
              <a:chOff x="-1396270" y="929796"/>
              <a:chExt cx="51818" cy="51815"/>
            </a:xfrm>
          </p:grpSpPr>
          <p:sp>
            <p:nvSpPr>
              <p:cNvPr id="680" name="Freeform 679">
                <a:extLst>
                  <a:ext uri="{FF2B5EF4-FFF2-40B4-BE49-F238E27FC236}">
                    <a16:creationId xmlns:a16="http://schemas.microsoft.com/office/drawing/2014/main" id="{DF6C4615-5CB2-231F-11E1-6D7BEF33A00F}"/>
                  </a:ext>
                </a:extLst>
              </p:cNvPr>
              <p:cNvSpPr/>
              <p:nvPr/>
            </p:nvSpPr>
            <p:spPr>
              <a:xfrm>
                <a:off x="-1396270" y="95570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81" name="Freeform 680">
                <a:extLst>
                  <a:ext uri="{FF2B5EF4-FFF2-40B4-BE49-F238E27FC236}">
                    <a16:creationId xmlns:a16="http://schemas.microsoft.com/office/drawing/2014/main" id="{4F6E246C-6D57-4D4E-75A2-F68B5B0198E4}"/>
                  </a:ext>
                </a:extLst>
              </p:cNvPr>
              <p:cNvSpPr/>
              <p:nvPr/>
            </p:nvSpPr>
            <p:spPr>
              <a:xfrm>
                <a:off x="-1370314" y="92979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 name="Graphic 45">
              <a:extLst>
                <a:ext uri="{FF2B5EF4-FFF2-40B4-BE49-F238E27FC236}">
                  <a16:creationId xmlns:a16="http://schemas.microsoft.com/office/drawing/2014/main" id="{77767BEE-8F12-4715-84C1-2A58BC36E68E}"/>
                </a:ext>
              </a:extLst>
            </p:cNvPr>
            <p:cNvGrpSpPr/>
            <p:nvPr/>
          </p:nvGrpSpPr>
          <p:grpSpPr>
            <a:xfrm>
              <a:off x="-1403116" y="907031"/>
              <a:ext cx="51818" cy="51815"/>
              <a:chOff x="-1403116" y="907031"/>
              <a:chExt cx="51818" cy="51815"/>
            </a:xfrm>
          </p:grpSpPr>
          <p:sp>
            <p:nvSpPr>
              <p:cNvPr id="683" name="Freeform 682">
                <a:extLst>
                  <a:ext uri="{FF2B5EF4-FFF2-40B4-BE49-F238E27FC236}">
                    <a16:creationId xmlns:a16="http://schemas.microsoft.com/office/drawing/2014/main" id="{85D703A7-FCC2-5CA3-23E0-CD3412EC0C01}"/>
                  </a:ext>
                </a:extLst>
              </p:cNvPr>
              <p:cNvSpPr/>
              <p:nvPr/>
            </p:nvSpPr>
            <p:spPr>
              <a:xfrm>
                <a:off x="-1403116"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84" name="Freeform 683">
                <a:extLst>
                  <a:ext uri="{FF2B5EF4-FFF2-40B4-BE49-F238E27FC236}">
                    <a16:creationId xmlns:a16="http://schemas.microsoft.com/office/drawing/2014/main" id="{F587165E-2BB0-88AA-DC5E-588BF88C0FF6}"/>
                  </a:ext>
                </a:extLst>
              </p:cNvPr>
              <p:cNvSpPr/>
              <p:nvPr/>
            </p:nvSpPr>
            <p:spPr>
              <a:xfrm>
                <a:off x="-1377160"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 name="Graphic 45">
              <a:extLst>
                <a:ext uri="{FF2B5EF4-FFF2-40B4-BE49-F238E27FC236}">
                  <a16:creationId xmlns:a16="http://schemas.microsoft.com/office/drawing/2014/main" id="{394E0C2E-4710-614F-8729-2D960C4906DC}"/>
                </a:ext>
              </a:extLst>
            </p:cNvPr>
            <p:cNvGrpSpPr/>
            <p:nvPr/>
          </p:nvGrpSpPr>
          <p:grpSpPr>
            <a:xfrm>
              <a:off x="-1445046" y="907031"/>
              <a:ext cx="51722" cy="51815"/>
              <a:chOff x="-1445046" y="907031"/>
              <a:chExt cx="51722" cy="51815"/>
            </a:xfrm>
          </p:grpSpPr>
          <p:sp>
            <p:nvSpPr>
              <p:cNvPr id="686" name="Freeform 685">
                <a:extLst>
                  <a:ext uri="{FF2B5EF4-FFF2-40B4-BE49-F238E27FC236}">
                    <a16:creationId xmlns:a16="http://schemas.microsoft.com/office/drawing/2014/main" id="{847F2464-F2CC-F977-AE63-70A28758A355}"/>
                  </a:ext>
                </a:extLst>
              </p:cNvPr>
              <p:cNvSpPr/>
              <p:nvPr/>
            </p:nvSpPr>
            <p:spPr>
              <a:xfrm>
                <a:off x="-1445046"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87" name="Freeform 686">
                <a:extLst>
                  <a:ext uri="{FF2B5EF4-FFF2-40B4-BE49-F238E27FC236}">
                    <a16:creationId xmlns:a16="http://schemas.microsoft.com/office/drawing/2014/main" id="{052E378F-C7ED-3B0D-A7DD-883798AC8B65}"/>
                  </a:ext>
                </a:extLst>
              </p:cNvPr>
              <p:cNvSpPr/>
              <p:nvPr/>
            </p:nvSpPr>
            <p:spPr>
              <a:xfrm>
                <a:off x="-1419184"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 name="Graphic 45">
              <a:extLst>
                <a:ext uri="{FF2B5EF4-FFF2-40B4-BE49-F238E27FC236}">
                  <a16:creationId xmlns:a16="http://schemas.microsoft.com/office/drawing/2014/main" id="{6D487548-0F31-F6AF-23A0-B614D7AED2F7}"/>
                </a:ext>
              </a:extLst>
            </p:cNvPr>
            <p:cNvGrpSpPr/>
            <p:nvPr/>
          </p:nvGrpSpPr>
          <p:grpSpPr>
            <a:xfrm>
              <a:off x="-1465868" y="907031"/>
              <a:ext cx="51818" cy="51815"/>
              <a:chOff x="-1465868" y="907031"/>
              <a:chExt cx="51818" cy="51815"/>
            </a:xfrm>
          </p:grpSpPr>
          <p:sp>
            <p:nvSpPr>
              <p:cNvPr id="689" name="Freeform 688">
                <a:extLst>
                  <a:ext uri="{FF2B5EF4-FFF2-40B4-BE49-F238E27FC236}">
                    <a16:creationId xmlns:a16="http://schemas.microsoft.com/office/drawing/2014/main" id="{1ABB5283-23CD-47AE-B820-9272DE497F41}"/>
                  </a:ext>
                </a:extLst>
              </p:cNvPr>
              <p:cNvSpPr/>
              <p:nvPr/>
            </p:nvSpPr>
            <p:spPr>
              <a:xfrm>
                <a:off x="-1465868"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0" name="Freeform 689">
                <a:extLst>
                  <a:ext uri="{FF2B5EF4-FFF2-40B4-BE49-F238E27FC236}">
                    <a16:creationId xmlns:a16="http://schemas.microsoft.com/office/drawing/2014/main" id="{0BBF81D9-3B70-BE75-6814-B58E5B9B6619}"/>
                  </a:ext>
                </a:extLst>
              </p:cNvPr>
              <p:cNvSpPr/>
              <p:nvPr/>
            </p:nvSpPr>
            <p:spPr>
              <a:xfrm>
                <a:off x="-1440007"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1" name="Graphic 45">
              <a:extLst>
                <a:ext uri="{FF2B5EF4-FFF2-40B4-BE49-F238E27FC236}">
                  <a16:creationId xmlns:a16="http://schemas.microsoft.com/office/drawing/2014/main" id="{84D3B122-C598-4ACA-68E3-8377C09308FF}"/>
                </a:ext>
              </a:extLst>
            </p:cNvPr>
            <p:cNvGrpSpPr/>
            <p:nvPr/>
          </p:nvGrpSpPr>
          <p:grpSpPr>
            <a:xfrm>
              <a:off x="-1481366" y="907031"/>
              <a:ext cx="51722" cy="51815"/>
              <a:chOff x="-1481366" y="907031"/>
              <a:chExt cx="51722" cy="51815"/>
            </a:xfrm>
          </p:grpSpPr>
          <p:sp>
            <p:nvSpPr>
              <p:cNvPr id="692" name="Freeform 691">
                <a:extLst>
                  <a:ext uri="{FF2B5EF4-FFF2-40B4-BE49-F238E27FC236}">
                    <a16:creationId xmlns:a16="http://schemas.microsoft.com/office/drawing/2014/main" id="{4592C39E-9824-9B3C-712E-378DF2B8BA4A}"/>
                  </a:ext>
                </a:extLst>
              </p:cNvPr>
              <p:cNvSpPr/>
              <p:nvPr/>
            </p:nvSpPr>
            <p:spPr>
              <a:xfrm>
                <a:off x="-1481366"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3" name="Freeform 692">
                <a:extLst>
                  <a:ext uri="{FF2B5EF4-FFF2-40B4-BE49-F238E27FC236}">
                    <a16:creationId xmlns:a16="http://schemas.microsoft.com/office/drawing/2014/main" id="{FB212EA5-8787-0555-B9E3-DEC98FF1189C}"/>
                  </a:ext>
                </a:extLst>
              </p:cNvPr>
              <p:cNvSpPr/>
              <p:nvPr/>
            </p:nvSpPr>
            <p:spPr>
              <a:xfrm>
                <a:off x="-1455505"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4" name="Graphic 45">
              <a:extLst>
                <a:ext uri="{FF2B5EF4-FFF2-40B4-BE49-F238E27FC236}">
                  <a16:creationId xmlns:a16="http://schemas.microsoft.com/office/drawing/2014/main" id="{429D3245-1AD9-DDFB-C19A-99B0BEB11074}"/>
                </a:ext>
              </a:extLst>
            </p:cNvPr>
            <p:cNvGrpSpPr/>
            <p:nvPr/>
          </p:nvGrpSpPr>
          <p:grpSpPr>
            <a:xfrm>
              <a:off x="-1486500" y="907031"/>
              <a:ext cx="51818" cy="51815"/>
              <a:chOff x="-1486500" y="907031"/>
              <a:chExt cx="51818" cy="51815"/>
            </a:xfrm>
          </p:grpSpPr>
          <p:sp>
            <p:nvSpPr>
              <p:cNvPr id="695" name="Freeform 694">
                <a:extLst>
                  <a:ext uri="{FF2B5EF4-FFF2-40B4-BE49-F238E27FC236}">
                    <a16:creationId xmlns:a16="http://schemas.microsoft.com/office/drawing/2014/main" id="{6BED003D-AFBC-DD96-E5C7-309A47D12988}"/>
                  </a:ext>
                </a:extLst>
              </p:cNvPr>
              <p:cNvSpPr/>
              <p:nvPr/>
            </p:nvSpPr>
            <p:spPr>
              <a:xfrm>
                <a:off x="-1486500"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6" name="Freeform 695">
                <a:extLst>
                  <a:ext uri="{FF2B5EF4-FFF2-40B4-BE49-F238E27FC236}">
                    <a16:creationId xmlns:a16="http://schemas.microsoft.com/office/drawing/2014/main" id="{876351F7-5205-9936-9AD0-81CADA735125}"/>
                  </a:ext>
                </a:extLst>
              </p:cNvPr>
              <p:cNvSpPr/>
              <p:nvPr/>
            </p:nvSpPr>
            <p:spPr>
              <a:xfrm>
                <a:off x="-1460544"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7" name="Graphic 45">
              <a:extLst>
                <a:ext uri="{FF2B5EF4-FFF2-40B4-BE49-F238E27FC236}">
                  <a16:creationId xmlns:a16="http://schemas.microsoft.com/office/drawing/2014/main" id="{D320B1BB-1670-6E0E-0AE8-1534A0EFF399}"/>
                </a:ext>
              </a:extLst>
            </p:cNvPr>
            <p:cNvGrpSpPr/>
            <p:nvPr/>
          </p:nvGrpSpPr>
          <p:grpSpPr>
            <a:xfrm>
              <a:off x="-1491730" y="907031"/>
              <a:ext cx="51722" cy="51815"/>
              <a:chOff x="-1491730" y="907031"/>
              <a:chExt cx="51722" cy="51815"/>
            </a:xfrm>
          </p:grpSpPr>
          <p:sp>
            <p:nvSpPr>
              <p:cNvPr id="698" name="Freeform 697">
                <a:extLst>
                  <a:ext uri="{FF2B5EF4-FFF2-40B4-BE49-F238E27FC236}">
                    <a16:creationId xmlns:a16="http://schemas.microsoft.com/office/drawing/2014/main" id="{D7C78D0B-3FE7-4BE6-3664-6A76819061D6}"/>
                  </a:ext>
                </a:extLst>
              </p:cNvPr>
              <p:cNvSpPr/>
              <p:nvPr/>
            </p:nvSpPr>
            <p:spPr>
              <a:xfrm>
                <a:off x="-1491730"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9" name="Freeform 698">
                <a:extLst>
                  <a:ext uri="{FF2B5EF4-FFF2-40B4-BE49-F238E27FC236}">
                    <a16:creationId xmlns:a16="http://schemas.microsoft.com/office/drawing/2014/main" id="{F69C5202-0A33-4721-5B31-DEEA5F015C71}"/>
                  </a:ext>
                </a:extLst>
              </p:cNvPr>
              <p:cNvSpPr/>
              <p:nvPr/>
            </p:nvSpPr>
            <p:spPr>
              <a:xfrm>
                <a:off x="-1465868"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00" name="Graphic 45">
              <a:extLst>
                <a:ext uri="{FF2B5EF4-FFF2-40B4-BE49-F238E27FC236}">
                  <a16:creationId xmlns:a16="http://schemas.microsoft.com/office/drawing/2014/main" id="{FBC916A2-FFC2-7300-5F71-5954D21E3C69}"/>
                </a:ext>
              </a:extLst>
            </p:cNvPr>
            <p:cNvGrpSpPr/>
            <p:nvPr/>
          </p:nvGrpSpPr>
          <p:grpSpPr>
            <a:xfrm>
              <a:off x="-1508654" y="907031"/>
              <a:ext cx="51818" cy="51815"/>
              <a:chOff x="-1508654" y="907031"/>
              <a:chExt cx="51818" cy="51815"/>
            </a:xfrm>
          </p:grpSpPr>
          <p:sp>
            <p:nvSpPr>
              <p:cNvPr id="701" name="Freeform 700">
                <a:extLst>
                  <a:ext uri="{FF2B5EF4-FFF2-40B4-BE49-F238E27FC236}">
                    <a16:creationId xmlns:a16="http://schemas.microsoft.com/office/drawing/2014/main" id="{371A4427-E4F6-070C-EF8C-A1D839AE9464}"/>
                  </a:ext>
                </a:extLst>
              </p:cNvPr>
              <p:cNvSpPr/>
              <p:nvPr/>
            </p:nvSpPr>
            <p:spPr>
              <a:xfrm>
                <a:off x="-1508654"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2" name="Freeform 701">
                <a:extLst>
                  <a:ext uri="{FF2B5EF4-FFF2-40B4-BE49-F238E27FC236}">
                    <a16:creationId xmlns:a16="http://schemas.microsoft.com/office/drawing/2014/main" id="{25004789-2959-9FA6-0ACA-8684C4469EDD}"/>
                  </a:ext>
                </a:extLst>
              </p:cNvPr>
              <p:cNvSpPr/>
              <p:nvPr/>
            </p:nvSpPr>
            <p:spPr>
              <a:xfrm>
                <a:off x="-1482792"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03" name="Graphic 45">
              <a:extLst>
                <a:ext uri="{FF2B5EF4-FFF2-40B4-BE49-F238E27FC236}">
                  <a16:creationId xmlns:a16="http://schemas.microsoft.com/office/drawing/2014/main" id="{0805A4F5-CC90-3E9B-6A01-AE6C6BE5E5C5}"/>
                </a:ext>
              </a:extLst>
            </p:cNvPr>
            <p:cNvGrpSpPr/>
            <p:nvPr/>
          </p:nvGrpSpPr>
          <p:grpSpPr>
            <a:xfrm>
              <a:off x="-1519112" y="907031"/>
              <a:ext cx="51722" cy="51815"/>
              <a:chOff x="-1519112" y="907031"/>
              <a:chExt cx="51722" cy="51815"/>
            </a:xfrm>
          </p:grpSpPr>
          <p:sp>
            <p:nvSpPr>
              <p:cNvPr id="704" name="Freeform 703">
                <a:extLst>
                  <a:ext uri="{FF2B5EF4-FFF2-40B4-BE49-F238E27FC236}">
                    <a16:creationId xmlns:a16="http://schemas.microsoft.com/office/drawing/2014/main" id="{D8E94BCB-801E-C3C3-2C8E-45D1B337469B}"/>
                  </a:ext>
                </a:extLst>
              </p:cNvPr>
              <p:cNvSpPr/>
              <p:nvPr/>
            </p:nvSpPr>
            <p:spPr>
              <a:xfrm>
                <a:off x="-1519112"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5" name="Freeform 704">
                <a:extLst>
                  <a:ext uri="{FF2B5EF4-FFF2-40B4-BE49-F238E27FC236}">
                    <a16:creationId xmlns:a16="http://schemas.microsoft.com/office/drawing/2014/main" id="{D43ADB80-B671-22C4-76CC-FB1F591D7C82}"/>
                  </a:ext>
                </a:extLst>
              </p:cNvPr>
              <p:cNvSpPr/>
              <p:nvPr/>
            </p:nvSpPr>
            <p:spPr>
              <a:xfrm>
                <a:off x="-149325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06" name="Graphic 45">
              <a:extLst>
                <a:ext uri="{FF2B5EF4-FFF2-40B4-BE49-F238E27FC236}">
                  <a16:creationId xmlns:a16="http://schemas.microsoft.com/office/drawing/2014/main" id="{2B9ACB60-F6D3-9F57-11B0-A087CA082CBB}"/>
                </a:ext>
              </a:extLst>
            </p:cNvPr>
            <p:cNvGrpSpPr/>
            <p:nvPr/>
          </p:nvGrpSpPr>
          <p:grpSpPr>
            <a:xfrm>
              <a:off x="-1529666" y="907031"/>
              <a:ext cx="51818" cy="51815"/>
              <a:chOff x="-1529666" y="907031"/>
              <a:chExt cx="51818" cy="51815"/>
            </a:xfrm>
          </p:grpSpPr>
          <p:sp>
            <p:nvSpPr>
              <p:cNvPr id="707" name="Freeform 706">
                <a:extLst>
                  <a:ext uri="{FF2B5EF4-FFF2-40B4-BE49-F238E27FC236}">
                    <a16:creationId xmlns:a16="http://schemas.microsoft.com/office/drawing/2014/main" id="{24F561A7-DDF0-34C1-3423-32121CD73DF7}"/>
                  </a:ext>
                </a:extLst>
              </p:cNvPr>
              <p:cNvSpPr/>
              <p:nvPr/>
            </p:nvSpPr>
            <p:spPr>
              <a:xfrm>
                <a:off x="-1529666"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8" name="Freeform 707">
                <a:extLst>
                  <a:ext uri="{FF2B5EF4-FFF2-40B4-BE49-F238E27FC236}">
                    <a16:creationId xmlns:a16="http://schemas.microsoft.com/office/drawing/2014/main" id="{86C1E01F-EB49-11EB-1E4D-DB47791F84FC}"/>
                  </a:ext>
                </a:extLst>
              </p:cNvPr>
              <p:cNvSpPr/>
              <p:nvPr/>
            </p:nvSpPr>
            <p:spPr>
              <a:xfrm>
                <a:off x="-1503710"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09" name="Graphic 45">
              <a:extLst>
                <a:ext uri="{FF2B5EF4-FFF2-40B4-BE49-F238E27FC236}">
                  <a16:creationId xmlns:a16="http://schemas.microsoft.com/office/drawing/2014/main" id="{FF177280-1999-F89D-1B95-AACD15A25231}"/>
                </a:ext>
              </a:extLst>
            </p:cNvPr>
            <p:cNvGrpSpPr/>
            <p:nvPr/>
          </p:nvGrpSpPr>
          <p:grpSpPr>
            <a:xfrm>
              <a:off x="-1539174" y="907031"/>
              <a:ext cx="51818" cy="51815"/>
              <a:chOff x="-1539174" y="907031"/>
              <a:chExt cx="51818" cy="51815"/>
            </a:xfrm>
          </p:grpSpPr>
          <p:sp>
            <p:nvSpPr>
              <p:cNvPr id="710" name="Freeform 709">
                <a:extLst>
                  <a:ext uri="{FF2B5EF4-FFF2-40B4-BE49-F238E27FC236}">
                    <a16:creationId xmlns:a16="http://schemas.microsoft.com/office/drawing/2014/main" id="{5A3905F8-B197-976A-2F7B-0791D017C1ED}"/>
                  </a:ext>
                </a:extLst>
              </p:cNvPr>
              <p:cNvSpPr/>
              <p:nvPr/>
            </p:nvSpPr>
            <p:spPr>
              <a:xfrm>
                <a:off x="-1539174"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1" name="Freeform 710">
                <a:extLst>
                  <a:ext uri="{FF2B5EF4-FFF2-40B4-BE49-F238E27FC236}">
                    <a16:creationId xmlns:a16="http://schemas.microsoft.com/office/drawing/2014/main" id="{E9C6FB03-38DF-93A1-716E-B7C2454979E9}"/>
                  </a:ext>
                </a:extLst>
              </p:cNvPr>
              <p:cNvSpPr/>
              <p:nvPr/>
            </p:nvSpPr>
            <p:spPr>
              <a:xfrm>
                <a:off x="-1513313"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2" name="Graphic 45">
              <a:extLst>
                <a:ext uri="{FF2B5EF4-FFF2-40B4-BE49-F238E27FC236}">
                  <a16:creationId xmlns:a16="http://schemas.microsoft.com/office/drawing/2014/main" id="{4FDCEDB2-75F9-6D98-B0ED-8878A78D0810}"/>
                </a:ext>
              </a:extLst>
            </p:cNvPr>
            <p:cNvGrpSpPr/>
            <p:nvPr/>
          </p:nvGrpSpPr>
          <p:grpSpPr>
            <a:xfrm>
              <a:off x="-1534515" y="907031"/>
              <a:ext cx="51722" cy="51815"/>
              <a:chOff x="-1534515" y="907031"/>
              <a:chExt cx="51722" cy="51815"/>
            </a:xfrm>
          </p:grpSpPr>
          <p:sp>
            <p:nvSpPr>
              <p:cNvPr id="713" name="Freeform 712">
                <a:extLst>
                  <a:ext uri="{FF2B5EF4-FFF2-40B4-BE49-F238E27FC236}">
                    <a16:creationId xmlns:a16="http://schemas.microsoft.com/office/drawing/2014/main" id="{29373FF7-C151-8710-5388-F312E9AA757B}"/>
                  </a:ext>
                </a:extLst>
              </p:cNvPr>
              <p:cNvSpPr/>
              <p:nvPr/>
            </p:nvSpPr>
            <p:spPr>
              <a:xfrm>
                <a:off x="-1534515"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4" name="Freeform 713">
                <a:extLst>
                  <a:ext uri="{FF2B5EF4-FFF2-40B4-BE49-F238E27FC236}">
                    <a16:creationId xmlns:a16="http://schemas.microsoft.com/office/drawing/2014/main" id="{88043B38-329B-8777-19A9-D36510915429}"/>
                  </a:ext>
                </a:extLst>
              </p:cNvPr>
              <p:cNvSpPr/>
              <p:nvPr/>
            </p:nvSpPr>
            <p:spPr>
              <a:xfrm>
                <a:off x="-1508654"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 name="Graphic 45">
              <a:extLst>
                <a:ext uri="{FF2B5EF4-FFF2-40B4-BE49-F238E27FC236}">
                  <a16:creationId xmlns:a16="http://schemas.microsoft.com/office/drawing/2014/main" id="{170D4404-9D24-B1BB-88BA-DD0A42720CB2}"/>
                </a:ext>
              </a:extLst>
            </p:cNvPr>
            <p:cNvGrpSpPr/>
            <p:nvPr/>
          </p:nvGrpSpPr>
          <p:grpSpPr>
            <a:xfrm>
              <a:off x="-1549823" y="907031"/>
              <a:ext cx="51722" cy="51815"/>
              <a:chOff x="-1549823" y="907031"/>
              <a:chExt cx="51722" cy="51815"/>
            </a:xfrm>
          </p:grpSpPr>
          <p:sp>
            <p:nvSpPr>
              <p:cNvPr id="716" name="Freeform 715">
                <a:extLst>
                  <a:ext uri="{FF2B5EF4-FFF2-40B4-BE49-F238E27FC236}">
                    <a16:creationId xmlns:a16="http://schemas.microsoft.com/office/drawing/2014/main" id="{880AE00B-438E-8B35-79B1-D3F6CBC36AE4}"/>
                  </a:ext>
                </a:extLst>
              </p:cNvPr>
              <p:cNvSpPr/>
              <p:nvPr/>
            </p:nvSpPr>
            <p:spPr>
              <a:xfrm>
                <a:off x="-154982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7" name="Freeform 716">
                <a:extLst>
                  <a:ext uri="{FF2B5EF4-FFF2-40B4-BE49-F238E27FC236}">
                    <a16:creationId xmlns:a16="http://schemas.microsoft.com/office/drawing/2014/main" id="{1F6C641F-1C5B-601B-6A0D-9481FAF94DC3}"/>
                  </a:ext>
                </a:extLst>
              </p:cNvPr>
              <p:cNvSpPr/>
              <p:nvPr/>
            </p:nvSpPr>
            <p:spPr>
              <a:xfrm>
                <a:off x="-1523962"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 name="Graphic 45">
              <a:extLst>
                <a:ext uri="{FF2B5EF4-FFF2-40B4-BE49-F238E27FC236}">
                  <a16:creationId xmlns:a16="http://schemas.microsoft.com/office/drawing/2014/main" id="{A554526A-9556-5F12-6039-1FA6C41C0DDB}"/>
                </a:ext>
              </a:extLst>
            </p:cNvPr>
            <p:cNvGrpSpPr/>
            <p:nvPr/>
          </p:nvGrpSpPr>
          <p:grpSpPr>
            <a:xfrm>
              <a:off x="-1559331" y="907031"/>
              <a:ext cx="51722" cy="51815"/>
              <a:chOff x="-1559331" y="907031"/>
              <a:chExt cx="51722" cy="51815"/>
            </a:xfrm>
          </p:grpSpPr>
          <p:sp>
            <p:nvSpPr>
              <p:cNvPr id="719" name="Freeform 718">
                <a:extLst>
                  <a:ext uri="{FF2B5EF4-FFF2-40B4-BE49-F238E27FC236}">
                    <a16:creationId xmlns:a16="http://schemas.microsoft.com/office/drawing/2014/main" id="{D0B19F8F-8718-10A2-A287-FB5713D9BC27}"/>
                  </a:ext>
                </a:extLst>
              </p:cNvPr>
              <p:cNvSpPr/>
              <p:nvPr/>
            </p:nvSpPr>
            <p:spPr>
              <a:xfrm>
                <a:off x="-1559331"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0" name="Freeform 719">
                <a:extLst>
                  <a:ext uri="{FF2B5EF4-FFF2-40B4-BE49-F238E27FC236}">
                    <a16:creationId xmlns:a16="http://schemas.microsoft.com/office/drawing/2014/main" id="{BE28EC84-76D9-F3D9-18A6-EA95BE6ABB06}"/>
                  </a:ext>
                </a:extLst>
              </p:cNvPr>
              <p:cNvSpPr/>
              <p:nvPr/>
            </p:nvSpPr>
            <p:spPr>
              <a:xfrm>
                <a:off x="-1533469"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 name="Graphic 45">
              <a:extLst>
                <a:ext uri="{FF2B5EF4-FFF2-40B4-BE49-F238E27FC236}">
                  <a16:creationId xmlns:a16="http://schemas.microsoft.com/office/drawing/2014/main" id="{F28F6417-FBFE-E0D2-0AB4-45F7F2D63B71}"/>
                </a:ext>
              </a:extLst>
            </p:cNvPr>
            <p:cNvGrpSpPr/>
            <p:nvPr/>
          </p:nvGrpSpPr>
          <p:grpSpPr>
            <a:xfrm>
              <a:off x="-1563705" y="907031"/>
              <a:ext cx="51818" cy="51815"/>
              <a:chOff x="-1563705" y="907031"/>
              <a:chExt cx="51818" cy="51815"/>
            </a:xfrm>
          </p:grpSpPr>
          <p:sp>
            <p:nvSpPr>
              <p:cNvPr id="722" name="Freeform 721">
                <a:extLst>
                  <a:ext uri="{FF2B5EF4-FFF2-40B4-BE49-F238E27FC236}">
                    <a16:creationId xmlns:a16="http://schemas.microsoft.com/office/drawing/2014/main" id="{024B738C-F464-7ECB-8ABA-0DB9B78C2484}"/>
                  </a:ext>
                </a:extLst>
              </p:cNvPr>
              <p:cNvSpPr/>
              <p:nvPr/>
            </p:nvSpPr>
            <p:spPr>
              <a:xfrm>
                <a:off x="-1563705"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3" name="Freeform 722">
                <a:extLst>
                  <a:ext uri="{FF2B5EF4-FFF2-40B4-BE49-F238E27FC236}">
                    <a16:creationId xmlns:a16="http://schemas.microsoft.com/office/drawing/2014/main" id="{5C8999DF-A496-44B6-DFF5-90CCA43BAE2A}"/>
                  </a:ext>
                </a:extLst>
              </p:cNvPr>
              <p:cNvSpPr/>
              <p:nvPr/>
            </p:nvSpPr>
            <p:spPr>
              <a:xfrm>
                <a:off x="-1537748"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4" name="Graphic 45">
              <a:extLst>
                <a:ext uri="{FF2B5EF4-FFF2-40B4-BE49-F238E27FC236}">
                  <a16:creationId xmlns:a16="http://schemas.microsoft.com/office/drawing/2014/main" id="{CF10CD96-6D27-0F63-1741-B6A89748131C}"/>
                </a:ext>
              </a:extLst>
            </p:cNvPr>
            <p:cNvGrpSpPr/>
            <p:nvPr/>
          </p:nvGrpSpPr>
          <p:grpSpPr>
            <a:xfrm>
              <a:off x="-1575684" y="907031"/>
              <a:ext cx="51722" cy="51815"/>
              <a:chOff x="-1575684" y="907031"/>
              <a:chExt cx="51722" cy="51815"/>
            </a:xfrm>
          </p:grpSpPr>
          <p:sp>
            <p:nvSpPr>
              <p:cNvPr id="725" name="Freeform 724">
                <a:extLst>
                  <a:ext uri="{FF2B5EF4-FFF2-40B4-BE49-F238E27FC236}">
                    <a16:creationId xmlns:a16="http://schemas.microsoft.com/office/drawing/2014/main" id="{7C317B1A-7872-5945-E1F8-F60BB21F8524}"/>
                  </a:ext>
                </a:extLst>
              </p:cNvPr>
              <p:cNvSpPr/>
              <p:nvPr/>
            </p:nvSpPr>
            <p:spPr>
              <a:xfrm>
                <a:off x="-1575684"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6" name="Freeform 725">
                <a:extLst>
                  <a:ext uri="{FF2B5EF4-FFF2-40B4-BE49-F238E27FC236}">
                    <a16:creationId xmlns:a16="http://schemas.microsoft.com/office/drawing/2014/main" id="{CFD288C8-A951-1A90-2831-3A1C4B6A9755}"/>
                  </a:ext>
                </a:extLst>
              </p:cNvPr>
              <p:cNvSpPr/>
              <p:nvPr/>
            </p:nvSpPr>
            <p:spPr>
              <a:xfrm>
                <a:off x="-1549823"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7" name="Graphic 45">
              <a:extLst>
                <a:ext uri="{FF2B5EF4-FFF2-40B4-BE49-F238E27FC236}">
                  <a16:creationId xmlns:a16="http://schemas.microsoft.com/office/drawing/2014/main" id="{14D07395-7E83-D9DE-163C-20430DAF11FD}"/>
                </a:ext>
              </a:extLst>
            </p:cNvPr>
            <p:cNvGrpSpPr/>
            <p:nvPr/>
          </p:nvGrpSpPr>
          <p:grpSpPr>
            <a:xfrm>
              <a:off x="-1580629" y="907031"/>
              <a:ext cx="51818" cy="51815"/>
              <a:chOff x="-1580629" y="907031"/>
              <a:chExt cx="51818" cy="51815"/>
            </a:xfrm>
          </p:grpSpPr>
          <p:sp>
            <p:nvSpPr>
              <p:cNvPr id="728" name="Freeform 727">
                <a:extLst>
                  <a:ext uri="{FF2B5EF4-FFF2-40B4-BE49-F238E27FC236}">
                    <a16:creationId xmlns:a16="http://schemas.microsoft.com/office/drawing/2014/main" id="{2FDF2050-1C57-A254-D901-50BF653A37B6}"/>
                  </a:ext>
                </a:extLst>
              </p:cNvPr>
              <p:cNvSpPr/>
              <p:nvPr/>
            </p:nvSpPr>
            <p:spPr>
              <a:xfrm>
                <a:off x="-1580629"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9" name="Freeform 728">
                <a:extLst>
                  <a:ext uri="{FF2B5EF4-FFF2-40B4-BE49-F238E27FC236}">
                    <a16:creationId xmlns:a16="http://schemas.microsoft.com/office/drawing/2014/main" id="{2325894B-34E5-26E3-6275-02355EFD7DCC}"/>
                  </a:ext>
                </a:extLst>
              </p:cNvPr>
              <p:cNvSpPr/>
              <p:nvPr/>
            </p:nvSpPr>
            <p:spPr>
              <a:xfrm>
                <a:off x="-1554672"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30" name="Graphic 45">
              <a:extLst>
                <a:ext uri="{FF2B5EF4-FFF2-40B4-BE49-F238E27FC236}">
                  <a16:creationId xmlns:a16="http://schemas.microsoft.com/office/drawing/2014/main" id="{76F0C746-8A36-BDAC-C25C-679AE682577E}"/>
                </a:ext>
              </a:extLst>
            </p:cNvPr>
            <p:cNvGrpSpPr/>
            <p:nvPr/>
          </p:nvGrpSpPr>
          <p:grpSpPr>
            <a:xfrm>
              <a:off x="-1611149" y="907031"/>
              <a:ext cx="51818" cy="51815"/>
              <a:chOff x="-1611149" y="907031"/>
              <a:chExt cx="51818" cy="51815"/>
            </a:xfrm>
          </p:grpSpPr>
          <p:sp>
            <p:nvSpPr>
              <p:cNvPr id="731" name="Freeform 730">
                <a:extLst>
                  <a:ext uri="{FF2B5EF4-FFF2-40B4-BE49-F238E27FC236}">
                    <a16:creationId xmlns:a16="http://schemas.microsoft.com/office/drawing/2014/main" id="{ACB4F8EF-36A9-3796-998C-1F367BC30D17}"/>
                  </a:ext>
                </a:extLst>
              </p:cNvPr>
              <p:cNvSpPr/>
              <p:nvPr/>
            </p:nvSpPr>
            <p:spPr>
              <a:xfrm>
                <a:off x="-1611149"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2" name="Freeform 731">
                <a:extLst>
                  <a:ext uri="{FF2B5EF4-FFF2-40B4-BE49-F238E27FC236}">
                    <a16:creationId xmlns:a16="http://schemas.microsoft.com/office/drawing/2014/main" id="{741A40E6-C978-FCC6-4D35-63A184DE3F5E}"/>
                  </a:ext>
                </a:extLst>
              </p:cNvPr>
              <p:cNvSpPr/>
              <p:nvPr/>
            </p:nvSpPr>
            <p:spPr>
              <a:xfrm>
                <a:off x="-1585192"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33" name="Graphic 45">
              <a:extLst>
                <a:ext uri="{FF2B5EF4-FFF2-40B4-BE49-F238E27FC236}">
                  <a16:creationId xmlns:a16="http://schemas.microsoft.com/office/drawing/2014/main" id="{45DF0C33-856C-9AAC-25E2-00E2EE4BFC35}"/>
                </a:ext>
              </a:extLst>
            </p:cNvPr>
            <p:cNvGrpSpPr/>
            <p:nvPr/>
          </p:nvGrpSpPr>
          <p:grpSpPr>
            <a:xfrm>
              <a:off x="-1623129" y="907031"/>
              <a:ext cx="51722" cy="51815"/>
              <a:chOff x="-1623129" y="907031"/>
              <a:chExt cx="51722" cy="51815"/>
            </a:xfrm>
          </p:grpSpPr>
          <p:sp>
            <p:nvSpPr>
              <p:cNvPr id="734" name="Freeform 733">
                <a:extLst>
                  <a:ext uri="{FF2B5EF4-FFF2-40B4-BE49-F238E27FC236}">
                    <a16:creationId xmlns:a16="http://schemas.microsoft.com/office/drawing/2014/main" id="{D3230FAE-3BD6-152E-951A-99C8BD7B8F65}"/>
                  </a:ext>
                </a:extLst>
              </p:cNvPr>
              <p:cNvSpPr/>
              <p:nvPr/>
            </p:nvSpPr>
            <p:spPr>
              <a:xfrm>
                <a:off x="-1623129"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5" name="Freeform 734">
                <a:extLst>
                  <a:ext uri="{FF2B5EF4-FFF2-40B4-BE49-F238E27FC236}">
                    <a16:creationId xmlns:a16="http://schemas.microsoft.com/office/drawing/2014/main" id="{26F1B6FB-7CF4-3436-C7C8-1D36F43660DB}"/>
                  </a:ext>
                </a:extLst>
              </p:cNvPr>
              <p:cNvSpPr/>
              <p:nvPr/>
            </p:nvSpPr>
            <p:spPr>
              <a:xfrm>
                <a:off x="-1597267"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36" name="Graphic 45">
              <a:extLst>
                <a:ext uri="{FF2B5EF4-FFF2-40B4-BE49-F238E27FC236}">
                  <a16:creationId xmlns:a16="http://schemas.microsoft.com/office/drawing/2014/main" id="{B0993879-1C36-0AC0-A81A-82BF75FD1DA1}"/>
                </a:ext>
              </a:extLst>
            </p:cNvPr>
            <p:cNvGrpSpPr/>
            <p:nvPr/>
          </p:nvGrpSpPr>
          <p:grpSpPr>
            <a:xfrm>
              <a:off x="-1633493" y="907031"/>
              <a:ext cx="51722" cy="51815"/>
              <a:chOff x="-1633493" y="907031"/>
              <a:chExt cx="51722" cy="51815"/>
            </a:xfrm>
          </p:grpSpPr>
          <p:sp>
            <p:nvSpPr>
              <p:cNvPr id="737" name="Freeform 736">
                <a:extLst>
                  <a:ext uri="{FF2B5EF4-FFF2-40B4-BE49-F238E27FC236}">
                    <a16:creationId xmlns:a16="http://schemas.microsoft.com/office/drawing/2014/main" id="{6DDF793D-7A1F-7441-1B80-1D30996B525B}"/>
                  </a:ext>
                </a:extLst>
              </p:cNvPr>
              <p:cNvSpPr/>
              <p:nvPr/>
            </p:nvSpPr>
            <p:spPr>
              <a:xfrm>
                <a:off x="-163349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8" name="Freeform 737">
                <a:extLst>
                  <a:ext uri="{FF2B5EF4-FFF2-40B4-BE49-F238E27FC236}">
                    <a16:creationId xmlns:a16="http://schemas.microsoft.com/office/drawing/2014/main" id="{81E68EFC-EA9B-02D7-4995-01C9004C0406}"/>
                  </a:ext>
                </a:extLst>
              </p:cNvPr>
              <p:cNvSpPr/>
              <p:nvPr/>
            </p:nvSpPr>
            <p:spPr>
              <a:xfrm>
                <a:off x="-160763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39" name="Graphic 45">
              <a:extLst>
                <a:ext uri="{FF2B5EF4-FFF2-40B4-BE49-F238E27FC236}">
                  <a16:creationId xmlns:a16="http://schemas.microsoft.com/office/drawing/2014/main" id="{C6B39FF0-E923-E2F9-2DF2-2A659DC178F1}"/>
                </a:ext>
              </a:extLst>
            </p:cNvPr>
            <p:cNvGrpSpPr/>
            <p:nvPr/>
          </p:nvGrpSpPr>
          <p:grpSpPr>
            <a:xfrm>
              <a:off x="-1638722" y="907031"/>
              <a:ext cx="51722" cy="51815"/>
              <a:chOff x="-1638722" y="907031"/>
              <a:chExt cx="51722" cy="51815"/>
            </a:xfrm>
          </p:grpSpPr>
          <p:sp>
            <p:nvSpPr>
              <p:cNvPr id="740" name="Freeform 739">
                <a:extLst>
                  <a:ext uri="{FF2B5EF4-FFF2-40B4-BE49-F238E27FC236}">
                    <a16:creationId xmlns:a16="http://schemas.microsoft.com/office/drawing/2014/main" id="{B5C571F5-F6C4-7A4D-E26C-5CF99BDA91FB}"/>
                  </a:ext>
                </a:extLst>
              </p:cNvPr>
              <p:cNvSpPr/>
              <p:nvPr/>
            </p:nvSpPr>
            <p:spPr>
              <a:xfrm>
                <a:off x="-1638722"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1" name="Freeform 740">
                <a:extLst>
                  <a:ext uri="{FF2B5EF4-FFF2-40B4-BE49-F238E27FC236}">
                    <a16:creationId xmlns:a16="http://schemas.microsoft.com/office/drawing/2014/main" id="{CC124309-7EBE-4C7F-DA76-231D1829084C}"/>
                  </a:ext>
                </a:extLst>
              </p:cNvPr>
              <p:cNvSpPr/>
              <p:nvPr/>
            </p:nvSpPr>
            <p:spPr>
              <a:xfrm>
                <a:off x="-1612860"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2" name="Graphic 45">
              <a:extLst>
                <a:ext uri="{FF2B5EF4-FFF2-40B4-BE49-F238E27FC236}">
                  <a16:creationId xmlns:a16="http://schemas.microsoft.com/office/drawing/2014/main" id="{2831A97F-56B0-F26C-86FB-1A9F3014B359}"/>
                </a:ext>
              </a:extLst>
            </p:cNvPr>
            <p:cNvGrpSpPr/>
            <p:nvPr/>
          </p:nvGrpSpPr>
          <p:grpSpPr>
            <a:xfrm>
              <a:off x="-1654695" y="907031"/>
              <a:ext cx="51722" cy="51815"/>
              <a:chOff x="-1654695" y="907031"/>
              <a:chExt cx="51722" cy="51815"/>
            </a:xfrm>
          </p:grpSpPr>
          <p:sp>
            <p:nvSpPr>
              <p:cNvPr id="743" name="Freeform 742">
                <a:extLst>
                  <a:ext uri="{FF2B5EF4-FFF2-40B4-BE49-F238E27FC236}">
                    <a16:creationId xmlns:a16="http://schemas.microsoft.com/office/drawing/2014/main" id="{DC4D348D-8658-4954-1FFE-6827CADB4D8A}"/>
                  </a:ext>
                </a:extLst>
              </p:cNvPr>
              <p:cNvSpPr/>
              <p:nvPr/>
            </p:nvSpPr>
            <p:spPr>
              <a:xfrm>
                <a:off x="-1654695"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4" name="Freeform 743">
                <a:extLst>
                  <a:ext uri="{FF2B5EF4-FFF2-40B4-BE49-F238E27FC236}">
                    <a16:creationId xmlns:a16="http://schemas.microsoft.com/office/drawing/2014/main" id="{6A9B7BCA-CAF6-9179-64E2-93A23622C8B3}"/>
                  </a:ext>
                </a:extLst>
              </p:cNvPr>
              <p:cNvSpPr/>
              <p:nvPr/>
            </p:nvSpPr>
            <p:spPr>
              <a:xfrm>
                <a:off x="-1628834"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5" name="Graphic 45">
              <a:extLst>
                <a:ext uri="{FF2B5EF4-FFF2-40B4-BE49-F238E27FC236}">
                  <a16:creationId xmlns:a16="http://schemas.microsoft.com/office/drawing/2014/main" id="{014881FF-311A-E2E4-66EA-6AAAF5DA2A25}"/>
                </a:ext>
              </a:extLst>
            </p:cNvPr>
            <p:cNvGrpSpPr/>
            <p:nvPr/>
          </p:nvGrpSpPr>
          <p:grpSpPr>
            <a:xfrm>
              <a:off x="-1674947" y="907031"/>
              <a:ext cx="51818" cy="51815"/>
              <a:chOff x="-1674947" y="907031"/>
              <a:chExt cx="51818" cy="51815"/>
            </a:xfrm>
          </p:grpSpPr>
          <p:sp>
            <p:nvSpPr>
              <p:cNvPr id="746" name="Freeform 745">
                <a:extLst>
                  <a:ext uri="{FF2B5EF4-FFF2-40B4-BE49-F238E27FC236}">
                    <a16:creationId xmlns:a16="http://schemas.microsoft.com/office/drawing/2014/main" id="{EFDC0026-B660-B24E-D54C-A7A17AAA7934}"/>
                  </a:ext>
                </a:extLst>
              </p:cNvPr>
              <p:cNvSpPr/>
              <p:nvPr/>
            </p:nvSpPr>
            <p:spPr>
              <a:xfrm>
                <a:off x="-1674947"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7" name="Freeform 746">
                <a:extLst>
                  <a:ext uri="{FF2B5EF4-FFF2-40B4-BE49-F238E27FC236}">
                    <a16:creationId xmlns:a16="http://schemas.microsoft.com/office/drawing/2014/main" id="{A408D4A6-1A89-DDF7-D302-28600A3B51B7}"/>
                  </a:ext>
                </a:extLst>
              </p:cNvPr>
              <p:cNvSpPr/>
              <p:nvPr/>
            </p:nvSpPr>
            <p:spPr>
              <a:xfrm>
                <a:off x="-1649085"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 name="Graphic 45">
              <a:extLst>
                <a:ext uri="{FF2B5EF4-FFF2-40B4-BE49-F238E27FC236}">
                  <a16:creationId xmlns:a16="http://schemas.microsoft.com/office/drawing/2014/main" id="{0A57F951-7457-27B8-56C3-DB89F0D649B8}"/>
                </a:ext>
              </a:extLst>
            </p:cNvPr>
            <p:cNvGrpSpPr/>
            <p:nvPr/>
          </p:nvGrpSpPr>
          <p:grpSpPr>
            <a:xfrm>
              <a:off x="-1688353" y="907031"/>
              <a:ext cx="51818" cy="51815"/>
              <a:chOff x="-1688353" y="907031"/>
              <a:chExt cx="51818" cy="51815"/>
            </a:xfrm>
          </p:grpSpPr>
          <p:sp>
            <p:nvSpPr>
              <p:cNvPr id="749" name="Freeform 748">
                <a:extLst>
                  <a:ext uri="{FF2B5EF4-FFF2-40B4-BE49-F238E27FC236}">
                    <a16:creationId xmlns:a16="http://schemas.microsoft.com/office/drawing/2014/main" id="{8E83FFDB-4EF8-095A-DF63-BE5FFAB3C133}"/>
                  </a:ext>
                </a:extLst>
              </p:cNvPr>
              <p:cNvSpPr/>
              <p:nvPr/>
            </p:nvSpPr>
            <p:spPr>
              <a:xfrm>
                <a:off x="-1688353"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0" name="Freeform 749">
                <a:extLst>
                  <a:ext uri="{FF2B5EF4-FFF2-40B4-BE49-F238E27FC236}">
                    <a16:creationId xmlns:a16="http://schemas.microsoft.com/office/drawing/2014/main" id="{73A2B4E4-13F6-75A6-D271-4E43AE01661E}"/>
                  </a:ext>
                </a:extLst>
              </p:cNvPr>
              <p:cNvSpPr/>
              <p:nvPr/>
            </p:nvSpPr>
            <p:spPr>
              <a:xfrm>
                <a:off x="-1662492"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 name="Graphic 45">
              <a:extLst>
                <a:ext uri="{FF2B5EF4-FFF2-40B4-BE49-F238E27FC236}">
                  <a16:creationId xmlns:a16="http://schemas.microsoft.com/office/drawing/2014/main" id="{5BDE8873-7CEC-E853-A527-64703348C33B}"/>
                </a:ext>
              </a:extLst>
            </p:cNvPr>
            <p:cNvGrpSpPr/>
            <p:nvPr/>
          </p:nvGrpSpPr>
          <p:grpSpPr>
            <a:xfrm>
              <a:off x="-1701759" y="907031"/>
              <a:ext cx="51722" cy="51815"/>
              <a:chOff x="-1701759" y="907031"/>
              <a:chExt cx="51722" cy="51815"/>
            </a:xfrm>
          </p:grpSpPr>
          <p:sp>
            <p:nvSpPr>
              <p:cNvPr id="752" name="Freeform 751">
                <a:extLst>
                  <a:ext uri="{FF2B5EF4-FFF2-40B4-BE49-F238E27FC236}">
                    <a16:creationId xmlns:a16="http://schemas.microsoft.com/office/drawing/2014/main" id="{2AAAB14A-561D-F877-D739-EAF66DC713B7}"/>
                  </a:ext>
                </a:extLst>
              </p:cNvPr>
              <p:cNvSpPr/>
              <p:nvPr/>
            </p:nvSpPr>
            <p:spPr>
              <a:xfrm>
                <a:off x="-1701759"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3" name="Freeform 752">
                <a:extLst>
                  <a:ext uri="{FF2B5EF4-FFF2-40B4-BE49-F238E27FC236}">
                    <a16:creationId xmlns:a16="http://schemas.microsoft.com/office/drawing/2014/main" id="{9B9CD459-BAAF-55F1-D3BC-2945E0A47BA1}"/>
                  </a:ext>
                </a:extLst>
              </p:cNvPr>
              <p:cNvSpPr/>
              <p:nvPr/>
            </p:nvSpPr>
            <p:spPr>
              <a:xfrm>
                <a:off x="-1675898"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 name="Graphic 45">
              <a:extLst>
                <a:ext uri="{FF2B5EF4-FFF2-40B4-BE49-F238E27FC236}">
                  <a16:creationId xmlns:a16="http://schemas.microsoft.com/office/drawing/2014/main" id="{40A8E331-4E00-B2D8-A9F5-C939C12BA6F6}"/>
                </a:ext>
              </a:extLst>
            </p:cNvPr>
            <p:cNvGrpSpPr/>
            <p:nvPr/>
          </p:nvGrpSpPr>
          <p:grpSpPr>
            <a:xfrm>
              <a:off x="-1711267" y="907031"/>
              <a:ext cx="51722" cy="51815"/>
              <a:chOff x="-1711267" y="907031"/>
              <a:chExt cx="51722" cy="51815"/>
            </a:xfrm>
          </p:grpSpPr>
          <p:sp>
            <p:nvSpPr>
              <p:cNvPr id="755" name="Freeform 754">
                <a:extLst>
                  <a:ext uri="{FF2B5EF4-FFF2-40B4-BE49-F238E27FC236}">
                    <a16:creationId xmlns:a16="http://schemas.microsoft.com/office/drawing/2014/main" id="{C8431AE9-8068-22F4-E473-7342D86F0611}"/>
                  </a:ext>
                </a:extLst>
              </p:cNvPr>
              <p:cNvSpPr/>
              <p:nvPr/>
            </p:nvSpPr>
            <p:spPr>
              <a:xfrm>
                <a:off x="-1711267"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6" name="Freeform 755">
                <a:extLst>
                  <a:ext uri="{FF2B5EF4-FFF2-40B4-BE49-F238E27FC236}">
                    <a16:creationId xmlns:a16="http://schemas.microsoft.com/office/drawing/2014/main" id="{215DD5D9-DA71-1193-4134-24552D91AC1B}"/>
                  </a:ext>
                </a:extLst>
              </p:cNvPr>
              <p:cNvSpPr/>
              <p:nvPr/>
            </p:nvSpPr>
            <p:spPr>
              <a:xfrm>
                <a:off x="-1685406"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 name="Graphic 45">
              <a:extLst>
                <a:ext uri="{FF2B5EF4-FFF2-40B4-BE49-F238E27FC236}">
                  <a16:creationId xmlns:a16="http://schemas.microsoft.com/office/drawing/2014/main" id="{20454398-376E-FBAC-F844-64606364A75F}"/>
                </a:ext>
              </a:extLst>
            </p:cNvPr>
            <p:cNvGrpSpPr/>
            <p:nvPr/>
          </p:nvGrpSpPr>
          <p:grpSpPr>
            <a:xfrm>
              <a:off x="-1706513" y="907031"/>
              <a:ext cx="51722" cy="51815"/>
              <a:chOff x="-1706513" y="907031"/>
              <a:chExt cx="51722" cy="51815"/>
            </a:xfrm>
          </p:grpSpPr>
          <p:sp>
            <p:nvSpPr>
              <p:cNvPr id="758" name="Freeform 757">
                <a:extLst>
                  <a:ext uri="{FF2B5EF4-FFF2-40B4-BE49-F238E27FC236}">
                    <a16:creationId xmlns:a16="http://schemas.microsoft.com/office/drawing/2014/main" id="{E8753377-C1C2-44A1-F800-EF9E295BFF35}"/>
                  </a:ext>
                </a:extLst>
              </p:cNvPr>
              <p:cNvSpPr/>
              <p:nvPr/>
            </p:nvSpPr>
            <p:spPr>
              <a:xfrm>
                <a:off x="-170651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9" name="Freeform 758">
                <a:extLst>
                  <a:ext uri="{FF2B5EF4-FFF2-40B4-BE49-F238E27FC236}">
                    <a16:creationId xmlns:a16="http://schemas.microsoft.com/office/drawing/2014/main" id="{B518688F-ECC6-49B4-8FAC-1C48B19A881E}"/>
                  </a:ext>
                </a:extLst>
              </p:cNvPr>
              <p:cNvSpPr/>
              <p:nvPr/>
            </p:nvSpPr>
            <p:spPr>
              <a:xfrm>
                <a:off x="-1680652"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0" name="Graphic 45">
              <a:extLst>
                <a:ext uri="{FF2B5EF4-FFF2-40B4-BE49-F238E27FC236}">
                  <a16:creationId xmlns:a16="http://schemas.microsoft.com/office/drawing/2014/main" id="{3A5B7E33-1B06-F6C1-37F2-A669154A000C}"/>
                </a:ext>
              </a:extLst>
            </p:cNvPr>
            <p:cNvGrpSpPr/>
            <p:nvPr/>
          </p:nvGrpSpPr>
          <p:grpSpPr>
            <a:xfrm>
              <a:off x="-1720775" y="907031"/>
              <a:ext cx="51722" cy="51815"/>
              <a:chOff x="-1720775" y="907031"/>
              <a:chExt cx="51722" cy="51815"/>
            </a:xfrm>
          </p:grpSpPr>
          <p:sp>
            <p:nvSpPr>
              <p:cNvPr id="761" name="Freeform 760">
                <a:extLst>
                  <a:ext uri="{FF2B5EF4-FFF2-40B4-BE49-F238E27FC236}">
                    <a16:creationId xmlns:a16="http://schemas.microsoft.com/office/drawing/2014/main" id="{B97F2809-24C8-1D23-F257-83B7EA850518}"/>
                  </a:ext>
                </a:extLst>
              </p:cNvPr>
              <p:cNvSpPr/>
              <p:nvPr/>
            </p:nvSpPr>
            <p:spPr>
              <a:xfrm>
                <a:off x="-1720775"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2" name="Freeform 761">
                <a:extLst>
                  <a:ext uri="{FF2B5EF4-FFF2-40B4-BE49-F238E27FC236}">
                    <a16:creationId xmlns:a16="http://schemas.microsoft.com/office/drawing/2014/main" id="{02D4203E-3757-C48B-DDB7-7D8D4FD71CF7}"/>
                  </a:ext>
                </a:extLst>
              </p:cNvPr>
              <p:cNvSpPr/>
              <p:nvPr/>
            </p:nvSpPr>
            <p:spPr>
              <a:xfrm>
                <a:off x="-1694914"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3" name="Graphic 45">
              <a:extLst>
                <a:ext uri="{FF2B5EF4-FFF2-40B4-BE49-F238E27FC236}">
                  <a16:creationId xmlns:a16="http://schemas.microsoft.com/office/drawing/2014/main" id="{5DB40216-1CC3-125B-B7A8-82B5E0F05401}"/>
                </a:ext>
              </a:extLst>
            </p:cNvPr>
            <p:cNvGrpSpPr/>
            <p:nvPr/>
          </p:nvGrpSpPr>
          <p:grpSpPr>
            <a:xfrm>
              <a:off x="-1730283" y="907031"/>
              <a:ext cx="51722" cy="51815"/>
              <a:chOff x="-1730283" y="907031"/>
              <a:chExt cx="51722" cy="51815"/>
            </a:xfrm>
          </p:grpSpPr>
          <p:sp>
            <p:nvSpPr>
              <p:cNvPr id="764" name="Freeform 763">
                <a:extLst>
                  <a:ext uri="{FF2B5EF4-FFF2-40B4-BE49-F238E27FC236}">
                    <a16:creationId xmlns:a16="http://schemas.microsoft.com/office/drawing/2014/main" id="{A132FD30-3D52-EE55-E832-111DAAE262D7}"/>
                  </a:ext>
                </a:extLst>
              </p:cNvPr>
              <p:cNvSpPr/>
              <p:nvPr/>
            </p:nvSpPr>
            <p:spPr>
              <a:xfrm>
                <a:off x="-173028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5" name="Freeform 764">
                <a:extLst>
                  <a:ext uri="{FF2B5EF4-FFF2-40B4-BE49-F238E27FC236}">
                    <a16:creationId xmlns:a16="http://schemas.microsoft.com/office/drawing/2014/main" id="{1CD84BEF-5D63-002F-E40D-63407119EC6D}"/>
                  </a:ext>
                </a:extLst>
              </p:cNvPr>
              <p:cNvSpPr/>
              <p:nvPr/>
            </p:nvSpPr>
            <p:spPr>
              <a:xfrm>
                <a:off x="-170442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6" name="Graphic 45">
              <a:extLst>
                <a:ext uri="{FF2B5EF4-FFF2-40B4-BE49-F238E27FC236}">
                  <a16:creationId xmlns:a16="http://schemas.microsoft.com/office/drawing/2014/main" id="{6B9AE066-0755-013B-9C15-C31ABA56D387}"/>
                </a:ext>
              </a:extLst>
            </p:cNvPr>
            <p:cNvGrpSpPr/>
            <p:nvPr/>
          </p:nvGrpSpPr>
          <p:grpSpPr>
            <a:xfrm>
              <a:off x="-1735037" y="907031"/>
              <a:ext cx="51722" cy="51815"/>
              <a:chOff x="-1735037" y="907031"/>
              <a:chExt cx="51722" cy="51815"/>
            </a:xfrm>
          </p:grpSpPr>
          <p:sp>
            <p:nvSpPr>
              <p:cNvPr id="767" name="Freeform 766">
                <a:extLst>
                  <a:ext uri="{FF2B5EF4-FFF2-40B4-BE49-F238E27FC236}">
                    <a16:creationId xmlns:a16="http://schemas.microsoft.com/office/drawing/2014/main" id="{B6498238-F9B4-FFFD-4970-842F871665B4}"/>
                  </a:ext>
                </a:extLst>
              </p:cNvPr>
              <p:cNvSpPr/>
              <p:nvPr/>
            </p:nvSpPr>
            <p:spPr>
              <a:xfrm>
                <a:off x="-1735037"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8" name="Freeform 767">
                <a:extLst>
                  <a:ext uri="{FF2B5EF4-FFF2-40B4-BE49-F238E27FC236}">
                    <a16:creationId xmlns:a16="http://schemas.microsoft.com/office/drawing/2014/main" id="{5CF90B00-03B1-52BA-1B36-1D1549E59B0A}"/>
                  </a:ext>
                </a:extLst>
              </p:cNvPr>
              <p:cNvSpPr/>
              <p:nvPr/>
            </p:nvSpPr>
            <p:spPr>
              <a:xfrm>
                <a:off x="-1709175"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9" name="Graphic 45">
              <a:extLst>
                <a:ext uri="{FF2B5EF4-FFF2-40B4-BE49-F238E27FC236}">
                  <a16:creationId xmlns:a16="http://schemas.microsoft.com/office/drawing/2014/main" id="{8842C270-C351-89EA-571E-C8C44D2F5BD3}"/>
                </a:ext>
              </a:extLst>
            </p:cNvPr>
            <p:cNvGrpSpPr/>
            <p:nvPr/>
          </p:nvGrpSpPr>
          <p:grpSpPr>
            <a:xfrm>
              <a:off x="-1725529" y="907031"/>
              <a:ext cx="51722" cy="51815"/>
              <a:chOff x="-1725529" y="907031"/>
              <a:chExt cx="51722" cy="51815"/>
            </a:xfrm>
          </p:grpSpPr>
          <p:sp>
            <p:nvSpPr>
              <p:cNvPr id="770" name="Freeform 769">
                <a:extLst>
                  <a:ext uri="{FF2B5EF4-FFF2-40B4-BE49-F238E27FC236}">
                    <a16:creationId xmlns:a16="http://schemas.microsoft.com/office/drawing/2014/main" id="{23301C8F-7DB3-8AA0-1CA8-831E4D003866}"/>
                  </a:ext>
                </a:extLst>
              </p:cNvPr>
              <p:cNvSpPr/>
              <p:nvPr/>
            </p:nvSpPr>
            <p:spPr>
              <a:xfrm>
                <a:off x="-1725529"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1" name="Freeform 770">
                <a:extLst>
                  <a:ext uri="{FF2B5EF4-FFF2-40B4-BE49-F238E27FC236}">
                    <a16:creationId xmlns:a16="http://schemas.microsoft.com/office/drawing/2014/main" id="{CF062E28-41F3-FE76-60BB-CF2875782032}"/>
                  </a:ext>
                </a:extLst>
              </p:cNvPr>
              <p:cNvSpPr/>
              <p:nvPr/>
            </p:nvSpPr>
            <p:spPr>
              <a:xfrm>
                <a:off x="-1699667"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2" name="Graphic 45">
              <a:extLst>
                <a:ext uri="{FF2B5EF4-FFF2-40B4-BE49-F238E27FC236}">
                  <a16:creationId xmlns:a16="http://schemas.microsoft.com/office/drawing/2014/main" id="{235ED1D2-F0A8-258D-D461-C5172A999314}"/>
                </a:ext>
              </a:extLst>
            </p:cNvPr>
            <p:cNvGrpSpPr/>
            <p:nvPr/>
          </p:nvGrpSpPr>
          <p:grpSpPr>
            <a:xfrm>
              <a:off x="-1739791" y="907031"/>
              <a:ext cx="51722" cy="51815"/>
              <a:chOff x="-1739791" y="907031"/>
              <a:chExt cx="51722" cy="51815"/>
            </a:xfrm>
          </p:grpSpPr>
          <p:sp>
            <p:nvSpPr>
              <p:cNvPr id="773" name="Freeform 772">
                <a:extLst>
                  <a:ext uri="{FF2B5EF4-FFF2-40B4-BE49-F238E27FC236}">
                    <a16:creationId xmlns:a16="http://schemas.microsoft.com/office/drawing/2014/main" id="{AB5D6400-AA07-C301-120C-F88E27A3DA6E}"/>
                  </a:ext>
                </a:extLst>
              </p:cNvPr>
              <p:cNvSpPr/>
              <p:nvPr/>
            </p:nvSpPr>
            <p:spPr>
              <a:xfrm>
                <a:off x="-1739791"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4" name="Freeform 773">
                <a:extLst>
                  <a:ext uri="{FF2B5EF4-FFF2-40B4-BE49-F238E27FC236}">
                    <a16:creationId xmlns:a16="http://schemas.microsoft.com/office/drawing/2014/main" id="{DCAF309B-FEF4-4A08-FDF5-C35556EC4729}"/>
                  </a:ext>
                </a:extLst>
              </p:cNvPr>
              <p:cNvSpPr/>
              <p:nvPr/>
            </p:nvSpPr>
            <p:spPr>
              <a:xfrm>
                <a:off x="-1713929"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5" name="Graphic 45">
              <a:extLst>
                <a:ext uri="{FF2B5EF4-FFF2-40B4-BE49-F238E27FC236}">
                  <a16:creationId xmlns:a16="http://schemas.microsoft.com/office/drawing/2014/main" id="{CFFB6B39-049B-5944-EA74-E769FC158B75}"/>
                </a:ext>
              </a:extLst>
            </p:cNvPr>
            <p:cNvGrpSpPr/>
            <p:nvPr/>
          </p:nvGrpSpPr>
          <p:grpSpPr>
            <a:xfrm>
              <a:off x="-1749299" y="907031"/>
              <a:ext cx="51722" cy="51815"/>
              <a:chOff x="-1749299" y="907031"/>
              <a:chExt cx="51722" cy="51815"/>
            </a:xfrm>
          </p:grpSpPr>
          <p:sp>
            <p:nvSpPr>
              <p:cNvPr id="776" name="Freeform 775">
                <a:extLst>
                  <a:ext uri="{FF2B5EF4-FFF2-40B4-BE49-F238E27FC236}">
                    <a16:creationId xmlns:a16="http://schemas.microsoft.com/office/drawing/2014/main" id="{249FB0EC-F638-24D5-81B2-7BBED3A3EC54}"/>
                  </a:ext>
                </a:extLst>
              </p:cNvPr>
              <p:cNvSpPr/>
              <p:nvPr/>
            </p:nvSpPr>
            <p:spPr>
              <a:xfrm>
                <a:off x="-1749299"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7" name="Freeform 776">
                <a:extLst>
                  <a:ext uri="{FF2B5EF4-FFF2-40B4-BE49-F238E27FC236}">
                    <a16:creationId xmlns:a16="http://schemas.microsoft.com/office/drawing/2014/main" id="{045D70A3-A528-9544-D4C3-8DFB71998908}"/>
                  </a:ext>
                </a:extLst>
              </p:cNvPr>
              <p:cNvSpPr/>
              <p:nvPr/>
            </p:nvSpPr>
            <p:spPr>
              <a:xfrm>
                <a:off x="-1723437"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8" name="Graphic 45">
              <a:extLst>
                <a:ext uri="{FF2B5EF4-FFF2-40B4-BE49-F238E27FC236}">
                  <a16:creationId xmlns:a16="http://schemas.microsoft.com/office/drawing/2014/main" id="{1F7B1D16-F72B-1BF8-4D6D-98EC260B0334}"/>
                </a:ext>
              </a:extLst>
            </p:cNvPr>
            <p:cNvGrpSpPr/>
            <p:nvPr/>
          </p:nvGrpSpPr>
          <p:grpSpPr>
            <a:xfrm>
              <a:off x="-1758807" y="907031"/>
              <a:ext cx="51722" cy="51815"/>
              <a:chOff x="-1758807" y="907031"/>
              <a:chExt cx="51722" cy="51815"/>
            </a:xfrm>
          </p:grpSpPr>
          <p:sp>
            <p:nvSpPr>
              <p:cNvPr id="779" name="Freeform 778">
                <a:extLst>
                  <a:ext uri="{FF2B5EF4-FFF2-40B4-BE49-F238E27FC236}">
                    <a16:creationId xmlns:a16="http://schemas.microsoft.com/office/drawing/2014/main" id="{61ED176E-8AB7-7B12-1D75-8E1BFE827AA5}"/>
                  </a:ext>
                </a:extLst>
              </p:cNvPr>
              <p:cNvSpPr/>
              <p:nvPr/>
            </p:nvSpPr>
            <p:spPr>
              <a:xfrm>
                <a:off x="-1758807"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0" name="Freeform 779">
                <a:extLst>
                  <a:ext uri="{FF2B5EF4-FFF2-40B4-BE49-F238E27FC236}">
                    <a16:creationId xmlns:a16="http://schemas.microsoft.com/office/drawing/2014/main" id="{74E197C2-A496-CDE4-75E0-6E8CAEA05CFE}"/>
                  </a:ext>
                </a:extLst>
              </p:cNvPr>
              <p:cNvSpPr/>
              <p:nvPr/>
            </p:nvSpPr>
            <p:spPr>
              <a:xfrm>
                <a:off x="-1732945"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1" name="Graphic 45">
              <a:extLst>
                <a:ext uri="{FF2B5EF4-FFF2-40B4-BE49-F238E27FC236}">
                  <a16:creationId xmlns:a16="http://schemas.microsoft.com/office/drawing/2014/main" id="{87CCC872-C801-0989-F686-F47877D1BEF7}"/>
                </a:ext>
              </a:extLst>
            </p:cNvPr>
            <p:cNvGrpSpPr/>
            <p:nvPr/>
          </p:nvGrpSpPr>
          <p:grpSpPr>
            <a:xfrm>
              <a:off x="-1768315" y="907031"/>
              <a:ext cx="51722" cy="51815"/>
              <a:chOff x="-1768315" y="907031"/>
              <a:chExt cx="51722" cy="51815"/>
            </a:xfrm>
          </p:grpSpPr>
          <p:sp>
            <p:nvSpPr>
              <p:cNvPr id="782" name="Freeform 781">
                <a:extLst>
                  <a:ext uri="{FF2B5EF4-FFF2-40B4-BE49-F238E27FC236}">
                    <a16:creationId xmlns:a16="http://schemas.microsoft.com/office/drawing/2014/main" id="{A7F90CE2-B357-8D8B-7265-F03861DFD93E}"/>
                  </a:ext>
                </a:extLst>
              </p:cNvPr>
              <p:cNvSpPr/>
              <p:nvPr/>
            </p:nvSpPr>
            <p:spPr>
              <a:xfrm>
                <a:off x="-1768315"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3" name="Freeform 782">
                <a:extLst>
                  <a:ext uri="{FF2B5EF4-FFF2-40B4-BE49-F238E27FC236}">
                    <a16:creationId xmlns:a16="http://schemas.microsoft.com/office/drawing/2014/main" id="{1ECC54E1-7B9F-3198-AAC0-EDACA75090E3}"/>
                  </a:ext>
                </a:extLst>
              </p:cNvPr>
              <p:cNvSpPr/>
              <p:nvPr/>
            </p:nvSpPr>
            <p:spPr>
              <a:xfrm>
                <a:off x="-1742453"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4" name="Graphic 45">
              <a:extLst>
                <a:ext uri="{FF2B5EF4-FFF2-40B4-BE49-F238E27FC236}">
                  <a16:creationId xmlns:a16="http://schemas.microsoft.com/office/drawing/2014/main" id="{9595B563-6EF7-45DB-6807-9CD1A9F67B40}"/>
                </a:ext>
              </a:extLst>
            </p:cNvPr>
            <p:cNvGrpSpPr/>
            <p:nvPr/>
          </p:nvGrpSpPr>
          <p:grpSpPr>
            <a:xfrm>
              <a:off x="-1763561" y="907031"/>
              <a:ext cx="51722" cy="51815"/>
              <a:chOff x="-1763561" y="907031"/>
              <a:chExt cx="51722" cy="51815"/>
            </a:xfrm>
          </p:grpSpPr>
          <p:sp>
            <p:nvSpPr>
              <p:cNvPr id="785" name="Freeform 784">
                <a:extLst>
                  <a:ext uri="{FF2B5EF4-FFF2-40B4-BE49-F238E27FC236}">
                    <a16:creationId xmlns:a16="http://schemas.microsoft.com/office/drawing/2014/main" id="{B4E6C5FC-AB15-0154-9DBA-DB04F489F538}"/>
                  </a:ext>
                </a:extLst>
              </p:cNvPr>
              <p:cNvSpPr/>
              <p:nvPr/>
            </p:nvSpPr>
            <p:spPr>
              <a:xfrm>
                <a:off x="-1763561"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6" name="Freeform 785">
                <a:extLst>
                  <a:ext uri="{FF2B5EF4-FFF2-40B4-BE49-F238E27FC236}">
                    <a16:creationId xmlns:a16="http://schemas.microsoft.com/office/drawing/2014/main" id="{E8651E25-52E2-7356-B049-E366908E039A}"/>
                  </a:ext>
                </a:extLst>
              </p:cNvPr>
              <p:cNvSpPr/>
              <p:nvPr/>
            </p:nvSpPr>
            <p:spPr>
              <a:xfrm>
                <a:off x="-1737699"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7" name="Graphic 45">
              <a:extLst>
                <a:ext uri="{FF2B5EF4-FFF2-40B4-BE49-F238E27FC236}">
                  <a16:creationId xmlns:a16="http://schemas.microsoft.com/office/drawing/2014/main" id="{307E4E57-4B0B-0895-B7D7-39E2589FC3E1}"/>
                </a:ext>
              </a:extLst>
            </p:cNvPr>
            <p:cNvGrpSpPr/>
            <p:nvPr/>
          </p:nvGrpSpPr>
          <p:grpSpPr>
            <a:xfrm>
              <a:off x="-1754053" y="907031"/>
              <a:ext cx="51722" cy="51815"/>
              <a:chOff x="-1754053" y="907031"/>
              <a:chExt cx="51722" cy="51815"/>
            </a:xfrm>
          </p:grpSpPr>
          <p:sp>
            <p:nvSpPr>
              <p:cNvPr id="788" name="Freeform 787">
                <a:extLst>
                  <a:ext uri="{FF2B5EF4-FFF2-40B4-BE49-F238E27FC236}">
                    <a16:creationId xmlns:a16="http://schemas.microsoft.com/office/drawing/2014/main" id="{E755933F-B237-0BDF-7D69-BC69387B76FA}"/>
                  </a:ext>
                </a:extLst>
              </p:cNvPr>
              <p:cNvSpPr/>
              <p:nvPr/>
            </p:nvSpPr>
            <p:spPr>
              <a:xfrm>
                <a:off x="-175405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9" name="Freeform 788">
                <a:extLst>
                  <a:ext uri="{FF2B5EF4-FFF2-40B4-BE49-F238E27FC236}">
                    <a16:creationId xmlns:a16="http://schemas.microsoft.com/office/drawing/2014/main" id="{7EDF5CC5-AA6C-9038-F337-E35F25063E73}"/>
                  </a:ext>
                </a:extLst>
              </p:cNvPr>
              <p:cNvSpPr/>
              <p:nvPr/>
            </p:nvSpPr>
            <p:spPr>
              <a:xfrm>
                <a:off x="-172819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0" name="Graphic 45">
              <a:extLst>
                <a:ext uri="{FF2B5EF4-FFF2-40B4-BE49-F238E27FC236}">
                  <a16:creationId xmlns:a16="http://schemas.microsoft.com/office/drawing/2014/main" id="{FBF50B51-2A4D-2C16-BE8F-37FB4F1D9CE9}"/>
                </a:ext>
              </a:extLst>
            </p:cNvPr>
            <p:cNvGrpSpPr/>
            <p:nvPr/>
          </p:nvGrpSpPr>
          <p:grpSpPr>
            <a:xfrm>
              <a:off x="-1874042" y="907031"/>
              <a:ext cx="51722" cy="51815"/>
              <a:chOff x="-1874042" y="907031"/>
              <a:chExt cx="51722" cy="51815"/>
            </a:xfrm>
          </p:grpSpPr>
          <p:sp>
            <p:nvSpPr>
              <p:cNvPr id="791" name="Freeform 790">
                <a:extLst>
                  <a:ext uri="{FF2B5EF4-FFF2-40B4-BE49-F238E27FC236}">
                    <a16:creationId xmlns:a16="http://schemas.microsoft.com/office/drawing/2014/main" id="{C1D02786-7DC3-AFA7-5839-02B2380C38EC}"/>
                  </a:ext>
                </a:extLst>
              </p:cNvPr>
              <p:cNvSpPr/>
              <p:nvPr/>
            </p:nvSpPr>
            <p:spPr>
              <a:xfrm>
                <a:off x="-1874042"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92" name="Freeform 791">
                <a:extLst>
                  <a:ext uri="{FF2B5EF4-FFF2-40B4-BE49-F238E27FC236}">
                    <a16:creationId xmlns:a16="http://schemas.microsoft.com/office/drawing/2014/main" id="{FAF798B5-612A-47A3-D685-FD8E5C25A900}"/>
                  </a:ext>
                </a:extLst>
              </p:cNvPr>
              <p:cNvSpPr/>
              <p:nvPr/>
            </p:nvSpPr>
            <p:spPr>
              <a:xfrm>
                <a:off x="-184818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3" name="Graphic 45">
              <a:extLst>
                <a:ext uri="{FF2B5EF4-FFF2-40B4-BE49-F238E27FC236}">
                  <a16:creationId xmlns:a16="http://schemas.microsoft.com/office/drawing/2014/main" id="{223B8EBB-B05A-1E41-18B8-35E2DFDC82D4}"/>
                </a:ext>
              </a:extLst>
            </p:cNvPr>
            <p:cNvGrpSpPr/>
            <p:nvPr/>
          </p:nvGrpSpPr>
          <p:grpSpPr>
            <a:xfrm>
              <a:off x="-1883550" y="907031"/>
              <a:ext cx="51722" cy="51815"/>
              <a:chOff x="-1883550" y="907031"/>
              <a:chExt cx="51722" cy="51815"/>
            </a:xfrm>
          </p:grpSpPr>
          <p:sp>
            <p:nvSpPr>
              <p:cNvPr id="794" name="Freeform 793">
                <a:extLst>
                  <a:ext uri="{FF2B5EF4-FFF2-40B4-BE49-F238E27FC236}">
                    <a16:creationId xmlns:a16="http://schemas.microsoft.com/office/drawing/2014/main" id="{6D1352CF-F84F-F683-F173-5780B06FB449}"/>
                  </a:ext>
                </a:extLst>
              </p:cNvPr>
              <p:cNvSpPr/>
              <p:nvPr/>
            </p:nvSpPr>
            <p:spPr>
              <a:xfrm>
                <a:off x="-1883550"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95" name="Freeform 794">
                <a:extLst>
                  <a:ext uri="{FF2B5EF4-FFF2-40B4-BE49-F238E27FC236}">
                    <a16:creationId xmlns:a16="http://schemas.microsoft.com/office/drawing/2014/main" id="{AECD20ED-6052-2319-63D8-601FF6CA558A}"/>
                  </a:ext>
                </a:extLst>
              </p:cNvPr>
              <p:cNvSpPr/>
              <p:nvPr/>
            </p:nvSpPr>
            <p:spPr>
              <a:xfrm>
                <a:off x="-1857689"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6" name="Graphic 45">
              <a:extLst>
                <a:ext uri="{FF2B5EF4-FFF2-40B4-BE49-F238E27FC236}">
                  <a16:creationId xmlns:a16="http://schemas.microsoft.com/office/drawing/2014/main" id="{EF09B7C3-1EFA-4651-8EBA-C00AA7AEDDAD}"/>
                </a:ext>
              </a:extLst>
            </p:cNvPr>
            <p:cNvGrpSpPr/>
            <p:nvPr/>
          </p:nvGrpSpPr>
          <p:grpSpPr>
            <a:xfrm>
              <a:off x="-1878796" y="907031"/>
              <a:ext cx="51722" cy="51815"/>
              <a:chOff x="-1878796" y="907031"/>
              <a:chExt cx="51722" cy="51815"/>
            </a:xfrm>
          </p:grpSpPr>
          <p:sp>
            <p:nvSpPr>
              <p:cNvPr id="797" name="Freeform 796">
                <a:extLst>
                  <a:ext uri="{FF2B5EF4-FFF2-40B4-BE49-F238E27FC236}">
                    <a16:creationId xmlns:a16="http://schemas.microsoft.com/office/drawing/2014/main" id="{9B3387E8-FFDF-BB53-B4A5-2BA85A40D16C}"/>
                  </a:ext>
                </a:extLst>
              </p:cNvPr>
              <p:cNvSpPr/>
              <p:nvPr/>
            </p:nvSpPr>
            <p:spPr>
              <a:xfrm>
                <a:off x="-1878796"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98" name="Freeform 797">
                <a:extLst>
                  <a:ext uri="{FF2B5EF4-FFF2-40B4-BE49-F238E27FC236}">
                    <a16:creationId xmlns:a16="http://schemas.microsoft.com/office/drawing/2014/main" id="{08AF87EC-D6C3-970E-7A34-ED0A484E2B1B}"/>
                  </a:ext>
                </a:extLst>
              </p:cNvPr>
              <p:cNvSpPr/>
              <p:nvPr/>
            </p:nvSpPr>
            <p:spPr>
              <a:xfrm>
                <a:off x="-1852935"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9" name="Graphic 45">
              <a:extLst>
                <a:ext uri="{FF2B5EF4-FFF2-40B4-BE49-F238E27FC236}">
                  <a16:creationId xmlns:a16="http://schemas.microsoft.com/office/drawing/2014/main" id="{F9AB9BA1-3E8F-1821-DE84-AD7412A2BAD5}"/>
                </a:ext>
              </a:extLst>
            </p:cNvPr>
            <p:cNvGrpSpPr/>
            <p:nvPr/>
          </p:nvGrpSpPr>
          <p:grpSpPr>
            <a:xfrm>
              <a:off x="-1869288" y="907031"/>
              <a:ext cx="51722" cy="51815"/>
              <a:chOff x="-1869288" y="907031"/>
              <a:chExt cx="51722" cy="51815"/>
            </a:xfrm>
          </p:grpSpPr>
          <p:sp>
            <p:nvSpPr>
              <p:cNvPr id="800" name="Freeform 799">
                <a:extLst>
                  <a:ext uri="{FF2B5EF4-FFF2-40B4-BE49-F238E27FC236}">
                    <a16:creationId xmlns:a16="http://schemas.microsoft.com/office/drawing/2014/main" id="{FE768A94-A31C-C766-C29A-996C54F5D809}"/>
                  </a:ext>
                </a:extLst>
              </p:cNvPr>
              <p:cNvSpPr/>
              <p:nvPr/>
            </p:nvSpPr>
            <p:spPr>
              <a:xfrm>
                <a:off x="-1869288"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01" name="Freeform 800">
                <a:extLst>
                  <a:ext uri="{FF2B5EF4-FFF2-40B4-BE49-F238E27FC236}">
                    <a16:creationId xmlns:a16="http://schemas.microsoft.com/office/drawing/2014/main" id="{CF534BE1-E1F8-E16E-9A60-923CC619C093}"/>
                  </a:ext>
                </a:extLst>
              </p:cNvPr>
              <p:cNvSpPr/>
              <p:nvPr/>
            </p:nvSpPr>
            <p:spPr>
              <a:xfrm>
                <a:off x="-1843427"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2" name="Graphic 45">
              <a:extLst>
                <a:ext uri="{FF2B5EF4-FFF2-40B4-BE49-F238E27FC236}">
                  <a16:creationId xmlns:a16="http://schemas.microsoft.com/office/drawing/2014/main" id="{8B220999-30BB-5191-A415-AC9A549A070F}"/>
                </a:ext>
              </a:extLst>
            </p:cNvPr>
            <p:cNvGrpSpPr/>
            <p:nvPr/>
          </p:nvGrpSpPr>
          <p:grpSpPr>
            <a:xfrm>
              <a:off x="-2123625" y="907031"/>
              <a:ext cx="51722" cy="51815"/>
              <a:chOff x="-2123625" y="907031"/>
              <a:chExt cx="51722" cy="51815"/>
            </a:xfrm>
          </p:grpSpPr>
          <p:sp>
            <p:nvSpPr>
              <p:cNvPr id="803" name="Freeform 802">
                <a:extLst>
                  <a:ext uri="{FF2B5EF4-FFF2-40B4-BE49-F238E27FC236}">
                    <a16:creationId xmlns:a16="http://schemas.microsoft.com/office/drawing/2014/main" id="{A41DEDC5-8B1E-BD6E-E83F-1072698636F7}"/>
                  </a:ext>
                </a:extLst>
              </p:cNvPr>
              <p:cNvSpPr/>
              <p:nvPr/>
            </p:nvSpPr>
            <p:spPr>
              <a:xfrm>
                <a:off x="-2123625"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04" name="Freeform 803">
                <a:extLst>
                  <a:ext uri="{FF2B5EF4-FFF2-40B4-BE49-F238E27FC236}">
                    <a16:creationId xmlns:a16="http://schemas.microsoft.com/office/drawing/2014/main" id="{608B13EB-31F2-626F-643A-09C11294DAE1}"/>
                  </a:ext>
                </a:extLst>
              </p:cNvPr>
              <p:cNvSpPr/>
              <p:nvPr/>
            </p:nvSpPr>
            <p:spPr>
              <a:xfrm>
                <a:off x="-2097763"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5" name="Graphic 45">
              <a:extLst>
                <a:ext uri="{FF2B5EF4-FFF2-40B4-BE49-F238E27FC236}">
                  <a16:creationId xmlns:a16="http://schemas.microsoft.com/office/drawing/2014/main" id="{D115EC43-E620-B63A-E5C8-D410A40F7B22}"/>
                </a:ext>
              </a:extLst>
            </p:cNvPr>
            <p:cNvGrpSpPr/>
            <p:nvPr/>
          </p:nvGrpSpPr>
          <p:grpSpPr>
            <a:xfrm>
              <a:off x="-2133133" y="907031"/>
              <a:ext cx="51722" cy="51815"/>
              <a:chOff x="-2133133" y="907031"/>
              <a:chExt cx="51722" cy="51815"/>
            </a:xfrm>
          </p:grpSpPr>
          <p:sp>
            <p:nvSpPr>
              <p:cNvPr id="806" name="Freeform 805">
                <a:extLst>
                  <a:ext uri="{FF2B5EF4-FFF2-40B4-BE49-F238E27FC236}">
                    <a16:creationId xmlns:a16="http://schemas.microsoft.com/office/drawing/2014/main" id="{BC9A6C6D-ED4C-2822-C70C-FFBF8E76BF96}"/>
                  </a:ext>
                </a:extLst>
              </p:cNvPr>
              <p:cNvSpPr/>
              <p:nvPr/>
            </p:nvSpPr>
            <p:spPr>
              <a:xfrm>
                <a:off x="-213313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07" name="Freeform 806">
                <a:extLst>
                  <a:ext uri="{FF2B5EF4-FFF2-40B4-BE49-F238E27FC236}">
                    <a16:creationId xmlns:a16="http://schemas.microsoft.com/office/drawing/2014/main" id="{B34FCE9E-F1C5-6766-DE41-4EAD4D5DF835}"/>
                  </a:ext>
                </a:extLst>
              </p:cNvPr>
              <p:cNvSpPr/>
              <p:nvPr/>
            </p:nvSpPr>
            <p:spPr>
              <a:xfrm>
                <a:off x="-210727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8" name="Graphic 45">
              <a:extLst>
                <a:ext uri="{FF2B5EF4-FFF2-40B4-BE49-F238E27FC236}">
                  <a16:creationId xmlns:a16="http://schemas.microsoft.com/office/drawing/2014/main" id="{5C8621B1-F0E8-F997-3EDE-3B8402D57532}"/>
                </a:ext>
              </a:extLst>
            </p:cNvPr>
            <p:cNvGrpSpPr/>
            <p:nvPr/>
          </p:nvGrpSpPr>
          <p:grpSpPr>
            <a:xfrm>
              <a:off x="-2128379" y="907031"/>
              <a:ext cx="51722" cy="51815"/>
              <a:chOff x="-2128379" y="907031"/>
              <a:chExt cx="51722" cy="51815"/>
            </a:xfrm>
          </p:grpSpPr>
          <p:sp>
            <p:nvSpPr>
              <p:cNvPr id="809" name="Freeform 808">
                <a:extLst>
                  <a:ext uri="{FF2B5EF4-FFF2-40B4-BE49-F238E27FC236}">
                    <a16:creationId xmlns:a16="http://schemas.microsoft.com/office/drawing/2014/main" id="{11576FDE-14F9-7978-8276-DCA0293BEF33}"/>
                  </a:ext>
                </a:extLst>
              </p:cNvPr>
              <p:cNvSpPr/>
              <p:nvPr/>
            </p:nvSpPr>
            <p:spPr>
              <a:xfrm>
                <a:off x="-2128379"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10" name="Freeform 809">
                <a:extLst>
                  <a:ext uri="{FF2B5EF4-FFF2-40B4-BE49-F238E27FC236}">
                    <a16:creationId xmlns:a16="http://schemas.microsoft.com/office/drawing/2014/main" id="{13560091-6595-30BF-56EA-4989B9A3A765}"/>
                  </a:ext>
                </a:extLst>
              </p:cNvPr>
              <p:cNvSpPr/>
              <p:nvPr/>
            </p:nvSpPr>
            <p:spPr>
              <a:xfrm>
                <a:off x="-2102517"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1" name="Graphic 45">
              <a:extLst>
                <a:ext uri="{FF2B5EF4-FFF2-40B4-BE49-F238E27FC236}">
                  <a16:creationId xmlns:a16="http://schemas.microsoft.com/office/drawing/2014/main" id="{C7823DD8-BAC8-7683-C9DD-C8E386DE4EAF}"/>
                </a:ext>
              </a:extLst>
            </p:cNvPr>
            <p:cNvGrpSpPr/>
            <p:nvPr/>
          </p:nvGrpSpPr>
          <p:grpSpPr>
            <a:xfrm>
              <a:off x="-2118871" y="907031"/>
              <a:ext cx="51722" cy="51815"/>
              <a:chOff x="-2118871" y="907031"/>
              <a:chExt cx="51722" cy="51815"/>
            </a:xfrm>
          </p:grpSpPr>
          <p:sp>
            <p:nvSpPr>
              <p:cNvPr id="812" name="Freeform 811">
                <a:extLst>
                  <a:ext uri="{FF2B5EF4-FFF2-40B4-BE49-F238E27FC236}">
                    <a16:creationId xmlns:a16="http://schemas.microsoft.com/office/drawing/2014/main" id="{14E46B0C-04A3-303E-186B-26DD28C10031}"/>
                  </a:ext>
                </a:extLst>
              </p:cNvPr>
              <p:cNvSpPr/>
              <p:nvPr/>
            </p:nvSpPr>
            <p:spPr>
              <a:xfrm>
                <a:off x="-2118871"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13" name="Freeform 812">
                <a:extLst>
                  <a:ext uri="{FF2B5EF4-FFF2-40B4-BE49-F238E27FC236}">
                    <a16:creationId xmlns:a16="http://schemas.microsoft.com/office/drawing/2014/main" id="{9FE40ED5-EEEA-4745-FE2E-D75FC65979B7}"/>
                  </a:ext>
                </a:extLst>
              </p:cNvPr>
              <p:cNvSpPr/>
              <p:nvPr/>
            </p:nvSpPr>
            <p:spPr>
              <a:xfrm>
                <a:off x="-2093009"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4" name="Graphic 45">
              <a:extLst>
                <a:ext uri="{FF2B5EF4-FFF2-40B4-BE49-F238E27FC236}">
                  <a16:creationId xmlns:a16="http://schemas.microsoft.com/office/drawing/2014/main" id="{A5ED58D0-239A-39EB-5B70-B152E7E7DE70}"/>
                </a:ext>
              </a:extLst>
            </p:cNvPr>
            <p:cNvGrpSpPr/>
            <p:nvPr/>
          </p:nvGrpSpPr>
          <p:grpSpPr>
            <a:xfrm>
              <a:off x="-2108602" y="907031"/>
              <a:ext cx="51722" cy="51815"/>
              <a:chOff x="-2108602" y="907031"/>
              <a:chExt cx="51722" cy="51815"/>
            </a:xfrm>
          </p:grpSpPr>
          <p:sp>
            <p:nvSpPr>
              <p:cNvPr id="815" name="Freeform 814">
                <a:extLst>
                  <a:ext uri="{FF2B5EF4-FFF2-40B4-BE49-F238E27FC236}">
                    <a16:creationId xmlns:a16="http://schemas.microsoft.com/office/drawing/2014/main" id="{216DC1FC-3F17-07B2-ECE0-C28A1E407C40}"/>
                  </a:ext>
                </a:extLst>
              </p:cNvPr>
              <p:cNvSpPr/>
              <p:nvPr/>
            </p:nvSpPr>
            <p:spPr>
              <a:xfrm>
                <a:off x="-2108602"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16" name="Freeform 815">
                <a:extLst>
                  <a:ext uri="{FF2B5EF4-FFF2-40B4-BE49-F238E27FC236}">
                    <a16:creationId xmlns:a16="http://schemas.microsoft.com/office/drawing/2014/main" id="{198C90B3-3013-8FAC-4BC9-C136DC1CE62F}"/>
                  </a:ext>
                </a:extLst>
              </p:cNvPr>
              <p:cNvSpPr/>
              <p:nvPr/>
            </p:nvSpPr>
            <p:spPr>
              <a:xfrm>
                <a:off x="-208274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7" name="Graphic 45">
              <a:extLst>
                <a:ext uri="{FF2B5EF4-FFF2-40B4-BE49-F238E27FC236}">
                  <a16:creationId xmlns:a16="http://schemas.microsoft.com/office/drawing/2014/main" id="{24FF9A0F-6DEC-AE2F-F24D-0A5E7216757D}"/>
                </a:ext>
              </a:extLst>
            </p:cNvPr>
            <p:cNvGrpSpPr/>
            <p:nvPr/>
          </p:nvGrpSpPr>
          <p:grpSpPr>
            <a:xfrm>
              <a:off x="-2165555" y="907031"/>
              <a:ext cx="51722" cy="51815"/>
              <a:chOff x="-2165555" y="907031"/>
              <a:chExt cx="51722" cy="51815"/>
            </a:xfrm>
          </p:grpSpPr>
          <p:sp>
            <p:nvSpPr>
              <p:cNvPr id="818" name="Freeform 817">
                <a:extLst>
                  <a:ext uri="{FF2B5EF4-FFF2-40B4-BE49-F238E27FC236}">
                    <a16:creationId xmlns:a16="http://schemas.microsoft.com/office/drawing/2014/main" id="{6431AB23-CD87-244F-E9B7-0B79C70B870F}"/>
                  </a:ext>
                </a:extLst>
              </p:cNvPr>
              <p:cNvSpPr/>
              <p:nvPr/>
            </p:nvSpPr>
            <p:spPr>
              <a:xfrm>
                <a:off x="-2165555"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19" name="Freeform 818">
                <a:extLst>
                  <a:ext uri="{FF2B5EF4-FFF2-40B4-BE49-F238E27FC236}">
                    <a16:creationId xmlns:a16="http://schemas.microsoft.com/office/drawing/2014/main" id="{A22439C6-8FC4-7CFB-F598-EB09F83D4804}"/>
                  </a:ext>
                </a:extLst>
              </p:cNvPr>
              <p:cNvSpPr/>
              <p:nvPr/>
            </p:nvSpPr>
            <p:spPr>
              <a:xfrm>
                <a:off x="-2139693"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20" name="Graphic 45">
              <a:extLst>
                <a:ext uri="{FF2B5EF4-FFF2-40B4-BE49-F238E27FC236}">
                  <a16:creationId xmlns:a16="http://schemas.microsoft.com/office/drawing/2014/main" id="{FEC076D6-94AC-A951-49FC-769443D45860}"/>
                </a:ext>
              </a:extLst>
            </p:cNvPr>
            <p:cNvGrpSpPr/>
            <p:nvPr/>
          </p:nvGrpSpPr>
          <p:grpSpPr>
            <a:xfrm>
              <a:off x="-2186187" y="907031"/>
              <a:ext cx="51722" cy="51815"/>
              <a:chOff x="-2186187" y="907031"/>
              <a:chExt cx="51722" cy="51815"/>
            </a:xfrm>
          </p:grpSpPr>
          <p:sp>
            <p:nvSpPr>
              <p:cNvPr id="821" name="Freeform 820">
                <a:extLst>
                  <a:ext uri="{FF2B5EF4-FFF2-40B4-BE49-F238E27FC236}">
                    <a16:creationId xmlns:a16="http://schemas.microsoft.com/office/drawing/2014/main" id="{552A9444-37C8-FA2D-A6BB-233C8B41CC6E}"/>
                  </a:ext>
                </a:extLst>
              </p:cNvPr>
              <p:cNvSpPr/>
              <p:nvPr/>
            </p:nvSpPr>
            <p:spPr>
              <a:xfrm>
                <a:off x="-2186187"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22" name="Freeform 821">
                <a:extLst>
                  <a:ext uri="{FF2B5EF4-FFF2-40B4-BE49-F238E27FC236}">
                    <a16:creationId xmlns:a16="http://schemas.microsoft.com/office/drawing/2014/main" id="{D1CF2A75-E106-F259-ADAC-D67F81883B62}"/>
                  </a:ext>
                </a:extLst>
              </p:cNvPr>
              <p:cNvSpPr/>
              <p:nvPr/>
            </p:nvSpPr>
            <p:spPr>
              <a:xfrm>
                <a:off x="-2160325"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23" name="Graphic 45">
              <a:extLst>
                <a:ext uri="{FF2B5EF4-FFF2-40B4-BE49-F238E27FC236}">
                  <a16:creationId xmlns:a16="http://schemas.microsoft.com/office/drawing/2014/main" id="{56F4A285-B1B9-7AC6-426B-B5F3F6BF8313}"/>
                </a:ext>
              </a:extLst>
            </p:cNvPr>
            <p:cNvGrpSpPr/>
            <p:nvPr/>
          </p:nvGrpSpPr>
          <p:grpSpPr>
            <a:xfrm>
              <a:off x="-2191416" y="907031"/>
              <a:ext cx="51722" cy="51815"/>
              <a:chOff x="-2191416" y="907031"/>
              <a:chExt cx="51722" cy="51815"/>
            </a:xfrm>
          </p:grpSpPr>
          <p:sp>
            <p:nvSpPr>
              <p:cNvPr id="824" name="Freeform 823">
                <a:extLst>
                  <a:ext uri="{FF2B5EF4-FFF2-40B4-BE49-F238E27FC236}">
                    <a16:creationId xmlns:a16="http://schemas.microsoft.com/office/drawing/2014/main" id="{DFC7B3BD-690F-0D6D-5DAB-A516412F47FD}"/>
                  </a:ext>
                </a:extLst>
              </p:cNvPr>
              <p:cNvSpPr/>
              <p:nvPr/>
            </p:nvSpPr>
            <p:spPr>
              <a:xfrm>
                <a:off x="-2191416"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25" name="Freeform 824">
                <a:extLst>
                  <a:ext uri="{FF2B5EF4-FFF2-40B4-BE49-F238E27FC236}">
                    <a16:creationId xmlns:a16="http://schemas.microsoft.com/office/drawing/2014/main" id="{C3F0CFEE-5349-AC92-8107-87AD7B483DD9}"/>
                  </a:ext>
                </a:extLst>
              </p:cNvPr>
              <p:cNvSpPr/>
              <p:nvPr/>
            </p:nvSpPr>
            <p:spPr>
              <a:xfrm>
                <a:off x="-2165555"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26" name="Graphic 45">
              <a:extLst>
                <a:ext uri="{FF2B5EF4-FFF2-40B4-BE49-F238E27FC236}">
                  <a16:creationId xmlns:a16="http://schemas.microsoft.com/office/drawing/2014/main" id="{CC194AFE-F2F1-B860-EF35-DD93A8D71AEA}"/>
                </a:ext>
              </a:extLst>
            </p:cNvPr>
            <p:cNvGrpSpPr/>
            <p:nvPr/>
          </p:nvGrpSpPr>
          <p:grpSpPr>
            <a:xfrm>
              <a:off x="-2218228" y="907031"/>
              <a:ext cx="51722" cy="51815"/>
              <a:chOff x="-2218228" y="907031"/>
              <a:chExt cx="51722" cy="51815"/>
            </a:xfrm>
          </p:grpSpPr>
          <p:sp>
            <p:nvSpPr>
              <p:cNvPr id="827" name="Freeform 826">
                <a:extLst>
                  <a:ext uri="{FF2B5EF4-FFF2-40B4-BE49-F238E27FC236}">
                    <a16:creationId xmlns:a16="http://schemas.microsoft.com/office/drawing/2014/main" id="{0F0200A8-23A0-9D09-F947-63B6EBC93FFE}"/>
                  </a:ext>
                </a:extLst>
              </p:cNvPr>
              <p:cNvSpPr/>
              <p:nvPr/>
            </p:nvSpPr>
            <p:spPr>
              <a:xfrm>
                <a:off x="-2218228"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28" name="Freeform 827">
                <a:extLst>
                  <a:ext uri="{FF2B5EF4-FFF2-40B4-BE49-F238E27FC236}">
                    <a16:creationId xmlns:a16="http://schemas.microsoft.com/office/drawing/2014/main" id="{D0BC8387-2E55-80EB-580F-0B620BF22F5A}"/>
                  </a:ext>
                </a:extLst>
              </p:cNvPr>
              <p:cNvSpPr/>
              <p:nvPr/>
            </p:nvSpPr>
            <p:spPr>
              <a:xfrm>
                <a:off x="-2192367"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29" name="Graphic 45">
              <a:extLst>
                <a:ext uri="{FF2B5EF4-FFF2-40B4-BE49-F238E27FC236}">
                  <a16:creationId xmlns:a16="http://schemas.microsoft.com/office/drawing/2014/main" id="{09BC62D8-0B5E-85A5-F1F2-3D103046814A}"/>
                </a:ext>
              </a:extLst>
            </p:cNvPr>
            <p:cNvGrpSpPr/>
            <p:nvPr/>
          </p:nvGrpSpPr>
          <p:grpSpPr>
            <a:xfrm>
              <a:off x="-2210147" y="907031"/>
              <a:ext cx="51818" cy="51815"/>
              <a:chOff x="-2210147" y="907031"/>
              <a:chExt cx="51818" cy="51815"/>
            </a:xfrm>
          </p:grpSpPr>
          <p:sp>
            <p:nvSpPr>
              <p:cNvPr id="830" name="Freeform 829">
                <a:extLst>
                  <a:ext uri="{FF2B5EF4-FFF2-40B4-BE49-F238E27FC236}">
                    <a16:creationId xmlns:a16="http://schemas.microsoft.com/office/drawing/2014/main" id="{97EC1CDB-1818-1C1C-A5FF-1F12DA925258}"/>
                  </a:ext>
                </a:extLst>
              </p:cNvPr>
              <p:cNvSpPr/>
              <p:nvPr/>
            </p:nvSpPr>
            <p:spPr>
              <a:xfrm>
                <a:off x="-2210147"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31" name="Freeform 830">
                <a:extLst>
                  <a:ext uri="{FF2B5EF4-FFF2-40B4-BE49-F238E27FC236}">
                    <a16:creationId xmlns:a16="http://schemas.microsoft.com/office/drawing/2014/main" id="{014F3304-8FAD-E2B8-1F51-FBC8819DAC8E}"/>
                  </a:ext>
                </a:extLst>
              </p:cNvPr>
              <p:cNvSpPr/>
              <p:nvPr/>
            </p:nvSpPr>
            <p:spPr>
              <a:xfrm>
                <a:off x="-2184190"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32" name="Graphic 45">
              <a:extLst>
                <a:ext uri="{FF2B5EF4-FFF2-40B4-BE49-F238E27FC236}">
                  <a16:creationId xmlns:a16="http://schemas.microsoft.com/office/drawing/2014/main" id="{617D4B8F-399A-1EC7-F52E-41CD62D0D925}"/>
                </a:ext>
              </a:extLst>
            </p:cNvPr>
            <p:cNvGrpSpPr/>
            <p:nvPr/>
          </p:nvGrpSpPr>
          <p:grpSpPr>
            <a:xfrm>
              <a:off x="-2152719" y="907031"/>
              <a:ext cx="51722" cy="51815"/>
              <a:chOff x="-2152719" y="907031"/>
              <a:chExt cx="51722" cy="51815"/>
            </a:xfrm>
          </p:grpSpPr>
          <p:sp>
            <p:nvSpPr>
              <p:cNvPr id="833" name="Freeform 832">
                <a:extLst>
                  <a:ext uri="{FF2B5EF4-FFF2-40B4-BE49-F238E27FC236}">
                    <a16:creationId xmlns:a16="http://schemas.microsoft.com/office/drawing/2014/main" id="{A1BF72A5-2876-8E40-2162-3611D8CEA05B}"/>
                  </a:ext>
                </a:extLst>
              </p:cNvPr>
              <p:cNvSpPr/>
              <p:nvPr/>
            </p:nvSpPr>
            <p:spPr>
              <a:xfrm>
                <a:off x="-2152719"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34" name="Freeform 833">
                <a:extLst>
                  <a:ext uri="{FF2B5EF4-FFF2-40B4-BE49-F238E27FC236}">
                    <a16:creationId xmlns:a16="http://schemas.microsoft.com/office/drawing/2014/main" id="{38C8EC1B-E749-A754-ED12-5D979828F765}"/>
                  </a:ext>
                </a:extLst>
              </p:cNvPr>
              <p:cNvSpPr/>
              <p:nvPr/>
            </p:nvSpPr>
            <p:spPr>
              <a:xfrm>
                <a:off x="-2126857"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35" name="Graphic 45">
              <a:extLst>
                <a:ext uri="{FF2B5EF4-FFF2-40B4-BE49-F238E27FC236}">
                  <a16:creationId xmlns:a16="http://schemas.microsoft.com/office/drawing/2014/main" id="{C0765ECA-08B4-AFB6-1C3D-6FA1D668EEF5}"/>
                </a:ext>
              </a:extLst>
            </p:cNvPr>
            <p:cNvGrpSpPr/>
            <p:nvPr/>
          </p:nvGrpSpPr>
          <p:grpSpPr>
            <a:xfrm>
              <a:off x="-2223553" y="907031"/>
              <a:ext cx="51818" cy="51815"/>
              <a:chOff x="-2223553" y="907031"/>
              <a:chExt cx="51818" cy="51815"/>
            </a:xfrm>
          </p:grpSpPr>
          <p:sp>
            <p:nvSpPr>
              <p:cNvPr id="836" name="Freeform 835">
                <a:extLst>
                  <a:ext uri="{FF2B5EF4-FFF2-40B4-BE49-F238E27FC236}">
                    <a16:creationId xmlns:a16="http://schemas.microsoft.com/office/drawing/2014/main" id="{047FFFF5-8A39-C705-D30D-FD7F1436992D}"/>
                  </a:ext>
                </a:extLst>
              </p:cNvPr>
              <p:cNvSpPr/>
              <p:nvPr/>
            </p:nvSpPr>
            <p:spPr>
              <a:xfrm>
                <a:off x="-2223553"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37" name="Freeform 836">
                <a:extLst>
                  <a:ext uri="{FF2B5EF4-FFF2-40B4-BE49-F238E27FC236}">
                    <a16:creationId xmlns:a16="http://schemas.microsoft.com/office/drawing/2014/main" id="{7F32787D-78C9-61FC-D16E-E00F635063BD}"/>
                  </a:ext>
                </a:extLst>
              </p:cNvPr>
              <p:cNvSpPr/>
              <p:nvPr/>
            </p:nvSpPr>
            <p:spPr>
              <a:xfrm>
                <a:off x="-219769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38" name="Graphic 45">
              <a:extLst>
                <a:ext uri="{FF2B5EF4-FFF2-40B4-BE49-F238E27FC236}">
                  <a16:creationId xmlns:a16="http://schemas.microsoft.com/office/drawing/2014/main" id="{5ED32C41-AC00-E40D-B093-2DF1C4380EB1}"/>
                </a:ext>
              </a:extLst>
            </p:cNvPr>
            <p:cNvGrpSpPr/>
            <p:nvPr/>
          </p:nvGrpSpPr>
          <p:grpSpPr>
            <a:xfrm>
              <a:off x="-2228592" y="907031"/>
              <a:ext cx="51722" cy="51815"/>
              <a:chOff x="-2228592" y="907031"/>
              <a:chExt cx="51722" cy="51815"/>
            </a:xfrm>
          </p:grpSpPr>
          <p:sp>
            <p:nvSpPr>
              <p:cNvPr id="839" name="Freeform 838">
                <a:extLst>
                  <a:ext uri="{FF2B5EF4-FFF2-40B4-BE49-F238E27FC236}">
                    <a16:creationId xmlns:a16="http://schemas.microsoft.com/office/drawing/2014/main" id="{8373B87A-F942-9674-BF6C-A96F181CA0C5}"/>
                  </a:ext>
                </a:extLst>
              </p:cNvPr>
              <p:cNvSpPr/>
              <p:nvPr/>
            </p:nvSpPr>
            <p:spPr>
              <a:xfrm>
                <a:off x="-2228592"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40" name="Freeform 839">
                <a:extLst>
                  <a:ext uri="{FF2B5EF4-FFF2-40B4-BE49-F238E27FC236}">
                    <a16:creationId xmlns:a16="http://schemas.microsoft.com/office/drawing/2014/main" id="{DD44483A-65B9-134A-3C86-21318333D3AE}"/>
                  </a:ext>
                </a:extLst>
              </p:cNvPr>
              <p:cNvSpPr/>
              <p:nvPr/>
            </p:nvSpPr>
            <p:spPr>
              <a:xfrm>
                <a:off x="-2202730"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41" name="Graphic 45">
              <a:extLst>
                <a:ext uri="{FF2B5EF4-FFF2-40B4-BE49-F238E27FC236}">
                  <a16:creationId xmlns:a16="http://schemas.microsoft.com/office/drawing/2014/main" id="{FA72ACE2-2D91-F831-C039-39097FD087D0}"/>
                </a:ext>
              </a:extLst>
            </p:cNvPr>
            <p:cNvGrpSpPr/>
            <p:nvPr/>
          </p:nvGrpSpPr>
          <p:grpSpPr>
            <a:xfrm>
              <a:off x="-2245136" y="907031"/>
              <a:ext cx="51722" cy="51815"/>
              <a:chOff x="-2245136" y="907031"/>
              <a:chExt cx="51722" cy="51815"/>
            </a:xfrm>
          </p:grpSpPr>
          <p:sp>
            <p:nvSpPr>
              <p:cNvPr id="842" name="Freeform 841">
                <a:extLst>
                  <a:ext uri="{FF2B5EF4-FFF2-40B4-BE49-F238E27FC236}">
                    <a16:creationId xmlns:a16="http://schemas.microsoft.com/office/drawing/2014/main" id="{5AAAA734-6E03-68DD-A0A2-C5556402DB80}"/>
                  </a:ext>
                </a:extLst>
              </p:cNvPr>
              <p:cNvSpPr/>
              <p:nvPr/>
            </p:nvSpPr>
            <p:spPr>
              <a:xfrm>
                <a:off x="-2245136"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43" name="Freeform 842">
                <a:extLst>
                  <a:ext uri="{FF2B5EF4-FFF2-40B4-BE49-F238E27FC236}">
                    <a16:creationId xmlns:a16="http://schemas.microsoft.com/office/drawing/2014/main" id="{7283670E-ED57-F419-266A-09C58539BD2A}"/>
                  </a:ext>
                </a:extLst>
              </p:cNvPr>
              <p:cNvSpPr/>
              <p:nvPr/>
            </p:nvSpPr>
            <p:spPr>
              <a:xfrm>
                <a:off x="-2219274"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44" name="Graphic 45">
              <a:extLst>
                <a:ext uri="{FF2B5EF4-FFF2-40B4-BE49-F238E27FC236}">
                  <a16:creationId xmlns:a16="http://schemas.microsoft.com/office/drawing/2014/main" id="{BB6C9DC4-6C1E-0340-99D2-12E2EF36D3E3}"/>
                </a:ext>
              </a:extLst>
            </p:cNvPr>
            <p:cNvGrpSpPr/>
            <p:nvPr/>
          </p:nvGrpSpPr>
          <p:grpSpPr>
            <a:xfrm>
              <a:off x="-2254453" y="907031"/>
              <a:ext cx="51722" cy="51815"/>
              <a:chOff x="-2254453" y="907031"/>
              <a:chExt cx="51722" cy="51815"/>
            </a:xfrm>
          </p:grpSpPr>
          <p:sp>
            <p:nvSpPr>
              <p:cNvPr id="845" name="Freeform 844">
                <a:extLst>
                  <a:ext uri="{FF2B5EF4-FFF2-40B4-BE49-F238E27FC236}">
                    <a16:creationId xmlns:a16="http://schemas.microsoft.com/office/drawing/2014/main" id="{83EE2939-E9DB-ADF7-BC66-9B5713A25EC8}"/>
                  </a:ext>
                </a:extLst>
              </p:cNvPr>
              <p:cNvSpPr/>
              <p:nvPr/>
            </p:nvSpPr>
            <p:spPr>
              <a:xfrm>
                <a:off x="-225445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46" name="Freeform 845">
                <a:extLst>
                  <a:ext uri="{FF2B5EF4-FFF2-40B4-BE49-F238E27FC236}">
                    <a16:creationId xmlns:a16="http://schemas.microsoft.com/office/drawing/2014/main" id="{C0C64C78-B5C9-7C67-D9F4-CF38CEF7891F}"/>
                  </a:ext>
                </a:extLst>
              </p:cNvPr>
              <p:cNvSpPr/>
              <p:nvPr/>
            </p:nvSpPr>
            <p:spPr>
              <a:xfrm>
                <a:off x="-2228592"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47" name="Graphic 45">
              <a:extLst>
                <a:ext uri="{FF2B5EF4-FFF2-40B4-BE49-F238E27FC236}">
                  <a16:creationId xmlns:a16="http://schemas.microsoft.com/office/drawing/2014/main" id="{455F6BB8-46CD-7B98-142F-A668DC9AEE61}"/>
                </a:ext>
              </a:extLst>
            </p:cNvPr>
            <p:cNvGrpSpPr/>
            <p:nvPr/>
          </p:nvGrpSpPr>
          <p:grpSpPr>
            <a:xfrm>
              <a:off x="-2285734" y="907031"/>
              <a:ext cx="51722" cy="51815"/>
              <a:chOff x="-2285734" y="907031"/>
              <a:chExt cx="51722" cy="51815"/>
            </a:xfrm>
          </p:grpSpPr>
          <p:sp>
            <p:nvSpPr>
              <p:cNvPr id="848" name="Freeform 847">
                <a:extLst>
                  <a:ext uri="{FF2B5EF4-FFF2-40B4-BE49-F238E27FC236}">
                    <a16:creationId xmlns:a16="http://schemas.microsoft.com/office/drawing/2014/main" id="{2531B113-F890-7F7A-D56F-8E20F8FEE35A}"/>
                  </a:ext>
                </a:extLst>
              </p:cNvPr>
              <p:cNvSpPr/>
              <p:nvPr/>
            </p:nvSpPr>
            <p:spPr>
              <a:xfrm>
                <a:off x="-2285734"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49" name="Freeform 848">
                <a:extLst>
                  <a:ext uri="{FF2B5EF4-FFF2-40B4-BE49-F238E27FC236}">
                    <a16:creationId xmlns:a16="http://schemas.microsoft.com/office/drawing/2014/main" id="{E9CEE13B-84B3-8ED9-A7CD-74BAA0C8A04C}"/>
                  </a:ext>
                </a:extLst>
              </p:cNvPr>
              <p:cNvSpPr/>
              <p:nvPr/>
            </p:nvSpPr>
            <p:spPr>
              <a:xfrm>
                <a:off x="-2259873"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50" name="Graphic 45">
              <a:extLst>
                <a:ext uri="{FF2B5EF4-FFF2-40B4-BE49-F238E27FC236}">
                  <a16:creationId xmlns:a16="http://schemas.microsoft.com/office/drawing/2014/main" id="{3758BEF9-8340-5C48-36D0-DE3C7E33078A}"/>
                </a:ext>
              </a:extLst>
            </p:cNvPr>
            <p:cNvGrpSpPr/>
            <p:nvPr/>
          </p:nvGrpSpPr>
          <p:grpSpPr>
            <a:xfrm>
              <a:off x="-2301898" y="907031"/>
              <a:ext cx="51722" cy="51815"/>
              <a:chOff x="-2301898" y="907031"/>
              <a:chExt cx="51722" cy="51815"/>
            </a:xfrm>
          </p:grpSpPr>
          <p:sp>
            <p:nvSpPr>
              <p:cNvPr id="851" name="Freeform 850">
                <a:extLst>
                  <a:ext uri="{FF2B5EF4-FFF2-40B4-BE49-F238E27FC236}">
                    <a16:creationId xmlns:a16="http://schemas.microsoft.com/office/drawing/2014/main" id="{23057065-1DCB-E213-A45D-A6E671E046F8}"/>
                  </a:ext>
                </a:extLst>
              </p:cNvPr>
              <p:cNvSpPr/>
              <p:nvPr/>
            </p:nvSpPr>
            <p:spPr>
              <a:xfrm>
                <a:off x="-2301898"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52" name="Freeform 851">
                <a:extLst>
                  <a:ext uri="{FF2B5EF4-FFF2-40B4-BE49-F238E27FC236}">
                    <a16:creationId xmlns:a16="http://schemas.microsoft.com/office/drawing/2014/main" id="{B29F9611-64E6-7ACC-D608-53E6330F36EF}"/>
                  </a:ext>
                </a:extLst>
              </p:cNvPr>
              <p:cNvSpPr/>
              <p:nvPr/>
            </p:nvSpPr>
            <p:spPr>
              <a:xfrm>
                <a:off x="-2276036"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53" name="Graphic 45">
              <a:extLst>
                <a:ext uri="{FF2B5EF4-FFF2-40B4-BE49-F238E27FC236}">
                  <a16:creationId xmlns:a16="http://schemas.microsoft.com/office/drawing/2014/main" id="{FD2040C6-B4C1-9D06-D146-5885182F3F56}"/>
                </a:ext>
              </a:extLst>
            </p:cNvPr>
            <p:cNvGrpSpPr/>
            <p:nvPr/>
          </p:nvGrpSpPr>
          <p:grpSpPr>
            <a:xfrm>
              <a:off x="-2313783" y="907031"/>
              <a:ext cx="51722" cy="51815"/>
              <a:chOff x="-2313783" y="907031"/>
              <a:chExt cx="51722" cy="51815"/>
            </a:xfrm>
          </p:grpSpPr>
          <p:sp>
            <p:nvSpPr>
              <p:cNvPr id="854" name="Freeform 853">
                <a:extLst>
                  <a:ext uri="{FF2B5EF4-FFF2-40B4-BE49-F238E27FC236}">
                    <a16:creationId xmlns:a16="http://schemas.microsoft.com/office/drawing/2014/main" id="{601452FE-EF94-D137-12A1-49466E9A962A}"/>
                  </a:ext>
                </a:extLst>
              </p:cNvPr>
              <p:cNvSpPr/>
              <p:nvPr/>
            </p:nvSpPr>
            <p:spPr>
              <a:xfrm>
                <a:off x="-231378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55" name="Freeform 854">
                <a:extLst>
                  <a:ext uri="{FF2B5EF4-FFF2-40B4-BE49-F238E27FC236}">
                    <a16:creationId xmlns:a16="http://schemas.microsoft.com/office/drawing/2014/main" id="{D23D1D7C-5955-52AC-C3FF-ADE4D00FC8E2}"/>
                  </a:ext>
                </a:extLst>
              </p:cNvPr>
              <p:cNvSpPr/>
              <p:nvPr/>
            </p:nvSpPr>
            <p:spPr>
              <a:xfrm>
                <a:off x="-228792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56" name="Graphic 45">
              <a:extLst>
                <a:ext uri="{FF2B5EF4-FFF2-40B4-BE49-F238E27FC236}">
                  <a16:creationId xmlns:a16="http://schemas.microsoft.com/office/drawing/2014/main" id="{0C63F0E4-6E73-2A2D-2456-81BF44077DEB}"/>
                </a:ext>
              </a:extLst>
            </p:cNvPr>
            <p:cNvGrpSpPr/>
            <p:nvPr/>
          </p:nvGrpSpPr>
          <p:grpSpPr>
            <a:xfrm>
              <a:off x="-2350483" y="907031"/>
              <a:ext cx="51722" cy="51815"/>
              <a:chOff x="-2350483" y="907031"/>
              <a:chExt cx="51722" cy="51815"/>
            </a:xfrm>
          </p:grpSpPr>
          <p:sp>
            <p:nvSpPr>
              <p:cNvPr id="857" name="Freeform 856">
                <a:extLst>
                  <a:ext uri="{FF2B5EF4-FFF2-40B4-BE49-F238E27FC236}">
                    <a16:creationId xmlns:a16="http://schemas.microsoft.com/office/drawing/2014/main" id="{D164911D-BB9D-7BA8-266C-764A79BD15DB}"/>
                  </a:ext>
                </a:extLst>
              </p:cNvPr>
              <p:cNvSpPr/>
              <p:nvPr/>
            </p:nvSpPr>
            <p:spPr>
              <a:xfrm>
                <a:off x="-235048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58" name="Freeform 857">
                <a:extLst>
                  <a:ext uri="{FF2B5EF4-FFF2-40B4-BE49-F238E27FC236}">
                    <a16:creationId xmlns:a16="http://schemas.microsoft.com/office/drawing/2014/main" id="{67542323-6416-A167-3B47-A1B11BE23810}"/>
                  </a:ext>
                </a:extLst>
              </p:cNvPr>
              <p:cNvSpPr/>
              <p:nvPr/>
            </p:nvSpPr>
            <p:spPr>
              <a:xfrm>
                <a:off x="-2324622"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59" name="Graphic 45">
              <a:extLst>
                <a:ext uri="{FF2B5EF4-FFF2-40B4-BE49-F238E27FC236}">
                  <a16:creationId xmlns:a16="http://schemas.microsoft.com/office/drawing/2014/main" id="{7FFF2867-3CD2-8B63-529D-B1D01189189A}"/>
                </a:ext>
              </a:extLst>
            </p:cNvPr>
            <p:cNvGrpSpPr/>
            <p:nvPr/>
          </p:nvGrpSpPr>
          <p:grpSpPr>
            <a:xfrm>
              <a:off x="-2358470" y="907031"/>
              <a:ext cx="51722" cy="51815"/>
              <a:chOff x="-2358470" y="907031"/>
              <a:chExt cx="51722" cy="51815"/>
            </a:xfrm>
          </p:grpSpPr>
          <p:sp>
            <p:nvSpPr>
              <p:cNvPr id="860" name="Freeform 859">
                <a:extLst>
                  <a:ext uri="{FF2B5EF4-FFF2-40B4-BE49-F238E27FC236}">
                    <a16:creationId xmlns:a16="http://schemas.microsoft.com/office/drawing/2014/main" id="{F87E5F68-484F-B131-8386-29810A9E39B3}"/>
                  </a:ext>
                </a:extLst>
              </p:cNvPr>
              <p:cNvSpPr/>
              <p:nvPr/>
            </p:nvSpPr>
            <p:spPr>
              <a:xfrm>
                <a:off x="-2358470"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61" name="Freeform 860">
                <a:extLst>
                  <a:ext uri="{FF2B5EF4-FFF2-40B4-BE49-F238E27FC236}">
                    <a16:creationId xmlns:a16="http://schemas.microsoft.com/office/drawing/2014/main" id="{3E54604D-1C60-3584-D36F-6F5918474C00}"/>
                  </a:ext>
                </a:extLst>
              </p:cNvPr>
              <p:cNvSpPr/>
              <p:nvPr/>
            </p:nvSpPr>
            <p:spPr>
              <a:xfrm>
                <a:off x="-2332608"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62" name="Graphic 45">
              <a:extLst>
                <a:ext uri="{FF2B5EF4-FFF2-40B4-BE49-F238E27FC236}">
                  <a16:creationId xmlns:a16="http://schemas.microsoft.com/office/drawing/2014/main" id="{A3E80654-054F-FCB0-CDE5-141391EE2EF8}"/>
                </a:ext>
              </a:extLst>
            </p:cNvPr>
            <p:cNvGrpSpPr/>
            <p:nvPr/>
          </p:nvGrpSpPr>
          <p:grpSpPr>
            <a:xfrm>
              <a:off x="-2374253" y="907031"/>
              <a:ext cx="51722" cy="51815"/>
              <a:chOff x="-2374253" y="907031"/>
              <a:chExt cx="51722" cy="51815"/>
            </a:xfrm>
          </p:grpSpPr>
          <p:sp>
            <p:nvSpPr>
              <p:cNvPr id="863" name="Freeform 862">
                <a:extLst>
                  <a:ext uri="{FF2B5EF4-FFF2-40B4-BE49-F238E27FC236}">
                    <a16:creationId xmlns:a16="http://schemas.microsoft.com/office/drawing/2014/main" id="{50D00CCB-47BE-6E39-800A-7D90BFAFF474}"/>
                  </a:ext>
                </a:extLst>
              </p:cNvPr>
              <p:cNvSpPr/>
              <p:nvPr/>
            </p:nvSpPr>
            <p:spPr>
              <a:xfrm>
                <a:off x="-237425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64" name="Freeform 863">
                <a:extLst>
                  <a:ext uri="{FF2B5EF4-FFF2-40B4-BE49-F238E27FC236}">
                    <a16:creationId xmlns:a16="http://schemas.microsoft.com/office/drawing/2014/main" id="{C55E1D52-8885-961D-95A9-A01AC2503897}"/>
                  </a:ext>
                </a:extLst>
              </p:cNvPr>
              <p:cNvSpPr/>
              <p:nvPr/>
            </p:nvSpPr>
            <p:spPr>
              <a:xfrm>
                <a:off x="-234839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65" name="Graphic 45">
              <a:extLst>
                <a:ext uri="{FF2B5EF4-FFF2-40B4-BE49-F238E27FC236}">
                  <a16:creationId xmlns:a16="http://schemas.microsoft.com/office/drawing/2014/main" id="{03444595-B056-986A-7CB4-C3EF425C9E7E}"/>
                </a:ext>
              </a:extLst>
            </p:cNvPr>
            <p:cNvGrpSpPr/>
            <p:nvPr/>
          </p:nvGrpSpPr>
          <p:grpSpPr>
            <a:xfrm>
              <a:off x="-2385758" y="907031"/>
              <a:ext cx="51818" cy="51815"/>
              <a:chOff x="-2385758" y="907031"/>
              <a:chExt cx="51818" cy="51815"/>
            </a:xfrm>
          </p:grpSpPr>
          <p:sp>
            <p:nvSpPr>
              <p:cNvPr id="866" name="Freeform 865">
                <a:extLst>
                  <a:ext uri="{FF2B5EF4-FFF2-40B4-BE49-F238E27FC236}">
                    <a16:creationId xmlns:a16="http://schemas.microsoft.com/office/drawing/2014/main" id="{F4FB40B2-7477-6099-6297-DBB055881054}"/>
                  </a:ext>
                </a:extLst>
              </p:cNvPr>
              <p:cNvSpPr/>
              <p:nvPr/>
            </p:nvSpPr>
            <p:spPr>
              <a:xfrm>
                <a:off x="-2385758"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67" name="Freeform 866">
                <a:extLst>
                  <a:ext uri="{FF2B5EF4-FFF2-40B4-BE49-F238E27FC236}">
                    <a16:creationId xmlns:a16="http://schemas.microsoft.com/office/drawing/2014/main" id="{168FDD39-E7ED-0FFD-22F7-DF7F57BFF7E5}"/>
                  </a:ext>
                </a:extLst>
              </p:cNvPr>
              <p:cNvSpPr/>
              <p:nvPr/>
            </p:nvSpPr>
            <p:spPr>
              <a:xfrm>
                <a:off x="-2359896"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68" name="Graphic 45">
              <a:extLst>
                <a:ext uri="{FF2B5EF4-FFF2-40B4-BE49-F238E27FC236}">
                  <a16:creationId xmlns:a16="http://schemas.microsoft.com/office/drawing/2014/main" id="{15B9A5F9-1FE8-CFF0-9F9F-534120DFB944}"/>
                </a:ext>
              </a:extLst>
            </p:cNvPr>
            <p:cNvGrpSpPr/>
            <p:nvPr/>
          </p:nvGrpSpPr>
          <p:grpSpPr>
            <a:xfrm>
              <a:off x="-2380053" y="907031"/>
              <a:ext cx="51722" cy="51815"/>
              <a:chOff x="-2380053" y="907031"/>
              <a:chExt cx="51722" cy="51815"/>
            </a:xfrm>
          </p:grpSpPr>
          <p:sp>
            <p:nvSpPr>
              <p:cNvPr id="869" name="Freeform 868">
                <a:extLst>
                  <a:ext uri="{FF2B5EF4-FFF2-40B4-BE49-F238E27FC236}">
                    <a16:creationId xmlns:a16="http://schemas.microsoft.com/office/drawing/2014/main" id="{4607C298-2F02-EACC-460B-AAE151EC01E2}"/>
                  </a:ext>
                </a:extLst>
              </p:cNvPr>
              <p:cNvSpPr/>
              <p:nvPr/>
            </p:nvSpPr>
            <p:spPr>
              <a:xfrm>
                <a:off x="-238005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70" name="Freeform 869">
                <a:extLst>
                  <a:ext uri="{FF2B5EF4-FFF2-40B4-BE49-F238E27FC236}">
                    <a16:creationId xmlns:a16="http://schemas.microsoft.com/office/drawing/2014/main" id="{208E3E0F-3011-58E8-CBE9-72F5B0AF9568}"/>
                  </a:ext>
                </a:extLst>
              </p:cNvPr>
              <p:cNvSpPr/>
              <p:nvPr/>
            </p:nvSpPr>
            <p:spPr>
              <a:xfrm>
                <a:off x="-235419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71" name="Graphic 45">
              <a:extLst>
                <a:ext uri="{FF2B5EF4-FFF2-40B4-BE49-F238E27FC236}">
                  <a16:creationId xmlns:a16="http://schemas.microsoft.com/office/drawing/2014/main" id="{BA4FC28D-07D8-DEA6-6C19-F719873B9BA8}"/>
                </a:ext>
              </a:extLst>
            </p:cNvPr>
            <p:cNvGrpSpPr/>
            <p:nvPr/>
          </p:nvGrpSpPr>
          <p:grpSpPr>
            <a:xfrm>
              <a:off x="-2401255" y="907031"/>
              <a:ext cx="51722" cy="51815"/>
              <a:chOff x="-2401255" y="907031"/>
              <a:chExt cx="51722" cy="51815"/>
            </a:xfrm>
          </p:grpSpPr>
          <p:sp>
            <p:nvSpPr>
              <p:cNvPr id="872" name="Freeform 871">
                <a:extLst>
                  <a:ext uri="{FF2B5EF4-FFF2-40B4-BE49-F238E27FC236}">
                    <a16:creationId xmlns:a16="http://schemas.microsoft.com/office/drawing/2014/main" id="{D8F555E0-0A84-6977-EA65-D8DB3335A811}"/>
                  </a:ext>
                </a:extLst>
              </p:cNvPr>
              <p:cNvSpPr/>
              <p:nvPr/>
            </p:nvSpPr>
            <p:spPr>
              <a:xfrm>
                <a:off x="-2401255"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73" name="Freeform 872">
                <a:extLst>
                  <a:ext uri="{FF2B5EF4-FFF2-40B4-BE49-F238E27FC236}">
                    <a16:creationId xmlns:a16="http://schemas.microsoft.com/office/drawing/2014/main" id="{9321A2C0-04B5-7ADF-FBD4-22F66722AFA4}"/>
                  </a:ext>
                </a:extLst>
              </p:cNvPr>
              <p:cNvSpPr/>
              <p:nvPr/>
            </p:nvSpPr>
            <p:spPr>
              <a:xfrm>
                <a:off x="-2375394"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74" name="Graphic 45">
              <a:extLst>
                <a:ext uri="{FF2B5EF4-FFF2-40B4-BE49-F238E27FC236}">
                  <a16:creationId xmlns:a16="http://schemas.microsoft.com/office/drawing/2014/main" id="{6247C92D-5835-F5EB-FFC2-87FF46BF313E}"/>
                </a:ext>
              </a:extLst>
            </p:cNvPr>
            <p:cNvGrpSpPr/>
            <p:nvPr/>
          </p:nvGrpSpPr>
          <p:grpSpPr>
            <a:xfrm>
              <a:off x="-2409242" y="907031"/>
              <a:ext cx="51722" cy="51815"/>
              <a:chOff x="-2409242" y="907031"/>
              <a:chExt cx="51722" cy="51815"/>
            </a:xfrm>
          </p:grpSpPr>
          <p:sp>
            <p:nvSpPr>
              <p:cNvPr id="875" name="Freeform 874">
                <a:extLst>
                  <a:ext uri="{FF2B5EF4-FFF2-40B4-BE49-F238E27FC236}">
                    <a16:creationId xmlns:a16="http://schemas.microsoft.com/office/drawing/2014/main" id="{B8B8EC00-B6D7-14A5-6087-8E0397D22E42}"/>
                  </a:ext>
                </a:extLst>
              </p:cNvPr>
              <p:cNvSpPr/>
              <p:nvPr/>
            </p:nvSpPr>
            <p:spPr>
              <a:xfrm>
                <a:off x="-2409242"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76" name="Freeform 875">
                <a:extLst>
                  <a:ext uri="{FF2B5EF4-FFF2-40B4-BE49-F238E27FC236}">
                    <a16:creationId xmlns:a16="http://schemas.microsoft.com/office/drawing/2014/main" id="{D286C350-9E01-870C-7E7F-B01BA4CB106F}"/>
                  </a:ext>
                </a:extLst>
              </p:cNvPr>
              <p:cNvSpPr/>
              <p:nvPr/>
            </p:nvSpPr>
            <p:spPr>
              <a:xfrm>
                <a:off x="-238338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77" name="Graphic 45">
              <a:extLst>
                <a:ext uri="{FF2B5EF4-FFF2-40B4-BE49-F238E27FC236}">
                  <a16:creationId xmlns:a16="http://schemas.microsoft.com/office/drawing/2014/main" id="{84690762-61FD-22A1-A8DA-B616312111E8}"/>
                </a:ext>
              </a:extLst>
            </p:cNvPr>
            <p:cNvGrpSpPr/>
            <p:nvPr/>
          </p:nvGrpSpPr>
          <p:grpSpPr>
            <a:xfrm>
              <a:off x="-2448319" y="900173"/>
              <a:ext cx="51722" cy="51815"/>
              <a:chOff x="-2448319" y="900173"/>
              <a:chExt cx="51722" cy="51815"/>
            </a:xfrm>
          </p:grpSpPr>
          <p:sp>
            <p:nvSpPr>
              <p:cNvPr id="878" name="Freeform 877">
                <a:extLst>
                  <a:ext uri="{FF2B5EF4-FFF2-40B4-BE49-F238E27FC236}">
                    <a16:creationId xmlns:a16="http://schemas.microsoft.com/office/drawing/2014/main" id="{0DA5A868-E5CD-69E3-7925-7172CD57786E}"/>
                  </a:ext>
                </a:extLst>
              </p:cNvPr>
              <p:cNvSpPr/>
              <p:nvPr/>
            </p:nvSpPr>
            <p:spPr>
              <a:xfrm>
                <a:off x="-2448319" y="926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79" name="Freeform 878">
                <a:extLst>
                  <a:ext uri="{FF2B5EF4-FFF2-40B4-BE49-F238E27FC236}">
                    <a16:creationId xmlns:a16="http://schemas.microsoft.com/office/drawing/2014/main" id="{492B3319-608C-47CE-006C-FCAD775FAAE9}"/>
                  </a:ext>
                </a:extLst>
              </p:cNvPr>
              <p:cNvSpPr/>
              <p:nvPr/>
            </p:nvSpPr>
            <p:spPr>
              <a:xfrm>
                <a:off x="-2422458"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80" name="Graphic 45">
              <a:extLst>
                <a:ext uri="{FF2B5EF4-FFF2-40B4-BE49-F238E27FC236}">
                  <a16:creationId xmlns:a16="http://schemas.microsoft.com/office/drawing/2014/main" id="{B00ADE6C-1FC3-4C47-9432-03B16721CFEE}"/>
                </a:ext>
              </a:extLst>
            </p:cNvPr>
            <p:cNvGrpSpPr/>
            <p:nvPr/>
          </p:nvGrpSpPr>
          <p:grpSpPr>
            <a:xfrm>
              <a:off x="-2453073" y="900173"/>
              <a:ext cx="51818" cy="51815"/>
              <a:chOff x="-2453073" y="900173"/>
              <a:chExt cx="51818" cy="51815"/>
            </a:xfrm>
          </p:grpSpPr>
          <p:sp>
            <p:nvSpPr>
              <p:cNvPr id="881" name="Freeform 880">
                <a:extLst>
                  <a:ext uri="{FF2B5EF4-FFF2-40B4-BE49-F238E27FC236}">
                    <a16:creationId xmlns:a16="http://schemas.microsoft.com/office/drawing/2014/main" id="{2788E81B-D1B0-6487-FEFA-7911FA968631}"/>
                  </a:ext>
                </a:extLst>
              </p:cNvPr>
              <p:cNvSpPr/>
              <p:nvPr/>
            </p:nvSpPr>
            <p:spPr>
              <a:xfrm>
                <a:off x="-2453073" y="926081"/>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82" name="Freeform 881">
                <a:extLst>
                  <a:ext uri="{FF2B5EF4-FFF2-40B4-BE49-F238E27FC236}">
                    <a16:creationId xmlns:a16="http://schemas.microsoft.com/office/drawing/2014/main" id="{97C21B40-3405-2134-38D8-054837B45554}"/>
                  </a:ext>
                </a:extLst>
              </p:cNvPr>
              <p:cNvSpPr/>
              <p:nvPr/>
            </p:nvSpPr>
            <p:spPr>
              <a:xfrm>
                <a:off x="-2427117"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83" name="Graphic 45">
              <a:extLst>
                <a:ext uri="{FF2B5EF4-FFF2-40B4-BE49-F238E27FC236}">
                  <a16:creationId xmlns:a16="http://schemas.microsoft.com/office/drawing/2014/main" id="{A4C7BDFB-34FD-CCE1-F4CC-416D8B8F2AD0}"/>
                </a:ext>
              </a:extLst>
            </p:cNvPr>
            <p:cNvGrpSpPr/>
            <p:nvPr/>
          </p:nvGrpSpPr>
          <p:grpSpPr>
            <a:xfrm>
              <a:off x="-2462867" y="900173"/>
              <a:ext cx="51722" cy="51815"/>
              <a:chOff x="-2462867" y="900173"/>
              <a:chExt cx="51722" cy="51815"/>
            </a:xfrm>
          </p:grpSpPr>
          <p:sp>
            <p:nvSpPr>
              <p:cNvPr id="884" name="Freeform 883">
                <a:extLst>
                  <a:ext uri="{FF2B5EF4-FFF2-40B4-BE49-F238E27FC236}">
                    <a16:creationId xmlns:a16="http://schemas.microsoft.com/office/drawing/2014/main" id="{14AA892E-931D-DC2F-62B0-AFEBFDCC233A}"/>
                  </a:ext>
                </a:extLst>
              </p:cNvPr>
              <p:cNvSpPr/>
              <p:nvPr/>
            </p:nvSpPr>
            <p:spPr>
              <a:xfrm>
                <a:off x="-2462867" y="926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85" name="Freeform 884">
                <a:extLst>
                  <a:ext uri="{FF2B5EF4-FFF2-40B4-BE49-F238E27FC236}">
                    <a16:creationId xmlns:a16="http://schemas.microsoft.com/office/drawing/2014/main" id="{C3733173-22D1-08A9-4BB8-A8D348ED6749}"/>
                  </a:ext>
                </a:extLst>
              </p:cNvPr>
              <p:cNvSpPr/>
              <p:nvPr/>
            </p:nvSpPr>
            <p:spPr>
              <a:xfrm>
                <a:off x="-2437005"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86" name="Graphic 45">
              <a:extLst>
                <a:ext uri="{FF2B5EF4-FFF2-40B4-BE49-F238E27FC236}">
                  <a16:creationId xmlns:a16="http://schemas.microsoft.com/office/drawing/2014/main" id="{9718F0AD-B807-3FF3-349D-28A47E46418B}"/>
                </a:ext>
              </a:extLst>
            </p:cNvPr>
            <p:cNvGrpSpPr/>
            <p:nvPr/>
          </p:nvGrpSpPr>
          <p:grpSpPr>
            <a:xfrm>
              <a:off x="-2467145" y="900173"/>
              <a:ext cx="51722" cy="51815"/>
              <a:chOff x="-2467145" y="900173"/>
              <a:chExt cx="51722" cy="51815"/>
            </a:xfrm>
          </p:grpSpPr>
          <p:sp>
            <p:nvSpPr>
              <p:cNvPr id="887" name="Freeform 886">
                <a:extLst>
                  <a:ext uri="{FF2B5EF4-FFF2-40B4-BE49-F238E27FC236}">
                    <a16:creationId xmlns:a16="http://schemas.microsoft.com/office/drawing/2014/main" id="{F195C600-355C-BA8B-C053-263D9930BB0F}"/>
                  </a:ext>
                </a:extLst>
              </p:cNvPr>
              <p:cNvSpPr/>
              <p:nvPr/>
            </p:nvSpPr>
            <p:spPr>
              <a:xfrm>
                <a:off x="-2467145" y="926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88" name="Freeform 887">
                <a:extLst>
                  <a:ext uri="{FF2B5EF4-FFF2-40B4-BE49-F238E27FC236}">
                    <a16:creationId xmlns:a16="http://schemas.microsoft.com/office/drawing/2014/main" id="{45496F4F-2DC1-38FB-C9EC-B59C950DAABB}"/>
                  </a:ext>
                </a:extLst>
              </p:cNvPr>
              <p:cNvSpPr/>
              <p:nvPr/>
            </p:nvSpPr>
            <p:spPr>
              <a:xfrm>
                <a:off x="-2441284"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89" name="Graphic 45">
              <a:extLst>
                <a:ext uri="{FF2B5EF4-FFF2-40B4-BE49-F238E27FC236}">
                  <a16:creationId xmlns:a16="http://schemas.microsoft.com/office/drawing/2014/main" id="{43BB74D3-D960-2BFF-909C-5EEB654126A9}"/>
                </a:ext>
              </a:extLst>
            </p:cNvPr>
            <p:cNvGrpSpPr/>
            <p:nvPr/>
          </p:nvGrpSpPr>
          <p:grpSpPr>
            <a:xfrm>
              <a:off x="-2472374" y="900173"/>
              <a:ext cx="51722" cy="51815"/>
              <a:chOff x="-2472374" y="900173"/>
              <a:chExt cx="51722" cy="51815"/>
            </a:xfrm>
          </p:grpSpPr>
          <p:sp>
            <p:nvSpPr>
              <p:cNvPr id="890" name="Freeform 889">
                <a:extLst>
                  <a:ext uri="{FF2B5EF4-FFF2-40B4-BE49-F238E27FC236}">
                    <a16:creationId xmlns:a16="http://schemas.microsoft.com/office/drawing/2014/main" id="{D10EF056-AFAF-AAE7-12D4-E415F8CBC548}"/>
                  </a:ext>
                </a:extLst>
              </p:cNvPr>
              <p:cNvSpPr/>
              <p:nvPr/>
            </p:nvSpPr>
            <p:spPr>
              <a:xfrm>
                <a:off x="-2472374" y="926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91" name="Freeform 890">
                <a:extLst>
                  <a:ext uri="{FF2B5EF4-FFF2-40B4-BE49-F238E27FC236}">
                    <a16:creationId xmlns:a16="http://schemas.microsoft.com/office/drawing/2014/main" id="{9F4636CA-A53C-2274-FE98-59D43D465167}"/>
                  </a:ext>
                </a:extLst>
              </p:cNvPr>
              <p:cNvSpPr/>
              <p:nvPr/>
            </p:nvSpPr>
            <p:spPr>
              <a:xfrm>
                <a:off x="-2446513"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92" name="Graphic 45">
              <a:extLst>
                <a:ext uri="{FF2B5EF4-FFF2-40B4-BE49-F238E27FC236}">
                  <a16:creationId xmlns:a16="http://schemas.microsoft.com/office/drawing/2014/main" id="{13E6B700-FBA6-A0EB-EB46-55B97D6DF4EF}"/>
                </a:ext>
              </a:extLst>
            </p:cNvPr>
            <p:cNvGrpSpPr/>
            <p:nvPr/>
          </p:nvGrpSpPr>
          <p:grpSpPr>
            <a:xfrm>
              <a:off x="-2483689" y="900173"/>
              <a:ext cx="51722" cy="51815"/>
              <a:chOff x="-2483689" y="900173"/>
              <a:chExt cx="51722" cy="51815"/>
            </a:xfrm>
          </p:grpSpPr>
          <p:sp>
            <p:nvSpPr>
              <p:cNvPr id="893" name="Freeform 892">
                <a:extLst>
                  <a:ext uri="{FF2B5EF4-FFF2-40B4-BE49-F238E27FC236}">
                    <a16:creationId xmlns:a16="http://schemas.microsoft.com/office/drawing/2014/main" id="{C8BA51C0-BF5D-865A-9E64-C8D2F9EA49F9}"/>
                  </a:ext>
                </a:extLst>
              </p:cNvPr>
              <p:cNvSpPr/>
              <p:nvPr/>
            </p:nvSpPr>
            <p:spPr>
              <a:xfrm>
                <a:off x="-2483689" y="926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94" name="Freeform 893">
                <a:extLst>
                  <a:ext uri="{FF2B5EF4-FFF2-40B4-BE49-F238E27FC236}">
                    <a16:creationId xmlns:a16="http://schemas.microsoft.com/office/drawing/2014/main" id="{9C06AD25-3A9A-183E-9184-043ABF84E15D}"/>
                  </a:ext>
                </a:extLst>
              </p:cNvPr>
              <p:cNvSpPr/>
              <p:nvPr/>
            </p:nvSpPr>
            <p:spPr>
              <a:xfrm>
                <a:off x="-2457827"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95" name="Graphic 45">
              <a:extLst>
                <a:ext uri="{FF2B5EF4-FFF2-40B4-BE49-F238E27FC236}">
                  <a16:creationId xmlns:a16="http://schemas.microsoft.com/office/drawing/2014/main" id="{521776ED-0D01-4C8E-4465-34B98E33E584}"/>
                </a:ext>
              </a:extLst>
            </p:cNvPr>
            <p:cNvGrpSpPr/>
            <p:nvPr/>
          </p:nvGrpSpPr>
          <p:grpSpPr>
            <a:xfrm>
              <a:off x="-2494528" y="900173"/>
              <a:ext cx="51722" cy="51815"/>
              <a:chOff x="-2494528" y="900173"/>
              <a:chExt cx="51722" cy="51815"/>
            </a:xfrm>
          </p:grpSpPr>
          <p:sp>
            <p:nvSpPr>
              <p:cNvPr id="896" name="Freeform 895">
                <a:extLst>
                  <a:ext uri="{FF2B5EF4-FFF2-40B4-BE49-F238E27FC236}">
                    <a16:creationId xmlns:a16="http://schemas.microsoft.com/office/drawing/2014/main" id="{8BA70049-3957-037D-3BDD-DC98EDAFBBA8}"/>
                  </a:ext>
                </a:extLst>
              </p:cNvPr>
              <p:cNvSpPr/>
              <p:nvPr/>
            </p:nvSpPr>
            <p:spPr>
              <a:xfrm>
                <a:off x="-2494528" y="926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97" name="Freeform 896">
                <a:extLst>
                  <a:ext uri="{FF2B5EF4-FFF2-40B4-BE49-F238E27FC236}">
                    <a16:creationId xmlns:a16="http://schemas.microsoft.com/office/drawing/2014/main" id="{10597725-D1CA-E148-2646-E0FA0F5F89F9}"/>
                  </a:ext>
                </a:extLst>
              </p:cNvPr>
              <p:cNvSpPr/>
              <p:nvPr/>
            </p:nvSpPr>
            <p:spPr>
              <a:xfrm>
                <a:off x="-2468666"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98" name="Graphic 45">
              <a:extLst>
                <a:ext uri="{FF2B5EF4-FFF2-40B4-BE49-F238E27FC236}">
                  <a16:creationId xmlns:a16="http://schemas.microsoft.com/office/drawing/2014/main" id="{EC3A3544-E525-FA5E-E11A-F3491E162190}"/>
                </a:ext>
              </a:extLst>
            </p:cNvPr>
            <p:cNvGrpSpPr/>
            <p:nvPr/>
          </p:nvGrpSpPr>
          <p:grpSpPr>
            <a:xfrm>
              <a:off x="-2500138" y="900173"/>
              <a:ext cx="51818" cy="51815"/>
              <a:chOff x="-2500138" y="900173"/>
              <a:chExt cx="51818" cy="51815"/>
            </a:xfrm>
          </p:grpSpPr>
          <p:sp>
            <p:nvSpPr>
              <p:cNvPr id="899" name="Freeform 898">
                <a:extLst>
                  <a:ext uri="{FF2B5EF4-FFF2-40B4-BE49-F238E27FC236}">
                    <a16:creationId xmlns:a16="http://schemas.microsoft.com/office/drawing/2014/main" id="{A65F7773-4187-594A-C013-CCDEC12CB320}"/>
                  </a:ext>
                </a:extLst>
              </p:cNvPr>
              <p:cNvSpPr/>
              <p:nvPr/>
            </p:nvSpPr>
            <p:spPr>
              <a:xfrm>
                <a:off x="-2500138" y="926081"/>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00" name="Freeform 899">
                <a:extLst>
                  <a:ext uri="{FF2B5EF4-FFF2-40B4-BE49-F238E27FC236}">
                    <a16:creationId xmlns:a16="http://schemas.microsoft.com/office/drawing/2014/main" id="{3AF57C6F-B510-7F06-C258-5D119D275AC9}"/>
                  </a:ext>
                </a:extLst>
              </p:cNvPr>
              <p:cNvSpPr/>
              <p:nvPr/>
            </p:nvSpPr>
            <p:spPr>
              <a:xfrm>
                <a:off x="-2474181"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01" name="Graphic 45">
              <a:extLst>
                <a:ext uri="{FF2B5EF4-FFF2-40B4-BE49-F238E27FC236}">
                  <a16:creationId xmlns:a16="http://schemas.microsoft.com/office/drawing/2014/main" id="{10AC75C8-9F28-9512-E483-F5D8654A9B62}"/>
                </a:ext>
              </a:extLst>
            </p:cNvPr>
            <p:cNvGrpSpPr/>
            <p:nvPr/>
          </p:nvGrpSpPr>
          <p:grpSpPr>
            <a:xfrm>
              <a:off x="-2508790" y="900173"/>
              <a:ext cx="51818" cy="51815"/>
              <a:chOff x="-2508790" y="900173"/>
              <a:chExt cx="51818" cy="51815"/>
            </a:xfrm>
          </p:grpSpPr>
          <p:sp>
            <p:nvSpPr>
              <p:cNvPr id="902" name="Freeform 901">
                <a:extLst>
                  <a:ext uri="{FF2B5EF4-FFF2-40B4-BE49-F238E27FC236}">
                    <a16:creationId xmlns:a16="http://schemas.microsoft.com/office/drawing/2014/main" id="{B1FC8909-28B1-E1D8-81A6-E64DCA19E54C}"/>
                  </a:ext>
                </a:extLst>
              </p:cNvPr>
              <p:cNvSpPr/>
              <p:nvPr/>
            </p:nvSpPr>
            <p:spPr>
              <a:xfrm>
                <a:off x="-2508790" y="926081"/>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03" name="Freeform 902">
                <a:extLst>
                  <a:ext uri="{FF2B5EF4-FFF2-40B4-BE49-F238E27FC236}">
                    <a16:creationId xmlns:a16="http://schemas.microsoft.com/office/drawing/2014/main" id="{869C1A80-5D0A-0D21-1CDF-BF6596452843}"/>
                  </a:ext>
                </a:extLst>
              </p:cNvPr>
              <p:cNvSpPr/>
              <p:nvPr/>
            </p:nvSpPr>
            <p:spPr>
              <a:xfrm>
                <a:off x="-2482928"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04" name="Graphic 45">
              <a:extLst>
                <a:ext uri="{FF2B5EF4-FFF2-40B4-BE49-F238E27FC236}">
                  <a16:creationId xmlns:a16="http://schemas.microsoft.com/office/drawing/2014/main" id="{23D4201F-5387-AF22-55AA-79AE1A717541}"/>
                </a:ext>
              </a:extLst>
            </p:cNvPr>
            <p:cNvGrpSpPr/>
            <p:nvPr/>
          </p:nvGrpSpPr>
          <p:grpSpPr>
            <a:xfrm>
              <a:off x="-2514590" y="900173"/>
              <a:ext cx="51722" cy="51815"/>
              <a:chOff x="-2514590" y="900173"/>
              <a:chExt cx="51722" cy="51815"/>
            </a:xfrm>
          </p:grpSpPr>
          <p:sp>
            <p:nvSpPr>
              <p:cNvPr id="905" name="Freeform 904">
                <a:extLst>
                  <a:ext uri="{FF2B5EF4-FFF2-40B4-BE49-F238E27FC236}">
                    <a16:creationId xmlns:a16="http://schemas.microsoft.com/office/drawing/2014/main" id="{D498DC0D-A4EE-B72C-E727-E022D0661E98}"/>
                  </a:ext>
                </a:extLst>
              </p:cNvPr>
              <p:cNvSpPr/>
              <p:nvPr/>
            </p:nvSpPr>
            <p:spPr>
              <a:xfrm>
                <a:off x="-2514590" y="926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06" name="Freeform 905">
                <a:extLst>
                  <a:ext uri="{FF2B5EF4-FFF2-40B4-BE49-F238E27FC236}">
                    <a16:creationId xmlns:a16="http://schemas.microsoft.com/office/drawing/2014/main" id="{013B2EF9-6C16-D601-BD69-2ABE1ACD59B8}"/>
                  </a:ext>
                </a:extLst>
              </p:cNvPr>
              <p:cNvSpPr/>
              <p:nvPr/>
            </p:nvSpPr>
            <p:spPr>
              <a:xfrm>
                <a:off x="-2488728"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07" name="Graphic 45">
              <a:extLst>
                <a:ext uri="{FF2B5EF4-FFF2-40B4-BE49-F238E27FC236}">
                  <a16:creationId xmlns:a16="http://schemas.microsoft.com/office/drawing/2014/main" id="{43F16F8C-8C68-B63F-B1C8-014991859698}"/>
                </a:ext>
              </a:extLst>
            </p:cNvPr>
            <p:cNvGrpSpPr/>
            <p:nvPr/>
          </p:nvGrpSpPr>
          <p:grpSpPr>
            <a:xfrm>
              <a:off x="-2527806" y="900173"/>
              <a:ext cx="51722" cy="51815"/>
              <a:chOff x="-2527806" y="900173"/>
              <a:chExt cx="51722" cy="51815"/>
            </a:xfrm>
          </p:grpSpPr>
          <p:sp>
            <p:nvSpPr>
              <p:cNvPr id="908" name="Freeform 907">
                <a:extLst>
                  <a:ext uri="{FF2B5EF4-FFF2-40B4-BE49-F238E27FC236}">
                    <a16:creationId xmlns:a16="http://schemas.microsoft.com/office/drawing/2014/main" id="{520AE96D-2EE4-5CD3-54E6-94874AB5689B}"/>
                  </a:ext>
                </a:extLst>
              </p:cNvPr>
              <p:cNvSpPr/>
              <p:nvPr/>
            </p:nvSpPr>
            <p:spPr>
              <a:xfrm>
                <a:off x="-2527806" y="926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09" name="Freeform 908">
                <a:extLst>
                  <a:ext uri="{FF2B5EF4-FFF2-40B4-BE49-F238E27FC236}">
                    <a16:creationId xmlns:a16="http://schemas.microsoft.com/office/drawing/2014/main" id="{42A6641F-86EC-7CC9-683E-617B87D43858}"/>
                  </a:ext>
                </a:extLst>
              </p:cNvPr>
              <p:cNvSpPr/>
              <p:nvPr/>
            </p:nvSpPr>
            <p:spPr>
              <a:xfrm>
                <a:off x="-2501944"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10" name="Graphic 45">
              <a:extLst>
                <a:ext uri="{FF2B5EF4-FFF2-40B4-BE49-F238E27FC236}">
                  <a16:creationId xmlns:a16="http://schemas.microsoft.com/office/drawing/2014/main" id="{89C1F723-4B6D-BF19-5FDA-50E3850D4F16}"/>
                </a:ext>
              </a:extLst>
            </p:cNvPr>
            <p:cNvGrpSpPr/>
            <p:nvPr/>
          </p:nvGrpSpPr>
          <p:grpSpPr>
            <a:xfrm>
              <a:off x="-2549388" y="900173"/>
              <a:ext cx="51722" cy="51815"/>
              <a:chOff x="-2549388" y="900173"/>
              <a:chExt cx="51722" cy="51815"/>
            </a:xfrm>
          </p:grpSpPr>
          <p:sp>
            <p:nvSpPr>
              <p:cNvPr id="911" name="Freeform 910">
                <a:extLst>
                  <a:ext uri="{FF2B5EF4-FFF2-40B4-BE49-F238E27FC236}">
                    <a16:creationId xmlns:a16="http://schemas.microsoft.com/office/drawing/2014/main" id="{E9B9D685-92B1-3623-2817-F959E4D6DF45}"/>
                  </a:ext>
                </a:extLst>
              </p:cNvPr>
              <p:cNvSpPr/>
              <p:nvPr/>
            </p:nvSpPr>
            <p:spPr>
              <a:xfrm>
                <a:off x="-2549388" y="926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12" name="Freeform 911">
                <a:extLst>
                  <a:ext uri="{FF2B5EF4-FFF2-40B4-BE49-F238E27FC236}">
                    <a16:creationId xmlns:a16="http://schemas.microsoft.com/office/drawing/2014/main" id="{79BA33E2-DEDE-FF9C-FFE4-87046BF08E26}"/>
                  </a:ext>
                </a:extLst>
              </p:cNvPr>
              <p:cNvSpPr/>
              <p:nvPr/>
            </p:nvSpPr>
            <p:spPr>
              <a:xfrm>
                <a:off x="-2523527"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13" name="Graphic 45">
              <a:extLst>
                <a:ext uri="{FF2B5EF4-FFF2-40B4-BE49-F238E27FC236}">
                  <a16:creationId xmlns:a16="http://schemas.microsoft.com/office/drawing/2014/main" id="{661215E8-F0F6-CF2C-37F3-6B771491FAC1}"/>
                </a:ext>
              </a:extLst>
            </p:cNvPr>
            <p:cNvGrpSpPr/>
            <p:nvPr/>
          </p:nvGrpSpPr>
          <p:grpSpPr>
            <a:xfrm>
              <a:off x="-2588466" y="900173"/>
              <a:ext cx="51722" cy="51815"/>
              <a:chOff x="-2588466" y="900173"/>
              <a:chExt cx="51722" cy="51815"/>
            </a:xfrm>
          </p:grpSpPr>
          <p:sp>
            <p:nvSpPr>
              <p:cNvPr id="914" name="Freeform 913">
                <a:extLst>
                  <a:ext uri="{FF2B5EF4-FFF2-40B4-BE49-F238E27FC236}">
                    <a16:creationId xmlns:a16="http://schemas.microsoft.com/office/drawing/2014/main" id="{2E85249C-7B16-D8E5-62A3-54ED47A84B65}"/>
                  </a:ext>
                </a:extLst>
              </p:cNvPr>
              <p:cNvSpPr/>
              <p:nvPr/>
            </p:nvSpPr>
            <p:spPr>
              <a:xfrm>
                <a:off x="-2588466" y="926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15" name="Freeform 914">
                <a:extLst>
                  <a:ext uri="{FF2B5EF4-FFF2-40B4-BE49-F238E27FC236}">
                    <a16:creationId xmlns:a16="http://schemas.microsoft.com/office/drawing/2014/main" id="{4C6B8CA3-38D2-4AFC-78EC-C3A766A9A9EA}"/>
                  </a:ext>
                </a:extLst>
              </p:cNvPr>
              <p:cNvSpPr/>
              <p:nvPr/>
            </p:nvSpPr>
            <p:spPr>
              <a:xfrm>
                <a:off x="-2562604"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16" name="Graphic 45">
              <a:extLst>
                <a:ext uri="{FF2B5EF4-FFF2-40B4-BE49-F238E27FC236}">
                  <a16:creationId xmlns:a16="http://schemas.microsoft.com/office/drawing/2014/main" id="{417CDC77-8FB1-0EE7-5597-A3D4BCB1E070}"/>
                </a:ext>
              </a:extLst>
            </p:cNvPr>
            <p:cNvGrpSpPr/>
            <p:nvPr/>
          </p:nvGrpSpPr>
          <p:grpSpPr>
            <a:xfrm>
              <a:off x="-2624501" y="900173"/>
              <a:ext cx="51722" cy="51815"/>
              <a:chOff x="-2624501" y="900173"/>
              <a:chExt cx="51722" cy="51815"/>
            </a:xfrm>
          </p:grpSpPr>
          <p:sp>
            <p:nvSpPr>
              <p:cNvPr id="917" name="Freeform 916">
                <a:extLst>
                  <a:ext uri="{FF2B5EF4-FFF2-40B4-BE49-F238E27FC236}">
                    <a16:creationId xmlns:a16="http://schemas.microsoft.com/office/drawing/2014/main" id="{63F79B8E-72A8-154F-AF01-9E90DBFC3A0A}"/>
                  </a:ext>
                </a:extLst>
              </p:cNvPr>
              <p:cNvSpPr/>
              <p:nvPr/>
            </p:nvSpPr>
            <p:spPr>
              <a:xfrm>
                <a:off x="-2624501" y="926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18" name="Freeform 917">
                <a:extLst>
                  <a:ext uri="{FF2B5EF4-FFF2-40B4-BE49-F238E27FC236}">
                    <a16:creationId xmlns:a16="http://schemas.microsoft.com/office/drawing/2014/main" id="{9EDC4C4E-0469-38CA-EAA2-0171C406746A}"/>
                  </a:ext>
                </a:extLst>
              </p:cNvPr>
              <p:cNvSpPr/>
              <p:nvPr/>
            </p:nvSpPr>
            <p:spPr>
              <a:xfrm>
                <a:off x="-2598639" y="900173"/>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19" name="Graphic 45">
              <a:extLst>
                <a:ext uri="{FF2B5EF4-FFF2-40B4-BE49-F238E27FC236}">
                  <a16:creationId xmlns:a16="http://schemas.microsoft.com/office/drawing/2014/main" id="{808CFCE6-1E80-C44B-10C2-B9CFA23615B7}"/>
                </a:ext>
              </a:extLst>
            </p:cNvPr>
            <p:cNvGrpSpPr/>
            <p:nvPr/>
          </p:nvGrpSpPr>
          <p:grpSpPr>
            <a:xfrm>
              <a:off x="-2666526" y="893315"/>
              <a:ext cx="51818" cy="51815"/>
              <a:chOff x="-2666526" y="893315"/>
              <a:chExt cx="51818" cy="51815"/>
            </a:xfrm>
          </p:grpSpPr>
          <p:sp>
            <p:nvSpPr>
              <p:cNvPr id="920" name="Freeform 919">
                <a:extLst>
                  <a:ext uri="{FF2B5EF4-FFF2-40B4-BE49-F238E27FC236}">
                    <a16:creationId xmlns:a16="http://schemas.microsoft.com/office/drawing/2014/main" id="{A2816FCB-1EA1-1440-48C5-9320A616CF4C}"/>
                  </a:ext>
                </a:extLst>
              </p:cNvPr>
              <p:cNvSpPr/>
              <p:nvPr/>
            </p:nvSpPr>
            <p:spPr>
              <a:xfrm>
                <a:off x="-2666526" y="91922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21" name="Freeform 920">
                <a:extLst>
                  <a:ext uri="{FF2B5EF4-FFF2-40B4-BE49-F238E27FC236}">
                    <a16:creationId xmlns:a16="http://schemas.microsoft.com/office/drawing/2014/main" id="{ED912A7F-E870-97E4-7683-656C300A3D45}"/>
                  </a:ext>
                </a:extLst>
              </p:cNvPr>
              <p:cNvSpPr/>
              <p:nvPr/>
            </p:nvSpPr>
            <p:spPr>
              <a:xfrm>
                <a:off x="-2640569" y="89331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22" name="Graphic 45">
              <a:extLst>
                <a:ext uri="{FF2B5EF4-FFF2-40B4-BE49-F238E27FC236}">
                  <a16:creationId xmlns:a16="http://schemas.microsoft.com/office/drawing/2014/main" id="{817D551F-5DA9-F791-4C19-D212E8643E95}"/>
                </a:ext>
              </a:extLst>
            </p:cNvPr>
            <p:cNvGrpSpPr/>
            <p:nvPr/>
          </p:nvGrpSpPr>
          <p:grpSpPr>
            <a:xfrm>
              <a:off x="-2776152" y="893315"/>
              <a:ext cx="51722" cy="51815"/>
              <a:chOff x="-2776152" y="893315"/>
              <a:chExt cx="51722" cy="51815"/>
            </a:xfrm>
          </p:grpSpPr>
          <p:sp>
            <p:nvSpPr>
              <p:cNvPr id="923" name="Freeform 922">
                <a:extLst>
                  <a:ext uri="{FF2B5EF4-FFF2-40B4-BE49-F238E27FC236}">
                    <a16:creationId xmlns:a16="http://schemas.microsoft.com/office/drawing/2014/main" id="{CBF60193-7A37-862A-FBD0-EA173E9DE152}"/>
                  </a:ext>
                </a:extLst>
              </p:cNvPr>
              <p:cNvSpPr/>
              <p:nvPr/>
            </p:nvSpPr>
            <p:spPr>
              <a:xfrm>
                <a:off x="-2776152" y="91922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24" name="Freeform 923">
                <a:extLst>
                  <a:ext uri="{FF2B5EF4-FFF2-40B4-BE49-F238E27FC236}">
                    <a16:creationId xmlns:a16="http://schemas.microsoft.com/office/drawing/2014/main" id="{27006ABB-DC54-B264-00FF-69B4F9C27597}"/>
                  </a:ext>
                </a:extLst>
              </p:cNvPr>
              <p:cNvSpPr/>
              <p:nvPr/>
            </p:nvSpPr>
            <p:spPr>
              <a:xfrm>
                <a:off x="-2750290" y="89331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25" name="Graphic 45">
              <a:extLst>
                <a:ext uri="{FF2B5EF4-FFF2-40B4-BE49-F238E27FC236}">
                  <a16:creationId xmlns:a16="http://schemas.microsoft.com/office/drawing/2014/main" id="{BB313ED9-16B9-8EAA-4E3C-60064977667F}"/>
                </a:ext>
              </a:extLst>
            </p:cNvPr>
            <p:cNvGrpSpPr/>
            <p:nvPr/>
          </p:nvGrpSpPr>
          <p:grpSpPr>
            <a:xfrm>
              <a:off x="-2142355" y="907031"/>
              <a:ext cx="51722" cy="51815"/>
              <a:chOff x="-2142355" y="907031"/>
              <a:chExt cx="51722" cy="51815"/>
            </a:xfrm>
          </p:grpSpPr>
          <p:sp>
            <p:nvSpPr>
              <p:cNvPr id="926" name="Freeform 925">
                <a:extLst>
                  <a:ext uri="{FF2B5EF4-FFF2-40B4-BE49-F238E27FC236}">
                    <a16:creationId xmlns:a16="http://schemas.microsoft.com/office/drawing/2014/main" id="{46BB2B42-8B39-C96F-57D4-D9C07DB45A74}"/>
                  </a:ext>
                </a:extLst>
              </p:cNvPr>
              <p:cNvSpPr/>
              <p:nvPr/>
            </p:nvSpPr>
            <p:spPr>
              <a:xfrm>
                <a:off x="-2142355"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27" name="Freeform 926">
                <a:extLst>
                  <a:ext uri="{FF2B5EF4-FFF2-40B4-BE49-F238E27FC236}">
                    <a16:creationId xmlns:a16="http://schemas.microsoft.com/office/drawing/2014/main" id="{8F27C272-E544-D5B3-A6D1-D1EBE0682DFC}"/>
                  </a:ext>
                </a:extLst>
              </p:cNvPr>
              <p:cNvSpPr/>
              <p:nvPr/>
            </p:nvSpPr>
            <p:spPr>
              <a:xfrm>
                <a:off x="-2116494"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28" name="Graphic 45">
              <a:extLst>
                <a:ext uri="{FF2B5EF4-FFF2-40B4-BE49-F238E27FC236}">
                  <a16:creationId xmlns:a16="http://schemas.microsoft.com/office/drawing/2014/main" id="{C2143B5B-8AC8-8765-4BAC-DF2C22F00E14}"/>
                </a:ext>
              </a:extLst>
            </p:cNvPr>
            <p:cNvGrpSpPr/>
            <p:nvPr/>
          </p:nvGrpSpPr>
          <p:grpSpPr>
            <a:xfrm>
              <a:off x="-2137601" y="907031"/>
              <a:ext cx="51722" cy="51815"/>
              <a:chOff x="-2137601" y="907031"/>
              <a:chExt cx="51722" cy="51815"/>
            </a:xfrm>
          </p:grpSpPr>
          <p:sp>
            <p:nvSpPr>
              <p:cNvPr id="929" name="Freeform 928">
                <a:extLst>
                  <a:ext uri="{FF2B5EF4-FFF2-40B4-BE49-F238E27FC236}">
                    <a16:creationId xmlns:a16="http://schemas.microsoft.com/office/drawing/2014/main" id="{50DCC68F-AF34-EE58-2E93-9190BC9DAF7B}"/>
                  </a:ext>
                </a:extLst>
              </p:cNvPr>
              <p:cNvSpPr/>
              <p:nvPr/>
            </p:nvSpPr>
            <p:spPr>
              <a:xfrm>
                <a:off x="-2137601"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30" name="Freeform 929">
                <a:extLst>
                  <a:ext uri="{FF2B5EF4-FFF2-40B4-BE49-F238E27FC236}">
                    <a16:creationId xmlns:a16="http://schemas.microsoft.com/office/drawing/2014/main" id="{1EB946F5-F6F8-78D4-41A8-AA7DA6F9DDC2}"/>
                  </a:ext>
                </a:extLst>
              </p:cNvPr>
              <p:cNvSpPr/>
              <p:nvPr/>
            </p:nvSpPr>
            <p:spPr>
              <a:xfrm>
                <a:off x="-2111740"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31" name="Graphic 45">
              <a:extLst>
                <a:ext uri="{FF2B5EF4-FFF2-40B4-BE49-F238E27FC236}">
                  <a16:creationId xmlns:a16="http://schemas.microsoft.com/office/drawing/2014/main" id="{AA131042-0F71-9AD5-793A-673D815C5337}"/>
                </a:ext>
              </a:extLst>
            </p:cNvPr>
            <p:cNvGrpSpPr/>
            <p:nvPr/>
          </p:nvGrpSpPr>
          <p:grpSpPr>
            <a:xfrm>
              <a:off x="-1847230" y="907031"/>
              <a:ext cx="51722" cy="51815"/>
              <a:chOff x="-1847230" y="907031"/>
              <a:chExt cx="51722" cy="51815"/>
            </a:xfrm>
          </p:grpSpPr>
          <p:sp>
            <p:nvSpPr>
              <p:cNvPr id="932" name="Freeform 931">
                <a:extLst>
                  <a:ext uri="{FF2B5EF4-FFF2-40B4-BE49-F238E27FC236}">
                    <a16:creationId xmlns:a16="http://schemas.microsoft.com/office/drawing/2014/main" id="{AC3AC8E1-90C3-92B7-983F-B5558387A3E4}"/>
                  </a:ext>
                </a:extLst>
              </p:cNvPr>
              <p:cNvSpPr/>
              <p:nvPr/>
            </p:nvSpPr>
            <p:spPr>
              <a:xfrm>
                <a:off x="-1847230"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33" name="Freeform 932">
                <a:extLst>
                  <a:ext uri="{FF2B5EF4-FFF2-40B4-BE49-F238E27FC236}">
                    <a16:creationId xmlns:a16="http://schemas.microsoft.com/office/drawing/2014/main" id="{C270E050-A1C0-F302-F3D7-BF4CFDC662DE}"/>
                  </a:ext>
                </a:extLst>
              </p:cNvPr>
              <p:cNvSpPr/>
              <p:nvPr/>
            </p:nvSpPr>
            <p:spPr>
              <a:xfrm>
                <a:off x="-1821369"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34" name="Graphic 45">
              <a:extLst>
                <a:ext uri="{FF2B5EF4-FFF2-40B4-BE49-F238E27FC236}">
                  <a16:creationId xmlns:a16="http://schemas.microsoft.com/office/drawing/2014/main" id="{BA5487AF-E018-333C-CAD4-289EA1CE92E3}"/>
                </a:ext>
              </a:extLst>
            </p:cNvPr>
            <p:cNvGrpSpPr/>
            <p:nvPr/>
          </p:nvGrpSpPr>
          <p:grpSpPr>
            <a:xfrm>
              <a:off x="-1842476" y="907031"/>
              <a:ext cx="51818" cy="51815"/>
              <a:chOff x="-1842476" y="907031"/>
              <a:chExt cx="51818" cy="51815"/>
            </a:xfrm>
          </p:grpSpPr>
          <p:sp>
            <p:nvSpPr>
              <p:cNvPr id="935" name="Freeform 934">
                <a:extLst>
                  <a:ext uri="{FF2B5EF4-FFF2-40B4-BE49-F238E27FC236}">
                    <a16:creationId xmlns:a16="http://schemas.microsoft.com/office/drawing/2014/main" id="{0054235D-8EF0-C45C-308A-EBE37887C75A}"/>
                  </a:ext>
                </a:extLst>
              </p:cNvPr>
              <p:cNvSpPr/>
              <p:nvPr/>
            </p:nvSpPr>
            <p:spPr>
              <a:xfrm>
                <a:off x="-1842476"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36" name="Freeform 935">
                <a:extLst>
                  <a:ext uri="{FF2B5EF4-FFF2-40B4-BE49-F238E27FC236}">
                    <a16:creationId xmlns:a16="http://schemas.microsoft.com/office/drawing/2014/main" id="{F393FE14-F51D-FFDB-0076-33CE8A80BE3D}"/>
                  </a:ext>
                </a:extLst>
              </p:cNvPr>
              <p:cNvSpPr/>
              <p:nvPr/>
            </p:nvSpPr>
            <p:spPr>
              <a:xfrm>
                <a:off x="-1816615"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37" name="Graphic 45">
              <a:extLst>
                <a:ext uri="{FF2B5EF4-FFF2-40B4-BE49-F238E27FC236}">
                  <a16:creationId xmlns:a16="http://schemas.microsoft.com/office/drawing/2014/main" id="{2C286C28-7771-0D84-4382-87E059693778}"/>
                </a:ext>
              </a:extLst>
            </p:cNvPr>
            <p:cNvGrpSpPr/>
            <p:nvPr/>
          </p:nvGrpSpPr>
          <p:grpSpPr>
            <a:xfrm>
              <a:off x="-1904658" y="907031"/>
              <a:ext cx="51722" cy="51815"/>
              <a:chOff x="-1904658" y="907031"/>
              <a:chExt cx="51722" cy="51815"/>
            </a:xfrm>
          </p:grpSpPr>
          <p:sp>
            <p:nvSpPr>
              <p:cNvPr id="938" name="Freeform 937">
                <a:extLst>
                  <a:ext uri="{FF2B5EF4-FFF2-40B4-BE49-F238E27FC236}">
                    <a16:creationId xmlns:a16="http://schemas.microsoft.com/office/drawing/2014/main" id="{708677DD-C991-5246-93E2-E992DFA54741}"/>
                  </a:ext>
                </a:extLst>
              </p:cNvPr>
              <p:cNvSpPr/>
              <p:nvPr/>
            </p:nvSpPr>
            <p:spPr>
              <a:xfrm>
                <a:off x="-1904658"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39" name="Freeform 938">
                <a:extLst>
                  <a:ext uri="{FF2B5EF4-FFF2-40B4-BE49-F238E27FC236}">
                    <a16:creationId xmlns:a16="http://schemas.microsoft.com/office/drawing/2014/main" id="{0796EB8B-EC32-3FF0-B9A6-C06189B1726F}"/>
                  </a:ext>
                </a:extLst>
              </p:cNvPr>
              <p:cNvSpPr/>
              <p:nvPr/>
            </p:nvSpPr>
            <p:spPr>
              <a:xfrm>
                <a:off x="-1878796"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40" name="Graphic 45">
              <a:extLst>
                <a:ext uri="{FF2B5EF4-FFF2-40B4-BE49-F238E27FC236}">
                  <a16:creationId xmlns:a16="http://schemas.microsoft.com/office/drawing/2014/main" id="{E1C1C792-2356-C5E8-0A08-93B237686B97}"/>
                </a:ext>
              </a:extLst>
            </p:cNvPr>
            <p:cNvGrpSpPr/>
            <p:nvPr/>
          </p:nvGrpSpPr>
          <p:grpSpPr>
            <a:xfrm>
              <a:off x="-1899904" y="907031"/>
              <a:ext cx="51722" cy="51815"/>
              <a:chOff x="-1899904" y="907031"/>
              <a:chExt cx="51722" cy="51815"/>
            </a:xfrm>
          </p:grpSpPr>
          <p:sp>
            <p:nvSpPr>
              <p:cNvPr id="941" name="Freeform 940">
                <a:extLst>
                  <a:ext uri="{FF2B5EF4-FFF2-40B4-BE49-F238E27FC236}">
                    <a16:creationId xmlns:a16="http://schemas.microsoft.com/office/drawing/2014/main" id="{5EA2F1EC-4EB0-A165-F90D-1D67AAE4E8DD}"/>
                  </a:ext>
                </a:extLst>
              </p:cNvPr>
              <p:cNvSpPr/>
              <p:nvPr/>
            </p:nvSpPr>
            <p:spPr>
              <a:xfrm>
                <a:off x="-1899904"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42" name="Freeform 941">
                <a:extLst>
                  <a:ext uri="{FF2B5EF4-FFF2-40B4-BE49-F238E27FC236}">
                    <a16:creationId xmlns:a16="http://schemas.microsoft.com/office/drawing/2014/main" id="{54EB36B9-DE7D-89FB-C443-3F0CBA3A10D8}"/>
                  </a:ext>
                </a:extLst>
              </p:cNvPr>
              <p:cNvSpPr/>
              <p:nvPr/>
            </p:nvSpPr>
            <p:spPr>
              <a:xfrm>
                <a:off x="-1874042"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43" name="Graphic 45">
              <a:extLst>
                <a:ext uri="{FF2B5EF4-FFF2-40B4-BE49-F238E27FC236}">
                  <a16:creationId xmlns:a16="http://schemas.microsoft.com/office/drawing/2014/main" id="{07FB2515-D43E-C7C8-8A3C-01E11FB9E9B9}"/>
                </a:ext>
              </a:extLst>
            </p:cNvPr>
            <p:cNvGrpSpPr/>
            <p:nvPr/>
          </p:nvGrpSpPr>
          <p:grpSpPr>
            <a:xfrm>
              <a:off x="-1956476" y="907031"/>
              <a:ext cx="51818" cy="51815"/>
              <a:chOff x="-1956476" y="907031"/>
              <a:chExt cx="51818" cy="51815"/>
            </a:xfrm>
          </p:grpSpPr>
          <p:sp>
            <p:nvSpPr>
              <p:cNvPr id="944" name="Freeform 943">
                <a:extLst>
                  <a:ext uri="{FF2B5EF4-FFF2-40B4-BE49-F238E27FC236}">
                    <a16:creationId xmlns:a16="http://schemas.microsoft.com/office/drawing/2014/main" id="{34CEA34B-8E4D-C030-708E-C8DC6E479669}"/>
                  </a:ext>
                </a:extLst>
              </p:cNvPr>
              <p:cNvSpPr/>
              <p:nvPr/>
            </p:nvSpPr>
            <p:spPr>
              <a:xfrm>
                <a:off x="-1956476"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45" name="Freeform 944">
                <a:extLst>
                  <a:ext uri="{FF2B5EF4-FFF2-40B4-BE49-F238E27FC236}">
                    <a16:creationId xmlns:a16="http://schemas.microsoft.com/office/drawing/2014/main" id="{58EA7BD7-F680-28D4-DB24-FA5E7B8830CC}"/>
                  </a:ext>
                </a:extLst>
              </p:cNvPr>
              <p:cNvSpPr/>
              <p:nvPr/>
            </p:nvSpPr>
            <p:spPr>
              <a:xfrm>
                <a:off x="-1930614"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46" name="Graphic 45">
              <a:extLst>
                <a:ext uri="{FF2B5EF4-FFF2-40B4-BE49-F238E27FC236}">
                  <a16:creationId xmlns:a16="http://schemas.microsoft.com/office/drawing/2014/main" id="{C0F51BAC-BF08-17AB-F019-834FD85730E7}"/>
                </a:ext>
              </a:extLst>
            </p:cNvPr>
            <p:cNvGrpSpPr/>
            <p:nvPr/>
          </p:nvGrpSpPr>
          <p:grpSpPr>
            <a:xfrm>
              <a:off x="-1951722" y="907031"/>
              <a:ext cx="51818" cy="51815"/>
              <a:chOff x="-1951722" y="907031"/>
              <a:chExt cx="51818" cy="51815"/>
            </a:xfrm>
          </p:grpSpPr>
          <p:sp>
            <p:nvSpPr>
              <p:cNvPr id="947" name="Freeform 946">
                <a:extLst>
                  <a:ext uri="{FF2B5EF4-FFF2-40B4-BE49-F238E27FC236}">
                    <a16:creationId xmlns:a16="http://schemas.microsoft.com/office/drawing/2014/main" id="{FB0124ED-211D-0D84-4775-23B3BC510941}"/>
                  </a:ext>
                </a:extLst>
              </p:cNvPr>
              <p:cNvSpPr/>
              <p:nvPr/>
            </p:nvSpPr>
            <p:spPr>
              <a:xfrm>
                <a:off x="-1951722"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48" name="Freeform 947">
                <a:extLst>
                  <a:ext uri="{FF2B5EF4-FFF2-40B4-BE49-F238E27FC236}">
                    <a16:creationId xmlns:a16="http://schemas.microsoft.com/office/drawing/2014/main" id="{5C40E73A-5338-41FB-27C7-407D16088C4C}"/>
                  </a:ext>
                </a:extLst>
              </p:cNvPr>
              <p:cNvSpPr/>
              <p:nvPr/>
            </p:nvSpPr>
            <p:spPr>
              <a:xfrm>
                <a:off x="-1925860"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49" name="Graphic 45">
              <a:extLst>
                <a:ext uri="{FF2B5EF4-FFF2-40B4-BE49-F238E27FC236}">
                  <a16:creationId xmlns:a16="http://schemas.microsoft.com/office/drawing/2014/main" id="{87B544DB-B24F-34EF-F775-A4F36CF36EF0}"/>
                </a:ext>
              </a:extLst>
            </p:cNvPr>
            <p:cNvGrpSpPr/>
            <p:nvPr/>
          </p:nvGrpSpPr>
          <p:grpSpPr>
            <a:xfrm>
              <a:off x="-1998786" y="907031"/>
              <a:ext cx="51722" cy="51815"/>
              <a:chOff x="-1998786" y="907031"/>
              <a:chExt cx="51722" cy="51815"/>
            </a:xfrm>
          </p:grpSpPr>
          <p:sp>
            <p:nvSpPr>
              <p:cNvPr id="950" name="Freeform 949">
                <a:extLst>
                  <a:ext uri="{FF2B5EF4-FFF2-40B4-BE49-F238E27FC236}">
                    <a16:creationId xmlns:a16="http://schemas.microsoft.com/office/drawing/2014/main" id="{BBE6A53A-CECD-FB2C-7AF7-CCE89958393E}"/>
                  </a:ext>
                </a:extLst>
              </p:cNvPr>
              <p:cNvSpPr/>
              <p:nvPr/>
            </p:nvSpPr>
            <p:spPr>
              <a:xfrm>
                <a:off x="-1998786"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51" name="Freeform 950">
                <a:extLst>
                  <a:ext uri="{FF2B5EF4-FFF2-40B4-BE49-F238E27FC236}">
                    <a16:creationId xmlns:a16="http://schemas.microsoft.com/office/drawing/2014/main" id="{920D49FF-B046-C03C-C168-33AC5AC675B2}"/>
                  </a:ext>
                </a:extLst>
              </p:cNvPr>
              <p:cNvSpPr/>
              <p:nvPr/>
            </p:nvSpPr>
            <p:spPr>
              <a:xfrm>
                <a:off x="-1972925"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52" name="Graphic 45">
              <a:extLst>
                <a:ext uri="{FF2B5EF4-FFF2-40B4-BE49-F238E27FC236}">
                  <a16:creationId xmlns:a16="http://schemas.microsoft.com/office/drawing/2014/main" id="{1DDA06EB-2633-E894-78EF-8EC07DFF2278}"/>
                </a:ext>
              </a:extLst>
            </p:cNvPr>
            <p:cNvGrpSpPr/>
            <p:nvPr/>
          </p:nvGrpSpPr>
          <p:grpSpPr>
            <a:xfrm>
              <a:off x="-1994032" y="907031"/>
              <a:ext cx="51722" cy="51815"/>
              <a:chOff x="-1994032" y="907031"/>
              <a:chExt cx="51722" cy="51815"/>
            </a:xfrm>
          </p:grpSpPr>
          <p:sp>
            <p:nvSpPr>
              <p:cNvPr id="953" name="Freeform 952">
                <a:extLst>
                  <a:ext uri="{FF2B5EF4-FFF2-40B4-BE49-F238E27FC236}">
                    <a16:creationId xmlns:a16="http://schemas.microsoft.com/office/drawing/2014/main" id="{2EF4B527-1238-EC1E-A053-157944A11DC7}"/>
                  </a:ext>
                </a:extLst>
              </p:cNvPr>
              <p:cNvSpPr/>
              <p:nvPr/>
            </p:nvSpPr>
            <p:spPr>
              <a:xfrm>
                <a:off x="-1994032"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54" name="Freeform 953">
                <a:extLst>
                  <a:ext uri="{FF2B5EF4-FFF2-40B4-BE49-F238E27FC236}">
                    <a16:creationId xmlns:a16="http://schemas.microsoft.com/office/drawing/2014/main" id="{788D8E02-708C-B021-97D3-BA50B43ADE9B}"/>
                  </a:ext>
                </a:extLst>
              </p:cNvPr>
              <p:cNvSpPr/>
              <p:nvPr/>
            </p:nvSpPr>
            <p:spPr>
              <a:xfrm>
                <a:off x="-196817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55" name="Graphic 45">
              <a:extLst>
                <a:ext uri="{FF2B5EF4-FFF2-40B4-BE49-F238E27FC236}">
                  <a16:creationId xmlns:a16="http://schemas.microsoft.com/office/drawing/2014/main" id="{E7D51A9B-BD08-DC59-5721-02782C7BC283}"/>
                </a:ext>
              </a:extLst>
            </p:cNvPr>
            <p:cNvGrpSpPr/>
            <p:nvPr/>
          </p:nvGrpSpPr>
          <p:grpSpPr>
            <a:xfrm>
              <a:off x="-1982337" y="907031"/>
              <a:ext cx="51722" cy="51815"/>
              <a:chOff x="-1982337" y="907031"/>
              <a:chExt cx="51722" cy="51815"/>
            </a:xfrm>
          </p:grpSpPr>
          <p:sp>
            <p:nvSpPr>
              <p:cNvPr id="956" name="Freeform 955">
                <a:extLst>
                  <a:ext uri="{FF2B5EF4-FFF2-40B4-BE49-F238E27FC236}">
                    <a16:creationId xmlns:a16="http://schemas.microsoft.com/office/drawing/2014/main" id="{3D21653F-CE5C-9E1D-81EA-C9602F9CFC79}"/>
                  </a:ext>
                </a:extLst>
              </p:cNvPr>
              <p:cNvSpPr/>
              <p:nvPr/>
            </p:nvSpPr>
            <p:spPr>
              <a:xfrm>
                <a:off x="-1982337"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57" name="Freeform 956">
                <a:extLst>
                  <a:ext uri="{FF2B5EF4-FFF2-40B4-BE49-F238E27FC236}">
                    <a16:creationId xmlns:a16="http://schemas.microsoft.com/office/drawing/2014/main" id="{D5A41D11-A5F2-243B-FAD3-AAB1D9F944D1}"/>
                  </a:ext>
                </a:extLst>
              </p:cNvPr>
              <p:cNvSpPr/>
              <p:nvPr/>
            </p:nvSpPr>
            <p:spPr>
              <a:xfrm>
                <a:off x="-1956476"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58" name="Graphic 45">
              <a:extLst>
                <a:ext uri="{FF2B5EF4-FFF2-40B4-BE49-F238E27FC236}">
                  <a16:creationId xmlns:a16="http://schemas.microsoft.com/office/drawing/2014/main" id="{38DE4160-D884-C6E4-7AE1-B0F9C22728E0}"/>
                </a:ext>
              </a:extLst>
            </p:cNvPr>
            <p:cNvGrpSpPr/>
            <p:nvPr/>
          </p:nvGrpSpPr>
          <p:grpSpPr>
            <a:xfrm>
              <a:off x="-1972925" y="907031"/>
              <a:ext cx="51722" cy="51815"/>
              <a:chOff x="-1972925" y="907031"/>
              <a:chExt cx="51722" cy="51815"/>
            </a:xfrm>
          </p:grpSpPr>
          <p:sp>
            <p:nvSpPr>
              <p:cNvPr id="959" name="Freeform 958">
                <a:extLst>
                  <a:ext uri="{FF2B5EF4-FFF2-40B4-BE49-F238E27FC236}">
                    <a16:creationId xmlns:a16="http://schemas.microsoft.com/office/drawing/2014/main" id="{0E663887-0EBD-694A-8EF0-537614228B08}"/>
                  </a:ext>
                </a:extLst>
              </p:cNvPr>
              <p:cNvSpPr/>
              <p:nvPr/>
            </p:nvSpPr>
            <p:spPr>
              <a:xfrm>
                <a:off x="-1972925"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60" name="Freeform 959">
                <a:extLst>
                  <a:ext uri="{FF2B5EF4-FFF2-40B4-BE49-F238E27FC236}">
                    <a16:creationId xmlns:a16="http://schemas.microsoft.com/office/drawing/2014/main" id="{575FD1F4-0A3D-35E4-9042-8BBFB9BDB275}"/>
                  </a:ext>
                </a:extLst>
              </p:cNvPr>
              <p:cNvSpPr/>
              <p:nvPr/>
            </p:nvSpPr>
            <p:spPr>
              <a:xfrm>
                <a:off x="-1947063"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61" name="Graphic 45">
              <a:extLst>
                <a:ext uri="{FF2B5EF4-FFF2-40B4-BE49-F238E27FC236}">
                  <a16:creationId xmlns:a16="http://schemas.microsoft.com/office/drawing/2014/main" id="{99D15098-DCA4-C7F5-86CE-0389B5621841}"/>
                </a:ext>
              </a:extLst>
            </p:cNvPr>
            <p:cNvGrpSpPr/>
            <p:nvPr/>
          </p:nvGrpSpPr>
          <p:grpSpPr>
            <a:xfrm>
              <a:off x="-1935368" y="907031"/>
              <a:ext cx="51818" cy="51815"/>
              <a:chOff x="-1935368" y="907031"/>
              <a:chExt cx="51818" cy="51815"/>
            </a:xfrm>
          </p:grpSpPr>
          <p:sp>
            <p:nvSpPr>
              <p:cNvPr id="962" name="Freeform 961">
                <a:extLst>
                  <a:ext uri="{FF2B5EF4-FFF2-40B4-BE49-F238E27FC236}">
                    <a16:creationId xmlns:a16="http://schemas.microsoft.com/office/drawing/2014/main" id="{60FC210F-AEFA-C76F-E1C7-9D6834EAA533}"/>
                  </a:ext>
                </a:extLst>
              </p:cNvPr>
              <p:cNvSpPr/>
              <p:nvPr/>
            </p:nvSpPr>
            <p:spPr>
              <a:xfrm>
                <a:off x="-1935368"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63" name="Freeform 962">
                <a:extLst>
                  <a:ext uri="{FF2B5EF4-FFF2-40B4-BE49-F238E27FC236}">
                    <a16:creationId xmlns:a16="http://schemas.microsoft.com/office/drawing/2014/main" id="{A9B01EC7-92F7-689B-146B-2C6779D54A2E}"/>
                  </a:ext>
                </a:extLst>
              </p:cNvPr>
              <p:cNvSpPr/>
              <p:nvPr/>
            </p:nvSpPr>
            <p:spPr>
              <a:xfrm>
                <a:off x="-1909412"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64" name="Graphic 45">
              <a:extLst>
                <a:ext uri="{FF2B5EF4-FFF2-40B4-BE49-F238E27FC236}">
                  <a16:creationId xmlns:a16="http://schemas.microsoft.com/office/drawing/2014/main" id="{ECB96445-01B5-2D70-4F94-3ED737130C29}"/>
                </a:ext>
              </a:extLst>
            </p:cNvPr>
            <p:cNvGrpSpPr/>
            <p:nvPr/>
          </p:nvGrpSpPr>
          <p:grpSpPr>
            <a:xfrm>
              <a:off x="-1915497" y="907031"/>
              <a:ext cx="51818" cy="51815"/>
              <a:chOff x="-1915497" y="907031"/>
              <a:chExt cx="51818" cy="51815"/>
            </a:xfrm>
          </p:grpSpPr>
          <p:sp>
            <p:nvSpPr>
              <p:cNvPr id="965" name="Freeform 964">
                <a:extLst>
                  <a:ext uri="{FF2B5EF4-FFF2-40B4-BE49-F238E27FC236}">
                    <a16:creationId xmlns:a16="http://schemas.microsoft.com/office/drawing/2014/main" id="{B716CB7E-10AC-E593-D709-99E4911ABD37}"/>
                  </a:ext>
                </a:extLst>
              </p:cNvPr>
              <p:cNvSpPr/>
              <p:nvPr/>
            </p:nvSpPr>
            <p:spPr>
              <a:xfrm>
                <a:off x="-1915497"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66" name="Freeform 965">
                <a:extLst>
                  <a:ext uri="{FF2B5EF4-FFF2-40B4-BE49-F238E27FC236}">
                    <a16:creationId xmlns:a16="http://schemas.microsoft.com/office/drawing/2014/main" id="{D0349174-CEB7-CEBF-799D-D483C5E195E0}"/>
                  </a:ext>
                </a:extLst>
              </p:cNvPr>
              <p:cNvSpPr/>
              <p:nvPr/>
            </p:nvSpPr>
            <p:spPr>
              <a:xfrm>
                <a:off x="-1889635"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67" name="Graphic 45">
              <a:extLst>
                <a:ext uri="{FF2B5EF4-FFF2-40B4-BE49-F238E27FC236}">
                  <a16:creationId xmlns:a16="http://schemas.microsoft.com/office/drawing/2014/main" id="{2A698259-FCFB-299F-A9B7-B1F09A86658F}"/>
                </a:ext>
              </a:extLst>
            </p:cNvPr>
            <p:cNvGrpSpPr/>
            <p:nvPr/>
          </p:nvGrpSpPr>
          <p:grpSpPr>
            <a:xfrm>
              <a:off x="-2019989" y="907031"/>
              <a:ext cx="51722" cy="51815"/>
              <a:chOff x="-2019989" y="907031"/>
              <a:chExt cx="51722" cy="51815"/>
            </a:xfrm>
          </p:grpSpPr>
          <p:sp>
            <p:nvSpPr>
              <p:cNvPr id="968" name="Freeform 967">
                <a:extLst>
                  <a:ext uri="{FF2B5EF4-FFF2-40B4-BE49-F238E27FC236}">
                    <a16:creationId xmlns:a16="http://schemas.microsoft.com/office/drawing/2014/main" id="{677CC423-F7CB-F700-AFE2-1A763FDC4752}"/>
                  </a:ext>
                </a:extLst>
              </p:cNvPr>
              <p:cNvSpPr/>
              <p:nvPr/>
            </p:nvSpPr>
            <p:spPr>
              <a:xfrm>
                <a:off x="-2019989"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69" name="Freeform 968">
                <a:extLst>
                  <a:ext uri="{FF2B5EF4-FFF2-40B4-BE49-F238E27FC236}">
                    <a16:creationId xmlns:a16="http://schemas.microsoft.com/office/drawing/2014/main" id="{7CDA59AD-3EEE-94A8-2C27-6007C9A51C3D}"/>
                  </a:ext>
                </a:extLst>
              </p:cNvPr>
              <p:cNvSpPr/>
              <p:nvPr/>
            </p:nvSpPr>
            <p:spPr>
              <a:xfrm>
                <a:off x="-1994127"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70" name="Graphic 45">
              <a:extLst>
                <a:ext uri="{FF2B5EF4-FFF2-40B4-BE49-F238E27FC236}">
                  <a16:creationId xmlns:a16="http://schemas.microsoft.com/office/drawing/2014/main" id="{8C6BE107-106C-9CF1-C4F2-BA954FCB886B}"/>
                </a:ext>
              </a:extLst>
            </p:cNvPr>
            <p:cNvGrpSpPr/>
            <p:nvPr/>
          </p:nvGrpSpPr>
          <p:grpSpPr>
            <a:xfrm>
              <a:off x="-2015235" y="907031"/>
              <a:ext cx="51722" cy="51815"/>
              <a:chOff x="-2015235" y="907031"/>
              <a:chExt cx="51722" cy="51815"/>
            </a:xfrm>
          </p:grpSpPr>
          <p:sp>
            <p:nvSpPr>
              <p:cNvPr id="971" name="Freeform 970">
                <a:extLst>
                  <a:ext uri="{FF2B5EF4-FFF2-40B4-BE49-F238E27FC236}">
                    <a16:creationId xmlns:a16="http://schemas.microsoft.com/office/drawing/2014/main" id="{A76E84F9-CE1C-A54C-F929-2C6F62AF12D3}"/>
                  </a:ext>
                </a:extLst>
              </p:cNvPr>
              <p:cNvSpPr/>
              <p:nvPr/>
            </p:nvSpPr>
            <p:spPr>
              <a:xfrm>
                <a:off x="-2015235"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72" name="Freeform 971">
                <a:extLst>
                  <a:ext uri="{FF2B5EF4-FFF2-40B4-BE49-F238E27FC236}">
                    <a16:creationId xmlns:a16="http://schemas.microsoft.com/office/drawing/2014/main" id="{656C4227-82A9-AC98-AA3A-62943726BC96}"/>
                  </a:ext>
                </a:extLst>
              </p:cNvPr>
              <p:cNvSpPr/>
              <p:nvPr/>
            </p:nvSpPr>
            <p:spPr>
              <a:xfrm>
                <a:off x="-1989373"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73" name="Graphic 45">
              <a:extLst>
                <a:ext uri="{FF2B5EF4-FFF2-40B4-BE49-F238E27FC236}">
                  <a16:creationId xmlns:a16="http://schemas.microsoft.com/office/drawing/2014/main" id="{4D6324C3-D580-8CFB-30D2-283714B88B31}"/>
                </a:ext>
              </a:extLst>
            </p:cNvPr>
            <p:cNvGrpSpPr/>
            <p:nvPr/>
          </p:nvGrpSpPr>
          <p:grpSpPr>
            <a:xfrm>
              <a:off x="-2035486" y="907031"/>
              <a:ext cx="51818" cy="51815"/>
              <a:chOff x="-2035486" y="907031"/>
              <a:chExt cx="51818" cy="51815"/>
            </a:xfrm>
          </p:grpSpPr>
          <p:sp>
            <p:nvSpPr>
              <p:cNvPr id="974" name="Freeform 973">
                <a:extLst>
                  <a:ext uri="{FF2B5EF4-FFF2-40B4-BE49-F238E27FC236}">
                    <a16:creationId xmlns:a16="http://schemas.microsoft.com/office/drawing/2014/main" id="{C1EE236A-937B-755A-7E5F-5FE395932862}"/>
                  </a:ext>
                </a:extLst>
              </p:cNvPr>
              <p:cNvSpPr/>
              <p:nvPr/>
            </p:nvSpPr>
            <p:spPr>
              <a:xfrm>
                <a:off x="-2035486"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75" name="Freeform 974">
                <a:extLst>
                  <a:ext uri="{FF2B5EF4-FFF2-40B4-BE49-F238E27FC236}">
                    <a16:creationId xmlns:a16="http://schemas.microsoft.com/office/drawing/2014/main" id="{1821F476-AD56-36FD-3480-C22A2DC8F766}"/>
                  </a:ext>
                </a:extLst>
              </p:cNvPr>
              <p:cNvSpPr/>
              <p:nvPr/>
            </p:nvSpPr>
            <p:spPr>
              <a:xfrm>
                <a:off x="-2009530"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76" name="Graphic 45">
              <a:extLst>
                <a:ext uri="{FF2B5EF4-FFF2-40B4-BE49-F238E27FC236}">
                  <a16:creationId xmlns:a16="http://schemas.microsoft.com/office/drawing/2014/main" id="{B8CC940E-19CF-8F1A-BF1F-1EF15DCF2D7D}"/>
                </a:ext>
              </a:extLst>
            </p:cNvPr>
            <p:cNvGrpSpPr/>
            <p:nvPr/>
          </p:nvGrpSpPr>
          <p:grpSpPr>
            <a:xfrm>
              <a:off x="-2030733" y="907031"/>
              <a:ext cx="51818" cy="51815"/>
              <a:chOff x="-2030733" y="907031"/>
              <a:chExt cx="51818" cy="51815"/>
            </a:xfrm>
          </p:grpSpPr>
          <p:sp>
            <p:nvSpPr>
              <p:cNvPr id="977" name="Freeform 976">
                <a:extLst>
                  <a:ext uri="{FF2B5EF4-FFF2-40B4-BE49-F238E27FC236}">
                    <a16:creationId xmlns:a16="http://schemas.microsoft.com/office/drawing/2014/main" id="{C7CAB292-D34E-13FE-2CEB-299814DBF42A}"/>
                  </a:ext>
                </a:extLst>
              </p:cNvPr>
              <p:cNvSpPr/>
              <p:nvPr/>
            </p:nvSpPr>
            <p:spPr>
              <a:xfrm>
                <a:off x="-2030733"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78" name="Freeform 977">
                <a:extLst>
                  <a:ext uri="{FF2B5EF4-FFF2-40B4-BE49-F238E27FC236}">
                    <a16:creationId xmlns:a16="http://schemas.microsoft.com/office/drawing/2014/main" id="{31A5709C-7DFD-60A5-69A8-D55B2063D255}"/>
                  </a:ext>
                </a:extLst>
              </p:cNvPr>
              <p:cNvSpPr/>
              <p:nvPr/>
            </p:nvSpPr>
            <p:spPr>
              <a:xfrm>
                <a:off x="-2004776"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79" name="Graphic 45">
              <a:extLst>
                <a:ext uri="{FF2B5EF4-FFF2-40B4-BE49-F238E27FC236}">
                  <a16:creationId xmlns:a16="http://schemas.microsoft.com/office/drawing/2014/main" id="{8CAA4F12-A37A-3E6B-89A9-955AD657B8E6}"/>
                </a:ext>
              </a:extLst>
            </p:cNvPr>
            <p:cNvGrpSpPr/>
            <p:nvPr/>
          </p:nvGrpSpPr>
          <p:grpSpPr>
            <a:xfrm>
              <a:off x="-2055358" y="907031"/>
              <a:ext cx="51818" cy="51815"/>
              <a:chOff x="-2055358" y="907031"/>
              <a:chExt cx="51818" cy="51815"/>
            </a:xfrm>
          </p:grpSpPr>
          <p:sp>
            <p:nvSpPr>
              <p:cNvPr id="980" name="Freeform 979">
                <a:extLst>
                  <a:ext uri="{FF2B5EF4-FFF2-40B4-BE49-F238E27FC236}">
                    <a16:creationId xmlns:a16="http://schemas.microsoft.com/office/drawing/2014/main" id="{4893D25F-56B9-7445-A607-3F7089428903}"/>
                  </a:ext>
                </a:extLst>
              </p:cNvPr>
              <p:cNvSpPr/>
              <p:nvPr/>
            </p:nvSpPr>
            <p:spPr>
              <a:xfrm>
                <a:off x="-2055358"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81" name="Freeform 980">
                <a:extLst>
                  <a:ext uri="{FF2B5EF4-FFF2-40B4-BE49-F238E27FC236}">
                    <a16:creationId xmlns:a16="http://schemas.microsoft.com/office/drawing/2014/main" id="{4736A792-64A6-1E18-35DD-522D9204AA2C}"/>
                  </a:ext>
                </a:extLst>
              </p:cNvPr>
              <p:cNvSpPr/>
              <p:nvPr/>
            </p:nvSpPr>
            <p:spPr>
              <a:xfrm>
                <a:off x="-202940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82" name="Graphic 45">
              <a:extLst>
                <a:ext uri="{FF2B5EF4-FFF2-40B4-BE49-F238E27FC236}">
                  <a16:creationId xmlns:a16="http://schemas.microsoft.com/office/drawing/2014/main" id="{020A8BF7-FC99-AD07-F78D-147EE3EB6530}"/>
                </a:ext>
              </a:extLst>
            </p:cNvPr>
            <p:cNvGrpSpPr/>
            <p:nvPr/>
          </p:nvGrpSpPr>
          <p:grpSpPr>
            <a:xfrm>
              <a:off x="-2050509" y="907031"/>
              <a:ext cx="51722" cy="51815"/>
              <a:chOff x="-2050509" y="907031"/>
              <a:chExt cx="51722" cy="51815"/>
            </a:xfrm>
          </p:grpSpPr>
          <p:sp>
            <p:nvSpPr>
              <p:cNvPr id="983" name="Freeform 982">
                <a:extLst>
                  <a:ext uri="{FF2B5EF4-FFF2-40B4-BE49-F238E27FC236}">
                    <a16:creationId xmlns:a16="http://schemas.microsoft.com/office/drawing/2014/main" id="{9A15BC9D-F9F7-658F-D5C8-2FC19551AF37}"/>
                  </a:ext>
                </a:extLst>
              </p:cNvPr>
              <p:cNvSpPr/>
              <p:nvPr/>
            </p:nvSpPr>
            <p:spPr>
              <a:xfrm>
                <a:off x="-2050509"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84" name="Freeform 983">
                <a:extLst>
                  <a:ext uri="{FF2B5EF4-FFF2-40B4-BE49-F238E27FC236}">
                    <a16:creationId xmlns:a16="http://schemas.microsoft.com/office/drawing/2014/main" id="{A57547E8-BD06-7E13-7095-3B19BF53A080}"/>
                  </a:ext>
                </a:extLst>
              </p:cNvPr>
              <p:cNvSpPr/>
              <p:nvPr/>
            </p:nvSpPr>
            <p:spPr>
              <a:xfrm>
                <a:off x="-2024647"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85" name="Graphic 45">
              <a:extLst>
                <a:ext uri="{FF2B5EF4-FFF2-40B4-BE49-F238E27FC236}">
                  <a16:creationId xmlns:a16="http://schemas.microsoft.com/office/drawing/2014/main" id="{4C77C307-989F-0F2A-F0CC-6DEEED1AE412}"/>
                </a:ext>
              </a:extLst>
            </p:cNvPr>
            <p:cNvGrpSpPr/>
            <p:nvPr/>
          </p:nvGrpSpPr>
          <p:grpSpPr>
            <a:xfrm>
              <a:off x="-2066102" y="907031"/>
              <a:ext cx="51722" cy="51815"/>
              <a:chOff x="-2066102" y="907031"/>
              <a:chExt cx="51722" cy="51815"/>
            </a:xfrm>
          </p:grpSpPr>
          <p:sp>
            <p:nvSpPr>
              <p:cNvPr id="986" name="Freeform 985">
                <a:extLst>
                  <a:ext uri="{FF2B5EF4-FFF2-40B4-BE49-F238E27FC236}">
                    <a16:creationId xmlns:a16="http://schemas.microsoft.com/office/drawing/2014/main" id="{789A6F5D-3748-B388-D8C2-3001204AB016}"/>
                  </a:ext>
                </a:extLst>
              </p:cNvPr>
              <p:cNvSpPr/>
              <p:nvPr/>
            </p:nvSpPr>
            <p:spPr>
              <a:xfrm>
                <a:off x="-2066102"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87" name="Freeform 986">
                <a:extLst>
                  <a:ext uri="{FF2B5EF4-FFF2-40B4-BE49-F238E27FC236}">
                    <a16:creationId xmlns:a16="http://schemas.microsoft.com/office/drawing/2014/main" id="{7907211C-1EDF-5787-9555-3664D263FA7C}"/>
                  </a:ext>
                </a:extLst>
              </p:cNvPr>
              <p:cNvSpPr/>
              <p:nvPr/>
            </p:nvSpPr>
            <p:spPr>
              <a:xfrm>
                <a:off x="-2040240"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88" name="Graphic 45">
              <a:extLst>
                <a:ext uri="{FF2B5EF4-FFF2-40B4-BE49-F238E27FC236}">
                  <a16:creationId xmlns:a16="http://schemas.microsoft.com/office/drawing/2014/main" id="{5B1CAB62-273C-C2DD-26D4-44903D0A5058}"/>
                </a:ext>
              </a:extLst>
            </p:cNvPr>
            <p:cNvGrpSpPr/>
            <p:nvPr/>
          </p:nvGrpSpPr>
          <p:grpSpPr>
            <a:xfrm>
              <a:off x="-2061348" y="907031"/>
              <a:ext cx="51818" cy="51815"/>
              <a:chOff x="-2061348" y="907031"/>
              <a:chExt cx="51818" cy="51815"/>
            </a:xfrm>
          </p:grpSpPr>
          <p:sp>
            <p:nvSpPr>
              <p:cNvPr id="989" name="Freeform 988">
                <a:extLst>
                  <a:ext uri="{FF2B5EF4-FFF2-40B4-BE49-F238E27FC236}">
                    <a16:creationId xmlns:a16="http://schemas.microsoft.com/office/drawing/2014/main" id="{A550FEAA-363E-83F2-BC87-E87E9673E2D4}"/>
                  </a:ext>
                </a:extLst>
              </p:cNvPr>
              <p:cNvSpPr/>
              <p:nvPr/>
            </p:nvSpPr>
            <p:spPr>
              <a:xfrm>
                <a:off x="-2061348" y="93293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90" name="Freeform 989">
                <a:extLst>
                  <a:ext uri="{FF2B5EF4-FFF2-40B4-BE49-F238E27FC236}">
                    <a16:creationId xmlns:a16="http://schemas.microsoft.com/office/drawing/2014/main" id="{709BC823-4212-91A3-DC85-1C8F0B8E1B72}"/>
                  </a:ext>
                </a:extLst>
              </p:cNvPr>
              <p:cNvSpPr/>
              <p:nvPr/>
            </p:nvSpPr>
            <p:spPr>
              <a:xfrm>
                <a:off x="-2035486"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91" name="Graphic 45">
              <a:extLst>
                <a:ext uri="{FF2B5EF4-FFF2-40B4-BE49-F238E27FC236}">
                  <a16:creationId xmlns:a16="http://schemas.microsoft.com/office/drawing/2014/main" id="{041DF15D-81D5-28AC-69A5-2E531AA89E14}"/>
                </a:ext>
              </a:extLst>
            </p:cNvPr>
            <p:cNvGrpSpPr/>
            <p:nvPr/>
          </p:nvGrpSpPr>
          <p:grpSpPr>
            <a:xfrm>
              <a:off x="-2091963" y="907031"/>
              <a:ext cx="51722" cy="51815"/>
              <a:chOff x="-2091963" y="907031"/>
              <a:chExt cx="51722" cy="51815"/>
            </a:xfrm>
          </p:grpSpPr>
          <p:sp>
            <p:nvSpPr>
              <p:cNvPr id="992" name="Freeform 991">
                <a:extLst>
                  <a:ext uri="{FF2B5EF4-FFF2-40B4-BE49-F238E27FC236}">
                    <a16:creationId xmlns:a16="http://schemas.microsoft.com/office/drawing/2014/main" id="{8C8F1E44-4030-3E87-E2A1-C9D005E93D0F}"/>
                  </a:ext>
                </a:extLst>
              </p:cNvPr>
              <p:cNvSpPr/>
              <p:nvPr/>
            </p:nvSpPr>
            <p:spPr>
              <a:xfrm>
                <a:off x="-2091963"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93" name="Freeform 992">
                <a:extLst>
                  <a:ext uri="{FF2B5EF4-FFF2-40B4-BE49-F238E27FC236}">
                    <a16:creationId xmlns:a16="http://schemas.microsoft.com/office/drawing/2014/main" id="{5C8747DC-DD75-0576-3671-567D65B93BFD}"/>
                  </a:ext>
                </a:extLst>
              </p:cNvPr>
              <p:cNvSpPr/>
              <p:nvPr/>
            </p:nvSpPr>
            <p:spPr>
              <a:xfrm>
                <a:off x="-2066102"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94" name="Graphic 45">
              <a:extLst>
                <a:ext uri="{FF2B5EF4-FFF2-40B4-BE49-F238E27FC236}">
                  <a16:creationId xmlns:a16="http://schemas.microsoft.com/office/drawing/2014/main" id="{04834BE4-A800-AA87-AD03-F16B14E9FD8D}"/>
                </a:ext>
              </a:extLst>
            </p:cNvPr>
            <p:cNvGrpSpPr/>
            <p:nvPr/>
          </p:nvGrpSpPr>
          <p:grpSpPr>
            <a:xfrm>
              <a:off x="-2087209" y="907031"/>
              <a:ext cx="51722" cy="51815"/>
              <a:chOff x="-2087209" y="907031"/>
              <a:chExt cx="51722" cy="51815"/>
            </a:xfrm>
          </p:grpSpPr>
          <p:sp>
            <p:nvSpPr>
              <p:cNvPr id="995" name="Freeform 994">
                <a:extLst>
                  <a:ext uri="{FF2B5EF4-FFF2-40B4-BE49-F238E27FC236}">
                    <a16:creationId xmlns:a16="http://schemas.microsoft.com/office/drawing/2014/main" id="{D0F4D8A7-E7BA-9AA4-E9D1-8492802D7EBA}"/>
                  </a:ext>
                </a:extLst>
              </p:cNvPr>
              <p:cNvSpPr/>
              <p:nvPr/>
            </p:nvSpPr>
            <p:spPr>
              <a:xfrm>
                <a:off x="-2087209"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96" name="Freeform 995">
                <a:extLst>
                  <a:ext uri="{FF2B5EF4-FFF2-40B4-BE49-F238E27FC236}">
                    <a16:creationId xmlns:a16="http://schemas.microsoft.com/office/drawing/2014/main" id="{75568079-D370-C004-1CB5-E1DB364EE8B3}"/>
                  </a:ext>
                </a:extLst>
              </p:cNvPr>
              <p:cNvSpPr/>
              <p:nvPr/>
            </p:nvSpPr>
            <p:spPr>
              <a:xfrm>
                <a:off x="-2061348"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97" name="Graphic 45">
              <a:extLst>
                <a:ext uri="{FF2B5EF4-FFF2-40B4-BE49-F238E27FC236}">
                  <a16:creationId xmlns:a16="http://schemas.microsoft.com/office/drawing/2014/main" id="{72F063D1-B988-0997-D66E-D40ADD1BFE10}"/>
                </a:ext>
              </a:extLst>
            </p:cNvPr>
            <p:cNvGrpSpPr/>
            <p:nvPr/>
          </p:nvGrpSpPr>
          <p:grpSpPr>
            <a:xfrm>
              <a:off x="-1777822" y="907031"/>
              <a:ext cx="51722" cy="51815"/>
              <a:chOff x="-1777822" y="907031"/>
              <a:chExt cx="51722" cy="51815"/>
            </a:xfrm>
          </p:grpSpPr>
          <p:sp>
            <p:nvSpPr>
              <p:cNvPr id="998" name="Freeform 997">
                <a:extLst>
                  <a:ext uri="{FF2B5EF4-FFF2-40B4-BE49-F238E27FC236}">
                    <a16:creationId xmlns:a16="http://schemas.microsoft.com/office/drawing/2014/main" id="{44BD33B1-5902-0445-94A1-066A66F275AD}"/>
                  </a:ext>
                </a:extLst>
              </p:cNvPr>
              <p:cNvSpPr/>
              <p:nvPr/>
            </p:nvSpPr>
            <p:spPr>
              <a:xfrm>
                <a:off x="-1777822"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99" name="Freeform 998">
                <a:extLst>
                  <a:ext uri="{FF2B5EF4-FFF2-40B4-BE49-F238E27FC236}">
                    <a16:creationId xmlns:a16="http://schemas.microsoft.com/office/drawing/2014/main" id="{702DC8FF-C66E-E000-48A3-84008E55E676}"/>
                  </a:ext>
                </a:extLst>
              </p:cNvPr>
              <p:cNvSpPr/>
              <p:nvPr/>
            </p:nvSpPr>
            <p:spPr>
              <a:xfrm>
                <a:off x="-175196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00" name="Graphic 45">
              <a:extLst>
                <a:ext uri="{FF2B5EF4-FFF2-40B4-BE49-F238E27FC236}">
                  <a16:creationId xmlns:a16="http://schemas.microsoft.com/office/drawing/2014/main" id="{E03A5E77-EC8E-C017-0F16-40989F820CF3}"/>
                </a:ext>
              </a:extLst>
            </p:cNvPr>
            <p:cNvGrpSpPr/>
            <p:nvPr/>
          </p:nvGrpSpPr>
          <p:grpSpPr>
            <a:xfrm>
              <a:off x="-1554672" y="907031"/>
              <a:ext cx="51722" cy="51815"/>
              <a:chOff x="-1554672" y="907031"/>
              <a:chExt cx="51722" cy="51815"/>
            </a:xfrm>
          </p:grpSpPr>
          <p:sp>
            <p:nvSpPr>
              <p:cNvPr id="1001" name="Freeform 1000">
                <a:extLst>
                  <a:ext uri="{FF2B5EF4-FFF2-40B4-BE49-F238E27FC236}">
                    <a16:creationId xmlns:a16="http://schemas.microsoft.com/office/drawing/2014/main" id="{164CF562-1B06-C903-579A-B91F9B8D21A1}"/>
                  </a:ext>
                </a:extLst>
              </p:cNvPr>
              <p:cNvSpPr/>
              <p:nvPr/>
            </p:nvSpPr>
            <p:spPr>
              <a:xfrm>
                <a:off x="-1554672" y="93293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02" name="Freeform 1001">
                <a:extLst>
                  <a:ext uri="{FF2B5EF4-FFF2-40B4-BE49-F238E27FC236}">
                    <a16:creationId xmlns:a16="http://schemas.microsoft.com/office/drawing/2014/main" id="{85E33393-FA61-5B4F-1952-1B0D1F7433F9}"/>
                  </a:ext>
                </a:extLst>
              </p:cNvPr>
              <p:cNvSpPr/>
              <p:nvPr/>
            </p:nvSpPr>
            <p:spPr>
              <a:xfrm>
                <a:off x="-1528811" y="90703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03" name="Graphic 45">
              <a:extLst>
                <a:ext uri="{FF2B5EF4-FFF2-40B4-BE49-F238E27FC236}">
                  <a16:creationId xmlns:a16="http://schemas.microsoft.com/office/drawing/2014/main" id="{508A83CB-BF1E-39E1-2FEB-6EA7458CCC2A}"/>
                </a:ext>
              </a:extLst>
            </p:cNvPr>
            <p:cNvGrpSpPr/>
            <p:nvPr/>
          </p:nvGrpSpPr>
          <p:grpSpPr>
            <a:xfrm>
              <a:off x="-3417745" y="880171"/>
              <a:ext cx="51722" cy="51815"/>
              <a:chOff x="-3417745" y="880171"/>
              <a:chExt cx="51722" cy="51815"/>
            </a:xfrm>
          </p:grpSpPr>
          <p:sp>
            <p:nvSpPr>
              <p:cNvPr id="1004" name="Freeform 1003">
                <a:extLst>
                  <a:ext uri="{FF2B5EF4-FFF2-40B4-BE49-F238E27FC236}">
                    <a16:creationId xmlns:a16="http://schemas.microsoft.com/office/drawing/2014/main" id="{38056574-A97F-43E6-4345-36015DC5A2D8}"/>
                  </a:ext>
                </a:extLst>
              </p:cNvPr>
              <p:cNvSpPr/>
              <p:nvPr/>
            </p:nvSpPr>
            <p:spPr>
              <a:xfrm>
                <a:off x="-3417745" y="90607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05" name="Freeform 1004">
                <a:extLst>
                  <a:ext uri="{FF2B5EF4-FFF2-40B4-BE49-F238E27FC236}">
                    <a16:creationId xmlns:a16="http://schemas.microsoft.com/office/drawing/2014/main" id="{86A3CDDB-24CC-B470-1356-89BDBD494A2D}"/>
                  </a:ext>
                </a:extLst>
              </p:cNvPr>
              <p:cNvSpPr/>
              <p:nvPr/>
            </p:nvSpPr>
            <p:spPr>
              <a:xfrm>
                <a:off x="-3391883" y="880171"/>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06" name="Graphic 45">
              <a:extLst>
                <a:ext uri="{FF2B5EF4-FFF2-40B4-BE49-F238E27FC236}">
                  <a16:creationId xmlns:a16="http://schemas.microsoft.com/office/drawing/2014/main" id="{3E379784-B98F-7AD8-F8D2-893573E78A5D}"/>
                </a:ext>
              </a:extLst>
            </p:cNvPr>
            <p:cNvGrpSpPr/>
            <p:nvPr/>
          </p:nvGrpSpPr>
          <p:grpSpPr>
            <a:xfrm>
              <a:off x="-3991356" y="856072"/>
              <a:ext cx="51722" cy="51815"/>
              <a:chOff x="-3991356" y="856072"/>
              <a:chExt cx="51722" cy="51815"/>
            </a:xfrm>
          </p:grpSpPr>
          <p:sp>
            <p:nvSpPr>
              <p:cNvPr id="1007" name="Freeform 1006">
                <a:extLst>
                  <a:ext uri="{FF2B5EF4-FFF2-40B4-BE49-F238E27FC236}">
                    <a16:creationId xmlns:a16="http://schemas.microsoft.com/office/drawing/2014/main" id="{F55F4D38-FB65-428E-4801-A287C2D6B7A0}"/>
                  </a:ext>
                </a:extLst>
              </p:cNvPr>
              <p:cNvSpPr/>
              <p:nvPr/>
            </p:nvSpPr>
            <p:spPr>
              <a:xfrm>
                <a:off x="-3991356" y="88198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08" name="Freeform 1007">
                <a:extLst>
                  <a:ext uri="{FF2B5EF4-FFF2-40B4-BE49-F238E27FC236}">
                    <a16:creationId xmlns:a16="http://schemas.microsoft.com/office/drawing/2014/main" id="{718924EA-C283-8832-BAC3-5199C952F28E}"/>
                  </a:ext>
                </a:extLst>
              </p:cNvPr>
              <p:cNvSpPr/>
              <p:nvPr/>
            </p:nvSpPr>
            <p:spPr>
              <a:xfrm>
                <a:off x="-3965495" y="856072"/>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1009" name="Freeform 1008">
            <a:extLst>
              <a:ext uri="{FF2B5EF4-FFF2-40B4-BE49-F238E27FC236}">
                <a16:creationId xmlns:a16="http://schemas.microsoft.com/office/drawing/2014/main" id="{C3E5E0B3-1946-0F68-AE90-1AD9FF8A0E79}"/>
              </a:ext>
            </a:extLst>
          </p:cNvPr>
          <p:cNvSpPr/>
          <p:nvPr/>
        </p:nvSpPr>
        <p:spPr>
          <a:xfrm>
            <a:off x="1179753" y="1918793"/>
            <a:ext cx="8751" cy="2237411"/>
          </a:xfrm>
          <a:custGeom>
            <a:avLst/>
            <a:gdLst>
              <a:gd name="connsiteX0" fmla="*/ 0 w 9507"/>
              <a:gd name="connsiteY0" fmla="*/ 0 h 1807940"/>
              <a:gd name="connsiteX1" fmla="*/ 0 w 9507"/>
              <a:gd name="connsiteY1" fmla="*/ 1807940 h 1807940"/>
            </a:gdLst>
            <a:ahLst/>
            <a:cxnLst>
              <a:cxn ang="0">
                <a:pos x="connsiteX0" y="connsiteY0"/>
              </a:cxn>
              <a:cxn ang="0">
                <a:pos x="connsiteX1" y="connsiteY1"/>
              </a:cxn>
            </a:cxnLst>
            <a:rect l="l" t="t" r="r" b="b"/>
            <a:pathLst>
              <a:path w="9507" h="1807940">
                <a:moveTo>
                  <a:pt x="0" y="0"/>
                </a:moveTo>
                <a:lnTo>
                  <a:pt x="0" y="180794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0" name="Freeform 1009">
            <a:extLst>
              <a:ext uri="{FF2B5EF4-FFF2-40B4-BE49-F238E27FC236}">
                <a16:creationId xmlns:a16="http://schemas.microsoft.com/office/drawing/2014/main" id="{635DF233-5AE3-4DFD-9826-683A1789A3A8}"/>
              </a:ext>
            </a:extLst>
          </p:cNvPr>
          <p:cNvSpPr/>
          <p:nvPr/>
        </p:nvSpPr>
        <p:spPr>
          <a:xfrm>
            <a:off x="1179752" y="4156205"/>
            <a:ext cx="4715723" cy="11788"/>
          </a:xfrm>
          <a:custGeom>
            <a:avLst/>
            <a:gdLst>
              <a:gd name="connsiteX0" fmla="*/ 0 w 5123236"/>
              <a:gd name="connsiteY0" fmla="*/ 0 h 9525"/>
              <a:gd name="connsiteX1" fmla="*/ 5123237 w 5123236"/>
              <a:gd name="connsiteY1" fmla="*/ 0 h 9525"/>
            </a:gdLst>
            <a:ahLst/>
            <a:cxnLst>
              <a:cxn ang="0">
                <a:pos x="connsiteX0" y="connsiteY0"/>
              </a:cxn>
              <a:cxn ang="0">
                <a:pos x="connsiteX1" y="connsiteY1"/>
              </a:cxn>
            </a:cxnLst>
            <a:rect l="l" t="t" r="r" b="b"/>
            <a:pathLst>
              <a:path w="5123236" h="9525">
                <a:moveTo>
                  <a:pt x="0" y="0"/>
                </a:moveTo>
                <a:lnTo>
                  <a:pt x="5123237"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1" name="Freeform 1010">
            <a:extLst>
              <a:ext uri="{FF2B5EF4-FFF2-40B4-BE49-F238E27FC236}">
                <a16:creationId xmlns:a16="http://schemas.microsoft.com/office/drawing/2014/main" id="{BAD63994-D5B6-B505-C891-E0DEC079C399}"/>
              </a:ext>
            </a:extLst>
          </p:cNvPr>
          <p:cNvSpPr/>
          <p:nvPr/>
        </p:nvSpPr>
        <p:spPr>
          <a:xfrm>
            <a:off x="1151661" y="4112354"/>
            <a:ext cx="28092" cy="11788"/>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2" name="Freeform 1011">
            <a:extLst>
              <a:ext uri="{FF2B5EF4-FFF2-40B4-BE49-F238E27FC236}">
                <a16:creationId xmlns:a16="http://schemas.microsoft.com/office/drawing/2014/main" id="{1F3AB4AF-DFA9-E88D-6D6E-1AAEB33B1CE3}"/>
              </a:ext>
            </a:extLst>
          </p:cNvPr>
          <p:cNvSpPr/>
          <p:nvPr/>
        </p:nvSpPr>
        <p:spPr>
          <a:xfrm>
            <a:off x="1244690" y="4156204"/>
            <a:ext cx="8751" cy="37837"/>
          </a:xfrm>
          <a:custGeom>
            <a:avLst/>
            <a:gdLst>
              <a:gd name="connsiteX0" fmla="*/ 0 w 9507"/>
              <a:gd name="connsiteY0" fmla="*/ 30575 h 30575"/>
              <a:gd name="connsiteX1" fmla="*/ 0 w 9507"/>
              <a:gd name="connsiteY1" fmla="*/ 0 h 30575"/>
            </a:gdLst>
            <a:ahLst/>
            <a:cxnLst>
              <a:cxn ang="0">
                <a:pos x="connsiteX0" y="connsiteY0"/>
              </a:cxn>
              <a:cxn ang="0">
                <a:pos x="connsiteX1" y="connsiteY1"/>
              </a:cxn>
            </a:cxnLst>
            <a:rect l="l" t="t" r="r" b="b"/>
            <a:pathLst>
              <a:path w="9507" h="30575">
                <a:moveTo>
                  <a:pt x="0" y="30575"/>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3" name="Freeform 1012">
            <a:extLst>
              <a:ext uri="{FF2B5EF4-FFF2-40B4-BE49-F238E27FC236}">
                <a16:creationId xmlns:a16="http://schemas.microsoft.com/office/drawing/2014/main" id="{1A5D66AA-59F1-71C3-0A31-F915E6BC6414}"/>
              </a:ext>
            </a:extLst>
          </p:cNvPr>
          <p:cNvSpPr/>
          <p:nvPr/>
        </p:nvSpPr>
        <p:spPr>
          <a:xfrm>
            <a:off x="1703363" y="4156204"/>
            <a:ext cx="8751" cy="37837"/>
          </a:xfrm>
          <a:custGeom>
            <a:avLst/>
            <a:gdLst>
              <a:gd name="connsiteX0" fmla="*/ 0 w 9507"/>
              <a:gd name="connsiteY0" fmla="*/ 30575 h 30575"/>
              <a:gd name="connsiteX1" fmla="*/ 0 w 9507"/>
              <a:gd name="connsiteY1" fmla="*/ 0 h 30575"/>
            </a:gdLst>
            <a:ahLst/>
            <a:cxnLst>
              <a:cxn ang="0">
                <a:pos x="connsiteX0" y="connsiteY0"/>
              </a:cxn>
              <a:cxn ang="0">
                <a:pos x="connsiteX1" y="connsiteY1"/>
              </a:cxn>
            </a:cxnLst>
            <a:rect l="l" t="t" r="r" b="b"/>
            <a:pathLst>
              <a:path w="9507" h="30575">
                <a:moveTo>
                  <a:pt x="0" y="30575"/>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4" name="Freeform 1013">
            <a:extLst>
              <a:ext uri="{FF2B5EF4-FFF2-40B4-BE49-F238E27FC236}">
                <a16:creationId xmlns:a16="http://schemas.microsoft.com/office/drawing/2014/main" id="{2ABA035E-4D52-2F2A-6F95-FB8CB84BE75F}"/>
              </a:ext>
            </a:extLst>
          </p:cNvPr>
          <p:cNvSpPr/>
          <p:nvPr/>
        </p:nvSpPr>
        <p:spPr>
          <a:xfrm>
            <a:off x="2162035" y="4156204"/>
            <a:ext cx="8751" cy="37837"/>
          </a:xfrm>
          <a:custGeom>
            <a:avLst/>
            <a:gdLst>
              <a:gd name="connsiteX0" fmla="*/ 0 w 9507"/>
              <a:gd name="connsiteY0" fmla="*/ 30575 h 30575"/>
              <a:gd name="connsiteX1" fmla="*/ 0 w 9507"/>
              <a:gd name="connsiteY1" fmla="*/ 0 h 30575"/>
            </a:gdLst>
            <a:ahLst/>
            <a:cxnLst>
              <a:cxn ang="0">
                <a:pos x="connsiteX0" y="connsiteY0"/>
              </a:cxn>
              <a:cxn ang="0">
                <a:pos x="connsiteX1" y="connsiteY1"/>
              </a:cxn>
            </a:cxnLst>
            <a:rect l="l" t="t" r="r" b="b"/>
            <a:pathLst>
              <a:path w="9507" h="30575">
                <a:moveTo>
                  <a:pt x="0" y="30575"/>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5" name="Freeform 1014">
            <a:extLst>
              <a:ext uri="{FF2B5EF4-FFF2-40B4-BE49-F238E27FC236}">
                <a16:creationId xmlns:a16="http://schemas.microsoft.com/office/drawing/2014/main" id="{A932B163-C0B1-0CD8-7DA1-C3EB6AEA5B14}"/>
              </a:ext>
            </a:extLst>
          </p:cNvPr>
          <p:cNvSpPr/>
          <p:nvPr/>
        </p:nvSpPr>
        <p:spPr>
          <a:xfrm>
            <a:off x="2620707" y="4156204"/>
            <a:ext cx="8751" cy="37837"/>
          </a:xfrm>
          <a:custGeom>
            <a:avLst/>
            <a:gdLst>
              <a:gd name="connsiteX0" fmla="*/ 0 w 9507"/>
              <a:gd name="connsiteY0" fmla="*/ 30575 h 30575"/>
              <a:gd name="connsiteX1" fmla="*/ 0 w 9507"/>
              <a:gd name="connsiteY1" fmla="*/ 0 h 30575"/>
            </a:gdLst>
            <a:ahLst/>
            <a:cxnLst>
              <a:cxn ang="0">
                <a:pos x="connsiteX0" y="connsiteY0"/>
              </a:cxn>
              <a:cxn ang="0">
                <a:pos x="connsiteX1" y="connsiteY1"/>
              </a:cxn>
            </a:cxnLst>
            <a:rect l="l" t="t" r="r" b="b"/>
            <a:pathLst>
              <a:path w="9507" h="30575">
                <a:moveTo>
                  <a:pt x="0" y="30575"/>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6" name="Freeform 1015">
            <a:extLst>
              <a:ext uri="{FF2B5EF4-FFF2-40B4-BE49-F238E27FC236}">
                <a16:creationId xmlns:a16="http://schemas.microsoft.com/office/drawing/2014/main" id="{33060054-C51B-1A43-2BB4-E3676A332760}"/>
              </a:ext>
            </a:extLst>
          </p:cNvPr>
          <p:cNvSpPr/>
          <p:nvPr/>
        </p:nvSpPr>
        <p:spPr>
          <a:xfrm>
            <a:off x="3079467" y="4156204"/>
            <a:ext cx="8751" cy="37837"/>
          </a:xfrm>
          <a:custGeom>
            <a:avLst/>
            <a:gdLst>
              <a:gd name="connsiteX0" fmla="*/ 0 w 9507"/>
              <a:gd name="connsiteY0" fmla="*/ 30575 h 30575"/>
              <a:gd name="connsiteX1" fmla="*/ 0 w 9507"/>
              <a:gd name="connsiteY1" fmla="*/ 0 h 30575"/>
            </a:gdLst>
            <a:ahLst/>
            <a:cxnLst>
              <a:cxn ang="0">
                <a:pos x="connsiteX0" y="connsiteY0"/>
              </a:cxn>
              <a:cxn ang="0">
                <a:pos x="connsiteX1" y="connsiteY1"/>
              </a:cxn>
            </a:cxnLst>
            <a:rect l="l" t="t" r="r" b="b"/>
            <a:pathLst>
              <a:path w="9507" h="30575">
                <a:moveTo>
                  <a:pt x="0" y="30575"/>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7" name="Freeform 1016">
            <a:extLst>
              <a:ext uri="{FF2B5EF4-FFF2-40B4-BE49-F238E27FC236}">
                <a16:creationId xmlns:a16="http://schemas.microsoft.com/office/drawing/2014/main" id="{B9115AB2-895D-F8AF-3251-7E584C529872}"/>
              </a:ext>
            </a:extLst>
          </p:cNvPr>
          <p:cNvSpPr/>
          <p:nvPr/>
        </p:nvSpPr>
        <p:spPr>
          <a:xfrm>
            <a:off x="3538139" y="4156204"/>
            <a:ext cx="8751" cy="37837"/>
          </a:xfrm>
          <a:custGeom>
            <a:avLst/>
            <a:gdLst>
              <a:gd name="connsiteX0" fmla="*/ 0 w 9507"/>
              <a:gd name="connsiteY0" fmla="*/ 30575 h 30575"/>
              <a:gd name="connsiteX1" fmla="*/ 0 w 9507"/>
              <a:gd name="connsiteY1" fmla="*/ 0 h 30575"/>
            </a:gdLst>
            <a:ahLst/>
            <a:cxnLst>
              <a:cxn ang="0">
                <a:pos x="connsiteX0" y="connsiteY0"/>
              </a:cxn>
              <a:cxn ang="0">
                <a:pos x="connsiteX1" y="connsiteY1"/>
              </a:cxn>
            </a:cxnLst>
            <a:rect l="l" t="t" r="r" b="b"/>
            <a:pathLst>
              <a:path w="9507" h="30575">
                <a:moveTo>
                  <a:pt x="0" y="30575"/>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8" name="Freeform 1017">
            <a:extLst>
              <a:ext uri="{FF2B5EF4-FFF2-40B4-BE49-F238E27FC236}">
                <a16:creationId xmlns:a16="http://schemas.microsoft.com/office/drawing/2014/main" id="{0E6ED9C9-C5FA-B49B-C010-D7C73B874F98}"/>
              </a:ext>
            </a:extLst>
          </p:cNvPr>
          <p:cNvSpPr/>
          <p:nvPr/>
        </p:nvSpPr>
        <p:spPr>
          <a:xfrm>
            <a:off x="3996813" y="4167700"/>
            <a:ext cx="8751" cy="37837"/>
          </a:xfrm>
          <a:custGeom>
            <a:avLst/>
            <a:gdLst>
              <a:gd name="connsiteX0" fmla="*/ 0 w 9507"/>
              <a:gd name="connsiteY0" fmla="*/ 30575 h 30575"/>
              <a:gd name="connsiteX1" fmla="*/ 0 w 9507"/>
              <a:gd name="connsiteY1" fmla="*/ 0 h 30575"/>
            </a:gdLst>
            <a:ahLst/>
            <a:cxnLst>
              <a:cxn ang="0">
                <a:pos x="connsiteX0" y="connsiteY0"/>
              </a:cxn>
              <a:cxn ang="0">
                <a:pos x="connsiteX1" y="connsiteY1"/>
              </a:cxn>
            </a:cxnLst>
            <a:rect l="l" t="t" r="r" b="b"/>
            <a:pathLst>
              <a:path w="9507" h="30575">
                <a:moveTo>
                  <a:pt x="0" y="30575"/>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9" name="Freeform 1018">
            <a:extLst>
              <a:ext uri="{FF2B5EF4-FFF2-40B4-BE49-F238E27FC236}">
                <a16:creationId xmlns:a16="http://schemas.microsoft.com/office/drawing/2014/main" id="{6413B2C0-C5E7-DBB9-5E14-41E50C6CD626}"/>
              </a:ext>
            </a:extLst>
          </p:cNvPr>
          <p:cNvSpPr/>
          <p:nvPr/>
        </p:nvSpPr>
        <p:spPr>
          <a:xfrm>
            <a:off x="4455485" y="4167700"/>
            <a:ext cx="8751" cy="37837"/>
          </a:xfrm>
          <a:custGeom>
            <a:avLst/>
            <a:gdLst>
              <a:gd name="connsiteX0" fmla="*/ 0 w 9507"/>
              <a:gd name="connsiteY0" fmla="*/ 30575 h 30575"/>
              <a:gd name="connsiteX1" fmla="*/ 0 w 9507"/>
              <a:gd name="connsiteY1" fmla="*/ 0 h 30575"/>
            </a:gdLst>
            <a:ahLst/>
            <a:cxnLst>
              <a:cxn ang="0">
                <a:pos x="connsiteX0" y="connsiteY0"/>
              </a:cxn>
              <a:cxn ang="0">
                <a:pos x="connsiteX1" y="connsiteY1"/>
              </a:cxn>
            </a:cxnLst>
            <a:rect l="l" t="t" r="r" b="b"/>
            <a:pathLst>
              <a:path w="9507" h="30575">
                <a:moveTo>
                  <a:pt x="0" y="30575"/>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0" name="Freeform 1019">
            <a:extLst>
              <a:ext uri="{FF2B5EF4-FFF2-40B4-BE49-F238E27FC236}">
                <a16:creationId xmlns:a16="http://schemas.microsoft.com/office/drawing/2014/main" id="{7A2BD69E-0B28-7467-C045-B53FBDC6A97F}"/>
              </a:ext>
            </a:extLst>
          </p:cNvPr>
          <p:cNvSpPr/>
          <p:nvPr/>
        </p:nvSpPr>
        <p:spPr>
          <a:xfrm>
            <a:off x="4914157" y="4167700"/>
            <a:ext cx="8751" cy="37837"/>
          </a:xfrm>
          <a:custGeom>
            <a:avLst/>
            <a:gdLst>
              <a:gd name="connsiteX0" fmla="*/ 0 w 9507"/>
              <a:gd name="connsiteY0" fmla="*/ 30575 h 30575"/>
              <a:gd name="connsiteX1" fmla="*/ 0 w 9507"/>
              <a:gd name="connsiteY1" fmla="*/ 0 h 30575"/>
            </a:gdLst>
            <a:ahLst/>
            <a:cxnLst>
              <a:cxn ang="0">
                <a:pos x="connsiteX0" y="connsiteY0"/>
              </a:cxn>
              <a:cxn ang="0">
                <a:pos x="connsiteX1" y="connsiteY1"/>
              </a:cxn>
            </a:cxnLst>
            <a:rect l="l" t="t" r="r" b="b"/>
            <a:pathLst>
              <a:path w="9507" h="30575">
                <a:moveTo>
                  <a:pt x="0" y="30575"/>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1" name="Freeform 1020">
            <a:extLst>
              <a:ext uri="{FF2B5EF4-FFF2-40B4-BE49-F238E27FC236}">
                <a16:creationId xmlns:a16="http://schemas.microsoft.com/office/drawing/2014/main" id="{13E7D9DA-74EA-11C2-5063-8DB0865CA42F}"/>
              </a:ext>
            </a:extLst>
          </p:cNvPr>
          <p:cNvSpPr/>
          <p:nvPr/>
        </p:nvSpPr>
        <p:spPr>
          <a:xfrm>
            <a:off x="5372829" y="4156204"/>
            <a:ext cx="8751" cy="37837"/>
          </a:xfrm>
          <a:custGeom>
            <a:avLst/>
            <a:gdLst>
              <a:gd name="connsiteX0" fmla="*/ 0 w 9507"/>
              <a:gd name="connsiteY0" fmla="*/ 30575 h 30575"/>
              <a:gd name="connsiteX1" fmla="*/ 0 w 9507"/>
              <a:gd name="connsiteY1" fmla="*/ 0 h 30575"/>
            </a:gdLst>
            <a:ahLst/>
            <a:cxnLst>
              <a:cxn ang="0">
                <a:pos x="connsiteX0" y="connsiteY0"/>
              </a:cxn>
              <a:cxn ang="0">
                <a:pos x="connsiteX1" y="connsiteY1"/>
              </a:cxn>
            </a:cxnLst>
            <a:rect l="l" t="t" r="r" b="b"/>
            <a:pathLst>
              <a:path w="9507" h="30575">
                <a:moveTo>
                  <a:pt x="0" y="30575"/>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2" name="Freeform 1021">
            <a:extLst>
              <a:ext uri="{FF2B5EF4-FFF2-40B4-BE49-F238E27FC236}">
                <a16:creationId xmlns:a16="http://schemas.microsoft.com/office/drawing/2014/main" id="{0236A0EF-C0F6-7B3C-63B4-62FD546E5535}"/>
              </a:ext>
            </a:extLst>
          </p:cNvPr>
          <p:cNvSpPr/>
          <p:nvPr/>
        </p:nvSpPr>
        <p:spPr>
          <a:xfrm>
            <a:off x="5831502" y="4156204"/>
            <a:ext cx="8751" cy="37837"/>
          </a:xfrm>
          <a:custGeom>
            <a:avLst/>
            <a:gdLst>
              <a:gd name="connsiteX0" fmla="*/ 0 w 9507"/>
              <a:gd name="connsiteY0" fmla="*/ 30575 h 30575"/>
              <a:gd name="connsiteX1" fmla="*/ 0 w 9507"/>
              <a:gd name="connsiteY1" fmla="*/ 0 h 30575"/>
            </a:gdLst>
            <a:ahLst/>
            <a:cxnLst>
              <a:cxn ang="0">
                <a:pos x="connsiteX0" y="connsiteY0"/>
              </a:cxn>
              <a:cxn ang="0">
                <a:pos x="connsiteX1" y="connsiteY1"/>
              </a:cxn>
            </a:cxnLst>
            <a:rect l="l" t="t" r="r" b="b"/>
            <a:pathLst>
              <a:path w="9507" h="30575">
                <a:moveTo>
                  <a:pt x="0" y="30575"/>
                </a:moveTo>
                <a:lnTo>
                  <a:pt x="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3" name="Freeform 1022">
            <a:extLst>
              <a:ext uri="{FF2B5EF4-FFF2-40B4-BE49-F238E27FC236}">
                <a16:creationId xmlns:a16="http://schemas.microsoft.com/office/drawing/2014/main" id="{BF13F174-89CF-70B9-F3AD-BF12DE6F6411}"/>
              </a:ext>
            </a:extLst>
          </p:cNvPr>
          <p:cNvSpPr/>
          <p:nvPr/>
        </p:nvSpPr>
        <p:spPr>
          <a:xfrm>
            <a:off x="1151661" y="3682459"/>
            <a:ext cx="28092" cy="11788"/>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4" name="Freeform 1023">
            <a:extLst>
              <a:ext uri="{FF2B5EF4-FFF2-40B4-BE49-F238E27FC236}">
                <a16:creationId xmlns:a16="http://schemas.microsoft.com/office/drawing/2014/main" id="{0955CB53-119A-0517-981F-2F30FAF55173}"/>
              </a:ext>
            </a:extLst>
          </p:cNvPr>
          <p:cNvSpPr/>
          <p:nvPr/>
        </p:nvSpPr>
        <p:spPr>
          <a:xfrm>
            <a:off x="1151661" y="3252682"/>
            <a:ext cx="28092" cy="11788"/>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5" name="Freeform 1024">
            <a:extLst>
              <a:ext uri="{FF2B5EF4-FFF2-40B4-BE49-F238E27FC236}">
                <a16:creationId xmlns:a16="http://schemas.microsoft.com/office/drawing/2014/main" id="{CA66B226-1DA6-3809-B66F-E91544768875}"/>
              </a:ext>
            </a:extLst>
          </p:cNvPr>
          <p:cNvSpPr/>
          <p:nvPr/>
        </p:nvSpPr>
        <p:spPr>
          <a:xfrm>
            <a:off x="1151661" y="2822787"/>
            <a:ext cx="28092" cy="11788"/>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6" name="Freeform 1025">
            <a:extLst>
              <a:ext uri="{FF2B5EF4-FFF2-40B4-BE49-F238E27FC236}">
                <a16:creationId xmlns:a16="http://schemas.microsoft.com/office/drawing/2014/main" id="{E5768CD3-6AA1-77D0-0CBA-DB87F19F57AA}"/>
              </a:ext>
            </a:extLst>
          </p:cNvPr>
          <p:cNvSpPr/>
          <p:nvPr/>
        </p:nvSpPr>
        <p:spPr>
          <a:xfrm>
            <a:off x="1151661" y="2392891"/>
            <a:ext cx="28092" cy="11788"/>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7" name="Freeform 1026">
            <a:extLst>
              <a:ext uri="{FF2B5EF4-FFF2-40B4-BE49-F238E27FC236}">
                <a16:creationId xmlns:a16="http://schemas.microsoft.com/office/drawing/2014/main" id="{0A30B20D-3291-159A-28F6-3A87D40EFF4D}"/>
              </a:ext>
            </a:extLst>
          </p:cNvPr>
          <p:cNvSpPr/>
          <p:nvPr/>
        </p:nvSpPr>
        <p:spPr>
          <a:xfrm>
            <a:off x="1151661" y="1963115"/>
            <a:ext cx="28092" cy="11788"/>
          </a:xfrm>
          <a:custGeom>
            <a:avLst/>
            <a:gdLst>
              <a:gd name="connsiteX0" fmla="*/ 0 w 30520"/>
              <a:gd name="connsiteY0" fmla="*/ 0 h 9525"/>
              <a:gd name="connsiteX1" fmla="*/ 30520 w 30520"/>
              <a:gd name="connsiteY1" fmla="*/ 0 h 9525"/>
            </a:gdLst>
            <a:ahLst/>
            <a:cxnLst>
              <a:cxn ang="0">
                <a:pos x="connsiteX0" y="connsiteY0"/>
              </a:cxn>
              <a:cxn ang="0">
                <a:pos x="connsiteX1" y="connsiteY1"/>
              </a:cxn>
            </a:cxnLst>
            <a:rect l="l" t="t" r="r" b="b"/>
            <a:pathLst>
              <a:path w="30520" h="9525">
                <a:moveTo>
                  <a:pt x="0" y="0"/>
                </a:moveTo>
                <a:lnTo>
                  <a:pt x="30520" y="0"/>
                </a:lnTo>
              </a:path>
            </a:pathLst>
          </a:custGeom>
          <a:ln w="9525" cap="rnd">
            <a:solidFill>
              <a:srgbClr val="000000"/>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8" name="Freeform 1027">
            <a:extLst>
              <a:ext uri="{FF2B5EF4-FFF2-40B4-BE49-F238E27FC236}">
                <a16:creationId xmlns:a16="http://schemas.microsoft.com/office/drawing/2014/main" id="{B3448B91-BB8B-CC37-1031-0C125FB6EEE4}"/>
              </a:ext>
            </a:extLst>
          </p:cNvPr>
          <p:cNvSpPr/>
          <p:nvPr/>
        </p:nvSpPr>
        <p:spPr>
          <a:xfrm>
            <a:off x="1245127" y="1963350"/>
            <a:ext cx="4366971" cy="444983"/>
          </a:xfrm>
          <a:custGeom>
            <a:avLst/>
            <a:gdLst>
              <a:gd name="connsiteX0" fmla="*/ 0 w 4744346"/>
              <a:gd name="connsiteY0" fmla="*/ 0 h 359568"/>
              <a:gd name="connsiteX1" fmla="*/ 39743 w 4744346"/>
              <a:gd name="connsiteY1" fmla="*/ 0 h 359568"/>
              <a:gd name="connsiteX2" fmla="*/ 39743 w 4744346"/>
              <a:gd name="connsiteY2" fmla="*/ 9334 h 359568"/>
              <a:gd name="connsiteX3" fmla="*/ 56857 w 4744346"/>
              <a:gd name="connsiteY3" fmla="*/ 9334 h 359568"/>
              <a:gd name="connsiteX4" fmla="*/ 56857 w 4744346"/>
              <a:gd name="connsiteY4" fmla="*/ 13906 h 359568"/>
              <a:gd name="connsiteX5" fmla="*/ 86807 w 4744346"/>
              <a:gd name="connsiteY5" fmla="*/ 13906 h 359568"/>
              <a:gd name="connsiteX6" fmla="*/ 86807 w 4744346"/>
              <a:gd name="connsiteY6" fmla="*/ 31623 h 359568"/>
              <a:gd name="connsiteX7" fmla="*/ 193105 w 4744346"/>
              <a:gd name="connsiteY7" fmla="*/ 31623 h 359568"/>
              <a:gd name="connsiteX8" fmla="*/ 193105 w 4744346"/>
              <a:gd name="connsiteY8" fmla="*/ 36290 h 359568"/>
              <a:gd name="connsiteX9" fmla="*/ 199571 w 4744346"/>
              <a:gd name="connsiteY9" fmla="*/ 36290 h 359568"/>
              <a:gd name="connsiteX10" fmla="*/ 199571 w 4744346"/>
              <a:gd name="connsiteY10" fmla="*/ 44482 h 359568"/>
              <a:gd name="connsiteX11" fmla="*/ 212216 w 4744346"/>
              <a:gd name="connsiteY11" fmla="*/ 44482 h 359568"/>
              <a:gd name="connsiteX12" fmla="*/ 212216 w 4744346"/>
              <a:gd name="connsiteY12" fmla="*/ 49816 h 359568"/>
              <a:gd name="connsiteX13" fmla="*/ 243497 w 4744346"/>
              <a:gd name="connsiteY13" fmla="*/ 49816 h 359568"/>
              <a:gd name="connsiteX14" fmla="*/ 243497 w 4744346"/>
              <a:gd name="connsiteY14" fmla="*/ 57721 h 359568"/>
              <a:gd name="connsiteX15" fmla="*/ 381932 w 4744346"/>
              <a:gd name="connsiteY15" fmla="*/ 57721 h 359568"/>
              <a:gd name="connsiteX16" fmla="*/ 381932 w 4744346"/>
              <a:gd name="connsiteY16" fmla="*/ 66103 h 359568"/>
              <a:gd name="connsiteX17" fmla="*/ 392486 w 4744346"/>
              <a:gd name="connsiteY17" fmla="*/ 66103 h 359568"/>
              <a:gd name="connsiteX18" fmla="*/ 392486 w 4744346"/>
              <a:gd name="connsiteY18" fmla="*/ 72200 h 359568"/>
              <a:gd name="connsiteX19" fmla="*/ 516374 w 4744346"/>
              <a:gd name="connsiteY19" fmla="*/ 72200 h 359568"/>
              <a:gd name="connsiteX20" fmla="*/ 516374 w 4744346"/>
              <a:gd name="connsiteY20" fmla="*/ 78200 h 359568"/>
              <a:gd name="connsiteX21" fmla="*/ 522744 w 4744346"/>
              <a:gd name="connsiteY21" fmla="*/ 78200 h 359568"/>
              <a:gd name="connsiteX22" fmla="*/ 522744 w 4744346"/>
              <a:gd name="connsiteY22" fmla="*/ 84677 h 359568"/>
              <a:gd name="connsiteX23" fmla="*/ 699496 w 4744346"/>
              <a:gd name="connsiteY23" fmla="*/ 84677 h 359568"/>
              <a:gd name="connsiteX24" fmla="*/ 699496 w 4744346"/>
              <a:gd name="connsiteY24" fmla="*/ 90297 h 359568"/>
              <a:gd name="connsiteX25" fmla="*/ 706722 w 4744346"/>
              <a:gd name="connsiteY25" fmla="*/ 90297 h 359568"/>
              <a:gd name="connsiteX26" fmla="*/ 706722 w 4744346"/>
              <a:gd name="connsiteY26" fmla="*/ 105918 h 359568"/>
              <a:gd name="connsiteX27" fmla="*/ 725358 w 4744346"/>
              <a:gd name="connsiteY27" fmla="*/ 105918 h 359568"/>
              <a:gd name="connsiteX28" fmla="*/ 725358 w 4744346"/>
              <a:gd name="connsiteY28" fmla="*/ 110776 h 359568"/>
              <a:gd name="connsiteX29" fmla="*/ 759586 w 4744346"/>
              <a:gd name="connsiteY29" fmla="*/ 110776 h 359568"/>
              <a:gd name="connsiteX30" fmla="*/ 759586 w 4744346"/>
              <a:gd name="connsiteY30" fmla="*/ 125730 h 359568"/>
              <a:gd name="connsiteX31" fmla="*/ 911903 w 4744346"/>
              <a:gd name="connsiteY31" fmla="*/ 125730 h 359568"/>
              <a:gd name="connsiteX32" fmla="*/ 911903 w 4744346"/>
              <a:gd name="connsiteY32" fmla="*/ 133731 h 359568"/>
              <a:gd name="connsiteX33" fmla="*/ 918939 w 4744346"/>
              <a:gd name="connsiteY33" fmla="*/ 133731 h 359568"/>
              <a:gd name="connsiteX34" fmla="*/ 918939 w 4744346"/>
              <a:gd name="connsiteY34" fmla="*/ 137446 h 359568"/>
              <a:gd name="connsiteX35" fmla="*/ 983687 w 4744346"/>
              <a:gd name="connsiteY35" fmla="*/ 137446 h 359568"/>
              <a:gd name="connsiteX36" fmla="*/ 983687 w 4744346"/>
              <a:gd name="connsiteY36" fmla="*/ 145828 h 359568"/>
              <a:gd name="connsiteX37" fmla="*/ 1108146 w 4744346"/>
              <a:gd name="connsiteY37" fmla="*/ 145828 h 359568"/>
              <a:gd name="connsiteX38" fmla="*/ 1108146 w 4744346"/>
              <a:gd name="connsiteY38" fmla="*/ 150495 h 359568"/>
              <a:gd name="connsiteX39" fmla="*/ 1157967 w 4744346"/>
              <a:gd name="connsiteY39" fmla="*/ 150495 h 359568"/>
              <a:gd name="connsiteX40" fmla="*/ 1157967 w 4744346"/>
              <a:gd name="connsiteY40" fmla="*/ 155162 h 359568"/>
              <a:gd name="connsiteX41" fmla="*/ 1168616 w 4744346"/>
              <a:gd name="connsiteY41" fmla="*/ 155162 h 359568"/>
              <a:gd name="connsiteX42" fmla="*/ 1168616 w 4744346"/>
              <a:gd name="connsiteY42" fmla="*/ 158877 h 359568"/>
              <a:gd name="connsiteX43" fmla="*/ 1213779 w 4744346"/>
              <a:gd name="connsiteY43" fmla="*/ 158877 h 359568"/>
              <a:gd name="connsiteX44" fmla="*/ 1213779 w 4744346"/>
              <a:gd name="connsiteY44" fmla="*/ 172879 h 359568"/>
              <a:gd name="connsiteX45" fmla="*/ 1233935 w 4744346"/>
              <a:gd name="connsiteY45" fmla="*/ 172879 h 359568"/>
              <a:gd name="connsiteX46" fmla="*/ 1233935 w 4744346"/>
              <a:gd name="connsiteY46" fmla="*/ 186499 h 359568"/>
              <a:gd name="connsiteX47" fmla="*/ 1553115 w 4744346"/>
              <a:gd name="connsiteY47" fmla="*/ 186499 h 359568"/>
              <a:gd name="connsiteX48" fmla="*/ 1553115 w 4744346"/>
              <a:gd name="connsiteY48" fmla="*/ 191834 h 359568"/>
              <a:gd name="connsiteX49" fmla="*/ 1581924 w 4744346"/>
              <a:gd name="connsiteY49" fmla="*/ 191834 h 359568"/>
              <a:gd name="connsiteX50" fmla="*/ 1581924 w 4744346"/>
              <a:gd name="connsiteY50" fmla="*/ 199644 h 359568"/>
              <a:gd name="connsiteX51" fmla="*/ 1591813 w 4744346"/>
              <a:gd name="connsiteY51" fmla="*/ 199644 h 359568"/>
              <a:gd name="connsiteX52" fmla="*/ 1591813 w 4744346"/>
              <a:gd name="connsiteY52" fmla="*/ 205073 h 359568"/>
              <a:gd name="connsiteX53" fmla="*/ 2004075 w 4744346"/>
              <a:gd name="connsiteY53" fmla="*/ 205073 h 359568"/>
              <a:gd name="connsiteX54" fmla="*/ 2004075 w 4744346"/>
              <a:gd name="connsiteY54" fmla="*/ 212884 h 359568"/>
              <a:gd name="connsiteX55" fmla="*/ 2125301 w 4744346"/>
              <a:gd name="connsiteY55" fmla="*/ 212884 h 359568"/>
              <a:gd name="connsiteX56" fmla="*/ 2125301 w 4744346"/>
              <a:gd name="connsiteY56" fmla="*/ 220218 h 359568"/>
              <a:gd name="connsiteX57" fmla="*/ 2383916 w 4744346"/>
              <a:gd name="connsiteY57" fmla="*/ 220218 h 359568"/>
              <a:gd name="connsiteX58" fmla="*/ 2383916 w 4744346"/>
              <a:gd name="connsiteY58" fmla="*/ 225933 h 359568"/>
              <a:gd name="connsiteX59" fmla="*/ 2557245 w 4744346"/>
              <a:gd name="connsiteY59" fmla="*/ 225933 h 359568"/>
              <a:gd name="connsiteX60" fmla="*/ 2557245 w 4744346"/>
              <a:gd name="connsiteY60" fmla="*/ 230981 h 359568"/>
              <a:gd name="connsiteX61" fmla="*/ 2568274 w 4744346"/>
              <a:gd name="connsiteY61" fmla="*/ 230981 h 359568"/>
              <a:gd name="connsiteX62" fmla="*/ 2568274 w 4744346"/>
              <a:gd name="connsiteY62" fmla="*/ 235268 h 359568"/>
              <a:gd name="connsiteX63" fmla="*/ 2734187 w 4744346"/>
              <a:gd name="connsiteY63" fmla="*/ 235268 h 359568"/>
              <a:gd name="connsiteX64" fmla="*/ 2734187 w 4744346"/>
              <a:gd name="connsiteY64" fmla="*/ 239935 h 359568"/>
              <a:gd name="connsiteX65" fmla="*/ 2891543 w 4744346"/>
              <a:gd name="connsiteY65" fmla="*/ 239935 h 359568"/>
              <a:gd name="connsiteX66" fmla="*/ 2891543 w 4744346"/>
              <a:gd name="connsiteY66" fmla="*/ 245554 h 359568"/>
              <a:gd name="connsiteX67" fmla="*/ 3123155 w 4744346"/>
              <a:gd name="connsiteY67" fmla="*/ 245554 h 359568"/>
              <a:gd name="connsiteX68" fmla="*/ 3123155 w 4744346"/>
              <a:gd name="connsiteY68" fmla="*/ 255079 h 359568"/>
              <a:gd name="connsiteX69" fmla="*/ 3416379 w 4744346"/>
              <a:gd name="connsiteY69" fmla="*/ 255079 h 359568"/>
              <a:gd name="connsiteX70" fmla="*/ 3416379 w 4744346"/>
              <a:gd name="connsiteY70" fmla="*/ 270129 h 359568"/>
              <a:gd name="connsiteX71" fmla="*/ 3517923 w 4744346"/>
              <a:gd name="connsiteY71" fmla="*/ 270129 h 359568"/>
              <a:gd name="connsiteX72" fmla="*/ 3517923 w 4744346"/>
              <a:gd name="connsiteY72" fmla="*/ 284893 h 359568"/>
              <a:gd name="connsiteX73" fmla="*/ 3579819 w 4744346"/>
              <a:gd name="connsiteY73" fmla="*/ 284893 h 359568"/>
              <a:gd name="connsiteX74" fmla="*/ 3579819 w 4744346"/>
              <a:gd name="connsiteY74" fmla="*/ 301657 h 359568"/>
              <a:gd name="connsiteX75" fmla="*/ 3777774 w 4744346"/>
              <a:gd name="connsiteY75" fmla="*/ 301657 h 359568"/>
              <a:gd name="connsiteX76" fmla="*/ 3777774 w 4744346"/>
              <a:gd name="connsiteY76" fmla="*/ 325279 h 359568"/>
              <a:gd name="connsiteX77" fmla="*/ 4043805 w 4744346"/>
              <a:gd name="connsiteY77" fmla="*/ 325279 h 359568"/>
              <a:gd name="connsiteX78" fmla="*/ 4043805 w 4744346"/>
              <a:gd name="connsiteY78" fmla="*/ 359569 h 359568"/>
              <a:gd name="connsiteX79" fmla="*/ 4744347 w 4744346"/>
              <a:gd name="connsiteY79" fmla="*/ 359569 h 35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744346" h="359568">
                <a:moveTo>
                  <a:pt x="0" y="0"/>
                </a:moveTo>
                <a:lnTo>
                  <a:pt x="39743" y="0"/>
                </a:lnTo>
                <a:lnTo>
                  <a:pt x="39743" y="9334"/>
                </a:lnTo>
                <a:lnTo>
                  <a:pt x="56857" y="9334"/>
                </a:lnTo>
                <a:lnTo>
                  <a:pt x="56857" y="13906"/>
                </a:lnTo>
                <a:lnTo>
                  <a:pt x="86807" y="13906"/>
                </a:lnTo>
                <a:lnTo>
                  <a:pt x="86807" y="31623"/>
                </a:lnTo>
                <a:lnTo>
                  <a:pt x="193105" y="31623"/>
                </a:lnTo>
                <a:lnTo>
                  <a:pt x="193105" y="36290"/>
                </a:lnTo>
                <a:lnTo>
                  <a:pt x="199571" y="36290"/>
                </a:lnTo>
                <a:lnTo>
                  <a:pt x="199571" y="44482"/>
                </a:lnTo>
                <a:lnTo>
                  <a:pt x="212216" y="44482"/>
                </a:lnTo>
                <a:lnTo>
                  <a:pt x="212216" y="49816"/>
                </a:lnTo>
                <a:lnTo>
                  <a:pt x="243497" y="49816"/>
                </a:lnTo>
                <a:lnTo>
                  <a:pt x="243497" y="57721"/>
                </a:lnTo>
                <a:lnTo>
                  <a:pt x="381932" y="57721"/>
                </a:lnTo>
                <a:lnTo>
                  <a:pt x="381932" y="66103"/>
                </a:lnTo>
                <a:lnTo>
                  <a:pt x="392486" y="66103"/>
                </a:lnTo>
                <a:lnTo>
                  <a:pt x="392486" y="72200"/>
                </a:lnTo>
                <a:lnTo>
                  <a:pt x="516374" y="72200"/>
                </a:lnTo>
                <a:lnTo>
                  <a:pt x="516374" y="78200"/>
                </a:lnTo>
                <a:lnTo>
                  <a:pt x="522744" y="78200"/>
                </a:lnTo>
                <a:lnTo>
                  <a:pt x="522744" y="84677"/>
                </a:lnTo>
                <a:lnTo>
                  <a:pt x="699496" y="84677"/>
                </a:lnTo>
                <a:lnTo>
                  <a:pt x="699496" y="90297"/>
                </a:lnTo>
                <a:lnTo>
                  <a:pt x="706722" y="90297"/>
                </a:lnTo>
                <a:lnTo>
                  <a:pt x="706722" y="105918"/>
                </a:lnTo>
                <a:lnTo>
                  <a:pt x="725358" y="105918"/>
                </a:lnTo>
                <a:lnTo>
                  <a:pt x="725358" y="110776"/>
                </a:lnTo>
                <a:lnTo>
                  <a:pt x="759586" y="110776"/>
                </a:lnTo>
                <a:lnTo>
                  <a:pt x="759586" y="125730"/>
                </a:lnTo>
                <a:lnTo>
                  <a:pt x="911903" y="125730"/>
                </a:lnTo>
                <a:lnTo>
                  <a:pt x="911903" y="133731"/>
                </a:lnTo>
                <a:lnTo>
                  <a:pt x="918939" y="133731"/>
                </a:lnTo>
                <a:lnTo>
                  <a:pt x="918939" y="137446"/>
                </a:lnTo>
                <a:lnTo>
                  <a:pt x="983687" y="137446"/>
                </a:lnTo>
                <a:lnTo>
                  <a:pt x="983687" y="145828"/>
                </a:lnTo>
                <a:lnTo>
                  <a:pt x="1108146" y="145828"/>
                </a:lnTo>
                <a:lnTo>
                  <a:pt x="1108146" y="150495"/>
                </a:lnTo>
                <a:lnTo>
                  <a:pt x="1157967" y="150495"/>
                </a:lnTo>
                <a:lnTo>
                  <a:pt x="1157967" y="155162"/>
                </a:lnTo>
                <a:lnTo>
                  <a:pt x="1168616" y="155162"/>
                </a:lnTo>
                <a:lnTo>
                  <a:pt x="1168616" y="158877"/>
                </a:lnTo>
                <a:lnTo>
                  <a:pt x="1213779" y="158877"/>
                </a:lnTo>
                <a:lnTo>
                  <a:pt x="1213779" y="172879"/>
                </a:lnTo>
                <a:lnTo>
                  <a:pt x="1233935" y="172879"/>
                </a:lnTo>
                <a:lnTo>
                  <a:pt x="1233935" y="186499"/>
                </a:lnTo>
                <a:lnTo>
                  <a:pt x="1553115" y="186499"/>
                </a:lnTo>
                <a:lnTo>
                  <a:pt x="1553115" y="191834"/>
                </a:lnTo>
                <a:lnTo>
                  <a:pt x="1581924" y="191834"/>
                </a:lnTo>
                <a:lnTo>
                  <a:pt x="1581924" y="199644"/>
                </a:lnTo>
                <a:lnTo>
                  <a:pt x="1591813" y="199644"/>
                </a:lnTo>
                <a:lnTo>
                  <a:pt x="1591813" y="205073"/>
                </a:lnTo>
                <a:lnTo>
                  <a:pt x="2004075" y="205073"/>
                </a:lnTo>
                <a:lnTo>
                  <a:pt x="2004075" y="212884"/>
                </a:lnTo>
                <a:lnTo>
                  <a:pt x="2125301" y="212884"/>
                </a:lnTo>
                <a:lnTo>
                  <a:pt x="2125301" y="220218"/>
                </a:lnTo>
                <a:lnTo>
                  <a:pt x="2383916" y="220218"/>
                </a:lnTo>
                <a:lnTo>
                  <a:pt x="2383916" y="225933"/>
                </a:lnTo>
                <a:lnTo>
                  <a:pt x="2557245" y="225933"/>
                </a:lnTo>
                <a:lnTo>
                  <a:pt x="2557245" y="230981"/>
                </a:lnTo>
                <a:lnTo>
                  <a:pt x="2568274" y="230981"/>
                </a:lnTo>
                <a:lnTo>
                  <a:pt x="2568274" y="235268"/>
                </a:lnTo>
                <a:lnTo>
                  <a:pt x="2734187" y="235268"/>
                </a:lnTo>
                <a:lnTo>
                  <a:pt x="2734187" y="239935"/>
                </a:lnTo>
                <a:lnTo>
                  <a:pt x="2891543" y="239935"/>
                </a:lnTo>
                <a:lnTo>
                  <a:pt x="2891543" y="245554"/>
                </a:lnTo>
                <a:lnTo>
                  <a:pt x="3123155" y="245554"/>
                </a:lnTo>
                <a:lnTo>
                  <a:pt x="3123155" y="255079"/>
                </a:lnTo>
                <a:lnTo>
                  <a:pt x="3416379" y="255079"/>
                </a:lnTo>
                <a:lnTo>
                  <a:pt x="3416379" y="270129"/>
                </a:lnTo>
                <a:lnTo>
                  <a:pt x="3517923" y="270129"/>
                </a:lnTo>
                <a:lnTo>
                  <a:pt x="3517923" y="284893"/>
                </a:lnTo>
                <a:lnTo>
                  <a:pt x="3579819" y="284893"/>
                </a:lnTo>
                <a:lnTo>
                  <a:pt x="3579819" y="301657"/>
                </a:lnTo>
                <a:lnTo>
                  <a:pt x="3777774" y="301657"/>
                </a:lnTo>
                <a:lnTo>
                  <a:pt x="3777774" y="325279"/>
                </a:lnTo>
                <a:lnTo>
                  <a:pt x="4043805" y="325279"/>
                </a:lnTo>
                <a:lnTo>
                  <a:pt x="4043805" y="359569"/>
                </a:lnTo>
                <a:lnTo>
                  <a:pt x="4744347" y="359569"/>
                </a:lnTo>
              </a:path>
            </a:pathLst>
          </a:custGeom>
          <a:noFill/>
          <a:ln w="9525" cap="flat">
            <a:solidFill>
              <a:srgbClr val="B5C834"/>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1029" name="Graphic 45">
            <a:extLst>
              <a:ext uri="{FF2B5EF4-FFF2-40B4-BE49-F238E27FC236}">
                <a16:creationId xmlns:a16="http://schemas.microsoft.com/office/drawing/2014/main" id="{8276606B-D83B-C614-01F6-9A439B0DDD2A}"/>
              </a:ext>
            </a:extLst>
          </p:cNvPr>
          <p:cNvGrpSpPr/>
          <p:nvPr/>
        </p:nvGrpSpPr>
        <p:grpSpPr>
          <a:xfrm>
            <a:off x="1222462" y="1931172"/>
            <a:ext cx="4413441" cy="509225"/>
            <a:chOff x="-5384834" y="689385"/>
            <a:chExt cx="4794833" cy="411480"/>
          </a:xfrm>
        </p:grpSpPr>
        <p:grpSp>
          <p:nvGrpSpPr>
            <p:cNvPr id="1030" name="Graphic 45">
              <a:extLst>
                <a:ext uri="{FF2B5EF4-FFF2-40B4-BE49-F238E27FC236}">
                  <a16:creationId xmlns:a16="http://schemas.microsoft.com/office/drawing/2014/main" id="{09DAC210-BD98-CEAB-6390-12673CC05EE0}"/>
                </a:ext>
              </a:extLst>
            </p:cNvPr>
            <p:cNvGrpSpPr/>
            <p:nvPr/>
          </p:nvGrpSpPr>
          <p:grpSpPr>
            <a:xfrm>
              <a:off x="-641724" y="1049049"/>
              <a:ext cx="51722" cy="51816"/>
              <a:chOff x="-641724" y="1049049"/>
              <a:chExt cx="51722" cy="51816"/>
            </a:xfrm>
          </p:grpSpPr>
          <p:sp>
            <p:nvSpPr>
              <p:cNvPr id="1031" name="Freeform 1030">
                <a:extLst>
                  <a:ext uri="{FF2B5EF4-FFF2-40B4-BE49-F238E27FC236}">
                    <a16:creationId xmlns:a16="http://schemas.microsoft.com/office/drawing/2014/main" id="{7A04BF3C-BB2F-4D4B-0C84-A19A39689D16}"/>
                  </a:ext>
                </a:extLst>
              </p:cNvPr>
              <p:cNvSpPr/>
              <p:nvPr/>
            </p:nvSpPr>
            <p:spPr>
              <a:xfrm>
                <a:off x="-641724"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32" name="Freeform 1031">
                <a:extLst>
                  <a:ext uri="{FF2B5EF4-FFF2-40B4-BE49-F238E27FC236}">
                    <a16:creationId xmlns:a16="http://schemas.microsoft.com/office/drawing/2014/main" id="{87870541-AAA2-6708-82EB-B1B1E9D62E3C}"/>
                  </a:ext>
                </a:extLst>
              </p:cNvPr>
              <p:cNvSpPr/>
              <p:nvPr/>
            </p:nvSpPr>
            <p:spPr>
              <a:xfrm>
                <a:off x="-615862"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33" name="Graphic 45">
              <a:extLst>
                <a:ext uri="{FF2B5EF4-FFF2-40B4-BE49-F238E27FC236}">
                  <a16:creationId xmlns:a16="http://schemas.microsoft.com/office/drawing/2014/main" id="{78C36D63-5743-FF1D-A4FD-5263C9082B34}"/>
                </a:ext>
              </a:extLst>
            </p:cNvPr>
            <p:cNvGrpSpPr/>
            <p:nvPr/>
          </p:nvGrpSpPr>
          <p:grpSpPr>
            <a:xfrm>
              <a:off x="-688312" y="1049049"/>
              <a:ext cx="51818" cy="51816"/>
              <a:chOff x="-688312" y="1049049"/>
              <a:chExt cx="51818" cy="51816"/>
            </a:xfrm>
          </p:grpSpPr>
          <p:sp>
            <p:nvSpPr>
              <p:cNvPr id="1034" name="Freeform 1033">
                <a:extLst>
                  <a:ext uri="{FF2B5EF4-FFF2-40B4-BE49-F238E27FC236}">
                    <a16:creationId xmlns:a16="http://schemas.microsoft.com/office/drawing/2014/main" id="{3B107403-04C7-4130-FF6D-1FB3D07E1F52}"/>
                  </a:ext>
                </a:extLst>
              </p:cNvPr>
              <p:cNvSpPr/>
              <p:nvPr/>
            </p:nvSpPr>
            <p:spPr>
              <a:xfrm>
                <a:off x="-688312" y="107495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35" name="Freeform 1034">
                <a:extLst>
                  <a:ext uri="{FF2B5EF4-FFF2-40B4-BE49-F238E27FC236}">
                    <a16:creationId xmlns:a16="http://schemas.microsoft.com/office/drawing/2014/main" id="{875AC55B-6E16-22E7-FC7E-D5D5BEB973D5}"/>
                  </a:ext>
                </a:extLst>
              </p:cNvPr>
              <p:cNvSpPr/>
              <p:nvPr/>
            </p:nvSpPr>
            <p:spPr>
              <a:xfrm>
                <a:off x="-662356"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36" name="Graphic 45">
              <a:extLst>
                <a:ext uri="{FF2B5EF4-FFF2-40B4-BE49-F238E27FC236}">
                  <a16:creationId xmlns:a16="http://schemas.microsoft.com/office/drawing/2014/main" id="{4E87CA10-188F-67BA-D072-619442850960}"/>
                </a:ext>
              </a:extLst>
            </p:cNvPr>
            <p:cNvGrpSpPr/>
            <p:nvPr/>
          </p:nvGrpSpPr>
          <p:grpSpPr>
            <a:xfrm>
              <a:off x="-710085" y="1049049"/>
              <a:ext cx="51722" cy="51816"/>
              <a:chOff x="-710085" y="1049049"/>
              <a:chExt cx="51722" cy="51816"/>
            </a:xfrm>
          </p:grpSpPr>
          <p:sp>
            <p:nvSpPr>
              <p:cNvPr id="1037" name="Freeform 1036">
                <a:extLst>
                  <a:ext uri="{FF2B5EF4-FFF2-40B4-BE49-F238E27FC236}">
                    <a16:creationId xmlns:a16="http://schemas.microsoft.com/office/drawing/2014/main" id="{2D067AFF-9DDD-AE19-8827-B7476854584A}"/>
                  </a:ext>
                </a:extLst>
              </p:cNvPr>
              <p:cNvSpPr/>
              <p:nvPr/>
            </p:nvSpPr>
            <p:spPr>
              <a:xfrm>
                <a:off x="-710085"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38" name="Freeform 1037">
                <a:extLst>
                  <a:ext uri="{FF2B5EF4-FFF2-40B4-BE49-F238E27FC236}">
                    <a16:creationId xmlns:a16="http://schemas.microsoft.com/office/drawing/2014/main" id="{72058AD6-6A97-DC17-F77A-C893DC4B07C2}"/>
                  </a:ext>
                </a:extLst>
              </p:cNvPr>
              <p:cNvSpPr/>
              <p:nvPr/>
            </p:nvSpPr>
            <p:spPr>
              <a:xfrm>
                <a:off x="-684224"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39" name="Graphic 45">
              <a:extLst>
                <a:ext uri="{FF2B5EF4-FFF2-40B4-BE49-F238E27FC236}">
                  <a16:creationId xmlns:a16="http://schemas.microsoft.com/office/drawing/2014/main" id="{60679339-3E48-C05B-AC4C-A757EAD20979}"/>
                </a:ext>
              </a:extLst>
            </p:cNvPr>
            <p:cNvGrpSpPr/>
            <p:nvPr/>
          </p:nvGrpSpPr>
          <p:grpSpPr>
            <a:xfrm>
              <a:off x="-725108" y="1049049"/>
              <a:ext cx="51722" cy="51816"/>
              <a:chOff x="-725108" y="1049049"/>
              <a:chExt cx="51722" cy="51816"/>
            </a:xfrm>
          </p:grpSpPr>
          <p:sp>
            <p:nvSpPr>
              <p:cNvPr id="1040" name="Freeform 1039">
                <a:extLst>
                  <a:ext uri="{FF2B5EF4-FFF2-40B4-BE49-F238E27FC236}">
                    <a16:creationId xmlns:a16="http://schemas.microsoft.com/office/drawing/2014/main" id="{1BD882F3-C023-3033-AE16-361433FA7FAC}"/>
                  </a:ext>
                </a:extLst>
              </p:cNvPr>
              <p:cNvSpPr/>
              <p:nvPr/>
            </p:nvSpPr>
            <p:spPr>
              <a:xfrm>
                <a:off x="-725108"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41" name="Freeform 1040">
                <a:extLst>
                  <a:ext uri="{FF2B5EF4-FFF2-40B4-BE49-F238E27FC236}">
                    <a16:creationId xmlns:a16="http://schemas.microsoft.com/office/drawing/2014/main" id="{077E1369-3D2B-21D0-6E39-47A6E8738426}"/>
                  </a:ext>
                </a:extLst>
              </p:cNvPr>
              <p:cNvSpPr/>
              <p:nvPr/>
            </p:nvSpPr>
            <p:spPr>
              <a:xfrm>
                <a:off x="-699246"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42" name="Graphic 45">
              <a:extLst>
                <a:ext uri="{FF2B5EF4-FFF2-40B4-BE49-F238E27FC236}">
                  <a16:creationId xmlns:a16="http://schemas.microsoft.com/office/drawing/2014/main" id="{9F3A346A-9A46-13D2-FAFA-9E63661DD97C}"/>
                </a:ext>
              </a:extLst>
            </p:cNvPr>
            <p:cNvGrpSpPr/>
            <p:nvPr/>
          </p:nvGrpSpPr>
          <p:grpSpPr>
            <a:xfrm>
              <a:off x="-772837" y="1049049"/>
              <a:ext cx="51722" cy="51816"/>
              <a:chOff x="-772837" y="1049049"/>
              <a:chExt cx="51722" cy="51816"/>
            </a:xfrm>
          </p:grpSpPr>
          <p:sp>
            <p:nvSpPr>
              <p:cNvPr id="1043" name="Freeform 1042">
                <a:extLst>
                  <a:ext uri="{FF2B5EF4-FFF2-40B4-BE49-F238E27FC236}">
                    <a16:creationId xmlns:a16="http://schemas.microsoft.com/office/drawing/2014/main" id="{72E7EB65-16C2-E187-C73B-75384C572892}"/>
                  </a:ext>
                </a:extLst>
              </p:cNvPr>
              <p:cNvSpPr/>
              <p:nvPr/>
            </p:nvSpPr>
            <p:spPr>
              <a:xfrm>
                <a:off x="-772837"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44" name="Freeform 1043">
                <a:extLst>
                  <a:ext uri="{FF2B5EF4-FFF2-40B4-BE49-F238E27FC236}">
                    <a16:creationId xmlns:a16="http://schemas.microsoft.com/office/drawing/2014/main" id="{8617E759-912F-CD26-A369-64CDCBA93171}"/>
                  </a:ext>
                </a:extLst>
              </p:cNvPr>
              <p:cNvSpPr/>
              <p:nvPr/>
            </p:nvSpPr>
            <p:spPr>
              <a:xfrm>
                <a:off x="-746976"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45" name="Graphic 45">
              <a:extLst>
                <a:ext uri="{FF2B5EF4-FFF2-40B4-BE49-F238E27FC236}">
                  <a16:creationId xmlns:a16="http://schemas.microsoft.com/office/drawing/2014/main" id="{29262E78-9065-38E3-E604-E412947FE36F}"/>
                </a:ext>
              </a:extLst>
            </p:cNvPr>
            <p:cNvGrpSpPr/>
            <p:nvPr/>
          </p:nvGrpSpPr>
          <p:grpSpPr>
            <a:xfrm>
              <a:off x="-801646" y="1049049"/>
              <a:ext cx="51722" cy="51816"/>
              <a:chOff x="-801646" y="1049049"/>
              <a:chExt cx="51722" cy="51816"/>
            </a:xfrm>
          </p:grpSpPr>
          <p:sp>
            <p:nvSpPr>
              <p:cNvPr id="1046" name="Freeform 1045">
                <a:extLst>
                  <a:ext uri="{FF2B5EF4-FFF2-40B4-BE49-F238E27FC236}">
                    <a16:creationId xmlns:a16="http://schemas.microsoft.com/office/drawing/2014/main" id="{CB1AD3BA-EE59-94B5-DB7C-7897042D52AF}"/>
                  </a:ext>
                </a:extLst>
              </p:cNvPr>
              <p:cNvSpPr/>
              <p:nvPr/>
            </p:nvSpPr>
            <p:spPr>
              <a:xfrm>
                <a:off x="-801646"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47" name="Freeform 1046">
                <a:extLst>
                  <a:ext uri="{FF2B5EF4-FFF2-40B4-BE49-F238E27FC236}">
                    <a16:creationId xmlns:a16="http://schemas.microsoft.com/office/drawing/2014/main" id="{932F61B1-E340-D8DC-223C-541072221C30}"/>
                  </a:ext>
                </a:extLst>
              </p:cNvPr>
              <p:cNvSpPr/>
              <p:nvPr/>
            </p:nvSpPr>
            <p:spPr>
              <a:xfrm>
                <a:off x="-775785"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48" name="Graphic 45">
              <a:extLst>
                <a:ext uri="{FF2B5EF4-FFF2-40B4-BE49-F238E27FC236}">
                  <a16:creationId xmlns:a16="http://schemas.microsoft.com/office/drawing/2014/main" id="{D23E63E3-2066-1472-90C1-1BC85624D605}"/>
                </a:ext>
              </a:extLst>
            </p:cNvPr>
            <p:cNvGrpSpPr/>
            <p:nvPr/>
          </p:nvGrpSpPr>
          <p:grpSpPr>
            <a:xfrm>
              <a:off x="-819806" y="1049049"/>
              <a:ext cx="51818" cy="51816"/>
              <a:chOff x="-819806" y="1049049"/>
              <a:chExt cx="51818" cy="51816"/>
            </a:xfrm>
          </p:grpSpPr>
          <p:sp>
            <p:nvSpPr>
              <p:cNvPr id="1049" name="Freeform 1048">
                <a:extLst>
                  <a:ext uri="{FF2B5EF4-FFF2-40B4-BE49-F238E27FC236}">
                    <a16:creationId xmlns:a16="http://schemas.microsoft.com/office/drawing/2014/main" id="{51F66C37-762B-3BFE-FC9F-7F1C4FF27B85}"/>
                  </a:ext>
                </a:extLst>
              </p:cNvPr>
              <p:cNvSpPr/>
              <p:nvPr/>
            </p:nvSpPr>
            <p:spPr>
              <a:xfrm>
                <a:off x="-819806" y="107495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50" name="Freeform 1049">
                <a:extLst>
                  <a:ext uri="{FF2B5EF4-FFF2-40B4-BE49-F238E27FC236}">
                    <a16:creationId xmlns:a16="http://schemas.microsoft.com/office/drawing/2014/main" id="{DA3090B2-3808-CC1C-C064-1A453E43F8B3}"/>
                  </a:ext>
                </a:extLst>
              </p:cNvPr>
              <p:cNvSpPr/>
              <p:nvPr/>
            </p:nvSpPr>
            <p:spPr>
              <a:xfrm>
                <a:off x="-793945"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51" name="Graphic 45">
              <a:extLst>
                <a:ext uri="{FF2B5EF4-FFF2-40B4-BE49-F238E27FC236}">
                  <a16:creationId xmlns:a16="http://schemas.microsoft.com/office/drawing/2014/main" id="{36A89E3B-66A9-66C2-80AF-6F7158558B75}"/>
                </a:ext>
              </a:extLst>
            </p:cNvPr>
            <p:cNvGrpSpPr/>
            <p:nvPr/>
          </p:nvGrpSpPr>
          <p:grpSpPr>
            <a:xfrm>
              <a:off x="-824560" y="1049049"/>
              <a:ext cx="51722" cy="51816"/>
              <a:chOff x="-824560" y="1049049"/>
              <a:chExt cx="51722" cy="51816"/>
            </a:xfrm>
          </p:grpSpPr>
          <p:sp>
            <p:nvSpPr>
              <p:cNvPr id="1052" name="Freeform 1051">
                <a:extLst>
                  <a:ext uri="{FF2B5EF4-FFF2-40B4-BE49-F238E27FC236}">
                    <a16:creationId xmlns:a16="http://schemas.microsoft.com/office/drawing/2014/main" id="{0D603E29-E719-4BCE-DB01-3DB92C0298E5}"/>
                  </a:ext>
                </a:extLst>
              </p:cNvPr>
              <p:cNvSpPr/>
              <p:nvPr/>
            </p:nvSpPr>
            <p:spPr>
              <a:xfrm>
                <a:off x="-824560"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53" name="Freeform 1052">
                <a:extLst>
                  <a:ext uri="{FF2B5EF4-FFF2-40B4-BE49-F238E27FC236}">
                    <a16:creationId xmlns:a16="http://schemas.microsoft.com/office/drawing/2014/main" id="{F2A4F82E-1C2F-CB2A-3B52-8E7B47E7AB69}"/>
                  </a:ext>
                </a:extLst>
              </p:cNvPr>
              <p:cNvSpPr/>
              <p:nvPr/>
            </p:nvSpPr>
            <p:spPr>
              <a:xfrm>
                <a:off x="-798699"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54" name="Graphic 45">
              <a:extLst>
                <a:ext uri="{FF2B5EF4-FFF2-40B4-BE49-F238E27FC236}">
                  <a16:creationId xmlns:a16="http://schemas.microsoft.com/office/drawing/2014/main" id="{E7A8BA70-94E9-D5EB-0B09-DF2080B69B04}"/>
                </a:ext>
              </a:extLst>
            </p:cNvPr>
            <p:cNvGrpSpPr/>
            <p:nvPr/>
          </p:nvGrpSpPr>
          <p:grpSpPr>
            <a:xfrm>
              <a:off x="-850517" y="1049049"/>
              <a:ext cx="51818" cy="51816"/>
              <a:chOff x="-850517" y="1049049"/>
              <a:chExt cx="51818" cy="51816"/>
            </a:xfrm>
          </p:grpSpPr>
          <p:sp>
            <p:nvSpPr>
              <p:cNvPr id="1055" name="Freeform 1054">
                <a:extLst>
                  <a:ext uri="{FF2B5EF4-FFF2-40B4-BE49-F238E27FC236}">
                    <a16:creationId xmlns:a16="http://schemas.microsoft.com/office/drawing/2014/main" id="{423259F8-63F1-D3F1-ACE5-303447636103}"/>
                  </a:ext>
                </a:extLst>
              </p:cNvPr>
              <p:cNvSpPr/>
              <p:nvPr/>
            </p:nvSpPr>
            <p:spPr>
              <a:xfrm>
                <a:off x="-850517" y="107495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56" name="Freeform 1055">
                <a:extLst>
                  <a:ext uri="{FF2B5EF4-FFF2-40B4-BE49-F238E27FC236}">
                    <a16:creationId xmlns:a16="http://schemas.microsoft.com/office/drawing/2014/main" id="{F4524A04-C45C-D866-F026-8E8108BE630C}"/>
                  </a:ext>
                </a:extLst>
              </p:cNvPr>
              <p:cNvSpPr/>
              <p:nvPr/>
            </p:nvSpPr>
            <p:spPr>
              <a:xfrm>
                <a:off x="-824560"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57" name="Graphic 45">
              <a:extLst>
                <a:ext uri="{FF2B5EF4-FFF2-40B4-BE49-F238E27FC236}">
                  <a16:creationId xmlns:a16="http://schemas.microsoft.com/office/drawing/2014/main" id="{8939B9AB-2697-3481-B231-348002B45E25}"/>
                </a:ext>
              </a:extLst>
            </p:cNvPr>
            <p:cNvGrpSpPr/>
            <p:nvPr/>
          </p:nvGrpSpPr>
          <p:grpSpPr>
            <a:xfrm>
              <a:off x="-856602" y="1049049"/>
              <a:ext cx="51722" cy="51816"/>
              <a:chOff x="-856602" y="1049049"/>
              <a:chExt cx="51722" cy="51816"/>
            </a:xfrm>
          </p:grpSpPr>
          <p:sp>
            <p:nvSpPr>
              <p:cNvPr id="1058" name="Freeform 1057">
                <a:extLst>
                  <a:ext uri="{FF2B5EF4-FFF2-40B4-BE49-F238E27FC236}">
                    <a16:creationId xmlns:a16="http://schemas.microsoft.com/office/drawing/2014/main" id="{B559A97C-6565-535D-CC3F-DD75E91687FD}"/>
                  </a:ext>
                </a:extLst>
              </p:cNvPr>
              <p:cNvSpPr/>
              <p:nvPr/>
            </p:nvSpPr>
            <p:spPr>
              <a:xfrm>
                <a:off x="-856602"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59" name="Freeform 1058">
                <a:extLst>
                  <a:ext uri="{FF2B5EF4-FFF2-40B4-BE49-F238E27FC236}">
                    <a16:creationId xmlns:a16="http://schemas.microsoft.com/office/drawing/2014/main" id="{60A664A0-4B0B-8CE1-6ABF-24F7339D3006}"/>
                  </a:ext>
                </a:extLst>
              </p:cNvPr>
              <p:cNvSpPr/>
              <p:nvPr/>
            </p:nvSpPr>
            <p:spPr>
              <a:xfrm>
                <a:off x="-830741"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60" name="Graphic 45">
              <a:extLst>
                <a:ext uri="{FF2B5EF4-FFF2-40B4-BE49-F238E27FC236}">
                  <a16:creationId xmlns:a16="http://schemas.microsoft.com/office/drawing/2014/main" id="{B948525C-9BF6-D102-E652-0C6164825D44}"/>
                </a:ext>
              </a:extLst>
            </p:cNvPr>
            <p:cNvGrpSpPr/>
            <p:nvPr/>
          </p:nvGrpSpPr>
          <p:grpSpPr>
            <a:xfrm>
              <a:off x="-869057" y="1049049"/>
              <a:ext cx="51722" cy="51816"/>
              <a:chOff x="-869057" y="1049049"/>
              <a:chExt cx="51722" cy="51816"/>
            </a:xfrm>
          </p:grpSpPr>
          <p:sp>
            <p:nvSpPr>
              <p:cNvPr id="1061" name="Freeform 1060">
                <a:extLst>
                  <a:ext uri="{FF2B5EF4-FFF2-40B4-BE49-F238E27FC236}">
                    <a16:creationId xmlns:a16="http://schemas.microsoft.com/office/drawing/2014/main" id="{86C16CB6-8924-267D-CEB2-328DF4E37E44}"/>
                  </a:ext>
                </a:extLst>
              </p:cNvPr>
              <p:cNvSpPr/>
              <p:nvPr/>
            </p:nvSpPr>
            <p:spPr>
              <a:xfrm>
                <a:off x="-869057"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62" name="Freeform 1061">
                <a:extLst>
                  <a:ext uri="{FF2B5EF4-FFF2-40B4-BE49-F238E27FC236}">
                    <a16:creationId xmlns:a16="http://schemas.microsoft.com/office/drawing/2014/main" id="{24695486-F83F-74B7-08A3-F8158881F519}"/>
                  </a:ext>
                </a:extLst>
              </p:cNvPr>
              <p:cNvSpPr/>
              <p:nvPr/>
            </p:nvSpPr>
            <p:spPr>
              <a:xfrm>
                <a:off x="-843196"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63" name="Graphic 45">
              <a:extLst>
                <a:ext uri="{FF2B5EF4-FFF2-40B4-BE49-F238E27FC236}">
                  <a16:creationId xmlns:a16="http://schemas.microsoft.com/office/drawing/2014/main" id="{FBDC82FF-A976-02B6-6FB0-705AFFF131BA}"/>
                </a:ext>
              </a:extLst>
            </p:cNvPr>
            <p:cNvGrpSpPr/>
            <p:nvPr/>
          </p:nvGrpSpPr>
          <p:grpSpPr>
            <a:xfrm>
              <a:off x="-903286" y="1049049"/>
              <a:ext cx="51722" cy="51816"/>
              <a:chOff x="-903286" y="1049049"/>
              <a:chExt cx="51722" cy="51816"/>
            </a:xfrm>
          </p:grpSpPr>
          <p:sp>
            <p:nvSpPr>
              <p:cNvPr id="1064" name="Freeform 1063">
                <a:extLst>
                  <a:ext uri="{FF2B5EF4-FFF2-40B4-BE49-F238E27FC236}">
                    <a16:creationId xmlns:a16="http://schemas.microsoft.com/office/drawing/2014/main" id="{B53CE1CE-5F6C-0873-70B6-56FBBEE8844B}"/>
                  </a:ext>
                </a:extLst>
              </p:cNvPr>
              <p:cNvSpPr/>
              <p:nvPr/>
            </p:nvSpPr>
            <p:spPr>
              <a:xfrm>
                <a:off x="-903286"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65" name="Freeform 1064">
                <a:extLst>
                  <a:ext uri="{FF2B5EF4-FFF2-40B4-BE49-F238E27FC236}">
                    <a16:creationId xmlns:a16="http://schemas.microsoft.com/office/drawing/2014/main" id="{07F0C5EF-6C50-C425-C5B2-4F0FE85657E1}"/>
                  </a:ext>
                </a:extLst>
              </p:cNvPr>
              <p:cNvSpPr/>
              <p:nvPr/>
            </p:nvSpPr>
            <p:spPr>
              <a:xfrm>
                <a:off x="-877424"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66" name="Graphic 45">
              <a:extLst>
                <a:ext uri="{FF2B5EF4-FFF2-40B4-BE49-F238E27FC236}">
                  <a16:creationId xmlns:a16="http://schemas.microsoft.com/office/drawing/2014/main" id="{54AF2A02-ADE8-14E7-FCF6-C615B0A5440E}"/>
                </a:ext>
              </a:extLst>
            </p:cNvPr>
            <p:cNvGrpSpPr/>
            <p:nvPr/>
          </p:nvGrpSpPr>
          <p:grpSpPr>
            <a:xfrm>
              <a:off x="-929147" y="1049049"/>
              <a:ext cx="51722" cy="51816"/>
              <a:chOff x="-929147" y="1049049"/>
              <a:chExt cx="51722" cy="51816"/>
            </a:xfrm>
          </p:grpSpPr>
          <p:sp>
            <p:nvSpPr>
              <p:cNvPr id="1067" name="Freeform 1066">
                <a:extLst>
                  <a:ext uri="{FF2B5EF4-FFF2-40B4-BE49-F238E27FC236}">
                    <a16:creationId xmlns:a16="http://schemas.microsoft.com/office/drawing/2014/main" id="{4080CA5B-A249-9685-556F-68EECB1AC23B}"/>
                  </a:ext>
                </a:extLst>
              </p:cNvPr>
              <p:cNvSpPr/>
              <p:nvPr/>
            </p:nvSpPr>
            <p:spPr>
              <a:xfrm>
                <a:off x="-929147"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68" name="Freeform 1067">
                <a:extLst>
                  <a:ext uri="{FF2B5EF4-FFF2-40B4-BE49-F238E27FC236}">
                    <a16:creationId xmlns:a16="http://schemas.microsoft.com/office/drawing/2014/main" id="{E150EAC9-EB26-5CAA-5B7F-C4E3EE7376E3}"/>
                  </a:ext>
                </a:extLst>
              </p:cNvPr>
              <p:cNvSpPr/>
              <p:nvPr/>
            </p:nvSpPr>
            <p:spPr>
              <a:xfrm>
                <a:off x="-903286"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69" name="Graphic 45">
              <a:extLst>
                <a:ext uri="{FF2B5EF4-FFF2-40B4-BE49-F238E27FC236}">
                  <a16:creationId xmlns:a16="http://schemas.microsoft.com/office/drawing/2014/main" id="{D0E99B82-E914-CA9B-A6D6-1002BA53543C}"/>
                </a:ext>
              </a:extLst>
            </p:cNvPr>
            <p:cNvGrpSpPr/>
            <p:nvPr/>
          </p:nvGrpSpPr>
          <p:grpSpPr>
            <a:xfrm>
              <a:off x="-924013" y="1049049"/>
              <a:ext cx="51722" cy="51816"/>
              <a:chOff x="-924013" y="1049049"/>
              <a:chExt cx="51722" cy="51816"/>
            </a:xfrm>
          </p:grpSpPr>
          <p:sp>
            <p:nvSpPr>
              <p:cNvPr id="1070" name="Freeform 1069">
                <a:extLst>
                  <a:ext uri="{FF2B5EF4-FFF2-40B4-BE49-F238E27FC236}">
                    <a16:creationId xmlns:a16="http://schemas.microsoft.com/office/drawing/2014/main" id="{45826C2D-BDE4-89D4-63EF-9B5F864C5103}"/>
                  </a:ext>
                </a:extLst>
              </p:cNvPr>
              <p:cNvSpPr/>
              <p:nvPr/>
            </p:nvSpPr>
            <p:spPr>
              <a:xfrm>
                <a:off x="-924013"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71" name="Freeform 1070">
                <a:extLst>
                  <a:ext uri="{FF2B5EF4-FFF2-40B4-BE49-F238E27FC236}">
                    <a16:creationId xmlns:a16="http://schemas.microsoft.com/office/drawing/2014/main" id="{50BB98DA-3B26-D2A9-72F5-1D207102A7F5}"/>
                  </a:ext>
                </a:extLst>
              </p:cNvPr>
              <p:cNvSpPr/>
              <p:nvPr/>
            </p:nvSpPr>
            <p:spPr>
              <a:xfrm>
                <a:off x="-898152"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72" name="Graphic 45">
              <a:extLst>
                <a:ext uri="{FF2B5EF4-FFF2-40B4-BE49-F238E27FC236}">
                  <a16:creationId xmlns:a16="http://schemas.microsoft.com/office/drawing/2014/main" id="{D29AD8B9-B6E9-54A2-B8CD-0EC544D5E24C}"/>
                </a:ext>
              </a:extLst>
            </p:cNvPr>
            <p:cNvGrpSpPr/>
            <p:nvPr/>
          </p:nvGrpSpPr>
          <p:grpSpPr>
            <a:xfrm>
              <a:off x="-993801" y="1049049"/>
              <a:ext cx="51818" cy="51816"/>
              <a:chOff x="-993801" y="1049049"/>
              <a:chExt cx="51818" cy="51816"/>
            </a:xfrm>
          </p:grpSpPr>
          <p:sp>
            <p:nvSpPr>
              <p:cNvPr id="1073" name="Freeform 1072">
                <a:extLst>
                  <a:ext uri="{FF2B5EF4-FFF2-40B4-BE49-F238E27FC236}">
                    <a16:creationId xmlns:a16="http://schemas.microsoft.com/office/drawing/2014/main" id="{A4028020-08E5-FA21-93B1-D15621B6D152}"/>
                  </a:ext>
                </a:extLst>
              </p:cNvPr>
              <p:cNvSpPr/>
              <p:nvPr/>
            </p:nvSpPr>
            <p:spPr>
              <a:xfrm>
                <a:off x="-993801" y="107495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74" name="Freeform 1073">
                <a:extLst>
                  <a:ext uri="{FF2B5EF4-FFF2-40B4-BE49-F238E27FC236}">
                    <a16:creationId xmlns:a16="http://schemas.microsoft.com/office/drawing/2014/main" id="{76DF7E06-C2E3-79E5-EB78-29A755C40FA4}"/>
                  </a:ext>
                </a:extLst>
              </p:cNvPr>
              <p:cNvSpPr/>
              <p:nvPr/>
            </p:nvSpPr>
            <p:spPr>
              <a:xfrm>
                <a:off x="-967940"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75" name="Graphic 45">
              <a:extLst>
                <a:ext uri="{FF2B5EF4-FFF2-40B4-BE49-F238E27FC236}">
                  <a16:creationId xmlns:a16="http://schemas.microsoft.com/office/drawing/2014/main" id="{20D0A728-1AF9-65C5-4993-706A22677718}"/>
                </a:ext>
              </a:extLst>
            </p:cNvPr>
            <p:cNvGrpSpPr/>
            <p:nvPr/>
          </p:nvGrpSpPr>
          <p:grpSpPr>
            <a:xfrm>
              <a:off x="-1012722" y="1049049"/>
              <a:ext cx="51722" cy="51816"/>
              <a:chOff x="-1012722" y="1049049"/>
              <a:chExt cx="51722" cy="51816"/>
            </a:xfrm>
          </p:grpSpPr>
          <p:sp>
            <p:nvSpPr>
              <p:cNvPr id="1076" name="Freeform 1075">
                <a:extLst>
                  <a:ext uri="{FF2B5EF4-FFF2-40B4-BE49-F238E27FC236}">
                    <a16:creationId xmlns:a16="http://schemas.microsoft.com/office/drawing/2014/main" id="{7D386B2B-56D0-6DF7-CA3E-1F93D654A18A}"/>
                  </a:ext>
                </a:extLst>
              </p:cNvPr>
              <p:cNvSpPr/>
              <p:nvPr/>
            </p:nvSpPr>
            <p:spPr>
              <a:xfrm>
                <a:off x="-1012722"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77" name="Freeform 1076">
                <a:extLst>
                  <a:ext uri="{FF2B5EF4-FFF2-40B4-BE49-F238E27FC236}">
                    <a16:creationId xmlns:a16="http://schemas.microsoft.com/office/drawing/2014/main" id="{D8BFE1E5-304D-11B2-A70E-48296FA45EC4}"/>
                  </a:ext>
                </a:extLst>
              </p:cNvPr>
              <p:cNvSpPr/>
              <p:nvPr/>
            </p:nvSpPr>
            <p:spPr>
              <a:xfrm>
                <a:off x="-986860"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78" name="Graphic 45">
              <a:extLst>
                <a:ext uri="{FF2B5EF4-FFF2-40B4-BE49-F238E27FC236}">
                  <a16:creationId xmlns:a16="http://schemas.microsoft.com/office/drawing/2014/main" id="{5FAF09F5-7ADF-E1E5-ED91-8EE33042CF24}"/>
                </a:ext>
              </a:extLst>
            </p:cNvPr>
            <p:cNvGrpSpPr/>
            <p:nvPr/>
          </p:nvGrpSpPr>
          <p:grpSpPr>
            <a:xfrm>
              <a:off x="-1049517" y="1049049"/>
              <a:ext cx="51722" cy="51816"/>
              <a:chOff x="-1049517" y="1049049"/>
              <a:chExt cx="51722" cy="51816"/>
            </a:xfrm>
          </p:grpSpPr>
          <p:sp>
            <p:nvSpPr>
              <p:cNvPr id="1079" name="Freeform 1078">
                <a:extLst>
                  <a:ext uri="{FF2B5EF4-FFF2-40B4-BE49-F238E27FC236}">
                    <a16:creationId xmlns:a16="http://schemas.microsoft.com/office/drawing/2014/main" id="{ABDD35EE-927A-623D-B820-E695AE51EBFC}"/>
                  </a:ext>
                </a:extLst>
              </p:cNvPr>
              <p:cNvSpPr/>
              <p:nvPr/>
            </p:nvSpPr>
            <p:spPr>
              <a:xfrm>
                <a:off x="-1049517"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80" name="Freeform 1079">
                <a:extLst>
                  <a:ext uri="{FF2B5EF4-FFF2-40B4-BE49-F238E27FC236}">
                    <a16:creationId xmlns:a16="http://schemas.microsoft.com/office/drawing/2014/main" id="{92B6A858-E6DE-E04E-FC22-B72A20F604B9}"/>
                  </a:ext>
                </a:extLst>
              </p:cNvPr>
              <p:cNvSpPr/>
              <p:nvPr/>
            </p:nvSpPr>
            <p:spPr>
              <a:xfrm>
                <a:off x="-1023656"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81" name="Graphic 45">
              <a:extLst>
                <a:ext uri="{FF2B5EF4-FFF2-40B4-BE49-F238E27FC236}">
                  <a16:creationId xmlns:a16="http://schemas.microsoft.com/office/drawing/2014/main" id="{5657C723-33F9-C081-82CE-781C980336AA}"/>
                </a:ext>
              </a:extLst>
            </p:cNvPr>
            <p:cNvGrpSpPr/>
            <p:nvPr/>
          </p:nvGrpSpPr>
          <p:grpSpPr>
            <a:xfrm>
              <a:off x="-1070054" y="1049049"/>
              <a:ext cx="51818" cy="51816"/>
              <a:chOff x="-1070054" y="1049049"/>
              <a:chExt cx="51818" cy="51816"/>
            </a:xfrm>
          </p:grpSpPr>
          <p:sp>
            <p:nvSpPr>
              <p:cNvPr id="1082" name="Freeform 1081">
                <a:extLst>
                  <a:ext uri="{FF2B5EF4-FFF2-40B4-BE49-F238E27FC236}">
                    <a16:creationId xmlns:a16="http://schemas.microsoft.com/office/drawing/2014/main" id="{5099CC2C-6AB1-F717-9F9F-A6949EE99211}"/>
                  </a:ext>
                </a:extLst>
              </p:cNvPr>
              <p:cNvSpPr/>
              <p:nvPr/>
            </p:nvSpPr>
            <p:spPr>
              <a:xfrm>
                <a:off x="-1070054" y="107495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83" name="Freeform 1082">
                <a:extLst>
                  <a:ext uri="{FF2B5EF4-FFF2-40B4-BE49-F238E27FC236}">
                    <a16:creationId xmlns:a16="http://schemas.microsoft.com/office/drawing/2014/main" id="{F109AF96-1BE4-4786-5570-8F742FA4EC21}"/>
                  </a:ext>
                </a:extLst>
              </p:cNvPr>
              <p:cNvSpPr/>
              <p:nvPr/>
            </p:nvSpPr>
            <p:spPr>
              <a:xfrm>
                <a:off x="-1044098"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84" name="Graphic 45">
              <a:extLst>
                <a:ext uri="{FF2B5EF4-FFF2-40B4-BE49-F238E27FC236}">
                  <a16:creationId xmlns:a16="http://schemas.microsoft.com/office/drawing/2014/main" id="{BDB90D1F-969C-821A-FAA8-B31531115581}"/>
                </a:ext>
              </a:extLst>
            </p:cNvPr>
            <p:cNvGrpSpPr/>
            <p:nvPr/>
          </p:nvGrpSpPr>
          <p:grpSpPr>
            <a:xfrm>
              <a:off x="-1138226" y="1049049"/>
              <a:ext cx="51722" cy="51816"/>
              <a:chOff x="-1138226" y="1049049"/>
              <a:chExt cx="51722" cy="51816"/>
            </a:xfrm>
          </p:grpSpPr>
          <p:sp>
            <p:nvSpPr>
              <p:cNvPr id="1085" name="Freeform 1084">
                <a:extLst>
                  <a:ext uri="{FF2B5EF4-FFF2-40B4-BE49-F238E27FC236}">
                    <a16:creationId xmlns:a16="http://schemas.microsoft.com/office/drawing/2014/main" id="{BFDAB9DB-2FBD-F02D-55FC-1DAFF1AAC4BB}"/>
                  </a:ext>
                </a:extLst>
              </p:cNvPr>
              <p:cNvSpPr/>
              <p:nvPr/>
            </p:nvSpPr>
            <p:spPr>
              <a:xfrm>
                <a:off x="-1138226"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86" name="Freeform 1085">
                <a:extLst>
                  <a:ext uri="{FF2B5EF4-FFF2-40B4-BE49-F238E27FC236}">
                    <a16:creationId xmlns:a16="http://schemas.microsoft.com/office/drawing/2014/main" id="{8504B175-47D9-7465-6925-18BAEA2AEC34}"/>
                  </a:ext>
                </a:extLst>
              </p:cNvPr>
              <p:cNvSpPr/>
              <p:nvPr/>
            </p:nvSpPr>
            <p:spPr>
              <a:xfrm>
                <a:off x="-1112365"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87" name="Graphic 45">
              <a:extLst>
                <a:ext uri="{FF2B5EF4-FFF2-40B4-BE49-F238E27FC236}">
                  <a16:creationId xmlns:a16="http://schemas.microsoft.com/office/drawing/2014/main" id="{01F72D93-DDC0-BA8E-59FD-A530907008CB}"/>
                </a:ext>
              </a:extLst>
            </p:cNvPr>
            <p:cNvGrpSpPr/>
            <p:nvPr/>
          </p:nvGrpSpPr>
          <p:grpSpPr>
            <a:xfrm>
              <a:off x="-1148590" y="1049049"/>
              <a:ext cx="51722" cy="51816"/>
              <a:chOff x="-1148590" y="1049049"/>
              <a:chExt cx="51722" cy="51816"/>
            </a:xfrm>
          </p:grpSpPr>
          <p:sp>
            <p:nvSpPr>
              <p:cNvPr id="1088" name="Freeform 1087">
                <a:extLst>
                  <a:ext uri="{FF2B5EF4-FFF2-40B4-BE49-F238E27FC236}">
                    <a16:creationId xmlns:a16="http://schemas.microsoft.com/office/drawing/2014/main" id="{50C8B6DE-B08B-2C0C-573B-D9B74C7F4488}"/>
                  </a:ext>
                </a:extLst>
              </p:cNvPr>
              <p:cNvSpPr/>
              <p:nvPr/>
            </p:nvSpPr>
            <p:spPr>
              <a:xfrm>
                <a:off x="-1148590"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89" name="Freeform 1088">
                <a:extLst>
                  <a:ext uri="{FF2B5EF4-FFF2-40B4-BE49-F238E27FC236}">
                    <a16:creationId xmlns:a16="http://schemas.microsoft.com/office/drawing/2014/main" id="{052D92C7-A4B6-4EDE-862A-A9B84C1D80B1}"/>
                  </a:ext>
                </a:extLst>
              </p:cNvPr>
              <p:cNvSpPr/>
              <p:nvPr/>
            </p:nvSpPr>
            <p:spPr>
              <a:xfrm>
                <a:off x="-1122728"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90" name="Graphic 45">
              <a:extLst>
                <a:ext uri="{FF2B5EF4-FFF2-40B4-BE49-F238E27FC236}">
                  <a16:creationId xmlns:a16="http://schemas.microsoft.com/office/drawing/2014/main" id="{51AD1882-21C8-7CF1-AE46-B87779308839}"/>
                </a:ext>
              </a:extLst>
            </p:cNvPr>
            <p:cNvGrpSpPr/>
            <p:nvPr/>
          </p:nvGrpSpPr>
          <p:grpSpPr>
            <a:xfrm>
              <a:off x="-1178159" y="1049049"/>
              <a:ext cx="51722" cy="51816"/>
              <a:chOff x="-1178159" y="1049049"/>
              <a:chExt cx="51722" cy="51816"/>
            </a:xfrm>
          </p:grpSpPr>
          <p:sp>
            <p:nvSpPr>
              <p:cNvPr id="1091" name="Freeform 1090">
                <a:extLst>
                  <a:ext uri="{FF2B5EF4-FFF2-40B4-BE49-F238E27FC236}">
                    <a16:creationId xmlns:a16="http://schemas.microsoft.com/office/drawing/2014/main" id="{A514C9A0-C9F0-BA0F-4022-842202EA5628}"/>
                  </a:ext>
                </a:extLst>
              </p:cNvPr>
              <p:cNvSpPr/>
              <p:nvPr/>
            </p:nvSpPr>
            <p:spPr>
              <a:xfrm>
                <a:off x="-1178159"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92" name="Freeform 1091">
                <a:extLst>
                  <a:ext uri="{FF2B5EF4-FFF2-40B4-BE49-F238E27FC236}">
                    <a16:creationId xmlns:a16="http://schemas.microsoft.com/office/drawing/2014/main" id="{74222DFB-08C5-493D-F2A0-0489D5DE1FDE}"/>
                  </a:ext>
                </a:extLst>
              </p:cNvPr>
              <p:cNvSpPr/>
              <p:nvPr/>
            </p:nvSpPr>
            <p:spPr>
              <a:xfrm>
                <a:off x="-1152298"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93" name="Graphic 45">
              <a:extLst>
                <a:ext uri="{FF2B5EF4-FFF2-40B4-BE49-F238E27FC236}">
                  <a16:creationId xmlns:a16="http://schemas.microsoft.com/office/drawing/2014/main" id="{0AB88609-B148-96B1-6AD7-E9369AF45171}"/>
                </a:ext>
              </a:extLst>
            </p:cNvPr>
            <p:cNvGrpSpPr/>
            <p:nvPr/>
          </p:nvGrpSpPr>
          <p:grpSpPr>
            <a:xfrm>
              <a:off x="-1183293" y="1049049"/>
              <a:ext cx="51722" cy="51816"/>
              <a:chOff x="-1183293" y="1049049"/>
              <a:chExt cx="51722" cy="51816"/>
            </a:xfrm>
          </p:grpSpPr>
          <p:sp>
            <p:nvSpPr>
              <p:cNvPr id="1094" name="Freeform 1093">
                <a:extLst>
                  <a:ext uri="{FF2B5EF4-FFF2-40B4-BE49-F238E27FC236}">
                    <a16:creationId xmlns:a16="http://schemas.microsoft.com/office/drawing/2014/main" id="{569D3612-5CFB-ABFA-3ACD-9BB3ADEB2894}"/>
                  </a:ext>
                </a:extLst>
              </p:cNvPr>
              <p:cNvSpPr/>
              <p:nvPr/>
            </p:nvSpPr>
            <p:spPr>
              <a:xfrm>
                <a:off x="-1183293"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95" name="Freeform 1094">
                <a:extLst>
                  <a:ext uri="{FF2B5EF4-FFF2-40B4-BE49-F238E27FC236}">
                    <a16:creationId xmlns:a16="http://schemas.microsoft.com/office/drawing/2014/main" id="{FAB65676-2FE2-FF17-E81A-36218B38F62F}"/>
                  </a:ext>
                </a:extLst>
              </p:cNvPr>
              <p:cNvSpPr/>
              <p:nvPr/>
            </p:nvSpPr>
            <p:spPr>
              <a:xfrm>
                <a:off x="-1157432"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96" name="Graphic 45">
              <a:extLst>
                <a:ext uri="{FF2B5EF4-FFF2-40B4-BE49-F238E27FC236}">
                  <a16:creationId xmlns:a16="http://schemas.microsoft.com/office/drawing/2014/main" id="{D5F8B709-3192-3DC3-C374-BC3D4A9CAFAB}"/>
                </a:ext>
              </a:extLst>
            </p:cNvPr>
            <p:cNvGrpSpPr/>
            <p:nvPr/>
          </p:nvGrpSpPr>
          <p:grpSpPr>
            <a:xfrm>
              <a:off x="-1205922" y="1049049"/>
              <a:ext cx="51818" cy="51816"/>
              <a:chOff x="-1205922" y="1049049"/>
              <a:chExt cx="51818" cy="51816"/>
            </a:xfrm>
          </p:grpSpPr>
          <p:sp>
            <p:nvSpPr>
              <p:cNvPr id="1097" name="Freeform 1096">
                <a:extLst>
                  <a:ext uri="{FF2B5EF4-FFF2-40B4-BE49-F238E27FC236}">
                    <a16:creationId xmlns:a16="http://schemas.microsoft.com/office/drawing/2014/main" id="{B6A9C3D3-1F05-54F9-19AE-95A82EBC40BB}"/>
                  </a:ext>
                </a:extLst>
              </p:cNvPr>
              <p:cNvSpPr/>
              <p:nvPr/>
            </p:nvSpPr>
            <p:spPr>
              <a:xfrm>
                <a:off x="-1205922" y="107495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98" name="Freeform 1097">
                <a:extLst>
                  <a:ext uri="{FF2B5EF4-FFF2-40B4-BE49-F238E27FC236}">
                    <a16:creationId xmlns:a16="http://schemas.microsoft.com/office/drawing/2014/main" id="{A4752D2A-63CE-FF7A-6D77-DC5B2BCEFD37}"/>
                  </a:ext>
                </a:extLst>
              </p:cNvPr>
              <p:cNvSpPr/>
              <p:nvPr/>
            </p:nvSpPr>
            <p:spPr>
              <a:xfrm>
                <a:off x="-1179966"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99" name="Graphic 45">
              <a:extLst>
                <a:ext uri="{FF2B5EF4-FFF2-40B4-BE49-F238E27FC236}">
                  <a16:creationId xmlns:a16="http://schemas.microsoft.com/office/drawing/2014/main" id="{13E88FAE-48CD-990B-9C14-D7615F8C5613}"/>
                </a:ext>
              </a:extLst>
            </p:cNvPr>
            <p:cNvGrpSpPr/>
            <p:nvPr/>
          </p:nvGrpSpPr>
          <p:grpSpPr>
            <a:xfrm>
              <a:off x="-1210581" y="1049049"/>
              <a:ext cx="51818" cy="51816"/>
              <a:chOff x="-1210581" y="1049049"/>
              <a:chExt cx="51818" cy="51816"/>
            </a:xfrm>
          </p:grpSpPr>
          <p:sp>
            <p:nvSpPr>
              <p:cNvPr id="1100" name="Freeform 1099">
                <a:extLst>
                  <a:ext uri="{FF2B5EF4-FFF2-40B4-BE49-F238E27FC236}">
                    <a16:creationId xmlns:a16="http://schemas.microsoft.com/office/drawing/2014/main" id="{192B7931-346D-19E0-94F0-C9EF84E9DE58}"/>
                  </a:ext>
                </a:extLst>
              </p:cNvPr>
              <p:cNvSpPr/>
              <p:nvPr/>
            </p:nvSpPr>
            <p:spPr>
              <a:xfrm>
                <a:off x="-1210581" y="107495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01" name="Freeform 1100">
                <a:extLst>
                  <a:ext uri="{FF2B5EF4-FFF2-40B4-BE49-F238E27FC236}">
                    <a16:creationId xmlns:a16="http://schemas.microsoft.com/office/drawing/2014/main" id="{C5A1F70A-3E01-C549-8904-A691B321B788}"/>
                  </a:ext>
                </a:extLst>
              </p:cNvPr>
              <p:cNvSpPr/>
              <p:nvPr/>
            </p:nvSpPr>
            <p:spPr>
              <a:xfrm>
                <a:off x="-1184720"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02" name="Graphic 45">
              <a:extLst>
                <a:ext uri="{FF2B5EF4-FFF2-40B4-BE49-F238E27FC236}">
                  <a16:creationId xmlns:a16="http://schemas.microsoft.com/office/drawing/2014/main" id="{5A558C4E-734A-7324-0E79-6EB5AC95C38E}"/>
                </a:ext>
              </a:extLst>
            </p:cNvPr>
            <p:cNvGrpSpPr/>
            <p:nvPr/>
          </p:nvGrpSpPr>
          <p:grpSpPr>
            <a:xfrm>
              <a:off x="-1215240" y="1049049"/>
              <a:ext cx="51722" cy="51816"/>
              <a:chOff x="-1215240" y="1049049"/>
              <a:chExt cx="51722" cy="51816"/>
            </a:xfrm>
          </p:grpSpPr>
          <p:sp>
            <p:nvSpPr>
              <p:cNvPr id="1103" name="Freeform 1102">
                <a:extLst>
                  <a:ext uri="{FF2B5EF4-FFF2-40B4-BE49-F238E27FC236}">
                    <a16:creationId xmlns:a16="http://schemas.microsoft.com/office/drawing/2014/main" id="{667C45CF-479A-369C-F8C4-B3F5B6E4D8F7}"/>
                  </a:ext>
                </a:extLst>
              </p:cNvPr>
              <p:cNvSpPr/>
              <p:nvPr/>
            </p:nvSpPr>
            <p:spPr>
              <a:xfrm>
                <a:off x="-1215240"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04" name="Freeform 1103">
                <a:extLst>
                  <a:ext uri="{FF2B5EF4-FFF2-40B4-BE49-F238E27FC236}">
                    <a16:creationId xmlns:a16="http://schemas.microsoft.com/office/drawing/2014/main" id="{12E7EF3D-5E84-A05F-4EC6-91F325842DCC}"/>
                  </a:ext>
                </a:extLst>
              </p:cNvPr>
              <p:cNvSpPr/>
              <p:nvPr/>
            </p:nvSpPr>
            <p:spPr>
              <a:xfrm>
                <a:off x="-1189379"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05" name="Graphic 45">
              <a:extLst>
                <a:ext uri="{FF2B5EF4-FFF2-40B4-BE49-F238E27FC236}">
                  <a16:creationId xmlns:a16="http://schemas.microsoft.com/office/drawing/2014/main" id="{97805DA3-90DE-A0AB-FDC5-AFA54522711D}"/>
                </a:ext>
              </a:extLst>
            </p:cNvPr>
            <p:cNvGrpSpPr/>
            <p:nvPr/>
          </p:nvGrpSpPr>
          <p:grpSpPr>
            <a:xfrm>
              <a:off x="-1236443" y="1049049"/>
              <a:ext cx="51722" cy="51816"/>
              <a:chOff x="-1236443" y="1049049"/>
              <a:chExt cx="51722" cy="51816"/>
            </a:xfrm>
          </p:grpSpPr>
          <p:sp>
            <p:nvSpPr>
              <p:cNvPr id="1106" name="Freeform 1105">
                <a:extLst>
                  <a:ext uri="{FF2B5EF4-FFF2-40B4-BE49-F238E27FC236}">
                    <a16:creationId xmlns:a16="http://schemas.microsoft.com/office/drawing/2014/main" id="{3C14646D-B914-5F5B-17A6-7AB97555AA1B}"/>
                  </a:ext>
                </a:extLst>
              </p:cNvPr>
              <p:cNvSpPr/>
              <p:nvPr/>
            </p:nvSpPr>
            <p:spPr>
              <a:xfrm>
                <a:off x="-1236443"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07" name="Freeform 1106">
                <a:extLst>
                  <a:ext uri="{FF2B5EF4-FFF2-40B4-BE49-F238E27FC236}">
                    <a16:creationId xmlns:a16="http://schemas.microsoft.com/office/drawing/2014/main" id="{A17E409E-22E1-EC79-B8BA-C27DA10DA90C}"/>
                  </a:ext>
                </a:extLst>
              </p:cNvPr>
              <p:cNvSpPr/>
              <p:nvPr/>
            </p:nvSpPr>
            <p:spPr>
              <a:xfrm>
                <a:off x="-1210581"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08" name="Graphic 45">
              <a:extLst>
                <a:ext uri="{FF2B5EF4-FFF2-40B4-BE49-F238E27FC236}">
                  <a16:creationId xmlns:a16="http://schemas.microsoft.com/office/drawing/2014/main" id="{88200FD1-934B-86A3-BFC1-33AC6B783976}"/>
                </a:ext>
              </a:extLst>
            </p:cNvPr>
            <p:cNvGrpSpPr/>
            <p:nvPr/>
          </p:nvGrpSpPr>
          <p:grpSpPr>
            <a:xfrm>
              <a:off x="-1229882" y="1049049"/>
              <a:ext cx="51722" cy="51816"/>
              <a:chOff x="-1229882" y="1049049"/>
              <a:chExt cx="51722" cy="51816"/>
            </a:xfrm>
          </p:grpSpPr>
          <p:sp>
            <p:nvSpPr>
              <p:cNvPr id="1109" name="Freeform 1108">
                <a:extLst>
                  <a:ext uri="{FF2B5EF4-FFF2-40B4-BE49-F238E27FC236}">
                    <a16:creationId xmlns:a16="http://schemas.microsoft.com/office/drawing/2014/main" id="{3072F75B-4B3A-1A7D-8D53-895393171581}"/>
                  </a:ext>
                </a:extLst>
              </p:cNvPr>
              <p:cNvSpPr/>
              <p:nvPr/>
            </p:nvSpPr>
            <p:spPr>
              <a:xfrm>
                <a:off x="-1229882"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10" name="Freeform 1109">
                <a:extLst>
                  <a:ext uri="{FF2B5EF4-FFF2-40B4-BE49-F238E27FC236}">
                    <a16:creationId xmlns:a16="http://schemas.microsoft.com/office/drawing/2014/main" id="{DC7A51EB-9181-1C1E-5337-8E6DE4420C74}"/>
                  </a:ext>
                </a:extLst>
              </p:cNvPr>
              <p:cNvSpPr/>
              <p:nvPr/>
            </p:nvSpPr>
            <p:spPr>
              <a:xfrm>
                <a:off x="-1204021"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11" name="Graphic 45">
              <a:extLst>
                <a:ext uri="{FF2B5EF4-FFF2-40B4-BE49-F238E27FC236}">
                  <a16:creationId xmlns:a16="http://schemas.microsoft.com/office/drawing/2014/main" id="{B64558FF-DE70-B28C-3C08-E23FFC4AF429}"/>
                </a:ext>
              </a:extLst>
            </p:cNvPr>
            <p:cNvGrpSpPr/>
            <p:nvPr/>
          </p:nvGrpSpPr>
          <p:grpSpPr>
            <a:xfrm>
              <a:off x="-1241101" y="1049049"/>
              <a:ext cx="51722" cy="51816"/>
              <a:chOff x="-1241101" y="1049049"/>
              <a:chExt cx="51722" cy="51816"/>
            </a:xfrm>
          </p:grpSpPr>
          <p:sp>
            <p:nvSpPr>
              <p:cNvPr id="1112" name="Freeform 1111">
                <a:extLst>
                  <a:ext uri="{FF2B5EF4-FFF2-40B4-BE49-F238E27FC236}">
                    <a16:creationId xmlns:a16="http://schemas.microsoft.com/office/drawing/2014/main" id="{C78033F4-B637-E275-48FF-02D030EE7087}"/>
                  </a:ext>
                </a:extLst>
              </p:cNvPr>
              <p:cNvSpPr/>
              <p:nvPr/>
            </p:nvSpPr>
            <p:spPr>
              <a:xfrm>
                <a:off x="-1241101"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13" name="Freeform 1112">
                <a:extLst>
                  <a:ext uri="{FF2B5EF4-FFF2-40B4-BE49-F238E27FC236}">
                    <a16:creationId xmlns:a16="http://schemas.microsoft.com/office/drawing/2014/main" id="{A0045EE1-94E7-EA66-130E-B0C2B1BE0361}"/>
                  </a:ext>
                </a:extLst>
              </p:cNvPr>
              <p:cNvSpPr/>
              <p:nvPr/>
            </p:nvSpPr>
            <p:spPr>
              <a:xfrm>
                <a:off x="-1215240"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14" name="Graphic 45">
              <a:extLst>
                <a:ext uri="{FF2B5EF4-FFF2-40B4-BE49-F238E27FC236}">
                  <a16:creationId xmlns:a16="http://schemas.microsoft.com/office/drawing/2014/main" id="{C418E635-E9AE-038A-975E-C28F5F932EF7}"/>
                </a:ext>
              </a:extLst>
            </p:cNvPr>
            <p:cNvGrpSpPr/>
            <p:nvPr/>
          </p:nvGrpSpPr>
          <p:grpSpPr>
            <a:xfrm>
              <a:off x="-1245475" y="1049049"/>
              <a:ext cx="51818" cy="51816"/>
              <a:chOff x="-1245475" y="1049049"/>
              <a:chExt cx="51818" cy="51816"/>
            </a:xfrm>
          </p:grpSpPr>
          <p:sp>
            <p:nvSpPr>
              <p:cNvPr id="1115" name="Freeform 1114">
                <a:extLst>
                  <a:ext uri="{FF2B5EF4-FFF2-40B4-BE49-F238E27FC236}">
                    <a16:creationId xmlns:a16="http://schemas.microsoft.com/office/drawing/2014/main" id="{48BABA44-8BC7-BAFA-8D16-46B144156292}"/>
                  </a:ext>
                </a:extLst>
              </p:cNvPr>
              <p:cNvSpPr/>
              <p:nvPr/>
            </p:nvSpPr>
            <p:spPr>
              <a:xfrm>
                <a:off x="-1245475" y="107495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16" name="Freeform 1115">
                <a:extLst>
                  <a:ext uri="{FF2B5EF4-FFF2-40B4-BE49-F238E27FC236}">
                    <a16:creationId xmlns:a16="http://schemas.microsoft.com/office/drawing/2014/main" id="{3CF5D604-F642-83B0-EA61-6DF25BE7004E}"/>
                  </a:ext>
                </a:extLst>
              </p:cNvPr>
              <p:cNvSpPr/>
              <p:nvPr/>
            </p:nvSpPr>
            <p:spPr>
              <a:xfrm>
                <a:off x="-1219519"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17" name="Graphic 45">
              <a:extLst>
                <a:ext uri="{FF2B5EF4-FFF2-40B4-BE49-F238E27FC236}">
                  <a16:creationId xmlns:a16="http://schemas.microsoft.com/office/drawing/2014/main" id="{535C498D-F5E5-CBE3-211F-5EBDCF85E9C2}"/>
                </a:ext>
              </a:extLst>
            </p:cNvPr>
            <p:cNvGrpSpPr/>
            <p:nvPr/>
          </p:nvGrpSpPr>
          <p:grpSpPr>
            <a:xfrm>
              <a:off x="-1284553" y="1049049"/>
              <a:ext cx="51818" cy="51816"/>
              <a:chOff x="-1284553" y="1049049"/>
              <a:chExt cx="51818" cy="51816"/>
            </a:xfrm>
          </p:grpSpPr>
          <p:sp>
            <p:nvSpPr>
              <p:cNvPr id="1118" name="Freeform 1117">
                <a:extLst>
                  <a:ext uri="{FF2B5EF4-FFF2-40B4-BE49-F238E27FC236}">
                    <a16:creationId xmlns:a16="http://schemas.microsoft.com/office/drawing/2014/main" id="{43683732-BE8F-FEC1-C986-DD4B61AC7229}"/>
                  </a:ext>
                </a:extLst>
              </p:cNvPr>
              <p:cNvSpPr/>
              <p:nvPr/>
            </p:nvSpPr>
            <p:spPr>
              <a:xfrm>
                <a:off x="-1284553" y="107495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19" name="Freeform 1118">
                <a:extLst>
                  <a:ext uri="{FF2B5EF4-FFF2-40B4-BE49-F238E27FC236}">
                    <a16:creationId xmlns:a16="http://schemas.microsoft.com/office/drawing/2014/main" id="{5688524C-42D2-271B-D29E-8207247F7E60}"/>
                  </a:ext>
                </a:extLst>
              </p:cNvPr>
              <p:cNvSpPr/>
              <p:nvPr/>
            </p:nvSpPr>
            <p:spPr>
              <a:xfrm>
                <a:off x="-1258691"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20" name="Graphic 45">
              <a:extLst>
                <a:ext uri="{FF2B5EF4-FFF2-40B4-BE49-F238E27FC236}">
                  <a16:creationId xmlns:a16="http://schemas.microsoft.com/office/drawing/2014/main" id="{00251800-ABC0-C3D8-A24E-FFC8E225FE57}"/>
                </a:ext>
              </a:extLst>
            </p:cNvPr>
            <p:cNvGrpSpPr/>
            <p:nvPr/>
          </p:nvGrpSpPr>
          <p:grpSpPr>
            <a:xfrm>
              <a:off x="-1289021" y="1049049"/>
              <a:ext cx="51818" cy="51816"/>
              <a:chOff x="-1289021" y="1049049"/>
              <a:chExt cx="51818" cy="51816"/>
            </a:xfrm>
          </p:grpSpPr>
          <p:sp>
            <p:nvSpPr>
              <p:cNvPr id="1121" name="Freeform 1120">
                <a:extLst>
                  <a:ext uri="{FF2B5EF4-FFF2-40B4-BE49-F238E27FC236}">
                    <a16:creationId xmlns:a16="http://schemas.microsoft.com/office/drawing/2014/main" id="{C3A5D0EB-9EB9-F17F-07A9-DBB2FCF4E1E0}"/>
                  </a:ext>
                </a:extLst>
              </p:cNvPr>
              <p:cNvSpPr/>
              <p:nvPr/>
            </p:nvSpPr>
            <p:spPr>
              <a:xfrm>
                <a:off x="-1289021" y="107495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22" name="Freeform 1121">
                <a:extLst>
                  <a:ext uri="{FF2B5EF4-FFF2-40B4-BE49-F238E27FC236}">
                    <a16:creationId xmlns:a16="http://schemas.microsoft.com/office/drawing/2014/main" id="{CC5DA297-D8F7-3F21-FC31-AEE7B33C273F}"/>
                  </a:ext>
                </a:extLst>
              </p:cNvPr>
              <p:cNvSpPr/>
              <p:nvPr/>
            </p:nvSpPr>
            <p:spPr>
              <a:xfrm>
                <a:off x="-1263160"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23" name="Graphic 45">
              <a:extLst>
                <a:ext uri="{FF2B5EF4-FFF2-40B4-BE49-F238E27FC236}">
                  <a16:creationId xmlns:a16="http://schemas.microsoft.com/office/drawing/2014/main" id="{7FBC7441-B14A-6451-182F-1095E8516A02}"/>
                </a:ext>
              </a:extLst>
            </p:cNvPr>
            <p:cNvGrpSpPr/>
            <p:nvPr/>
          </p:nvGrpSpPr>
          <p:grpSpPr>
            <a:xfrm>
              <a:off x="-1300336" y="1049049"/>
              <a:ext cx="51722" cy="51816"/>
              <a:chOff x="-1300336" y="1049049"/>
              <a:chExt cx="51722" cy="51816"/>
            </a:xfrm>
          </p:grpSpPr>
          <p:sp>
            <p:nvSpPr>
              <p:cNvPr id="1124" name="Freeform 1123">
                <a:extLst>
                  <a:ext uri="{FF2B5EF4-FFF2-40B4-BE49-F238E27FC236}">
                    <a16:creationId xmlns:a16="http://schemas.microsoft.com/office/drawing/2014/main" id="{4BB4D221-960F-FCEC-0C5C-E8334FF31DF4}"/>
                  </a:ext>
                </a:extLst>
              </p:cNvPr>
              <p:cNvSpPr/>
              <p:nvPr/>
            </p:nvSpPr>
            <p:spPr>
              <a:xfrm>
                <a:off x="-1300336"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25" name="Freeform 1124">
                <a:extLst>
                  <a:ext uri="{FF2B5EF4-FFF2-40B4-BE49-F238E27FC236}">
                    <a16:creationId xmlns:a16="http://schemas.microsoft.com/office/drawing/2014/main" id="{0683EB20-6C8A-AEE9-C8BD-B33621676E14}"/>
                  </a:ext>
                </a:extLst>
              </p:cNvPr>
              <p:cNvSpPr/>
              <p:nvPr/>
            </p:nvSpPr>
            <p:spPr>
              <a:xfrm>
                <a:off x="-1274474"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26" name="Graphic 45">
              <a:extLst>
                <a:ext uri="{FF2B5EF4-FFF2-40B4-BE49-F238E27FC236}">
                  <a16:creationId xmlns:a16="http://schemas.microsoft.com/office/drawing/2014/main" id="{1A795B3F-970C-0BC4-5427-322310821688}"/>
                </a:ext>
              </a:extLst>
            </p:cNvPr>
            <p:cNvGrpSpPr/>
            <p:nvPr/>
          </p:nvGrpSpPr>
          <p:grpSpPr>
            <a:xfrm>
              <a:off x="-1304804" y="1049049"/>
              <a:ext cx="51722" cy="51816"/>
              <a:chOff x="-1304804" y="1049049"/>
              <a:chExt cx="51722" cy="51816"/>
            </a:xfrm>
          </p:grpSpPr>
          <p:sp>
            <p:nvSpPr>
              <p:cNvPr id="1127" name="Freeform 1126">
                <a:extLst>
                  <a:ext uri="{FF2B5EF4-FFF2-40B4-BE49-F238E27FC236}">
                    <a16:creationId xmlns:a16="http://schemas.microsoft.com/office/drawing/2014/main" id="{ECEE478E-D164-095E-CEB7-D7E455BA79EF}"/>
                  </a:ext>
                </a:extLst>
              </p:cNvPr>
              <p:cNvSpPr/>
              <p:nvPr/>
            </p:nvSpPr>
            <p:spPr>
              <a:xfrm>
                <a:off x="-1304804"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28" name="Freeform 1127">
                <a:extLst>
                  <a:ext uri="{FF2B5EF4-FFF2-40B4-BE49-F238E27FC236}">
                    <a16:creationId xmlns:a16="http://schemas.microsoft.com/office/drawing/2014/main" id="{07C99852-298D-5472-41D0-B154DA5061C8}"/>
                  </a:ext>
                </a:extLst>
              </p:cNvPr>
              <p:cNvSpPr/>
              <p:nvPr/>
            </p:nvSpPr>
            <p:spPr>
              <a:xfrm>
                <a:off x="-1278943"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29" name="Graphic 45">
              <a:extLst>
                <a:ext uri="{FF2B5EF4-FFF2-40B4-BE49-F238E27FC236}">
                  <a16:creationId xmlns:a16="http://schemas.microsoft.com/office/drawing/2014/main" id="{72172B66-E25E-0B19-DCD1-5CFA6DCED6A3}"/>
                </a:ext>
              </a:extLst>
            </p:cNvPr>
            <p:cNvGrpSpPr/>
            <p:nvPr/>
          </p:nvGrpSpPr>
          <p:grpSpPr>
            <a:xfrm>
              <a:off x="-1320397" y="1049049"/>
              <a:ext cx="51818" cy="51816"/>
              <a:chOff x="-1320397" y="1049049"/>
              <a:chExt cx="51818" cy="51816"/>
            </a:xfrm>
          </p:grpSpPr>
          <p:sp>
            <p:nvSpPr>
              <p:cNvPr id="1130" name="Freeform 1129">
                <a:extLst>
                  <a:ext uri="{FF2B5EF4-FFF2-40B4-BE49-F238E27FC236}">
                    <a16:creationId xmlns:a16="http://schemas.microsoft.com/office/drawing/2014/main" id="{6338ADC0-4B64-479A-7763-919193FB448A}"/>
                  </a:ext>
                </a:extLst>
              </p:cNvPr>
              <p:cNvSpPr/>
              <p:nvPr/>
            </p:nvSpPr>
            <p:spPr>
              <a:xfrm>
                <a:off x="-1320397" y="107495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31" name="Freeform 1130">
                <a:extLst>
                  <a:ext uri="{FF2B5EF4-FFF2-40B4-BE49-F238E27FC236}">
                    <a16:creationId xmlns:a16="http://schemas.microsoft.com/office/drawing/2014/main" id="{D02C42C3-C528-0CAD-33DA-1051E1488042}"/>
                  </a:ext>
                </a:extLst>
              </p:cNvPr>
              <p:cNvSpPr/>
              <p:nvPr/>
            </p:nvSpPr>
            <p:spPr>
              <a:xfrm>
                <a:off x="-1294536"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32" name="Graphic 45">
              <a:extLst>
                <a:ext uri="{FF2B5EF4-FFF2-40B4-BE49-F238E27FC236}">
                  <a16:creationId xmlns:a16="http://schemas.microsoft.com/office/drawing/2014/main" id="{F8FD5FE7-7952-0507-51B6-5DDCCA31F731}"/>
                </a:ext>
              </a:extLst>
            </p:cNvPr>
            <p:cNvGrpSpPr/>
            <p:nvPr/>
          </p:nvGrpSpPr>
          <p:grpSpPr>
            <a:xfrm>
              <a:off x="-1330666" y="1049049"/>
              <a:ext cx="51722" cy="51816"/>
              <a:chOff x="-1330666" y="1049049"/>
              <a:chExt cx="51722" cy="51816"/>
            </a:xfrm>
          </p:grpSpPr>
          <p:sp>
            <p:nvSpPr>
              <p:cNvPr id="1133" name="Freeform 1132">
                <a:extLst>
                  <a:ext uri="{FF2B5EF4-FFF2-40B4-BE49-F238E27FC236}">
                    <a16:creationId xmlns:a16="http://schemas.microsoft.com/office/drawing/2014/main" id="{D60527A6-3155-3AB6-6985-FD0FADD8C158}"/>
                  </a:ext>
                </a:extLst>
              </p:cNvPr>
              <p:cNvSpPr/>
              <p:nvPr/>
            </p:nvSpPr>
            <p:spPr>
              <a:xfrm>
                <a:off x="-1330666" y="107495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34" name="Freeform 1133">
                <a:extLst>
                  <a:ext uri="{FF2B5EF4-FFF2-40B4-BE49-F238E27FC236}">
                    <a16:creationId xmlns:a16="http://schemas.microsoft.com/office/drawing/2014/main" id="{19A023F6-2E65-0DD6-5D9E-87D7F0DBE3DF}"/>
                  </a:ext>
                </a:extLst>
              </p:cNvPr>
              <p:cNvSpPr/>
              <p:nvPr/>
            </p:nvSpPr>
            <p:spPr>
              <a:xfrm>
                <a:off x="-1304804" y="1049049"/>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35" name="Graphic 45">
              <a:extLst>
                <a:ext uri="{FF2B5EF4-FFF2-40B4-BE49-F238E27FC236}">
                  <a16:creationId xmlns:a16="http://schemas.microsoft.com/office/drawing/2014/main" id="{CCA646CB-8E2E-80C3-23EC-37E293CBE0FB}"/>
                </a:ext>
              </a:extLst>
            </p:cNvPr>
            <p:cNvGrpSpPr/>
            <p:nvPr/>
          </p:nvGrpSpPr>
          <p:grpSpPr>
            <a:xfrm>
              <a:off x="-1382484" y="1014759"/>
              <a:ext cx="51818" cy="51815"/>
              <a:chOff x="-1382484" y="1014759"/>
              <a:chExt cx="51818" cy="51815"/>
            </a:xfrm>
          </p:grpSpPr>
          <p:sp>
            <p:nvSpPr>
              <p:cNvPr id="1136" name="Freeform 1135">
                <a:extLst>
                  <a:ext uri="{FF2B5EF4-FFF2-40B4-BE49-F238E27FC236}">
                    <a16:creationId xmlns:a16="http://schemas.microsoft.com/office/drawing/2014/main" id="{E93F2D08-8055-AF23-22A5-77519F81FEF6}"/>
                  </a:ext>
                </a:extLst>
              </p:cNvPr>
              <p:cNvSpPr/>
              <p:nvPr/>
            </p:nvSpPr>
            <p:spPr>
              <a:xfrm>
                <a:off x="-1382484" y="104066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37" name="Freeform 1136">
                <a:extLst>
                  <a:ext uri="{FF2B5EF4-FFF2-40B4-BE49-F238E27FC236}">
                    <a16:creationId xmlns:a16="http://schemas.microsoft.com/office/drawing/2014/main" id="{D490FB3A-E579-03C8-1F7C-05C5B68F7992}"/>
                  </a:ext>
                </a:extLst>
              </p:cNvPr>
              <p:cNvSpPr/>
              <p:nvPr/>
            </p:nvSpPr>
            <p:spPr>
              <a:xfrm>
                <a:off x="-1356527"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38" name="Graphic 45">
              <a:extLst>
                <a:ext uri="{FF2B5EF4-FFF2-40B4-BE49-F238E27FC236}">
                  <a16:creationId xmlns:a16="http://schemas.microsoft.com/office/drawing/2014/main" id="{E50D59AC-EC3A-4715-0D18-416C528487DD}"/>
                </a:ext>
              </a:extLst>
            </p:cNvPr>
            <p:cNvGrpSpPr/>
            <p:nvPr/>
          </p:nvGrpSpPr>
          <p:grpSpPr>
            <a:xfrm>
              <a:off x="-1388094" y="1014759"/>
              <a:ext cx="51818" cy="51815"/>
              <a:chOff x="-1388094" y="1014759"/>
              <a:chExt cx="51818" cy="51815"/>
            </a:xfrm>
          </p:grpSpPr>
          <p:sp>
            <p:nvSpPr>
              <p:cNvPr id="1139" name="Freeform 1138">
                <a:extLst>
                  <a:ext uri="{FF2B5EF4-FFF2-40B4-BE49-F238E27FC236}">
                    <a16:creationId xmlns:a16="http://schemas.microsoft.com/office/drawing/2014/main" id="{FBA8E354-E026-48E9-FB43-624A17E19C1A}"/>
                  </a:ext>
                </a:extLst>
              </p:cNvPr>
              <p:cNvSpPr/>
              <p:nvPr/>
            </p:nvSpPr>
            <p:spPr>
              <a:xfrm>
                <a:off x="-1388094" y="104066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40" name="Freeform 1139">
                <a:extLst>
                  <a:ext uri="{FF2B5EF4-FFF2-40B4-BE49-F238E27FC236}">
                    <a16:creationId xmlns:a16="http://schemas.microsoft.com/office/drawing/2014/main" id="{5D6883E6-D0B9-694B-A8BE-FF3FAC4C032A}"/>
                  </a:ext>
                </a:extLst>
              </p:cNvPr>
              <p:cNvSpPr/>
              <p:nvPr/>
            </p:nvSpPr>
            <p:spPr>
              <a:xfrm>
                <a:off x="-1362137"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41" name="Graphic 45">
              <a:extLst>
                <a:ext uri="{FF2B5EF4-FFF2-40B4-BE49-F238E27FC236}">
                  <a16:creationId xmlns:a16="http://schemas.microsoft.com/office/drawing/2014/main" id="{F1A153FF-E15E-7F0F-9380-AADFE0834782}"/>
                </a:ext>
              </a:extLst>
            </p:cNvPr>
            <p:cNvGrpSpPr/>
            <p:nvPr/>
          </p:nvGrpSpPr>
          <p:grpSpPr>
            <a:xfrm>
              <a:off x="-1408345" y="1014759"/>
              <a:ext cx="51818" cy="51815"/>
              <a:chOff x="-1408345" y="1014759"/>
              <a:chExt cx="51818" cy="51815"/>
            </a:xfrm>
          </p:grpSpPr>
          <p:sp>
            <p:nvSpPr>
              <p:cNvPr id="1142" name="Freeform 1141">
                <a:extLst>
                  <a:ext uri="{FF2B5EF4-FFF2-40B4-BE49-F238E27FC236}">
                    <a16:creationId xmlns:a16="http://schemas.microsoft.com/office/drawing/2014/main" id="{CA2B6583-0B26-53FF-C6D3-18F27850CEF1}"/>
                  </a:ext>
                </a:extLst>
              </p:cNvPr>
              <p:cNvSpPr/>
              <p:nvPr/>
            </p:nvSpPr>
            <p:spPr>
              <a:xfrm>
                <a:off x="-1408345" y="104066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43" name="Freeform 1142">
                <a:extLst>
                  <a:ext uri="{FF2B5EF4-FFF2-40B4-BE49-F238E27FC236}">
                    <a16:creationId xmlns:a16="http://schemas.microsoft.com/office/drawing/2014/main" id="{D6531761-AA62-C82E-2D52-9440395FB868}"/>
                  </a:ext>
                </a:extLst>
              </p:cNvPr>
              <p:cNvSpPr/>
              <p:nvPr/>
            </p:nvSpPr>
            <p:spPr>
              <a:xfrm>
                <a:off x="-1382484"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44" name="Graphic 45">
              <a:extLst>
                <a:ext uri="{FF2B5EF4-FFF2-40B4-BE49-F238E27FC236}">
                  <a16:creationId xmlns:a16="http://schemas.microsoft.com/office/drawing/2014/main" id="{438C08DB-C7CA-4862-79F5-FECE9434589C}"/>
                </a:ext>
              </a:extLst>
            </p:cNvPr>
            <p:cNvGrpSpPr/>
            <p:nvPr/>
          </p:nvGrpSpPr>
          <p:grpSpPr>
            <a:xfrm>
              <a:off x="-1439817" y="1014759"/>
              <a:ext cx="51722" cy="51815"/>
              <a:chOff x="-1439817" y="1014759"/>
              <a:chExt cx="51722" cy="51815"/>
            </a:xfrm>
          </p:grpSpPr>
          <p:sp>
            <p:nvSpPr>
              <p:cNvPr id="1145" name="Freeform 1144">
                <a:extLst>
                  <a:ext uri="{FF2B5EF4-FFF2-40B4-BE49-F238E27FC236}">
                    <a16:creationId xmlns:a16="http://schemas.microsoft.com/office/drawing/2014/main" id="{EFBE242D-3173-D0BD-3160-50A846B65EDD}"/>
                  </a:ext>
                </a:extLst>
              </p:cNvPr>
              <p:cNvSpPr/>
              <p:nvPr/>
            </p:nvSpPr>
            <p:spPr>
              <a:xfrm>
                <a:off x="-1439817" y="104066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46" name="Freeform 1145">
                <a:extLst>
                  <a:ext uri="{FF2B5EF4-FFF2-40B4-BE49-F238E27FC236}">
                    <a16:creationId xmlns:a16="http://schemas.microsoft.com/office/drawing/2014/main" id="{179ACBCE-5178-E335-1B36-1064A11A3AE7}"/>
                  </a:ext>
                </a:extLst>
              </p:cNvPr>
              <p:cNvSpPr/>
              <p:nvPr/>
            </p:nvSpPr>
            <p:spPr>
              <a:xfrm>
                <a:off x="-1413955"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47" name="Graphic 45">
              <a:extLst>
                <a:ext uri="{FF2B5EF4-FFF2-40B4-BE49-F238E27FC236}">
                  <a16:creationId xmlns:a16="http://schemas.microsoft.com/office/drawing/2014/main" id="{506F1AC0-8ACD-687E-6D4F-0D96EE23FCBE}"/>
                </a:ext>
              </a:extLst>
            </p:cNvPr>
            <p:cNvGrpSpPr/>
            <p:nvPr/>
          </p:nvGrpSpPr>
          <p:grpSpPr>
            <a:xfrm>
              <a:off x="-1452367" y="1014759"/>
              <a:ext cx="51722" cy="51815"/>
              <a:chOff x="-1452367" y="1014759"/>
              <a:chExt cx="51722" cy="51815"/>
            </a:xfrm>
          </p:grpSpPr>
          <p:sp>
            <p:nvSpPr>
              <p:cNvPr id="1148" name="Freeform 1147">
                <a:extLst>
                  <a:ext uri="{FF2B5EF4-FFF2-40B4-BE49-F238E27FC236}">
                    <a16:creationId xmlns:a16="http://schemas.microsoft.com/office/drawing/2014/main" id="{8EB4EECD-D249-8825-1AED-278E23023F14}"/>
                  </a:ext>
                </a:extLst>
              </p:cNvPr>
              <p:cNvSpPr/>
              <p:nvPr/>
            </p:nvSpPr>
            <p:spPr>
              <a:xfrm>
                <a:off x="-1452367" y="104066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49" name="Freeform 1148">
                <a:extLst>
                  <a:ext uri="{FF2B5EF4-FFF2-40B4-BE49-F238E27FC236}">
                    <a16:creationId xmlns:a16="http://schemas.microsoft.com/office/drawing/2014/main" id="{5B3A1188-456C-1B54-39FC-65FB2DDCDD52}"/>
                  </a:ext>
                </a:extLst>
              </p:cNvPr>
              <p:cNvSpPr/>
              <p:nvPr/>
            </p:nvSpPr>
            <p:spPr>
              <a:xfrm>
                <a:off x="-1426506"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50" name="Graphic 45">
              <a:extLst>
                <a:ext uri="{FF2B5EF4-FFF2-40B4-BE49-F238E27FC236}">
                  <a16:creationId xmlns:a16="http://schemas.microsoft.com/office/drawing/2014/main" id="{F434EAB9-C641-81BD-8F94-FE92038A6FE0}"/>
                </a:ext>
              </a:extLst>
            </p:cNvPr>
            <p:cNvGrpSpPr/>
            <p:nvPr/>
          </p:nvGrpSpPr>
          <p:grpSpPr>
            <a:xfrm>
              <a:off x="-1471383" y="1014759"/>
              <a:ext cx="51722" cy="51815"/>
              <a:chOff x="-1471383" y="1014759"/>
              <a:chExt cx="51722" cy="51815"/>
            </a:xfrm>
          </p:grpSpPr>
          <p:sp>
            <p:nvSpPr>
              <p:cNvPr id="1151" name="Freeform 1150">
                <a:extLst>
                  <a:ext uri="{FF2B5EF4-FFF2-40B4-BE49-F238E27FC236}">
                    <a16:creationId xmlns:a16="http://schemas.microsoft.com/office/drawing/2014/main" id="{8C372F39-1E2B-A3F6-C32E-BE4761B1E608}"/>
                  </a:ext>
                </a:extLst>
              </p:cNvPr>
              <p:cNvSpPr/>
              <p:nvPr/>
            </p:nvSpPr>
            <p:spPr>
              <a:xfrm>
                <a:off x="-1471383" y="104066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52" name="Freeform 1151">
                <a:extLst>
                  <a:ext uri="{FF2B5EF4-FFF2-40B4-BE49-F238E27FC236}">
                    <a16:creationId xmlns:a16="http://schemas.microsoft.com/office/drawing/2014/main" id="{340925F9-BF83-C023-62DC-3448366189F2}"/>
                  </a:ext>
                </a:extLst>
              </p:cNvPr>
              <p:cNvSpPr/>
              <p:nvPr/>
            </p:nvSpPr>
            <p:spPr>
              <a:xfrm>
                <a:off x="-1445521"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53" name="Graphic 45">
              <a:extLst>
                <a:ext uri="{FF2B5EF4-FFF2-40B4-BE49-F238E27FC236}">
                  <a16:creationId xmlns:a16="http://schemas.microsoft.com/office/drawing/2014/main" id="{2338B7C9-AE1D-35B0-82F4-CD31FB908DE2}"/>
                </a:ext>
              </a:extLst>
            </p:cNvPr>
            <p:cNvGrpSpPr/>
            <p:nvPr/>
          </p:nvGrpSpPr>
          <p:grpSpPr>
            <a:xfrm>
              <a:off x="-1476042" y="1014759"/>
              <a:ext cx="51722" cy="51815"/>
              <a:chOff x="-1476042" y="1014759"/>
              <a:chExt cx="51722" cy="51815"/>
            </a:xfrm>
          </p:grpSpPr>
          <p:sp>
            <p:nvSpPr>
              <p:cNvPr id="1154" name="Freeform 1153">
                <a:extLst>
                  <a:ext uri="{FF2B5EF4-FFF2-40B4-BE49-F238E27FC236}">
                    <a16:creationId xmlns:a16="http://schemas.microsoft.com/office/drawing/2014/main" id="{70CCDB38-AE28-E08B-D9CE-34164EA02731}"/>
                  </a:ext>
                </a:extLst>
              </p:cNvPr>
              <p:cNvSpPr/>
              <p:nvPr/>
            </p:nvSpPr>
            <p:spPr>
              <a:xfrm>
                <a:off x="-1476042" y="104066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55" name="Freeform 1154">
                <a:extLst>
                  <a:ext uri="{FF2B5EF4-FFF2-40B4-BE49-F238E27FC236}">
                    <a16:creationId xmlns:a16="http://schemas.microsoft.com/office/drawing/2014/main" id="{7C1718B0-5579-117E-BD29-8EB0EA41E678}"/>
                  </a:ext>
                </a:extLst>
              </p:cNvPr>
              <p:cNvSpPr/>
              <p:nvPr/>
            </p:nvSpPr>
            <p:spPr>
              <a:xfrm>
                <a:off x="-1450180"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56" name="Graphic 45">
              <a:extLst>
                <a:ext uri="{FF2B5EF4-FFF2-40B4-BE49-F238E27FC236}">
                  <a16:creationId xmlns:a16="http://schemas.microsoft.com/office/drawing/2014/main" id="{BCCF710F-A9E6-8FDE-4C0E-3A523F032A49}"/>
                </a:ext>
              </a:extLst>
            </p:cNvPr>
            <p:cNvGrpSpPr/>
            <p:nvPr/>
          </p:nvGrpSpPr>
          <p:grpSpPr>
            <a:xfrm>
              <a:off x="-1497244" y="1014759"/>
              <a:ext cx="51722" cy="51815"/>
              <a:chOff x="-1497244" y="1014759"/>
              <a:chExt cx="51722" cy="51815"/>
            </a:xfrm>
          </p:grpSpPr>
          <p:sp>
            <p:nvSpPr>
              <p:cNvPr id="1157" name="Freeform 1156">
                <a:extLst>
                  <a:ext uri="{FF2B5EF4-FFF2-40B4-BE49-F238E27FC236}">
                    <a16:creationId xmlns:a16="http://schemas.microsoft.com/office/drawing/2014/main" id="{04B98D99-C414-28F6-182C-F3F9FC56354C}"/>
                  </a:ext>
                </a:extLst>
              </p:cNvPr>
              <p:cNvSpPr/>
              <p:nvPr/>
            </p:nvSpPr>
            <p:spPr>
              <a:xfrm>
                <a:off x="-1497244" y="104066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58" name="Freeform 1157">
                <a:extLst>
                  <a:ext uri="{FF2B5EF4-FFF2-40B4-BE49-F238E27FC236}">
                    <a16:creationId xmlns:a16="http://schemas.microsoft.com/office/drawing/2014/main" id="{DF189D45-4AFE-1EEB-1832-129269C65A13}"/>
                  </a:ext>
                </a:extLst>
              </p:cNvPr>
              <p:cNvSpPr/>
              <p:nvPr/>
            </p:nvSpPr>
            <p:spPr>
              <a:xfrm>
                <a:off x="-1471383"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59" name="Graphic 45">
              <a:extLst>
                <a:ext uri="{FF2B5EF4-FFF2-40B4-BE49-F238E27FC236}">
                  <a16:creationId xmlns:a16="http://schemas.microsoft.com/office/drawing/2014/main" id="{B7B98A0F-96F2-0F22-7778-F44BD30A7F8C}"/>
                </a:ext>
              </a:extLst>
            </p:cNvPr>
            <p:cNvGrpSpPr/>
            <p:nvPr/>
          </p:nvGrpSpPr>
          <p:grpSpPr>
            <a:xfrm>
              <a:off x="-1518447" y="1014759"/>
              <a:ext cx="51722" cy="51815"/>
              <a:chOff x="-1518447" y="1014759"/>
              <a:chExt cx="51722" cy="51815"/>
            </a:xfrm>
          </p:grpSpPr>
          <p:sp>
            <p:nvSpPr>
              <p:cNvPr id="1160" name="Freeform 1159">
                <a:extLst>
                  <a:ext uri="{FF2B5EF4-FFF2-40B4-BE49-F238E27FC236}">
                    <a16:creationId xmlns:a16="http://schemas.microsoft.com/office/drawing/2014/main" id="{01BB187D-D32D-3225-25D2-56E952C9C8EB}"/>
                  </a:ext>
                </a:extLst>
              </p:cNvPr>
              <p:cNvSpPr/>
              <p:nvPr/>
            </p:nvSpPr>
            <p:spPr>
              <a:xfrm>
                <a:off x="-1518447" y="104066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61" name="Freeform 1160">
                <a:extLst>
                  <a:ext uri="{FF2B5EF4-FFF2-40B4-BE49-F238E27FC236}">
                    <a16:creationId xmlns:a16="http://schemas.microsoft.com/office/drawing/2014/main" id="{B1938B3C-7B58-A972-D463-BE7EC5599C8C}"/>
                  </a:ext>
                </a:extLst>
              </p:cNvPr>
              <p:cNvSpPr/>
              <p:nvPr/>
            </p:nvSpPr>
            <p:spPr>
              <a:xfrm>
                <a:off x="-1492585"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62" name="Graphic 45">
              <a:extLst>
                <a:ext uri="{FF2B5EF4-FFF2-40B4-BE49-F238E27FC236}">
                  <a16:creationId xmlns:a16="http://schemas.microsoft.com/office/drawing/2014/main" id="{0EC44427-8502-418F-BE6C-054977F9F595}"/>
                </a:ext>
              </a:extLst>
            </p:cNvPr>
            <p:cNvGrpSpPr/>
            <p:nvPr/>
          </p:nvGrpSpPr>
          <p:grpSpPr>
            <a:xfrm>
              <a:off x="-1534515" y="1014759"/>
              <a:ext cx="51722" cy="51815"/>
              <a:chOff x="-1534515" y="1014759"/>
              <a:chExt cx="51722" cy="51815"/>
            </a:xfrm>
          </p:grpSpPr>
          <p:sp>
            <p:nvSpPr>
              <p:cNvPr id="1163" name="Freeform 1162">
                <a:extLst>
                  <a:ext uri="{FF2B5EF4-FFF2-40B4-BE49-F238E27FC236}">
                    <a16:creationId xmlns:a16="http://schemas.microsoft.com/office/drawing/2014/main" id="{02F4FD45-90E7-53DD-8223-3D0C28FF06F9}"/>
                  </a:ext>
                </a:extLst>
              </p:cNvPr>
              <p:cNvSpPr/>
              <p:nvPr/>
            </p:nvSpPr>
            <p:spPr>
              <a:xfrm>
                <a:off x="-1534515" y="104066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64" name="Freeform 1163">
                <a:extLst>
                  <a:ext uri="{FF2B5EF4-FFF2-40B4-BE49-F238E27FC236}">
                    <a16:creationId xmlns:a16="http://schemas.microsoft.com/office/drawing/2014/main" id="{92C44EC6-2836-6815-FE94-732BED54E57C}"/>
                  </a:ext>
                </a:extLst>
              </p:cNvPr>
              <p:cNvSpPr/>
              <p:nvPr/>
            </p:nvSpPr>
            <p:spPr>
              <a:xfrm>
                <a:off x="-1508654"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65" name="Graphic 45">
              <a:extLst>
                <a:ext uri="{FF2B5EF4-FFF2-40B4-BE49-F238E27FC236}">
                  <a16:creationId xmlns:a16="http://schemas.microsoft.com/office/drawing/2014/main" id="{C5398187-7C33-ECA7-EDB3-9FE5AAC9A7EB}"/>
                </a:ext>
              </a:extLst>
            </p:cNvPr>
            <p:cNvGrpSpPr/>
            <p:nvPr/>
          </p:nvGrpSpPr>
          <p:grpSpPr>
            <a:xfrm>
              <a:off x="-1539174" y="1014759"/>
              <a:ext cx="51818" cy="51815"/>
              <a:chOff x="-1539174" y="1014759"/>
              <a:chExt cx="51818" cy="51815"/>
            </a:xfrm>
          </p:grpSpPr>
          <p:sp>
            <p:nvSpPr>
              <p:cNvPr id="1166" name="Freeform 1165">
                <a:extLst>
                  <a:ext uri="{FF2B5EF4-FFF2-40B4-BE49-F238E27FC236}">
                    <a16:creationId xmlns:a16="http://schemas.microsoft.com/office/drawing/2014/main" id="{6A815E61-56B5-BCC8-FE06-89138F7FE062}"/>
                  </a:ext>
                </a:extLst>
              </p:cNvPr>
              <p:cNvSpPr/>
              <p:nvPr/>
            </p:nvSpPr>
            <p:spPr>
              <a:xfrm>
                <a:off x="-1539174" y="104066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67" name="Freeform 1166">
                <a:extLst>
                  <a:ext uri="{FF2B5EF4-FFF2-40B4-BE49-F238E27FC236}">
                    <a16:creationId xmlns:a16="http://schemas.microsoft.com/office/drawing/2014/main" id="{64B71845-4C4F-E0EF-D1D8-67E096D2EB55}"/>
                  </a:ext>
                </a:extLst>
              </p:cNvPr>
              <p:cNvSpPr/>
              <p:nvPr/>
            </p:nvSpPr>
            <p:spPr>
              <a:xfrm>
                <a:off x="-1513313"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68" name="Graphic 45">
              <a:extLst>
                <a:ext uri="{FF2B5EF4-FFF2-40B4-BE49-F238E27FC236}">
                  <a16:creationId xmlns:a16="http://schemas.microsoft.com/office/drawing/2014/main" id="{9CF1086E-D55E-8AEC-D671-AA19FFBC2476}"/>
                </a:ext>
              </a:extLst>
            </p:cNvPr>
            <p:cNvGrpSpPr/>
            <p:nvPr/>
          </p:nvGrpSpPr>
          <p:grpSpPr>
            <a:xfrm>
              <a:off x="-1578727" y="1014759"/>
              <a:ext cx="51722" cy="51815"/>
              <a:chOff x="-1578727" y="1014759"/>
              <a:chExt cx="51722" cy="51815"/>
            </a:xfrm>
          </p:grpSpPr>
          <p:sp>
            <p:nvSpPr>
              <p:cNvPr id="1169" name="Freeform 1168">
                <a:extLst>
                  <a:ext uri="{FF2B5EF4-FFF2-40B4-BE49-F238E27FC236}">
                    <a16:creationId xmlns:a16="http://schemas.microsoft.com/office/drawing/2014/main" id="{41647232-031F-16D1-7E4D-2BAD47AA823C}"/>
                  </a:ext>
                </a:extLst>
              </p:cNvPr>
              <p:cNvSpPr/>
              <p:nvPr/>
            </p:nvSpPr>
            <p:spPr>
              <a:xfrm>
                <a:off x="-1578727" y="104066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70" name="Freeform 1169">
                <a:extLst>
                  <a:ext uri="{FF2B5EF4-FFF2-40B4-BE49-F238E27FC236}">
                    <a16:creationId xmlns:a16="http://schemas.microsoft.com/office/drawing/2014/main" id="{0EB967C7-5701-8FA5-56EA-BE4068121804}"/>
                  </a:ext>
                </a:extLst>
              </p:cNvPr>
              <p:cNvSpPr/>
              <p:nvPr/>
            </p:nvSpPr>
            <p:spPr>
              <a:xfrm>
                <a:off x="-1552866"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71" name="Graphic 45">
              <a:extLst>
                <a:ext uri="{FF2B5EF4-FFF2-40B4-BE49-F238E27FC236}">
                  <a16:creationId xmlns:a16="http://schemas.microsoft.com/office/drawing/2014/main" id="{98CF5FED-A666-14C6-87C4-55D0C4B72AA1}"/>
                </a:ext>
              </a:extLst>
            </p:cNvPr>
            <p:cNvGrpSpPr/>
            <p:nvPr/>
          </p:nvGrpSpPr>
          <p:grpSpPr>
            <a:xfrm>
              <a:off x="-1597267" y="1014759"/>
              <a:ext cx="51722" cy="51815"/>
              <a:chOff x="-1597267" y="1014759"/>
              <a:chExt cx="51722" cy="51815"/>
            </a:xfrm>
          </p:grpSpPr>
          <p:sp>
            <p:nvSpPr>
              <p:cNvPr id="1172" name="Freeform 1171">
                <a:extLst>
                  <a:ext uri="{FF2B5EF4-FFF2-40B4-BE49-F238E27FC236}">
                    <a16:creationId xmlns:a16="http://schemas.microsoft.com/office/drawing/2014/main" id="{42CEC420-E946-465D-6B3B-F80AB21804D5}"/>
                  </a:ext>
                </a:extLst>
              </p:cNvPr>
              <p:cNvSpPr/>
              <p:nvPr/>
            </p:nvSpPr>
            <p:spPr>
              <a:xfrm>
                <a:off x="-1597267" y="104066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73" name="Freeform 1172">
                <a:extLst>
                  <a:ext uri="{FF2B5EF4-FFF2-40B4-BE49-F238E27FC236}">
                    <a16:creationId xmlns:a16="http://schemas.microsoft.com/office/drawing/2014/main" id="{119D9DA6-76D1-7CDD-9984-BBB205372718}"/>
                  </a:ext>
                </a:extLst>
              </p:cNvPr>
              <p:cNvSpPr/>
              <p:nvPr/>
            </p:nvSpPr>
            <p:spPr>
              <a:xfrm>
                <a:off x="-1571406" y="101475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74" name="Graphic 45">
              <a:extLst>
                <a:ext uri="{FF2B5EF4-FFF2-40B4-BE49-F238E27FC236}">
                  <a16:creationId xmlns:a16="http://schemas.microsoft.com/office/drawing/2014/main" id="{CD5C2C3F-B470-D767-4A9D-63C8A2B9070E}"/>
                </a:ext>
              </a:extLst>
            </p:cNvPr>
            <p:cNvGrpSpPr/>
            <p:nvPr/>
          </p:nvGrpSpPr>
          <p:grpSpPr>
            <a:xfrm>
              <a:off x="-1618090" y="990565"/>
              <a:ext cx="51818" cy="51816"/>
              <a:chOff x="-1618090" y="990565"/>
              <a:chExt cx="51818" cy="51816"/>
            </a:xfrm>
          </p:grpSpPr>
          <p:sp>
            <p:nvSpPr>
              <p:cNvPr id="1175" name="Freeform 1174">
                <a:extLst>
                  <a:ext uri="{FF2B5EF4-FFF2-40B4-BE49-F238E27FC236}">
                    <a16:creationId xmlns:a16="http://schemas.microsoft.com/office/drawing/2014/main" id="{5549CE97-DC77-9150-9E56-1F43C71D0C28}"/>
                  </a:ext>
                </a:extLst>
              </p:cNvPr>
              <p:cNvSpPr/>
              <p:nvPr/>
            </p:nvSpPr>
            <p:spPr>
              <a:xfrm>
                <a:off x="-1618090" y="101647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76" name="Freeform 1175">
                <a:extLst>
                  <a:ext uri="{FF2B5EF4-FFF2-40B4-BE49-F238E27FC236}">
                    <a16:creationId xmlns:a16="http://schemas.microsoft.com/office/drawing/2014/main" id="{3F534771-35DA-8A32-AE86-17E2D8DD69EE}"/>
                  </a:ext>
                </a:extLst>
              </p:cNvPr>
              <p:cNvSpPr/>
              <p:nvPr/>
            </p:nvSpPr>
            <p:spPr>
              <a:xfrm>
                <a:off x="-1592133"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77" name="Graphic 45">
              <a:extLst>
                <a:ext uri="{FF2B5EF4-FFF2-40B4-BE49-F238E27FC236}">
                  <a16:creationId xmlns:a16="http://schemas.microsoft.com/office/drawing/2014/main" id="{56D96B1C-0D46-DDE8-D2CF-C9F2EBCB4C93}"/>
                </a:ext>
              </a:extLst>
            </p:cNvPr>
            <p:cNvGrpSpPr/>
            <p:nvPr/>
          </p:nvGrpSpPr>
          <p:grpSpPr>
            <a:xfrm>
              <a:off x="-1649085" y="990565"/>
              <a:ext cx="51818" cy="51816"/>
              <a:chOff x="-1649085" y="990565"/>
              <a:chExt cx="51818" cy="51816"/>
            </a:xfrm>
          </p:grpSpPr>
          <p:sp>
            <p:nvSpPr>
              <p:cNvPr id="1178" name="Freeform 1177">
                <a:extLst>
                  <a:ext uri="{FF2B5EF4-FFF2-40B4-BE49-F238E27FC236}">
                    <a16:creationId xmlns:a16="http://schemas.microsoft.com/office/drawing/2014/main" id="{86B9ED39-ED9F-7A9E-27D3-5615031CA647}"/>
                  </a:ext>
                </a:extLst>
              </p:cNvPr>
              <p:cNvSpPr/>
              <p:nvPr/>
            </p:nvSpPr>
            <p:spPr>
              <a:xfrm>
                <a:off x="-1649085" y="101647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79" name="Freeform 1178">
                <a:extLst>
                  <a:ext uri="{FF2B5EF4-FFF2-40B4-BE49-F238E27FC236}">
                    <a16:creationId xmlns:a16="http://schemas.microsoft.com/office/drawing/2014/main" id="{063022BD-0C7C-FA36-9740-F8AAAD4EFCCC}"/>
                  </a:ext>
                </a:extLst>
              </p:cNvPr>
              <p:cNvSpPr/>
              <p:nvPr/>
            </p:nvSpPr>
            <p:spPr>
              <a:xfrm>
                <a:off x="-1623129"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80" name="Graphic 45">
              <a:extLst>
                <a:ext uri="{FF2B5EF4-FFF2-40B4-BE49-F238E27FC236}">
                  <a16:creationId xmlns:a16="http://schemas.microsoft.com/office/drawing/2014/main" id="{2D08EC4D-89E9-5806-5055-6839E2C478DF}"/>
                </a:ext>
              </a:extLst>
            </p:cNvPr>
            <p:cNvGrpSpPr/>
            <p:nvPr/>
          </p:nvGrpSpPr>
          <p:grpSpPr>
            <a:xfrm>
              <a:off x="-1654695" y="990565"/>
              <a:ext cx="51722" cy="51816"/>
              <a:chOff x="-1654695" y="990565"/>
              <a:chExt cx="51722" cy="51816"/>
            </a:xfrm>
          </p:grpSpPr>
          <p:sp>
            <p:nvSpPr>
              <p:cNvPr id="1181" name="Freeform 1180">
                <a:extLst>
                  <a:ext uri="{FF2B5EF4-FFF2-40B4-BE49-F238E27FC236}">
                    <a16:creationId xmlns:a16="http://schemas.microsoft.com/office/drawing/2014/main" id="{FD25F6DC-3769-E8D1-3E8D-DF4B09349BF2}"/>
                  </a:ext>
                </a:extLst>
              </p:cNvPr>
              <p:cNvSpPr/>
              <p:nvPr/>
            </p:nvSpPr>
            <p:spPr>
              <a:xfrm>
                <a:off x="-1654695"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82" name="Freeform 1181">
                <a:extLst>
                  <a:ext uri="{FF2B5EF4-FFF2-40B4-BE49-F238E27FC236}">
                    <a16:creationId xmlns:a16="http://schemas.microsoft.com/office/drawing/2014/main" id="{84F801DF-4D9D-CCC3-DFEE-1011386E3257}"/>
                  </a:ext>
                </a:extLst>
              </p:cNvPr>
              <p:cNvSpPr/>
              <p:nvPr/>
            </p:nvSpPr>
            <p:spPr>
              <a:xfrm>
                <a:off x="-1628834"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83" name="Graphic 45">
              <a:extLst>
                <a:ext uri="{FF2B5EF4-FFF2-40B4-BE49-F238E27FC236}">
                  <a16:creationId xmlns:a16="http://schemas.microsoft.com/office/drawing/2014/main" id="{3E3525BB-7D1F-068C-BBF9-1155AFE00111}"/>
                </a:ext>
              </a:extLst>
            </p:cNvPr>
            <p:cNvGrpSpPr/>
            <p:nvPr/>
          </p:nvGrpSpPr>
          <p:grpSpPr>
            <a:xfrm>
              <a:off x="-1666865" y="990565"/>
              <a:ext cx="51722" cy="51816"/>
              <a:chOff x="-1666865" y="990565"/>
              <a:chExt cx="51722" cy="51816"/>
            </a:xfrm>
          </p:grpSpPr>
          <p:sp>
            <p:nvSpPr>
              <p:cNvPr id="1184" name="Freeform 1183">
                <a:extLst>
                  <a:ext uri="{FF2B5EF4-FFF2-40B4-BE49-F238E27FC236}">
                    <a16:creationId xmlns:a16="http://schemas.microsoft.com/office/drawing/2014/main" id="{78DF5CE4-724E-6DB1-2748-B64097E96BC7}"/>
                  </a:ext>
                </a:extLst>
              </p:cNvPr>
              <p:cNvSpPr/>
              <p:nvPr/>
            </p:nvSpPr>
            <p:spPr>
              <a:xfrm>
                <a:off x="-1666865"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85" name="Freeform 1184">
                <a:extLst>
                  <a:ext uri="{FF2B5EF4-FFF2-40B4-BE49-F238E27FC236}">
                    <a16:creationId xmlns:a16="http://schemas.microsoft.com/office/drawing/2014/main" id="{CC8653E0-E5D6-38E7-DBBF-90602C06EFE6}"/>
                  </a:ext>
                </a:extLst>
              </p:cNvPr>
              <p:cNvSpPr/>
              <p:nvPr/>
            </p:nvSpPr>
            <p:spPr>
              <a:xfrm>
                <a:off x="-1641004"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86" name="Graphic 45">
              <a:extLst>
                <a:ext uri="{FF2B5EF4-FFF2-40B4-BE49-F238E27FC236}">
                  <a16:creationId xmlns:a16="http://schemas.microsoft.com/office/drawing/2014/main" id="{5FA38480-1B7C-C58C-333A-CB99D48D4C3A}"/>
                </a:ext>
              </a:extLst>
            </p:cNvPr>
            <p:cNvGrpSpPr/>
            <p:nvPr/>
          </p:nvGrpSpPr>
          <p:grpSpPr>
            <a:xfrm>
              <a:off x="-1696245" y="990565"/>
              <a:ext cx="51722" cy="51816"/>
              <a:chOff x="-1696245" y="990565"/>
              <a:chExt cx="51722" cy="51816"/>
            </a:xfrm>
          </p:grpSpPr>
          <p:sp>
            <p:nvSpPr>
              <p:cNvPr id="1187" name="Freeform 1186">
                <a:extLst>
                  <a:ext uri="{FF2B5EF4-FFF2-40B4-BE49-F238E27FC236}">
                    <a16:creationId xmlns:a16="http://schemas.microsoft.com/office/drawing/2014/main" id="{7CE9C97A-862D-7C47-980E-E5CF1E4DEF7D}"/>
                  </a:ext>
                </a:extLst>
              </p:cNvPr>
              <p:cNvSpPr/>
              <p:nvPr/>
            </p:nvSpPr>
            <p:spPr>
              <a:xfrm>
                <a:off x="-1696245"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88" name="Freeform 1187">
                <a:extLst>
                  <a:ext uri="{FF2B5EF4-FFF2-40B4-BE49-F238E27FC236}">
                    <a16:creationId xmlns:a16="http://schemas.microsoft.com/office/drawing/2014/main" id="{529CF371-2FBB-C0DF-2814-353A40827D87}"/>
                  </a:ext>
                </a:extLst>
              </p:cNvPr>
              <p:cNvSpPr/>
              <p:nvPr/>
            </p:nvSpPr>
            <p:spPr>
              <a:xfrm>
                <a:off x="-1670383"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89" name="Graphic 45">
              <a:extLst>
                <a:ext uri="{FF2B5EF4-FFF2-40B4-BE49-F238E27FC236}">
                  <a16:creationId xmlns:a16="http://schemas.microsoft.com/office/drawing/2014/main" id="{9678CC71-F834-6071-B7B4-45281C612012}"/>
                </a:ext>
              </a:extLst>
            </p:cNvPr>
            <p:cNvGrpSpPr/>
            <p:nvPr/>
          </p:nvGrpSpPr>
          <p:grpSpPr>
            <a:xfrm>
              <a:off x="-1706513" y="990565"/>
              <a:ext cx="51722" cy="51816"/>
              <a:chOff x="-1706513" y="990565"/>
              <a:chExt cx="51722" cy="51816"/>
            </a:xfrm>
          </p:grpSpPr>
          <p:sp>
            <p:nvSpPr>
              <p:cNvPr id="1190" name="Freeform 1189">
                <a:extLst>
                  <a:ext uri="{FF2B5EF4-FFF2-40B4-BE49-F238E27FC236}">
                    <a16:creationId xmlns:a16="http://schemas.microsoft.com/office/drawing/2014/main" id="{FE3D326B-B995-C281-D64B-C039156873AB}"/>
                  </a:ext>
                </a:extLst>
              </p:cNvPr>
              <p:cNvSpPr/>
              <p:nvPr/>
            </p:nvSpPr>
            <p:spPr>
              <a:xfrm>
                <a:off x="-1706513"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91" name="Freeform 1190">
                <a:extLst>
                  <a:ext uri="{FF2B5EF4-FFF2-40B4-BE49-F238E27FC236}">
                    <a16:creationId xmlns:a16="http://schemas.microsoft.com/office/drawing/2014/main" id="{51D84ABA-4F1A-18E6-32E8-F05351CFC6F7}"/>
                  </a:ext>
                </a:extLst>
              </p:cNvPr>
              <p:cNvSpPr/>
              <p:nvPr/>
            </p:nvSpPr>
            <p:spPr>
              <a:xfrm>
                <a:off x="-1680652"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92" name="Graphic 45">
              <a:extLst>
                <a:ext uri="{FF2B5EF4-FFF2-40B4-BE49-F238E27FC236}">
                  <a16:creationId xmlns:a16="http://schemas.microsoft.com/office/drawing/2014/main" id="{32208A86-012A-96F5-FC25-2743868927E2}"/>
                </a:ext>
              </a:extLst>
            </p:cNvPr>
            <p:cNvGrpSpPr/>
            <p:nvPr/>
          </p:nvGrpSpPr>
          <p:grpSpPr>
            <a:xfrm>
              <a:off x="-1711267" y="990565"/>
              <a:ext cx="51722" cy="51816"/>
              <a:chOff x="-1711267" y="990565"/>
              <a:chExt cx="51722" cy="51816"/>
            </a:xfrm>
          </p:grpSpPr>
          <p:sp>
            <p:nvSpPr>
              <p:cNvPr id="1193" name="Freeform 1192">
                <a:extLst>
                  <a:ext uri="{FF2B5EF4-FFF2-40B4-BE49-F238E27FC236}">
                    <a16:creationId xmlns:a16="http://schemas.microsoft.com/office/drawing/2014/main" id="{BF6D6967-1D8A-459E-B2DC-53D12B8B110E}"/>
                  </a:ext>
                </a:extLst>
              </p:cNvPr>
              <p:cNvSpPr/>
              <p:nvPr/>
            </p:nvSpPr>
            <p:spPr>
              <a:xfrm>
                <a:off x="-1711267"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94" name="Freeform 1193">
                <a:extLst>
                  <a:ext uri="{FF2B5EF4-FFF2-40B4-BE49-F238E27FC236}">
                    <a16:creationId xmlns:a16="http://schemas.microsoft.com/office/drawing/2014/main" id="{2AE85211-5904-6A11-5C1C-66737D3977A5}"/>
                  </a:ext>
                </a:extLst>
              </p:cNvPr>
              <p:cNvSpPr/>
              <p:nvPr/>
            </p:nvSpPr>
            <p:spPr>
              <a:xfrm>
                <a:off x="-1685406"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95" name="Graphic 45">
              <a:extLst>
                <a:ext uri="{FF2B5EF4-FFF2-40B4-BE49-F238E27FC236}">
                  <a16:creationId xmlns:a16="http://schemas.microsoft.com/office/drawing/2014/main" id="{68566228-FCA6-BE3B-2CEB-1B2AD774A7BB}"/>
                </a:ext>
              </a:extLst>
            </p:cNvPr>
            <p:cNvGrpSpPr/>
            <p:nvPr/>
          </p:nvGrpSpPr>
          <p:grpSpPr>
            <a:xfrm>
              <a:off x="-1732375" y="990565"/>
              <a:ext cx="51722" cy="51816"/>
              <a:chOff x="-1732375" y="990565"/>
              <a:chExt cx="51722" cy="51816"/>
            </a:xfrm>
          </p:grpSpPr>
          <p:sp>
            <p:nvSpPr>
              <p:cNvPr id="1196" name="Freeform 1195">
                <a:extLst>
                  <a:ext uri="{FF2B5EF4-FFF2-40B4-BE49-F238E27FC236}">
                    <a16:creationId xmlns:a16="http://schemas.microsoft.com/office/drawing/2014/main" id="{C5F95DAA-E9FB-546E-EC81-800B2448F0A5}"/>
                  </a:ext>
                </a:extLst>
              </p:cNvPr>
              <p:cNvSpPr/>
              <p:nvPr/>
            </p:nvSpPr>
            <p:spPr>
              <a:xfrm>
                <a:off x="-1732375"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97" name="Freeform 1196">
                <a:extLst>
                  <a:ext uri="{FF2B5EF4-FFF2-40B4-BE49-F238E27FC236}">
                    <a16:creationId xmlns:a16="http://schemas.microsoft.com/office/drawing/2014/main" id="{E4F6BDC0-0745-704F-E72B-57463FF18D8A}"/>
                  </a:ext>
                </a:extLst>
              </p:cNvPr>
              <p:cNvSpPr/>
              <p:nvPr/>
            </p:nvSpPr>
            <p:spPr>
              <a:xfrm>
                <a:off x="-1706513"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98" name="Graphic 45">
              <a:extLst>
                <a:ext uri="{FF2B5EF4-FFF2-40B4-BE49-F238E27FC236}">
                  <a16:creationId xmlns:a16="http://schemas.microsoft.com/office/drawing/2014/main" id="{732372E3-4C47-17EF-D83A-5D874E541593}"/>
                </a:ext>
              </a:extLst>
            </p:cNvPr>
            <p:cNvGrpSpPr/>
            <p:nvPr/>
          </p:nvGrpSpPr>
          <p:grpSpPr>
            <a:xfrm>
              <a:off x="-1743309" y="990565"/>
              <a:ext cx="51722" cy="51816"/>
              <a:chOff x="-1743309" y="990565"/>
              <a:chExt cx="51722" cy="51816"/>
            </a:xfrm>
          </p:grpSpPr>
          <p:sp>
            <p:nvSpPr>
              <p:cNvPr id="1199" name="Freeform 1198">
                <a:extLst>
                  <a:ext uri="{FF2B5EF4-FFF2-40B4-BE49-F238E27FC236}">
                    <a16:creationId xmlns:a16="http://schemas.microsoft.com/office/drawing/2014/main" id="{473838C6-91C5-84A4-0A62-D9482BFA294D}"/>
                  </a:ext>
                </a:extLst>
              </p:cNvPr>
              <p:cNvSpPr/>
              <p:nvPr/>
            </p:nvSpPr>
            <p:spPr>
              <a:xfrm>
                <a:off x="-1743309"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00" name="Freeform 1199">
                <a:extLst>
                  <a:ext uri="{FF2B5EF4-FFF2-40B4-BE49-F238E27FC236}">
                    <a16:creationId xmlns:a16="http://schemas.microsoft.com/office/drawing/2014/main" id="{3B0FF84D-0792-6AA8-7463-B4ADCE0CE409}"/>
                  </a:ext>
                </a:extLst>
              </p:cNvPr>
              <p:cNvSpPr/>
              <p:nvPr/>
            </p:nvSpPr>
            <p:spPr>
              <a:xfrm>
                <a:off x="-1717447"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01" name="Graphic 45">
              <a:extLst>
                <a:ext uri="{FF2B5EF4-FFF2-40B4-BE49-F238E27FC236}">
                  <a16:creationId xmlns:a16="http://schemas.microsoft.com/office/drawing/2014/main" id="{B227F952-8EC1-90E0-844C-0C19935A38B3}"/>
                </a:ext>
              </a:extLst>
            </p:cNvPr>
            <p:cNvGrpSpPr/>
            <p:nvPr/>
          </p:nvGrpSpPr>
          <p:grpSpPr>
            <a:xfrm>
              <a:off x="-1754053" y="990565"/>
              <a:ext cx="51722" cy="51816"/>
              <a:chOff x="-1754053" y="990565"/>
              <a:chExt cx="51722" cy="51816"/>
            </a:xfrm>
          </p:grpSpPr>
          <p:sp>
            <p:nvSpPr>
              <p:cNvPr id="1202" name="Freeform 1201">
                <a:extLst>
                  <a:ext uri="{FF2B5EF4-FFF2-40B4-BE49-F238E27FC236}">
                    <a16:creationId xmlns:a16="http://schemas.microsoft.com/office/drawing/2014/main" id="{DDCA4130-689E-B4C2-8D78-CF8987D15464}"/>
                  </a:ext>
                </a:extLst>
              </p:cNvPr>
              <p:cNvSpPr/>
              <p:nvPr/>
            </p:nvSpPr>
            <p:spPr>
              <a:xfrm>
                <a:off x="-1754053"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03" name="Freeform 1202">
                <a:extLst>
                  <a:ext uri="{FF2B5EF4-FFF2-40B4-BE49-F238E27FC236}">
                    <a16:creationId xmlns:a16="http://schemas.microsoft.com/office/drawing/2014/main" id="{35EEA21E-DB61-C13D-04F7-14AC4EF9BACD}"/>
                  </a:ext>
                </a:extLst>
              </p:cNvPr>
              <p:cNvSpPr/>
              <p:nvPr/>
            </p:nvSpPr>
            <p:spPr>
              <a:xfrm>
                <a:off x="-1728191"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04" name="Graphic 45">
              <a:extLst>
                <a:ext uri="{FF2B5EF4-FFF2-40B4-BE49-F238E27FC236}">
                  <a16:creationId xmlns:a16="http://schemas.microsoft.com/office/drawing/2014/main" id="{211DC889-03EE-37EB-E6A9-E11E2AC21962}"/>
                </a:ext>
              </a:extLst>
            </p:cNvPr>
            <p:cNvGrpSpPr/>
            <p:nvPr/>
          </p:nvGrpSpPr>
          <p:grpSpPr>
            <a:xfrm>
              <a:off x="-1764702" y="990565"/>
              <a:ext cx="51722" cy="51816"/>
              <a:chOff x="-1764702" y="990565"/>
              <a:chExt cx="51722" cy="51816"/>
            </a:xfrm>
          </p:grpSpPr>
          <p:sp>
            <p:nvSpPr>
              <p:cNvPr id="1205" name="Freeform 1204">
                <a:extLst>
                  <a:ext uri="{FF2B5EF4-FFF2-40B4-BE49-F238E27FC236}">
                    <a16:creationId xmlns:a16="http://schemas.microsoft.com/office/drawing/2014/main" id="{B6F78F6B-7D3A-212A-D50D-8D939D492EAC}"/>
                  </a:ext>
                </a:extLst>
              </p:cNvPr>
              <p:cNvSpPr/>
              <p:nvPr/>
            </p:nvSpPr>
            <p:spPr>
              <a:xfrm>
                <a:off x="-1764702"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06" name="Freeform 1205">
                <a:extLst>
                  <a:ext uri="{FF2B5EF4-FFF2-40B4-BE49-F238E27FC236}">
                    <a16:creationId xmlns:a16="http://schemas.microsoft.com/office/drawing/2014/main" id="{64AF30F3-2198-F4FA-E764-D7B99907ADAF}"/>
                  </a:ext>
                </a:extLst>
              </p:cNvPr>
              <p:cNvSpPr/>
              <p:nvPr/>
            </p:nvSpPr>
            <p:spPr>
              <a:xfrm>
                <a:off x="-1738840"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07" name="Graphic 45">
              <a:extLst>
                <a:ext uri="{FF2B5EF4-FFF2-40B4-BE49-F238E27FC236}">
                  <a16:creationId xmlns:a16="http://schemas.microsoft.com/office/drawing/2014/main" id="{5423B984-5174-E0A3-7319-64391FF14B0C}"/>
                </a:ext>
              </a:extLst>
            </p:cNvPr>
            <p:cNvGrpSpPr/>
            <p:nvPr/>
          </p:nvGrpSpPr>
          <p:grpSpPr>
            <a:xfrm>
              <a:off x="-1769170" y="990565"/>
              <a:ext cx="51722" cy="51816"/>
              <a:chOff x="-1769170" y="990565"/>
              <a:chExt cx="51722" cy="51816"/>
            </a:xfrm>
          </p:grpSpPr>
          <p:sp>
            <p:nvSpPr>
              <p:cNvPr id="1208" name="Freeform 1207">
                <a:extLst>
                  <a:ext uri="{FF2B5EF4-FFF2-40B4-BE49-F238E27FC236}">
                    <a16:creationId xmlns:a16="http://schemas.microsoft.com/office/drawing/2014/main" id="{86D50E4D-7AAC-EB3E-D7CD-38EB3D54366F}"/>
                  </a:ext>
                </a:extLst>
              </p:cNvPr>
              <p:cNvSpPr/>
              <p:nvPr/>
            </p:nvSpPr>
            <p:spPr>
              <a:xfrm>
                <a:off x="-1769170"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09" name="Freeform 1208">
                <a:extLst>
                  <a:ext uri="{FF2B5EF4-FFF2-40B4-BE49-F238E27FC236}">
                    <a16:creationId xmlns:a16="http://schemas.microsoft.com/office/drawing/2014/main" id="{5FBA1C17-8F8A-A711-62CD-645DE4447A1C}"/>
                  </a:ext>
                </a:extLst>
              </p:cNvPr>
              <p:cNvSpPr/>
              <p:nvPr/>
            </p:nvSpPr>
            <p:spPr>
              <a:xfrm>
                <a:off x="-1743309"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10" name="Graphic 45">
              <a:extLst>
                <a:ext uri="{FF2B5EF4-FFF2-40B4-BE49-F238E27FC236}">
                  <a16:creationId xmlns:a16="http://schemas.microsoft.com/office/drawing/2014/main" id="{63118221-6667-CAC0-149D-49B61574CF67}"/>
                </a:ext>
              </a:extLst>
            </p:cNvPr>
            <p:cNvGrpSpPr/>
            <p:nvPr/>
          </p:nvGrpSpPr>
          <p:grpSpPr>
            <a:xfrm>
              <a:off x="-1779914" y="990565"/>
              <a:ext cx="51722" cy="51816"/>
              <a:chOff x="-1779914" y="990565"/>
              <a:chExt cx="51722" cy="51816"/>
            </a:xfrm>
          </p:grpSpPr>
          <p:sp>
            <p:nvSpPr>
              <p:cNvPr id="1211" name="Freeform 1210">
                <a:extLst>
                  <a:ext uri="{FF2B5EF4-FFF2-40B4-BE49-F238E27FC236}">
                    <a16:creationId xmlns:a16="http://schemas.microsoft.com/office/drawing/2014/main" id="{E541C5E6-371F-E706-53BF-D5953830BD76}"/>
                  </a:ext>
                </a:extLst>
              </p:cNvPr>
              <p:cNvSpPr/>
              <p:nvPr/>
            </p:nvSpPr>
            <p:spPr>
              <a:xfrm>
                <a:off x="-1779914"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12" name="Freeform 1211">
                <a:extLst>
                  <a:ext uri="{FF2B5EF4-FFF2-40B4-BE49-F238E27FC236}">
                    <a16:creationId xmlns:a16="http://schemas.microsoft.com/office/drawing/2014/main" id="{3F20D3D5-C5DB-2CB3-2E0E-234CE0A3926C}"/>
                  </a:ext>
                </a:extLst>
              </p:cNvPr>
              <p:cNvSpPr/>
              <p:nvPr/>
            </p:nvSpPr>
            <p:spPr>
              <a:xfrm>
                <a:off x="-1754053"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13" name="Graphic 45">
              <a:extLst>
                <a:ext uri="{FF2B5EF4-FFF2-40B4-BE49-F238E27FC236}">
                  <a16:creationId xmlns:a16="http://schemas.microsoft.com/office/drawing/2014/main" id="{1C2F4617-7569-DA65-078F-72472315EC1D}"/>
                </a:ext>
              </a:extLst>
            </p:cNvPr>
            <p:cNvGrpSpPr/>
            <p:nvPr/>
          </p:nvGrpSpPr>
          <p:grpSpPr>
            <a:xfrm>
              <a:off x="-1784668" y="990565"/>
              <a:ext cx="51722" cy="51816"/>
              <a:chOff x="-1784668" y="990565"/>
              <a:chExt cx="51722" cy="51816"/>
            </a:xfrm>
          </p:grpSpPr>
          <p:sp>
            <p:nvSpPr>
              <p:cNvPr id="1214" name="Freeform 1213">
                <a:extLst>
                  <a:ext uri="{FF2B5EF4-FFF2-40B4-BE49-F238E27FC236}">
                    <a16:creationId xmlns:a16="http://schemas.microsoft.com/office/drawing/2014/main" id="{EA401E9D-011A-CE25-28A0-46D4C433FF25}"/>
                  </a:ext>
                </a:extLst>
              </p:cNvPr>
              <p:cNvSpPr/>
              <p:nvPr/>
            </p:nvSpPr>
            <p:spPr>
              <a:xfrm>
                <a:off x="-1784668"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15" name="Freeform 1214">
                <a:extLst>
                  <a:ext uri="{FF2B5EF4-FFF2-40B4-BE49-F238E27FC236}">
                    <a16:creationId xmlns:a16="http://schemas.microsoft.com/office/drawing/2014/main" id="{6379DF1B-85CF-2D59-9058-55CFECA40D07}"/>
                  </a:ext>
                </a:extLst>
              </p:cNvPr>
              <p:cNvSpPr/>
              <p:nvPr/>
            </p:nvSpPr>
            <p:spPr>
              <a:xfrm>
                <a:off x="-1758807"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16" name="Graphic 45">
              <a:extLst>
                <a:ext uri="{FF2B5EF4-FFF2-40B4-BE49-F238E27FC236}">
                  <a16:creationId xmlns:a16="http://schemas.microsoft.com/office/drawing/2014/main" id="{31F0D303-582F-31DE-1CE4-AD348AFE8308}"/>
                </a:ext>
              </a:extLst>
            </p:cNvPr>
            <p:cNvGrpSpPr/>
            <p:nvPr/>
          </p:nvGrpSpPr>
          <p:grpSpPr>
            <a:xfrm>
              <a:off x="-1788376" y="990565"/>
              <a:ext cx="51722" cy="51816"/>
              <a:chOff x="-1788376" y="990565"/>
              <a:chExt cx="51722" cy="51816"/>
            </a:xfrm>
          </p:grpSpPr>
          <p:sp>
            <p:nvSpPr>
              <p:cNvPr id="1217" name="Freeform 1216">
                <a:extLst>
                  <a:ext uri="{FF2B5EF4-FFF2-40B4-BE49-F238E27FC236}">
                    <a16:creationId xmlns:a16="http://schemas.microsoft.com/office/drawing/2014/main" id="{B956831B-797F-283F-A648-00C9801B1DE8}"/>
                  </a:ext>
                </a:extLst>
              </p:cNvPr>
              <p:cNvSpPr/>
              <p:nvPr/>
            </p:nvSpPr>
            <p:spPr>
              <a:xfrm>
                <a:off x="-1788376" y="101647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18" name="Freeform 1217">
                <a:extLst>
                  <a:ext uri="{FF2B5EF4-FFF2-40B4-BE49-F238E27FC236}">
                    <a16:creationId xmlns:a16="http://schemas.microsoft.com/office/drawing/2014/main" id="{305CA41D-712A-0018-2FD1-343AF7BBA462}"/>
                  </a:ext>
                </a:extLst>
              </p:cNvPr>
              <p:cNvSpPr/>
              <p:nvPr/>
            </p:nvSpPr>
            <p:spPr>
              <a:xfrm>
                <a:off x="-1762515" y="990565"/>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19" name="Graphic 45">
              <a:extLst>
                <a:ext uri="{FF2B5EF4-FFF2-40B4-BE49-F238E27FC236}">
                  <a16:creationId xmlns:a16="http://schemas.microsoft.com/office/drawing/2014/main" id="{53CF4500-56A2-84C7-7504-FF795F843A45}"/>
                </a:ext>
              </a:extLst>
            </p:cNvPr>
            <p:cNvGrpSpPr/>
            <p:nvPr/>
          </p:nvGrpSpPr>
          <p:grpSpPr>
            <a:xfrm>
              <a:off x="-1810625" y="973801"/>
              <a:ext cx="51818" cy="51816"/>
              <a:chOff x="-1810625" y="973801"/>
              <a:chExt cx="51818" cy="51816"/>
            </a:xfrm>
          </p:grpSpPr>
          <p:sp>
            <p:nvSpPr>
              <p:cNvPr id="1220" name="Freeform 1219">
                <a:extLst>
                  <a:ext uri="{FF2B5EF4-FFF2-40B4-BE49-F238E27FC236}">
                    <a16:creationId xmlns:a16="http://schemas.microsoft.com/office/drawing/2014/main" id="{FBCAFCAE-2E30-5E4B-00B5-12F9B1825C9E}"/>
                  </a:ext>
                </a:extLst>
              </p:cNvPr>
              <p:cNvSpPr/>
              <p:nvPr/>
            </p:nvSpPr>
            <p:spPr>
              <a:xfrm>
                <a:off x="-1810625" y="99970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21" name="Freeform 1220">
                <a:extLst>
                  <a:ext uri="{FF2B5EF4-FFF2-40B4-BE49-F238E27FC236}">
                    <a16:creationId xmlns:a16="http://schemas.microsoft.com/office/drawing/2014/main" id="{B94E66E8-946B-CE57-1F18-AF8345A70731}"/>
                  </a:ext>
                </a:extLst>
              </p:cNvPr>
              <p:cNvSpPr/>
              <p:nvPr/>
            </p:nvSpPr>
            <p:spPr>
              <a:xfrm>
                <a:off x="-1784668" y="973801"/>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22" name="Graphic 45">
              <a:extLst>
                <a:ext uri="{FF2B5EF4-FFF2-40B4-BE49-F238E27FC236}">
                  <a16:creationId xmlns:a16="http://schemas.microsoft.com/office/drawing/2014/main" id="{0DD457D9-D9A7-6069-F10B-56C9225C60E7}"/>
                </a:ext>
              </a:extLst>
            </p:cNvPr>
            <p:cNvGrpSpPr/>
            <p:nvPr/>
          </p:nvGrpSpPr>
          <p:grpSpPr>
            <a:xfrm>
              <a:off x="-1836486" y="973801"/>
              <a:ext cx="51818" cy="51816"/>
              <a:chOff x="-1836486" y="973801"/>
              <a:chExt cx="51818" cy="51816"/>
            </a:xfrm>
          </p:grpSpPr>
          <p:sp>
            <p:nvSpPr>
              <p:cNvPr id="1223" name="Freeform 1222">
                <a:extLst>
                  <a:ext uri="{FF2B5EF4-FFF2-40B4-BE49-F238E27FC236}">
                    <a16:creationId xmlns:a16="http://schemas.microsoft.com/office/drawing/2014/main" id="{6B35E05E-94E4-28B4-B075-DBEAE39548F8}"/>
                  </a:ext>
                </a:extLst>
              </p:cNvPr>
              <p:cNvSpPr/>
              <p:nvPr/>
            </p:nvSpPr>
            <p:spPr>
              <a:xfrm>
                <a:off x="-1836486" y="999709"/>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24" name="Freeform 1223">
                <a:extLst>
                  <a:ext uri="{FF2B5EF4-FFF2-40B4-BE49-F238E27FC236}">
                    <a16:creationId xmlns:a16="http://schemas.microsoft.com/office/drawing/2014/main" id="{02EF51B0-C78E-34AE-1C4C-51F136147FD3}"/>
                  </a:ext>
                </a:extLst>
              </p:cNvPr>
              <p:cNvSpPr/>
              <p:nvPr/>
            </p:nvSpPr>
            <p:spPr>
              <a:xfrm>
                <a:off x="-1810625" y="973801"/>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25" name="Graphic 45">
              <a:extLst>
                <a:ext uri="{FF2B5EF4-FFF2-40B4-BE49-F238E27FC236}">
                  <a16:creationId xmlns:a16="http://schemas.microsoft.com/office/drawing/2014/main" id="{3B93E2B3-0160-4FC3-BF52-8D1B4CE5747F}"/>
                </a:ext>
              </a:extLst>
            </p:cNvPr>
            <p:cNvGrpSpPr/>
            <p:nvPr/>
          </p:nvGrpSpPr>
          <p:grpSpPr>
            <a:xfrm>
              <a:off x="-1852935" y="973801"/>
              <a:ext cx="51722" cy="51816"/>
              <a:chOff x="-1852935" y="973801"/>
              <a:chExt cx="51722" cy="51816"/>
            </a:xfrm>
          </p:grpSpPr>
          <p:sp>
            <p:nvSpPr>
              <p:cNvPr id="1226" name="Freeform 1225">
                <a:extLst>
                  <a:ext uri="{FF2B5EF4-FFF2-40B4-BE49-F238E27FC236}">
                    <a16:creationId xmlns:a16="http://schemas.microsoft.com/office/drawing/2014/main" id="{B1C72BD5-E3D4-543C-710D-F95049BC29A0}"/>
                  </a:ext>
                </a:extLst>
              </p:cNvPr>
              <p:cNvSpPr/>
              <p:nvPr/>
            </p:nvSpPr>
            <p:spPr>
              <a:xfrm>
                <a:off x="-1852935" y="9997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27" name="Freeform 1226">
                <a:extLst>
                  <a:ext uri="{FF2B5EF4-FFF2-40B4-BE49-F238E27FC236}">
                    <a16:creationId xmlns:a16="http://schemas.microsoft.com/office/drawing/2014/main" id="{564140CE-53C4-E946-C302-B3CB05943944}"/>
                  </a:ext>
                </a:extLst>
              </p:cNvPr>
              <p:cNvSpPr/>
              <p:nvPr/>
            </p:nvSpPr>
            <p:spPr>
              <a:xfrm>
                <a:off x="-1827073" y="973801"/>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28" name="Graphic 45">
              <a:extLst>
                <a:ext uri="{FF2B5EF4-FFF2-40B4-BE49-F238E27FC236}">
                  <a16:creationId xmlns:a16="http://schemas.microsoft.com/office/drawing/2014/main" id="{B5F0E397-7819-337C-0A85-6E481016A416}"/>
                </a:ext>
              </a:extLst>
            </p:cNvPr>
            <p:cNvGrpSpPr/>
            <p:nvPr/>
          </p:nvGrpSpPr>
          <p:grpSpPr>
            <a:xfrm>
              <a:off x="-1863679" y="973801"/>
              <a:ext cx="51722" cy="51816"/>
              <a:chOff x="-1863679" y="973801"/>
              <a:chExt cx="51722" cy="51816"/>
            </a:xfrm>
          </p:grpSpPr>
          <p:sp>
            <p:nvSpPr>
              <p:cNvPr id="1229" name="Freeform 1228">
                <a:extLst>
                  <a:ext uri="{FF2B5EF4-FFF2-40B4-BE49-F238E27FC236}">
                    <a16:creationId xmlns:a16="http://schemas.microsoft.com/office/drawing/2014/main" id="{184DFD91-19E7-FE9E-9A72-7A4FCB620AAF}"/>
                  </a:ext>
                </a:extLst>
              </p:cNvPr>
              <p:cNvSpPr/>
              <p:nvPr/>
            </p:nvSpPr>
            <p:spPr>
              <a:xfrm>
                <a:off x="-1863679" y="999709"/>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30" name="Freeform 1229">
                <a:extLst>
                  <a:ext uri="{FF2B5EF4-FFF2-40B4-BE49-F238E27FC236}">
                    <a16:creationId xmlns:a16="http://schemas.microsoft.com/office/drawing/2014/main" id="{7D595FB1-337D-434A-7F8E-977969D19207}"/>
                  </a:ext>
                </a:extLst>
              </p:cNvPr>
              <p:cNvSpPr/>
              <p:nvPr/>
            </p:nvSpPr>
            <p:spPr>
              <a:xfrm>
                <a:off x="-1837817" y="973801"/>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31" name="Graphic 45">
              <a:extLst>
                <a:ext uri="{FF2B5EF4-FFF2-40B4-BE49-F238E27FC236}">
                  <a16:creationId xmlns:a16="http://schemas.microsoft.com/office/drawing/2014/main" id="{C04E5E43-1476-7CEB-A9DA-0374565157C9}"/>
                </a:ext>
              </a:extLst>
            </p:cNvPr>
            <p:cNvGrpSpPr/>
            <p:nvPr/>
          </p:nvGrpSpPr>
          <p:grpSpPr>
            <a:xfrm>
              <a:off x="-1878796" y="959419"/>
              <a:ext cx="51722" cy="51815"/>
              <a:chOff x="-1878796" y="959419"/>
              <a:chExt cx="51722" cy="51815"/>
            </a:xfrm>
          </p:grpSpPr>
          <p:sp>
            <p:nvSpPr>
              <p:cNvPr id="1232" name="Freeform 1231">
                <a:extLst>
                  <a:ext uri="{FF2B5EF4-FFF2-40B4-BE49-F238E27FC236}">
                    <a16:creationId xmlns:a16="http://schemas.microsoft.com/office/drawing/2014/main" id="{6DDA9742-83AE-5DA5-6F6A-F8325D8B76FF}"/>
                  </a:ext>
                </a:extLst>
              </p:cNvPr>
              <p:cNvSpPr/>
              <p:nvPr/>
            </p:nvSpPr>
            <p:spPr>
              <a:xfrm>
                <a:off x="-1878796" y="98532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33" name="Freeform 1232">
                <a:extLst>
                  <a:ext uri="{FF2B5EF4-FFF2-40B4-BE49-F238E27FC236}">
                    <a16:creationId xmlns:a16="http://schemas.microsoft.com/office/drawing/2014/main" id="{449C775A-BAEA-1A07-A9E7-42BA96A9D29C}"/>
                  </a:ext>
                </a:extLst>
              </p:cNvPr>
              <p:cNvSpPr/>
              <p:nvPr/>
            </p:nvSpPr>
            <p:spPr>
              <a:xfrm>
                <a:off x="-1852935" y="95941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34" name="Graphic 45">
              <a:extLst>
                <a:ext uri="{FF2B5EF4-FFF2-40B4-BE49-F238E27FC236}">
                  <a16:creationId xmlns:a16="http://schemas.microsoft.com/office/drawing/2014/main" id="{AF2663D1-56BF-7CC2-9442-052250406D0F}"/>
                </a:ext>
              </a:extLst>
            </p:cNvPr>
            <p:cNvGrpSpPr/>
            <p:nvPr/>
          </p:nvGrpSpPr>
          <p:grpSpPr>
            <a:xfrm>
              <a:off x="-1895150" y="959419"/>
              <a:ext cx="51722" cy="51815"/>
              <a:chOff x="-1895150" y="959419"/>
              <a:chExt cx="51722" cy="51815"/>
            </a:xfrm>
          </p:grpSpPr>
          <p:sp>
            <p:nvSpPr>
              <p:cNvPr id="1235" name="Freeform 1234">
                <a:extLst>
                  <a:ext uri="{FF2B5EF4-FFF2-40B4-BE49-F238E27FC236}">
                    <a16:creationId xmlns:a16="http://schemas.microsoft.com/office/drawing/2014/main" id="{1DC2E1E6-9B75-5220-E16F-C6073502DA45}"/>
                  </a:ext>
                </a:extLst>
              </p:cNvPr>
              <p:cNvSpPr/>
              <p:nvPr/>
            </p:nvSpPr>
            <p:spPr>
              <a:xfrm>
                <a:off x="-1895150" y="98532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36" name="Freeform 1235">
                <a:extLst>
                  <a:ext uri="{FF2B5EF4-FFF2-40B4-BE49-F238E27FC236}">
                    <a16:creationId xmlns:a16="http://schemas.microsoft.com/office/drawing/2014/main" id="{7C37C5EE-2576-9257-565B-C14DF2C27779}"/>
                  </a:ext>
                </a:extLst>
              </p:cNvPr>
              <p:cNvSpPr/>
              <p:nvPr/>
            </p:nvSpPr>
            <p:spPr>
              <a:xfrm>
                <a:off x="-1869288" y="95941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37" name="Graphic 45">
              <a:extLst>
                <a:ext uri="{FF2B5EF4-FFF2-40B4-BE49-F238E27FC236}">
                  <a16:creationId xmlns:a16="http://schemas.microsoft.com/office/drawing/2014/main" id="{CCCFE1AF-5673-C972-C7B2-8CFF287D3760}"/>
                </a:ext>
              </a:extLst>
            </p:cNvPr>
            <p:cNvGrpSpPr/>
            <p:nvPr/>
          </p:nvGrpSpPr>
          <p:grpSpPr>
            <a:xfrm>
              <a:off x="-1899904" y="959419"/>
              <a:ext cx="51722" cy="51815"/>
              <a:chOff x="-1899904" y="959419"/>
              <a:chExt cx="51722" cy="51815"/>
            </a:xfrm>
          </p:grpSpPr>
          <p:sp>
            <p:nvSpPr>
              <p:cNvPr id="1238" name="Freeform 1237">
                <a:extLst>
                  <a:ext uri="{FF2B5EF4-FFF2-40B4-BE49-F238E27FC236}">
                    <a16:creationId xmlns:a16="http://schemas.microsoft.com/office/drawing/2014/main" id="{711E3A92-254C-F05F-4D12-A3F8F07376CC}"/>
                  </a:ext>
                </a:extLst>
              </p:cNvPr>
              <p:cNvSpPr/>
              <p:nvPr/>
            </p:nvSpPr>
            <p:spPr>
              <a:xfrm>
                <a:off x="-1899904" y="98532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39" name="Freeform 1238">
                <a:extLst>
                  <a:ext uri="{FF2B5EF4-FFF2-40B4-BE49-F238E27FC236}">
                    <a16:creationId xmlns:a16="http://schemas.microsoft.com/office/drawing/2014/main" id="{F2D57DB0-2E57-8226-5D37-7243F0D1FF7E}"/>
                  </a:ext>
                </a:extLst>
              </p:cNvPr>
              <p:cNvSpPr/>
              <p:nvPr/>
            </p:nvSpPr>
            <p:spPr>
              <a:xfrm>
                <a:off x="-1874042" y="95941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40" name="Graphic 45">
              <a:extLst>
                <a:ext uri="{FF2B5EF4-FFF2-40B4-BE49-F238E27FC236}">
                  <a16:creationId xmlns:a16="http://schemas.microsoft.com/office/drawing/2014/main" id="{AFF8A5A6-FCC3-2788-BC14-45619B1C00D2}"/>
                </a:ext>
              </a:extLst>
            </p:cNvPr>
            <p:cNvGrpSpPr/>
            <p:nvPr/>
          </p:nvGrpSpPr>
          <p:grpSpPr>
            <a:xfrm>
              <a:off x="-1915497" y="959419"/>
              <a:ext cx="51818" cy="51815"/>
              <a:chOff x="-1915497" y="959419"/>
              <a:chExt cx="51818" cy="51815"/>
            </a:xfrm>
          </p:grpSpPr>
          <p:sp>
            <p:nvSpPr>
              <p:cNvPr id="1241" name="Freeform 1240">
                <a:extLst>
                  <a:ext uri="{FF2B5EF4-FFF2-40B4-BE49-F238E27FC236}">
                    <a16:creationId xmlns:a16="http://schemas.microsoft.com/office/drawing/2014/main" id="{52DF02B1-4B92-CCC7-6F5D-1BFC982DAF73}"/>
                  </a:ext>
                </a:extLst>
              </p:cNvPr>
              <p:cNvSpPr/>
              <p:nvPr/>
            </p:nvSpPr>
            <p:spPr>
              <a:xfrm>
                <a:off x="-1915497" y="985327"/>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42" name="Freeform 1241">
                <a:extLst>
                  <a:ext uri="{FF2B5EF4-FFF2-40B4-BE49-F238E27FC236}">
                    <a16:creationId xmlns:a16="http://schemas.microsoft.com/office/drawing/2014/main" id="{2D1BBF24-58C0-B310-B1A6-B0B5C878F92B}"/>
                  </a:ext>
                </a:extLst>
              </p:cNvPr>
              <p:cNvSpPr/>
              <p:nvPr/>
            </p:nvSpPr>
            <p:spPr>
              <a:xfrm>
                <a:off x="-1889635" y="95941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43" name="Graphic 45">
              <a:extLst>
                <a:ext uri="{FF2B5EF4-FFF2-40B4-BE49-F238E27FC236}">
                  <a16:creationId xmlns:a16="http://schemas.microsoft.com/office/drawing/2014/main" id="{EB980662-2FF1-D8C5-EA83-B32D7A245346}"/>
                </a:ext>
              </a:extLst>
            </p:cNvPr>
            <p:cNvGrpSpPr/>
            <p:nvPr/>
          </p:nvGrpSpPr>
          <p:grpSpPr>
            <a:xfrm>
              <a:off x="-1923008" y="959419"/>
              <a:ext cx="51722" cy="51815"/>
              <a:chOff x="-1923008" y="959419"/>
              <a:chExt cx="51722" cy="51815"/>
            </a:xfrm>
          </p:grpSpPr>
          <p:sp>
            <p:nvSpPr>
              <p:cNvPr id="1244" name="Freeform 1243">
                <a:extLst>
                  <a:ext uri="{FF2B5EF4-FFF2-40B4-BE49-F238E27FC236}">
                    <a16:creationId xmlns:a16="http://schemas.microsoft.com/office/drawing/2014/main" id="{D62BBB5D-A1E2-965A-BB9F-1894729BAF6E}"/>
                  </a:ext>
                </a:extLst>
              </p:cNvPr>
              <p:cNvSpPr/>
              <p:nvPr/>
            </p:nvSpPr>
            <p:spPr>
              <a:xfrm>
                <a:off x="-1923008" y="98532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45" name="Freeform 1244">
                <a:extLst>
                  <a:ext uri="{FF2B5EF4-FFF2-40B4-BE49-F238E27FC236}">
                    <a16:creationId xmlns:a16="http://schemas.microsoft.com/office/drawing/2014/main" id="{36C3A7A7-AEBA-5C0C-86E8-D3B8A76510C5}"/>
                  </a:ext>
                </a:extLst>
              </p:cNvPr>
              <p:cNvSpPr/>
              <p:nvPr/>
            </p:nvSpPr>
            <p:spPr>
              <a:xfrm>
                <a:off x="-1897147" y="95941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46" name="Graphic 45">
              <a:extLst>
                <a:ext uri="{FF2B5EF4-FFF2-40B4-BE49-F238E27FC236}">
                  <a16:creationId xmlns:a16="http://schemas.microsoft.com/office/drawing/2014/main" id="{E465F0C6-4E67-4764-6073-ED48BEA16F0A}"/>
                </a:ext>
              </a:extLst>
            </p:cNvPr>
            <p:cNvGrpSpPr/>
            <p:nvPr/>
          </p:nvGrpSpPr>
          <p:grpSpPr>
            <a:xfrm>
              <a:off x="-1936794" y="959419"/>
              <a:ext cx="51722" cy="51815"/>
              <a:chOff x="-1936794" y="959419"/>
              <a:chExt cx="51722" cy="51815"/>
            </a:xfrm>
          </p:grpSpPr>
          <p:sp>
            <p:nvSpPr>
              <p:cNvPr id="1247" name="Freeform 1246">
                <a:extLst>
                  <a:ext uri="{FF2B5EF4-FFF2-40B4-BE49-F238E27FC236}">
                    <a16:creationId xmlns:a16="http://schemas.microsoft.com/office/drawing/2014/main" id="{A3C35B72-CA80-0A52-29D6-5F5D1CC21C59}"/>
                  </a:ext>
                </a:extLst>
              </p:cNvPr>
              <p:cNvSpPr/>
              <p:nvPr/>
            </p:nvSpPr>
            <p:spPr>
              <a:xfrm>
                <a:off x="-1936794" y="98532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48" name="Freeform 1247">
                <a:extLst>
                  <a:ext uri="{FF2B5EF4-FFF2-40B4-BE49-F238E27FC236}">
                    <a16:creationId xmlns:a16="http://schemas.microsoft.com/office/drawing/2014/main" id="{61AD56E0-01AC-D150-E50A-C0C2F3B360E7}"/>
                  </a:ext>
                </a:extLst>
              </p:cNvPr>
              <p:cNvSpPr/>
              <p:nvPr/>
            </p:nvSpPr>
            <p:spPr>
              <a:xfrm>
                <a:off x="-1910933" y="95941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49" name="Graphic 45">
              <a:extLst>
                <a:ext uri="{FF2B5EF4-FFF2-40B4-BE49-F238E27FC236}">
                  <a16:creationId xmlns:a16="http://schemas.microsoft.com/office/drawing/2014/main" id="{E39241DC-D28C-FC07-BB68-BCEF2A05AE08}"/>
                </a:ext>
              </a:extLst>
            </p:cNvPr>
            <p:cNvGrpSpPr/>
            <p:nvPr/>
          </p:nvGrpSpPr>
          <p:grpSpPr>
            <a:xfrm>
              <a:off x="-1962656" y="959419"/>
              <a:ext cx="51722" cy="51815"/>
              <a:chOff x="-1962656" y="959419"/>
              <a:chExt cx="51722" cy="51815"/>
            </a:xfrm>
          </p:grpSpPr>
          <p:sp>
            <p:nvSpPr>
              <p:cNvPr id="1250" name="Freeform 1249">
                <a:extLst>
                  <a:ext uri="{FF2B5EF4-FFF2-40B4-BE49-F238E27FC236}">
                    <a16:creationId xmlns:a16="http://schemas.microsoft.com/office/drawing/2014/main" id="{AAD77958-5F37-EEDC-6687-F57BC89F8837}"/>
                  </a:ext>
                </a:extLst>
              </p:cNvPr>
              <p:cNvSpPr/>
              <p:nvPr/>
            </p:nvSpPr>
            <p:spPr>
              <a:xfrm>
                <a:off x="-1962656" y="98532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51" name="Freeform 1250">
                <a:extLst>
                  <a:ext uri="{FF2B5EF4-FFF2-40B4-BE49-F238E27FC236}">
                    <a16:creationId xmlns:a16="http://schemas.microsoft.com/office/drawing/2014/main" id="{6B894042-7D9C-2AB0-57E2-4164FBDBC912}"/>
                  </a:ext>
                </a:extLst>
              </p:cNvPr>
              <p:cNvSpPr/>
              <p:nvPr/>
            </p:nvSpPr>
            <p:spPr>
              <a:xfrm>
                <a:off x="-1936794" y="95941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52" name="Graphic 45">
              <a:extLst>
                <a:ext uri="{FF2B5EF4-FFF2-40B4-BE49-F238E27FC236}">
                  <a16:creationId xmlns:a16="http://schemas.microsoft.com/office/drawing/2014/main" id="{05DB8473-D15E-8265-F72D-595983AF1754}"/>
                </a:ext>
              </a:extLst>
            </p:cNvPr>
            <p:cNvGrpSpPr/>
            <p:nvPr/>
          </p:nvGrpSpPr>
          <p:grpSpPr>
            <a:xfrm>
              <a:off x="-1968171" y="959419"/>
              <a:ext cx="51722" cy="51815"/>
              <a:chOff x="-1968171" y="959419"/>
              <a:chExt cx="51722" cy="51815"/>
            </a:xfrm>
          </p:grpSpPr>
          <p:sp>
            <p:nvSpPr>
              <p:cNvPr id="1253" name="Freeform 1252">
                <a:extLst>
                  <a:ext uri="{FF2B5EF4-FFF2-40B4-BE49-F238E27FC236}">
                    <a16:creationId xmlns:a16="http://schemas.microsoft.com/office/drawing/2014/main" id="{D0B6B498-CDDA-377D-1A70-32FE0CC6F9F6}"/>
                  </a:ext>
                </a:extLst>
              </p:cNvPr>
              <p:cNvSpPr/>
              <p:nvPr/>
            </p:nvSpPr>
            <p:spPr>
              <a:xfrm>
                <a:off x="-1968171" y="98532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54" name="Freeform 1253">
                <a:extLst>
                  <a:ext uri="{FF2B5EF4-FFF2-40B4-BE49-F238E27FC236}">
                    <a16:creationId xmlns:a16="http://schemas.microsoft.com/office/drawing/2014/main" id="{5ABBA88B-AC9D-5DED-41AC-DE3599CC5E62}"/>
                  </a:ext>
                </a:extLst>
              </p:cNvPr>
              <p:cNvSpPr/>
              <p:nvPr/>
            </p:nvSpPr>
            <p:spPr>
              <a:xfrm>
                <a:off x="-1942309" y="95941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55" name="Graphic 45">
              <a:extLst>
                <a:ext uri="{FF2B5EF4-FFF2-40B4-BE49-F238E27FC236}">
                  <a16:creationId xmlns:a16="http://schemas.microsoft.com/office/drawing/2014/main" id="{A5CD49B3-3DC0-8066-E67B-A7A0DD5AD740}"/>
                </a:ext>
              </a:extLst>
            </p:cNvPr>
            <p:cNvGrpSpPr/>
            <p:nvPr/>
          </p:nvGrpSpPr>
          <p:grpSpPr>
            <a:xfrm>
              <a:off x="-1972925" y="959419"/>
              <a:ext cx="51722" cy="51815"/>
              <a:chOff x="-1972925" y="959419"/>
              <a:chExt cx="51722" cy="51815"/>
            </a:xfrm>
          </p:grpSpPr>
          <p:sp>
            <p:nvSpPr>
              <p:cNvPr id="1256" name="Freeform 1255">
                <a:extLst>
                  <a:ext uri="{FF2B5EF4-FFF2-40B4-BE49-F238E27FC236}">
                    <a16:creationId xmlns:a16="http://schemas.microsoft.com/office/drawing/2014/main" id="{C4720092-79CC-4AA4-22C9-4304013D16C7}"/>
                  </a:ext>
                </a:extLst>
              </p:cNvPr>
              <p:cNvSpPr/>
              <p:nvPr/>
            </p:nvSpPr>
            <p:spPr>
              <a:xfrm>
                <a:off x="-1972925" y="98532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57" name="Freeform 1256">
                <a:extLst>
                  <a:ext uri="{FF2B5EF4-FFF2-40B4-BE49-F238E27FC236}">
                    <a16:creationId xmlns:a16="http://schemas.microsoft.com/office/drawing/2014/main" id="{A75FFF37-2FF3-2E3C-197F-43A02A60DFB6}"/>
                  </a:ext>
                </a:extLst>
              </p:cNvPr>
              <p:cNvSpPr/>
              <p:nvPr/>
            </p:nvSpPr>
            <p:spPr>
              <a:xfrm>
                <a:off x="-1947063" y="95941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58" name="Graphic 45">
              <a:extLst>
                <a:ext uri="{FF2B5EF4-FFF2-40B4-BE49-F238E27FC236}">
                  <a16:creationId xmlns:a16="http://schemas.microsoft.com/office/drawing/2014/main" id="{E46E69A8-F8D3-1814-B5EB-361FFD383EC4}"/>
                </a:ext>
              </a:extLst>
            </p:cNvPr>
            <p:cNvGrpSpPr/>
            <p:nvPr/>
          </p:nvGrpSpPr>
          <p:grpSpPr>
            <a:xfrm>
              <a:off x="-1994127" y="945607"/>
              <a:ext cx="51722" cy="51816"/>
              <a:chOff x="-1994127" y="945607"/>
              <a:chExt cx="51722" cy="51816"/>
            </a:xfrm>
          </p:grpSpPr>
          <p:sp>
            <p:nvSpPr>
              <p:cNvPr id="1259" name="Freeform 1258">
                <a:extLst>
                  <a:ext uri="{FF2B5EF4-FFF2-40B4-BE49-F238E27FC236}">
                    <a16:creationId xmlns:a16="http://schemas.microsoft.com/office/drawing/2014/main" id="{31D90229-C22A-68A8-3319-384C06BAA369}"/>
                  </a:ext>
                </a:extLst>
              </p:cNvPr>
              <p:cNvSpPr/>
              <p:nvPr/>
            </p:nvSpPr>
            <p:spPr>
              <a:xfrm>
                <a:off x="-1994127"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60" name="Freeform 1259">
                <a:extLst>
                  <a:ext uri="{FF2B5EF4-FFF2-40B4-BE49-F238E27FC236}">
                    <a16:creationId xmlns:a16="http://schemas.microsoft.com/office/drawing/2014/main" id="{A4AAB15F-AC28-A188-1546-2B99B46172A9}"/>
                  </a:ext>
                </a:extLst>
              </p:cNvPr>
              <p:cNvSpPr/>
              <p:nvPr/>
            </p:nvSpPr>
            <p:spPr>
              <a:xfrm>
                <a:off x="-1968266"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61" name="Graphic 45">
              <a:extLst>
                <a:ext uri="{FF2B5EF4-FFF2-40B4-BE49-F238E27FC236}">
                  <a16:creationId xmlns:a16="http://schemas.microsoft.com/office/drawing/2014/main" id="{F309AB7E-C656-0B12-60B8-FC734A0DFFA3}"/>
                </a:ext>
              </a:extLst>
            </p:cNvPr>
            <p:cNvGrpSpPr/>
            <p:nvPr/>
          </p:nvGrpSpPr>
          <p:grpSpPr>
            <a:xfrm>
              <a:off x="-1998786" y="945607"/>
              <a:ext cx="51722" cy="51816"/>
              <a:chOff x="-1998786" y="945607"/>
              <a:chExt cx="51722" cy="51816"/>
            </a:xfrm>
          </p:grpSpPr>
          <p:sp>
            <p:nvSpPr>
              <p:cNvPr id="1262" name="Freeform 1261">
                <a:extLst>
                  <a:ext uri="{FF2B5EF4-FFF2-40B4-BE49-F238E27FC236}">
                    <a16:creationId xmlns:a16="http://schemas.microsoft.com/office/drawing/2014/main" id="{B5621CD9-4327-B909-484C-C4ADA068D784}"/>
                  </a:ext>
                </a:extLst>
              </p:cNvPr>
              <p:cNvSpPr/>
              <p:nvPr/>
            </p:nvSpPr>
            <p:spPr>
              <a:xfrm>
                <a:off x="-1998786"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63" name="Freeform 1262">
                <a:extLst>
                  <a:ext uri="{FF2B5EF4-FFF2-40B4-BE49-F238E27FC236}">
                    <a16:creationId xmlns:a16="http://schemas.microsoft.com/office/drawing/2014/main" id="{4271317A-6716-C1B2-2B4C-DE155EC11FC5}"/>
                  </a:ext>
                </a:extLst>
              </p:cNvPr>
              <p:cNvSpPr/>
              <p:nvPr/>
            </p:nvSpPr>
            <p:spPr>
              <a:xfrm>
                <a:off x="-1972925"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64" name="Graphic 45">
              <a:extLst>
                <a:ext uri="{FF2B5EF4-FFF2-40B4-BE49-F238E27FC236}">
                  <a16:creationId xmlns:a16="http://schemas.microsoft.com/office/drawing/2014/main" id="{B5EBC0E1-AAF0-C0FC-5FAA-6E5A0700F988}"/>
                </a:ext>
              </a:extLst>
            </p:cNvPr>
            <p:cNvGrpSpPr/>
            <p:nvPr/>
          </p:nvGrpSpPr>
          <p:grpSpPr>
            <a:xfrm>
              <a:off x="-2009530" y="945607"/>
              <a:ext cx="51722" cy="51816"/>
              <a:chOff x="-2009530" y="945607"/>
              <a:chExt cx="51722" cy="51816"/>
            </a:xfrm>
          </p:grpSpPr>
          <p:sp>
            <p:nvSpPr>
              <p:cNvPr id="1265" name="Freeform 1264">
                <a:extLst>
                  <a:ext uri="{FF2B5EF4-FFF2-40B4-BE49-F238E27FC236}">
                    <a16:creationId xmlns:a16="http://schemas.microsoft.com/office/drawing/2014/main" id="{FEF8731A-4292-1B11-4225-59608C9103FC}"/>
                  </a:ext>
                </a:extLst>
              </p:cNvPr>
              <p:cNvSpPr/>
              <p:nvPr/>
            </p:nvSpPr>
            <p:spPr>
              <a:xfrm>
                <a:off x="-2009530"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66" name="Freeform 1265">
                <a:extLst>
                  <a:ext uri="{FF2B5EF4-FFF2-40B4-BE49-F238E27FC236}">
                    <a16:creationId xmlns:a16="http://schemas.microsoft.com/office/drawing/2014/main" id="{FE7F8F31-3469-930E-5F15-AE3BE38BA84D}"/>
                  </a:ext>
                </a:extLst>
              </p:cNvPr>
              <p:cNvSpPr/>
              <p:nvPr/>
            </p:nvSpPr>
            <p:spPr>
              <a:xfrm>
                <a:off x="-1983668"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67" name="Graphic 45">
              <a:extLst>
                <a:ext uri="{FF2B5EF4-FFF2-40B4-BE49-F238E27FC236}">
                  <a16:creationId xmlns:a16="http://schemas.microsoft.com/office/drawing/2014/main" id="{0014B932-F8CF-8EAC-8DBA-F3382B4DA41C}"/>
                </a:ext>
              </a:extLst>
            </p:cNvPr>
            <p:cNvGrpSpPr/>
            <p:nvPr/>
          </p:nvGrpSpPr>
          <p:grpSpPr>
            <a:xfrm>
              <a:off x="-2035486" y="945607"/>
              <a:ext cx="51818" cy="51816"/>
              <a:chOff x="-2035486" y="945607"/>
              <a:chExt cx="51818" cy="51816"/>
            </a:xfrm>
          </p:grpSpPr>
          <p:sp>
            <p:nvSpPr>
              <p:cNvPr id="1268" name="Freeform 1267">
                <a:extLst>
                  <a:ext uri="{FF2B5EF4-FFF2-40B4-BE49-F238E27FC236}">
                    <a16:creationId xmlns:a16="http://schemas.microsoft.com/office/drawing/2014/main" id="{5123E6E7-CB2D-84A8-401A-6ECBA05E2211}"/>
                  </a:ext>
                </a:extLst>
              </p:cNvPr>
              <p:cNvSpPr/>
              <p:nvPr/>
            </p:nvSpPr>
            <p:spPr>
              <a:xfrm>
                <a:off x="-2035486" y="97151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69" name="Freeform 1268">
                <a:extLst>
                  <a:ext uri="{FF2B5EF4-FFF2-40B4-BE49-F238E27FC236}">
                    <a16:creationId xmlns:a16="http://schemas.microsoft.com/office/drawing/2014/main" id="{8F9E4A2B-B63C-9B03-D222-905B450E33EC}"/>
                  </a:ext>
                </a:extLst>
              </p:cNvPr>
              <p:cNvSpPr/>
              <p:nvPr/>
            </p:nvSpPr>
            <p:spPr>
              <a:xfrm>
                <a:off x="-2009530"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70" name="Graphic 45">
              <a:extLst>
                <a:ext uri="{FF2B5EF4-FFF2-40B4-BE49-F238E27FC236}">
                  <a16:creationId xmlns:a16="http://schemas.microsoft.com/office/drawing/2014/main" id="{00946AED-88C0-6413-505D-79CF2148D6C7}"/>
                </a:ext>
              </a:extLst>
            </p:cNvPr>
            <p:cNvGrpSpPr/>
            <p:nvPr/>
          </p:nvGrpSpPr>
          <p:grpSpPr>
            <a:xfrm>
              <a:off x="-2066102" y="945607"/>
              <a:ext cx="51722" cy="51816"/>
              <a:chOff x="-2066102" y="945607"/>
              <a:chExt cx="51722" cy="51816"/>
            </a:xfrm>
          </p:grpSpPr>
          <p:sp>
            <p:nvSpPr>
              <p:cNvPr id="1271" name="Freeform 1270">
                <a:extLst>
                  <a:ext uri="{FF2B5EF4-FFF2-40B4-BE49-F238E27FC236}">
                    <a16:creationId xmlns:a16="http://schemas.microsoft.com/office/drawing/2014/main" id="{A8383EC7-E96C-5237-781E-AE3F61764B97}"/>
                  </a:ext>
                </a:extLst>
              </p:cNvPr>
              <p:cNvSpPr/>
              <p:nvPr/>
            </p:nvSpPr>
            <p:spPr>
              <a:xfrm>
                <a:off x="-2066102"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72" name="Freeform 1271">
                <a:extLst>
                  <a:ext uri="{FF2B5EF4-FFF2-40B4-BE49-F238E27FC236}">
                    <a16:creationId xmlns:a16="http://schemas.microsoft.com/office/drawing/2014/main" id="{BE335C4F-AE39-6087-CA3D-9BE2CACFD54D}"/>
                  </a:ext>
                </a:extLst>
              </p:cNvPr>
              <p:cNvSpPr/>
              <p:nvPr/>
            </p:nvSpPr>
            <p:spPr>
              <a:xfrm>
                <a:off x="-2040240"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73" name="Graphic 45">
              <a:extLst>
                <a:ext uri="{FF2B5EF4-FFF2-40B4-BE49-F238E27FC236}">
                  <a16:creationId xmlns:a16="http://schemas.microsoft.com/office/drawing/2014/main" id="{00A2C182-2FC9-50B3-85E6-3D30D243ABCD}"/>
                </a:ext>
              </a:extLst>
            </p:cNvPr>
            <p:cNvGrpSpPr/>
            <p:nvPr/>
          </p:nvGrpSpPr>
          <p:grpSpPr>
            <a:xfrm>
              <a:off x="-2071902" y="945607"/>
              <a:ext cx="51722" cy="51816"/>
              <a:chOff x="-2071902" y="945607"/>
              <a:chExt cx="51722" cy="51816"/>
            </a:xfrm>
          </p:grpSpPr>
          <p:sp>
            <p:nvSpPr>
              <p:cNvPr id="1274" name="Freeform 1273">
                <a:extLst>
                  <a:ext uri="{FF2B5EF4-FFF2-40B4-BE49-F238E27FC236}">
                    <a16:creationId xmlns:a16="http://schemas.microsoft.com/office/drawing/2014/main" id="{0B5961D2-FC6B-9513-F826-EE8CFBEF49B9}"/>
                  </a:ext>
                </a:extLst>
              </p:cNvPr>
              <p:cNvSpPr/>
              <p:nvPr/>
            </p:nvSpPr>
            <p:spPr>
              <a:xfrm>
                <a:off x="-2071902"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75" name="Freeform 1274">
                <a:extLst>
                  <a:ext uri="{FF2B5EF4-FFF2-40B4-BE49-F238E27FC236}">
                    <a16:creationId xmlns:a16="http://schemas.microsoft.com/office/drawing/2014/main" id="{334375B4-843E-22B4-F20B-090952327BC8}"/>
                  </a:ext>
                </a:extLst>
              </p:cNvPr>
              <p:cNvSpPr/>
              <p:nvPr/>
            </p:nvSpPr>
            <p:spPr>
              <a:xfrm>
                <a:off x="-2046040"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76" name="Graphic 45">
              <a:extLst>
                <a:ext uri="{FF2B5EF4-FFF2-40B4-BE49-F238E27FC236}">
                  <a16:creationId xmlns:a16="http://schemas.microsoft.com/office/drawing/2014/main" id="{A0EA87FD-C29F-8AA6-5074-98D69669010D}"/>
                </a:ext>
              </a:extLst>
            </p:cNvPr>
            <p:cNvGrpSpPr/>
            <p:nvPr/>
          </p:nvGrpSpPr>
          <p:grpSpPr>
            <a:xfrm>
              <a:off x="-2076466" y="945607"/>
              <a:ext cx="51818" cy="51816"/>
              <a:chOff x="-2076466" y="945607"/>
              <a:chExt cx="51818" cy="51816"/>
            </a:xfrm>
          </p:grpSpPr>
          <p:sp>
            <p:nvSpPr>
              <p:cNvPr id="1277" name="Freeform 1276">
                <a:extLst>
                  <a:ext uri="{FF2B5EF4-FFF2-40B4-BE49-F238E27FC236}">
                    <a16:creationId xmlns:a16="http://schemas.microsoft.com/office/drawing/2014/main" id="{24B0A701-59C7-F112-64F2-94DE74E4E270}"/>
                  </a:ext>
                </a:extLst>
              </p:cNvPr>
              <p:cNvSpPr/>
              <p:nvPr/>
            </p:nvSpPr>
            <p:spPr>
              <a:xfrm>
                <a:off x="-2076466" y="97151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78" name="Freeform 1277">
                <a:extLst>
                  <a:ext uri="{FF2B5EF4-FFF2-40B4-BE49-F238E27FC236}">
                    <a16:creationId xmlns:a16="http://schemas.microsoft.com/office/drawing/2014/main" id="{5B31827B-1F28-15F7-04D8-D641AEED5849}"/>
                  </a:ext>
                </a:extLst>
              </p:cNvPr>
              <p:cNvSpPr/>
              <p:nvPr/>
            </p:nvSpPr>
            <p:spPr>
              <a:xfrm>
                <a:off x="-2050509"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79" name="Graphic 45">
              <a:extLst>
                <a:ext uri="{FF2B5EF4-FFF2-40B4-BE49-F238E27FC236}">
                  <a16:creationId xmlns:a16="http://schemas.microsoft.com/office/drawing/2014/main" id="{26B9AED4-219C-6C29-DB81-7EC1903C7BC1}"/>
                </a:ext>
              </a:extLst>
            </p:cNvPr>
            <p:cNvGrpSpPr/>
            <p:nvPr/>
          </p:nvGrpSpPr>
          <p:grpSpPr>
            <a:xfrm>
              <a:off x="-2087209" y="945607"/>
              <a:ext cx="51722" cy="51816"/>
              <a:chOff x="-2087209" y="945607"/>
              <a:chExt cx="51722" cy="51816"/>
            </a:xfrm>
          </p:grpSpPr>
          <p:sp>
            <p:nvSpPr>
              <p:cNvPr id="1280" name="Freeform 1279">
                <a:extLst>
                  <a:ext uri="{FF2B5EF4-FFF2-40B4-BE49-F238E27FC236}">
                    <a16:creationId xmlns:a16="http://schemas.microsoft.com/office/drawing/2014/main" id="{257DFA55-1711-8BBC-876F-A1E29103DE1A}"/>
                  </a:ext>
                </a:extLst>
              </p:cNvPr>
              <p:cNvSpPr/>
              <p:nvPr/>
            </p:nvSpPr>
            <p:spPr>
              <a:xfrm>
                <a:off x="-2087209"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81" name="Freeform 1280">
                <a:extLst>
                  <a:ext uri="{FF2B5EF4-FFF2-40B4-BE49-F238E27FC236}">
                    <a16:creationId xmlns:a16="http://schemas.microsoft.com/office/drawing/2014/main" id="{22EC14C9-2ECD-5BC8-A7F5-9E9E554B51E3}"/>
                  </a:ext>
                </a:extLst>
              </p:cNvPr>
              <p:cNvSpPr/>
              <p:nvPr/>
            </p:nvSpPr>
            <p:spPr>
              <a:xfrm>
                <a:off x="-2061348"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82" name="Graphic 45">
              <a:extLst>
                <a:ext uri="{FF2B5EF4-FFF2-40B4-BE49-F238E27FC236}">
                  <a16:creationId xmlns:a16="http://schemas.microsoft.com/office/drawing/2014/main" id="{18B171C2-CECC-0AFC-2754-27229351124D}"/>
                </a:ext>
              </a:extLst>
            </p:cNvPr>
            <p:cNvGrpSpPr/>
            <p:nvPr/>
          </p:nvGrpSpPr>
          <p:grpSpPr>
            <a:xfrm>
              <a:off x="-2093009" y="945607"/>
              <a:ext cx="51722" cy="51816"/>
              <a:chOff x="-2093009" y="945607"/>
              <a:chExt cx="51722" cy="51816"/>
            </a:xfrm>
          </p:grpSpPr>
          <p:sp>
            <p:nvSpPr>
              <p:cNvPr id="1283" name="Freeform 1282">
                <a:extLst>
                  <a:ext uri="{FF2B5EF4-FFF2-40B4-BE49-F238E27FC236}">
                    <a16:creationId xmlns:a16="http://schemas.microsoft.com/office/drawing/2014/main" id="{C240BC30-818E-77E2-7495-94C8AC2D0526}"/>
                  </a:ext>
                </a:extLst>
              </p:cNvPr>
              <p:cNvSpPr/>
              <p:nvPr/>
            </p:nvSpPr>
            <p:spPr>
              <a:xfrm>
                <a:off x="-2093009"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84" name="Freeform 1283">
                <a:extLst>
                  <a:ext uri="{FF2B5EF4-FFF2-40B4-BE49-F238E27FC236}">
                    <a16:creationId xmlns:a16="http://schemas.microsoft.com/office/drawing/2014/main" id="{8C4486F2-AC9F-607B-1113-935A643065CC}"/>
                  </a:ext>
                </a:extLst>
              </p:cNvPr>
              <p:cNvSpPr/>
              <p:nvPr/>
            </p:nvSpPr>
            <p:spPr>
              <a:xfrm>
                <a:off x="-2067148"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85" name="Graphic 45">
              <a:extLst>
                <a:ext uri="{FF2B5EF4-FFF2-40B4-BE49-F238E27FC236}">
                  <a16:creationId xmlns:a16="http://schemas.microsoft.com/office/drawing/2014/main" id="{4560C2F6-E4AB-E309-A62E-C7C7DEBE23C2}"/>
                </a:ext>
              </a:extLst>
            </p:cNvPr>
            <p:cNvGrpSpPr/>
            <p:nvPr/>
          </p:nvGrpSpPr>
          <p:grpSpPr>
            <a:xfrm>
              <a:off x="-2108602" y="945607"/>
              <a:ext cx="51722" cy="51816"/>
              <a:chOff x="-2108602" y="945607"/>
              <a:chExt cx="51722" cy="51816"/>
            </a:xfrm>
          </p:grpSpPr>
          <p:sp>
            <p:nvSpPr>
              <p:cNvPr id="1286" name="Freeform 1285">
                <a:extLst>
                  <a:ext uri="{FF2B5EF4-FFF2-40B4-BE49-F238E27FC236}">
                    <a16:creationId xmlns:a16="http://schemas.microsoft.com/office/drawing/2014/main" id="{DD3C0965-0451-28CD-2693-6F7A30066D68}"/>
                  </a:ext>
                </a:extLst>
              </p:cNvPr>
              <p:cNvSpPr/>
              <p:nvPr/>
            </p:nvSpPr>
            <p:spPr>
              <a:xfrm>
                <a:off x="-2108602"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87" name="Freeform 1286">
                <a:extLst>
                  <a:ext uri="{FF2B5EF4-FFF2-40B4-BE49-F238E27FC236}">
                    <a16:creationId xmlns:a16="http://schemas.microsoft.com/office/drawing/2014/main" id="{D650FE51-DA18-EFE4-1405-B15D3C2DD169}"/>
                  </a:ext>
                </a:extLst>
              </p:cNvPr>
              <p:cNvSpPr/>
              <p:nvPr/>
            </p:nvSpPr>
            <p:spPr>
              <a:xfrm>
                <a:off x="-2082741"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88" name="Graphic 45">
              <a:extLst>
                <a:ext uri="{FF2B5EF4-FFF2-40B4-BE49-F238E27FC236}">
                  <a16:creationId xmlns:a16="http://schemas.microsoft.com/office/drawing/2014/main" id="{28541DD5-4F99-4C16-3E12-2A4467DD29CB}"/>
                </a:ext>
              </a:extLst>
            </p:cNvPr>
            <p:cNvGrpSpPr/>
            <p:nvPr/>
          </p:nvGrpSpPr>
          <p:grpSpPr>
            <a:xfrm>
              <a:off x="-2115543" y="945607"/>
              <a:ext cx="51722" cy="51816"/>
              <a:chOff x="-2115543" y="945607"/>
              <a:chExt cx="51722" cy="51816"/>
            </a:xfrm>
          </p:grpSpPr>
          <p:sp>
            <p:nvSpPr>
              <p:cNvPr id="1289" name="Freeform 1288">
                <a:extLst>
                  <a:ext uri="{FF2B5EF4-FFF2-40B4-BE49-F238E27FC236}">
                    <a16:creationId xmlns:a16="http://schemas.microsoft.com/office/drawing/2014/main" id="{407FEB89-662B-E694-4D9C-ED08ECE25A5A}"/>
                  </a:ext>
                </a:extLst>
              </p:cNvPr>
              <p:cNvSpPr/>
              <p:nvPr/>
            </p:nvSpPr>
            <p:spPr>
              <a:xfrm>
                <a:off x="-2115543"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90" name="Freeform 1289">
                <a:extLst>
                  <a:ext uri="{FF2B5EF4-FFF2-40B4-BE49-F238E27FC236}">
                    <a16:creationId xmlns:a16="http://schemas.microsoft.com/office/drawing/2014/main" id="{2EEAB108-55D3-3A02-A2F2-CBD0E70543A9}"/>
                  </a:ext>
                </a:extLst>
              </p:cNvPr>
              <p:cNvSpPr/>
              <p:nvPr/>
            </p:nvSpPr>
            <p:spPr>
              <a:xfrm>
                <a:off x="-2089682"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91" name="Graphic 45">
              <a:extLst>
                <a:ext uri="{FF2B5EF4-FFF2-40B4-BE49-F238E27FC236}">
                  <a16:creationId xmlns:a16="http://schemas.microsoft.com/office/drawing/2014/main" id="{FA339D2A-7F22-8C41-86C1-4963D68D84B6}"/>
                </a:ext>
              </a:extLst>
            </p:cNvPr>
            <p:cNvGrpSpPr/>
            <p:nvPr/>
          </p:nvGrpSpPr>
          <p:grpSpPr>
            <a:xfrm>
              <a:off x="-2128379" y="945607"/>
              <a:ext cx="51722" cy="51816"/>
              <a:chOff x="-2128379" y="945607"/>
              <a:chExt cx="51722" cy="51816"/>
            </a:xfrm>
          </p:grpSpPr>
          <p:sp>
            <p:nvSpPr>
              <p:cNvPr id="1292" name="Freeform 1291">
                <a:extLst>
                  <a:ext uri="{FF2B5EF4-FFF2-40B4-BE49-F238E27FC236}">
                    <a16:creationId xmlns:a16="http://schemas.microsoft.com/office/drawing/2014/main" id="{F5425763-2187-698F-833D-0B1D1E53B24E}"/>
                  </a:ext>
                </a:extLst>
              </p:cNvPr>
              <p:cNvSpPr/>
              <p:nvPr/>
            </p:nvSpPr>
            <p:spPr>
              <a:xfrm>
                <a:off x="-2128379"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93" name="Freeform 1292">
                <a:extLst>
                  <a:ext uri="{FF2B5EF4-FFF2-40B4-BE49-F238E27FC236}">
                    <a16:creationId xmlns:a16="http://schemas.microsoft.com/office/drawing/2014/main" id="{C54F1E22-BB34-E253-7058-827A8D7E0289}"/>
                  </a:ext>
                </a:extLst>
              </p:cNvPr>
              <p:cNvSpPr/>
              <p:nvPr/>
            </p:nvSpPr>
            <p:spPr>
              <a:xfrm>
                <a:off x="-2102517"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94" name="Graphic 45">
              <a:extLst>
                <a:ext uri="{FF2B5EF4-FFF2-40B4-BE49-F238E27FC236}">
                  <a16:creationId xmlns:a16="http://schemas.microsoft.com/office/drawing/2014/main" id="{EF892A77-97BA-4781-DB94-5A416279CC6C}"/>
                </a:ext>
              </a:extLst>
            </p:cNvPr>
            <p:cNvGrpSpPr/>
            <p:nvPr/>
          </p:nvGrpSpPr>
          <p:grpSpPr>
            <a:xfrm>
              <a:off x="-2144732" y="945607"/>
              <a:ext cx="51722" cy="51816"/>
              <a:chOff x="-2144732" y="945607"/>
              <a:chExt cx="51722" cy="51816"/>
            </a:xfrm>
          </p:grpSpPr>
          <p:sp>
            <p:nvSpPr>
              <p:cNvPr id="1295" name="Freeform 1294">
                <a:extLst>
                  <a:ext uri="{FF2B5EF4-FFF2-40B4-BE49-F238E27FC236}">
                    <a16:creationId xmlns:a16="http://schemas.microsoft.com/office/drawing/2014/main" id="{BE83B0FE-14DD-9D1E-2AAA-C1D5A86FBD6A}"/>
                  </a:ext>
                </a:extLst>
              </p:cNvPr>
              <p:cNvSpPr/>
              <p:nvPr/>
            </p:nvSpPr>
            <p:spPr>
              <a:xfrm>
                <a:off x="-2144732"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96" name="Freeform 1295">
                <a:extLst>
                  <a:ext uri="{FF2B5EF4-FFF2-40B4-BE49-F238E27FC236}">
                    <a16:creationId xmlns:a16="http://schemas.microsoft.com/office/drawing/2014/main" id="{27244173-3C5B-2E43-36E5-D8F580C31D75}"/>
                  </a:ext>
                </a:extLst>
              </p:cNvPr>
              <p:cNvSpPr/>
              <p:nvPr/>
            </p:nvSpPr>
            <p:spPr>
              <a:xfrm>
                <a:off x="-2118871"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97" name="Graphic 45">
              <a:extLst>
                <a:ext uri="{FF2B5EF4-FFF2-40B4-BE49-F238E27FC236}">
                  <a16:creationId xmlns:a16="http://schemas.microsoft.com/office/drawing/2014/main" id="{D273CAB8-D0B3-AC1B-9C7B-C32CE35DDA32}"/>
                </a:ext>
              </a:extLst>
            </p:cNvPr>
            <p:cNvGrpSpPr/>
            <p:nvPr/>
          </p:nvGrpSpPr>
          <p:grpSpPr>
            <a:xfrm>
              <a:off x="-2149581" y="945607"/>
              <a:ext cx="51818" cy="51816"/>
              <a:chOff x="-2149581" y="945607"/>
              <a:chExt cx="51818" cy="51816"/>
            </a:xfrm>
          </p:grpSpPr>
          <p:sp>
            <p:nvSpPr>
              <p:cNvPr id="1298" name="Freeform 1297">
                <a:extLst>
                  <a:ext uri="{FF2B5EF4-FFF2-40B4-BE49-F238E27FC236}">
                    <a16:creationId xmlns:a16="http://schemas.microsoft.com/office/drawing/2014/main" id="{DFC5B8C4-6DE5-3E33-3D12-8DCD38607394}"/>
                  </a:ext>
                </a:extLst>
              </p:cNvPr>
              <p:cNvSpPr/>
              <p:nvPr/>
            </p:nvSpPr>
            <p:spPr>
              <a:xfrm>
                <a:off x="-2149581" y="97151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99" name="Freeform 1298">
                <a:extLst>
                  <a:ext uri="{FF2B5EF4-FFF2-40B4-BE49-F238E27FC236}">
                    <a16:creationId xmlns:a16="http://schemas.microsoft.com/office/drawing/2014/main" id="{26E8041E-E7CF-0434-9197-79DE371DFECC}"/>
                  </a:ext>
                </a:extLst>
              </p:cNvPr>
              <p:cNvSpPr/>
              <p:nvPr/>
            </p:nvSpPr>
            <p:spPr>
              <a:xfrm>
                <a:off x="-2123625"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00" name="Graphic 45">
              <a:extLst>
                <a:ext uri="{FF2B5EF4-FFF2-40B4-BE49-F238E27FC236}">
                  <a16:creationId xmlns:a16="http://schemas.microsoft.com/office/drawing/2014/main" id="{D8C5F007-C7E0-C235-B010-547E7679F858}"/>
                </a:ext>
              </a:extLst>
            </p:cNvPr>
            <p:cNvGrpSpPr/>
            <p:nvPr/>
          </p:nvGrpSpPr>
          <p:grpSpPr>
            <a:xfrm>
              <a:off x="-2160325" y="945607"/>
              <a:ext cx="51722" cy="51816"/>
              <a:chOff x="-2160325" y="945607"/>
              <a:chExt cx="51722" cy="51816"/>
            </a:xfrm>
          </p:grpSpPr>
          <p:sp>
            <p:nvSpPr>
              <p:cNvPr id="1301" name="Freeform 1300">
                <a:extLst>
                  <a:ext uri="{FF2B5EF4-FFF2-40B4-BE49-F238E27FC236}">
                    <a16:creationId xmlns:a16="http://schemas.microsoft.com/office/drawing/2014/main" id="{DC28037C-71A4-9C3F-7C16-2C9E11C6186E}"/>
                  </a:ext>
                </a:extLst>
              </p:cNvPr>
              <p:cNvSpPr/>
              <p:nvPr/>
            </p:nvSpPr>
            <p:spPr>
              <a:xfrm>
                <a:off x="-2160325"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02" name="Freeform 1301">
                <a:extLst>
                  <a:ext uri="{FF2B5EF4-FFF2-40B4-BE49-F238E27FC236}">
                    <a16:creationId xmlns:a16="http://schemas.microsoft.com/office/drawing/2014/main" id="{6B19CD76-E8E0-C9D2-3362-EE9C1BCF97F3}"/>
                  </a:ext>
                </a:extLst>
              </p:cNvPr>
              <p:cNvSpPr/>
              <p:nvPr/>
            </p:nvSpPr>
            <p:spPr>
              <a:xfrm>
                <a:off x="-2134464"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03" name="Graphic 45">
              <a:extLst>
                <a:ext uri="{FF2B5EF4-FFF2-40B4-BE49-F238E27FC236}">
                  <a16:creationId xmlns:a16="http://schemas.microsoft.com/office/drawing/2014/main" id="{02452189-5D66-870F-99FA-08AA3496C2BD}"/>
                </a:ext>
              </a:extLst>
            </p:cNvPr>
            <p:cNvGrpSpPr/>
            <p:nvPr/>
          </p:nvGrpSpPr>
          <p:grpSpPr>
            <a:xfrm>
              <a:off x="-2165555" y="945607"/>
              <a:ext cx="51722" cy="51816"/>
              <a:chOff x="-2165555" y="945607"/>
              <a:chExt cx="51722" cy="51816"/>
            </a:xfrm>
          </p:grpSpPr>
          <p:sp>
            <p:nvSpPr>
              <p:cNvPr id="1304" name="Freeform 1303">
                <a:extLst>
                  <a:ext uri="{FF2B5EF4-FFF2-40B4-BE49-F238E27FC236}">
                    <a16:creationId xmlns:a16="http://schemas.microsoft.com/office/drawing/2014/main" id="{D9F34339-37AC-B80C-42E0-A3CE795493AF}"/>
                  </a:ext>
                </a:extLst>
              </p:cNvPr>
              <p:cNvSpPr/>
              <p:nvPr/>
            </p:nvSpPr>
            <p:spPr>
              <a:xfrm>
                <a:off x="-2165555"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05" name="Freeform 1304">
                <a:extLst>
                  <a:ext uri="{FF2B5EF4-FFF2-40B4-BE49-F238E27FC236}">
                    <a16:creationId xmlns:a16="http://schemas.microsoft.com/office/drawing/2014/main" id="{4BF8E8A3-6F3C-CE4E-6BA3-AB1E5EFA0C62}"/>
                  </a:ext>
                </a:extLst>
              </p:cNvPr>
              <p:cNvSpPr/>
              <p:nvPr/>
            </p:nvSpPr>
            <p:spPr>
              <a:xfrm>
                <a:off x="-2139693"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06" name="Graphic 45">
              <a:extLst>
                <a:ext uri="{FF2B5EF4-FFF2-40B4-BE49-F238E27FC236}">
                  <a16:creationId xmlns:a16="http://schemas.microsoft.com/office/drawing/2014/main" id="{FC2B4094-91F2-3471-33B3-EBD7FFDDD0E6}"/>
                </a:ext>
              </a:extLst>
            </p:cNvPr>
            <p:cNvGrpSpPr/>
            <p:nvPr/>
          </p:nvGrpSpPr>
          <p:grpSpPr>
            <a:xfrm>
              <a:off x="-2181433" y="945607"/>
              <a:ext cx="51722" cy="51816"/>
              <a:chOff x="-2181433" y="945607"/>
              <a:chExt cx="51722" cy="51816"/>
            </a:xfrm>
          </p:grpSpPr>
          <p:sp>
            <p:nvSpPr>
              <p:cNvPr id="1307" name="Freeform 1306">
                <a:extLst>
                  <a:ext uri="{FF2B5EF4-FFF2-40B4-BE49-F238E27FC236}">
                    <a16:creationId xmlns:a16="http://schemas.microsoft.com/office/drawing/2014/main" id="{875A6927-93D6-44BB-6D7C-7DF047FAED31}"/>
                  </a:ext>
                </a:extLst>
              </p:cNvPr>
              <p:cNvSpPr/>
              <p:nvPr/>
            </p:nvSpPr>
            <p:spPr>
              <a:xfrm>
                <a:off x="-2181433"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08" name="Freeform 1307">
                <a:extLst>
                  <a:ext uri="{FF2B5EF4-FFF2-40B4-BE49-F238E27FC236}">
                    <a16:creationId xmlns:a16="http://schemas.microsoft.com/office/drawing/2014/main" id="{E5AFCAB2-5217-53CF-FD4A-E5D6482F1CEF}"/>
                  </a:ext>
                </a:extLst>
              </p:cNvPr>
              <p:cNvSpPr/>
              <p:nvPr/>
            </p:nvSpPr>
            <p:spPr>
              <a:xfrm>
                <a:off x="-2155571"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09" name="Graphic 45">
              <a:extLst>
                <a:ext uri="{FF2B5EF4-FFF2-40B4-BE49-F238E27FC236}">
                  <a16:creationId xmlns:a16="http://schemas.microsoft.com/office/drawing/2014/main" id="{ACBEED91-D720-61BE-4940-8064F9FBD151}"/>
                </a:ext>
              </a:extLst>
            </p:cNvPr>
            <p:cNvGrpSpPr/>
            <p:nvPr/>
          </p:nvGrpSpPr>
          <p:grpSpPr>
            <a:xfrm>
              <a:off x="-2184951" y="945607"/>
              <a:ext cx="51818" cy="51816"/>
              <a:chOff x="-2184951" y="945607"/>
              <a:chExt cx="51818" cy="51816"/>
            </a:xfrm>
          </p:grpSpPr>
          <p:sp>
            <p:nvSpPr>
              <p:cNvPr id="1310" name="Freeform 1309">
                <a:extLst>
                  <a:ext uri="{FF2B5EF4-FFF2-40B4-BE49-F238E27FC236}">
                    <a16:creationId xmlns:a16="http://schemas.microsoft.com/office/drawing/2014/main" id="{25421EF8-4DC4-8B0E-35E4-057903DB66F7}"/>
                  </a:ext>
                </a:extLst>
              </p:cNvPr>
              <p:cNvSpPr/>
              <p:nvPr/>
            </p:nvSpPr>
            <p:spPr>
              <a:xfrm>
                <a:off x="-2184951" y="97151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11" name="Freeform 1310">
                <a:extLst>
                  <a:ext uri="{FF2B5EF4-FFF2-40B4-BE49-F238E27FC236}">
                    <a16:creationId xmlns:a16="http://schemas.microsoft.com/office/drawing/2014/main" id="{E0EBDCA1-C137-E6E4-E9A4-C460ACB0CA6C}"/>
                  </a:ext>
                </a:extLst>
              </p:cNvPr>
              <p:cNvSpPr/>
              <p:nvPr/>
            </p:nvSpPr>
            <p:spPr>
              <a:xfrm>
                <a:off x="-2159089"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2" name="Graphic 45">
              <a:extLst>
                <a:ext uri="{FF2B5EF4-FFF2-40B4-BE49-F238E27FC236}">
                  <a16:creationId xmlns:a16="http://schemas.microsoft.com/office/drawing/2014/main" id="{6B42FA7B-EF87-FB8C-50F1-25C0417659CF}"/>
                </a:ext>
              </a:extLst>
            </p:cNvPr>
            <p:cNvGrpSpPr/>
            <p:nvPr/>
          </p:nvGrpSpPr>
          <p:grpSpPr>
            <a:xfrm>
              <a:off x="-2189419" y="945607"/>
              <a:ext cx="51818" cy="51816"/>
              <a:chOff x="-2189419" y="945607"/>
              <a:chExt cx="51818" cy="51816"/>
            </a:xfrm>
          </p:grpSpPr>
          <p:sp>
            <p:nvSpPr>
              <p:cNvPr id="1313" name="Freeform 1312">
                <a:extLst>
                  <a:ext uri="{FF2B5EF4-FFF2-40B4-BE49-F238E27FC236}">
                    <a16:creationId xmlns:a16="http://schemas.microsoft.com/office/drawing/2014/main" id="{B6BC53C7-46F3-CA37-EF45-565821E9E050}"/>
                  </a:ext>
                </a:extLst>
              </p:cNvPr>
              <p:cNvSpPr/>
              <p:nvPr/>
            </p:nvSpPr>
            <p:spPr>
              <a:xfrm>
                <a:off x="-2189419" y="97151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14" name="Freeform 1313">
                <a:extLst>
                  <a:ext uri="{FF2B5EF4-FFF2-40B4-BE49-F238E27FC236}">
                    <a16:creationId xmlns:a16="http://schemas.microsoft.com/office/drawing/2014/main" id="{62FBFEF0-EC12-E172-910C-AB9BC793C589}"/>
                  </a:ext>
                </a:extLst>
              </p:cNvPr>
              <p:cNvSpPr/>
              <p:nvPr/>
            </p:nvSpPr>
            <p:spPr>
              <a:xfrm>
                <a:off x="-2163558"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5" name="Graphic 45">
              <a:extLst>
                <a:ext uri="{FF2B5EF4-FFF2-40B4-BE49-F238E27FC236}">
                  <a16:creationId xmlns:a16="http://schemas.microsoft.com/office/drawing/2014/main" id="{DDF2A1C3-5B34-91E9-43C1-B398124E3E46}"/>
                </a:ext>
              </a:extLst>
            </p:cNvPr>
            <p:cNvGrpSpPr/>
            <p:nvPr/>
          </p:nvGrpSpPr>
          <p:grpSpPr>
            <a:xfrm>
              <a:off x="-2193413" y="945607"/>
              <a:ext cx="51818" cy="51816"/>
              <a:chOff x="-2193413" y="945607"/>
              <a:chExt cx="51818" cy="51816"/>
            </a:xfrm>
          </p:grpSpPr>
          <p:sp>
            <p:nvSpPr>
              <p:cNvPr id="1316" name="Freeform 1315">
                <a:extLst>
                  <a:ext uri="{FF2B5EF4-FFF2-40B4-BE49-F238E27FC236}">
                    <a16:creationId xmlns:a16="http://schemas.microsoft.com/office/drawing/2014/main" id="{C8BDE58E-4E0D-DBAD-E8DA-4D04A46F87D1}"/>
                  </a:ext>
                </a:extLst>
              </p:cNvPr>
              <p:cNvSpPr/>
              <p:nvPr/>
            </p:nvSpPr>
            <p:spPr>
              <a:xfrm>
                <a:off x="-2193413" y="97151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17" name="Freeform 1316">
                <a:extLst>
                  <a:ext uri="{FF2B5EF4-FFF2-40B4-BE49-F238E27FC236}">
                    <a16:creationId xmlns:a16="http://schemas.microsoft.com/office/drawing/2014/main" id="{D15D13B6-4530-B5F9-C789-F57965299F70}"/>
                  </a:ext>
                </a:extLst>
              </p:cNvPr>
              <p:cNvSpPr/>
              <p:nvPr/>
            </p:nvSpPr>
            <p:spPr>
              <a:xfrm>
                <a:off x="-2167456"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8" name="Graphic 45">
              <a:extLst>
                <a:ext uri="{FF2B5EF4-FFF2-40B4-BE49-F238E27FC236}">
                  <a16:creationId xmlns:a16="http://schemas.microsoft.com/office/drawing/2014/main" id="{CEA89757-2A1F-A01E-A6CC-5B2D01166364}"/>
                </a:ext>
              </a:extLst>
            </p:cNvPr>
            <p:cNvGrpSpPr/>
            <p:nvPr/>
          </p:nvGrpSpPr>
          <p:grpSpPr>
            <a:xfrm>
              <a:off x="-2197691" y="945607"/>
              <a:ext cx="51818" cy="51816"/>
              <a:chOff x="-2197691" y="945607"/>
              <a:chExt cx="51818" cy="51816"/>
            </a:xfrm>
          </p:grpSpPr>
          <p:sp>
            <p:nvSpPr>
              <p:cNvPr id="1319" name="Freeform 1318">
                <a:extLst>
                  <a:ext uri="{FF2B5EF4-FFF2-40B4-BE49-F238E27FC236}">
                    <a16:creationId xmlns:a16="http://schemas.microsoft.com/office/drawing/2014/main" id="{EADBE510-83FF-0425-3483-8A6B9A38DE95}"/>
                  </a:ext>
                </a:extLst>
              </p:cNvPr>
              <p:cNvSpPr/>
              <p:nvPr/>
            </p:nvSpPr>
            <p:spPr>
              <a:xfrm>
                <a:off x="-2197691" y="97151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20" name="Freeform 1319">
                <a:extLst>
                  <a:ext uri="{FF2B5EF4-FFF2-40B4-BE49-F238E27FC236}">
                    <a16:creationId xmlns:a16="http://schemas.microsoft.com/office/drawing/2014/main" id="{D9D4D4EA-0E9F-F561-0791-C55639942F6F}"/>
                  </a:ext>
                </a:extLst>
              </p:cNvPr>
              <p:cNvSpPr/>
              <p:nvPr/>
            </p:nvSpPr>
            <p:spPr>
              <a:xfrm>
                <a:off x="-2171735"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1" name="Graphic 45">
              <a:extLst>
                <a:ext uri="{FF2B5EF4-FFF2-40B4-BE49-F238E27FC236}">
                  <a16:creationId xmlns:a16="http://schemas.microsoft.com/office/drawing/2014/main" id="{D3C2C763-E520-C5AD-071C-7F68969EFC6E}"/>
                </a:ext>
              </a:extLst>
            </p:cNvPr>
            <p:cNvGrpSpPr/>
            <p:nvPr/>
          </p:nvGrpSpPr>
          <p:grpSpPr>
            <a:xfrm>
              <a:off x="-2201304" y="945607"/>
              <a:ext cx="51722" cy="51816"/>
              <a:chOff x="-2201304" y="945607"/>
              <a:chExt cx="51722" cy="51816"/>
            </a:xfrm>
          </p:grpSpPr>
          <p:sp>
            <p:nvSpPr>
              <p:cNvPr id="1322" name="Freeform 1321">
                <a:extLst>
                  <a:ext uri="{FF2B5EF4-FFF2-40B4-BE49-F238E27FC236}">
                    <a16:creationId xmlns:a16="http://schemas.microsoft.com/office/drawing/2014/main" id="{ECD10FC3-35AD-86D3-1739-D88AF32F1289}"/>
                  </a:ext>
                </a:extLst>
              </p:cNvPr>
              <p:cNvSpPr/>
              <p:nvPr/>
            </p:nvSpPr>
            <p:spPr>
              <a:xfrm>
                <a:off x="-2201304"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23" name="Freeform 1322">
                <a:extLst>
                  <a:ext uri="{FF2B5EF4-FFF2-40B4-BE49-F238E27FC236}">
                    <a16:creationId xmlns:a16="http://schemas.microsoft.com/office/drawing/2014/main" id="{60A36C5E-ED35-9A90-D0F6-0A9D777C00FE}"/>
                  </a:ext>
                </a:extLst>
              </p:cNvPr>
              <p:cNvSpPr/>
              <p:nvPr/>
            </p:nvSpPr>
            <p:spPr>
              <a:xfrm>
                <a:off x="-2175443"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4" name="Graphic 45">
              <a:extLst>
                <a:ext uri="{FF2B5EF4-FFF2-40B4-BE49-F238E27FC236}">
                  <a16:creationId xmlns:a16="http://schemas.microsoft.com/office/drawing/2014/main" id="{0677A606-05DC-C353-61CD-09E0B37C6576}"/>
                </a:ext>
              </a:extLst>
            </p:cNvPr>
            <p:cNvGrpSpPr/>
            <p:nvPr/>
          </p:nvGrpSpPr>
          <p:grpSpPr>
            <a:xfrm>
              <a:off x="-2205868" y="945607"/>
              <a:ext cx="51722" cy="51816"/>
              <a:chOff x="-2205868" y="945607"/>
              <a:chExt cx="51722" cy="51816"/>
            </a:xfrm>
          </p:grpSpPr>
          <p:sp>
            <p:nvSpPr>
              <p:cNvPr id="1325" name="Freeform 1324">
                <a:extLst>
                  <a:ext uri="{FF2B5EF4-FFF2-40B4-BE49-F238E27FC236}">
                    <a16:creationId xmlns:a16="http://schemas.microsoft.com/office/drawing/2014/main" id="{0E4F1E8A-EDDD-6A6F-B3B2-04E1EFC03EF7}"/>
                  </a:ext>
                </a:extLst>
              </p:cNvPr>
              <p:cNvSpPr/>
              <p:nvPr/>
            </p:nvSpPr>
            <p:spPr>
              <a:xfrm>
                <a:off x="-2205868"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26" name="Freeform 1325">
                <a:extLst>
                  <a:ext uri="{FF2B5EF4-FFF2-40B4-BE49-F238E27FC236}">
                    <a16:creationId xmlns:a16="http://schemas.microsoft.com/office/drawing/2014/main" id="{1C32925D-8A34-24F5-BCE4-A204A804AE7B}"/>
                  </a:ext>
                </a:extLst>
              </p:cNvPr>
              <p:cNvSpPr/>
              <p:nvPr/>
            </p:nvSpPr>
            <p:spPr>
              <a:xfrm>
                <a:off x="-2180007"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7" name="Graphic 45">
              <a:extLst>
                <a:ext uri="{FF2B5EF4-FFF2-40B4-BE49-F238E27FC236}">
                  <a16:creationId xmlns:a16="http://schemas.microsoft.com/office/drawing/2014/main" id="{3C94E478-B68E-1576-8E98-BC223F7E50A3}"/>
                </a:ext>
              </a:extLst>
            </p:cNvPr>
            <p:cNvGrpSpPr/>
            <p:nvPr/>
          </p:nvGrpSpPr>
          <p:grpSpPr>
            <a:xfrm>
              <a:off x="-2223553" y="945607"/>
              <a:ext cx="51818" cy="51816"/>
              <a:chOff x="-2223553" y="945607"/>
              <a:chExt cx="51818" cy="51816"/>
            </a:xfrm>
          </p:grpSpPr>
          <p:sp>
            <p:nvSpPr>
              <p:cNvPr id="1328" name="Freeform 1327">
                <a:extLst>
                  <a:ext uri="{FF2B5EF4-FFF2-40B4-BE49-F238E27FC236}">
                    <a16:creationId xmlns:a16="http://schemas.microsoft.com/office/drawing/2014/main" id="{B247C41D-90B1-543E-20DE-626C4E751B52}"/>
                  </a:ext>
                </a:extLst>
              </p:cNvPr>
              <p:cNvSpPr/>
              <p:nvPr/>
            </p:nvSpPr>
            <p:spPr>
              <a:xfrm>
                <a:off x="-2223553" y="97151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29" name="Freeform 1328">
                <a:extLst>
                  <a:ext uri="{FF2B5EF4-FFF2-40B4-BE49-F238E27FC236}">
                    <a16:creationId xmlns:a16="http://schemas.microsoft.com/office/drawing/2014/main" id="{1E3147E1-D5F0-068A-DE19-8FA501EBA9D7}"/>
                  </a:ext>
                </a:extLst>
              </p:cNvPr>
              <p:cNvSpPr/>
              <p:nvPr/>
            </p:nvSpPr>
            <p:spPr>
              <a:xfrm>
                <a:off x="-2197691"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30" name="Graphic 45">
              <a:extLst>
                <a:ext uri="{FF2B5EF4-FFF2-40B4-BE49-F238E27FC236}">
                  <a16:creationId xmlns:a16="http://schemas.microsoft.com/office/drawing/2014/main" id="{26A24242-88FB-22F6-C544-696ABEA29D93}"/>
                </a:ext>
              </a:extLst>
            </p:cNvPr>
            <p:cNvGrpSpPr/>
            <p:nvPr/>
          </p:nvGrpSpPr>
          <p:grpSpPr>
            <a:xfrm>
              <a:off x="-2227166" y="945607"/>
              <a:ext cx="51722" cy="51816"/>
              <a:chOff x="-2227166" y="945607"/>
              <a:chExt cx="51722" cy="51816"/>
            </a:xfrm>
          </p:grpSpPr>
          <p:sp>
            <p:nvSpPr>
              <p:cNvPr id="1331" name="Freeform 1330">
                <a:extLst>
                  <a:ext uri="{FF2B5EF4-FFF2-40B4-BE49-F238E27FC236}">
                    <a16:creationId xmlns:a16="http://schemas.microsoft.com/office/drawing/2014/main" id="{F075942A-D151-6CA6-F758-81716AE3E687}"/>
                  </a:ext>
                </a:extLst>
              </p:cNvPr>
              <p:cNvSpPr/>
              <p:nvPr/>
            </p:nvSpPr>
            <p:spPr>
              <a:xfrm>
                <a:off x="-2227166"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32" name="Freeform 1331">
                <a:extLst>
                  <a:ext uri="{FF2B5EF4-FFF2-40B4-BE49-F238E27FC236}">
                    <a16:creationId xmlns:a16="http://schemas.microsoft.com/office/drawing/2014/main" id="{0919C367-0E5A-F0A4-91E2-6F231A4AB4CE}"/>
                  </a:ext>
                </a:extLst>
              </p:cNvPr>
              <p:cNvSpPr/>
              <p:nvPr/>
            </p:nvSpPr>
            <p:spPr>
              <a:xfrm>
                <a:off x="-2201304"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33" name="Graphic 45">
              <a:extLst>
                <a:ext uri="{FF2B5EF4-FFF2-40B4-BE49-F238E27FC236}">
                  <a16:creationId xmlns:a16="http://schemas.microsoft.com/office/drawing/2014/main" id="{CD4B9649-624D-64D6-0F57-A5193CA03FEB}"/>
                </a:ext>
              </a:extLst>
            </p:cNvPr>
            <p:cNvGrpSpPr/>
            <p:nvPr/>
          </p:nvGrpSpPr>
          <p:grpSpPr>
            <a:xfrm>
              <a:off x="-2239241" y="945607"/>
              <a:ext cx="51818" cy="51816"/>
              <a:chOff x="-2239241" y="945607"/>
              <a:chExt cx="51818" cy="51816"/>
            </a:xfrm>
          </p:grpSpPr>
          <p:sp>
            <p:nvSpPr>
              <p:cNvPr id="1334" name="Freeform 1333">
                <a:extLst>
                  <a:ext uri="{FF2B5EF4-FFF2-40B4-BE49-F238E27FC236}">
                    <a16:creationId xmlns:a16="http://schemas.microsoft.com/office/drawing/2014/main" id="{BD9AA80A-1E3E-1E8A-AACD-D2FDBF3B90A5}"/>
                  </a:ext>
                </a:extLst>
              </p:cNvPr>
              <p:cNvSpPr/>
              <p:nvPr/>
            </p:nvSpPr>
            <p:spPr>
              <a:xfrm>
                <a:off x="-2239241" y="97151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35" name="Freeform 1334">
                <a:extLst>
                  <a:ext uri="{FF2B5EF4-FFF2-40B4-BE49-F238E27FC236}">
                    <a16:creationId xmlns:a16="http://schemas.microsoft.com/office/drawing/2014/main" id="{310FBE01-1D2B-6AE8-C32F-AF5CDAEB2C6E}"/>
                  </a:ext>
                </a:extLst>
              </p:cNvPr>
              <p:cNvSpPr/>
              <p:nvPr/>
            </p:nvSpPr>
            <p:spPr>
              <a:xfrm>
                <a:off x="-2213379"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36" name="Graphic 45">
              <a:extLst>
                <a:ext uri="{FF2B5EF4-FFF2-40B4-BE49-F238E27FC236}">
                  <a16:creationId xmlns:a16="http://schemas.microsoft.com/office/drawing/2014/main" id="{475290BB-9F33-2E45-D1F6-E211A82E3592}"/>
                </a:ext>
              </a:extLst>
            </p:cNvPr>
            <p:cNvGrpSpPr/>
            <p:nvPr/>
          </p:nvGrpSpPr>
          <p:grpSpPr>
            <a:xfrm>
              <a:off x="-2244185" y="945607"/>
              <a:ext cx="51818" cy="51816"/>
              <a:chOff x="-2244185" y="945607"/>
              <a:chExt cx="51818" cy="51816"/>
            </a:xfrm>
          </p:grpSpPr>
          <p:sp>
            <p:nvSpPr>
              <p:cNvPr id="1337" name="Freeform 1336">
                <a:extLst>
                  <a:ext uri="{FF2B5EF4-FFF2-40B4-BE49-F238E27FC236}">
                    <a16:creationId xmlns:a16="http://schemas.microsoft.com/office/drawing/2014/main" id="{DCC91434-E431-2583-FB56-B7F14CCF9A1C}"/>
                  </a:ext>
                </a:extLst>
              </p:cNvPr>
              <p:cNvSpPr/>
              <p:nvPr/>
            </p:nvSpPr>
            <p:spPr>
              <a:xfrm>
                <a:off x="-2244185" y="97151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38" name="Freeform 1337">
                <a:extLst>
                  <a:ext uri="{FF2B5EF4-FFF2-40B4-BE49-F238E27FC236}">
                    <a16:creationId xmlns:a16="http://schemas.microsoft.com/office/drawing/2014/main" id="{D82094D4-DE07-C010-7134-B3CC1FC74D4F}"/>
                  </a:ext>
                </a:extLst>
              </p:cNvPr>
              <p:cNvSpPr/>
              <p:nvPr/>
            </p:nvSpPr>
            <p:spPr>
              <a:xfrm>
                <a:off x="-2218228"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39" name="Graphic 45">
              <a:extLst>
                <a:ext uri="{FF2B5EF4-FFF2-40B4-BE49-F238E27FC236}">
                  <a16:creationId xmlns:a16="http://schemas.microsoft.com/office/drawing/2014/main" id="{FB50FD8E-AFD2-4756-C207-DC789130FD6B}"/>
                </a:ext>
              </a:extLst>
            </p:cNvPr>
            <p:cNvGrpSpPr/>
            <p:nvPr/>
          </p:nvGrpSpPr>
          <p:grpSpPr>
            <a:xfrm>
              <a:off x="-2248559" y="945607"/>
              <a:ext cx="51722" cy="51816"/>
              <a:chOff x="-2248559" y="945607"/>
              <a:chExt cx="51722" cy="51816"/>
            </a:xfrm>
          </p:grpSpPr>
          <p:sp>
            <p:nvSpPr>
              <p:cNvPr id="1340" name="Freeform 1339">
                <a:extLst>
                  <a:ext uri="{FF2B5EF4-FFF2-40B4-BE49-F238E27FC236}">
                    <a16:creationId xmlns:a16="http://schemas.microsoft.com/office/drawing/2014/main" id="{0C2553CB-F2D0-E457-CFD2-AED9F7140AE4}"/>
                  </a:ext>
                </a:extLst>
              </p:cNvPr>
              <p:cNvSpPr/>
              <p:nvPr/>
            </p:nvSpPr>
            <p:spPr>
              <a:xfrm>
                <a:off x="-2248559"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41" name="Freeform 1340">
                <a:extLst>
                  <a:ext uri="{FF2B5EF4-FFF2-40B4-BE49-F238E27FC236}">
                    <a16:creationId xmlns:a16="http://schemas.microsoft.com/office/drawing/2014/main" id="{FD8B8D40-3BAF-605E-2005-879EB38F3FBF}"/>
                  </a:ext>
                </a:extLst>
              </p:cNvPr>
              <p:cNvSpPr/>
              <p:nvPr/>
            </p:nvSpPr>
            <p:spPr>
              <a:xfrm>
                <a:off x="-2222697"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42" name="Graphic 45">
              <a:extLst>
                <a:ext uri="{FF2B5EF4-FFF2-40B4-BE49-F238E27FC236}">
                  <a16:creationId xmlns:a16="http://schemas.microsoft.com/office/drawing/2014/main" id="{CBA28677-5EF6-ED66-CEAF-D47A7BBBE6A2}"/>
                </a:ext>
              </a:extLst>
            </p:cNvPr>
            <p:cNvGrpSpPr/>
            <p:nvPr/>
          </p:nvGrpSpPr>
          <p:grpSpPr>
            <a:xfrm>
              <a:off x="-2259873" y="945607"/>
              <a:ext cx="51722" cy="51816"/>
              <a:chOff x="-2259873" y="945607"/>
              <a:chExt cx="51722" cy="51816"/>
            </a:xfrm>
          </p:grpSpPr>
          <p:sp>
            <p:nvSpPr>
              <p:cNvPr id="1343" name="Freeform 1342">
                <a:extLst>
                  <a:ext uri="{FF2B5EF4-FFF2-40B4-BE49-F238E27FC236}">
                    <a16:creationId xmlns:a16="http://schemas.microsoft.com/office/drawing/2014/main" id="{26E09AAA-4F0F-74B9-C864-298841C6ED6C}"/>
                  </a:ext>
                </a:extLst>
              </p:cNvPr>
              <p:cNvSpPr/>
              <p:nvPr/>
            </p:nvSpPr>
            <p:spPr>
              <a:xfrm>
                <a:off x="-2259873" y="97151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44" name="Freeform 1343">
                <a:extLst>
                  <a:ext uri="{FF2B5EF4-FFF2-40B4-BE49-F238E27FC236}">
                    <a16:creationId xmlns:a16="http://schemas.microsoft.com/office/drawing/2014/main" id="{6F2F68C3-0A28-59A9-7D69-CD193B24870E}"/>
                  </a:ext>
                </a:extLst>
              </p:cNvPr>
              <p:cNvSpPr/>
              <p:nvPr/>
            </p:nvSpPr>
            <p:spPr>
              <a:xfrm>
                <a:off x="-2234011" y="945607"/>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45" name="Graphic 45">
              <a:extLst>
                <a:ext uri="{FF2B5EF4-FFF2-40B4-BE49-F238E27FC236}">
                  <a16:creationId xmlns:a16="http://schemas.microsoft.com/office/drawing/2014/main" id="{63E6043D-00C3-7FDF-87D7-81ECB95AB51C}"/>
                </a:ext>
              </a:extLst>
            </p:cNvPr>
            <p:cNvGrpSpPr/>
            <p:nvPr/>
          </p:nvGrpSpPr>
          <p:grpSpPr>
            <a:xfrm>
              <a:off x="-2280315" y="935225"/>
              <a:ext cx="51722" cy="51815"/>
              <a:chOff x="-2280315" y="935225"/>
              <a:chExt cx="51722" cy="51815"/>
            </a:xfrm>
          </p:grpSpPr>
          <p:sp>
            <p:nvSpPr>
              <p:cNvPr id="1346" name="Freeform 1345">
                <a:extLst>
                  <a:ext uri="{FF2B5EF4-FFF2-40B4-BE49-F238E27FC236}">
                    <a16:creationId xmlns:a16="http://schemas.microsoft.com/office/drawing/2014/main" id="{4B049C80-7ED6-CAF3-C857-3CB435D86DC4}"/>
                  </a:ext>
                </a:extLst>
              </p:cNvPr>
              <p:cNvSpPr/>
              <p:nvPr/>
            </p:nvSpPr>
            <p:spPr>
              <a:xfrm>
                <a:off x="-2280315"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47" name="Freeform 1346">
                <a:extLst>
                  <a:ext uri="{FF2B5EF4-FFF2-40B4-BE49-F238E27FC236}">
                    <a16:creationId xmlns:a16="http://schemas.microsoft.com/office/drawing/2014/main" id="{5A130833-CCA7-10BA-0407-33E8BA8F50CD}"/>
                  </a:ext>
                </a:extLst>
              </p:cNvPr>
              <p:cNvSpPr/>
              <p:nvPr/>
            </p:nvSpPr>
            <p:spPr>
              <a:xfrm>
                <a:off x="-2254453"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48" name="Graphic 45">
              <a:extLst>
                <a:ext uri="{FF2B5EF4-FFF2-40B4-BE49-F238E27FC236}">
                  <a16:creationId xmlns:a16="http://schemas.microsoft.com/office/drawing/2014/main" id="{6E5E640E-559A-79E9-70CA-6DB38AD1082D}"/>
                </a:ext>
              </a:extLst>
            </p:cNvPr>
            <p:cNvGrpSpPr/>
            <p:nvPr/>
          </p:nvGrpSpPr>
          <p:grpSpPr>
            <a:xfrm>
              <a:off x="-2303990" y="935225"/>
              <a:ext cx="51722" cy="51815"/>
              <a:chOff x="-2303990" y="935225"/>
              <a:chExt cx="51722" cy="51815"/>
            </a:xfrm>
          </p:grpSpPr>
          <p:sp>
            <p:nvSpPr>
              <p:cNvPr id="1349" name="Freeform 1348">
                <a:extLst>
                  <a:ext uri="{FF2B5EF4-FFF2-40B4-BE49-F238E27FC236}">
                    <a16:creationId xmlns:a16="http://schemas.microsoft.com/office/drawing/2014/main" id="{9D58BFD6-9949-D9C0-EFAB-471FBF4A5ECB}"/>
                  </a:ext>
                </a:extLst>
              </p:cNvPr>
              <p:cNvSpPr/>
              <p:nvPr/>
            </p:nvSpPr>
            <p:spPr>
              <a:xfrm>
                <a:off x="-2303990"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50" name="Freeform 1349">
                <a:extLst>
                  <a:ext uri="{FF2B5EF4-FFF2-40B4-BE49-F238E27FC236}">
                    <a16:creationId xmlns:a16="http://schemas.microsoft.com/office/drawing/2014/main" id="{FAED91CA-BBBE-3C1B-090B-675E598AA60D}"/>
                  </a:ext>
                </a:extLst>
              </p:cNvPr>
              <p:cNvSpPr/>
              <p:nvPr/>
            </p:nvSpPr>
            <p:spPr>
              <a:xfrm>
                <a:off x="-2278128"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51" name="Graphic 45">
              <a:extLst>
                <a:ext uri="{FF2B5EF4-FFF2-40B4-BE49-F238E27FC236}">
                  <a16:creationId xmlns:a16="http://schemas.microsoft.com/office/drawing/2014/main" id="{9F7DAACB-B504-3A89-F60B-D00DF11DAD79}"/>
                </a:ext>
              </a:extLst>
            </p:cNvPr>
            <p:cNvGrpSpPr/>
            <p:nvPr/>
          </p:nvGrpSpPr>
          <p:grpSpPr>
            <a:xfrm>
              <a:off x="-2317015" y="935225"/>
              <a:ext cx="51722" cy="51815"/>
              <a:chOff x="-2317015" y="935225"/>
              <a:chExt cx="51722" cy="51815"/>
            </a:xfrm>
          </p:grpSpPr>
          <p:sp>
            <p:nvSpPr>
              <p:cNvPr id="1352" name="Freeform 1351">
                <a:extLst>
                  <a:ext uri="{FF2B5EF4-FFF2-40B4-BE49-F238E27FC236}">
                    <a16:creationId xmlns:a16="http://schemas.microsoft.com/office/drawing/2014/main" id="{3BF1768E-1EB0-1C19-D570-C5EB69A4D888}"/>
                  </a:ext>
                </a:extLst>
              </p:cNvPr>
              <p:cNvSpPr/>
              <p:nvPr/>
            </p:nvSpPr>
            <p:spPr>
              <a:xfrm>
                <a:off x="-2317015"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53" name="Freeform 1352">
                <a:extLst>
                  <a:ext uri="{FF2B5EF4-FFF2-40B4-BE49-F238E27FC236}">
                    <a16:creationId xmlns:a16="http://schemas.microsoft.com/office/drawing/2014/main" id="{3746BCB9-15A2-7CDC-6F52-F858E6B00A2D}"/>
                  </a:ext>
                </a:extLst>
              </p:cNvPr>
              <p:cNvSpPr/>
              <p:nvPr/>
            </p:nvSpPr>
            <p:spPr>
              <a:xfrm>
                <a:off x="-2291154"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54" name="Graphic 45">
              <a:extLst>
                <a:ext uri="{FF2B5EF4-FFF2-40B4-BE49-F238E27FC236}">
                  <a16:creationId xmlns:a16="http://schemas.microsoft.com/office/drawing/2014/main" id="{B16820F1-BB4B-889B-42D4-C6E7B33F5F58}"/>
                </a:ext>
              </a:extLst>
            </p:cNvPr>
            <p:cNvGrpSpPr/>
            <p:nvPr/>
          </p:nvGrpSpPr>
          <p:grpSpPr>
            <a:xfrm>
              <a:off x="-2337552" y="935225"/>
              <a:ext cx="51818" cy="51815"/>
              <a:chOff x="-2337552" y="935225"/>
              <a:chExt cx="51818" cy="51815"/>
            </a:xfrm>
          </p:grpSpPr>
          <p:sp>
            <p:nvSpPr>
              <p:cNvPr id="1355" name="Freeform 1354">
                <a:extLst>
                  <a:ext uri="{FF2B5EF4-FFF2-40B4-BE49-F238E27FC236}">
                    <a16:creationId xmlns:a16="http://schemas.microsoft.com/office/drawing/2014/main" id="{956591E0-2E44-E270-CF96-635B12A968BC}"/>
                  </a:ext>
                </a:extLst>
              </p:cNvPr>
              <p:cNvSpPr/>
              <p:nvPr/>
            </p:nvSpPr>
            <p:spPr>
              <a:xfrm>
                <a:off x="-2337552" y="96113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56" name="Freeform 1355">
                <a:extLst>
                  <a:ext uri="{FF2B5EF4-FFF2-40B4-BE49-F238E27FC236}">
                    <a16:creationId xmlns:a16="http://schemas.microsoft.com/office/drawing/2014/main" id="{9B7646BE-80C5-0828-7FE8-1180B32F4368}"/>
                  </a:ext>
                </a:extLst>
              </p:cNvPr>
              <p:cNvSpPr/>
              <p:nvPr/>
            </p:nvSpPr>
            <p:spPr>
              <a:xfrm>
                <a:off x="-2311596"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57" name="Graphic 45">
              <a:extLst>
                <a:ext uri="{FF2B5EF4-FFF2-40B4-BE49-F238E27FC236}">
                  <a16:creationId xmlns:a16="http://schemas.microsoft.com/office/drawing/2014/main" id="{A624CD68-6A06-3BD0-5013-7B24BA5DBF98}"/>
                </a:ext>
              </a:extLst>
            </p:cNvPr>
            <p:cNvGrpSpPr/>
            <p:nvPr/>
          </p:nvGrpSpPr>
          <p:grpSpPr>
            <a:xfrm>
              <a:off x="-2332608" y="935225"/>
              <a:ext cx="51722" cy="51815"/>
              <a:chOff x="-2332608" y="935225"/>
              <a:chExt cx="51722" cy="51815"/>
            </a:xfrm>
          </p:grpSpPr>
          <p:sp>
            <p:nvSpPr>
              <p:cNvPr id="1358" name="Freeform 1357">
                <a:extLst>
                  <a:ext uri="{FF2B5EF4-FFF2-40B4-BE49-F238E27FC236}">
                    <a16:creationId xmlns:a16="http://schemas.microsoft.com/office/drawing/2014/main" id="{8E724BF6-F7C8-6109-70CA-DAE7D1722B6D}"/>
                  </a:ext>
                </a:extLst>
              </p:cNvPr>
              <p:cNvSpPr/>
              <p:nvPr/>
            </p:nvSpPr>
            <p:spPr>
              <a:xfrm>
                <a:off x="-2332608"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59" name="Freeform 1358">
                <a:extLst>
                  <a:ext uri="{FF2B5EF4-FFF2-40B4-BE49-F238E27FC236}">
                    <a16:creationId xmlns:a16="http://schemas.microsoft.com/office/drawing/2014/main" id="{D16DE23E-320C-35D8-692F-70CF86CE0443}"/>
                  </a:ext>
                </a:extLst>
              </p:cNvPr>
              <p:cNvSpPr/>
              <p:nvPr/>
            </p:nvSpPr>
            <p:spPr>
              <a:xfrm>
                <a:off x="-2306747"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60" name="Graphic 45">
              <a:extLst>
                <a:ext uri="{FF2B5EF4-FFF2-40B4-BE49-F238E27FC236}">
                  <a16:creationId xmlns:a16="http://schemas.microsoft.com/office/drawing/2014/main" id="{89263F8B-2019-A453-AA4F-17F97C1E5EDB}"/>
                </a:ext>
              </a:extLst>
            </p:cNvPr>
            <p:cNvGrpSpPr/>
            <p:nvPr/>
          </p:nvGrpSpPr>
          <p:grpSpPr>
            <a:xfrm>
              <a:off x="-2363984" y="935225"/>
              <a:ext cx="51818" cy="51815"/>
              <a:chOff x="-2363984" y="935225"/>
              <a:chExt cx="51818" cy="51815"/>
            </a:xfrm>
          </p:grpSpPr>
          <p:sp>
            <p:nvSpPr>
              <p:cNvPr id="1361" name="Freeform 1360">
                <a:extLst>
                  <a:ext uri="{FF2B5EF4-FFF2-40B4-BE49-F238E27FC236}">
                    <a16:creationId xmlns:a16="http://schemas.microsoft.com/office/drawing/2014/main" id="{38DDACE8-195F-6C35-A18A-74A6A119CE2C}"/>
                  </a:ext>
                </a:extLst>
              </p:cNvPr>
              <p:cNvSpPr/>
              <p:nvPr/>
            </p:nvSpPr>
            <p:spPr>
              <a:xfrm>
                <a:off x="-2363984" y="96113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62" name="Freeform 1361">
                <a:extLst>
                  <a:ext uri="{FF2B5EF4-FFF2-40B4-BE49-F238E27FC236}">
                    <a16:creationId xmlns:a16="http://schemas.microsoft.com/office/drawing/2014/main" id="{1EB05F23-51D8-8EF1-07AF-8FAF78D92DA0}"/>
                  </a:ext>
                </a:extLst>
              </p:cNvPr>
              <p:cNvSpPr/>
              <p:nvPr/>
            </p:nvSpPr>
            <p:spPr>
              <a:xfrm>
                <a:off x="-2338028"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63" name="Graphic 45">
              <a:extLst>
                <a:ext uri="{FF2B5EF4-FFF2-40B4-BE49-F238E27FC236}">
                  <a16:creationId xmlns:a16="http://schemas.microsoft.com/office/drawing/2014/main" id="{66B2B843-F5DB-7AB6-9A63-E9B20622A69C}"/>
                </a:ext>
              </a:extLst>
            </p:cNvPr>
            <p:cNvGrpSpPr/>
            <p:nvPr/>
          </p:nvGrpSpPr>
          <p:grpSpPr>
            <a:xfrm>
              <a:off x="-2374253" y="935225"/>
              <a:ext cx="51722" cy="51815"/>
              <a:chOff x="-2374253" y="935225"/>
              <a:chExt cx="51722" cy="51815"/>
            </a:xfrm>
          </p:grpSpPr>
          <p:sp>
            <p:nvSpPr>
              <p:cNvPr id="1364" name="Freeform 1363">
                <a:extLst>
                  <a:ext uri="{FF2B5EF4-FFF2-40B4-BE49-F238E27FC236}">
                    <a16:creationId xmlns:a16="http://schemas.microsoft.com/office/drawing/2014/main" id="{40CC43F9-EEFB-FC4C-C334-AE35C9C88EEC}"/>
                  </a:ext>
                </a:extLst>
              </p:cNvPr>
              <p:cNvSpPr/>
              <p:nvPr/>
            </p:nvSpPr>
            <p:spPr>
              <a:xfrm>
                <a:off x="-2374253"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65" name="Freeform 1364">
                <a:extLst>
                  <a:ext uri="{FF2B5EF4-FFF2-40B4-BE49-F238E27FC236}">
                    <a16:creationId xmlns:a16="http://schemas.microsoft.com/office/drawing/2014/main" id="{FA56E0E3-D99B-8414-D8F1-D5087A0D284B}"/>
                  </a:ext>
                </a:extLst>
              </p:cNvPr>
              <p:cNvSpPr/>
              <p:nvPr/>
            </p:nvSpPr>
            <p:spPr>
              <a:xfrm>
                <a:off x="-2348391"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66" name="Graphic 45">
              <a:extLst>
                <a:ext uri="{FF2B5EF4-FFF2-40B4-BE49-F238E27FC236}">
                  <a16:creationId xmlns:a16="http://schemas.microsoft.com/office/drawing/2014/main" id="{CF9A68B9-BA4A-41F4-66C2-458BEEAC209E}"/>
                </a:ext>
              </a:extLst>
            </p:cNvPr>
            <p:cNvGrpSpPr/>
            <p:nvPr/>
          </p:nvGrpSpPr>
          <p:grpSpPr>
            <a:xfrm>
              <a:off x="-2395551" y="935225"/>
              <a:ext cx="51722" cy="51815"/>
              <a:chOff x="-2395551" y="935225"/>
              <a:chExt cx="51722" cy="51815"/>
            </a:xfrm>
          </p:grpSpPr>
          <p:sp>
            <p:nvSpPr>
              <p:cNvPr id="1367" name="Freeform 1366">
                <a:extLst>
                  <a:ext uri="{FF2B5EF4-FFF2-40B4-BE49-F238E27FC236}">
                    <a16:creationId xmlns:a16="http://schemas.microsoft.com/office/drawing/2014/main" id="{20B0A6A2-E2A6-ABC6-4B2B-B8F84FFCDEB9}"/>
                  </a:ext>
                </a:extLst>
              </p:cNvPr>
              <p:cNvSpPr/>
              <p:nvPr/>
            </p:nvSpPr>
            <p:spPr>
              <a:xfrm>
                <a:off x="-2395551"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68" name="Freeform 1367">
                <a:extLst>
                  <a:ext uri="{FF2B5EF4-FFF2-40B4-BE49-F238E27FC236}">
                    <a16:creationId xmlns:a16="http://schemas.microsoft.com/office/drawing/2014/main" id="{479C0D49-F516-8027-58DD-86A7EC0200A5}"/>
                  </a:ext>
                </a:extLst>
              </p:cNvPr>
              <p:cNvSpPr/>
              <p:nvPr/>
            </p:nvSpPr>
            <p:spPr>
              <a:xfrm>
                <a:off x="-2369689"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69" name="Graphic 45">
              <a:extLst>
                <a:ext uri="{FF2B5EF4-FFF2-40B4-BE49-F238E27FC236}">
                  <a16:creationId xmlns:a16="http://schemas.microsoft.com/office/drawing/2014/main" id="{B5B7B3EB-7843-E0CA-D4BB-5033C82BCADA}"/>
                </a:ext>
              </a:extLst>
            </p:cNvPr>
            <p:cNvGrpSpPr/>
            <p:nvPr/>
          </p:nvGrpSpPr>
          <p:grpSpPr>
            <a:xfrm>
              <a:off x="-2406009" y="935225"/>
              <a:ext cx="51818" cy="51815"/>
              <a:chOff x="-2406009" y="935225"/>
              <a:chExt cx="51818" cy="51815"/>
            </a:xfrm>
          </p:grpSpPr>
          <p:sp>
            <p:nvSpPr>
              <p:cNvPr id="1370" name="Freeform 1369">
                <a:extLst>
                  <a:ext uri="{FF2B5EF4-FFF2-40B4-BE49-F238E27FC236}">
                    <a16:creationId xmlns:a16="http://schemas.microsoft.com/office/drawing/2014/main" id="{C8755B4A-C071-F4E7-9141-60944A47CCB6}"/>
                  </a:ext>
                </a:extLst>
              </p:cNvPr>
              <p:cNvSpPr/>
              <p:nvPr/>
            </p:nvSpPr>
            <p:spPr>
              <a:xfrm>
                <a:off x="-2406009" y="96113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71" name="Freeform 1370">
                <a:extLst>
                  <a:ext uri="{FF2B5EF4-FFF2-40B4-BE49-F238E27FC236}">
                    <a16:creationId xmlns:a16="http://schemas.microsoft.com/office/drawing/2014/main" id="{673E54AF-DDF5-376E-5B38-E09F69B3863E}"/>
                  </a:ext>
                </a:extLst>
              </p:cNvPr>
              <p:cNvSpPr/>
              <p:nvPr/>
            </p:nvSpPr>
            <p:spPr>
              <a:xfrm>
                <a:off x="-2380053"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72" name="Graphic 45">
              <a:extLst>
                <a:ext uri="{FF2B5EF4-FFF2-40B4-BE49-F238E27FC236}">
                  <a16:creationId xmlns:a16="http://schemas.microsoft.com/office/drawing/2014/main" id="{EE2A0B95-BF40-F7E4-2A1C-2C113FB00290}"/>
                </a:ext>
              </a:extLst>
            </p:cNvPr>
            <p:cNvGrpSpPr/>
            <p:nvPr/>
          </p:nvGrpSpPr>
          <p:grpSpPr>
            <a:xfrm>
              <a:off x="-2400114" y="935225"/>
              <a:ext cx="51722" cy="51815"/>
              <a:chOff x="-2400114" y="935225"/>
              <a:chExt cx="51722" cy="51815"/>
            </a:xfrm>
          </p:grpSpPr>
          <p:sp>
            <p:nvSpPr>
              <p:cNvPr id="1373" name="Freeform 1372">
                <a:extLst>
                  <a:ext uri="{FF2B5EF4-FFF2-40B4-BE49-F238E27FC236}">
                    <a16:creationId xmlns:a16="http://schemas.microsoft.com/office/drawing/2014/main" id="{6EE1F7BE-FD3A-1998-10FC-9527155A11C5}"/>
                  </a:ext>
                </a:extLst>
              </p:cNvPr>
              <p:cNvSpPr/>
              <p:nvPr/>
            </p:nvSpPr>
            <p:spPr>
              <a:xfrm>
                <a:off x="-2400114"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74" name="Freeform 1373">
                <a:extLst>
                  <a:ext uri="{FF2B5EF4-FFF2-40B4-BE49-F238E27FC236}">
                    <a16:creationId xmlns:a16="http://schemas.microsoft.com/office/drawing/2014/main" id="{E0DDF2BC-6526-7CD5-26F0-35726E6E8A53}"/>
                  </a:ext>
                </a:extLst>
              </p:cNvPr>
              <p:cNvSpPr/>
              <p:nvPr/>
            </p:nvSpPr>
            <p:spPr>
              <a:xfrm>
                <a:off x="-2374253"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75" name="Graphic 45">
              <a:extLst>
                <a:ext uri="{FF2B5EF4-FFF2-40B4-BE49-F238E27FC236}">
                  <a16:creationId xmlns:a16="http://schemas.microsoft.com/office/drawing/2014/main" id="{E74E54F3-9BFF-7E1A-4CB4-7489BD8D055B}"/>
                </a:ext>
              </a:extLst>
            </p:cNvPr>
            <p:cNvGrpSpPr/>
            <p:nvPr/>
          </p:nvGrpSpPr>
          <p:grpSpPr>
            <a:xfrm>
              <a:off x="-2383381" y="935225"/>
              <a:ext cx="51722" cy="51815"/>
              <a:chOff x="-2383381" y="935225"/>
              <a:chExt cx="51722" cy="51815"/>
            </a:xfrm>
          </p:grpSpPr>
          <p:sp>
            <p:nvSpPr>
              <p:cNvPr id="1376" name="Freeform 1375">
                <a:extLst>
                  <a:ext uri="{FF2B5EF4-FFF2-40B4-BE49-F238E27FC236}">
                    <a16:creationId xmlns:a16="http://schemas.microsoft.com/office/drawing/2014/main" id="{10DA9CC7-EBC9-9C4F-7511-D6F97B4618E9}"/>
                  </a:ext>
                </a:extLst>
              </p:cNvPr>
              <p:cNvSpPr/>
              <p:nvPr/>
            </p:nvSpPr>
            <p:spPr>
              <a:xfrm>
                <a:off x="-2383381"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77" name="Freeform 1376">
                <a:extLst>
                  <a:ext uri="{FF2B5EF4-FFF2-40B4-BE49-F238E27FC236}">
                    <a16:creationId xmlns:a16="http://schemas.microsoft.com/office/drawing/2014/main" id="{5371DBB7-4910-DE4F-31F5-32AEE08BF145}"/>
                  </a:ext>
                </a:extLst>
              </p:cNvPr>
              <p:cNvSpPr/>
              <p:nvPr/>
            </p:nvSpPr>
            <p:spPr>
              <a:xfrm>
                <a:off x="-2357519"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78" name="Graphic 45">
              <a:extLst>
                <a:ext uri="{FF2B5EF4-FFF2-40B4-BE49-F238E27FC236}">
                  <a16:creationId xmlns:a16="http://schemas.microsoft.com/office/drawing/2014/main" id="{E2C6FB3E-2B9D-40AE-35E6-030598FC2872}"/>
                </a:ext>
              </a:extLst>
            </p:cNvPr>
            <p:cNvGrpSpPr/>
            <p:nvPr/>
          </p:nvGrpSpPr>
          <p:grpSpPr>
            <a:xfrm>
              <a:off x="-2411619" y="935225"/>
              <a:ext cx="51722" cy="51815"/>
              <a:chOff x="-2411619" y="935225"/>
              <a:chExt cx="51722" cy="51815"/>
            </a:xfrm>
          </p:grpSpPr>
          <p:sp>
            <p:nvSpPr>
              <p:cNvPr id="1379" name="Freeform 1378">
                <a:extLst>
                  <a:ext uri="{FF2B5EF4-FFF2-40B4-BE49-F238E27FC236}">
                    <a16:creationId xmlns:a16="http://schemas.microsoft.com/office/drawing/2014/main" id="{871DB54D-425D-6B53-C90F-784785082D99}"/>
                  </a:ext>
                </a:extLst>
              </p:cNvPr>
              <p:cNvSpPr/>
              <p:nvPr/>
            </p:nvSpPr>
            <p:spPr>
              <a:xfrm>
                <a:off x="-2411619"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80" name="Freeform 1379">
                <a:extLst>
                  <a:ext uri="{FF2B5EF4-FFF2-40B4-BE49-F238E27FC236}">
                    <a16:creationId xmlns:a16="http://schemas.microsoft.com/office/drawing/2014/main" id="{A896446B-8571-ED16-49B9-93BFC568FD16}"/>
                  </a:ext>
                </a:extLst>
              </p:cNvPr>
              <p:cNvSpPr/>
              <p:nvPr/>
            </p:nvSpPr>
            <p:spPr>
              <a:xfrm>
                <a:off x="-2385758"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81" name="Graphic 45">
              <a:extLst>
                <a:ext uri="{FF2B5EF4-FFF2-40B4-BE49-F238E27FC236}">
                  <a16:creationId xmlns:a16="http://schemas.microsoft.com/office/drawing/2014/main" id="{90CDA3A0-38B5-1D95-7D37-AEF469B04453}"/>
                </a:ext>
              </a:extLst>
            </p:cNvPr>
            <p:cNvGrpSpPr/>
            <p:nvPr/>
          </p:nvGrpSpPr>
          <p:grpSpPr>
            <a:xfrm>
              <a:off x="-2431871" y="935225"/>
              <a:ext cx="51818" cy="51815"/>
              <a:chOff x="-2431871" y="935225"/>
              <a:chExt cx="51818" cy="51815"/>
            </a:xfrm>
          </p:grpSpPr>
          <p:sp>
            <p:nvSpPr>
              <p:cNvPr id="1382" name="Freeform 1381">
                <a:extLst>
                  <a:ext uri="{FF2B5EF4-FFF2-40B4-BE49-F238E27FC236}">
                    <a16:creationId xmlns:a16="http://schemas.microsoft.com/office/drawing/2014/main" id="{A8AC3AA4-ECDE-D0BE-E592-2E555064A8FC}"/>
                  </a:ext>
                </a:extLst>
              </p:cNvPr>
              <p:cNvSpPr/>
              <p:nvPr/>
            </p:nvSpPr>
            <p:spPr>
              <a:xfrm>
                <a:off x="-2431871" y="96113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83" name="Freeform 1382">
                <a:extLst>
                  <a:ext uri="{FF2B5EF4-FFF2-40B4-BE49-F238E27FC236}">
                    <a16:creationId xmlns:a16="http://schemas.microsoft.com/office/drawing/2014/main" id="{9111DAFB-03B4-897B-AF10-47B76EB77115}"/>
                  </a:ext>
                </a:extLst>
              </p:cNvPr>
              <p:cNvSpPr/>
              <p:nvPr/>
            </p:nvSpPr>
            <p:spPr>
              <a:xfrm>
                <a:off x="-2406009"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84" name="Graphic 45">
              <a:extLst>
                <a:ext uri="{FF2B5EF4-FFF2-40B4-BE49-F238E27FC236}">
                  <a16:creationId xmlns:a16="http://schemas.microsoft.com/office/drawing/2014/main" id="{62C33CAA-80A8-51FB-B966-0D1CFFFA7E0D}"/>
                </a:ext>
              </a:extLst>
            </p:cNvPr>
            <p:cNvGrpSpPr/>
            <p:nvPr/>
          </p:nvGrpSpPr>
          <p:grpSpPr>
            <a:xfrm>
              <a:off x="-2474181" y="935225"/>
              <a:ext cx="51722" cy="51815"/>
              <a:chOff x="-2474181" y="935225"/>
              <a:chExt cx="51722" cy="51815"/>
            </a:xfrm>
          </p:grpSpPr>
          <p:sp>
            <p:nvSpPr>
              <p:cNvPr id="1385" name="Freeform 1384">
                <a:extLst>
                  <a:ext uri="{FF2B5EF4-FFF2-40B4-BE49-F238E27FC236}">
                    <a16:creationId xmlns:a16="http://schemas.microsoft.com/office/drawing/2014/main" id="{5B55B06E-0257-E7A1-0CE0-C90CAAD46A72}"/>
                  </a:ext>
                </a:extLst>
              </p:cNvPr>
              <p:cNvSpPr/>
              <p:nvPr/>
            </p:nvSpPr>
            <p:spPr>
              <a:xfrm>
                <a:off x="-2474181"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86" name="Freeform 1385">
                <a:extLst>
                  <a:ext uri="{FF2B5EF4-FFF2-40B4-BE49-F238E27FC236}">
                    <a16:creationId xmlns:a16="http://schemas.microsoft.com/office/drawing/2014/main" id="{7F6D6180-4C43-642D-24F5-20BB0CB496D5}"/>
                  </a:ext>
                </a:extLst>
              </p:cNvPr>
              <p:cNvSpPr/>
              <p:nvPr/>
            </p:nvSpPr>
            <p:spPr>
              <a:xfrm>
                <a:off x="-2448319"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87" name="Graphic 45">
              <a:extLst>
                <a:ext uri="{FF2B5EF4-FFF2-40B4-BE49-F238E27FC236}">
                  <a16:creationId xmlns:a16="http://schemas.microsoft.com/office/drawing/2014/main" id="{F5573A23-C2A5-FBF5-B063-524C53B1DCBF}"/>
                </a:ext>
              </a:extLst>
            </p:cNvPr>
            <p:cNvGrpSpPr/>
            <p:nvPr/>
          </p:nvGrpSpPr>
          <p:grpSpPr>
            <a:xfrm>
              <a:off x="-2469807" y="935225"/>
              <a:ext cx="51722" cy="51815"/>
              <a:chOff x="-2469807" y="935225"/>
              <a:chExt cx="51722" cy="51815"/>
            </a:xfrm>
          </p:grpSpPr>
          <p:sp>
            <p:nvSpPr>
              <p:cNvPr id="1388" name="Freeform 1387">
                <a:extLst>
                  <a:ext uri="{FF2B5EF4-FFF2-40B4-BE49-F238E27FC236}">
                    <a16:creationId xmlns:a16="http://schemas.microsoft.com/office/drawing/2014/main" id="{62EEC49F-12AC-C5CF-ADD3-586EBC723C31}"/>
                  </a:ext>
                </a:extLst>
              </p:cNvPr>
              <p:cNvSpPr/>
              <p:nvPr/>
            </p:nvSpPr>
            <p:spPr>
              <a:xfrm>
                <a:off x="-2469807"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89" name="Freeform 1388">
                <a:extLst>
                  <a:ext uri="{FF2B5EF4-FFF2-40B4-BE49-F238E27FC236}">
                    <a16:creationId xmlns:a16="http://schemas.microsoft.com/office/drawing/2014/main" id="{8E6EFF92-7739-D3DC-F4CD-61D4BFAFA5A6}"/>
                  </a:ext>
                </a:extLst>
              </p:cNvPr>
              <p:cNvSpPr/>
              <p:nvPr/>
            </p:nvSpPr>
            <p:spPr>
              <a:xfrm>
                <a:off x="-2443946"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90" name="Graphic 45">
              <a:extLst>
                <a:ext uri="{FF2B5EF4-FFF2-40B4-BE49-F238E27FC236}">
                  <a16:creationId xmlns:a16="http://schemas.microsoft.com/office/drawing/2014/main" id="{9B0619B2-5B12-7201-A6CF-8817B0CD7FF0}"/>
                </a:ext>
              </a:extLst>
            </p:cNvPr>
            <p:cNvGrpSpPr/>
            <p:nvPr/>
          </p:nvGrpSpPr>
          <p:grpSpPr>
            <a:xfrm>
              <a:off x="-2466289" y="935225"/>
              <a:ext cx="51722" cy="51815"/>
              <a:chOff x="-2466289" y="935225"/>
              <a:chExt cx="51722" cy="51815"/>
            </a:xfrm>
          </p:grpSpPr>
          <p:sp>
            <p:nvSpPr>
              <p:cNvPr id="1391" name="Freeform 1390">
                <a:extLst>
                  <a:ext uri="{FF2B5EF4-FFF2-40B4-BE49-F238E27FC236}">
                    <a16:creationId xmlns:a16="http://schemas.microsoft.com/office/drawing/2014/main" id="{8618ED14-A755-2884-07A4-EE044D3643E5}"/>
                  </a:ext>
                </a:extLst>
              </p:cNvPr>
              <p:cNvSpPr/>
              <p:nvPr/>
            </p:nvSpPr>
            <p:spPr>
              <a:xfrm>
                <a:off x="-2466289"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92" name="Freeform 1391">
                <a:extLst>
                  <a:ext uri="{FF2B5EF4-FFF2-40B4-BE49-F238E27FC236}">
                    <a16:creationId xmlns:a16="http://schemas.microsoft.com/office/drawing/2014/main" id="{80107BAC-7438-1B5B-8A37-42CB1311EA9A}"/>
                  </a:ext>
                </a:extLst>
              </p:cNvPr>
              <p:cNvSpPr/>
              <p:nvPr/>
            </p:nvSpPr>
            <p:spPr>
              <a:xfrm>
                <a:off x="-2440428"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93" name="Graphic 45">
              <a:extLst>
                <a:ext uri="{FF2B5EF4-FFF2-40B4-BE49-F238E27FC236}">
                  <a16:creationId xmlns:a16="http://schemas.microsoft.com/office/drawing/2014/main" id="{87D4850C-073B-0132-76EE-629ED5CB40D7}"/>
                </a:ext>
              </a:extLst>
            </p:cNvPr>
            <p:cNvGrpSpPr/>
            <p:nvPr/>
          </p:nvGrpSpPr>
          <p:grpSpPr>
            <a:xfrm>
              <a:off x="-2462867" y="935225"/>
              <a:ext cx="51722" cy="51815"/>
              <a:chOff x="-2462867" y="935225"/>
              <a:chExt cx="51722" cy="51815"/>
            </a:xfrm>
          </p:grpSpPr>
          <p:sp>
            <p:nvSpPr>
              <p:cNvPr id="1394" name="Freeform 1393">
                <a:extLst>
                  <a:ext uri="{FF2B5EF4-FFF2-40B4-BE49-F238E27FC236}">
                    <a16:creationId xmlns:a16="http://schemas.microsoft.com/office/drawing/2014/main" id="{586BCC32-DD0D-4392-D9E1-1F35835F5C61}"/>
                  </a:ext>
                </a:extLst>
              </p:cNvPr>
              <p:cNvSpPr/>
              <p:nvPr/>
            </p:nvSpPr>
            <p:spPr>
              <a:xfrm>
                <a:off x="-2462867" y="9611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95" name="Freeform 1394">
                <a:extLst>
                  <a:ext uri="{FF2B5EF4-FFF2-40B4-BE49-F238E27FC236}">
                    <a16:creationId xmlns:a16="http://schemas.microsoft.com/office/drawing/2014/main" id="{43D2F5FA-1BC0-3DF0-EFA6-45273FD54B6A}"/>
                  </a:ext>
                </a:extLst>
              </p:cNvPr>
              <p:cNvSpPr/>
              <p:nvPr/>
            </p:nvSpPr>
            <p:spPr>
              <a:xfrm>
                <a:off x="-2437005"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96" name="Graphic 45">
              <a:extLst>
                <a:ext uri="{FF2B5EF4-FFF2-40B4-BE49-F238E27FC236}">
                  <a16:creationId xmlns:a16="http://schemas.microsoft.com/office/drawing/2014/main" id="{ADBAB4BE-3091-BA92-077C-CA36B4D3E2DA}"/>
                </a:ext>
              </a:extLst>
            </p:cNvPr>
            <p:cNvGrpSpPr/>
            <p:nvPr/>
          </p:nvGrpSpPr>
          <p:grpSpPr>
            <a:xfrm>
              <a:off x="-2457827" y="935225"/>
              <a:ext cx="51818" cy="51815"/>
              <a:chOff x="-2457827" y="935225"/>
              <a:chExt cx="51818" cy="51815"/>
            </a:xfrm>
          </p:grpSpPr>
          <p:sp>
            <p:nvSpPr>
              <p:cNvPr id="1397" name="Freeform 1396">
                <a:extLst>
                  <a:ext uri="{FF2B5EF4-FFF2-40B4-BE49-F238E27FC236}">
                    <a16:creationId xmlns:a16="http://schemas.microsoft.com/office/drawing/2014/main" id="{2BBD7108-2AA7-CE6C-E105-A9068F90EFF2}"/>
                  </a:ext>
                </a:extLst>
              </p:cNvPr>
              <p:cNvSpPr/>
              <p:nvPr/>
            </p:nvSpPr>
            <p:spPr>
              <a:xfrm>
                <a:off x="-2457827" y="96113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98" name="Freeform 1397">
                <a:extLst>
                  <a:ext uri="{FF2B5EF4-FFF2-40B4-BE49-F238E27FC236}">
                    <a16:creationId xmlns:a16="http://schemas.microsoft.com/office/drawing/2014/main" id="{C1585152-6949-3026-6995-9A8E046987BD}"/>
                  </a:ext>
                </a:extLst>
              </p:cNvPr>
              <p:cNvSpPr/>
              <p:nvPr/>
            </p:nvSpPr>
            <p:spPr>
              <a:xfrm>
                <a:off x="-2431966"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99" name="Graphic 45">
              <a:extLst>
                <a:ext uri="{FF2B5EF4-FFF2-40B4-BE49-F238E27FC236}">
                  <a16:creationId xmlns:a16="http://schemas.microsoft.com/office/drawing/2014/main" id="{99CCE9EA-6950-B0E3-1DDB-D878869F323C}"/>
                </a:ext>
              </a:extLst>
            </p:cNvPr>
            <p:cNvGrpSpPr/>
            <p:nvPr/>
          </p:nvGrpSpPr>
          <p:grpSpPr>
            <a:xfrm>
              <a:off x="-2450316" y="935225"/>
              <a:ext cx="51818" cy="51815"/>
              <a:chOff x="-2450316" y="935225"/>
              <a:chExt cx="51818" cy="51815"/>
            </a:xfrm>
          </p:grpSpPr>
          <p:sp>
            <p:nvSpPr>
              <p:cNvPr id="1400" name="Freeform 1399">
                <a:extLst>
                  <a:ext uri="{FF2B5EF4-FFF2-40B4-BE49-F238E27FC236}">
                    <a16:creationId xmlns:a16="http://schemas.microsoft.com/office/drawing/2014/main" id="{3D8BC4A6-D19A-6D4C-E52D-FB77C548682B}"/>
                  </a:ext>
                </a:extLst>
              </p:cNvPr>
              <p:cNvSpPr/>
              <p:nvPr/>
            </p:nvSpPr>
            <p:spPr>
              <a:xfrm>
                <a:off x="-2450316" y="961133"/>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01" name="Freeform 1400">
                <a:extLst>
                  <a:ext uri="{FF2B5EF4-FFF2-40B4-BE49-F238E27FC236}">
                    <a16:creationId xmlns:a16="http://schemas.microsoft.com/office/drawing/2014/main" id="{B5CF175C-1A84-92A2-6E24-15911F9E4E4A}"/>
                  </a:ext>
                </a:extLst>
              </p:cNvPr>
              <p:cNvSpPr/>
              <p:nvPr/>
            </p:nvSpPr>
            <p:spPr>
              <a:xfrm>
                <a:off x="-2424455" y="935225"/>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02" name="Graphic 45">
              <a:extLst>
                <a:ext uri="{FF2B5EF4-FFF2-40B4-BE49-F238E27FC236}">
                  <a16:creationId xmlns:a16="http://schemas.microsoft.com/office/drawing/2014/main" id="{358036B9-547E-9DC3-1E2D-84CC1B79C793}"/>
                </a:ext>
              </a:extLst>
            </p:cNvPr>
            <p:cNvGrpSpPr/>
            <p:nvPr/>
          </p:nvGrpSpPr>
          <p:grpSpPr>
            <a:xfrm>
              <a:off x="-2520484" y="930177"/>
              <a:ext cx="51818" cy="51815"/>
              <a:chOff x="-2520484" y="930177"/>
              <a:chExt cx="51818" cy="51815"/>
            </a:xfrm>
          </p:grpSpPr>
          <p:sp>
            <p:nvSpPr>
              <p:cNvPr id="1403" name="Freeform 1402">
                <a:extLst>
                  <a:ext uri="{FF2B5EF4-FFF2-40B4-BE49-F238E27FC236}">
                    <a16:creationId xmlns:a16="http://schemas.microsoft.com/office/drawing/2014/main" id="{16F990C4-D7FA-28C9-6F75-07877FD0CEEB}"/>
                  </a:ext>
                </a:extLst>
              </p:cNvPr>
              <p:cNvSpPr/>
              <p:nvPr/>
            </p:nvSpPr>
            <p:spPr>
              <a:xfrm>
                <a:off x="-2520484" y="95608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04" name="Freeform 1403">
                <a:extLst>
                  <a:ext uri="{FF2B5EF4-FFF2-40B4-BE49-F238E27FC236}">
                    <a16:creationId xmlns:a16="http://schemas.microsoft.com/office/drawing/2014/main" id="{6711098E-63B7-EF2D-E0C2-56A60164896B}"/>
                  </a:ext>
                </a:extLst>
              </p:cNvPr>
              <p:cNvSpPr/>
              <p:nvPr/>
            </p:nvSpPr>
            <p:spPr>
              <a:xfrm>
                <a:off x="-2494528" y="93017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05" name="Graphic 45">
              <a:extLst>
                <a:ext uri="{FF2B5EF4-FFF2-40B4-BE49-F238E27FC236}">
                  <a16:creationId xmlns:a16="http://schemas.microsoft.com/office/drawing/2014/main" id="{15076551-982D-DC8C-9174-E191EE624920}"/>
                </a:ext>
              </a:extLst>
            </p:cNvPr>
            <p:cNvGrpSpPr/>
            <p:nvPr/>
          </p:nvGrpSpPr>
          <p:grpSpPr>
            <a:xfrm>
              <a:off x="-2598639" y="930177"/>
              <a:ext cx="51818" cy="51815"/>
              <a:chOff x="-2598639" y="930177"/>
              <a:chExt cx="51818" cy="51815"/>
            </a:xfrm>
          </p:grpSpPr>
          <p:sp>
            <p:nvSpPr>
              <p:cNvPr id="1406" name="Freeform 1405">
                <a:extLst>
                  <a:ext uri="{FF2B5EF4-FFF2-40B4-BE49-F238E27FC236}">
                    <a16:creationId xmlns:a16="http://schemas.microsoft.com/office/drawing/2014/main" id="{0032D1B7-523A-6602-3406-8B0C7B0D3E4D}"/>
                  </a:ext>
                </a:extLst>
              </p:cNvPr>
              <p:cNvSpPr/>
              <p:nvPr/>
            </p:nvSpPr>
            <p:spPr>
              <a:xfrm>
                <a:off x="-2598639" y="95608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07" name="Freeform 1406">
                <a:extLst>
                  <a:ext uri="{FF2B5EF4-FFF2-40B4-BE49-F238E27FC236}">
                    <a16:creationId xmlns:a16="http://schemas.microsoft.com/office/drawing/2014/main" id="{956EBB09-16B9-B176-99D2-750D54D8748D}"/>
                  </a:ext>
                </a:extLst>
              </p:cNvPr>
              <p:cNvSpPr/>
              <p:nvPr/>
            </p:nvSpPr>
            <p:spPr>
              <a:xfrm>
                <a:off x="-2572778" y="93017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08" name="Graphic 45">
              <a:extLst>
                <a:ext uri="{FF2B5EF4-FFF2-40B4-BE49-F238E27FC236}">
                  <a16:creationId xmlns:a16="http://schemas.microsoft.com/office/drawing/2014/main" id="{2A3972A6-A628-41C8-4FA9-AC7E89833C53}"/>
                </a:ext>
              </a:extLst>
            </p:cNvPr>
            <p:cNvGrpSpPr/>
            <p:nvPr/>
          </p:nvGrpSpPr>
          <p:grpSpPr>
            <a:xfrm>
              <a:off x="-2624501" y="930177"/>
              <a:ext cx="51722" cy="51815"/>
              <a:chOff x="-2624501" y="930177"/>
              <a:chExt cx="51722" cy="51815"/>
            </a:xfrm>
          </p:grpSpPr>
          <p:sp>
            <p:nvSpPr>
              <p:cNvPr id="1409" name="Freeform 1408">
                <a:extLst>
                  <a:ext uri="{FF2B5EF4-FFF2-40B4-BE49-F238E27FC236}">
                    <a16:creationId xmlns:a16="http://schemas.microsoft.com/office/drawing/2014/main" id="{0741E858-1DA9-FB2F-8C40-6528395A950E}"/>
                  </a:ext>
                </a:extLst>
              </p:cNvPr>
              <p:cNvSpPr/>
              <p:nvPr/>
            </p:nvSpPr>
            <p:spPr>
              <a:xfrm>
                <a:off x="-2624501" y="95608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10" name="Freeform 1409">
                <a:extLst>
                  <a:ext uri="{FF2B5EF4-FFF2-40B4-BE49-F238E27FC236}">
                    <a16:creationId xmlns:a16="http://schemas.microsoft.com/office/drawing/2014/main" id="{B085E7B4-BA0D-63E3-C63F-FE6768DEA699}"/>
                  </a:ext>
                </a:extLst>
              </p:cNvPr>
              <p:cNvSpPr/>
              <p:nvPr/>
            </p:nvSpPr>
            <p:spPr>
              <a:xfrm>
                <a:off x="-2598639" y="93017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11" name="Graphic 45">
              <a:extLst>
                <a:ext uri="{FF2B5EF4-FFF2-40B4-BE49-F238E27FC236}">
                  <a16:creationId xmlns:a16="http://schemas.microsoft.com/office/drawing/2014/main" id="{6D859799-BE45-FFAE-3EEF-DD682F4E9C8E}"/>
                </a:ext>
              </a:extLst>
            </p:cNvPr>
            <p:cNvGrpSpPr/>
            <p:nvPr/>
          </p:nvGrpSpPr>
          <p:grpSpPr>
            <a:xfrm>
              <a:off x="-2629825" y="930177"/>
              <a:ext cx="51818" cy="51815"/>
              <a:chOff x="-2629825" y="930177"/>
              <a:chExt cx="51818" cy="51815"/>
            </a:xfrm>
          </p:grpSpPr>
          <p:sp>
            <p:nvSpPr>
              <p:cNvPr id="1412" name="Freeform 1411">
                <a:extLst>
                  <a:ext uri="{FF2B5EF4-FFF2-40B4-BE49-F238E27FC236}">
                    <a16:creationId xmlns:a16="http://schemas.microsoft.com/office/drawing/2014/main" id="{CBAC6056-0221-BE0C-549F-98BF73EE47E7}"/>
                  </a:ext>
                </a:extLst>
              </p:cNvPr>
              <p:cNvSpPr/>
              <p:nvPr/>
            </p:nvSpPr>
            <p:spPr>
              <a:xfrm>
                <a:off x="-2629825" y="95608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13" name="Freeform 1412">
                <a:extLst>
                  <a:ext uri="{FF2B5EF4-FFF2-40B4-BE49-F238E27FC236}">
                    <a16:creationId xmlns:a16="http://schemas.microsoft.com/office/drawing/2014/main" id="{B85D9ACB-3099-3A0D-8B6F-08EB24E6B62C}"/>
                  </a:ext>
                </a:extLst>
              </p:cNvPr>
              <p:cNvSpPr/>
              <p:nvPr/>
            </p:nvSpPr>
            <p:spPr>
              <a:xfrm>
                <a:off x="-2603964" y="93017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14" name="Graphic 45">
              <a:extLst>
                <a:ext uri="{FF2B5EF4-FFF2-40B4-BE49-F238E27FC236}">
                  <a16:creationId xmlns:a16="http://schemas.microsoft.com/office/drawing/2014/main" id="{A3F3B1F1-5B51-D8BE-F9BE-14C1E33AF006}"/>
                </a:ext>
              </a:extLst>
            </p:cNvPr>
            <p:cNvGrpSpPr/>
            <p:nvPr/>
          </p:nvGrpSpPr>
          <p:grpSpPr>
            <a:xfrm>
              <a:off x="-2662152" y="923509"/>
              <a:ext cx="51722" cy="51911"/>
              <a:chOff x="-2662152" y="923509"/>
              <a:chExt cx="51722" cy="51911"/>
            </a:xfrm>
          </p:grpSpPr>
          <p:sp>
            <p:nvSpPr>
              <p:cNvPr id="1415" name="Freeform 1414">
                <a:extLst>
                  <a:ext uri="{FF2B5EF4-FFF2-40B4-BE49-F238E27FC236}">
                    <a16:creationId xmlns:a16="http://schemas.microsoft.com/office/drawing/2014/main" id="{A5625236-874D-CD1A-6329-72E886FD79F0}"/>
                  </a:ext>
                </a:extLst>
              </p:cNvPr>
              <p:cNvSpPr/>
              <p:nvPr/>
            </p:nvSpPr>
            <p:spPr>
              <a:xfrm>
                <a:off x="-2662152" y="94951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16" name="Freeform 1415">
                <a:extLst>
                  <a:ext uri="{FF2B5EF4-FFF2-40B4-BE49-F238E27FC236}">
                    <a16:creationId xmlns:a16="http://schemas.microsoft.com/office/drawing/2014/main" id="{B4EF0237-E82C-0824-9BF0-FD3F2B12A96D}"/>
                  </a:ext>
                </a:extLst>
              </p:cNvPr>
              <p:cNvSpPr/>
              <p:nvPr/>
            </p:nvSpPr>
            <p:spPr>
              <a:xfrm>
                <a:off x="-2636291" y="923509"/>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17" name="Graphic 45">
              <a:extLst>
                <a:ext uri="{FF2B5EF4-FFF2-40B4-BE49-F238E27FC236}">
                  <a16:creationId xmlns:a16="http://schemas.microsoft.com/office/drawing/2014/main" id="{4E01A7E3-FD5F-BA55-241D-AEE15DF7FE6C}"/>
                </a:ext>
              </a:extLst>
            </p:cNvPr>
            <p:cNvGrpSpPr/>
            <p:nvPr/>
          </p:nvGrpSpPr>
          <p:grpSpPr>
            <a:xfrm>
              <a:off x="-2811331" y="923509"/>
              <a:ext cx="51722" cy="51911"/>
              <a:chOff x="-2811331" y="923509"/>
              <a:chExt cx="51722" cy="51911"/>
            </a:xfrm>
          </p:grpSpPr>
          <p:sp>
            <p:nvSpPr>
              <p:cNvPr id="1418" name="Freeform 1417">
                <a:extLst>
                  <a:ext uri="{FF2B5EF4-FFF2-40B4-BE49-F238E27FC236}">
                    <a16:creationId xmlns:a16="http://schemas.microsoft.com/office/drawing/2014/main" id="{BB31243E-6319-34C4-E2D1-E57C96714BED}"/>
                  </a:ext>
                </a:extLst>
              </p:cNvPr>
              <p:cNvSpPr/>
              <p:nvPr/>
            </p:nvSpPr>
            <p:spPr>
              <a:xfrm>
                <a:off x="-2811331" y="94951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19" name="Freeform 1418">
                <a:extLst>
                  <a:ext uri="{FF2B5EF4-FFF2-40B4-BE49-F238E27FC236}">
                    <a16:creationId xmlns:a16="http://schemas.microsoft.com/office/drawing/2014/main" id="{26E51419-2B8C-3621-E471-6302BA1B0E58}"/>
                  </a:ext>
                </a:extLst>
              </p:cNvPr>
              <p:cNvSpPr/>
              <p:nvPr/>
            </p:nvSpPr>
            <p:spPr>
              <a:xfrm>
                <a:off x="-2785470" y="923509"/>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20" name="Graphic 45">
              <a:extLst>
                <a:ext uri="{FF2B5EF4-FFF2-40B4-BE49-F238E27FC236}">
                  <a16:creationId xmlns:a16="http://schemas.microsoft.com/office/drawing/2014/main" id="{B5753491-3C9A-4B71-51D0-2FAE5CD0A060}"/>
                </a:ext>
              </a:extLst>
            </p:cNvPr>
            <p:cNvGrpSpPr/>
            <p:nvPr/>
          </p:nvGrpSpPr>
          <p:grpSpPr>
            <a:xfrm>
              <a:off x="-2870090" y="915794"/>
              <a:ext cx="51722" cy="51815"/>
              <a:chOff x="-2870090" y="915794"/>
              <a:chExt cx="51722" cy="51815"/>
            </a:xfrm>
          </p:grpSpPr>
          <p:sp>
            <p:nvSpPr>
              <p:cNvPr id="1421" name="Freeform 1420">
                <a:extLst>
                  <a:ext uri="{FF2B5EF4-FFF2-40B4-BE49-F238E27FC236}">
                    <a16:creationId xmlns:a16="http://schemas.microsoft.com/office/drawing/2014/main" id="{3B139D8A-8AC6-AE2E-78DF-5D0A325708A4}"/>
                  </a:ext>
                </a:extLst>
              </p:cNvPr>
              <p:cNvSpPr/>
              <p:nvPr/>
            </p:nvSpPr>
            <p:spPr>
              <a:xfrm>
                <a:off x="-2870090" y="94170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22" name="Freeform 1421">
                <a:extLst>
                  <a:ext uri="{FF2B5EF4-FFF2-40B4-BE49-F238E27FC236}">
                    <a16:creationId xmlns:a16="http://schemas.microsoft.com/office/drawing/2014/main" id="{1C4D9B8C-C60C-F3F7-D79C-5E85A63F8E34}"/>
                  </a:ext>
                </a:extLst>
              </p:cNvPr>
              <p:cNvSpPr/>
              <p:nvPr/>
            </p:nvSpPr>
            <p:spPr>
              <a:xfrm>
                <a:off x="-2844228" y="9157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23" name="Graphic 45">
              <a:extLst>
                <a:ext uri="{FF2B5EF4-FFF2-40B4-BE49-F238E27FC236}">
                  <a16:creationId xmlns:a16="http://schemas.microsoft.com/office/drawing/2014/main" id="{CEC3CEEA-63C8-EF57-0062-1FABD4009D86}"/>
                </a:ext>
              </a:extLst>
            </p:cNvPr>
            <p:cNvGrpSpPr/>
            <p:nvPr/>
          </p:nvGrpSpPr>
          <p:grpSpPr>
            <a:xfrm>
              <a:off x="-2906505" y="915794"/>
              <a:ext cx="51818" cy="51815"/>
              <a:chOff x="-2906505" y="915794"/>
              <a:chExt cx="51818" cy="51815"/>
            </a:xfrm>
          </p:grpSpPr>
          <p:sp>
            <p:nvSpPr>
              <p:cNvPr id="1424" name="Freeform 1423">
                <a:extLst>
                  <a:ext uri="{FF2B5EF4-FFF2-40B4-BE49-F238E27FC236}">
                    <a16:creationId xmlns:a16="http://schemas.microsoft.com/office/drawing/2014/main" id="{94D9B792-E44C-7029-192C-18CA90B70E96}"/>
                  </a:ext>
                </a:extLst>
              </p:cNvPr>
              <p:cNvSpPr/>
              <p:nvPr/>
            </p:nvSpPr>
            <p:spPr>
              <a:xfrm>
                <a:off x="-2906505" y="941702"/>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25" name="Freeform 1424">
                <a:extLst>
                  <a:ext uri="{FF2B5EF4-FFF2-40B4-BE49-F238E27FC236}">
                    <a16:creationId xmlns:a16="http://schemas.microsoft.com/office/drawing/2014/main" id="{687D1D89-0C6B-9A3C-FBD0-710A169156ED}"/>
                  </a:ext>
                </a:extLst>
              </p:cNvPr>
              <p:cNvSpPr/>
              <p:nvPr/>
            </p:nvSpPr>
            <p:spPr>
              <a:xfrm>
                <a:off x="-2880644" y="9157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26" name="Graphic 45">
              <a:extLst>
                <a:ext uri="{FF2B5EF4-FFF2-40B4-BE49-F238E27FC236}">
                  <a16:creationId xmlns:a16="http://schemas.microsoft.com/office/drawing/2014/main" id="{1513F40B-F24A-634F-1F04-E57DF7940F0A}"/>
                </a:ext>
              </a:extLst>
            </p:cNvPr>
            <p:cNvGrpSpPr/>
            <p:nvPr/>
          </p:nvGrpSpPr>
          <p:grpSpPr>
            <a:xfrm>
              <a:off x="-2942635" y="915794"/>
              <a:ext cx="51722" cy="51815"/>
              <a:chOff x="-2942635" y="915794"/>
              <a:chExt cx="51722" cy="51815"/>
            </a:xfrm>
          </p:grpSpPr>
          <p:sp>
            <p:nvSpPr>
              <p:cNvPr id="1427" name="Freeform 1426">
                <a:extLst>
                  <a:ext uri="{FF2B5EF4-FFF2-40B4-BE49-F238E27FC236}">
                    <a16:creationId xmlns:a16="http://schemas.microsoft.com/office/drawing/2014/main" id="{AFB95291-B76D-4E22-C214-B201D346E8AB}"/>
                  </a:ext>
                </a:extLst>
              </p:cNvPr>
              <p:cNvSpPr/>
              <p:nvPr/>
            </p:nvSpPr>
            <p:spPr>
              <a:xfrm>
                <a:off x="-2942635" y="941702"/>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28" name="Freeform 1427">
                <a:extLst>
                  <a:ext uri="{FF2B5EF4-FFF2-40B4-BE49-F238E27FC236}">
                    <a16:creationId xmlns:a16="http://schemas.microsoft.com/office/drawing/2014/main" id="{BF3BA23F-0738-0BBE-A2E6-BC67DFAC1C46}"/>
                  </a:ext>
                </a:extLst>
              </p:cNvPr>
              <p:cNvSpPr/>
              <p:nvPr/>
            </p:nvSpPr>
            <p:spPr>
              <a:xfrm>
                <a:off x="-2916774" y="915794"/>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29" name="Graphic 45">
              <a:extLst>
                <a:ext uri="{FF2B5EF4-FFF2-40B4-BE49-F238E27FC236}">
                  <a16:creationId xmlns:a16="http://schemas.microsoft.com/office/drawing/2014/main" id="{F37F9EB8-7140-86DC-4762-46B89F32A5C1}"/>
                </a:ext>
              </a:extLst>
            </p:cNvPr>
            <p:cNvGrpSpPr/>
            <p:nvPr/>
          </p:nvGrpSpPr>
          <p:grpSpPr>
            <a:xfrm>
              <a:off x="-2588466" y="930177"/>
              <a:ext cx="51722" cy="51815"/>
              <a:chOff x="-2588466" y="930177"/>
              <a:chExt cx="51722" cy="51815"/>
            </a:xfrm>
          </p:grpSpPr>
          <p:sp>
            <p:nvSpPr>
              <p:cNvPr id="1430" name="Freeform 1429">
                <a:extLst>
                  <a:ext uri="{FF2B5EF4-FFF2-40B4-BE49-F238E27FC236}">
                    <a16:creationId xmlns:a16="http://schemas.microsoft.com/office/drawing/2014/main" id="{69ECBF77-6A8F-3CE1-91AD-22EEA5074A3C}"/>
                  </a:ext>
                </a:extLst>
              </p:cNvPr>
              <p:cNvSpPr/>
              <p:nvPr/>
            </p:nvSpPr>
            <p:spPr>
              <a:xfrm>
                <a:off x="-2588466" y="956085"/>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31" name="Freeform 1430">
                <a:extLst>
                  <a:ext uri="{FF2B5EF4-FFF2-40B4-BE49-F238E27FC236}">
                    <a16:creationId xmlns:a16="http://schemas.microsoft.com/office/drawing/2014/main" id="{FE2AF7BE-A3B2-5F2A-99E3-BAD93370F4C4}"/>
                  </a:ext>
                </a:extLst>
              </p:cNvPr>
              <p:cNvSpPr/>
              <p:nvPr/>
            </p:nvSpPr>
            <p:spPr>
              <a:xfrm>
                <a:off x="-2562604" y="93017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32" name="Graphic 45">
              <a:extLst>
                <a:ext uri="{FF2B5EF4-FFF2-40B4-BE49-F238E27FC236}">
                  <a16:creationId xmlns:a16="http://schemas.microsoft.com/office/drawing/2014/main" id="{5B431662-D16F-5139-9D1F-D9A4D47E6663}"/>
                </a:ext>
              </a:extLst>
            </p:cNvPr>
            <p:cNvGrpSpPr/>
            <p:nvPr/>
          </p:nvGrpSpPr>
          <p:grpSpPr>
            <a:xfrm>
              <a:off x="-3365071" y="902078"/>
              <a:ext cx="51722" cy="51911"/>
              <a:chOff x="-3365071" y="902078"/>
              <a:chExt cx="51722" cy="51911"/>
            </a:xfrm>
          </p:grpSpPr>
          <p:sp>
            <p:nvSpPr>
              <p:cNvPr id="1433" name="Freeform 1432">
                <a:extLst>
                  <a:ext uri="{FF2B5EF4-FFF2-40B4-BE49-F238E27FC236}">
                    <a16:creationId xmlns:a16="http://schemas.microsoft.com/office/drawing/2014/main" id="{D6EFF87E-1D64-1245-DADF-A11916A33538}"/>
                  </a:ext>
                </a:extLst>
              </p:cNvPr>
              <p:cNvSpPr/>
              <p:nvPr/>
            </p:nvSpPr>
            <p:spPr>
              <a:xfrm>
                <a:off x="-3365071" y="928081"/>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34" name="Freeform 1433">
                <a:extLst>
                  <a:ext uri="{FF2B5EF4-FFF2-40B4-BE49-F238E27FC236}">
                    <a16:creationId xmlns:a16="http://schemas.microsoft.com/office/drawing/2014/main" id="{4CDD2B89-7EBC-919C-130D-E024FF58BC8F}"/>
                  </a:ext>
                </a:extLst>
              </p:cNvPr>
              <p:cNvSpPr/>
              <p:nvPr/>
            </p:nvSpPr>
            <p:spPr>
              <a:xfrm>
                <a:off x="-3339210" y="902078"/>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35" name="Graphic 45">
              <a:extLst>
                <a:ext uri="{FF2B5EF4-FFF2-40B4-BE49-F238E27FC236}">
                  <a16:creationId xmlns:a16="http://schemas.microsoft.com/office/drawing/2014/main" id="{B5D72C3B-E066-EDBA-E6EF-CD0903A3AFE2}"/>
                </a:ext>
              </a:extLst>
            </p:cNvPr>
            <p:cNvGrpSpPr/>
            <p:nvPr/>
          </p:nvGrpSpPr>
          <p:grpSpPr>
            <a:xfrm>
              <a:off x="-3417745" y="895125"/>
              <a:ext cx="51722" cy="51911"/>
              <a:chOff x="-3417745" y="895125"/>
              <a:chExt cx="51722" cy="51911"/>
            </a:xfrm>
          </p:grpSpPr>
          <p:sp>
            <p:nvSpPr>
              <p:cNvPr id="1436" name="Freeform 1435">
                <a:extLst>
                  <a:ext uri="{FF2B5EF4-FFF2-40B4-BE49-F238E27FC236}">
                    <a16:creationId xmlns:a16="http://schemas.microsoft.com/office/drawing/2014/main" id="{C87AD8D8-B5E1-2BE1-2BD0-97CF087433A9}"/>
                  </a:ext>
                </a:extLst>
              </p:cNvPr>
              <p:cNvSpPr/>
              <p:nvPr/>
            </p:nvSpPr>
            <p:spPr>
              <a:xfrm>
                <a:off x="-3417745" y="9210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37" name="Freeform 1436">
                <a:extLst>
                  <a:ext uri="{FF2B5EF4-FFF2-40B4-BE49-F238E27FC236}">
                    <a16:creationId xmlns:a16="http://schemas.microsoft.com/office/drawing/2014/main" id="{C210F80C-1313-0175-3A4A-B88B821FE458}"/>
                  </a:ext>
                </a:extLst>
              </p:cNvPr>
              <p:cNvSpPr/>
              <p:nvPr/>
            </p:nvSpPr>
            <p:spPr>
              <a:xfrm>
                <a:off x="-3391883" y="895125"/>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38" name="Graphic 45">
              <a:extLst>
                <a:ext uri="{FF2B5EF4-FFF2-40B4-BE49-F238E27FC236}">
                  <a16:creationId xmlns:a16="http://schemas.microsoft.com/office/drawing/2014/main" id="{597384D1-6900-A2B1-81A7-AE12BF1ECB0A}"/>
                </a:ext>
              </a:extLst>
            </p:cNvPr>
            <p:cNvGrpSpPr/>
            <p:nvPr/>
          </p:nvGrpSpPr>
          <p:grpSpPr>
            <a:xfrm>
              <a:off x="-3634240" y="895125"/>
              <a:ext cx="51722" cy="51911"/>
              <a:chOff x="-3634240" y="895125"/>
              <a:chExt cx="51722" cy="51911"/>
            </a:xfrm>
          </p:grpSpPr>
          <p:sp>
            <p:nvSpPr>
              <p:cNvPr id="1439" name="Freeform 1438">
                <a:extLst>
                  <a:ext uri="{FF2B5EF4-FFF2-40B4-BE49-F238E27FC236}">
                    <a16:creationId xmlns:a16="http://schemas.microsoft.com/office/drawing/2014/main" id="{87BB7DB4-2DC2-21F9-732C-E1E58737667A}"/>
                  </a:ext>
                </a:extLst>
              </p:cNvPr>
              <p:cNvSpPr/>
              <p:nvPr/>
            </p:nvSpPr>
            <p:spPr>
              <a:xfrm>
                <a:off x="-3634240" y="921033"/>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40" name="Freeform 1439">
                <a:extLst>
                  <a:ext uri="{FF2B5EF4-FFF2-40B4-BE49-F238E27FC236}">
                    <a16:creationId xmlns:a16="http://schemas.microsoft.com/office/drawing/2014/main" id="{FFB33308-007A-071B-C797-DBCB34789953}"/>
                  </a:ext>
                </a:extLst>
              </p:cNvPr>
              <p:cNvSpPr/>
              <p:nvPr/>
            </p:nvSpPr>
            <p:spPr>
              <a:xfrm>
                <a:off x="-3608378" y="895125"/>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41" name="Graphic 45">
              <a:extLst>
                <a:ext uri="{FF2B5EF4-FFF2-40B4-BE49-F238E27FC236}">
                  <a16:creationId xmlns:a16="http://schemas.microsoft.com/office/drawing/2014/main" id="{2A029CE6-EBF3-5A59-1A24-8B6DA66F6CDC}"/>
                </a:ext>
              </a:extLst>
            </p:cNvPr>
            <p:cNvGrpSpPr/>
            <p:nvPr/>
          </p:nvGrpSpPr>
          <p:grpSpPr>
            <a:xfrm>
              <a:off x="-4002100" y="875599"/>
              <a:ext cx="51722" cy="51815"/>
              <a:chOff x="-4002100" y="875599"/>
              <a:chExt cx="51722" cy="51815"/>
            </a:xfrm>
          </p:grpSpPr>
          <p:sp>
            <p:nvSpPr>
              <p:cNvPr id="1442" name="Freeform 1441">
                <a:extLst>
                  <a:ext uri="{FF2B5EF4-FFF2-40B4-BE49-F238E27FC236}">
                    <a16:creationId xmlns:a16="http://schemas.microsoft.com/office/drawing/2014/main" id="{20FA40E4-EB01-AF70-ADD7-968914D4AA42}"/>
                  </a:ext>
                </a:extLst>
              </p:cNvPr>
              <p:cNvSpPr/>
              <p:nvPr/>
            </p:nvSpPr>
            <p:spPr>
              <a:xfrm>
                <a:off x="-4002100" y="901507"/>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43" name="Freeform 1442">
                <a:extLst>
                  <a:ext uri="{FF2B5EF4-FFF2-40B4-BE49-F238E27FC236}">
                    <a16:creationId xmlns:a16="http://schemas.microsoft.com/office/drawing/2014/main" id="{AAD80283-0396-68F3-D665-77F90144CD50}"/>
                  </a:ext>
                </a:extLst>
              </p:cNvPr>
              <p:cNvSpPr/>
              <p:nvPr/>
            </p:nvSpPr>
            <p:spPr>
              <a:xfrm>
                <a:off x="-3976239" y="875599"/>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44" name="Graphic 45">
              <a:extLst>
                <a:ext uri="{FF2B5EF4-FFF2-40B4-BE49-F238E27FC236}">
                  <a16:creationId xmlns:a16="http://schemas.microsoft.com/office/drawing/2014/main" id="{996E64B8-8E48-4B3A-1831-86BBA211A65F}"/>
                </a:ext>
              </a:extLst>
            </p:cNvPr>
            <p:cNvGrpSpPr/>
            <p:nvPr/>
          </p:nvGrpSpPr>
          <p:grpSpPr>
            <a:xfrm>
              <a:off x="-4210704" y="847786"/>
              <a:ext cx="51722" cy="51815"/>
              <a:chOff x="-4210704" y="847786"/>
              <a:chExt cx="51722" cy="51815"/>
            </a:xfrm>
          </p:grpSpPr>
          <p:sp>
            <p:nvSpPr>
              <p:cNvPr id="1445" name="Freeform 1444">
                <a:extLst>
                  <a:ext uri="{FF2B5EF4-FFF2-40B4-BE49-F238E27FC236}">
                    <a16:creationId xmlns:a16="http://schemas.microsoft.com/office/drawing/2014/main" id="{23AAA7DC-F6BE-3FE7-1D61-00F0344ADC4D}"/>
                  </a:ext>
                </a:extLst>
              </p:cNvPr>
              <p:cNvSpPr/>
              <p:nvPr/>
            </p:nvSpPr>
            <p:spPr>
              <a:xfrm>
                <a:off x="-4210704" y="873694"/>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46" name="Freeform 1445">
                <a:extLst>
                  <a:ext uri="{FF2B5EF4-FFF2-40B4-BE49-F238E27FC236}">
                    <a16:creationId xmlns:a16="http://schemas.microsoft.com/office/drawing/2014/main" id="{BAF5756A-3E59-0D8B-B7E2-34F65AE038CA}"/>
                  </a:ext>
                </a:extLst>
              </p:cNvPr>
              <p:cNvSpPr/>
              <p:nvPr/>
            </p:nvSpPr>
            <p:spPr>
              <a:xfrm>
                <a:off x="-4184842" y="8477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47" name="Graphic 45">
              <a:extLst>
                <a:ext uri="{FF2B5EF4-FFF2-40B4-BE49-F238E27FC236}">
                  <a16:creationId xmlns:a16="http://schemas.microsoft.com/office/drawing/2014/main" id="{B5794D56-A254-C078-7111-C9965C2B80ED}"/>
                </a:ext>
              </a:extLst>
            </p:cNvPr>
            <p:cNvGrpSpPr/>
            <p:nvPr/>
          </p:nvGrpSpPr>
          <p:grpSpPr>
            <a:xfrm>
              <a:off x="-4215933" y="847786"/>
              <a:ext cx="51818" cy="51815"/>
              <a:chOff x="-4215933" y="847786"/>
              <a:chExt cx="51818" cy="51815"/>
            </a:xfrm>
          </p:grpSpPr>
          <p:sp>
            <p:nvSpPr>
              <p:cNvPr id="1448" name="Freeform 1447">
                <a:extLst>
                  <a:ext uri="{FF2B5EF4-FFF2-40B4-BE49-F238E27FC236}">
                    <a16:creationId xmlns:a16="http://schemas.microsoft.com/office/drawing/2014/main" id="{386BF779-598A-D256-BCAB-E73161C1CB21}"/>
                  </a:ext>
                </a:extLst>
              </p:cNvPr>
              <p:cNvSpPr/>
              <p:nvPr/>
            </p:nvSpPr>
            <p:spPr>
              <a:xfrm>
                <a:off x="-4215933" y="873694"/>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49" name="Freeform 1448">
                <a:extLst>
                  <a:ext uri="{FF2B5EF4-FFF2-40B4-BE49-F238E27FC236}">
                    <a16:creationId xmlns:a16="http://schemas.microsoft.com/office/drawing/2014/main" id="{88107150-CD08-D572-947B-D92409A7125B}"/>
                  </a:ext>
                </a:extLst>
              </p:cNvPr>
              <p:cNvSpPr/>
              <p:nvPr/>
            </p:nvSpPr>
            <p:spPr>
              <a:xfrm>
                <a:off x="-4190072" y="847786"/>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50" name="Graphic 45">
              <a:extLst>
                <a:ext uri="{FF2B5EF4-FFF2-40B4-BE49-F238E27FC236}">
                  <a16:creationId xmlns:a16="http://schemas.microsoft.com/office/drawing/2014/main" id="{5BA557E4-F789-113C-D8B1-4DD3790C6107}"/>
                </a:ext>
              </a:extLst>
            </p:cNvPr>
            <p:cNvGrpSpPr/>
            <p:nvPr/>
          </p:nvGrpSpPr>
          <p:grpSpPr>
            <a:xfrm>
              <a:off x="-4993014" y="761680"/>
              <a:ext cx="51722" cy="51816"/>
              <a:chOff x="-4993014" y="761680"/>
              <a:chExt cx="51722" cy="51816"/>
            </a:xfrm>
          </p:grpSpPr>
          <p:sp>
            <p:nvSpPr>
              <p:cNvPr id="1451" name="Freeform 1450">
                <a:extLst>
                  <a:ext uri="{FF2B5EF4-FFF2-40B4-BE49-F238E27FC236}">
                    <a16:creationId xmlns:a16="http://schemas.microsoft.com/office/drawing/2014/main" id="{E0767C9D-DD96-C672-5E4A-622D50CBF45F}"/>
                  </a:ext>
                </a:extLst>
              </p:cNvPr>
              <p:cNvSpPr/>
              <p:nvPr/>
            </p:nvSpPr>
            <p:spPr>
              <a:xfrm>
                <a:off x="-4993014" y="78758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52" name="Freeform 1451">
                <a:extLst>
                  <a:ext uri="{FF2B5EF4-FFF2-40B4-BE49-F238E27FC236}">
                    <a16:creationId xmlns:a16="http://schemas.microsoft.com/office/drawing/2014/main" id="{D39C613A-75B3-F883-B41F-C31EFCAAEDEC}"/>
                  </a:ext>
                </a:extLst>
              </p:cNvPr>
              <p:cNvSpPr/>
              <p:nvPr/>
            </p:nvSpPr>
            <p:spPr>
              <a:xfrm>
                <a:off x="-4967152" y="761680"/>
                <a:ext cx="9507" cy="51816"/>
              </a:xfrm>
              <a:custGeom>
                <a:avLst/>
                <a:gdLst>
                  <a:gd name="connsiteX0" fmla="*/ 0 w 9507"/>
                  <a:gd name="connsiteY0" fmla="*/ 51816 h 51816"/>
                  <a:gd name="connsiteX1" fmla="*/ 0 w 9507"/>
                  <a:gd name="connsiteY1" fmla="*/ 0 h 51816"/>
                </a:gdLst>
                <a:ahLst/>
                <a:cxnLst>
                  <a:cxn ang="0">
                    <a:pos x="connsiteX0" y="connsiteY0"/>
                  </a:cxn>
                  <a:cxn ang="0">
                    <a:pos x="connsiteX1" y="connsiteY1"/>
                  </a:cxn>
                </a:cxnLst>
                <a:rect l="l" t="t" r="r" b="b"/>
                <a:pathLst>
                  <a:path w="9507" h="51816">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53" name="Graphic 45">
              <a:extLst>
                <a:ext uri="{FF2B5EF4-FFF2-40B4-BE49-F238E27FC236}">
                  <a16:creationId xmlns:a16="http://schemas.microsoft.com/office/drawing/2014/main" id="{3A1C3415-A9EC-B2D0-68BB-800CD69453B5}"/>
                </a:ext>
              </a:extLst>
            </p:cNvPr>
            <p:cNvGrpSpPr/>
            <p:nvPr/>
          </p:nvGrpSpPr>
          <p:grpSpPr>
            <a:xfrm>
              <a:off x="-5258855" y="720436"/>
              <a:ext cx="51722" cy="51911"/>
              <a:chOff x="-5258855" y="720436"/>
              <a:chExt cx="51722" cy="51911"/>
            </a:xfrm>
          </p:grpSpPr>
          <p:sp>
            <p:nvSpPr>
              <p:cNvPr id="1454" name="Freeform 1453">
                <a:extLst>
                  <a:ext uri="{FF2B5EF4-FFF2-40B4-BE49-F238E27FC236}">
                    <a16:creationId xmlns:a16="http://schemas.microsoft.com/office/drawing/2014/main" id="{F6ECA628-0375-02C5-6C7C-699526C9748F}"/>
                  </a:ext>
                </a:extLst>
              </p:cNvPr>
              <p:cNvSpPr/>
              <p:nvPr/>
            </p:nvSpPr>
            <p:spPr>
              <a:xfrm>
                <a:off x="-5258855" y="746440"/>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55" name="Freeform 1454">
                <a:extLst>
                  <a:ext uri="{FF2B5EF4-FFF2-40B4-BE49-F238E27FC236}">
                    <a16:creationId xmlns:a16="http://schemas.microsoft.com/office/drawing/2014/main" id="{8AD7D20C-81EA-CA35-B945-3D1BCAF0AC75}"/>
                  </a:ext>
                </a:extLst>
              </p:cNvPr>
              <p:cNvSpPr/>
              <p:nvPr/>
            </p:nvSpPr>
            <p:spPr>
              <a:xfrm>
                <a:off x="-5232993" y="720436"/>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56" name="Graphic 45">
              <a:extLst>
                <a:ext uri="{FF2B5EF4-FFF2-40B4-BE49-F238E27FC236}">
                  <a16:creationId xmlns:a16="http://schemas.microsoft.com/office/drawing/2014/main" id="{6C21966C-F387-5E49-0E78-5C35DEB68A23}"/>
                </a:ext>
              </a:extLst>
            </p:cNvPr>
            <p:cNvGrpSpPr/>
            <p:nvPr/>
          </p:nvGrpSpPr>
          <p:grpSpPr>
            <a:xfrm>
              <a:off x="-5306584" y="703577"/>
              <a:ext cx="51818" cy="51815"/>
              <a:chOff x="-5306584" y="703577"/>
              <a:chExt cx="51818" cy="51815"/>
            </a:xfrm>
          </p:grpSpPr>
          <p:sp>
            <p:nvSpPr>
              <p:cNvPr id="1457" name="Freeform 1456">
                <a:extLst>
                  <a:ext uri="{FF2B5EF4-FFF2-40B4-BE49-F238E27FC236}">
                    <a16:creationId xmlns:a16="http://schemas.microsoft.com/office/drawing/2014/main" id="{BF6066E1-C002-C378-C54F-C45B95CEB132}"/>
                  </a:ext>
                </a:extLst>
              </p:cNvPr>
              <p:cNvSpPr/>
              <p:nvPr/>
            </p:nvSpPr>
            <p:spPr>
              <a:xfrm>
                <a:off x="-5306584" y="729485"/>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58" name="Freeform 1457">
                <a:extLst>
                  <a:ext uri="{FF2B5EF4-FFF2-40B4-BE49-F238E27FC236}">
                    <a16:creationId xmlns:a16="http://schemas.microsoft.com/office/drawing/2014/main" id="{6BFDF152-DCA1-8D6D-AB2D-77E61592D550}"/>
                  </a:ext>
                </a:extLst>
              </p:cNvPr>
              <p:cNvSpPr/>
              <p:nvPr/>
            </p:nvSpPr>
            <p:spPr>
              <a:xfrm>
                <a:off x="-5280628" y="703577"/>
                <a:ext cx="9507" cy="51815"/>
              </a:xfrm>
              <a:custGeom>
                <a:avLst/>
                <a:gdLst>
                  <a:gd name="connsiteX0" fmla="*/ 0 w 9507"/>
                  <a:gd name="connsiteY0" fmla="*/ 51816 h 51815"/>
                  <a:gd name="connsiteX1" fmla="*/ 0 w 9507"/>
                  <a:gd name="connsiteY1" fmla="*/ 0 h 51815"/>
                </a:gdLst>
                <a:ahLst/>
                <a:cxnLst>
                  <a:cxn ang="0">
                    <a:pos x="connsiteX0" y="connsiteY0"/>
                  </a:cxn>
                  <a:cxn ang="0">
                    <a:pos x="connsiteX1" y="connsiteY1"/>
                  </a:cxn>
                </a:cxnLst>
                <a:rect l="l" t="t" r="r" b="b"/>
                <a:pathLst>
                  <a:path w="9507" h="51815">
                    <a:moveTo>
                      <a:pt x="0" y="51816"/>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59" name="Graphic 45">
              <a:extLst>
                <a:ext uri="{FF2B5EF4-FFF2-40B4-BE49-F238E27FC236}">
                  <a16:creationId xmlns:a16="http://schemas.microsoft.com/office/drawing/2014/main" id="{60A1FC83-C8AC-2E1F-EA8A-013F33AB3B41}"/>
                </a:ext>
              </a:extLst>
            </p:cNvPr>
            <p:cNvGrpSpPr/>
            <p:nvPr/>
          </p:nvGrpSpPr>
          <p:grpSpPr>
            <a:xfrm>
              <a:off x="-5384834" y="689385"/>
              <a:ext cx="51722" cy="51911"/>
              <a:chOff x="-5384834" y="689385"/>
              <a:chExt cx="51722" cy="51911"/>
            </a:xfrm>
          </p:grpSpPr>
          <p:sp>
            <p:nvSpPr>
              <p:cNvPr id="1460" name="Freeform 1459">
                <a:extLst>
                  <a:ext uri="{FF2B5EF4-FFF2-40B4-BE49-F238E27FC236}">
                    <a16:creationId xmlns:a16="http://schemas.microsoft.com/office/drawing/2014/main" id="{F0857986-F08F-E56F-025E-E9DB2F88D395}"/>
                  </a:ext>
                </a:extLst>
              </p:cNvPr>
              <p:cNvSpPr/>
              <p:nvPr/>
            </p:nvSpPr>
            <p:spPr>
              <a:xfrm>
                <a:off x="-5384834" y="71538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61" name="Freeform 1460">
                <a:extLst>
                  <a:ext uri="{FF2B5EF4-FFF2-40B4-BE49-F238E27FC236}">
                    <a16:creationId xmlns:a16="http://schemas.microsoft.com/office/drawing/2014/main" id="{66026734-7520-0FB2-6B4C-D75B8DB45022}"/>
                  </a:ext>
                </a:extLst>
              </p:cNvPr>
              <p:cNvSpPr/>
              <p:nvPr/>
            </p:nvSpPr>
            <p:spPr>
              <a:xfrm>
                <a:off x="-5358973" y="689385"/>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62" name="Graphic 45">
              <a:extLst>
                <a:ext uri="{FF2B5EF4-FFF2-40B4-BE49-F238E27FC236}">
                  <a16:creationId xmlns:a16="http://schemas.microsoft.com/office/drawing/2014/main" id="{0513E4E6-3F41-08D3-19D3-E501FC0778EB}"/>
                </a:ext>
              </a:extLst>
            </p:cNvPr>
            <p:cNvGrpSpPr/>
            <p:nvPr/>
          </p:nvGrpSpPr>
          <p:grpSpPr>
            <a:xfrm>
              <a:off x="-5380461" y="689385"/>
              <a:ext cx="51722" cy="51911"/>
              <a:chOff x="-5380461" y="689385"/>
              <a:chExt cx="51722" cy="51911"/>
            </a:xfrm>
          </p:grpSpPr>
          <p:sp>
            <p:nvSpPr>
              <p:cNvPr id="1463" name="Freeform 1462">
                <a:extLst>
                  <a:ext uri="{FF2B5EF4-FFF2-40B4-BE49-F238E27FC236}">
                    <a16:creationId xmlns:a16="http://schemas.microsoft.com/office/drawing/2014/main" id="{D9506D4D-7955-4679-0237-517BFE5A6737}"/>
                  </a:ext>
                </a:extLst>
              </p:cNvPr>
              <p:cNvSpPr/>
              <p:nvPr/>
            </p:nvSpPr>
            <p:spPr>
              <a:xfrm>
                <a:off x="-5380461" y="71538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64" name="Freeform 1463">
                <a:extLst>
                  <a:ext uri="{FF2B5EF4-FFF2-40B4-BE49-F238E27FC236}">
                    <a16:creationId xmlns:a16="http://schemas.microsoft.com/office/drawing/2014/main" id="{5B70915C-A25F-0C94-FA53-0E650DD28AAD}"/>
                  </a:ext>
                </a:extLst>
              </p:cNvPr>
              <p:cNvSpPr/>
              <p:nvPr/>
            </p:nvSpPr>
            <p:spPr>
              <a:xfrm>
                <a:off x="-5354599" y="689385"/>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65" name="Graphic 45">
              <a:extLst>
                <a:ext uri="{FF2B5EF4-FFF2-40B4-BE49-F238E27FC236}">
                  <a16:creationId xmlns:a16="http://schemas.microsoft.com/office/drawing/2014/main" id="{E3525A9F-5F5F-430F-36AA-B66445DFE3F9}"/>
                </a:ext>
              </a:extLst>
            </p:cNvPr>
            <p:cNvGrpSpPr/>
            <p:nvPr/>
          </p:nvGrpSpPr>
          <p:grpSpPr>
            <a:xfrm>
              <a:off x="-5376562" y="689385"/>
              <a:ext cx="51722" cy="51911"/>
              <a:chOff x="-5376562" y="689385"/>
              <a:chExt cx="51722" cy="51911"/>
            </a:xfrm>
          </p:grpSpPr>
          <p:sp>
            <p:nvSpPr>
              <p:cNvPr id="1466" name="Freeform 1465">
                <a:extLst>
                  <a:ext uri="{FF2B5EF4-FFF2-40B4-BE49-F238E27FC236}">
                    <a16:creationId xmlns:a16="http://schemas.microsoft.com/office/drawing/2014/main" id="{EFFA7E51-B1EC-EA12-C62B-98B20B537EA0}"/>
                  </a:ext>
                </a:extLst>
              </p:cNvPr>
              <p:cNvSpPr/>
              <p:nvPr/>
            </p:nvSpPr>
            <p:spPr>
              <a:xfrm>
                <a:off x="-5376562" y="715388"/>
                <a:ext cx="51722" cy="9525"/>
              </a:xfrm>
              <a:custGeom>
                <a:avLst/>
                <a:gdLst>
                  <a:gd name="connsiteX0" fmla="*/ 0 w 51722"/>
                  <a:gd name="connsiteY0" fmla="*/ 0 h 9525"/>
                  <a:gd name="connsiteX1" fmla="*/ 51723 w 51722"/>
                  <a:gd name="connsiteY1" fmla="*/ 0 h 9525"/>
                </a:gdLst>
                <a:ahLst/>
                <a:cxnLst>
                  <a:cxn ang="0">
                    <a:pos x="connsiteX0" y="connsiteY0"/>
                  </a:cxn>
                  <a:cxn ang="0">
                    <a:pos x="connsiteX1" y="connsiteY1"/>
                  </a:cxn>
                </a:cxnLst>
                <a:rect l="l" t="t" r="r" b="b"/>
                <a:pathLst>
                  <a:path w="51722" h="9525">
                    <a:moveTo>
                      <a:pt x="0" y="0"/>
                    </a:moveTo>
                    <a:lnTo>
                      <a:pt x="51723"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67" name="Freeform 1466">
                <a:extLst>
                  <a:ext uri="{FF2B5EF4-FFF2-40B4-BE49-F238E27FC236}">
                    <a16:creationId xmlns:a16="http://schemas.microsoft.com/office/drawing/2014/main" id="{DE1511E8-345A-397E-AE9D-DFD90F487AF3}"/>
                  </a:ext>
                </a:extLst>
              </p:cNvPr>
              <p:cNvSpPr/>
              <p:nvPr/>
            </p:nvSpPr>
            <p:spPr>
              <a:xfrm>
                <a:off x="-5350701" y="689385"/>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68" name="Graphic 45">
              <a:extLst>
                <a:ext uri="{FF2B5EF4-FFF2-40B4-BE49-F238E27FC236}">
                  <a16:creationId xmlns:a16="http://schemas.microsoft.com/office/drawing/2014/main" id="{196C474B-234F-90BC-F3E5-F64FBBE2E8B6}"/>
                </a:ext>
              </a:extLst>
            </p:cNvPr>
            <p:cNvGrpSpPr/>
            <p:nvPr/>
          </p:nvGrpSpPr>
          <p:grpSpPr>
            <a:xfrm>
              <a:off x="-5373235" y="689385"/>
              <a:ext cx="51818" cy="51911"/>
              <a:chOff x="-5373235" y="689385"/>
              <a:chExt cx="51818" cy="51911"/>
            </a:xfrm>
          </p:grpSpPr>
          <p:sp>
            <p:nvSpPr>
              <p:cNvPr id="1469" name="Freeform 1468">
                <a:extLst>
                  <a:ext uri="{FF2B5EF4-FFF2-40B4-BE49-F238E27FC236}">
                    <a16:creationId xmlns:a16="http://schemas.microsoft.com/office/drawing/2014/main" id="{9A81E821-5ABF-9C21-F542-AA77BEA4B2A2}"/>
                  </a:ext>
                </a:extLst>
              </p:cNvPr>
              <p:cNvSpPr/>
              <p:nvPr/>
            </p:nvSpPr>
            <p:spPr>
              <a:xfrm>
                <a:off x="-5373235" y="715388"/>
                <a:ext cx="51818" cy="9525"/>
              </a:xfrm>
              <a:custGeom>
                <a:avLst/>
                <a:gdLst>
                  <a:gd name="connsiteX0" fmla="*/ 0 w 51818"/>
                  <a:gd name="connsiteY0" fmla="*/ 0 h 9525"/>
                  <a:gd name="connsiteX1" fmla="*/ 51818 w 51818"/>
                  <a:gd name="connsiteY1" fmla="*/ 0 h 9525"/>
                </a:gdLst>
                <a:ahLst/>
                <a:cxnLst>
                  <a:cxn ang="0">
                    <a:pos x="connsiteX0" y="connsiteY0"/>
                  </a:cxn>
                  <a:cxn ang="0">
                    <a:pos x="connsiteX1" y="connsiteY1"/>
                  </a:cxn>
                </a:cxnLst>
                <a:rect l="l" t="t" r="r" b="b"/>
                <a:pathLst>
                  <a:path w="51818" h="9525">
                    <a:moveTo>
                      <a:pt x="0" y="0"/>
                    </a:moveTo>
                    <a:lnTo>
                      <a:pt x="51818"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70" name="Freeform 1469">
                <a:extLst>
                  <a:ext uri="{FF2B5EF4-FFF2-40B4-BE49-F238E27FC236}">
                    <a16:creationId xmlns:a16="http://schemas.microsoft.com/office/drawing/2014/main" id="{0FECDD9E-F0A8-70B3-8136-3792C0349E27}"/>
                  </a:ext>
                </a:extLst>
              </p:cNvPr>
              <p:cNvSpPr/>
              <p:nvPr/>
            </p:nvSpPr>
            <p:spPr>
              <a:xfrm>
                <a:off x="-5347278" y="689385"/>
                <a:ext cx="9507" cy="51911"/>
              </a:xfrm>
              <a:custGeom>
                <a:avLst/>
                <a:gdLst>
                  <a:gd name="connsiteX0" fmla="*/ 0 w 9507"/>
                  <a:gd name="connsiteY0" fmla="*/ 51911 h 51911"/>
                  <a:gd name="connsiteX1" fmla="*/ 0 w 9507"/>
                  <a:gd name="connsiteY1" fmla="*/ 0 h 51911"/>
                </a:gdLst>
                <a:ahLst/>
                <a:cxnLst>
                  <a:cxn ang="0">
                    <a:pos x="connsiteX0" y="connsiteY0"/>
                  </a:cxn>
                  <a:cxn ang="0">
                    <a:pos x="connsiteX1" y="connsiteY1"/>
                  </a:cxn>
                </a:cxnLst>
                <a:rect l="l" t="t" r="r" b="b"/>
                <a:pathLst>
                  <a:path w="9507" h="51911">
                    <a:moveTo>
                      <a:pt x="0" y="51911"/>
                    </a:moveTo>
                    <a:lnTo>
                      <a:pt x="0" y="0"/>
                    </a:lnTo>
                  </a:path>
                </a:pathLst>
              </a:custGeom>
              <a:ln w="9525"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grpSp>
        <p:nvGrpSpPr>
          <p:cNvPr id="3077" name="Group 3076">
            <a:extLst>
              <a:ext uri="{FF2B5EF4-FFF2-40B4-BE49-F238E27FC236}">
                <a16:creationId xmlns:a16="http://schemas.microsoft.com/office/drawing/2014/main" id="{A91C7259-34EF-8F73-31BE-A02106DDE481}"/>
              </a:ext>
            </a:extLst>
          </p:cNvPr>
          <p:cNvGrpSpPr/>
          <p:nvPr/>
        </p:nvGrpSpPr>
        <p:grpSpPr>
          <a:xfrm>
            <a:off x="753471" y="1807605"/>
            <a:ext cx="347210" cy="2427684"/>
            <a:chOff x="703851" y="973103"/>
            <a:chExt cx="260408" cy="1820763"/>
          </a:xfrm>
        </p:grpSpPr>
        <p:sp>
          <p:nvSpPr>
            <p:cNvPr id="3078" name="TextBox 3077">
              <a:extLst>
                <a:ext uri="{FF2B5EF4-FFF2-40B4-BE49-F238E27FC236}">
                  <a16:creationId xmlns:a16="http://schemas.microsoft.com/office/drawing/2014/main" id="{5F6199C0-EE38-2FD5-0606-6E518ADBFC6F}"/>
                </a:ext>
              </a:extLst>
            </p:cNvPr>
            <p:cNvSpPr txBox="1"/>
            <p:nvPr/>
          </p:nvSpPr>
          <p:spPr>
            <a:xfrm>
              <a:off x="703851" y="973103"/>
              <a:ext cx="26040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100</a:t>
              </a:r>
            </a:p>
          </p:txBody>
        </p:sp>
        <p:sp>
          <p:nvSpPr>
            <p:cNvPr id="3079" name="TextBox 3078">
              <a:extLst>
                <a:ext uri="{FF2B5EF4-FFF2-40B4-BE49-F238E27FC236}">
                  <a16:creationId xmlns:a16="http://schemas.microsoft.com/office/drawing/2014/main" id="{F938236E-1535-FF58-FBCE-2ACBF2445A79}"/>
                </a:ext>
              </a:extLst>
            </p:cNvPr>
            <p:cNvSpPr txBox="1"/>
            <p:nvPr/>
          </p:nvSpPr>
          <p:spPr>
            <a:xfrm>
              <a:off x="767571" y="1295706"/>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80</a:t>
              </a:r>
            </a:p>
          </p:txBody>
        </p:sp>
        <p:sp>
          <p:nvSpPr>
            <p:cNvPr id="3080" name="TextBox 3079">
              <a:extLst>
                <a:ext uri="{FF2B5EF4-FFF2-40B4-BE49-F238E27FC236}">
                  <a16:creationId xmlns:a16="http://schemas.microsoft.com/office/drawing/2014/main" id="{CE357C00-B3FB-C19F-7433-470234858FB3}"/>
                </a:ext>
              </a:extLst>
            </p:cNvPr>
            <p:cNvSpPr txBox="1"/>
            <p:nvPr/>
          </p:nvSpPr>
          <p:spPr>
            <a:xfrm>
              <a:off x="767571" y="1618309"/>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60</a:t>
              </a:r>
            </a:p>
          </p:txBody>
        </p:sp>
        <p:sp>
          <p:nvSpPr>
            <p:cNvPr id="3081" name="TextBox 3080">
              <a:extLst>
                <a:ext uri="{FF2B5EF4-FFF2-40B4-BE49-F238E27FC236}">
                  <a16:creationId xmlns:a16="http://schemas.microsoft.com/office/drawing/2014/main" id="{36B7374B-F465-14F0-075E-CCAFABB04FD5}"/>
                </a:ext>
              </a:extLst>
            </p:cNvPr>
            <p:cNvSpPr txBox="1"/>
            <p:nvPr/>
          </p:nvSpPr>
          <p:spPr>
            <a:xfrm>
              <a:off x="767571" y="1940912"/>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40</a:t>
              </a:r>
            </a:p>
          </p:txBody>
        </p:sp>
        <p:sp>
          <p:nvSpPr>
            <p:cNvPr id="3082" name="TextBox 3081">
              <a:extLst>
                <a:ext uri="{FF2B5EF4-FFF2-40B4-BE49-F238E27FC236}">
                  <a16:creationId xmlns:a16="http://schemas.microsoft.com/office/drawing/2014/main" id="{E2DE1B18-249B-5ECE-BD34-0855764FCBD5}"/>
                </a:ext>
              </a:extLst>
            </p:cNvPr>
            <p:cNvSpPr txBox="1"/>
            <p:nvPr/>
          </p:nvSpPr>
          <p:spPr>
            <a:xfrm>
              <a:off x="767571" y="2263515"/>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20</a:t>
              </a:r>
            </a:p>
          </p:txBody>
        </p:sp>
        <p:sp>
          <p:nvSpPr>
            <p:cNvPr id="3083" name="TextBox 3082">
              <a:extLst>
                <a:ext uri="{FF2B5EF4-FFF2-40B4-BE49-F238E27FC236}">
                  <a16:creationId xmlns:a16="http://schemas.microsoft.com/office/drawing/2014/main" id="{459AA24F-BDAA-6ABD-52DD-08D27C1AF773}"/>
                </a:ext>
              </a:extLst>
            </p:cNvPr>
            <p:cNvSpPr txBox="1"/>
            <p:nvPr/>
          </p:nvSpPr>
          <p:spPr>
            <a:xfrm>
              <a:off x="831289" y="2586117"/>
              <a:ext cx="132970"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a:t>
              </a:r>
            </a:p>
          </p:txBody>
        </p:sp>
      </p:grpSp>
      <p:sp>
        <p:nvSpPr>
          <p:cNvPr id="3084" name="TextBox 3083">
            <a:extLst>
              <a:ext uri="{FF2B5EF4-FFF2-40B4-BE49-F238E27FC236}">
                <a16:creationId xmlns:a16="http://schemas.microsoft.com/office/drawing/2014/main" id="{2055B1C0-8B02-F64B-E6D4-85EE360806C5}"/>
              </a:ext>
            </a:extLst>
          </p:cNvPr>
          <p:cNvSpPr txBox="1"/>
          <p:nvPr/>
        </p:nvSpPr>
        <p:spPr>
          <a:xfrm rot="16200000">
            <a:off x="-425100" y="2895475"/>
            <a:ext cx="2254064" cy="297454"/>
          </a:xfrm>
          <a:prstGeom prst="rect">
            <a:avLst/>
          </a:prstGeom>
          <a:noFill/>
        </p:spPr>
        <p:txBody>
          <a:bodyPr wrap="square" rIns="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3F4444"/>
                </a:solidFill>
                <a:effectLst/>
                <a:uLnTx/>
                <a:uFillTx/>
                <a:latin typeface="Arial"/>
                <a:ea typeface="+mn-ea"/>
                <a:cs typeface="+mn-cs"/>
              </a:rPr>
              <a:t>OS (%)</a:t>
            </a:r>
          </a:p>
        </p:txBody>
      </p:sp>
      <p:sp>
        <p:nvSpPr>
          <p:cNvPr id="3085" name="TextBox 3084">
            <a:extLst>
              <a:ext uri="{FF2B5EF4-FFF2-40B4-BE49-F238E27FC236}">
                <a16:creationId xmlns:a16="http://schemas.microsoft.com/office/drawing/2014/main" id="{6DC0B771-89F9-41A0-98E2-FC2ABEA4C0EA}"/>
              </a:ext>
            </a:extLst>
          </p:cNvPr>
          <p:cNvSpPr txBox="1"/>
          <p:nvPr/>
        </p:nvSpPr>
        <p:spPr>
          <a:xfrm>
            <a:off x="1062631" y="4152926"/>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a:t>
            </a:r>
          </a:p>
        </p:txBody>
      </p:sp>
      <p:sp>
        <p:nvSpPr>
          <p:cNvPr id="3086" name="TextBox 3085">
            <a:extLst>
              <a:ext uri="{FF2B5EF4-FFF2-40B4-BE49-F238E27FC236}">
                <a16:creationId xmlns:a16="http://schemas.microsoft.com/office/drawing/2014/main" id="{71EC64A1-B4A3-116D-9F53-6DDA275A44F8}"/>
              </a:ext>
            </a:extLst>
          </p:cNvPr>
          <p:cNvSpPr txBox="1"/>
          <p:nvPr/>
        </p:nvSpPr>
        <p:spPr>
          <a:xfrm>
            <a:off x="1519398" y="4152926"/>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a:t>
            </a:r>
          </a:p>
        </p:txBody>
      </p:sp>
      <p:sp>
        <p:nvSpPr>
          <p:cNvPr id="3087" name="TextBox 3086">
            <a:extLst>
              <a:ext uri="{FF2B5EF4-FFF2-40B4-BE49-F238E27FC236}">
                <a16:creationId xmlns:a16="http://schemas.microsoft.com/office/drawing/2014/main" id="{059971E4-8CD5-94A6-8750-9C582485B8F0}"/>
              </a:ext>
            </a:extLst>
          </p:cNvPr>
          <p:cNvSpPr txBox="1"/>
          <p:nvPr/>
        </p:nvSpPr>
        <p:spPr>
          <a:xfrm>
            <a:off x="1114640" y="4369558"/>
            <a:ext cx="4789585" cy="297454"/>
          </a:xfrm>
          <a:prstGeom prst="rect">
            <a:avLst/>
          </a:prstGeom>
          <a:noFill/>
        </p:spPr>
        <p:txBody>
          <a:bodyPr wrap="square" rIns="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3F4444"/>
                </a:solidFill>
                <a:effectLst/>
                <a:uLnTx/>
                <a:uFillTx/>
                <a:latin typeface="Arial"/>
                <a:ea typeface="+mn-ea"/>
                <a:cs typeface="+mn-cs"/>
              </a:rPr>
              <a:t>Months from randomization</a:t>
            </a:r>
          </a:p>
        </p:txBody>
      </p:sp>
      <p:sp>
        <p:nvSpPr>
          <p:cNvPr id="3102" name="TextBox 3101">
            <a:extLst>
              <a:ext uri="{FF2B5EF4-FFF2-40B4-BE49-F238E27FC236}">
                <a16:creationId xmlns:a16="http://schemas.microsoft.com/office/drawing/2014/main" id="{21983AA0-A639-EE01-AA83-499B6DCA4B3C}"/>
              </a:ext>
            </a:extLst>
          </p:cNvPr>
          <p:cNvSpPr txBox="1"/>
          <p:nvPr/>
        </p:nvSpPr>
        <p:spPr>
          <a:xfrm>
            <a:off x="1978246" y="4152926"/>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12</a:t>
            </a:r>
          </a:p>
        </p:txBody>
      </p:sp>
      <p:sp>
        <p:nvSpPr>
          <p:cNvPr id="3103" name="TextBox 3102">
            <a:extLst>
              <a:ext uri="{FF2B5EF4-FFF2-40B4-BE49-F238E27FC236}">
                <a16:creationId xmlns:a16="http://schemas.microsoft.com/office/drawing/2014/main" id="{754913A2-E4A3-6DAB-473A-775D5C8E5301}"/>
              </a:ext>
            </a:extLst>
          </p:cNvPr>
          <p:cNvSpPr txBox="1"/>
          <p:nvPr/>
        </p:nvSpPr>
        <p:spPr>
          <a:xfrm>
            <a:off x="2435013" y="4152926"/>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18</a:t>
            </a:r>
          </a:p>
        </p:txBody>
      </p:sp>
      <p:sp>
        <p:nvSpPr>
          <p:cNvPr id="3104" name="TextBox 3103">
            <a:extLst>
              <a:ext uri="{FF2B5EF4-FFF2-40B4-BE49-F238E27FC236}">
                <a16:creationId xmlns:a16="http://schemas.microsoft.com/office/drawing/2014/main" id="{9F40BC99-C3E2-D5F5-0208-CE48D6C789FA}"/>
              </a:ext>
            </a:extLst>
          </p:cNvPr>
          <p:cNvSpPr txBox="1"/>
          <p:nvPr/>
        </p:nvSpPr>
        <p:spPr>
          <a:xfrm>
            <a:off x="2906662" y="4152926"/>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24</a:t>
            </a:r>
          </a:p>
        </p:txBody>
      </p:sp>
      <p:sp>
        <p:nvSpPr>
          <p:cNvPr id="3105" name="TextBox 3104">
            <a:extLst>
              <a:ext uri="{FF2B5EF4-FFF2-40B4-BE49-F238E27FC236}">
                <a16:creationId xmlns:a16="http://schemas.microsoft.com/office/drawing/2014/main" id="{F9CF808E-70EC-8EF2-1921-4D0098033C1E}"/>
              </a:ext>
            </a:extLst>
          </p:cNvPr>
          <p:cNvSpPr txBox="1"/>
          <p:nvPr/>
        </p:nvSpPr>
        <p:spPr>
          <a:xfrm>
            <a:off x="3363429" y="4152926"/>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30</a:t>
            </a:r>
          </a:p>
        </p:txBody>
      </p:sp>
      <p:sp>
        <p:nvSpPr>
          <p:cNvPr id="3106" name="TextBox 3105">
            <a:extLst>
              <a:ext uri="{FF2B5EF4-FFF2-40B4-BE49-F238E27FC236}">
                <a16:creationId xmlns:a16="http://schemas.microsoft.com/office/drawing/2014/main" id="{C96451CD-BFA4-1AC1-16C6-244E3C41B935}"/>
              </a:ext>
            </a:extLst>
          </p:cNvPr>
          <p:cNvSpPr txBox="1"/>
          <p:nvPr/>
        </p:nvSpPr>
        <p:spPr>
          <a:xfrm>
            <a:off x="3810759" y="4152926"/>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36</a:t>
            </a:r>
          </a:p>
        </p:txBody>
      </p:sp>
      <p:sp>
        <p:nvSpPr>
          <p:cNvPr id="3107" name="TextBox 3106">
            <a:extLst>
              <a:ext uri="{FF2B5EF4-FFF2-40B4-BE49-F238E27FC236}">
                <a16:creationId xmlns:a16="http://schemas.microsoft.com/office/drawing/2014/main" id="{704691E5-8DD4-E5B3-BE80-387F670914FA}"/>
              </a:ext>
            </a:extLst>
          </p:cNvPr>
          <p:cNvSpPr txBox="1"/>
          <p:nvPr/>
        </p:nvSpPr>
        <p:spPr>
          <a:xfrm>
            <a:off x="4269607" y="4152926"/>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42</a:t>
            </a:r>
          </a:p>
        </p:txBody>
      </p:sp>
      <p:sp>
        <p:nvSpPr>
          <p:cNvPr id="3108" name="TextBox 3107">
            <a:extLst>
              <a:ext uri="{FF2B5EF4-FFF2-40B4-BE49-F238E27FC236}">
                <a16:creationId xmlns:a16="http://schemas.microsoft.com/office/drawing/2014/main" id="{B0438021-DEC0-C82F-C36D-D1E51D24C7EA}"/>
              </a:ext>
            </a:extLst>
          </p:cNvPr>
          <p:cNvSpPr txBox="1"/>
          <p:nvPr/>
        </p:nvSpPr>
        <p:spPr>
          <a:xfrm>
            <a:off x="4726374" y="4152926"/>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48</a:t>
            </a:r>
          </a:p>
        </p:txBody>
      </p:sp>
      <p:sp>
        <p:nvSpPr>
          <p:cNvPr id="3109" name="TextBox 3108">
            <a:extLst>
              <a:ext uri="{FF2B5EF4-FFF2-40B4-BE49-F238E27FC236}">
                <a16:creationId xmlns:a16="http://schemas.microsoft.com/office/drawing/2014/main" id="{91809182-E566-8E66-917E-3812698523C0}"/>
              </a:ext>
            </a:extLst>
          </p:cNvPr>
          <p:cNvSpPr txBox="1"/>
          <p:nvPr/>
        </p:nvSpPr>
        <p:spPr>
          <a:xfrm>
            <a:off x="5198023" y="4152926"/>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54</a:t>
            </a:r>
          </a:p>
        </p:txBody>
      </p:sp>
      <p:sp>
        <p:nvSpPr>
          <p:cNvPr id="3110" name="TextBox 3109">
            <a:extLst>
              <a:ext uri="{FF2B5EF4-FFF2-40B4-BE49-F238E27FC236}">
                <a16:creationId xmlns:a16="http://schemas.microsoft.com/office/drawing/2014/main" id="{142288C8-5E77-1D21-2C0C-68EF1D06D760}"/>
              </a:ext>
            </a:extLst>
          </p:cNvPr>
          <p:cNvSpPr txBox="1"/>
          <p:nvPr/>
        </p:nvSpPr>
        <p:spPr>
          <a:xfrm>
            <a:off x="5654790" y="4152926"/>
            <a:ext cx="367775" cy="27699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60</a:t>
            </a:r>
          </a:p>
        </p:txBody>
      </p:sp>
      <p:sp>
        <p:nvSpPr>
          <p:cNvPr id="3151" name="TextBox 3150">
            <a:extLst>
              <a:ext uri="{FF2B5EF4-FFF2-40B4-BE49-F238E27FC236}">
                <a16:creationId xmlns:a16="http://schemas.microsoft.com/office/drawing/2014/main" id="{2669C241-4F39-A783-43EF-49B848DA1963}"/>
              </a:ext>
            </a:extLst>
          </p:cNvPr>
          <p:cNvSpPr txBox="1"/>
          <p:nvPr/>
        </p:nvSpPr>
        <p:spPr>
          <a:xfrm>
            <a:off x="2672541" y="3412325"/>
            <a:ext cx="960519" cy="256545"/>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HR (95% CI)</a:t>
            </a:r>
          </a:p>
        </p:txBody>
      </p:sp>
      <p:cxnSp>
        <p:nvCxnSpPr>
          <p:cNvPr id="3153" name="Straight Connector 3152">
            <a:extLst>
              <a:ext uri="{FF2B5EF4-FFF2-40B4-BE49-F238E27FC236}">
                <a16:creationId xmlns:a16="http://schemas.microsoft.com/office/drawing/2014/main" id="{DDDBB0DB-F30D-465B-8F91-80411F51B11E}"/>
              </a:ext>
            </a:extLst>
          </p:cNvPr>
          <p:cNvCxnSpPr>
            <a:cxnSpLocks/>
          </p:cNvCxnSpPr>
          <p:nvPr/>
        </p:nvCxnSpPr>
        <p:spPr>
          <a:xfrm>
            <a:off x="2439587" y="3701953"/>
            <a:ext cx="2286787" cy="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3155" name="TextBox 3154">
            <a:extLst>
              <a:ext uri="{FF2B5EF4-FFF2-40B4-BE49-F238E27FC236}">
                <a16:creationId xmlns:a16="http://schemas.microsoft.com/office/drawing/2014/main" id="{B5880A48-794A-E266-9211-A8734CA3C019}"/>
              </a:ext>
            </a:extLst>
          </p:cNvPr>
          <p:cNvSpPr txBox="1"/>
          <p:nvPr/>
        </p:nvSpPr>
        <p:spPr>
          <a:xfrm>
            <a:off x="2497013" y="3699553"/>
            <a:ext cx="1311576" cy="420756"/>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0.33 (0.18 to 0.56)</a:t>
            </a:r>
            <a:br>
              <a:rPr kumimoji="0" lang="en-US" sz="1067" b="1" i="0" u="none" strike="noStrike" kern="1200" cap="none" spc="0" normalizeH="0" baseline="0" noProof="0">
                <a:ln>
                  <a:noFill/>
                </a:ln>
                <a:solidFill>
                  <a:srgbClr val="3F4444"/>
                </a:solidFill>
                <a:effectLst/>
                <a:uLnTx/>
                <a:uFillTx/>
                <a:latin typeface="Arial"/>
                <a:ea typeface="+mn-ea"/>
                <a:cs typeface="+mn-cs"/>
              </a:rPr>
            </a:br>
            <a:r>
              <a:rPr kumimoji="0" lang="en-US" sz="1067" b="0" i="0" u="none" strike="noStrike" kern="1200" cap="none" spc="0" normalizeH="0" baseline="0" noProof="0">
                <a:ln>
                  <a:noFill/>
                </a:ln>
                <a:solidFill>
                  <a:srgbClr val="3F4444"/>
                </a:solidFill>
                <a:effectLst/>
                <a:uLnTx/>
                <a:uFillTx/>
                <a:latin typeface="Arial"/>
                <a:ea typeface="+mn-ea"/>
                <a:cs typeface="+mn-cs"/>
              </a:rPr>
              <a:t>0.76 (0.49 to 1.18)</a:t>
            </a:r>
          </a:p>
        </p:txBody>
      </p:sp>
      <p:sp>
        <p:nvSpPr>
          <p:cNvPr id="3156" name="TextBox 3155">
            <a:extLst>
              <a:ext uri="{FF2B5EF4-FFF2-40B4-BE49-F238E27FC236}">
                <a16:creationId xmlns:a16="http://schemas.microsoft.com/office/drawing/2014/main" id="{50AAE6E2-F949-13A0-AAA8-9374990DDC72}"/>
              </a:ext>
            </a:extLst>
          </p:cNvPr>
          <p:cNvSpPr txBox="1"/>
          <p:nvPr/>
        </p:nvSpPr>
        <p:spPr>
          <a:xfrm>
            <a:off x="1225535" y="3699553"/>
            <a:ext cx="1199366" cy="420756"/>
          </a:xfrm>
          <a:prstGeom prst="rect">
            <a:avLst/>
          </a:prstGeom>
          <a:noFill/>
        </p:spPr>
        <p:txBody>
          <a:bodyPr wrap="non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 vs FCR/BR</a:t>
            </a: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AVO vs FCR/BR</a:t>
            </a:r>
            <a:endParaRPr kumimoji="0" lang="en-US" sz="1067" b="1" i="0" u="none" strike="noStrike" kern="1200" cap="none" spc="0" normalizeH="0" baseline="0" noProof="0">
              <a:ln>
                <a:noFill/>
              </a:ln>
              <a:solidFill>
                <a:srgbClr val="3F4444"/>
              </a:solidFill>
              <a:effectLst/>
              <a:uLnTx/>
              <a:uFillTx/>
              <a:latin typeface="Arial"/>
              <a:ea typeface="+mn-ea"/>
              <a:cs typeface="+mn-cs"/>
            </a:endParaRPr>
          </a:p>
        </p:txBody>
      </p:sp>
      <p:sp>
        <p:nvSpPr>
          <p:cNvPr id="3159" name="TextBox 3158">
            <a:extLst>
              <a:ext uri="{FF2B5EF4-FFF2-40B4-BE49-F238E27FC236}">
                <a16:creationId xmlns:a16="http://schemas.microsoft.com/office/drawing/2014/main" id="{C87D6272-D10E-FEDE-9A55-10EEE2F96F96}"/>
              </a:ext>
            </a:extLst>
          </p:cNvPr>
          <p:cNvSpPr txBox="1"/>
          <p:nvPr/>
        </p:nvSpPr>
        <p:spPr>
          <a:xfrm>
            <a:off x="3215141" y="2362871"/>
            <a:ext cx="821059" cy="256545"/>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36-mo OS</a:t>
            </a:r>
          </a:p>
        </p:txBody>
      </p:sp>
      <p:cxnSp>
        <p:nvCxnSpPr>
          <p:cNvPr id="3160" name="Straight Connector 3159">
            <a:extLst>
              <a:ext uri="{FF2B5EF4-FFF2-40B4-BE49-F238E27FC236}">
                <a16:creationId xmlns:a16="http://schemas.microsoft.com/office/drawing/2014/main" id="{27726809-292D-21E3-7AAE-B11FC902690D}"/>
              </a:ext>
            </a:extLst>
          </p:cNvPr>
          <p:cNvCxnSpPr>
            <a:cxnSpLocks/>
          </p:cNvCxnSpPr>
          <p:nvPr/>
        </p:nvCxnSpPr>
        <p:spPr>
          <a:xfrm>
            <a:off x="3363244" y="2652500"/>
            <a:ext cx="524851" cy="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3161" name="TextBox 3160">
            <a:extLst>
              <a:ext uri="{FF2B5EF4-FFF2-40B4-BE49-F238E27FC236}">
                <a16:creationId xmlns:a16="http://schemas.microsoft.com/office/drawing/2014/main" id="{A7D8A118-CCBA-ECC5-11C9-B4095953B835}"/>
              </a:ext>
            </a:extLst>
          </p:cNvPr>
          <p:cNvSpPr txBox="1"/>
          <p:nvPr/>
        </p:nvSpPr>
        <p:spPr>
          <a:xfrm>
            <a:off x="3364977" y="2657103"/>
            <a:ext cx="570989" cy="584968"/>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68D2DF"/>
                </a:solidFill>
                <a:effectLst/>
                <a:uLnTx/>
                <a:uFillTx/>
                <a:latin typeface="Arial"/>
                <a:ea typeface="+mn-ea"/>
                <a:cs typeface="+mn-cs"/>
              </a:rPr>
              <a:t>94.1%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830051"/>
                </a:solidFill>
                <a:effectLst/>
                <a:uLnTx/>
                <a:uFillTx/>
                <a:latin typeface="Arial"/>
                <a:ea typeface="+mn-ea"/>
                <a:cs typeface="+mn-cs"/>
              </a:rPr>
              <a:t>87.7%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C4D600"/>
                </a:solidFill>
                <a:effectLst/>
                <a:uLnTx/>
                <a:uFillTx/>
                <a:latin typeface="Arial"/>
                <a:ea typeface="+mn-ea"/>
                <a:cs typeface="+mn-cs"/>
              </a:rPr>
              <a:t>85.9%</a:t>
            </a:r>
          </a:p>
        </p:txBody>
      </p:sp>
      <p:cxnSp>
        <p:nvCxnSpPr>
          <p:cNvPr id="3158" name="Straight Connector 3157">
            <a:extLst>
              <a:ext uri="{FF2B5EF4-FFF2-40B4-BE49-F238E27FC236}">
                <a16:creationId xmlns:a16="http://schemas.microsoft.com/office/drawing/2014/main" id="{938DDC30-B401-1368-1396-C88043B8E8F0}"/>
              </a:ext>
            </a:extLst>
          </p:cNvPr>
          <p:cNvCxnSpPr>
            <a:cxnSpLocks/>
          </p:cNvCxnSpPr>
          <p:nvPr/>
        </p:nvCxnSpPr>
        <p:spPr>
          <a:xfrm flipV="1">
            <a:off x="3996812" y="1903704"/>
            <a:ext cx="0" cy="1456349"/>
          </a:xfrm>
          <a:prstGeom prst="line">
            <a:avLst/>
          </a:prstGeom>
          <a:ln w="9525">
            <a:solidFill>
              <a:schemeClr val="tx2"/>
            </a:solidFill>
            <a:prstDash val="dash"/>
          </a:ln>
          <a:effectLst/>
        </p:spPr>
        <p:style>
          <a:lnRef idx="2">
            <a:schemeClr val="accent1"/>
          </a:lnRef>
          <a:fillRef idx="0">
            <a:schemeClr val="accent1"/>
          </a:fillRef>
          <a:effectRef idx="1">
            <a:schemeClr val="accent1"/>
          </a:effectRef>
          <a:fontRef idx="minor">
            <a:schemeClr val="tx1"/>
          </a:fontRef>
        </p:style>
      </p:cxnSp>
      <p:sp>
        <p:nvSpPr>
          <p:cNvPr id="3165" name="TextBox 3164">
            <a:extLst>
              <a:ext uri="{FF2B5EF4-FFF2-40B4-BE49-F238E27FC236}">
                <a16:creationId xmlns:a16="http://schemas.microsoft.com/office/drawing/2014/main" id="{6055D599-4937-DFE6-747A-1098E81B1435}"/>
              </a:ext>
            </a:extLst>
          </p:cNvPr>
          <p:cNvSpPr txBox="1"/>
          <p:nvPr/>
        </p:nvSpPr>
        <p:spPr>
          <a:xfrm>
            <a:off x="8510281" y="3418810"/>
            <a:ext cx="960519" cy="256545"/>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HR (95% CI)</a:t>
            </a:r>
          </a:p>
        </p:txBody>
      </p:sp>
      <p:cxnSp>
        <p:nvCxnSpPr>
          <p:cNvPr id="3166" name="Straight Connector 3165">
            <a:extLst>
              <a:ext uri="{FF2B5EF4-FFF2-40B4-BE49-F238E27FC236}">
                <a16:creationId xmlns:a16="http://schemas.microsoft.com/office/drawing/2014/main" id="{AF6CDA18-6494-CE2C-7CD3-260178E4C431}"/>
              </a:ext>
            </a:extLst>
          </p:cNvPr>
          <p:cNvCxnSpPr>
            <a:cxnSpLocks/>
          </p:cNvCxnSpPr>
          <p:nvPr/>
        </p:nvCxnSpPr>
        <p:spPr>
          <a:xfrm>
            <a:off x="8277327" y="3708439"/>
            <a:ext cx="1410079" cy="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3167" name="TextBox 3166">
            <a:extLst>
              <a:ext uri="{FF2B5EF4-FFF2-40B4-BE49-F238E27FC236}">
                <a16:creationId xmlns:a16="http://schemas.microsoft.com/office/drawing/2014/main" id="{90561F58-D388-3AC6-1FD0-B4C508BC8FC3}"/>
              </a:ext>
            </a:extLst>
          </p:cNvPr>
          <p:cNvSpPr txBox="1"/>
          <p:nvPr/>
        </p:nvSpPr>
        <p:spPr>
          <a:xfrm>
            <a:off x="8334753" y="3706039"/>
            <a:ext cx="1311576" cy="420756"/>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0.27 (0.11 to 0.60)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0.47 (0.22 to 0.95)</a:t>
            </a:r>
          </a:p>
        </p:txBody>
      </p:sp>
      <p:sp>
        <p:nvSpPr>
          <p:cNvPr id="3168" name="TextBox 3167">
            <a:extLst>
              <a:ext uri="{FF2B5EF4-FFF2-40B4-BE49-F238E27FC236}">
                <a16:creationId xmlns:a16="http://schemas.microsoft.com/office/drawing/2014/main" id="{930723BC-D9D9-1799-8F6F-6CB61B0F0B65}"/>
              </a:ext>
            </a:extLst>
          </p:cNvPr>
          <p:cNvSpPr txBox="1"/>
          <p:nvPr/>
        </p:nvSpPr>
        <p:spPr>
          <a:xfrm>
            <a:off x="7063275" y="3706039"/>
            <a:ext cx="1199366" cy="420756"/>
          </a:xfrm>
          <a:prstGeom prst="rect">
            <a:avLst/>
          </a:prstGeom>
          <a:noFill/>
        </p:spPr>
        <p:txBody>
          <a:bodyPr wrap="non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 vs FCR/BR</a:t>
            </a: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AVO vs FCR/BR</a:t>
            </a:r>
            <a:endParaRPr kumimoji="0" lang="en-US" sz="1067" b="1" i="0" u="none" strike="noStrike" kern="1200" cap="none" spc="0" normalizeH="0" baseline="0" noProof="0">
              <a:ln>
                <a:noFill/>
              </a:ln>
              <a:solidFill>
                <a:srgbClr val="3F4444"/>
              </a:solidFill>
              <a:effectLst/>
              <a:uLnTx/>
              <a:uFillTx/>
              <a:latin typeface="Arial"/>
              <a:ea typeface="+mn-ea"/>
              <a:cs typeface="+mn-cs"/>
            </a:endParaRPr>
          </a:p>
        </p:txBody>
      </p:sp>
      <p:sp>
        <p:nvSpPr>
          <p:cNvPr id="3169" name="TextBox 3168">
            <a:extLst>
              <a:ext uri="{FF2B5EF4-FFF2-40B4-BE49-F238E27FC236}">
                <a16:creationId xmlns:a16="http://schemas.microsoft.com/office/drawing/2014/main" id="{11101396-843A-0CBB-15B6-A4D60BE8D038}"/>
              </a:ext>
            </a:extLst>
          </p:cNvPr>
          <p:cNvSpPr txBox="1"/>
          <p:nvPr/>
        </p:nvSpPr>
        <p:spPr>
          <a:xfrm>
            <a:off x="8997315" y="2310821"/>
            <a:ext cx="821059" cy="256545"/>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36-mo OS</a:t>
            </a:r>
          </a:p>
        </p:txBody>
      </p:sp>
      <p:cxnSp>
        <p:nvCxnSpPr>
          <p:cNvPr id="3170" name="Straight Connector 3169">
            <a:extLst>
              <a:ext uri="{FF2B5EF4-FFF2-40B4-BE49-F238E27FC236}">
                <a16:creationId xmlns:a16="http://schemas.microsoft.com/office/drawing/2014/main" id="{4C941C34-0254-D7AC-B900-718451C86CF5}"/>
              </a:ext>
            </a:extLst>
          </p:cNvPr>
          <p:cNvCxnSpPr>
            <a:cxnSpLocks/>
          </p:cNvCxnSpPr>
          <p:nvPr/>
        </p:nvCxnSpPr>
        <p:spPr>
          <a:xfrm>
            <a:off x="9145417" y="2600449"/>
            <a:ext cx="524851" cy="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3171" name="TextBox 3170">
            <a:extLst>
              <a:ext uri="{FF2B5EF4-FFF2-40B4-BE49-F238E27FC236}">
                <a16:creationId xmlns:a16="http://schemas.microsoft.com/office/drawing/2014/main" id="{82B23164-F1BD-2D55-5744-725A208CCA41}"/>
              </a:ext>
            </a:extLst>
          </p:cNvPr>
          <p:cNvSpPr txBox="1"/>
          <p:nvPr/>
        </p:nvSpPr>
        <p:spPr>
          <a:xfrm>
            <a:off x="9136773" y="2613627"/>
            <a:ext cx="570989" cy="584968"/>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68D2DF"/>
                </a:solidFill>
                <a:effectLst/>
                <a:uLnTx/>
                <a:uFillTx/>
                <a:latin typeface="Arial"/>
                <a:ea typeface="+mn-ea"/>
                <a:cs typeface="+mn-cs"/>
              </a:rPr>
              <a:t>97.5%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830051"/>
                </a:solidFill>
                <a:effectLst/>
                <a:uLnTx/>
                <a:uFillTx/>
                <a:latin typeface="Arial"/>
                <a:ea typeface="+mn-ea"/>
                <a:cs typeface="+mn-cs"/>
              </a:rPr>
              <a:t>96.2%</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C4D600"/>
                </a:solidFill>
                <a:effectLst/>
                <a:uLnTx/>
                <a:uFillTx/>
                <a:latin typeface="Arial"/>
                <a:ea typeface="+mn-ea"/>
                <a:cs typeface="+mn-cs"/>
              </a:rPr>
              <a:t>93.7%</a:t>
            </a:r>
          </a:p>
        </p:txBody>
      </p:sp>
      <p:sp>
        <p:nvSpPr>
          <p:cNvPr id="2" name="TextBox 1">
            <a:extLst>
              <a:ext uri="{FF2B5EF4-FFF2-40B4-BE49-F238E27FC236}">
                <a16:creationId xmlns:a16="http://schemas.microsoft.com/office/drawing/2014/main" id="{392FFEE0-0F07-9FF6-FB06-B64CC5E0BD63}"/>
              </a:ext>
            </a:extLst>
          </p:cNvPr>
          <p:cNvSpPr txBox="1"/>
          <p:nvPr/>
        </p:nvSpPr>
        <p:spPr>
          <a:xfrm>
            <a:off x="5606980" y="2307840"/>
            <a:ext cx="542264"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830051"/>
                </a:solidFill>
                <a:effectLst/>
                <a:uLnTx/>
                <a:uFillTx/>
                <a:latin typeface="Arial"/>
                <a:ea typeface="+mn-ea"/>
                <a:cs typeface="+mn-cs"/>
              </a:rPr>
              <a:t>AVO</a:t>
            </a:r>
          </a:p>
        </p:txBody>
      </p:sp>
      <p:sp>
        <p:nvSpPr>
          <p:cNvPr id="3" name="TextBox 2">
            <a:extLst>
              <a:ext uri="{FF2B5EF4-FFF2-40B4-BE49-F238E27FC236}">
                <a16:creationId xmlns:a16="http://schemas.microsoft.com/office/drawing/2014/main" id="{47A18539-F054-F91B-9BF1-5F727E50021A}"/>
              </a:ext>
            </a:extLst>
          </p:cNvPr>
          <p:cNvSpPr txBox="1"/>
          <p:nvPr/>
        </p:nvSpPr>
        <p:spPr>
          <a:xfrm>
            <a:off x="5676615" y="2951028"/>
            <a:ext cx="409215"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68D2DF"/>
                </a:solidFill>
                <a:effectLst/>
                <a:uLnTx/>
                <a:uFillTx/>
                <a:latin typeface="Arial"/>
                <a:ea typeface="+mn-ea"/>
                <a:cs typeface="+mn-cs"/>
              </a:rPr>
              <a:t>AV</a:t>
            </a:r>
          </a:p>
        </p:txBody>
      </p:sp>
      <p:sp>
        <p:nvSpPr>
          <p:cNvPr id="4" name="TextBox 3">
            <a:extLst>
              <a:ext uri="{FF2B5EF4-FFF2-40B4-BE49-F238E27FC236}">
                <a16:creationId xmlns:a16="http://schemas.microsoft.com/office/drawing/2014/main" id="{5248F403-6DD6-C248-3A0E-E656916BA20C}"/>
              </a:ext>
            </a:extLst>
          </p:cNvPr>
          <p:cNvSpPr txBox="1"/>
          <p:nvPr/>
        </p:nvSpPr>
        <p:spPr>
          <a:xfrm>
            <a:off x="4543316" y="2409990"/>
            <a:ext cx="830677"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C4D600"/>
                </a:solidFill>
                <a:effectLst/>
                <a:uLnTx/>
                <a:uFillTx/>
                <a:latin typeface="Arial"/>
                <a:ea typeface="+mn-ea"/>
                <a:cs typeface="+mn-cs"/>
              </a:rPr>
              <a:t>FCR/BR</a:t>
            </a:r>
          </a:p>
        </p:txBody>
      </p:sp>
      <p:sp>
        <p:nvSpPr>
          <p:cNvPr id="5" name="TextBox 4">
            <a:extLst>
              <a:ext uri="{FF2B5EF4-FFF2-40B4-BE49-F238E27FC236}">
                <a16:creationId xmlns:a16="http://schemas.microsoft.com/office/drawing/2014/main" id="{1BD5342A-DC80-3EE4-A0BE-4948FA77D02A}"/>
              </a:ext>
            </a:extLst>
          </p:cNvPr>
          <p:cNvSpPr txBox="1"/>
          <p:nvPr/>
        </p:nvSpPr>
        <p:spPr>
          <a:xfrm>
            <a:off x="11528926" y="2908252"/>
            <a:ext cx="409215"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68D2DF"/>
                </a:solidFill>
                <a:effectLst/>
                <a:uLnTx/>
                <a:uFillTx/>
                <a:latin typeface="Arial"/>
                <a:ea typeface="+mn-ea"/>
                <a:cs typeface="+mn-cs"/>
              </a:rPr>
              <a:t>AV</a:t>
            </a:r>
          </a:p>
        </p:txBody>
      </p:sp>
      <p:sp>
        <p:nvSpPr>
          <p:cNvPr id="6" name="TextBox 5">
            <a:extLst>
              <a:ext uri="{FF2B5EF4-FFF2-40B4-BE49-F238E27FC236}">
                <a16:creationId xmlns:a16="http://schemas.microsoft.com/office/drawing/2014/main" id="{259E1DD3-2C80-B30E-7FC4-E3431E420E02}"/>
              </a:ext>
            </a:extLst>
          </p:cNvPr>
          <p:cNvSpPr txBox="1"/>
          <p:nvPr/>
        </p:nvSpPr>
        <p:spPr>
          <a:xfrm>
            <a:off x="11482173" y="2151628"/>
            <a:ext cx="542264"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830051"/>
                </a:solidFill>
                <a:effectLst/>
                <a:uLnTx/>
                <a:uFillTx/>
                <a:latin typeface="Arial"/>
                <a:ea typeface="+mn-ea"/>
                <a:cs typeface="+mn-cs"/>
              </a:rPr>
              <a:t>AVO</a:t>
            </a:r>
          </a:p>
        </p:txBody>
      </p:sp>
      <p:sp>
        <p:nvSpPr>
          <p:cNvPr id="7" name="TextBox 6">
            <a:extLst>
              <a:ext uri="{FF2B5EF4-FFF2-40B4-BE49-F238E27FC236}">
                <a16:creationId xmlns:a16="http://schemas.microsoft.com/office/drawing/2014/main" id="{9499BE6C-6E61-1941-2DBE-15EF0258E656}"/>
              </a:ext>
            </a:extLst>
          </p:cNvPr>
          <p:cNvSpPr txBox="1"/>
          <p:nvPr/>
        </p:nvSpPr>
        <p:spPr>
          <a:xfrm>
            <a:off x="10457933" y="2245607"/>
            <a:ext cx="830677" cy="297454"/>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C4D600"/>
                </a:solidFill>
                <a:effectLst/>
                <a:uLnTx/>
                <a:uFillTx/>
                <a:latin typeface="Arial"/>
                <a:ea typeface="+mn-ea"/>
                <a:cs typeface="+mn-cs"/>
              </a:rPr>
              <a:t>FCR/BR</a:t>
            </a:r>
          </a:p>
        </p:txBody>
      </p:sp>
      <p:sp>
        <p:nvSpPr>
          <p:cNvPr id="8" name="TextBox 7">
            <a:extLst>
              <a:ext uri="{FF2B5EF4-FFF2-40B4-BE49-F238E27FC236}">
                <a16:creationId xmlns:a16="http://schemas.microsoft.com/office/drawing/2014/main" id="{31EAE195-48A6-EEDF-E742-285A728C8A83}"/>
              </a:ext>
            </a:extLst>
          </p:cNvPr>
          <p:cNvSpPr txBox="1"/>
          <p:nvPr/>
        </p:nvSpPr>
        <p:spPr>
          <a:xfrm>
            <a:off x="6360434" y="5571687"/>
            <a:ext cx="5783841" cy="338554"/>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3F4444"/>
                </a:solidFill>
                <a:effectLst/>
                <a:uLnTx/>
                <a:uFillTx/>
                <a:latin typeface="Arial"/>
                <a:ea typeface="+mn-ea"/>
                <a:cs typeface="+mn-cs"/>
              </a:rPr>
              <a:t>COVID-19 deaths: 10 (AV), 25 (AVO), 21 (FCR/BR)</a:t>
            </a:r>
            <a:endParaRPr kumimoji="0" lang="en-US" sz="1600" b="0" i="1" u="none" strike="noStrike" kern="1200" cap="none" spc="0" normalizeH="0" baseline="0" noProof="0">
              <a:ln>
                <a:noFill/>
              </a:ln>
              <a:solidFill>
                <a:srgbClr val="3F4444"/>
              </a:solidFill>
              <a:effectLst/>
              <a:uLnTx/>
              <a:uFillTx/>
              <a:latin typeface="Arial"/>
              <a:ea typeface="+mn-ea"/>
              <a:cs typeface="+mn-cs"/>
            </a:endParaRPr>
          </a:p>
        </p:txBody>
      </p:sp>
      <p:sp>
        <p:nvSpPr>
          <p:cNvPr id="9" name="TextBox 8">
            <a:extLst>
              <a:ext uri="{FF2B5EF4-FFF2-40B4-BE49-F238E27FC236}">
                <a16:creationId xmlns:a16="http://schemas.microsoft.com/office/drawing/2014/main" id="{F326A9E2-71A5-91D7-2FC0-15E72FB521D9}"/>
              </a:ext>
            </a:extLst>
          </p:cNvPr>
          <p:cNvSpPr txBox="1"/>
          <p:nvPr/>
        </p:nvSpPr>
        <p:spPr>
          <a:xfrm>
            <a:off x="3819911" y="3696744"/>
            <a:ext cx="771365" cy="420756"/>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1" u="none" strike="noStrike" kern="1200" cap="none" spc="0" normalizeH="0" baseline="0" noProof="0">
                <a:ln>
                  <a:noFill/>
                </a:ln>
                <a:solidFill>
                  <a:srgbClr val="3F4444"/>
                </a:solidFill>
                <a:effectLst/>
                <a:uLnTx/>
                <a:uFillTx/>
                <a:latin typeface="Arial"/>
                <a:ea typeface="+mn-ea"/>
                <a:cs typeface="+mn-cs"/>
              </a:rPr>
              <a:t>P</a:t>
            </a:r>
            <a:r>
              <a:rPr kumimoji="0" lang="en-US" sz="1067" b="1" i="0" u="none" strike="noStrike" kern="1200" cap="none" spc="0" normalizeH="0" baseline="0" noProof="0">
                <a:ln>
                  <a:noFill/>
                </a:ln>
                <a:solidFill>
                  <a:srgbClr val="3F4444"/>
                </a:solidFill>
                <a:effectLst/>
                <a:uLnTx/>
                <a:uFillTx/>
                <a:latin typeface="Arial"/>
                <a:ea typeface="+mn-ea"/>
                <a:cs typeface="+mn-cs"/>
              </a:rPr>
              <a:t>&lt;0.0001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a:t>
            </a:r>
          </a:p>
        </p:txBody>
      </p:sp>
      <p:sp>
        <p:nvSpPr>
          <p:cNvPr id="14" name="TextBox 13">
            <a:extLst>
              <a:ext uri="{FF2B5EF4-FFF2-40B4-BE49-F238E27FC236}">
                <a16:creationId xmlns:a16="http://schemas.microsoft.com/office/drawing/2014/main" id="{0F591BBA-3CCF-00FC-590F-632BA559A7FF}"/>
              </a:ext>
            </a:extLst>
          </p:cNvPr>
          <p:cNvSpPr txBox="1"/>
          <p:nvPr/>
        </p:nvSpPr>
        <p:spPr>
          <a:xfrm>
            <a:off x="3944959" y="3395866"/>
            <a:ext cx="662361" cy="256545"/>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1" i="1" u="none" strike="noStrike" kern="1200" cap="none" spc="0" normalizeH="0" baseline="0" noProof="0">
                <a:ln>
                  <a:noFill/>
                </a:ln>
                <a:solidFill>
                  <a:srgbClr val="3F4444"/>
                </a:solidFill>
                <a:effectLst/>
                <a:uLnTx/>
                <a:uFillTx/>
                <a:latin typeface="Arial"/>
                <a:ea typeface="+mn-ea"/>
                <a:cs typeface="+mn-cs"/>
              </a:rPr>
              <a:t>P</a:t>
            </a:r>
            <a:r>
              <a:rPr kumimoji="0" lang="en-US" sz="1067" b="1" i="0" u="none" strike="noStrike" kern="1200" cap="none" spc="0" normalizeH="0" baseline="0" noProof="0">
                <a:ln>
                  <a:noFill/>
                </a:ln>
                <a:solidFill>
                  <a:srgbClr val="FF0000"/>
                </a:solidFill>
                <a:effectLst/>
                <a:uLnTx/>
                <a:uFillTx/>
                <a:latin typeface="Arial"/>
                <a:ea typeface="+mn-ea"/>
                <a:cs typeface="+mn-cs"/>
              </a:rPr>
              <a:t> </a:t>
            </a:r>
            <a:r>
              <a:rPr kumimoji="0" lang="en-US" sz="1067" b="1" i="0" u="none" strike="noStrike" kern="1200" cap="none" spc="0" normalizeH="0" baseline="0" noProof="0">
                <a:ln>
                  <a:noFill/>
                </a:ln>
                <a:solidFill>
                  <a:srgbClr val="3F4444"/>
                </a:solidFill>
                <a:effectLst/>
                <a:uLnTx/>
                <a:uFillTx/>
                <a:latin typeface="Arial"/>
                <a:ea typeface="+mn-ea"/>
                <a:cs typeface="+mn-cs"/>
              </a:rPr>
              <a:t>value</a:t>
            </a:r>
          </a:p>
        </p:txBody>
      </p:sp>
      <p:sp>
        <p:nvSpPr>
          <p:cNvPr id="10" name="TextBox 9">
            <a:extLst>
              <a:ext uri="{FF2B5EF4-FFF2-40B4-BE49-F238E27FC236}">
                <a16:creationId xmlns:a16="http://schemas.microsoft.com/office/drawing/2014/main" id="{941E9DDB-41D7-A9E0-82B5-F15FFAB381F0}"/>
              </a:ext>
            </a:extLst>
          </p:cNvPr>
          <p:cNvSpPr txBox="1"/>
          <p:nvPr/>
        </p:nvSpPr>
        <p:spPr>
          <a:xfrm>
            <a:off x="9152385" y="6553200"/>
            <a:ext cx="3039615"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Brown JR et al. N Engl J Med 2025;392(8):748-62.</a:t>
            </a:r>
          </a:p>
        </p:txBody>
      </p:sp>
      <p:sp>
        <p:nvSpPr>
          <p:cNvPr id="12" name="TextBox 11">
            <a:extLst>
              <a:ext uri="{FF2B5EF4-FFF2-40B4-BE49-F238E27FC236}">
                <a16:creationId xmlns:a16="http://schemas.microsoft.com/office/drawing/2014/main" id="{9D69CD8B-78AD-8098-C209-88C758D59D14}"/>
              </a:ext>
            </a:extLst>
          </p:cNvPr>
          <p:cNvSpPr txBox="1"/>
          <p:nvPr/>
        </p:nvSpPr>
        <p:spPr>
          <a:xfrm>
            <a:off x="-24680" y="6516633"/>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16273019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a:t>Prof Jurczak </a:t>
            </a:r>
            <a:r>
              <a:rPr lang="en-US" sz="3200" dirty="0">
                <a:solidFill>
                  <a:srgbClr val="0432FF"/>
                </a:solidFill>
              </a:rPr>
              <a:t>— Disclosures</a:t>
            </a:r>
          </a:p>
        </p:txBody>
      </p:sp>
      <p:graphicFrame>
        <p:nvGraphicFramePr>
          <p:cNvPr id="3" name="Content Placeholder 3">
            <a:extLst>
              <a:ext uri="{FF2B5EF4-FFF2-40B4-BE49-F238E27FC236}">
                <a16:creationId xmlns:a16="http://schemas.microsoft.com/office/drawing/2014/main" id="{D79BE8EF-A597-304A-BB26-509894B2D335}"/>
              </a:ext>
            </a:extLst>
          </p:cNvPr>
          <p:cNvGraphicFramePr>
            <a:graphicFrameLocks/>
          </p:cNvGraphicFramePr>
          <p:nvPr/>
        </p:nvGraphicFramePr>
        <p:xfrm>
          <a:off x="836242" y="2213991"/>
          <a:ext cx="10519515" cy="1647057"/>
        </p:xfrm>
        <a:graphic>
          <a:graphicData uri="http://schemas.openxmlformats.org/drawingml/2006/table">
            <a:tbl>
              <a:tblPr firstRow="1" bandRow="1">
                <a:tableStyleId>{F2DE63D5-997A-4646-A377-4702673A728D}</a:tableStyleId>
              </a:tblPr>
              <a:tblGrid>
                <a:gridCol w="2595462">
                  <a:extLst>
                    <a:ext uri="{9D8B030D-6E8A-4147-A177-3AD203B41FA5}">
                      <a16:colId xmlns:a16="http://schemas.microsoft.com/office/drawing/2014/main" val="20000"/>
                    </a:ext>
                  </a:extLst>
                </a:gridCol>
                <a:gridCol w="7924053">
                  <a:extLst>
                    <a:ext uri="{9D8B030D-6E8A-4147-A177-3AD203B41FA5}">
                      <a16:colId xmlns:a16="http://schemas.microsoft.com/office/drawing/2014/main" val="3833924404"/>
                    </a:ext>
                  </a:extLst>
                </a:gridCol>
              </a:tblGrid>
              <a:tr h="1647057">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Advisory Committees and Contracted Research</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a:solidFill>
                            <a:schemeClr val="tx1"/>
                          </a:solidFill>
                        </a:rPr>
                        <a:t>AbbVie Inc, AstraZeneca Pharmaceuticals LP, </a:t>
                      </a:r>
                      <a:r>
                        <a:rPr lang="en-US" b="0" dirty="0" err="1">
                          <a:solidFill>
                            <a:schemeClr val="tx1"/>
                          </a:solidFill>
                        </a:rPr>
                        <a:t>BeOne</a:t>
                      </a:r>
                      <a:r>
                        <a:rPr lang="en-US" b="0" dirty="0">
                          <a:solidFill>
                            <a:schemeClr val="tx1"/>
                          </a:solidFill>
                        </a:rPr>
                        <a:t>, Janssen Biotech Inc, Lilly, MSD, </a:t>
                      </a:r>
                      <a:r>
                        <a:rPr lang="en-US" b="0" dirty="0" err="1">
                          <a:solidFill>
                            <a:schemeClr val="tx1"/>
                          </a:solidFill>
                        </a:rPr>
                        <a:t>Nurix</a:t>
                      </a:r>
                      <a:r>
                        <a:rPr lang="en-US" b="0" dirty="0">
                          <a:solidFill>
                            <a:schemeClr val="tx1"/>
                          </a:solidFill>
                        </a:rPr>
                        <a:t> Therapeutics Inc, Regeneron Pharmaceuticals Inc, Roche Laboratories Inc, Takeda Pharmaceutical Company Limited</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7805386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
            <a:extLst>
              <a:ext uri="{FF2B5EF4-FFF2-40B4-BE49-F238E27FC236}">
                <a16:creationId xmlns:a16="http://schemas.microsoft.com/office/drawing/2014/main" id="{CF03561D-632A-68EA-E3BE-31307CEEC707}"/>
              </a:ext>
            </a:extLst>
          </p:cNvPr>
          <p:cNvSpPr>
            <a:spLocks noGrp="1"/>
          </p:cNvSpPr>
          <p:nvPr>
            <p:ph type="title"/>
          </p:nvPr>
        </p:nvSpPr>
        <p:spPr>
          <a:xfrm>
            <a:off x="315385" y="232241"/>
            <a:ext cx="11688233" cy="414867"/>
          </a:xfrm>
        </p:spPr>
        <p:txBody>
          <a:bodyPr/>
          <a:lstStyle/>
          <a:p>
            <a:pPr>
              <a:lnSpc>
                <a:spcPct val="95000"/>
              </a:lnSpc>
            </a:pPr>
            <a:r>
              <a:rPr lang="en-US" sz="2933" dirty="0"/>
              <a:t>Fixed-Duration Acalabrutinib Combinations: IRC-assessed PFS</a:t>
            </a:r>
            <a:endParaRPr lang="en-US" sz="2933" strike="sngStrike" dirty="0"/>
          </a:p>
        </p:txBody>
      </p:sp>
      <p:sp>
        <p:nvSpPr>
          <p:cNvPr id="7" name="TextBox 6">
            <a:extLst>
              <a:ext uri="{FF2B5EF4-FFF2-40B4-BE49-F238E27FC236}">
                <a16:creationId xmlns:a16="http://schemas.microsoft.com/office/drawing/2014/main" id="{FBC045BA-EF60-D789-F085-B0C971A9BF70}"/>
              </a:ext>
            </a:extLst>
          </p:cNvPr>
          <p:cNvSpPr txBox="1"/>
          <p:nvPr/>
        </p:nvSpPr>
        <p:spPr>
          <a:xfrm>
            <a:off x="450850" y="5915046"/>
            <a:ext cx="11290300" cy="492443"/>
          </a:xfrm>
          <a:prstGeom prst="rect">
            <a:avLst/>
          </a:prstGeom>
          <a:noFill/>
        </p:spPr>
        <p:txBody>
          <a:bodyPr wrap="square" lIns="0" tIns="0" rIns="0" bIns="0" rtlCol="0" anchor="b">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ITT population. Median follow-up from randomization: 40.8 months (range, 0–59 months).</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Hazard ratio (95% CI) computed using a Cox proportional-hazards model stratified by the randomization strata. </a:t>
            </a:r>
            <a:r>
              <a:rPr kumimoji="0" lang="en-US" sz="800" b="0" i="1" u="none" strike="noStrike" kern="1200" cap="none" spc="0" normalizeH="0" baseline="0" noProof="0">
                <a:ln>
                  <a:noFill/>
                </a:ln>
                <a:solidFill>
                  <a:srgbClr val="3F4444"/>
                </a:solidFill>
                <a:effectLst/>
                <a:uLnTx/>
                <a:uFillTx/>
                <a:latin typeface="Arial"/>
                <a:ea typeface="+mn-ea"/>
                <a:cs typeface="+mn-cs"/>
              </a:rPr>
              <a:t>P</a:t>
            </a:r>
            <a:r>
              <a:rPr kumimoji="0" lang="en-US" sz="800" b="0" i="0" u="none" strike="noStrike" kern="1200" cap="none" spc="0" normalizeH="0" baseline="0" noProof="0">
                <a:ln>
                  <a:noFill/>
                </a:ln>
                <a:solidFill>
                  <a:srgbClr val="3F4444"/>
                </a:solidFill>
                <a:effectLst/>
                <a:uLnTx/>
                <a:uFillTx/>
                <a:latin typeface="Arial"/>
                <a:ea typeface="+mn-ea"/>
                <a:cs typeface="+mn-cs"/>
              </a:rPr>
              <a:t>-value based on stratified log-rank test.</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3F4444"/>
                </a:solidFill>
                <a:effectLst/>
                <a:uLnTx/>
                <a:uFillTx/>
                <a:latin typeface="Arial"/>
                <a:ea typeface="+mn-ea"/>
                <a:cs typeface="+mn-cs"/>
              </a:rPr>
              <a:t>AV, acalabrutinib-venetoclax; AVO, acalabrutinib-venetoclax-obinutuzumab; BR, bendamustine-rituximab; CI, confidence interval; FCR, fludarabine-cyclophosphamide-rituximab; HR, hazard ratio; IRC, independent review committee; ITT, intent-to-treat; NR, not reached; PFS, progression-free survival.</a:t>
            </a:r>
          </a:p>
        </p:txBody>
      </p:sp>
      <p:sp>
        <p:nvSpPr>
          <p:cNvPr id="8" name="Rectangle 7">
            <a:extLst>
              <a:ext uri="{FF2B5EF4-FFF2-40B4-BE49-F238E27FC236}">
                <a16:creationId xmlns:a16="http://schemas.microsoft.com/office/drawing/2014/main" id="{C198551F-DFA4-823E-FAAA-C948822E8016}"/>
              </a:ext>
            </a:extLst>
          </p:cNvPr>
          <p:cNvSpPr/>
          <p:nvPr/>
        </p:nvSpPr>
        <p:spPr>
          <a:xfrm>
            <a:off x="450850" y="5438977"/>
            <a:ext cx="11290301" cy="390812"/>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a:ea typeface="+mn-ea"/>
                <a:cs typeface="+mn-cs"/>
              </a:rPr>
              <a:t>Median PFS was NR for AV and AVO, and was 47.6 mo for FCR/BR</a:t>
            </a:r>
          </a:p>
        </p:txBody>
      </p:sp>
      <p:grpSp>
        <p:nvGrpSpPr>
          <p:cNvPr id="3663" name="Group 3662">
            <a:extLst>
              <a:ext uri="{FF2B5EF4-FFF2-40B4-BE49-F238E27FC236}">
                <a16:creationId xmlns:a16="http://schemas.microsoft.com/office/drawing/2014/main" id="{1847889C-4964-D1E7-8AD6-E8E5CBE54F07}"/>
              </a:ext>
            </a:extLst>
          </p:cNvPr>
          <p:cNvGrpSpPr/>
          <p:nvPr/>
        </p:nvGrpSpPr>
        <p:grpSpPr>
          <a:xfrm>
            <a:off x="559042" y="1305590"/>
            <a:ext cx="11179211" cy="3323343"/>
            <a:chOff x="476429" y="1011848"/>
            <a:chExt cx="8384408" cy="2492507"/>
          </a:xfrm>
        </p:grpSpPr>
        <p:cxnSp>
          <p:nvCxnSpPr>
            <p:cNvPr id="3642" name="Straight Connector 3641">
              <a:extLst>
                <a:ext uri="{FF2B5EF4-FFF2-40B4-BE49-F238E27FC236}">
                  <a16:creationId xmlns:a16="http://schemas.microsoft.com/office/drawing/2014/main" id="{AC3692C4-E77D-3E55-65D7-24D0083DEE5D}"/>
                </a:ext>
              </a:extLst>
            </p:cNvPr>
            <p:cNvCxnSpPr>
              <a:cxnSpLocks/>
            </p:cNvCxnSpPr>
            <p:nvPr/>
          </p:nvCxnSpPr>
          <p:spPr>
            <a:xfrm flipV="1">
              <a:off x="5655263" y="1081088"/>
              <a:ext cx="0" cy="2016630"/>
            </a:xfrm>
            <a:prstGeom prst="line">
              <a:avLst/>
            </a:prstGeom>
            <a:ln w="9525">
              <a:solidFill>
                <a:schemeClr val="tx2"/>
              </a:solidFill>
              <a:prstDash val="dash"/>
            </a:ln>
            <a:effectLst/>
          </p:spPr>
          <p:style>
            <a:lnRef idx="2">
              <a:schemeClr val="accent1"/>
            </a:lnRef>
            <a:fillRef idx="0">
              <a:schemeClr val="accent1"/>
            </a:fillRef>
            <a:effectRef idx="1">
              <a:schemeClr val="accent1"/>
            </a:effectRef>
            <a:fontRef idx="minor">
              <a:schemeClr val="tx1"/>
            </a:fontRef>
          </p:style>
        </p:cxnSp>
        <p:sp>
          <p:nvSpPr>
            <p:cNvPr id="577" name="Freeform 576">
              <a:extLst>
                <a:ext uri="{FF2B5EF4-FFF2-40B4-BE49-F238E27FC236}">
                  <a16:creationId xmlns:a16="http://schemas.microsoft.com/office/drawing/2014/main" id="{C83AD716-F854-3636-A136-D76875745B11}"/>
                </a:ext>
              </a:extLst>
            </p:cNvPr>
            <p:cNvSpPr/>
            <p:nvPr/>
          </p:nvSpPr>
          <p:spPr>
            <a:xfrm>
              <a:off x="1088920" y="3097718"/>
              <a:ext cx="11907" cy="37101"/>
            </a:xfrm>
            <a:custGeom>
              <a:avLst/>
              <a:gdLst>
                <a:gd name="connsiteX0" fmla="*/ 0 w 9525"/>
                <a:gd name="connsiteY0" fmla="*/ 37101 h 37101"/>
                <a:gd name="connsiteX1" fmla="*/ 0 w 9525"/>
                <a:gd name="connsiteY1" fmla="*/ 0 h 37101"/>
              </a:gdLst>
              <a:ahLst/>
              <a:cxnLst>
                <a:cxn ang="0">
                  <a:pos x="connsiteX0" y="connsiteY0"/>
                </a:cxn>
                <a:cxn ang="0">
                  <a:pos x="connsiteX1" y="connsiteY1"/>
                </a:cxn>
              </a:cxnLst>
              <a:rect l="l" t="t" r="r" b="b"/>
              <a:pathLst>
                <a:path w="9525" h="37101">
                  <a:moveTo>
                    <a:pt x="0" y="37101"/>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8" name="Freeform 577">
              <a:extLst>
                <a:ext uri="{FF2B5EF4-FFF2-40B4-BE49-F238E27FC236}">
                  <a16:creationId xmlns:a16="http://schemas.microsoft.com/office/drawing/2014/main" id="{B8714F6B-D24C-047D-CCD3-6AA8738DFFA9}"/>
                </a:ext>
              </a:extLst>
            </p:cNvPr>
            <p:cNvSpPr/>
            <p:nvPr/>
          </p:nvSpPr>
          <p:spPr>
            <a:xfrm>
              <a:off x="1849779" y="3097718"/>
              <a:ext cx="11907" cy="37101"/>
            </a:xfrm>
            <a:custGeom>
              <a:avLst/>
              <a:gdLst>
                <a:gd name="connsiteX0" fmla="*/ 0 w 9525"/>
                <a:gd name="connsiteY0" fmla="*/ 37101 h 37101"/>
                <a:gd name="connsiteX1" fmla="*/ 0 w 9525"/>
                <a:gd name="connsiteY1" fmla="*/ 0 h 37101"/>
              </a:gdLst>
              <a:ahLst/>
              <a:cxnLst>
                <a:cxn ang="0">
                  <a:pos x="connsiteX0" y="connsiteY0"/>
                </a:cxn>
                <a:cxn ang="0">
                  <a:pos x="connsiteX1" y="connsiteY1"/>
                </a:cxn>
              </a:cxnLst>
              <a:rect l="l" t="t" r="r" b="b"/>
              <a:pathLst>
                <a:path w="9525" h="37101">
                  <a:moveTo>
                    <a:pt x="0" y="37101"/>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9" name="Freeform 578">
              <a:extLst>
                <a:ext uri="{FF2B5EF4-FFF2-40B4-BE49-F238E27FC236}">
                  <a16:creationId xmlns:a16="http://schemas.microsoft.com/office/drawing/2014/main" id="{79B826B5-001B-3F69-9C18-AAE9877BB6D1}"/>
                </a:ext>
              </a:extLst>
            </p:cNvPr>
            <p:cNvSpPr/>
            <p:nvPr/>
          </p:nvSpPr>
          <p:spPr>
            <a:xfrm>
              <a:off x="2610638" y="3097718"/>
              <a:ext cx="11907" cy="37101"/>
            </a:xfrm>
            <a:custGeom>
              <a:avLst/>
              <a:gdLst>
                <a:gd name="connsiteX0" fmla="*/ 0 w 9525"/>
                <a:gd name="connsiteY0" fmla="*/ 37101 h 37101"/>
                <a:gd name="connsiteX1" fmla="*/ 0 w 9525"/>
                <a:gd name="connsiteY1" fmla="*/ 0 h 37101"/>
              </a:gdLst>
              <a:ahLst/>
              <a:cxnLst>
                <a:cxn ang="0">
                  <a:pos x="connsiteX0" y="connsiteY0"/>
                </a:cxn>
                <a:cxn ang="0">
                  <a:pos x="connsiteX1" y="connsiteY1"/>
                </a:cxn>
              </a:cxnLst>
              <a:rect l="l" t="t" r="r" b="b"/>
              <a:pathLst>
                <a:path w="9525" h="37101">
                  <a:moveTo>
                    <a:pt x="0" y="37101"/>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0" name="Freeform 579">
              <a:extLst>
                <a:ext uri="{FF2B5EF4-FFF2-40B4-BE49-F238E27FC236}">
                  <a16:creationId xmlns:a16="http://schemas.microsoft.com/office/drawing/2014/main" id="{F4F01C03-D6A8-4371-EBF1-371EDB47976A}"/>
                </a:ext>
              </a:extLst>
            </p:cNvPr>
            <p:cNvSpPr/>
            <p:nvPr/>
          </p:nvSpPr>
          <p:spPr>
            <a:xfrm>
              <a:off x="3371496" y="3097718"/>
              <a:ext cx="11907" cy="37101"/>
            </a:xfrm>
            <a:custGeom>
              <a:avLst/>
              <a:gdLst>
                <a:gd name="connsiteX0" fmla="*/ 0 w 9525"/>
                <a:gd name="connsiteY0" fmla="*/ 37101 h 37101"/>
                <a:gd name="connsiteX1" fmla="*/ 0 w 9525"/>
                <a:gd name="connsiteY1" fmla="*/ 0 h 37101"/>
              </a:gdLst>
              <a:ahLst/>
              <a:cxnLst>
                <a:cxn ang="0">
                  <a:pos x="connsiteX0" y="connsiteY0"/>
                </a:cxn>
                <a:cxn ang="0">
                  <a:pos x="connsiteX1" y="connsiteY1"/>
                </a:cxn>
              </a:cxnLst>
              <a:rect l="l" t="t" r="r" b="b"/>
              <a:pathLst>
                <a:path w="9525" h="37101">
                  <a:moveTo>
                    <a:pt x="0" y="37101"/>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1" name="Freeform 580">
              <a:extLst>
                <a:ext uri="{FF2B5EF4-FFF2-40B4-BE49-F238E27FC236}">
                  <a16:creationId xmlns:a16="http://schemas.microsoft.com/office/drawing/2014/main" id="{EC2F931B-7239-DC09-3F2E-1E28F42C2D12}"/>
                </a:ext>
              </a:extLst>
            </p:cNvPr>
            <p:cNvSpPr/>
            <p:nvPr/>
          </p:nvSpPr>
          <p:spPr>
            <a:xfrm>
              <a:off x="4133546" y="3097718"/>
              <a:ext cx="11907" cy="37101"/>
            </a:xfrm>
            <a:custGeom>
              <a:avLst/>
              <a:gdLst>
                <a:gd name="connsiteX0" fmla="*/ 0 w 9525"/>
                <a:gd name="connsiteY0" fmla="*/ 37101 h 37101"/>
                <a:gd name="connsiteX1" fmla="*/ 0 w 9525"/>
                <a:gd name="connsiteY1" fmla="*/ 0 h 37101"/>
              </a:gdLst>
              <a:ahLst/>
              <a:cxnLst>
                <a:cxn ang="0">
                  <a:pos x="connsiteX0" y="connsiteY0"/>
                </a:cxn>
                <a:cxn ang="0">
                  <a:pos x="connsiteX1" y="connsiteY1"/>
                </a:cxn>
              </a:cxnLst>
              <a:rect l="l" t="t" r="r" b="b"/>
              <a:pathLst>
                <a:path w="9525" h="37101">
                  <a:moveTo>
                    <a:pt x="0" y="37101"/>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2" name="Freeform 581">
              <a:extLst>
                <a:ext uri="{FF2B5EF4-FFF2-40B4-BE49-F238E27FC236}">
                  <a16:creationId xmlns:a16="http://schemas.microsoft.com/office/drawing/2014/main" id="{68E92B12-C8FD-2FC2-4453-58E10056CA29}"/>
                </a:ext>
              </a:extLst>
            </p:cNvPr>
            <p:cNvSpPr/>
            <p:nvPr/>
          </p:nvSpPr>
          <p:spPr>
            <a:xfrm>
              <a:off x="4894405" y="3097718"/>
              <a:ext cx="11907" cy="37101"/>
            </a:xfrm>
            <a:custGeom>
              <a:avLst/>
              <a:gdLst>
                <a:gd name="connsiteX0" fmla="*/ 0 w 9525"/>
                <a:gd name="connsiteY0" fmla="*/ 37101 h 37101"/>
                <a:gd name="connsiteX1" fmla="*/ 0 w 9525"/>
                <a:gd name="connsiteY1" fmla="*/ 0 h 37101"/>
              </a:gdLst>
              <a:ahLst/>
              <a:cxnLst>
                <a:cxn ang="0">
                  <a:pos x="connsiteX0" y="connsiteY0"/>
                </a:cxn>
                <a:cxn ang="0">
                  <a:pos x="connsiteX1" y="connsiteY1"/>
                </a:cxn>
              </a:cxnLst>
              <a:rect l="l" t="t" r="r" b="b"/>
              <a:pathLst>
                <a:path w="9525" h="37101">
                  <a:moveTo>
                    <a:pt x="0" y="37101"/>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3" name="Freeform 582">
              <a:extLst>
                <a:ext uri="{FF2B5EF4-FFF2-40B4-BE49-F238E27FC236}">
                  <a16:creationId xmlns:a16="http://schemas.microsoft.com/office/drawing/2014/main" id="{EC455671-BD5B-8CD3-6AC4-B3F928E17369}"/>
                </a:ext>
              </a:extLst>
            </p:cNvPr>
            <p:cNvSpPr/>
            <p:nvPr/>
          </p:nvSpPr>
          <p:spPr>
            <a:xfrm>
              <a:off x="5655263" y="3097718"/>
              <a:ext cx="11907" cy="37101"/>
            </a:xfrm>
            <a:custGeom>
              <a:avLst/>
              <a:gdLst>
                <a:gd name="connsiteX0" fmla="*/ 0 w 9525"/>
                <a:gd name="connsiteY0" fmla="*/ 37101 h 37101"/>
                <a:gd name="connsiteX1" fmla="*/ 0 w 9525"/>
                <a:gd name="connsiteY1" fmla="*/ 0 h 37101"/>
              </a:gdLst>
              <a:ahLst/>
              <a:cxnLst>
                <a:cxn ang="0">
                  <a:pos x="connsiteX0" y="connsiteY0"/>
                </a:cxn>
                <a:cxn ang="0">
                  <a:pos x="connsiteX1" y="connsiteY1"/>
                </a:cxn>
              </a:cxnLst>
              <a:rect l="l" t="t" r="r" b="b"/>
              <a:pathLst>
                <a:path w="9525" h="37101">
                  <a:moveTo>
                    <a:pt x="0" y="37101"/>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4" name="Freeform 583">
              <a:extLst>
                <a:ext uri="{FF2B5EF4-FFF2-40B4-BE49-F238E27FC236}">
                  <a16:creationId xmlns:a16="http://schemas.microsoft.com/office/drawing/2014/main" id="{0A1745C9-53E9-AC72-F389-7CBEC78BB85D}"/>
                </a:ext>
              </a:extLst>
            </p:cNvPr>
            <p:cNvSpPr/>
            <p:nvPr/>
          </p:nvSpPr>
          <p:spPr>
            <a:xfrm>
              <a:off x="6417313" y="3097718"/>
              <a:ext cx="11907" cy="37101"/>
            </a:xfrm>
            <a:custGeom>
              <a:avLst/>
              <a:gdLst>
                <a:gd name="connsiteX0" fmla="*/ 0 w 9525"/>
                <a:gd name="connsiteY0" fmla="*/ 37101 h 37101"/>
                <a:gd name="connsiteX1" fmla="*/ 0 w 9525"/>
                <a:gd name="connsiteY1" fmla="*/ 0 h 37101"/>
              </a:gdLst>
              <a:ahLst/>
              <a:cxnLst>
                <a:cxn ang="0">
                  <a:pos x="connsiteX0" y="connsiteY0"/>
                </a:cxn>
                <a:cxn ang="0">
                  <a:pos x="connsiteX1" y="connsiteY1"/>
                </a:cxn>
              </a:cxnLst>
              <a:rect l="l" t="t" r="r" b="b"/>
              <a:pathLst>
                <a:path w="9525" h="37101">
                  <a:moveTo>
                    <a:pt x="0" y="37101"/>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5" name="Freeform 584">
              <a:extLst>
                <a:ext uri="{FF2B5EF4-FFF2-40B4-BE49-F238E27FC236}">
                  <a16:creationId xmlns:a16="http://schemas.microsoft.com/office/drawing/2014/main" id="{7CDC078A-76BB-4DDC-FD35-11F1862F9220}"/>
                </a:ext>
              </a:extLst>
            </p:cNvPr>
            <p:cNvSpPr/>
            <p:nvPr/>
          </p:nvSpPr>
          <p:spPr>
            <a:xfrm>
              <a:off x="7178172" y="3097718"/>
              <a:ext cx="11907" cy="37101"/>
            </a:xfrm>
            <a:custGeom>
              <a:avLst/>
              <a:gdLst>
                <a:gd name="connsiteX0" fmla="*/ 0 w 9525"/>
                <a:gd name="connsiteY0" fmla="*/ 37101 h 37101"/>
                <a:gd name="connsiteX1" fmla="*/ 0 w 9525"/>
                <a:gd name="connsiteY1" fmla="*/ 0 h 37101"/>
              </a:gdLst>
              <a:ahLst/>
              <a:cxnLst>
                <a:cxn ang="0">
                  <a:pos x="connsiteX0" y="connsiteY0"/>
                </a:cxn>
                <a:cxn ang="0">
                  <a:pos x="connsiteX1" y="connsiteY1"/>
                </a:cxn>
              </a:cxnLst>
              <a:rect l="l" t="t" r="r" b="b"/>
              <a:pathLst>
                <a:path w="9525" h="37101">
                  <a:moveTo>
                    <a:pt x="0" y="37101"/>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6" name="Freeform 585">
              <a:extLst>
                <a:ext uri="{FF2B5EF4-FFF2-40B4-BE49-F238E27FC236}">
                  <a16:creationId xmlns:a16="http://schemas.microsoft.com/office/drawing/2014/main" id="{41AA1EE9-5E5D-EDA7-1EF6-43194355570F}"/>
                </a:ext>
              </a:extLst>
            </p:cNvPr>
            <p:cNvSpPr/>
            <p:nvPr/>
          </p:nvSpPr>
          <p:spPr>
            <a:xfrm>
              <a:off x="7939031" y="3097718"/>
              <a:ext cx="11907" cy="37101"/>
            </a:xfrm>
            <a:custGeom>
              <a:avLst/>
              <a:gdLst>
                <a:gd name="connsiteX0" fmla="*/ 0 w 9525"/>
                <a:gd name="connsiteY0" fmla="*/ 37101 h 37101"/>
                <a:gd name="connsiteX1" fmla="*/ 0 w 9525"/>
                <a:gd name="connsiteY1" fmla="*/ 0 h 37101"/>
              </a:gdLst>
              <a:ahLst/>
              <a:cxnLst>
                <a:cxn ang="0">
                  <a:pos x="connsiteX0" y="connsiteY0"/>
                </a:cxn>
                <a:cxn ang="0">
                  <a:pos x="connsiteX1" y="connsiteY1"/>
                </a:cxn>
              </a:cxnLst>
              <a:rect l="l" t="t" r="r" b="b"/>
              <a:pathLst>
                <a:path w="9525" h="37101">
                  <a:moveTo>
                    <a:pt x="0" y="37101"/>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7" name="Freeform 586">
              <a:extLst>
                <a:ext uri="{FF2B5EF4-FFF2-40B4-BE49-F238E27FC236}">
                  <a16:creationId xmlns:a16="http://schemas.microsoft.com/office/drawing/2014/main" id="{5211EBD1-237C-37DC-6312-875E950B3E16}"/>
                </a:ext>
              </a:extLst>
            </p:cNvPr>
            <p:cNvSpPr/>
            <p:nvPr/>
          </p:nvSpPr>
          <p:spPr>
            <a:xfrm>
              <a:off x="8699890" y="3097718"/>
              <a:ext cx="11907" cy="37101"/>
            </a:xfrm>
            <a:custGeom>
              <a:avLst/>
              <a:gdLst>
                <a:gd name="connsiteX0" fmla="*/ 0 w 9525"/>
                <a:gd name="connsiteY0" fmla="*/ 37101 h 37101"/>
                <a:gd name="connsiteX1" fmla="*/ 0 w 9525"/>
                <a:gd name="connsiteY1" fmla="*/ 0 h 37101"/>
              </a:gdLst>
              <a:ahLst/>
              <a:cxnLst>
                <a:cxn ang="0">
                  <a:pos x="connsiteX0" y="connsiteY0"/>
                </a:cxn>
                <a:cxn ang="0">
                  <a:pos x="connsiteX1" y="connsiteY1"/>
                </a:cxn>
              </a:cxnLst>
              <a:rect l="l" t="t" r="r" b="b"/>
              <a:pathLst>
                <a:path w="9525" h="37101">
                  <a:moveTo>
                    <a:pt x="0" y="37101"/>
                  </a:moveTo>
                  <a:lnTo>
                    <a:pt x="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3638" name="Group 3637">
              <a:extLst>
                <a:ext uri="{FF2B5EF4-FFF2-40B4-BE49-F238E27FC236}">
                  <a16:creationId xmlns:a16="http://schemas.microsoft.com/office/drawing/2014/main" id="{9C3B8C6B-62C7-0D47-BBB3-D3977B024E69}"/>
                </a:ext>
              </a:extLst>
            </p:cNvPr>
            <p:cNvGrpSpPr/>
            <p:nvPr/>
          </p:nvGrpSpPr>
          <p:grpSpPr>
            <a:xfrm>
              <a:off x="934129" y="1083378"/>
              <a:ext cx="7871733" cy="2015921"/>
              <a:chOff x="934129" y="1044633"/>
              <a:chExt cx="7871733" cy="2212748"/>
            </a:xfrm>
          </p:grpSpPr>
          <p:grpSp>
            <p:nvGrpSpPr>
              <p:cNvPr id="23" name="Graphic 19">
                <a:extLst>
                  <a:ext uri="{FF2B5EF4-FFF2-40B4-BE49-F238E27FC236}">
                    <a16:creationId xmlns:a16="http://schemas.microsoft.com/office/drawing/2014/main" id="{DD77D0EA-529D-0C4A-90E9-1AEDBC01E407}"/>
                  </a:ext>
                </a:extLst>
              </p:cNvPr>
              <p:cNvGrpSpPr/>
              <p:nvPr/>
            </p:nvGrpSpPr>
            <p:grpSpPr>
              <a:xfrm>
                <a:off x="1090110" y="1091247"/>
                <a:ext cx="7029907" cy="1037880"/>
                <a:chOff x="9618980" y="-144055"/>
                <a:chExt cx="5623560" cy="1037880"/>
              </a:xfrm>
              <a:noFill/>
            </p:grpSpPr>
            <p:grpSp>
              <p:nvGrpSpPr>
                <p:cNvPr id="24" name="Graphic 19">
                  <a:extLst>
                    <a:ext uri="{FF2B5EF4-FFF2-40B4-BE49-F238E27FC236}">
                      <a16:creationId xmlns:a16="http://schemas.microsoft.com/office/drawing/2014/main" id="{E8AB0B97-89D0-C47B-3669-1295C3D8062C}"/>
                    </a:ext>
                  </a:extLst>
                </p:cNvPr>
                <p:cNvGrpSpPr/>
                <p:nvPr/>
              </p:nvGrpSpPr>
              <p:grpSpPr>
                <a:xfrm>
                  <a:off x="10192385" y="-126931"/>
                  <a:ext cx="5050155" cy="1020756"/>
                  <a:chOff x="10192385" y="-126931"/>
                  <a:chExt cx="5050155" cy="1020756"/>
                </a:xfrm>
              </p:grpSpPr>
              <p:grpSp>
                <p:nvGrpSpPr>
                  <p:cNvPr id="25" name="Graphic 19">
                    <a:extLst>
                      <a:ext uri="{FF2B5EF4-FFF2-40B4-BE49-F238E27FC236}">
                        <a16:creationId xmlns:a16="http://schemas.microsoft.com/office/drawing/2014/main" id="{FD03A27A-2FA0-2FD9-7FFD-0D1798DAA46F}"/>
                      </a:ext>
                    </a:extLst>
                  </p:cNvPr>
                  <p:cNvGrpSpPr/>
                  <p:nvPr/>
                </p:nvGrpSpPr>
                <p:grpSpPr>
                  <a:xfrm>
                    <a:off x="10192385" y="-126931"/>
                    <a:ext cx="62864" cy="62786"/>
                    <a:chOff x="10192385" y="-126931"/>
                    <a:chExt cx="62864" cy="62786"/>
                  </a:xfrm>
                </p:grpSpPr>
                <p:sp>
                  <p:nvSpPr>
                    <p:cNvPr id="29" name="Freeform 28">
                      <a:extLst>
                        <a:ext uri="{FF2B5EF4-FFF2-40B4-BE49-F238E27FC236}">
                          <a16:creationId xmlns:a16="http://schemas.microsoft.com/office/drawing/2014/main" id="{7301E269-99E1-995D-2C8B-56195916556F}"/>
                        </a:ext>
                      </a:extLst>
                    </p:cNvPr>
                    <p:cNvSpPr/>
                    <p:nvPr/>
                  </p:nvSpPr>
                  <p:spPr>
                    <a:xfrm>
                      <a:off x="10192385" y="-95538"/>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 name="Freeform 29">
                      <a:extLst>
                        <a:ext uri="{FF2B5EF4-FFF2-40B4-BE49-F238E27FC236}">
                          <a16:creationId xmlns:a16="http://schemas.microsoft.com/office/drawing/2014/main" id="{8321F359-5362-7D75-6D38-CF6516A94D45}"/>
                        </a:ext>
                      </a:extLst>
                    </p:cNvPr>
                    <p:cNvSpPr/>
                    <p:nvPr/>
                  </p:nvSpPr>
                  <p:spPr>
                    <a:xfrm>
                      <a:off x="10223818" y="-12693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1" name="Graphic 19">
                    <a:extLst>
                      <a:ext uri="{FF2B5EF4-FFF2-40B4-BE49-F238E27FC236}">
                        <a16:creationId xmlns:a16="http://schemas.microsoft.com/office/drawing/2014/main" id="{601AE844-EFD2-D11F-11B8-3174619850AD}"/>
                      </a:ext>
                    </a:extLst>
                  </p:cNvPr>
                  <p:cNvGrpSpPr/>
                  <p:nvPr/>
                </p:nvGrpSpPr>
                <p:grpSpPr>
                  <a:xfrm>
                    <a:off x="10335260" y="-97441"/>
                    <a:ext cx="62864" cy="63737"/>
                    <a:chOff x="10335260" y="-97441"/>
                    <a:chExt cx="62864" cy="63737"/>
                  </a:xfrm>
                </p:grpSpPr>
                <p:sp>
                  <p:nvSpPr>
                    <p:cNvPr id="32" name="Freeform 31">
                      <a:extLst>
                        <a:ext uri="{FF2B5EF4-FFF2-40B4-BE49-F238E27FC236}">
                          <a16:creationId xmlns:a16="http://schemas.microsoft.com/office/drawing/2014/main" id="{8D132371-4871-B060-3767-73E58F86D686}"/>
                        </a:ext>
                      </a:extLst>
                    </p:cNvPr>
                    <p:cNvSpPr/>
                    <p:nvPr/>
                  </p:nvSpPr>
                  <p:spPr>
                    <a:xfrm>
                      <a:off x="10335260" y="-6509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 name="Freeform 32">
                      <a:extLst>
                        <a:ext uri="{FF2B5EF4-FFF2-40B4-BE49-F238E27FC236}">
                          <a16:creationId xmlns:a16="http://schemas.microsoft.com/office/drawing/2014/main" id="{9F66D829-16D7-2515-5BA1-75F2CE00DD2C}"/>
                        </a:ext>
                      </a:extLst>
                    </p:cNvPr>
                    <p:cNvSpPr/>
                    <p:nvPr/>
                  </p:nvSpPr>
                  <p:spPr>
                    <a:xfrm>
                      <a:off x="10366693" y="-9744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 name="Graphic 19">
                    <a:extLst>
                      <a:ext uri="{FF2B5EF4-FFF2-40B4-BE49-F238E27FC236}">
                        <a16:creationId xmlns:a16="http://schemas.microsoft.com/office/drawing/2014/main" id="{FC4657B5-7703-5956-2909-C905BFC114D2}"/>
                      </a:ext>
                    </a:extLst>
                  </p:cNvPr>
                  <p:cNvGrpSpPr/>
                  <p:nvPr/>
                </p:nvGrpSpPr>
                <p:grpSpPr>
                  <a:xfrm>
                    <a:off x="10347643" y="-97441"/>
                    <a:ext cx="63817" cy="63737"/>
                    <a:chOff x="10347643" y="-97441"/>
                    <a:chExt cx="63817" cy="63737"/>
                  </a:xfrm>
                </p:grpSpPr>
                <p:sp>
                  <p:nvSpPr>
                    <p:cNvPr id="35" name="Freeform 34">
                      <a:extLst>
                        <a:ext uri="{FF2B5EF4-FFF2-40B4-BE49-F238E27FC236}">
                          <a16:creationId xmlns:a16="http://schemas.microsoft.com/office/drawing/2014/main" id="{80EA9FCC-F376-C1AB-5375-F251F92AF241}"/>
                        </a:ext>
                      </a:extLst>
                    </p:cNvPr>
                    <p:cNvSpPr/>
                    <p:nvPr/>
                  </p:nvSpPr>
                  <p:spPr>
                    <a:xfrm>
                      <a:off x="10347643" y="-6509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 name="Freeform 37">
                      <a:extLst>
                        <a:ext uri="{FF2B5EF4-FFF2-40B4-BE49-F238E27FC236}">
                          <a16:creationId xmlns:a16="http://schemas.microsoft.com/office/drawing/2014/main" id="{9C7BB84B-7A44-5828-FBE4-27E85817CD01}"/>
                        </a:ext>
                      </a:extLst>
                    </p:cNvPr>
                    <p:cNvSpPr/>
                    <p:nvPr/>
                  </p:nvSpPr>
                  <p:spPr>
                    <a:xfrm>
                      <a:off x="10380028" y="-9744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 name="Graphic 19">
                    <a:extLst>
                      <a:ext uri="{FF2B5EF4-FFF2-40B4-BE49-F238E27FC236}">
                        <a16:creationId xmlns:a16="http://schemas.microsoft.com/office/drawing/2014/main" id="{E48E821A-91AB-8776-646F-B930443A594B}"/>
                      </a:ext>
                    </a:extLst>
                  </p:cNvPr>
                  <p:cNvGrpSpPr/>
                  <p:nvPr/>
                </p:nvGrpSpPr>
                <p:grpSpPr>
                  <a:xfrm>
                    <a:off x="10463848" y="-90782"/>
                    <a:ext cx="62864" cy="63737"/>
                    <a:chOff x="10463848" y="-90782"/>
                    <a:chExt cx="62864" cy="63737"/>
                  </a:xfrm>
                </p:grpSpPr>
                <p:sp>
                  <p:nvSpPr>
                    <p:cNvPr id="41" name="Freeform 40">
                      <a:extLst>
                        <a:ext uri="{FF2B5EF4-FFF2-40B4-BE49-F238E27FC236}">
                          <a16:creationId xmlns:a16="http://schemas.microsoft.com/office/drawing/2014/main" id="{CF23FAE1-C385-359A-042A-117300327463}"/>
                        </a:ext>
                      </a:extLst>
                    </p:cNvPr>
                    <p:cNvSpPr/>
                    <p:nvPr/>
                  </p:nvSpPr>
                  <p:spPr>
                    <a:xfrm>
                      <a:off x="10463848" y="-59388"/>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 name="Freeform 41">
                      <a:extLst>
                        <a:ext uri="{FF2B5EF4-FFF2-40B4-BE49-F238E27FC236}">
                          <a16:creationId xmlns:a16="http://schemas.microsoft.com/office/drawing/2014/main" id="{2B638AF8-6652-618B-976C-E4036F399ADA}"/>
                        </a:ext>
                      </a:extLst>
                    </p:cNvPr>
                    <p:cNvSpPr/>
                    <p:nvPr/>
                  </p:nvSpPr>
                  <p:spPr>
                    <a:xfrm>
                      <a:off x="10495280" y="-90782"/>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 name="Graphic 19">
                    <a:extLst>
                      <a:ext uri="{FF2B5EF4-FFF2-40B4-BE49-F238E27FC236}">
                        <a16:creationId xmlns:a16="http://schemas.microsoft.com/office/drawing/2014/main" id="{3D57FB4C-F671-6A1C-8ADD-A6973A1D5564}"/>
                      </a:ext>
                    </a:extLst>
                  </p:cNvPr>
                  <p:cNvGrpSpPr/>
                  <p:nvPr/>
                </p:nvGrpSpPr>
                <p:grpSpPr>
                  <a:xfrm>
                    <a:off x="10536238" y="-90782"/>
                    <a:ext cx="62864" cy="63737"/>
                    <a:chOff x="10536238" y="-90782"/>
                    <a:chExt cx="62864" cy="63737"/>
                  </a:xfrm>
                </p:grpSpPr>
                <p:sp>
                  <p:nvSpPr>
                    <p:cNvPr id="44" name="Freeform 43">
                      <a:extLst>
                        <a:ext uri="{FF2B5EF4-FFF2-40B4-BE49-F238E27FC236}">
                          <a16:creationId xmlns:a16="http://schemas.microsoft.com/office/drawing/2014/main" id="{573FC5DC-FAC0-FDEA-6913-85B1588D7077}"/>
                        </a:ext>
                      </a:extLst>
                    </p:cNvPr>
                    <p:cNvSpPr/>
                    <p:nvPr/>
                  </p:nvSpPr>
                  <p:spPr>
                    <a:xfrm>
                      <a:off x="10536238" y="-59388"/>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 name="Freeform 48">
                      <a:extLst>
                        <a:ext uri="{FF2B5EF4-FFF2-40B4-BE49-F238E27FC236}">
                          <a16:creationId xmlns:a16="http://schemas.microsoft.com/office/drawing/2014/main" id="{5B7B76F3-446A-A9E2-75B9-42A6BAF39528}"/>
                        </a:ext>
                      </a:extLst>
                    </p:cNvPr>
                    <p:cNvSpPr/>
                    <p:nvPr/>
                  </p:nvSpPr>
                  <p:spPr>
                    <a:xfrm>
                      <a:off x="10567670" y="-90782"/>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 name="Graphic 19">
                    <a:extLst>
                      <a:ext uri="{FF2B5EF4-FFF2-40B4-BE49-F238E27FC236}">
                        <a16:creationId xmlns:a16="http://schemas.microsoft.com/office/drawing/2014/main" id="{E58919E4-449B-04AA-FA0D-38E294EF2C9F}"/>
                      </a:ext>
                    </a:extLst>
                  </p:cNvPr>
                  <p:cNvGrpSpPr/>
                  <p:nvPr/>
                </p:nvGrpSpPr>
                <p:grpSpPr>
                  <a:xfrm>
                    <a:off x="10766743" y="-68901"/>
                    <a:ext cx="63817" cy="63737"/>
                    <a:chOff x="10766743" y="-68901"/>
                    <a:chExt cx="63817" cy="63737"/>
                  </a:xfrm>
                </p:grpSpPr>
                <p:sp>
                  <p:nvSpPr>
                    <p:cNvPr id="52" name="Freeform 51">
                      <a:extLst>
                        <a:ext uri="{FF2B5EF4-FFF2-40B4-BE49-F238E27FC236}">
                          <a16:creationId xmlns:a16="http://schemas.microsoft.com/office/drawing/2014/main" id="{573FF59F-AF5B-BC9A-0014-344EB6ABC879}"/>
                        </a:ext>
                      </a:extLst>
                    </p:cNvPr>
                    <p:cNvSpPr/>
                    <p:nvPr/>
                  </p:nvSpPr>
                  <p:spPr>
                    <a:xfrm>
                      <a:off x="10766743" y="-3750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 name="Freeform 52">
                      <a:extLst>
                        <a:ext uri="{FF2B5EF4-FFF2-40B4-BE49-F238E27FC236}">
                          <a16:creationId xmlns:a16="http://schemas.microsoft.com/office/drawing/2014/main" id="{2A9BC280-CC74-6A58-27A0-DC503725225C}"/>
                        </a:ext>
                      </a:extLst>
                    </p:cNvPr>
                    <p:cNvSpPr/>
                    <p:nvPr/>
                  </p:nvSpPr>
                  <p:spPr>
                    <a:xfrm>
                      <a:off x="10799128" y="-6890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4" name="Graphic 19">
                    <a:extLst>
                      <a:ext uri="{FF2B5EF4-FFF2-40B4-BE49-F238E27FC236}">
                        <a16:creationId xmlns:a16="http://schemas.microsoft.com/office/drawing/2014/main" id="{6EA272FA-18E3-CE18-B136-293E580B47DA}"/>
                      </a:ext>
                    </a:extLst>
                  </p:cNvPr>
                  <p:cNvGrpSpPr/>
                  <p:nvPr/>
                </p:nvGrpSpPr>
                <p:grpSpPr>
                  <a:xfrm>
                    <a:off x="11040110" y="-45119"/>
                    <a:ext cx="62864" cy="62786"/>
                    <a:chOff x="11040110" y="-45119"/>
                    <a:chExt cx="62864" cy="62786"/>
                  </a:xfrm>
                </p:grpSpPr>
                <p:sp>
                  <p:nvSpPr>
                    <p:cNvPr id="55" name="Freeform 54">
                      <a:extLst>
                        <a:ext uri="{FF2B5EF4-FFF2-40B4-BE49-F238E27FC236}">
                          <a16:creationId xmlns:a16="http://schemas.microsoft.com/office/drawing/2014/main" id="{9BB80E99-CA2C-B541-CB5F-6F22CD5ECB3F}"/>
                        </a:ext>
                      </a:extLst>
                    </p:cNvPr>
                    <p:cNvSpPr/>
                    <p:nvPr/>
                  </p:nvSpPr>
                  <p:spPr>
                    <a:xfrm>
                      <a:off x="11040110" y="-13725"/>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 name="Freeform 55">
                      <a:extLst>
                        <a:ext uri="{FF2B5EF4-FFF2-40B4-BE49-F238E27FC236}">
                          <a16:creationId xmlns:a16="http://schemas.microsoft.com/office/drawing/2014/main" id="{FFEA9C0B-F7B9-CB02-320F-6C579BC87416}"/>
                        </a:ext>
                      </a:extLst>
                    </p:cNvPr>
                    <p:cNvSpPr/>
                    <p:nvPr/>
                  </p:nvSpPr>
                  <p:spPr>
                    <a:xfrm>
                      <a:off x="11071543" y="-4511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 name="Graphic 19">
                    <a:extLst>
                      <a:ext uri="{FF2B5EF4-FFF2-40B4-BE49-F238E27FC236}">
                        <a16:creationId xmlns:a16="http://schemas.microsoft.com/office/drawing/2014/main" id="{3EB67A15-4615-7F5E-1538-56357EFCD39E}"/>
                      </a:ext>
                    </a:extLst>
                  </p:cNvPr>
                  <p:cNvGrpSpPr/>
                  <p:nvPr/>
                </p:nvGrpSpPr>
                <p:grpSpPr>
                  <a:xfrm>
                    <a:off x="11152505" y="-45119"/>
                    <a:ext cx="62865" cy="62786"/>
                    <a:chOff x="11152505" y="-45119"/>
                    <a:chExt cx="62865" cy="62786"/>
                  </a:xfrm>
                </p:grpSpPr>
                <p:sp>
                  <p:nvSpPr>
                    <p:cNvPr id="58" name="Freeform 57">
                      <a:extLst>
                        <a:ext uri="{FF2B5EF4-FFF2-40B4-BE49-F238E27FC236}">
                          <a16:creationId xmlns:a16="http://schemas.microsoft.com/office/drawing/2014/main" id="{49F2F580-B00B-35B1-D94B-FD37852504D0}"/>
                        </a:ext>
                      </a:extLst>
                    </p:cNvPr>
                    <p:cNvSpPr/>
                    <p:nvPr/>
                  </p:nvSpPr>
                  <p:spPr>
                    <a:xfrm>
                      <a:off x="11152505" y="-13725"/>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 name="Freeform 58">
                      <a:extLst>
                        <a:ext uri="{FF2B5EF4-FFF2-40B4-BE49-F238E27FC236}">
                          <a16:creationId xmlns:a16="http://schemas.microsoft.com/office/drawing/2014/main" id="{CD270E76-9093-22C9-BC0F-479B5721B8C4}"/>
                        </a:ext>
                      </a:extLst>
                    </p:cNvPr>
                    <p:cNvSpPr/>
                    <p:nvPr/>
                  </p:nvSpPr>
                  <p:spPr>
                    <a:xfrm>
                      <a:off x="11183938" y="-4511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 name="Graphic 19">
                    <a:extLst>
                      <a:ext uri="{FF2B5EF4-FFF2-40B4-BE49-F238E27FC236}">
                        <a16:creationId xmlns:a16="http://schemas.microsoft.com/office/drawing/2014/main" id="{66D818FE-5929-E60C-A90E-1E96E1A44D12}"/>
                      </a:ext>
                    </a:extLst>
                  </p:cNvPr>
                  <p:cNvGrpSpPr/>
                  <p:nvPr/>
                </p:nvGrpSpPr>
                <p:grpSpPr>
                  <a:xfrm>
                    <a:off x="11175365" y="-38459"/>
                    <a:ext cx="63817" cy="62786"/>
                    <a:chOff x="11175365" y="-38459"/>
                    <a:chExt cx="63817" cy="62786"/>
                  </a:xfrm>
                </p:grpSpPr>
                <p:sp>
                  <p:nvSpPr>
                    <p:cNvPr id="61" name="Freeform 60">
                      <a:extLst>
                        <a:ext uri="{FF2B5EF4-FFF2-40B4-BE49-F238E27FC236}">
                          <a16:creationId xmlns:a16="http://schemas.microsoft.com/office/drawing/2014/main" id="{94F1013A-DF58-31EE-14B8-587BE8A449BC}"/>
                        </a:ext>
                      </a:extLst>
                    </p:cNvPr>
                    <p:cNvSpPr/>
                    <p:nvPr/>
                  </p:nvSpPr>
                  <p:spPr>
                    <a:xfrm>
                      <a:off x="11175365" y="-706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 name="Freeform 61">
                      <a:extLst>
                        <a:ext uri="{FF2B5EF4-FFF2-40B4-BE49-F238E27FC236}">
                          <a16:creationId xmlns:a16="http://schemas.microsoft.com/office/drawing/2014/main" id="{A31BC946-ED5A-02FC-B761-A1BA1816926B}"/>
                        </a:ext>
                      </a:extLst>
                    </p:cNvPr>
                    <p:cNvSpPr/>
                    <p:nvPr/>
                  </p:nvSpPr>
                  <p:spPr>
                    <a:xfrm>
                      <a:off x="11206798" y="-3845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3" name="Graphic 19">
                    <a:extLst>
                      <a:ext uri="{FF2B5EF4-FFF2-40B4-BE49-F238E27FC236}">
                        <a16:creationId xmlns:a16="http://schemas.microsoft.com/office/drawing/2014/main" id="{EAA682F2-B318-4EF3-B934-C731A37F12B2}"/>
                      </a:ext>
                    </a:extLst>
                  </p:cNvPr>
                  <p:cNvGrpSpPr/>
                  <p:nvPr/>
                </p:nvGrpSpPr>
                <p:grpSpPr>
                  <a:xfrm>
                    <a:off x="11180128" y="-25141"/>
                    <a:ext cx="63817" cy="62786"/>
                    <a:chOff x="11180128" y="-25141"/>
                    <a:chExt cx="63817" cy="62786"/>
                  </a:xfrm>
                </p:grpSpPr>
                <p:sp>
                  <p:nvSpPr>
                    <p:cNvPr id="64" name="Freeform 63">
                      <a:extLst>
                        <a:ext uri="{FF2B5EF4-FFF2-40B4-BE49-F238E27FC236}">
                          <a16:creationId xmlns:a16="http://schemas.microsoft.com/office/drawing/2014/main" id="{12354961-A141-0DA4-36B4-F63F0DB30D61}"/>
                        </a:ext>
                      </a:extLst>
                    </p:cNvPr>
                    <p:cNvSpPr/>
                    <p:nvPr/>
                  </p:nvSpPr>
                  <p:spPr>
                    <a:xfrm>
                      <a:off x="11180128" y="6251"/>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 name="Freeform 64">
                      <a:extLst>
                        <a:ext uri="{FF2B5EF4-FFF2-40B4-BE49-F238E27FC236}">
                          <a16:creationId xmlns:a16="http://schemas.microsoft.com/office/drawing/2014/main" id="{60F01BE4-D6C4-BF34-63EA-4159EF76CAB0}"/>
                        </a:ext>
                      </a:extLst>
                    </p:cNvPr>
                    <p:cNvSpPr/>
                    <p:nvPr/>
                  </p:nvSpPr>
                  <p:spPr>
                    <a:xfrm>
                      <a:off x="11212513" y="-251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6" name="Graphic 19">
                    <a:extLst>
                      <a:ext uri="{FF2B5EF4-FFF2-40B4-BE49-F238E27FC236}">
                        <a16:creationId xmlns:a16="http://schemas.microsoft.com/office/drawing/2014/main" id="{A1400FF2-F4B7-FADC-69F7-49EA36B0A2DB}"/>
                      </a:ext>
                    </a:extLst>
                  </p:cNvPr>
                  <p:cNvGrpSpPr/>
                  <p:nvPr/>
                </p:nvGrpSpPr>
                <p:grpSpPr>
                  <a:xfrm>
                    <a:off x="11260138" y="6251"/>
                    <a:ext cx="62864" cy="63737"/>
                    <a:chOff x="11260138" y="6251"/>
                    <a:chExt cx="62864" cy="63737"/>
                  </a:xfrm>
                </p:grpSpPr>
                <p:sp>
                  <p:nvSpPr>
                    <p:cNvPr id="67" name="Freeform 66">
                      <a:extLst>
                        <a:ext uri="{FF2B5EF4-FFF2-40B4-BE49-F238E27FC236}">
                          <a16:creationId xmlns:a16="http://schemas.microsoft.com/office/drawing/2014/main" id="{FEB233F3-1D09-1BCD-A2E0-7097364ABE7D}"/>
                        </a:ext>
                      </a:extLst>
                    </p:cNvPr>
                    <p:cNvSpPr/>
                    <p:nvPr/>
                  </p:nvSpPr>
                  <p:spPr>
                    <a:xfrm>
                      <a:off x="11260138" y="37644"/>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8" name="Freeform 67">
                      <a:extLst>
                        <a:ext uri="{FF2B5EF4-FFF2-40B4-BE49-F238E27FC236}">
                          <a16:creationId xmlns:a16="http://schemas.microsoft.com/office/drawing/2014/main" id="{38BB34D9-F583-33D9-7E8D-C6CB5C70497A}"/>
                        </a:ext>
                      </a:extLst>
                    </p:cNvPr>
                    <p:cNvSpPr/>
                    <p:nvPr/>
                  </p:nvSpPr>
                  <p:spPr>
                    <a:xfrm>
                      <a:off x="11291570" y="625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 name="Graphic 19">
                    <a:extLst>
                      <a:ext uri="{FF2B5EF4-FFF2-40B4-BE49-F238E27FC236}">
                        <a16:creationId xmlns:a16="http://schemas.microsoft.com/office/drawing/2014/main" id="{59E8B581-63DA-70E0-D26B-880A97AAFAFD}"/>
                      </a:ext>
                    </a:extLst>
                  </p:cNvPr>
                  <p:cNvGrpSpPr/>
                  <p:nvPr/>
                </p:nvGrpSpPr>
                <p:grpSpPr>
                  <a:xfrm>
                    <a:off x="11274425" y="6251"/>
                    <a:ext cx="63817" cy="63737"/>
                    <a:chOff x="11274425" y="6251"/>
                    <a:chExt cx="63817" cy="63737"/>
                  </a:xfrm>
                </p:grpSpPr>
                <p:sp>
                  <p:nvSpPr>
                    <p:cNvPr id="70" name="Freeform 69">
                      <a:extLst>
                        <a:ext uri="{FF2B5EF4-FFF2-40B4-BE49-F238E27FC236}">
                          <a16:creationId xmlns:a16="http://schemas.microsoft.com/office/drawing/2014/main" id="{32A8E65F-830D-D7BF-F2A9-4E2385E06B44}"/>
                        </a:ext>
                      </a:extLst>
                    </p:cNvPr>
                    <p:cNvSpPr/>
                    <p:nvPr/>
                  </p:nvSpPr>
                  <p:spPr>
                    <a:xfrm>
                      <a:off x="11274425" y="37644"/>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 name="Freeform 70">
                      <a:extLst>
                        <a:ext uri="{FF2B5EF4-FFF2-40B4-BE49-F238E27FC236}">
                          <a16:creationId xmlns:a16="http://schemas.microsoft.com/office/drawing/2014/main" id="{6ED5936B-5E1D-4548-CED3-FF09CD0C9549}"/>
                        </a:ext>
                      </a:extLst>
                    </p:cNvPr>
                    <p:cNvSpPr/>
                    <p:nvPr/>
                  </p:nvSpPr>
                  <p:spPr>
                    <a:xfrm>
                      <a:off x="11306810" y="625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 name="Graphic 19">
                    <a:extLst>
                      <a:ext uri="{FF2B5EF4-FFF2-40B4-BE49-F238E27FC236}">
                        <a16:creationId xmlns:a16="http://schemas.microsoft.com/office/drawing/2014/main" id="{06028453-9BE3-E425-9412-BCB5131A5D5D}"/>
                      </a:ext>
                    </a:extLst>
                  </p:cNvPr>
                  <p:cNvGrpSpPr/>
                  <p:nvPr/>
                </p:nvGrpSpPr>
                <p:grpSpPr>
                  <a:xfrm>
                    <a:off x="11448733" y="21472"/>
                    <a:ext cx="63817" cy="63737"/>
                    <a:chOff x="11448733" y="21472"/>
                    <a:chExt cx="63817" cy="63737"/>
                  </a:xfrm>
                </p:grpSpPr>
                <p:sp>
                  <p:nvSpPr>
                    <p:cNvPr id="73" name="Freeform 72">
                      <a:extLst>
                        <a:ext uri="{FF2B5EF4-FFF2-40B4-BE49-F238E27FC236}">
                          <a16:creationId xmlns:a16="http://schemas.microsoft.com/office/drawing/2014/main" id="{AA58DED0-3B8A-47DB-A1B7-34ABD35F5A73}"/>
                        </a:ext>
                      </a:extLst>
                    </p:cNvPr>
                    <p:cNvSpPr/>
                    <p:nvPr/>
                  </p:nvSpPr>
                  <p:spPr>
                    <a:xfrm>
                      <a:off x="11448733" y="5381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 name="Freeform 73">
                      <a:extLst>
                        <a:ext uri="{FF2B5EF4-FFF2-40B4-BE49-F238E27FC236}">
                          <a16:creationId xmlns:a16="http://schemas.microsoft.com/office/drawing/2014/main" id="{411DC573-3A44-C88F-038A-4EE9E4B0CAB0}"/>
                        </a:ext>
                      </a:extLst>
                    </p:cNvPr>
                    <p:cNvSpPr/>
                    <p:nvPr/>
                  </p:nvSpPr>
                  <p:spPr>
                    <a:xfrm>
                      <a:off x="11481118" y="21472"/>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 name="Graphic 19">
                    <a:extLst>
                      <a:ext uri="{FF2B5EF4-FFF2-40B4-BE49-F238E27FC236}">
                        <a16:creationId xmlns:a16="http://schemas.microsoft.com/office/drawing/2014/main" id="{8688A4DF-D3F1-0704-822D-8EAD9F97925A}"/>
                      </a:ext>
                    </a:extLst>
                  </p:cNvPr>
                  <p:cNvGrpSpPr/>
                  <p:nvPr/>
                </p:nvGrpSpPr>
                <p:grpSpPr>
                  <a:xfrm>
                    <a:off x="11454448" y="21472"/>
                    <a:ext cx="62865" cy="63737"/>
                    <a:chOff x="11454448" y="21472"/>
                    <a:chExt cx="62865" cy="63737"/>
                  </a:xfrm>
                </p:grpSpPr>
                <p:sp>
                  <p:nvSpPr>
                    <p:cNvPr id="76" name="Freeform 75">
                      <a:extLst>
                        <a:ext uri="{FF2B5EF4-FFF2-40B4-BE49-F238E27FC236}">
                          <a16:creationId xmlns:a16="http://schemas.microsoft.com/office/drawing/2014/main" id="{49DAB34C-0B8D-20ED-9DA5-D99FB4FA468B}"/>
                        </a:ext>
                      </a:extLst>
                    </p:cNvPr>
                    <p:cNvSpPr/>
                    <p:nvPr/>
                  </p:nvSpPr>
                  <p:spPr>
                    <a:xfrm>
                      <a:off x="11454448" y="5381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 name="Freeform 76">
                      <a:extLst>
                        <a:ext uri="{FF2B5EF4-FFF2-40B4-BE49-F238E27FC236}">
                          <a16:creationId xmlns:a16="http://schemas.microsoft.com/office/drawing/2014/main" id="{E69B2E35-CE39-7652-0FBF-133EE09026A3}"/>
                        </a:ext>
                      </a:extLst>
                    </p:cNvPr>
                    <p:cNvSpPr/>
                    <p:nvPr/>
                  </p:nvSpPr>
                  <p:spPr>
                    <a:xfrm>
                      <a:off x="11485880" y="21472"/>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 name="Graphic 19">
                    <a:extLst>
                      <a:ext uri="{FF2B5EF4-FFF2-40B4-BE49-F238E27FC236}">
                        <a16:creationId xmlns:a16="http://schemas.microsoft.com/office/drawing/2014/main" id="{C8AE8B72-61EA-1A70-FC81-1F8F61DC75A3}"/>
                      </a:ext>
                    </a:extLst>
                  </p:cNvPr>
                  <p:cNvGrpSpPr/>
                  <p:nvPr/>
                </p:nvGrpSpPr>
                <p:grpSpPr>
                  <a:xfrm>
                    <a:off x="11474450" y="21472"/>
                    <a:ext cx="63817" cy="63737"/>
                    <a:chOff x="11474450" y="21472"/>
                    <a:chExt cx="63817" cy="63737"/>
                  </a:xfrm>
                </p:grpSpPr>
                <p:sp>
                  <p:nvSpPr>
                    <p:cNvPr id="79" name="Freeform 78">
                      <a:extLst>
                        <a:ext uri="{FF2B5EF4-FFF2-40B4-BE49-F238E27FC236}">
                          <a16:creationId xmlns:a16="http://schemas.microsoft.com/office/drawing/2014/main" id="{81FEF5B6-D0D8-42DA-A2AA-B7D701BB51CD}"/>
                        </a:ext>
                      </a:extLst>
                    </p:cNvPr>
                    <p:cNvSpPr/>
                    <p:nvPr/>
                  </p:nvSpPr>
                  <p:spPr>
                    <a:xfrm>
                      <a:off x="11474450" y="5381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0" name="Freeform 79">
                      <a:extLst>
                        <a:ext uri="{FF2B5EF4-FFF2-40B4-BE49-F238E27FC236}">
                          <a16:creationId xmlns:a16="http://schemas.microsoft.com/office/drawing/2014/main" id="{DF7C2687-04EB-96F9-CE68-394C52401746}"/>
                        </a:ext>
                      </a:extLst>
                    </p:cNvPr>
                    <p:cNvSpPr/>
                    <p:nvPr/>
                  </p:nvSpPr>
                  <p:spPr>
                    <a:xfrm>
                      <a:off x="11505883" y="21472"/>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 name="Graphic 19">
                    <a:extLst>
                      <a:ext uri="{FF2B5EF4-FFF2-40B4-BE49-F238E27FC236}">
                        <a16:creationId xmlns:a16="http://schemas.microsoft.com/office/drawing/2014/main" id="{B6008267-72FC-8E4D-30A3-F32A5912677E}"/>
                      </a:ext>
                    </a:extLst>
                  </p:cNvPr>
                  <p:cNvGrpSpPr/>
                  <p:nvPr/>
                </p:nvGrpSpPr>
                <p:grpSpPr>
                  <a:xfrm>
                    <a:off x="11795443" y="65232"/>
                    <a:ext cx="63817" cy="62786"/>
                    <a:chOff x="11795443" y="65232"/>
                    <a:chExt cx="63817" cy="62786"/>
                  </a:xfrm>
                </p:grpSpPr>
                <p:sp>
                  <p:nvSpPr>
                    <p:cNvPr id="82" name="Freeform 81">
                      <a:extLst>
                        <a:ext uri="{FF2B5EF4-FFF2-40B4-BE49-F238E27FC236}">
                          <a16:creationId xmlns:a16="http://schemas.microsoft.com/office/drawing/2014/main" id="{A9F1DB6F-1EC6-94A5-1063-89C7F1385740}"/>
                        </a:ext>
                      </a:extLst>
                    </p:cNvPr>
                    <p:cNvSpPr/>
                    <p:nvPr/>
                  </p:nvSpPr>
                  <p:spPr>
                    <a:xfrm>
                      <a:off x="11795443" y="9662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3" name="Freeform 82">
                      <a:extLst>
                        <a:ext uri="{FF2B5EF4-FFF2-40B4-BE49-F238E27FC236}">
                          <a16:creationId xmlns:a16="http://schemas.microsoft.com/office/drawing/2014/main" id="{E762E0D1-09FB-1CED-A153-870F24938F65}"/>
                        </a:ext>
                      </a:extLst>
                    </p:cNvPr>
                    <p:cNvSpPr/>
                    <p:nvPr/>
                  </p:nvSpPr>
                  <p:spPr>
                    <a:xfrm>
                      <a:off x="11826875" y="65232"/>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4" name="Graphic 19">
                    <a:extLst>
                      <a:ext uri="{FF2B5EF4-FFF2-40B4-BE49-F238E27FC236}">
                        <a16:creationId xmlns:a16="http://schemas.microsoft.com/office/drawing/2014/main" id="{549D4DD2-4E41-CA69-96FF-4014747F2BBC}"/>
                      </a:ext>
                    </a:extLst>
                  </p:cNvPr>
                  <p:cNvGrpSpPr/>
                  <p:nvPr/>
                </p:nvGrpSpPr>
                <p:grpSpPr>
                  <a:xfrm>
                    <a:off x="11841163" y="65232"/>
                    <a:ext cx="62865" cy="62786"/>
                    <a:chOff x="11841163" y="65232"/>
                    <a:chExt cx="62865" cy="62786"/>
                  </a:xfrm>
                </p:grpSpPr>
                <p:sp>
                  <p:nvSpPr>
                    <p:cNvPr id="85" name="Freeform 84">
                      <a:extLst>
                        <a:ext uri="{FF2B5EF4-FFF2-40B4-BE49-F238E27FC236}">
                          <a16:creationId xmlns:a16="http://schemas.microsoft.com/office/drawing/2014/main" id="{53953D59-8774-E75E-E770-78F112D85687}"/>
                        </a:ext>
                      </a:extLst>
                    </p:cNvPr>
                    <p:cNvSpPr/>
                    <p:nvPr/>
                  </p:nvSpPr>
                  <p:spPr>
                    <a:xfrm>
                      <a:off x="11841163" y="9662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6" name="Freeform 85">
                      <a:extLst>
                        <a:ext uri="{FF2B5EF4-FFF2-40B4-BE49-F238E27FC236}">
                          <a16:creationId xmlns:a16="http://schemas.microsoft.com/office/drawing/2014/main" id="{1244813A-B410-05CE-9A54-B7BDF27F8F9A}"/>
                        </a:ext>
                      </a:extLst>
                    </p:cNvPr>
                    <p:cNvSpPr/>
                    <p:nvPr/>
                  </p:nvSpPr>
                  <p:spPr>
                    <a:xfrm>
                      <a:off x="11872595" y="65232"/>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7" name="Graphic 19">
                    <a:extLst>
                      <a:ext uri="{FF2B5EF4-FFF2-40B4-BE49-F238E27FC236}">
                        <a16:creationId xmlns:a16="http://schemas.microsoft.com/office/drawing/2014/main" id="{0E6C2259-A101-67F3-7FBF-F9AF95330B65}"/>
                      </a:ext>
                    </a:extLst>
                  </p:cNvPr>
                  <p:cNvGrpSpPr/>
                  <p:nvPr/>
                </p:nvGrpSpPr>
                <p:grpSpPr>
                  <a:xfrm>
                    <a:off x="12020233" y="83307"/>
                    <a:ext cx="63817" cy="63737"/>
                    <a:chOff x="12020233" y="83307"/>
                    <a:chExt cx="63817" cy="63737"/>
                  </a:xfrm>
                </p:grpSpPr>
                <p:sp>
                  <p:nvSpPr>
                    <p:cNvPr id="88" name="Freeform 87">
                      <a:extLst>
                        <a:ext uri="{FF2B5EF4-FFF2-40B4-BE49-F238E27FC236}">
                          <a16:creationId xmlns:a16="http://schemas.microsoft.com/office/drawing/2014/main" id="{7DAA0CC7-E734-1426-4AAC-9536E1B6113C}"/>
                        </a:ext>
                      </a:extLst>
                    </p:cNvPr>
                    <p:cNvSpPr/>
                    <p:nvPr/>
                  </p:nvSpPr>
                  <p:spPr>
                    <a:xfrm>
                      <a:off x="12020233" y="114701"/>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9" name="Freeform 88">
                      <a:extLst>
                        <a:ext uri="{FF2B5EF4-FFF2-40B4-BE49-F238E27FC236}">
                          <a16:creationId xmlns:a16="http://schemas.microsoft.com/office/drawing/2014/main" id="{78EC0F63-C57C-818B-37F6-D8B9C32D87D6}"/>
                        </a:ext>
                      </a:extLst>
                    </p:cNvPr>
                    <p:cNvSpPr/>
                    <p:nvPr/>
                  </p:nvSpPr>
                  <p:spPr>
                    <a:xfrm>
                      <a:off x="12052618" y="8330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0" name="Graphic 19">
                    <a:extLst>
                      <a:ext uri="{FF2B5EF4-FFF2-40B4-BE49-F238E27FC236}">
                        <a16:creationId xmlns:a16="http://schemas.microsoft.com/office/drawing/2014/main" id="{26BE50F5-A484-17D3-E54C-41AA93FB018E}"/>
                      </a:ext>
                    </a:extLst>
                  </p:cNvPr>
                  <p:cNvGrpSpPr/>
                  <p:nvPr/>
                </p:nvGrpSpPr>
                <p:grpSpPr>
                  <a:xfrm>
                    <a:off x="12198350" y="108041"/>
                    <a:ext cx="62865" cy="63737"/>
                    <a:chOff x="12198350" y="108041"/>
                    <a:chExt cx="62865" cy="63737"/>
                  </a:xfrm>
                </p:grpSpPr>
                <p:sp>
                  <p:nvSpPr>
                    <p:cNvPr id="91" name="Freeform 90">
                      <a:extLst>
                        <a:ext uri="{FF2B5EF4-FFF2-40B4-BE49-F238E27FC236}">
                          <a16:creationId xmlns:a16="http://schemas.microsoft.com/office/drawing/2014/main" id="{3954A509-27DC-6816-A274-0BF99D7ABF01}"/>
                        </a:ext>
                      </a:extLst>
                    </p:cNvPr>
                    <p:cNvSpPr/>
                    <p:nvPr/>
                  </p:nvSpPr>
                  <p:spPr>
                    <a:xfrm>
                      <a:off x="12198350" y="14038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2" name="Freeform 91">
                      <a:extLst>
                        <a:ext uri="{FF2B5EF4-FFF2-40B4-BE49-F238E27FC236}">
                          <a16:creationId xmlns:a16="http://schemas.microsoft.com/office/drawing/2014/main" id="{8ADFD0B5-B0D3-1AFA-2473-AA2B721DA87D}"/>
                        </a:ext>
                      </a:extLst>
                    </p:cNvPr>
                    <p:cNvSpPr/>
                    <p:nvPr/>
                  </p:nvSpPr>
                  <p:spPr>
                    <a:xfrm>
                      <a:off x="12229783" y="10804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3" name="Graphic 19">
                    <a:extLst>
                      <a:ext uri="{FF2B5EF4-FFF2-40B4-BE49-F238E27FC236}">
                        <a16:creationId xmlns:a16="http://schemas.microsoft.com/office/drawing/2014/main" id="{886F06C6-D795-668F-23C7-6F9B412EBAFC}"/>
                      </a:ext>
                    </a:extLst>
                  </p:cNvPr>
                  <p:cNvGrpSpPr/>
                  <p:nvPr/>
                </p:nvGrpSpPr>
                <p:grpSpPr>
                  <a:xfrm>
                    <a:off x="12223115" y="108041"/>
                    <a:ext cx="62864" cy="63737"/>
                    <a:chOff x="12223115" y="108041"/>
                    <a:chExt cx="62864" cy="63737"/>
                  </a:xfrm>
                </p:grpSpPr>
                <p:sp>
                  <p:nvSpPr>
                    <p:cNvPr id="94" name="Freeform 93">
                      <a:extLst>
                        <a:ext uri="{FF2B5EF4-FFF2-40B4-BE49-F238E27FC236}">
                          <a16:creationId xmlns:a16="http://schemas.microsoft.com/office/drawing/2014/main" id="{54F78449-96EE-A98F-1397-CD16E8CEACB6}"/>
                        </a:ext>
                      </a:extLst>
                    </p:cNvPr>
                    <p:cNvSpPr/>
                    <p:nvPr/>
                  </p:nvSpPr>
                  <p:spPr>
                    <a:xfrm>
                      <a:off x="12223115" y="14038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5" name="Freeform 94">
                      <a:extLst>
                        <a:ext uri="{FF2B5EF4-FFF2-40B4-BE49-F238E27FC236}">
                          <a16:creationId xmlns:a16="http://schemas.microsoft.com/office/drawing/2014/main" id="{515356B9-BE2D-B4EB-F0F7-C7869F24A98A}"/>
                        </a:ext>
                      </a:extLst>
                    </p:cNvPr>
                    <p:cNvSpPr/>
                    <p:nvPr/>
                  </p:nvSpPr>
                  <p:spPr>
                    <a:xfrm>
                      <a:off x="12254548" y="10804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6" name="Graphic 19">
                    <a:extLst>
                      <a:ext uri="{FF2B5EF4-FFF2-40B4-BE49-F238E27FC236}">
                        <a16:creationId xmlns:a16="http://schemas.microsoft.com/office/drawing/2014/main" id="{1DA710A1-67B0-3439-5AEF-41C9FC5D5E9B}"/>
                      </a:ext>
                    </a:extLst>
                  </p:cNvPr>
                  <p:cNvGrpSpPr/>
                  <p:nvPr/>
                </p:nvGrpSpPr>
                <p:grpSpPr>
                  <a:xfrm>
                    <a:off x="12225020" y="108041"/>
                    <a:ext cx="63817" cy="63737"/>
                    <a:chOff x="12225020" y="108041"/>
                    <a:chExt cx="63817" cy="63737"/>
                  </a:xfrm>
                </p:grpSpPr>
                <p:sp>
                  <p:nvSpPr>
                    <p:cNvPr id="97" name="Freeform 96">
                      <a:extLst>
                        <a:ext uri="{FF2B5EF4-FFF2-40B4-BE49-F238E27FC236}">
                          <a16:creationId xmlns:a16="http://schemas.microsoft.com/office/drawing/2014/main" id="{C49CB67A-4D49-2304-13A6-0F164A78954D}"/>
                        </a:ext>
                      </a:extLst>
                    </p:cNvPr>
                    <p:cNvSpPr/>
                    <p:nvPr/>
                  </p:nvSpPr>
                  <p:spPr>
                    <a:xfrm>
                      <a:off x="12225020" y="14038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8" name="Freeform 97">
                      <a:extLst>
                        <a:ext uri="{FF2B5EF4-FFF2-40B4-BE49-F238E27FC236}">
                          <a16:creationId xmlns:a16="http://schemas.microsoft.com/office/drawing/2014/main" id="{C22B9E11-2439-9458-11A6-F2DEDB78D630}"/>
                        </a:ext>
                      </a:extLst>
                    </p:cNvPr>
                    <p:cNvSpPr/>
                    <p:nvPr/>
                  </p:nvSpPr>
                  <p:spPr>
                    <a:xfrm>
                      <a:off x="12256453" y="10804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9" name="Graphic 19">
                    <a:extLst>
                      <a:ext uri="{FF2B5EF4-FFF2-40B4-BE49-F238E27FC236}">
                        <a16:creationId xmlns:a16="http://schemas.microsoft.com/office/drawing/2014/main" id="{92994BA1-6317-12E8-6D7E-90332A127DD1}"/>
                      </a:ext>
                    </a:extLst>
                  </p:cNvPr>
                  <p:cNvGrpSpPr/>
                  <p:nvPr/>
                </p:nvGrpSpPr>
                <p:grpSpPr>
                  <a:xfrm>
                    <a:off x="12276455" y="117555"/>
                    <a:ext cx="62865" cy="62786"/>
                    <a:chOff x="12276455" y="117555"/>
                    <a:chExt cx="62865" cy="62786"/>
                  </a:xfrm>
                </p:grpSpPr>
                <p:sp>
                  <p:nvSpPr>
                    <p:cNvPr id="100" name="Freeform 99">
                      <a:extLst>
                        <a:ext uri="{FF2B5EF4-FFF2-40B4-BE49-F238E27FC236}">
                          <a16:creationId xmlns:a16="http://schemas.microsoft.com/office/drawing/2014/main" id="{A9F11926-571D-12B4-A3E8-0284589E03D9}"/>
                        </a:ext>
                      </a:extLst>
                    </p:cNvPr>
                    <p:cNvSpPr/>
                    <p:nvPr/>
                  </p:nvSpPr>
                  <p:spPr>
                    <a:xfrm>
                      <a:off x="12276455" y="14894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 name="Freeform 100">
                      <a:extLst>
                        <a:ext uri="{FF2B5EF4-FFF2-40B4-BE49-F238E27FC236}">
                          <a16:creationId xmlns:a16="http://schemas.microsoft.com/office/drawing/2014/main" id="{97303AD7-A670-C503-C820-C5CEDCB08F72}"/>
                        </a:ext>
                      </a:extLst>
                    </p:cNvPr>
                    <p:cNvSpPr/>
                    <p:nvPr/>
                  </p:nvSpPr>
                  <p:spPr>
                    <a:xfrm>
                      <a:off x="12307888" y="11755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2" name="Graphic 19">
                    <a:extLst>
                      <a:ext uri="{FF2B5EF4-FFF2-40B4-BE49-F238E27FC236}">
                        <a16:creationId xmlns:a16="http://schemas.microsoft.com/office/drawing/2014/main" id="{38BF0EEE-4173-3E1C-9A79-78DD7754847B}"/>
                      </a:ext>
                    </a:extLst>
                  </p:cNvPr>
                  <p:cNvGrpSpPr/>
                  <p:nvPr/>
                </p:nvGrpSpPr>
                <p:grpSpPr>
                  <a:xfrm>
                    <a:off x="12350750" y="137532"/>
                    <a:ext cx="62865" cy="63737"/>
                    <a:chOff x="12350750" y="137532"/>
                    <a:chExt cx="62865" cy="63737"/>
                  </a:xfrm>
                </p:grpSpPr>
                <p:sp>
                  <p:nvSpPr>
                    <p:cNvPr id="103" name="Freeform 102">
                      <a:extLst>
                        <a:ext uri="{FF2B5EF4-FFF2-40B4-BE49-F238E27FC236}">
                          <a16:creationId xmlns:a16="http://schemas.microsoft.com/office/drawing/2014/main" id="{E4D8BD0F-3078-590D-C94B-AC63013807C6}"/>
                        </a:ext>
                      </a:extLst>
                    </p:cNvPr>
                    <p:cNvSpPr/>
                    <p:nvPr/>
                  </p:nvSpPr>
                  <p:spPr>
                    <a:xfrm>
                      <a:off x="12350750" y="168925"/>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4" name="Freeform 103">
                      <a:extLst>
                        <a:ext uri="{FF2B5EF4-FFF2-40B4-BE49-F238E27FC236}">
                          <a16:creationId xmlns:a16="http://schemas.microsoft.com/office/drawing/2014/main" id="{DE634FE0-EF45-E638-81FB-EFE2BC550573}"/>
                        </a:ext>
                      </a:extLst>
                    </p:cNvPr>
                    <p:cNvSpPr/>
                    <p:nvPr/>
                  </p:nvSpPr>
                  <p:spPr>
                    <a:xfrm>
                      <a:off x="12382183" y="137532"/>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5" name="Graphic 19">
                    <a:extLst>
                      <a:ext uri="{FF2B5EF4-FFF2-40B4-BE49-F238E27FC236}">
                        <a16:creationId xmlns:a16="http://schemas.microsoft.com/office/drawing/2014/main" id="{DB81AFC2-58AB-A345-73D4-63ECD05A6370}"/>
                      </a:ext>
                    </a:extLst>
                  </p:cNvPr>
                  <p:cNvGrpSpPr/>
                  <p:nvPr/>
                </p:nvGrpSpPr>
                <p:grpSpPr>
                  <a:xfrm>
                    <a:off x="12508865" y="177487"/>
                    <a:ext cx="63817" cy="62786"/>
                    <a:chOff x="12508865" y="177487"/>
                    <a:chExt cx="63817" cy="62786"/>
                  </a:xfrm>
                </p:grpSpPr>
                <p:sp>
                  <p:nvSpPr>
                    <p:cNvPr id="106" name="Freeform 105">
                      <a:extLst>
                        <a:ext uri="{FF2B5EF4-FFF2-40B4-BE49-F238E27FC236}">
                          <a16:creationId xmlns:a16="http://schemas.microsoft.com/office/drawing/2014/main" id="{35A5CE54-7CB7-FE9B-9753-4C09B535B087}"/>
                        </a:ext>
                      </a:extLst>
                    </p:cNvPr>
                    <p:cNvSpPr/>
                    <p:nvPr/>
                  </p:nvSpPr>
                  <p:spPr>
                    <a:xfrm>
                      <a:off x="12508865" y="208880"/>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7" name="Freeform 106">
                      <a:extLst>
                        <a:ext uri="{FF2B5EF4-FFF2-40B4-BE49-F238E27FC236}">
                          <a16:creationId xmlns:a16="http://schemas.microsoft.com/office/drawing/2014/main" id="{A539F528-AD90-026F-5385-54FB2F8C5067}"/>
                        </a:ext>
                      </a:extLst>
                    </p:cNvPr>
                    <p:cNvSpPr/>
                    <p:nvPr/>
                  </p:nvSpPr>
                  <p:spPr>
                    <a:xfrm>
                      <a:off x="12541250" y="17748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8" name="Graphic 19">
                    <a:extLst>
                      <a:ext uri="{FF2B5EF4-FFF2-40B4-BE49-F238E27FC236}">
                        <a16:creationId xmlns:a16="http://schemas.microsoft.com/office/drawing/2014/main" id="{0E2BFFFC-594A-B283-4CE5-77CCE183A654}"/>
                      </a:ext>
                    </a:extLst>
                  </p:cNvPr>
                  <p:cNvGrpSpPr/>
                  <p:nvPr/>
                </p:nvGrpSpPr>
                <p:grpSpPr>
                  <a:xfrm>
                    <a:off x="12512675" y="177487"/>
                    <a:ext cx="63817" cy="62786"/>
                    <a:chOff x="12512675" y="177487"/>
                    <a:chExt cx="63817" cy="62786"/>
                  </a:xfrm>
                </p:grpSpPr>
                <p:sp>
                  <p:nvSpPr>
                    <p:cNvPr id="109" name="Freeform 108">
                      <a:extLst>
                        <a:ext uri="{FF2B5EF4-FFF2-40B4-BE49-F238E27FC236}">
                          <a16:creationId xmlns:a16="http://schemas.microsoft.com/office/drawing/2014/main" id="{C8103D61-CFD4-1E62-8510-F67576C444D6}"/>
                        </a:ext>
                      </a:extLst>
                    </p:cNvPr>
                    <p:cNvSpPr/>
                    <p:nvPr/>
                  </p:nvSpPr>
                  <p:spPr>
                    <a:xfrm>
                      <a:off x="12512675" y="20888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0" name="Freeform 109">
                      <a:extLst>
                        <a:ext uri="{FF2B5EF4-FFF2-40B4-BE49-F238E27FC236}">
                          <a16:creationId xmlns:a16="http://schemas.microsoft.com/office/drawing/2014/main" id="{D39BF68C-097E-8D12-9CDF-6CCDB68C365A}"/>
                        </a:ext>
                      </a:extLst>
                    </p:cNvPr>
                    <p:cNvSpPr/>
                    <p:nvPr/>
                  </p:nvSpPr>
                  <p:spPr>
                    <a:xfrm>
                      <a:off x="12544108" y="17748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1" name="Graphic 19">
                    <a:extLst>
                      <a:ext uri="{FF2B5EF4-FFF2-40B4-BE49-F238E27FC236}">
                        <a16:creationId xmlns:a16="http://schemas.microsoft.com/office/drawing/2014/main" id="{360AC362-97CB-003E-A562-E858AD68E641}"/>
                      </a:ext>
                    </a:extLst>
                  </p:cNvPr>
                  <p:cNvGrpSpPr/>
                  <p:nvPr/>
                </p:nvGrpSpPr>
                <p:grpSpPr>
                  <a:xfrm>
                    <a:off x="13067030" y="258349"/>
                    <a:ext cx="62865" cy="62786"/>
                    <a:chOff x="13067030" y="258349"/>
                    <a:chExt cx="62865" cy="62786"/>
                  </a:xfrm>
                </p:grpSpPr>
                <p:sp>
                  <p:nvSpPr>
                    <p:cNvPr id="112" name="Freeform 111">
                      <a:extLst>
                        <a:ext uri="{FF2B5EF4-FFF2-40B4-BE49-F238E27FC236}">
                          <a16:creationId xmlns:a16="http://schemas.microsoft.com/office/drawing/2014/main" id="{0807FBB6-77C5-201D-AE81-198502FA92E3}"/>
                        </a:ext>
                      </a:extLst>
                    </p:cNvPr>
                    <p:cNvSpPr/>
                    <p:nvPr/>
                  </p:nvSpPr>
                  <p:spPr>
                    <a:xfrm>
                      <a:off x="13067030" y="28974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3" name="Freeform 112">
                      <a:extLst>
                        <a:ext uri="{FF2B5EF4-FFF2-40B4-BE49-F238E27FC236}">
                          <a16:creationId xmlns:a16="http://schemas.microsoft.com/office/drawing/2014/main" id="{B8EA5073-DC2C-231C-B960-262ECF0A5157}"/>
                        </a:ext>
                      </a:extLst>
                    </p:cNvPr>
                    <p:cNvSpPr/>
                    <p:nvPr/>
                  </p:nvSpPr>
                  <p:spPr>
                    <a:xfrm>
                      <a:off x="13098463" y="25834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4" name="Graphic 19">
                    <a:extLst>
                      <a:ext uri="{FF2B5EF4-FFF2-40B4-BE49-F238E27FC236}">
                        <a16:creationId xmlns:a16="http://schemas.microsoft.com/office/drawing/2014/main" id="{4DAA8037-6D4C-7610-78DF-1E066AB7CD79}"/>
                      </a:ext>
                    </a:extLst>
                  </p:cNvPr>
                  <p:cNvGrpSpPr/>
                  <p:nvPr/>
                </p:nvGrpSpPr>
                <p:grpSpPr>
                  <a:xfrm>
                    <a:off x="13070840" y="258349"/>
                    <a:ext cx="62864" cy="62786"/>
                    <a:chOff x="13070840" y="258349"/>
                    <a:chExt cx="62864" cy="62786"/>
                  </a:xfrm>
                </p:grpSpPr>
                <p:sp>
                  <p:nvSpPr>
                    <p:cNvPr id="115" name="Freeform 114">
                      <a:extLst>
                        <a:ext uri="{FF2B5EF4-FFF2-40B4-BE49-F238E27FC236}">
                          <a16:creationId xmlns:a16="http://schemas.microsoft.com/office/drawing/2014/main" id="{ABF1C8B2-638E-004A-BA8B-1C5EADBD0A26}"/>
                        </a:ext>
                      </a:extLst>
                    </p:cNvPr>
                    <p:cNvSpPr/>
                    <p:nvPr/>
                  </p:nvSpPr>
                  <p:spPr>
                    <a:xfrm>
                      <a:off x="13070840" y="289742"/>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6" name="Freeform 115">
                      <a:extLst>
                        <a:ext uri="{FF2B5EF4-FFF2-40B4-BE49-F238E27FC236}">
                          <a16:creationId xmlns:a16="http://schemas.microsoft.com/office/drawing/2014/main" id="{218D2B35-F512-8BBC-EE95-33B468CA1801}"/>
                        </a:ext>
                      </a:extLst>
                    </p:cNvPr>
                    <p:cNvSpPr/>
                    <p:nvPr/>
                  </p:nvSpPr>
                  <p:spPr>
                    <a:xfrm>
                      <a:off x="13102273" y="25834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7" name="Graphic 19">
                    <a:extLst>
                      <a:ext uri="{FF2B5EF4-FFF2-40B4-BE49-F238E27FC236}">
                        <a16:creationId xmlns:a16="http://schemas.microsoft.com/office/drawing/2014/main" id="{7C22701C-F1A9-E1A0-FBA6-4376D0B2FB00}"/>
                      </a:ext>
                    </a:extLst>
                  </p:cNvPr>
                  <p:cNvGrpSpPr/>
                  <p:nvPr/>
                </p:nvGrpSpPr>
                <p:grpSpPr>
                  <a:xfrm>
                    <a:off x="13083223" y="258349"/>
                    <a:ext cx="62865" cy="62786"/>
                    <a:chOff x="13083223" y="258349"/>
                    <a:chExt cx="62865" cy="62786"/>
                  </a:xfrm>
                </p:grpSpPr>
                <p:sp>
                  <p:nvSpPr>
                    <p:cNvPr id="118" name="Freeform 117">
                      <a:extLst>
                        <a:ext uri="{FF2B5EF4-FFF2-40B4-BE49-F238E27FC236}">
                          <a16:creationId xmlns:a16="http://schemas.microsoft.com/office/drawing/2014/main" id="{B4F88833-E6E3-CEC1-5F3D-48A305D70FA0}"/>
                        </a:ext>
                      </a:extLst>
                    </p:cNvPr>
                    <p:cNvSpPr/>
                    <p:nvPr/>
                  </p:nvSpPr>
                  <p:spPr>
                    <a:xfrm>
                      <a:off x="13083223" y="28974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9" name="Freeform 118">
                      <a:extLst>
                        <a:ext uri="{FF2B5EF4-FFF2-40B4-BE49-F238E27FC236}">
                          <a16:creationId xmlns:a16="http://schemas.microsoft.com/office/drawing/2014/main" id="{8D03F904-8046-20C8-46BD-91F66CC623AF}"/>
                        </a:ext>
                      </a:extLst>
                    </p:cNvPr>
                    <p:cNvSpPr/>
                    <p:nvPr/>
                  </p:nvSpPr>
                  <p:spPr>
                    <a:xfrm>
                      <a:off x="13114655" y="25834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0" name="Graphic 19">
                    <a:extLst>
                      <a:ext uri="{FF2B5EF4-FFF2-40B4-BE49-F238E27FC236}">
                        <a16:creationId xmlns:a16="http://schemas.microsoft.com/office/drawing/2014/main" id="{AE1A9461-744C-81E0-1599-DD291824E7EF}"/>
                      </a:ext>
                    </a:extLst>
                  </p:cNvPr>
                  <p:cNvGrpSpPr/>
                  <p:nvPr/>
                </p:nvGrpSpPr>
                <p:grpSpPr>
                  <a:xfrm>
                    <a:off x="13086080" y="258349"/>
                    <a:ext cx="62865" cy="62786"/>
                    <a:chOff x="13086080" y="258349"/>
                    <a:chExt cx="62865" cy="62786"/>
                  </a:xfrm>
                </p:grpSpPr>
                <p:sp>
                  <p:nvSpPr>
                    <p:cNvPr id="121" name="Freeform 120">
                      <a:extLst>
                        <a:ext uri="{FF2B5EF4-FFF2-40B4-BE49-F238E27FC236}">
                          <a16:creationId xmlns:a16="http://schemas.microsoft.com/office/drawing/2014/main" id="{EFE1290F-F771-DCA7-08EE-1908AAF72926}"/>
                        </a:ext>
                      </a:extLst>
                    </p:cNvPr>
                    <p:cNvSpPr/>
                    <p:nvPr/>
                  </p:nvSpPr>
                  <p:spPr>
                    <a:xfrm>
                      <a:off x="13086080" y="28974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2" name="Freeform 121">
                      <a:extLst>
                        <a:ext uri="{FF2B5EF4-FFF2-40B4-BE49-F238E27FC236}">
                          <a16:creationId xmlns:a16="http://schemas.microsoft.com/office/drawing/2014/main" id="{1BFD36F4-679A-EDE2-BDA7-F72738C4A060}"/>
                        </a:ext>
                      </a:extLst>
                    </p:cNvPr>
                    <p:cNvSpPr/>
                    <p:nvPr/>
                  </p:nvSpPr>
                  <p:spPr>
                    <a:xfrm>
                      <a:off x="13117513" y="25834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3" name="Graphic 19">
                    <a:extLst>
                      <a:ext uri="{FF2B5EF4-FFF2-40B4-BE49-F238E27FC236}">
                        <a16:creationId xmlns:a16="http://schemas.microsoft.com/office/drawing/2014/main" id="{2E177586-908D-E1EF-687D-A1B2092C69F8}"/>
                      </a:ext>
                    </a:extLst>
                  </p:cNvPr>
                  <p:cNvGrpSpPr/>
                  <p:nvPr/>
                </p:nvGrpSpPr>
                <p:grpSpPr>
                  <a:xfrm>
                    <a:off x="13118465" y="258349"/>
                    <a:ext cx="63817" cy="62786"/>
                    <a:chOff x="13118465" y="258349"/>
                    <a:chExt cx="63817" cy="62786"/>
                  </a:xfrm>
                </p:grpSpPr>
                <p:sp>
                  <p:nvSpPr>
                    <p:cNvPr id="124" name="Freeform 123">
                      <a:extLst>
                        <a:ext uri="{FF2B5EF4-FFF2-40B4-BE49-F238E27FC236}">
                          <a16:creationId xmlns:a16="http://schemas.microsoft.com/office/drawing/2014/main" id="{96216ED7-87F1-DDA3-9B77-24023EA212E9}"/>
                        </a:ext>
                      </a:extLst>
                    </p:cNvPr>
                    <p:cNvSpPr/>
                    <p:nvPr/>
                  </p:nvSpPr>
                  <p:spPr>
                    <a:xfrm>
                      <a:off x="13118465" y="289742"/>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5" name="Freeform 124">
                      <a:extLst>
                        <a:ext uri="{FF2B5EF4-FFF2-40B4-BE49-F238E27FC236}">
                          <a16:creationId xmlns:a16="http://schemas.microsoft.com/office/drawing/2014/main" id="{82588AA2-A241-5B9C-9A3D-25CF5B4A9DA2}"/>
                        </a:ext>
                      </a:extLst>
                    </p:cNvPr>
                    <p:cNvSpPr/>
                    <p:nvPr/>
                  </p:nvSpPr>
                  <p:spPr>
                    <a:xfrm>
                      <a:off x="13150850" y="25834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6" name="Graphic 19">
                    <a:extLst>
                      <a:ext uri="{FF2B5EF4-FFF2-40B4-BE49-F238E27FC236}">
                        <a16:creationId xmlns:a16="http://schemas.microsoft.com/office/drawing/2014/main" id="{97FF5C93-40B8-7E15-0B91-145B28F0DB61}"/>
                      </a:ext>
                    </a:extLst>
                  </p:cNvPr>
                  <p:cNvGrpSpPr/>
                  <p:nvPr/>
                </p:nvGrpSpPr>
                <p:grpSpPr>
                  <a:xfrm>
                    <a:off x="13140373" y="258349"/>
                    <a:ext cx="63817" cy="62786"/>
                    <a:chOff x="13140373" y="258349"/>
                    <a:chExt cx="63817" cy="62786"/>
                  </a:xfrm>
                </p:grpSpPr>
                <p:sp>
                  <p:nvSpPr>
                    <p:cNvPr id="127" name="Freeform 126">
                      <a:extLst>
                        <a:ext uri="{FF2B5EF4-FFF2-40B4-BE49-F238E27FC236}">
                          <a16:creationId xmlns:a16="http://schemas.microsoft.com/office/drawing/2014/main" id="{4C4D81FE-9818-1B6E-FF09-F7C57B5E7454}"/>
                        </a:ext>
                      </a:extLst>
                    </p:cNvPr>
                    <p:cNvSpPr/>
                    <p:nvPr/>
                  </p:nvSpPr>
                  <p:spPr>
                    <a:xfrm>
                      <a:off x="13140373" y="289742"/>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8" name="Freeform 127">
                      <a:extLst>
                        <a:ext uri="{FF2B5EF4-FFF2-40B4-BE49-F238E27FC236}">
                          <a16:creationId xmlns:a16="http://schemas.microsoft.com/office/drawing/2014/main" id="{7A3330EC-AD01-7F22-C183-D07FF34BB628}"/>
                        </a:ext>
                      </a:extLst>
                    </p:cNvPr>
                    <p:cNvSpPr/>
                    <p:nvPr/>
                  </p:nvSpPr>
                  <p:spPr>
                    <a:xfrm>
                      <a:off x="13172758" y="25834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9" name="Graphic 19">
                    <a:extLst>
                      <a:ext uri="{FF2B5EF4-FFF2-40B4-BE49-F238E27FC236}">
                        <a16:creationId xmlns:a16="http://schemas.microsoft.com/office/drawing/2014/main" id="{3FC42972-F1C2-8CF7-1E59-EF10CB29E8FF}"/>
                      </a:ext>
                    </a:extLst>
                  </p:cNvPr>
                  <p:cNvGrpSpPr/>
                  <p:nvPr/>
                </p:nvGrpSpPr>
                <p:grpSpPr>
                  <a:xfrm>
                    <a:off x="13146088" y="261203"/>
                    <a:ext cx="63817" cy="62786"/>
                    <a:chOff x="13146088" y="261203"/>
                    <a:chExt cx="63817" cy="62786"/>
                  </a:xfrm>
                </p:grpSpPr>
                <p:sp>
                  <p:nvSpPr>
                    <p:cNvPr id="130" name="Freeform 129">
                      <a:extLst>
                        <a:ext uri="{FF2B5EF4-FFF2-40B4-BE49-F238E27FC236}">
                          <a16:creationId xmlns:a16="http://schemas.microsoft.com/office/drawing/2014/main" id="{C7A2C2DC-8A5D-74DE-32FC-675962A40C05}"/>
                        </a:ext>
                      </a:extLst>
                    </p:cNvPr>
                    <p:cNvSpPr/>
                    <p:nvPr/>
                  </p:nvSpPr>
                  <p:spPr>
                    <a:xfrm>
                      <a:off x="13146088" y="29259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1" name="Freeform 130">
                      <a:extLst>
                        <a:ext uri="{FF2B5EF4-FFF2-40B4-BE49-F238E27FC236}">
                          <a16:creationId xmlns:a16="http://schemas.microsoft.com/office/drawing/2014/main" id="{2D76470E-403C-9426-910F-BF872F0BFFEE}"/>
                        </a:ext>
                      </a:extLst>
                    </p:cNvPr>
                    <p:cNvSpPr/>
                    <p:nvPr/>
                  </p:nvSpPr>
                  <p:spPr>
                    <a:xfrm>
                      <a:off x="13178473" y="26120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 name="Graphic 19">
                    <a:extLst>
                      <a:ext uri="{FF2B5EF4-FFF2-40B4-BE49-F238E27FC236}">
                        <a16:creationId xmlns:a16="http://schemas.microsoft.com/office/drawing/2014/main" id="{58225009-614D-C3BB-C9D0-BBB3BC6219C8}"/>
                      </a:ext>
                    </a:extLst>
                  </p:cNvPr>
                  <p:cNvGrpSpPr/>
                  <p:nvPr/>
                </p:nvGrpSpPr>
                <p:grpSpPr>
                  <a:xfrm>
                    <a:off x="13149898" y="269764"/>
                    <a:ext cx="63817" cy="62786"/>
                    <a:chOff x="13149898" y="269764"/>
                    <a:chExt cx="63817" cy="62786"/>
                  </a:xfrm>
                </p:grpSpPr>
                <p:sp>
                  <p:nvSpPr>
                    <p:cNvPr id="133" name="Freeform 132">
                      <a:extLst>
                        <a:ext uri="{FF2B5EF4-FFF2-40B4-BE49-F238E27FC236}">
                          <a16:creationId xmlns:a16="http://schemas.microsoft.com/office/drawing/2014/main" id="{9383885A-C01F-636A-2B41-A0ECB7E08948}"/>
                        </a:ext>
                      </a:extLst>
                    </p:cNvPr>
                    <p:cNvSpPr/>
                    <p:nvPr/>
                  </p:nvSpPr>
                  <p:spPr>
                    <a:xfrm>
                      <a:off x="13149898" y="30115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4" name="Freeform 133">
                      <a:extLst>
                        <a:ext uri="{FF2B5EF4-FFF2-40B4-BE49-F238E27FC236}">
                          <a16:creationId xmlns:a16="http://schemas.microsoft.com/office/drawing/2014/main" id="{E981965C-93BA-0878-6F0C-DF334FBFFAEF}"/>
                        </a:ext>
                      </a:extLst>
                    </p:cNvPr>
                    <p:cNvSpPr/>
                    <p:nvPr/>
                  </p:nvSpPr>
                  <p:spPr>
                    <a:xfrm>
                      <a:off x="13181330" y="269764"/>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5" name="Graphic 19">
                    <a:extLst>
                      <a:ext uri="{FF2B5EF4-FFF2-40B4-BE49-F238E27FC236}">
                        <a16:creationId xmlns:a16="http://schemas.microsoft.com/office/drawing/2014/main" id="{E7AD054A-CBFD-902C-30E5-6BF11D54F399}"/>
                      </a:ext>
                    </a:extLst>
                  </p:cNvPr>
                  <p:cNvGrpSpPr/>
                  <p:nvPr/>
                </p:nvGrpSpPr>
                <p:grpSpPr>
                  <a:xfrm>
                    <a:off x="13165138" y="272618"/>
                    <a:ext cx="63817" cy="62786"/>
                    <a:chOff x="13165138" y="272618"/>
                    <a:chExt cx="63817" cy="62786"/>
                  </a:xfrm>
                </p:grpSpPr>
                <p:sp>
                  <p:nvSpPr>
                    <p:cNvPr id="136" name="Freeform 135">
                      <a:extLst>
                        <a:ext uri="{FF2B5EF4-FFF2-40B4-BE49-F238E27FC236}">
                          <a16:creationId xmlns:a16="http://schemas.microsoft.com/office/drawing/2014/main" id="{CAF911FC-D3A2-6791-5FC6-6BC5A59A1004}"/>
                        </a:ext>
                      </a:extLst>
                    </p:cNvPr>
                    <p:cNvSpPr/>
                    <p:nvPr/>
                  </p:nvSpPr>
                  <p:spPr>
                    <a:xfrm>
                      <a:off x="13165138" y="304012"/>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7" name="Freeform 136">
                      <a:extLst>
                        <a:ext uri="{FF2B5EF4-FFF2-40B4-BE49-F238E27FC236}">
                          <a16:creationId xmlns:a16="http://schemas.microsoft.com/office/drawing/2014/main" id="{D907DBF9-D9B4-B028-F7AC-F1984246C644}"/>
                        </a:ext>
                      </a:extLst>
                    </p:cNvPr>
                    <p:cNvSpPr/>
                    <p:nvPr/>
                  </p:nvSpPr>
                  <p:spPr>
                    <a:xfrm>
                      <a:off x="13196570" y="27261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8" name="Graphic 19">
                    <a:extLst>
                      <a:ext uri="{FF2B5EF4-FFF2-40B4-BE49-F238E27FC236}">
                        <a16:creationId xmlns:a16="http://schemas.microsoft.com/office/drawing/2014/main" id="{00BB5E9A-AF7D-D44A-D470-033678EB8818}"/>
                      </a:ext>
                    </a:extLst>
                  </p:cNvPr>
                  <p:cNvGrpSpPr/>
                  <p:nvPr/>
                </p:nvGrpSpPr>
                <p:grpSpPr>
                  <a:xfrm>
                    <a:off x="13171805" y="276423"/>
                    <a:ext cx="62865" cy="62786"/>
                    <a:chOff x="13171805" y="276423"/>
                    <a:chExt cx="62865" cy="62786"/>
                  </a:xfrm>
                </p:grpSpPr>
                <p:sp>
                  <p:nvSpPr>
                    <p:cNvPr id="139" name="Freeform 138">
                      <a:extLst>
                        <a:ext uri="{FF2B5EF4-FFF2-40B4-BE49-F238E27FC236}">
                          <a16:creationId xmlns:a16="http://schemas.microsoft.com/office/drawing/2014/main" id="{073F0593-C368-66AE-FD45-5E66273D12B2}"/>
                        </a:ext>
                      </a:extLst>
                    </p:cNvPr>
                    <p:cNvSpPr/>
                    <p:nvPr/>
                  </p:nvSpPr>
                  <p:spPr>
                    <a:xfrm>
                      <a:off x="13171805" y="30781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0" name="Freeform 139">
                      <a:extLst>
                        <a:ext uri="{FF2B5EF4-FFF2-40B4-BE49-F238E27FC236}">
                          <a16:creationId xmlns:a16="http://schemas.microsoft.com/office/drawing/2014/main" id="{9CF4F28B-05E3-B127-02D5-57810438764E}"/>
                        </a:ext>
                      </a:extLst>
                    </p:cNvPr>
                    <p:cNvSpPr/>
                    <p:nvPr/>
                  </p:nvSpPr>
                  <p:spPr>
                    <a:xfrm>
                      <a:off x="13203238" y="27642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1" name="Graphic 19">
                    <a:extLst>
                      <a:ext uri="{FF2B5EF4-FFF2-40B4-BE49-F238E27FC236}">
                        <a16:creationId xmlns:a16="http://schemas.microsoft.com/office/drawing/2014/main" id="{9D683FC7-7076-34AA-06C8-7F92AA74DCEE}"/>
                      </a:ext>
                    </a:extLst>
                  </p:cNvPr>
                  <p:cNvGrpSpPr/>
                  <p:nvPr/>
                </p:nvGrpSpPr>
                <p:grpSpPr>
                  <a:xfrm>
                    <a:off x="13176568" y="280229"/>
                    <a:ext cx="63817" cy="63737"/>
                    <a:chOff x="13176568" y="280229"/>
                    <a:chExt cx="63817" cy="63737"/>
                  </a:xfrm>
                </p:grpSpPr>
                <p:sp>
                  <p:nvSpPr>
                    <p:cNvPr id="142" name="Freeform 141">
                      <a:extLst>
                        <a:ext uri="{FF2B5EF4-FFF2-40B4-BE49-F238E27FC236}">
                          <a16:creationId xmlns:a16="http://schemas.microsoft.com/office/drawing/2014/main" id="{EB0D061A-57CA-9233-A540-D39E792D5CB7}"/>
                        </a:ext>
                      </a:extLst>
                    </p:cNvPr>
                    <p:cNvSpPr/>
                    <p:nvPr/>
                  </p:nvSpPr>
                  <p:spPr>
                    <a:xfrm>
                      <a:off x="13176568" y="312573"/>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3" name="Freeform 142">
                      <a:extLst>
                        <a:ext uri="{FF2B5EF4-FFF2-40B4-BE49-F238E27FC236}">
                          <a16:creationId xmlns:a16="http://schemas.microsoft.com/office/drawing/2014/main" id="{5B7144E8-F595-2C93-4376-A39CA3732499}"/>
                        </a:ext>
                      </a:extLst>
                    </p:cNvPr>
                    <p:cNvSpPr/>
                    <p:nvPr/>
                  </p:nvSpPr>
                  <p:spPr>
                    <a:xfrm>
                      <a:off x="13208000" y="28022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4" name="Graphic 19">
                    <a:extLst>
                      <a:ext uri="{FF2B5EF4-FFF2-40B4-BE49-F238E27FC236}">
                        <a16:creationId xmlns:a16="http://schemas.microsoft.com/office/drawing/2014/main" id="{60B6D62C-8B99-D42A-B541-BC0D4367D196}"/>
                      </a:ext>
                    </a:extLst>
                  </p:cNvPr>
                  <p:cNvGrpSpPr/>
                  <p:nvPr/>
                </p:nvGrpSpPr>
                <p:grpSpPr>
                  <a:xfrm>
                    <a:off x="13181330" y="284985"/>
                    <a:ext cx="63817" cy="62786"/>
                    <a:chOff x="13181330" y="284985"/>
                    <a:chExt cx="63817" cy="62786"/>
                  </a:xfrm>
                </p:grpSpPr>
                <p:sp>
                  <p:nvSpPr>
                    <p:cNvPr id="145" name="Freeform 144">
                      <a:extLst>
                        <a:ext uri="{FF2B5EF4-FFF2-40B4-BE49-F238E27FC236}">
                          <a16:creationId xmlns:a16="http://schemas.microsoft.com/office/drawing/2014/main" id="{A0CB0BE4-8DBF-9A1A-BCCD-EC480D4BE5C7}"/>
                        </a:ext>
                      </a:extLst>
                    </p:cNvPr>
                    <p:cNvSpPr/>
                    <p:nvPr/>
                  </p:nvSpPr>
                  <p:spPr>
                    <a:xfrm>
                      <a:off x="13181330" y="316379"/>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6" name="Freeform 145">
                      <a:extLst>
                        <a:ext uri="{FF2B5EF4-FFF2-40B4-BE49-F238E27FC236}">
                          <a16:creationId xmlns:a16="http://schemas.microsoft.com/office/drawing/2014/main" id="{AC32D65F-3900-1FC6-E0A3-A7F9D12E28E6}"/>
                        </a:ext>
                      </a:extLst>
                    </p:cNvPr>
                    <p:cNvSpPr/>
                    <p:nvPr/>
                  </p:nvSpPr>
                  <p:spPr>
                    <a:xfrm>
                      <a:off x="13213715" y="28498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7" name="Graphic 19">
                    <a:extLst>
                      <a:ext uri="{FF2B5EF4-FFF2-40B4-BE49-F238E27FC236}">
                        <a16:creationId xmlns:a16="http://schemas.microsoft.com/office/drawing/2014/main" id="{D493C246-E9F3-37CB-94AB-E0D6D4E23B4B}"/>
                      </a:ext>
                    </a:extLst>
                  </p:cNvPr>
                  <p:cNvGrpSpPr/>
                  <p:nvPr/>
                </p:nvGrpSpPr>
                <p:grpSpPr>
                  <a:xfrm>
                    <a:off x="13186093" y="291644"/>
                    <a:ext cx="62865" cy="63737"/>
                    <a:chOff x="13186093" y="291644"/>
                    <a:chExt cx="62865" cy="63737"/>
                  </a:xfrm>
                </p:grpSpPr>
                <p:sp>
                  <p:nvSpPr>
                    <p:cNvPr id="148" name="Freeform 147">
                      <a:extLst>
                        <a:ext uri="{FF2B5EF4-FFF2-40B4-BE49-F238E27FC236}">
                          <a16:creationId xmlns:a16="http://schemas.microsoft.com/office/drawing/2014/main" id="{401AB384-21BF-93AB-6AB6-A8141DD145BC}"/>
                        </a:ext>
                      </a:extLst>
                    </p:cNvPr>
                    <p:cNvSpPr/>
                    <p:nvPr/>
                  </p:nvSpPr>
                  <p:spPr>
                    <a:xfrm>
                      <a:off x="13186093" y="32303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9" name="Freeform 148">
                      <a:extLst>
                        <a:ext uri="{FF2B5EF4-FFF2-40B4-BE49-F238E27FC236}">
                          <a16:creationId xmlns:a16="http://schemas.microsoft.com/office/drawing/2014/main" id="{84632972-86E6-CD4E-F874-C4B99C32D01A}"/>
                        </a:ext>
                      </a:extLst>
                    </p:cNvPr>
                    <p:cNvSpPr/>
                    <p:nvPr/>
                  </p:nvSpPr>
                  <p:spPr>
                    <a:xfrm>
                      <a:off x="13217525" y="29164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0" name="Graphic 19">
                    <a:extLst>
                      <a:ext uri="{FF2B5EF4-FFF2-40B4-BE49-F238E27FC236}">
                        <a16:creationId xmlns:a16="http://schemas.microsoft.com/office/drawing/2014/main" id="{A5EA0AAF-058D-644C-C07F-93D17AF2C5C0}"/>
                      </a:ext>
                    </a:extLst>
                  </p:cNvPr>
                  <p:cNvGrpSpPr/>
                  <p:nvPr/>
                </p:nvGrpSpPr>
                <p:grpSpPr>
                  <a:xfrm>
                    <a:off x="13187998" y="291644"/>
                    <a:ext cx="63817" cy="63737"/>
                    <a:chOff x="13187998" y="291644"/>
                    <a:chExt cx="63817" cy="63737"/>
                  </a:xfrm>
                </p:grpSpPr>
                <p:sp>
                  <p:nvSpPr>
                    <p:cNvPr id="151" name="Freeform 150">
                      <a:extLst>
                        <a:ext uri="{FF2B5EF4-FFF2-40B4-BE49-F238E27FC236}">
                          <a16:creationId xmlns:a16="http://schemas.microsoft.com/office/drawing/2014/main" id="{09B67E85-A637-9DD3-4FF7-2E65666157D6}"/>
                        </a:ext>
                      </a:extLst>
                    </p:cNvPr>
                    <p:cNvSpPr/>
                    <p:nvPr/>
                  </p:nvSpPr>
                  <p:spPr>
                    <a:xfrm>
                      <a:off x="13187998" y="32303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2" name="Freeform 151">
                      <a:extLst>
                        <a:ext uri="{FF2B5EF4-FFF2-40B4-BE49-F238E27FC236}">
                          <a16:creationId xmlns:a16="http://schemas.microsoft.com/office/drawing/2014/main" id="{ED7B69ED-BEE6-F564-81DE-AC2A90A2A7CF}"/>
                        </a:ext>
                      </a:extLst>
                    </p:cNvPr>
                    <p:cNvSpPr/>
                    <p:nvPr/>
                  </p:nvSpPr>
                  <p:spPr>
                    <a:xfrm>
                      <a:off x="13219430" y="29164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3" name="Graphic 19">
                    <a:extLst>
                      <a:ext uri="{FF2B5EF4-FFF2-40B4-BE49-F238E27FC236}">
                        <a16:creationId xmlns:a16="http://schemas.microsoft.com/office/drawing/2014/main" id="{EFEF2051-3B83-8752-8F80-EB4AD3DB6323}"/>
                      </a:ext>
                    </a:extLst>
                  </p:cNvPr>
                  <p:cNvGrpSpPr/>
                  <p:nvPr/>
                </p:nvGrpSpPr>
                <p:grpSpPr>
                  <a:xfrm>
                    <a:off x="13190855" y="291644"/>
                    <a:ext cx="62865" cy="63737"/>
                    <a:chOff x="13190855" y="291644"/>
                    <a:chExt cx="62865" cy="63737"/>
                  </a:xfrm>
                </p:grpSpPr>
                <p:sp>
                  <p:nvSpPr>
                    <p:cNvPr id="154" name="Freeform 153">
                      <a:extLst>
                        <a:ext uri="{FF2B5EF4-FFF2-40B4-BE49-F238E27FC236}">
                          <a16:creationId xmlns:a16="http://schemas.microsoft.com/office/drawing/2014/main" id="{978E224D-431C-F194-6E88-33BFB9C4EB24}"/>
                        </a:ext>
                      </a:extLst>
                    </p:cNvPr>
                    <p:cNvSpPr/>
                    <p:nvPr/>
                  </p:nvSpPr>
                  <p:spPr>
                    <a:xfrm>
                      <a:off x="13190855" y="32303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5" name="Freeform 154">
                      <a:extLst>
                        <a:ext uri="{FF2B5EF4-FFF2-40B4-BE49-F238E27FC236}">
                          <a16:creationId xmlns:a16="http://schemas.microsoft.com/office/drawing/2014/main" id="{8863A901-B88B-11C1-70DD-E69D07D52354}"/>
                        </a:ext>
                      </a:extLst>
                    </p:cNvPr>
                    <p:cNvSpPr/>
                    <p:nvPr/>
                  </p:nvSpPr>
                  <p:spPr>
                    <a:xfrm>
                      <a:off x="13222288" y="29164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6" name="Graphic 19">
                    <a:extLst>
                      <a:ext uri="{FF2B5EF4-FFF2-40B4-BE49-F238E27FC236}">
                        <a16:creationId xmlns:a16="http://schemas.microsoft.com/office/drawing/2014/main" id="{8FA7B360-C943-6176-1667-9349EE54E624}"/>
                      </a:ext>
                    </a:extLst>
                  </p:cNvPr>
                  <p:cNvGrpSpPr/>
                  <p:nvPr/>
                </p:nvGrpSpPr>
                <p:grpSpPr>
                  <a:xfrm>
                    <a:off x="13192760" y="291644"/>
                    <a:ext cx="62865" cy="63737"/>
                    <a:chOff x="13192760" y="291644"/>
                    <a:chExt cx="62865" cy="63737"/>
                  </a:xfrm>
                </p:grpSpPr>
                <p:sp>
                  <p:nvSpPr>
                    <p:cNvPr id="157" name="Freeform 156">
                      <a:extLst>
                        <a:ext uri="{FF2B5EF4-FFF2-40B4-BE49-F238E27FC236}">
                          <a16:creationId xmlns:a16="http://schemas.microsoft.com/office/drawing/2014/main" id="{1BBC0295-383C-80DD-7B98-836DBCF23942}"/>
                        </a:ext>
                      </a:extLst>
                    </p:cNvPr>
                    <p:cNvSpPr/>
                    <p:nvPr/>
                  </p:nvSpPr>
                  <p:spPr>
                    <a:xfrm>
                      <a:off x="13192760" y="32303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8" name="Freeform 157">
                      <a:extLst>
                        <a:ext uri="{FF2B5EF4-FFF2-40B4-BE49-F238E27FC236}">
                          <a16:creationId xmlns:a16="http://schemas.microsoft.com/office/drawing/2014/main" id="{C5999162-5CE7-9A44-97B6-B6A09E663052}"/>
                        </a:ext>
                      </a:extLst>
                    </p:cNvPr>
                    <p:cNvSpPr/>
                    <p:nvPr/>
                  </p:nvSpPr>
                  <p:spPr>
                    <a:xfrm>
                      <a:off x="13224193" y="29164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9" name="Graphic 19">
                    <a:extLst>
                      <a:ext uri="{FF2B5EF4-FFF2-40B4-BE49-F238E27FC236}">
                        <a16:creationId xmlns:a16="http://schemas.microsoft.com/office/drawing/2014/main" id="{4B7D48E2-F5E7-23CF-AF9E-1C47CC349706}"/>
                      </a:ext>
                    </a:extLst>
                  </p:cNvPr>
                  <p:cNvGrpSpPr/>
                  <p:nvPr/>
                </p:nvGrpSpPr>
                <p:grpSpPr>
                  <a:xfrm>
                    <a:off x="13206095" y="300206"/>
                    <a:ext cx="62864" cy="63737"/>
                    <a:chOff x="13206095" y="300206"/>
                    <a:chExt cx="62864" cy="63737"/>
                  </a:xfrm>
                </p:grpSpPr>
                <p:sp>
                  <p:nvSpPr>
                    <p:cNvPr id="160" name="Freeform 159">
                      <a:extLst>
                        <a:ext uri="{FF2B5EF4-FFF2-40B4-BE49-F238E27FC236}">
                          <a16:creationId xmlns:a16="http://schemas.microsoft.com/office/drawing/2014/main" id="{94F5F2A6-AEEE-EE01-59E4-C3A77CBF767F}"/>
                        </a:ext>
                      </a:extLst>
                    </p:cNvPr>
                    <p:cNvSpPr/>
                    <p:nvPr/>
                  </p:nvSpPr>
                  <p:spPr>
                    <a:xfrm>
                      <a:off x="13206095" y="331600"/>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1" name="Freeform 160">
                      <a:extLst>
                        <a:ext uri="{FF2B5EF4-FFF2-40B4-BE49-F238E27FC236}">
                          <a16:creationId xmlns:a16="http://schemas.microsoft.com/office/drawing/2014/main" id="{BF5DC694-B9F7-0EEF-E3C7-77D92DFC5C70}"/>
                        </a:ext>
                      </a:extLst>
                    </p:cNvPr>
                    <p:cNvSpPr/>
                    <p:nvPr/>
                  </p:nvSpPr>
                  <p:spPr>
                    <a:xfrm>
                      <a:off x="13237528" y="300206"/>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2" name="Graphic 19">
                    <a:extLst>
                      <a:ext uri="{FF2B5EF4-FFF2-40B4-BE49-F238E27FC236}">
                        <a16:creationId xmlns:a16="http://schemas.microsoft.com/office/drawing/2014/main" id="{51969D97-4912-AA5D-DF86-12DDF6F43281}"/>
                      </a:ext>
                    </a:extLst>
                  </p:cNvPr>
                  <p:cNvGrpSpPr/>
                  <p:nvPr/>
                </p:nvGrpSpPr>
                <p:grpSpPr>
                  <a:xfrm>
                    <a:off x="13210858" y="300206"/>
                    <a:ext cx="62864" cy="63737"/>
                    <a:chOff x="13210858" y="300206"/>
                    <a:chExt cx="62864" cy="63737"/>
                  </a:xfrm>
                </p:grpSpPr>
                <p:sp>
                  <p:nvSpPr>
                    <p:cNvPr id="163" name="Freeform 162">
                      <a:extLst>
                        <a:ext uri="{FF2B5EF4-FFF2-40B4-BE49-F238E27FC236}">
                          <a16:creationId xmlns:a16="http://schemas.microsoft.com/office/drawing/2014/main" id="{442DB988-9DDA-3434-E7A9-BA94B6D1757D}"/>
                        </a:ext>
                      </a:extLst>
                    </p:cNvPr>
                    <p:cNvSpPr/>
                    <p:nvPr/>
                  </p:nvSpPr>
                  <p:spPr>
                    <a:xfrm>
                      <a:off x="13210858" y="331600"/>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4" name="Freeform 163">
                      <a:extLst>
                        <a:ext uri="{FF2B5EF4-FFF2-40B4-BE49-F238E27FC236}">
                          <a16:creationId xmlns:a16="http://schemas.microsoft.com/office/drawing/2014/main" id="{8FEA1F23-001B-D2CF-C908-74AD904469FC}"/>
                        </a:ext>
                      </a:extLst>
                    </p:cNvPr>
                    <p:cNvSpPr/>
                    <p:nvPr/>
                  </p:nvSpPr>
                  <p:spPr>
                    <a:xfrm>
                      <a:off x="13242290" y="300206"/>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5" name="Graphic 19">
                    <a:extLst>
                      <a:ext uri="{FF2B5EF4-FFF2-40B4-BE49-F238E27FC236}">
                        <a16:creationId xmlns:a16="http://schemas.microsoft.com/office/drawing/2014/main" id="{F7BEF45C-8A04-163A-3F1B-DC28EA6B3450}"/>
                      </a:ext>
                    </a:extLst>
                  </p:cNvPr>
                  <p:cNvGrpSpPr/>
                  <p:nvPr/>
                </p:nvGrpSpPr>
                <p:grpSpPr>
                  <a:xfrm>
                    <a:off x="13213715" y="300206"/>
                    <a:ext cx="62864" cy="63737"/>
                    <a:chOff x="13213715" y="300206"/>
                    <a:chExt cx="62864" cy="63737"/>
                  </a:xfrm>
                </p:grpSpPr>
                <p:sp>
                  <p:nvSpPr>
                    <p:cNvPr id="166" name="Freeform 165">
                      <a:extLst>
                        <a:ext uri="{FF2B5EF4-FFF2-40B4-BE49-F238E27FC236}">
                          <a16:creationId xmlns:a16="http://schemas.microsoft.com/office/drawing/2014/main" id="{906DFC54-7F8D-80DF-A463-B328AAEAFE0B}"/>
                        </a:ext>
                      </a:extLst>
                    </p:cNvPr>
                    <p:cNvSpPr/>
                    <p:nvPr/>
                  </p:nvSpPr>
                  <p:spPr>
                    <a:xfrm>
                      <a:off x="13213715" y="331600"/>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7" name="Freeform 166">
                      <a:extLst>
                        <a:ext uri="{FF2B5EF4-FFF2-40B4-BE49-F238E27FC236}">
                          <a16:creationId xmlns:a16="http://schemas.microsoft.com/office/drawing/2014/main" id="{4E0BF85E-AD32-A587-37AD-C5E263A48240}"/>
                        </a:ext>
                      </a:extLst>
                    </p:cNvPr>
                    <p:cNvSpPr/>
                    <p:nvPr/>
                  </p:nvSpPr>
                  <p:spPr>
                    <a:xfrm>
                      <a:off x="13245148" y="300206"/>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8" name="Graphic 19">
                    <a:extLst>
                      <a:ext uri="{FF2B5EF4-FFF2-40B4-BE49-F238E27FC236}">
                        <a16:creationId xmlns:a16="http://schemas.microsoft.com/office/drawing/2014/main" id="{85A0052A-C900-9DDA-7778-D80074A8FB94}"/>
                      </a:ext>
                    </a:extLst>
                  </p:cNvPr>
                  <p:cNvGrpSpPr/>
                  <p:nvPr/>
                </p:nvGrpSpPr>
                <p:grpSpPr>
                  <a:xfrm>
                    <a:off x="13226098" y="306865"/>
                    <a:ext cx="62865" cy="62786"/>
                    <a:chOff x="13226098" y="306865"/>
                    <a:chExt cx="62865" cy="62786"/>
                  </a:xfrm>
                </p:grpSpPr>
                <p:sp>
                  <p:nvSpPr>
                    <p:cNvPr id="169" name="Freeform 168">
                      <a:extLst>
                        <a:ext uri="{FF2B5EF4-FFF2-40B4-BE49-F238E27FC236}">
                          <a16:creationId xmlns:a16="http://schemas.microsoft.com/office/drawing/2014/main" id="{21E25020-E973-EE82-BE14-9B5A99E3DE22}"/>
                        </a:ext>
                      </a:extLst>
                    </p:cNvPr>
                    <p:cNvSpPr/>
                    <p:nvPr/>
                  </p:nvSpPr>
                  <p:spPr>
                    <a:xfrm>
                      <a:off x="13226098" y="33825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0" name="Freeform 169">
                      <a:extLst>
                        <a:ext uri="{FF2B5EF4-FFF2-40B4-BE49-F238E27FC236}">
                          <a16:creationId xmlns:a16="http://schemas.microsoft.com/office/drawing/2014/main" id="{398A5C7B-B316-5E36-2BDC-0242122751C2}"/>
                        </a:ext>
                      </a:extLst>
                    </p:cNvPr>
                    <p:cNvSpPr/>
                    <p:nvPr/>
                  </p:nvSpPr>
                  <p:spPr>
                    <a:xfrm>
                      <a:off x="13257530" y="306865"/>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1" name="Graphic 19">
                    <a:extLst>
                      <a:ext uri="{FF2B5EF4-FFF2-40B4-BE49-F238E27FC236}">
                        <a16:creationId xmlns:a16="http://schemas.microsoft.com/office/drawing/2014/main" id="{0CD795EE-784A-6B0A-7B9C-55795F4D8C4C}"/>
                      </a:ext>
                    </a:extLst>
                  </p:cNvPr>
                  <p:cNvGrpSpPr/>
                  <p:nvPr/>
                </p:nvGrpSpPr>
                <p:grpSpPr>
                  <a:xfrm>
                    <a:off x="13229908" y="306865"/>
                    <a:ext cx="62864" cy="62786"/>
                    <a:chOff x="13229908" y="306865"/>
                    <a:chExt cx="62864" cy="62786"/>
                  </a:xfrm>
                </p:grpSpPr>
                <p:sp>
                  <p:nvSpPr>
                    <p:cNvPr id="172" name="Freeform 171">
                      <a:extLst>
                        <a:ext uri="{FF2B5EF4-FFF2-40B4-BE49-F238E27FC236}">
                          <a16:creationId xmlns:a16="http://schemas.microsoft.com/office/drawing/2014/main" id="{FDAA7C23-0431-D7B1-4661-2D1E7C78C2F4}"/>
                        </a:ext>
                      </a:extLst>
                    </p:cNvPr>
                    <p:cNvSpPr/>
                    <p:nvPr/>
                  </p:nvSpPr>
                  <p:spPr>
                    <a:xfrm>
                      <a:off x="13229908" y="33825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3" name="Freeform 172">
                      <a:extLst>
                        <a:ext uri="{FF2B5EF4-FFF2-40B4-BE49-F238E27FC236}">
                          <a16:creationId xmlns:a16="http://schemas.microsoft.com/office/drawing/2014/main" id="{7B58DC3D-CEDC-A63E-A60D-E1A1571FE054}"/>
                        </a:ext>
                      </a:extLst>
                    </p:cNvPr>
                    <p:cNvSpPr/>
                    <p:nvPr/>
                  </p:nvSpPr>
                  <p:spPr>
                    <a:xfrm>
                      <a:off x="13261340" y="306865"/>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4" name="Graphic 19">
                    <a:extLst>
                      <a:ext uri="{FF2B5EF4-FFF2-40B4-BE49-F238E27FC236}">
                        <a16:creationId xmlns:a16="http://schemas.microsoft.com/office/drawing/2014/main" id="{93C47957-8E2B-E68F-E4C6-137C7638FFA6}"/>
                      </a:ext>
                    </a:extLst>
                  </p:cNvPr>
                  <p:cNvGrpSpPr/>
                  <p:nvPr/>
                </p:nvGrpSpPr>
                <p:grpSpPr>
                  <a:xfrm>
                    <a:off x="13234670" y="314476"/>
                    <a:ext cx="62864" cy="63737"/>
                    <a:chOff x="13234670" y="314476"/>
                    <a:chExt cx="62864" cy="63737"/>
                  </a:xfrm>
                </p:grpSpPr>
                <p:sp>
                  <p:nvSpPr>
                    <p:cNvPr id="175" name="Freeform 174">
                      <a:extLst>
                        <a:ext uri="{FF2B5EF4-FFF2-40B4-BE49-F238E27FC236}">
                          <a16:creationId xmlns:a16="http://schemas.microsoft.com/office/drawing/2014/main" id="{4D946821-E0C6-4B0D-34E7-2BA23B33DD51}"/>
                        </a:ext>
                      </a:extLst>
                    </p:cNvPr>
                    <p:cNvSpPr/>
                    <p:nvPr/>
                  </p:nvSpPr>
                  <p:spPr>
                    <a:xfrm>
                      <a:off x="13234670" y="346820"/>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6" name="Freeform 175">
                      <a:extLst>
                        <a:ext uri="{FF2B5EF4-FFF2-40B4-BE49-F238E27FC236}">
                          <a16:creationId xmlns:a16="http://schemas.microsoft.com/office/drawing/2014/main" id="{48D45C61-E6DE-8818-50C9-4B60149FD1EA}"/>
                        </a:ext>
                      </a:extLst>
                    </p:cNvPr>
                    <p:cNvSpPr/>
                    <p:nvPr/>
                  </p:nvSpPr>
                  <p:spPr>
                    <a:xfrm>
                      <a:off x="13266103" y="314476"/>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77" name="Graphic 19">
                    <a:extLst>
                      <a:ext uri="{FF2B5EF4-FFF2-40B4-BE49-F238E27FC236}">
                        <a16:creationId xmlns:a16="http://schemas.microsoft.com/office/drawing/2014/main" id="{BC4AA645-6700-B6D3-3864-B983BAA19C86}"/>
                      </a:ext>
                    </a:extLst>
                  </p:cNvPr>
                  <p:cNvGrpSpPr/>
                  <p:nvPr/>
                </p:nvGrpSpPr>
                <p:grpSpPr>
                  <a:xfrm>
                    <a:off x="13238480" y="314476"/>
                    <a:ext cx="63817" cy="63737"/>
                    <a:chOff x="13238480" y="314476"/>
                    <a:chExt cx="63817" cy="63737"/>
                  </a:xfrm>
                </p:grpSpPr>
                <p:sp>
                  <p:nvSpPr>
                    <p:cNvPr id="178" name="Freeform 177">
                      <a:extLst>
                        <a:ext uri="{FF2B5EF4-FFF2-40B4-BE49-F238E27FC236}">
                          <a16:creationId xmlns:a16="http://schemas.microsoft.com/office/drawing/2014/main" id="{CF8B59FE-4AAA-8845-972A-42CEF80993CE}"/>
                        </a:ext>
                      </a:extLst>
                    </p:cNvPr>
                    <p:cNvSpPr/>
                    <p:nvPr/>
                  </p:nvSpPr>
                  <p:spPr>
                    <a:xfrm>
                      <a:off x="13238480" y="346820"/>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79" name="Freeform 178">
                      <a:extLst>
                        <a:ext uri="{FF2B5EF4-FFF2-40B4-BE49-F238E27FC236}">
                          <a16:creationId xmlns:a16="http://schemas.microsoft.com/office/drawing/2014/main" id="{29E3160A-DAA1-EBF4-0AB9-4548ADA55015}"/>
                        </a:ext>
                      </a:extLst>
                    </p:cNvPr>
                    <p:cNvSpPr/>
                    <p:nvPr/>
                  </p:nvSpPr>
                  <p:spPr>
                    <a:xfrm>
                      <a:off x="13270865" y="314476"/>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0" name="Graphic 19">
                    <a:extLst>
                      <a:ext uri="{FF2B5EF4-FFF2-40B4-BE49-F238E27FC236}">
                        <a16:creationId xmlns:a16="http://schemas.microsoft.com/office/drawing/2014/main" id="{B5384D98-3084-3424-BF43-33E0A972363A}"/>
                      </a:ext>
                    </a:extLst>
                  </p:cNvPr>
                  <p:cNvGrpSpPr/>
                  <p:nvPr/>
                </p:nvGrpSpPr>
                <p:grpSpPr>
                  <a:xfrm>
                    <a:off x="13248958" y="323989"/>
                    <a:ext cx="62864" cy="63737"/>
                    <a:chOff x="13248958" y="323989"/>
                    <a:chExt cx="62864" cy="63737"/>
                  </a:xfrm>
                </p:grpSpPr>
                <p:sp>
                  <p:nvSpPr>
                    <p:cNvPr id="181" name="Freeform 180">
                      <a:extLst>
                        <a:ext uri="{FF2B5EF4-FFF2-40B4-BE49-F238E27FC236}">
                          <a16:creationId xmlns:a16="http://schemas.microsoft.com/office/drawing/2014/main" id="{71735AD0-A574-4F39-FA0D-81D1CE50A62A}"/>
                        </a:ext>
                      </a:extLst>
                    </p:cNvPr>
                    <p:cNvSpPr/>
                    <p:nvPr/>
                  </p:nvSpPr>
                  <p:spPr>
                    <a:xfrm>
                      <a:off x="13248958" y="355382"/>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2" name="Freeform 181">
                      <a:extLst>
                        <a:ext uri="{FF2B5EF4-FFF2-40B4-BE49-F238E27FC236}">
                          <a16:creationId xmlns:a16="http://schemas.microsoft.com/office/drawing/2014/main" id="{6A95EB11-58BC-01BC-81C2-D434C4B5205A}"/>
                        </a:ext>
                      </a:extLst>
                    </p:cNvPr>
                    <p:cNvSpPr/>
                    <p:nvPr/>
                  </p:nvSpPr>
                  <p:spPr>
                    <a:xfrm>
                      <a:off x="13280390" y="32398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3" name="Graphic 19">
                    <a:extLst>
                      <a:ext uri="{FF2B5EF4-FFF2-40B4-BE49-F238E27FC236}">
                        <a16:creationId xmlns:a16="http://schemas.microsoft.com/office/drawing/2014/main" id="{94E811B5-84C7-F460-400A-13DECFFDC099}"/>
                      </a:ext>
                    </a:extLst>
                  </p:cNvPr>
                  <p:cNvGrpSpPr/>
                  <p:nvPr/>
                </p:nvGrpSpPr>
                <p:grpSpPr>
                  <a:xfrm>
                    <a:off x="13252768" y="323989"/>
                    <a:ext cx="62865" cy="63737"/>
                    <a:chOff x="13252768" y="323989"/>
                    <a:chExt cx="62865" cy="63737"/>
                  </a:xfrm>
                </p:grpSpPr>
                <p:sp>
                  <p:nvSpPr>
                    <p:cNvPr id="184" name="Freeform 183">
                      <a:extLst>
                        <a:ext uri="{FF2B5EF4-FFF2-40B4-BE49-F238E27FC236}">
                          <a16:creationId xmlns:a16="http://schemas.microsoft.com/office/drawing/2014/main" id="{282D151D-63EA-3A24-67B4-84F7D7F40DA6}"/>
                        </a:ext>
                      </a:extLst>
                    </p:cNvPr>
                    <p:cNvSpPr/>
                    <p:nvPr/>
                  </p:nvSpPr>
                  <p:spPr>
                    <a:xfrm>
                      <a:off x="13252768" y="35538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5" name="Freeform 184">
                      <a:extLst>
                        <a:ext uri="{FF2B5EF4-FFF2-40B4-BE49-F238E27FC236}">
                          <a16:creationId xmlns:a16="http://schemas.microsoft.com/office/drawing/2014/main" id="{6ACD728C-4047-4C0B-E0A8-FA016218E0FA}"/>
                        </a:ext>
                      </a:extLst>
                    </p:cNvPr>
                    <p:cNvSpPr/>
                    <p:nvPr/>
                  </p:nvSpPr>
                  <p:spPr>
                    <a:xfrm>
                      <a:off x="13284200" y="32398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6" name="Graphic 19">
                    <a:extLst>
                      <a:ext uri="{FF2B5EF4-FFF2-40B4-BE49-F238E27FC236}">
                        <a16:creationId xmlns:a16="http://schemas.microsoft.com/office/drawing/2014/main" id="{EDD517A2-8E84-F852-BFD7-46C3117D8E12}"/>
                      </a:ext>
                    </a:extLst>
                  </p:cNvPr>
                  <p:cNvGrpSpPr/>
                  <p:nvPr/>
                </p:nvGrpSpPr>
                <p:grpSpPr>
                  <a:xfrm>
                    <a:off x="13259435" y="329697"/>
                    <a:ext cx="62865" cy="63737"/>
                    <a:chOff x="13259435" y="329697"/>
                    <a:chExt cx="62865" cy="63737"/>
                  </a:xfrm>
                </p:grpSpPr>
                <p:sp>
                  <p:nvSpPr>
                    <p:cNvPr id="187" name="Freeform 186">
                      <a:extLst>
                        <a:ext uri="{FF2B5EF4-FFF2-40B4-BE49-F238E27FC236}">
                          <a16:creationId xmlns:a16="http://schemas.microsoft.com/office/drawing/2014/main" id="{1DB620A0-CE54-EB1D-2FD5-8EBA852D3DE6}"/>
                        </a:ext>
                      </a:extLst>
                    </p:cNvPr>
                    <p:cNvSpPr/>
                    <p:nvPr/>
                  </p:nvSpPr>
                  <p:spPr>
                    <a:xfrm>
                      <a:off x="13259435" y="361090"/>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88" name="Freeform 187">
                      <a:extLst>
                        <a:ext uri="{FF2B5EF4-FFF2-40B4-BE49-F238E27FC236}">
                          <a16:creationId xmlns:a16="http://schemas.microsoft.com/office/drawing/2014/main" id="{5FA48124-83EC-D8BA-3510-3B721FCC1931}"/>
                        </a:ext>
                      </a:extLst>
                    </p:cNvPr>
                    <p:cNvSpPr/>
                    <p:nvPr/>
                  </p:nvSpPr>
                  <p:spPr>
                    <a:xfrm>
                      <a:off x="13290868" y="32969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89" name="Graphic 19">
                    <a:extLst>
                      <a:ext uri="{FF2B5EF4-FFF2-40B4-BE49-F238E27FC236}">
                        <a16:creationId xmlns:a16="http://schemas.microsoft.com/office/drawing/2014/main" id="{622D36A9-E682-8374-F6AF-B5C6673F2B6F}"/>
                      </a:ext>
                    </a:extLst>
                  </p:cNvPr>
                  <p:cNvGrpSpPr/>
                  <p:nvPr/>
                </p:nvGrpSpPr>
                <p:grpSpPr>
                  <a:xfrm>
                    <a:off x="13268008" y="332551"/>
                    <a:ext cx="62864" cy="63737"/>
                    <a:chOff x="13268008" y="332551"/>
                    <a:chExt cx="62864" cy="63737"/>
                  </a:xfrm>
                </p:grpSpPr>
                <p:sp>
                  <p:nvSpPr>
                    <p:cNvPr id="190" name="Freeform 189">
                      <a:extLst>
                        <a:ext uri="{FF2B5EF4-FFF2-40B4-BE49-F238E27FC236}">
                          <a16:creationId xmlns:a16="http://schemas.microsoft.com/office/drawing/2014/main" id="{7FC00379-3B41-A969-63AE-2AAD72FA6279}"/>
                        </a:ext>
                      </a:extLst>
                    </p:cNvPr>
                    <p:cNvSpPr/>
                    <p:nvPr/>
                  </p:nvSpPr>
                  <p:spPr>
                    <a:xfrm>
                      <a:off x="13268008" y="363944"/>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1" name="Freeform 190">
                      <a:extLst>
                        <a:ext uri="{FF2B5EF4-FFF2-40B4-BE49-F238E27FC236}">
                          <a16:creationId xmlns:a16="http://schemas.microsoft.com/office/drawing/2014/main" id="{13F01559-1F60-FBBF-6264-DC9FA7634106}"/>
                        </a:ext>
                      </a:extLst>
                    </p:cNvPr>
                    <p:cNvSpPr/>
                    <p:nvPr/>
                  </p:nvSpPr>
                  <p:spPr>
                    <a:xfrm>
                      <a:off x="13299440" y="33255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2" name="Graphic 19">
                    <a:extLst>
                      <a:ext uri="{FF2B5EF4-FFF2-40B4-BE49-F238E27FC236}">
                        <a16:creationId xmlns:a16="http://schemas.microsoft.com/office/drawing/2014/main" id="{80C71F95-DDEF-116F-2118-A439C54C707C}"/>
                      </a:ext>
                    </a:extLst>
                  </p:cNvPr>
                  <p:cNvGrpSpPr/>
                  <p:nvPr/>
                </p:nvGrpSpPr>
                <p:grpSpPr>
                  <a:xfrm>
                    <a:off x="13271818" y="332551"/>
                    <a:ext cx="62865" cy="63737"/>
                    <a:chOff x="13271818" y="332551"/>
                    <a:chExt cx="62865" cy="63737"/>
                  </a:xfrm>
                </p:grpSpPr>
                <p:sp>
                  <p:nvSpPr>
                    <p:cNvPr id="193" name="Freeform 192">
                      <a:extLst>
                        <a:ext uri="{FF2B5EF4-FFF2-40B4-BE49-F238E27FC236}">
                          <a16:creationId xmlns:a16="http://schemas.microsoft.com/office/drawing/2014/main" id="{D0149B85-7F59-D816-8B44-7160B98C292E}"/>
                        </a:ext>
                      </a:extLst>
                    </p:cNvPr>
                    <p:cNvSpPr/>
                    <p:nvPr/>
                  </p:nvSpPr>
                  <p:spPr>
                    <a:xfrm>
                      <a:off x="13271818" y="36394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4" name="Freeform 193">
                      <a:extLst>
                        <a:ext uri="{FF2B5EF4-FFF2-40B4-BE49-F238E27FC236}">
                          <a16:creationId xmlns:a16="http://schemas.microsoft.com/office/drawing/2014/main" id="{598A832A-85AB-73A9-6F2A-96A0C4DF6A35}"/>
                        </a:ext>
                      </a:extLst>
                    </p:cNvPr>
                    <p:cNvSpPr/>
                    <p:nvPr/>
                  </p:nvSpPr>
                  <p:spPr>
                    <a:xfrm>
                      <a:off x="13303250" y="33255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5" name="Graphic 19">
                    <a:extLst>
                      <a:ext uri="{FF2B5EF4-FFF2-40B4-BE49-F238E27FC236}">
                        <a16:creationId xmlns:a16="http://schemas.microsoft.com/office/drawing/2014/main" id="{AC1785BA-6417-53C3-5051-49C91E504886}"/>
                      </a:ext>
                    </a:extLst>
                  </p:cNvPr>
                  <p:cNvGrpSpPr/>
                  <p:nvPr/>
                </p:nvGrpSpPr>
                <p:grpSpPr>
                  <a:xfrm>
                    <a:off x="13274675" y="332551"/>
                    <a:ext cx="62865" cy="63737"/>
                    <a:chOff x="13274675" y="332551"/>
                    <a:chExt cx="62865" cy="63737"/>
                  </a:xfrm>
                </p:grpSpPr>
                <p:sp>
                  <p:nvSpPr>
                    <p:cNvPr id="196" name="Freeform 195">
                      <a:extLst>
                        <a:ext uri="{FF2B5EF4-FFF2-40B4-BE49-F238E27FC236}">
                          <a16:creationId xmlns:a16="http://schemas.microsoft.com/office/drawing/2014/main" id="{6D846BBC-FBBC-9274-3508-20FE28F3EC91}"/>
                        </a:ext>
                      </a:extLst>
                    </p:cNvPr>
                    <p:cNvSpPr/>
                    <p:nvPr/>
                  </p:nvSpPr>
                  <p:spPr>
                    <a:xfrm>
                      <a:off x="13274675" y="36394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97" name="Freeform 196">
                      <a:extLst>
                        <a:ext uri="{FF2B5EF4-FFF2-40B4-BE49-F238E27FC236}">
                          <a16:creationId xmlns:a16="http://schemas.microsoft.com/office/drawing/2014/main" id="{294233E5-1BA7-6253-85AB-570B6091C627}"/>
                        </a:ext>
                      </a:extLst>
                    </p:cNvPr>
                    <p:cNvSpPr/>
                    <p:nvPr/>
                  </p:nvSpPr>
                  <p:spPr>
                    <a:xfrm>
                      <a:off x="13306108" y="33255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98" name="Graphic 19">
                    <a:extLst>
                      <a:ext uri="{FF2B5EF4-FFF2-40B4-BE49-F238E27FC236}">
                        <a16:creationId xmlns:a16="http://schemas.microsoft.com/office/drawing/2014/main" id="{C6788B22-A0DF-178D-2618-8C59894B1A02}"/>
                      </a:ext>
                    </a:extLst>
                  </p:cNvPr>
                  <p:cNvGrpSpPr/>
                  <p:nvPr/>
                </p:nvGrpSpPr>
                <p:grpSpPr>
                  <a:xfrm>
                    <a:off x="13298488" y="342064"/>
                    <a:ext cx="62865" cy="63737"/>
                    <a:chOff x="13298488" y="342064"/>
                    <a:chExt cx="62865" cy="63737"/>
                  </a:xfrm>
                </p:grpSpPr>
                <p:sp>
                  <p:nvSpPr>
                    <p:cNvPr id="199" name="Freeform 198">
                      <a:extLst>
                        <a:ext uri="{FF2B5EF4-FFF2-40B4-BE49-F238E27FC236}">
                          <a16:creationId xmlns:a16="http://schemas.microsoft.com/office/drawing/2014/main" id="{DC45BB81-F0FA-80B0-D53C-C7AC773DAA44}"/>
                        </a:ext>
                      </a:extLst>
                    </p:cNvPr>
                    <p:cNvSpPr/>
                    <p:nvPr/>
                  </p:nvSpPr>
                  <p:spPr>
                    <a:xfrm>
                      <a:off x="13298488" y="3744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0" name="Freeform 199">
                      <a:extLst>
                        <a:ext uri="{FF2B5EF4-FFF2-40B4-BE49-F238E27FC236}">
                          <a16:creationId xmlns:a16="http://schemas.microsoft.com/office/drawing/2014/main" id="{2857D42C-A91A-87D2-D66E-8013A8451122}"/>
                        </a:ext>
                      </a:extLst>
                    </p:cNvPr>
                    <p:cNvSpPr/>
                    <p:nvPr/>
                  </p:nvSpPr>
                  <p:spPr>
                    <a:xfrm>
                      <a:off x="13329920" y="3420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1" name="Graphic 19">
                    <a:extLst>
                      <a:ext uri="{FF2B5EF4-FFF2-40B4-BE49-F238E27FC236}">
                        <a16:creationId xmlns:a16="http://schemas.microsoft.com/office/drawing/2014/main" id="{64E72767-425F-E123-0362-0E756DBC847E}"/>
                      </a:ext>
                    </a:extLst>
                  </p:cNvPr>
                  <p:cNvGrpSpPr/>
                  <p:nvPr/>
                </p:nvGrpSpPr>
                <p:grpSpPr>
                  <a:xfrm>
                    <a:off x="13338493" y="356334"/>
                    <a:ext cx="62865" cy="62786"/>
                    <a:chOff x="13338493" y="356334"/>
                    <a:chExt cx="62865" cy="62786"/>
                  </a:xfrm>
                </p:grpSpPr>
                <p:sp>
                  <p:nvSpPr>
                    <p:cNvPr id="202" name="Freeform 201">
                      <a:extLst>
                        <a:ext uri="{FF2B5EF4-FFF2-40B4-BE49-F238E27FC236}">
                          <a16:creationId xmlns:a16="http://schemas.microsoft.com/office/drawing/2014/main" id="{73114AA4-E5B1-78BC-BC99-566A07BE26E9}"/>
                        </a:ext>
                      </a:extLst>
                    </p:cNvPr>
                    <p:cNvSpPr/>
                    <p:nvPr/>
                  </p:nvSpPr>
                  <p:spPr>
                    <a:xfrm>
                      <a:off x="13338493" y="38772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3" name="Freeform 202">
                      <a:extLst>
                        <a:ext uri="{FF2B5EF4-FFF2-40B4-BE49-F238E27FC236}">
                          <a16:creationId xmlns:a16="http://schemas.microsoft.com/office/drawing/2014/main" id="{F2805CAE-4E48-7F26-EA19-26E5EF13C303}"/>
                        </a:ext>
                      </a:extLst>
                    </p:cNvPr>
                    <p:cNvSpPr/>
                    <p:nvPr/>
                  </p:nvSpPr>
                  <p:spPr>
                    <a:xfrm>
                      <a:off x="13369925" y="356334"/>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4" name="Graphic 19">
                    <a:extLst>
                      <a:ext uri="{FF2B5EF4-FFF2-40B4-BE49-F238E27FC236}">
                        <a16:creationId xmlns:a16="http://schemas.microsoft.com/office/drawing/2014/main" id="{F036C87C-C754-B13B-1824-5DB14FB3BA4C}"/>
                      </a:ext>
                    </a:extLst>
                  </p:cNvPr>
                  <p:cNvGrpSpPr/>
                  <p:nvPr/>
                </p:nvGrpSpPr>
                <p:grpSpPr>
                  <a:xfrm>
                    <a:off x="13397548" y="370603"/>
                    <a:ext cx="62865" cy="62786"/>
                    <a:chOff x="13397548" y="370603"/>
                    <a:chExt cx="62865" cy="62786"/>
                  </a:xfrm>
                </p:grpSpPr>
                <p:sp>
                  <p:nvSpPr>
                    <p:cNvPr id="205" name="Freeform 204">
                      <a:extLst>
                        <a:ext uri="{FF2B5EF4-FFF2-40B4-BE49-F238E27FC236}">
                          <a16:creationId xmlns:a16="http://schemas.microsoft.com/office/drawing/2014/main" id="{A94E8082-11DE-4789-753C-9636DF40BDA5}"/>
                        </a:ext>
                      </a:extLst>
                    </p:cNvPr>
                    <p:cNvSpPr/>
                    <p:nvPr/>
                  </p:nvSpPr>
                  <p:spPr>
                    <a:xfrm>
                      <a:off x="13397548" y="40199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6" name="Freeform 205">
                      <a:extLst>
                        <a:ext uri="{FF2B5EF4-FFF2-40B4-BE49-F238E27FC236}">
                          <a16:creationId xmlns:a16="http://schemas.microsoft.com/office/drawing/2014/main" id="{3DE88A7B-310A-63C7-7278-589E967AAE05}"/>
                        </a:ext>
                      </a:extLst>
                    </p:cNvPr>
                    <p:cNvSpPr/>
                    <p:nvPr/>
                  </p:nvSpPr>
                  <p:spPr>
                    <a:xfrm>
                      <a:off x="13428980" y="37060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07" name="Graphic 19">
                    <a:extLst>
                      <a:ext uri="{FF2B5EF4-FFF2-40B4-BE49-F238E27FC236}">
                        <a16:creationId xmlns:a16="http://schemas.microsoft.com/office/drawing/2014/main" id="{61F9E9E9-4CC9-CA56-73F9-EA0DE342CBB3}"/>
                      </a:ext>
                    </a:extLst>
                  </p:cNvPr>
                  <p:cNvGrpSpPr/>
                  <p:nvPr/>
                </p:nvGrpSpPr>
                <p:grpSpPr>
                  <a:xfrm>
                    <a:off x="13408978" y="374409"/>
                    <a:ext cx="62864" cy="63737"/>
                    <a:chOff x="13408978" y="374409"/>
                    <a:chExt cx="62864" cy="63737"/>
                  </a:xfrm>
                </p:grpSpPr>
                <p:sp>
                  <p:nvSpPr>
                    <p:cNvPr id="208" name="Freeform 207">
                      <a:extLst>
                        <a:ext uri="{FF2B5EF4-FFF2-40B4-BE49-F238E27FC236}">
                          <a16:creationId xmlns:a16="http://schemas.microsoft.com/office/drawing/2014/main" id="{4DAFD55D-3DE8-7BA0-DCC9-6B4D4F1E5DCD}"/>
                        </a:ext>
                      </a:extLst>
                    </p:cNvPr>
                    <p:cNvSpPr/>
                    <p:nvPr/>
                  </p:nvSpPr>
                  <p:spPr>
                    <a:xfrm>
                      <a:off x="13408978" y="40675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09" name="Freeform 208">
                      <a:extLst>
                        <a:ext uri="{FF2B5EF4-FFF2-40B4-BE49-F238E27FC236}">
                          <a16:creationId xmlns:a16="http://schemas.microsoft.com/office/drawing/2014/main" id="{D0F058FC-81F0-A136-EBFE-84DAD5ED168E}"/>
                        </a:ext>
                      </a:extLst>
                    </p:cNvPr>
                    <p:cNvSpPr/>
                    <p:nvPr/>
                  </p:nvSpPr>
                  <p:spPr>
                    <a:xfrm>
                      <a:off x="13440410" y="37440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0" name="Graphic 19">
                    <a:extLst>
                      <a:ext uri="{FF2B5EF4-FFF2-40B4-BE49-F238E27FC236}">
                        <a16:creationId xmlns:a16="http://schemas.microsoft.com/office/drawing/2014/main" id="{57A8F8D1-A61F-7559-14CF-B26F4287C264}"/>
                      </a:ext>
                    </a:extLst>
                  </p:cNvPr>
                  <p:cNvGrpSpPr/>
                  <p:nvPr/>
                </p:nvGrpSpPr>
                <p:grpSpPr>
                  <a:xfrm>
                    <a:off x="13417550" y="381068"/>
                    <a:ext cx="63817" cy="63737"/>
                    <a:chOff x="13417550" y="381068"/>
                    <a:chExt cx="63817" cy="63737"/>
                  </a:xfrm>
                </p:grpSpPr>
                <p:sp>
                  <p:nvSpPr>
                    <p:cNvPr id="211" name="Freeform 210">
                      <a:extLst>
                        <a:ext uri="{FF2B5EF4-FFF2-40B4-BE49-F238E27FC236}">
                          <a16:creationId xmlns:a16="http://schemas.microsoft.com/office/drawing/2014/main" id="{7CFAE18F-3DCD-C225-B144-73A168FD1B8A}"/>
                        </a:ext>
                      </a:extLst>
                    </p:cNvPr>
                    <p:cNvSpPr/>
                    <p:nvPr/>
                  </p:nvSpPr>
                  <p:spPr>
                    <a:xfrm>
                      <a:off x="13417550" y="412461"/>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2" name="Freeform 211">
                      <a:extLst>
                        <a:ext uri="{FF2B5EF4-FFF2-40B4-BE49-F238E27FC236}">
                          <a16:creationId xmlns:a16="http://schemas.microsoft.com/office/drawing/2014/main" id="{F77E8D4F-FC66-EB66-0D6F-E6017DB991D0}"/>
                        </a:ext>
                      </a:extLst>
                    </p:cNvPr>
                    <p:cNvSpPr/>
                    <p:nvPr/>
                  </p:nvSpPr>
                  <p:spPr>
                    <a:xfrm>
                      <a:off x="13449935" y="381068"/>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3" name="Graphic 19">
                    <a:extLst>
                      <a:ext uri="{FF2B5EF4-FFF2-40B4-BE49-F238E27FC236}">
                        <a16:creationId xmlns:a16="http://schemas.microsoft.com/office/drawing/2014/main" id="{C02BB0D9-F621-2FC6-41F0-35A70EC4E8C7}"/>
                      </a:ext>
                    </a:extLst>
                  </p:cNvPr>
                  <p:cNvGrpSpPr/>
                  <p:nvPr/>
                </p:nvGrpSpPr>
                <p:grpSpPr>
                  <a:xfrm>
                    <a:off x="13423265" y="389629"/>
                    <a:ext cx="62864" cy="62786"/>
                    <a:chOff x="13423265" y="389629"/>
                    <a:chExt cx="62864" cy="62786"/>
                  </a:xfrm>
                </p:grpSpPr>
                <p:sp>
                  <p:nvSpPr>
                    <p:cNvPr id="214" name="Freeform 213">
                      <a:extLst>
                        <a:ext uri="{FF2B5EF4-FFF2-40B4-BE49-F238E27FC236}">
                          <a16:creationId xmlns:a16="http://schemas.microsoft.com/office/drawing/2014/main" id="{45B98163-7DF9-30BF-919B-E3B3A3487A0E}"/>
                        </a:ext>
                      </a:extLst>
                    </p:cNvPr>
                    <p:cNvSpPr/>
                    <p:nvPr/>
                  </p:nvSpPr>
                  <p:spPr>
                    <a:xfrm>
                      <a:off x="13423265" y="42102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5" name="Freeform 214">
                      <a:extLst>
                        <a:ext uri="{FF2B5EF4-FFF2-40B4-BE49-F238E27FC236}">
                          <a16:creationId xmlns:a16="http://schemas.microsoft.com/office/drawing/2014/main" id="{9D0D94D8-CC36-BD2B-185E-84F3FF59CA01}"/>
                        </a:ext>
                      </a:extLst>
                    </p:cNvPr>
                    <p:cNvSpPr/>
                    <p:nvPr/>
                  </p:nvSpPr>
                  <p:spPr>
                    <a:xfrm>
                      <a:off x="13454698" y="38962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6" name="Graphic 19">
                    <a:extLst>
                      <a:ext uri="{FF2B5EF4-FFF2-40B4-BE49-F238E27FC236}">
                        <a16:creationId xmlns:a16="http://schemas.microsoft.com/office/drawing/2014/main" id="{A730F4F2-FAE8-935E-2EB3-49B191B844B8}"/>
                      </a:ext>
                    </a:extLst>
                  </p:cNvPr>
                  <p:cNvGrpSpPr/>
                  <p:nvPr/>
                </p:nvGrpSpPr>
                <p:grpSpPr>
                  <a:xfrm>
                    <a:off x="13436600" y="389629"/>
                    <a:ext cx="62865" cy="62786"/>
                    <a:chOff x="13436600" y="389629"/>
                    <a:chExt cx="62865" cy="62786"/>
                  </a:xfrm>
                </p:grpSpPr>
                <p:sp>
                  <p:nvSpPr>
                    <p:cNvPr id="217" name="Freeform 216">
                      <a:extLst>
                        <a:ext uri="{FF2B5EF4-FFF2-40B4-BE49-F238E27FC236}">
                          <a16:creationId xmlns:a16="http://schemas.microsoft.com/office/drawing/2014/main" id="{8DB25B82-3B62-47D8-00EF-97B4FA333FF3}"/>
                        </a:ext>
                      </a:extLst>
                    </p:cNvPr>
                    <p:cNvSpPr/>
                    <p:nvPr/>
                  </p:nvSpPr>
                  <p:spPr>
                    <a:xfrm>
                      <a:off x="13436600" y="42102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18" name="Freeform 217">
                      <a:extLst>
                        <a:ext uri="{FF2B5EF4-FFF2-40B4-BE49-F238E27FC236}">
                          <a16:creationId xmlns:a16="http://schemas.microsoft.com/office/drawing/2014/main" id="{7428A8BE-8CB4-EA94-229E-77F067B760B8}"/>
                        </a:ext>
                      </a:extLst>
                    </p:cNvPr>
                    <p:cNvSpPr/>
                    <p:nvPr/>
                  </p:nvSpPr>
                  <p:spPr>
                    <a:xfrm>
                      <a:off x="13468033" y="38962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19" name="Graphic 19">
                    <a:extLst>
                      <a:ext uri="{FF2B5EF4-FFF2-40B4-BE49-F238E27FC236}">
                        <a16:creationId xmlns:a16="http://schemas.microsoft.com/office/drawing/2014/main" id="{921B1185-E049-6F22-A227-AC4DB44DB41D}"/>
                      </a:ext>
                    </a:extLst>
                  </p:cNvPr>
                  <p:cNvGrpSpPr/>
                  <p:nvPr/>
                </p:nvGrpSpPr>
                <p:grpSpPr>
                  <a:xfrm>
                    <a:off x="13439458" y="389629"/>
                    <a:ext cx="63817" cy="62786"/>
                    <a:chOff x="13439458" y="389629"/>
                    <a:chExt cx="63817" cy="62786"/>
                  </a:xfrm>
                </p:grpSpPr>
                <p:sp>
                  <p:nvSpPr>
                    <p:cNvPr id="220" name="Freeform 219">
                      <a:extLst>
                        <a:ext uri="{FF2B5EF4-FFF2-40B4-BE49-F238E27FC236}">
                          <a16:creationId xmlns:a16="http://schemas.microsoft.com/office/drawing/2014/main" id="{EBF4B39F-A198-FCB8-C7CE-3BBCAAA0F123}"/>
                        </a:ext>
                      </a:extLst>
                    </p:cNvPr>
                    <p:cNvSpPr/>
                    <p:nvPr/>
                  </p:nvSpPr>
                  <p:spPr>
                    <a:xfrm>
                      <a:off x="13439458" y="42102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1" name="Freeform 220">
                      <a:extLst>
                        <a:ext uri="{FF2B5EF4-FFF2-40B4-BE49-F238E27FC236}">
                          <a16:creationId xmlns:a16="http://schemas.microsoft.com/office/drawing/2014/main" id="{FF34B23F-A1EC-52BD-92E0-86D1CD4AFEC7}"/>
                        </a:ext>
                      </a:extLst>
                    </p:cNvPr>
                    <p:cNvSpPr/>
                    <p:nvPr/>
                  </p:nvSpPr>
                  <p:spPr>
                    <a:xfrm>
                      <a:off x="13471843" y="38962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2" name="Graphic 19">
                    <a:extLst>
                      <a:ext uri="{FF2B5EF4-FFF2-40B4-BE49-F238E27FC236}">
                        <a16:creationId xmlns:a16="http://schemas.microsoft.com/office/drawing/2014/main" id="{6E228D8D-228F-06A6-FDF9-4339DE1E176B}"/>
                      </a:ext>
                    </a:extLst>
                  </p:cNvPr>
                  <p:cNvGrpSpPr/>
                  <p:nvPr/>
                </p:nvGrpSpPr>
                <p:grpSpPr>
                  <a:xfrm>
                    <a:off x="13451840" y="419120"/>
                    <a:ext cx="63817" cy="62786"/>
                    <a:chOff x="13451840" y="419120"/>
                    <a:chExt cx="63817" cy="62786"/>
                  </a:xfrm>
                </p:grpSpPr>
                <p:sp>
                  <p:nvSpPr>
                    <p:cNvPr id="223" name="Freeform 222">
                      <a:extLst>
                        <a:ext uri="{FF2B5EF4-FFF2-40B4-BE49-F238E27FC236}">
                          <a16:creationId xmlns:a16="http://schemas.microsoft.com/office/drawing/2014/main" id="{B9559F61-77AB-081A-F07D-24007456CE5C}"/>
                        </a:ext>
                      </a:extLst>
                    </p:cNvPr>
                    <p:cNvSpPr/>
                    <p:nvPr/>
                  </p:nvSpPr>
                  <p:spPr>
                    <a:xfrm>
                      <a:off x="13451840" y="450513"/>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4" name="Freeform 223">
                      <a:extLst>
                        <a:ext uri="{FF2B5EF4-FFF2-40B4-BE49-F238E27FC236}">
                          <a16:creationId xmlns:a16="http://schemas.microsoft.com/office/drawing/2014/main" id="{EDD34FA1-036F-6B8F-5531-57DF2ECBAC98}"/>
                        </a:ext>
                      </a:extLst>
                    </p:cNvPr>
                    <p:cNvSpPr/>
                    <p:nvPr/>
                  </p:nvSpPr>
                  <p:spPr>
                    <a:xfrm>
                      <a:off x="13483273" y="41912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5" name="Graphic 19">
                    <a:extLst>
                      <a:ext uri="{FF2B5EF4-FFF2-40B4-BE49-F238E27FC236}">
                        <a16:creationId xmlns:a16="http://schemas.microsoft.com/office/drawing/2014/main" id="{457CE80A-5931-C11E-0A5B-7DEA2DB01449}"/>
                      </a:ext>
                    </a:extLst>
                  </p:cNvPr>
                  <p:cNvGrpSpPr/>
                  <p:nvPr/>
                </p:nvGrpSpPr>
                <p:grpSpPr>
                  <a:xfrm>
                    <a:off x="13464223" y="431487"/>
                    <a:ext cx="62865" cy="63737"/>
                    <a:chOff x="13464223" y="431487"/>
                    <a:chExt cx="62865" cy="63737"/>
                  </a:xfrm>
                </p:grpSpPr>
                <p:sp>
                  <p:nvSpPr>
                    <p:cNvPr id="226" name="Freeform 225">
                      <a:extLst>
                        <a:ext uri="{FF2B5EF4-FFF2-40B4-BE49-F238E27FC236}">
                          <a16:creationId xmlns:a16="http://schemas.microsoft.com/office/drawing/2014/main" id="{EA89BB49-0D5B-2BF1-9835-22F8F422F2D3}"/>
                        </a:ext>
                      </a:extLst>
                    </p:cNvPr>
                    <p:cNvSpPr/>
                    <p:nvPr/>
                  </p:nvSpPr>
                  <p:spPr>
                    <a:xfrm>
                      <a:off x="13464223" y="46383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7" name="Freeform 226">
                      <a:extLst>
                        <a:ext uri="{FF2B5EF4-FFF2-40B4-BE49-F238E27FC236}">
                          <a16:creationId xmlns:a16="http://schemas.microsoft.com/office/drawing/2014/main" id="{33EE136C-FEA3-A3FC-2E66-5C8E92D5CD0B}"/>
                        </a:ext>
                      </a:extLst>
                    </p:cNvPr>
                    <p:cNvSpPr/>
                    <p:nvPr/>
                  </p:nvSpPr>
                  <p:spPr>
                    <a:xfrm>
                      <a:off x="13495655" y="43148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28" name="Graphic 19">
                    <a:extLst>
                      <a:ext uri="{FF2B5EF4-FFF2-40B4-BE49-F238E27FC236}">
                        <a16:creationId xmlns:a16="http://schemas.microsoft.com/office/drawing/2014/main" id="{2AC4C8F7-1489-D210-028F-B6C59E62E3E4}"/>
                      </a:ext>
                    </a:extLst>
                  </p:cNvPr>
                  <p:cNvGrpSpPr/>
                  <p:nvPr/>
                </p:nvGrpSpPr>
                <p:grpSpPr>
                  <a:xfrm>
                    <a:off x="13471843" y="451465"/>
                    <a:ext cx="62865" cy="63737"/>
                    <a:chOff x="13471843" y="451465"/>
                    <a:chExt cx="62865" cy="63737"/>
                  </a:xfrm>
                </p:grpSpPr>
                <p:sp>
                  <p:nvSpPr>
                    <p:cNvPr id="229" name="Freeform 228">
                      <a:extLst>
                        <a:ext uri="{FF2B5EF4-FFF2-40B4-BE49-F238E27FC236}">
                          <a16:creationId xmlns:a16="http://schemas.microsoft.com/office/drawing/2014/main" id="{D93D0AB5-DFC7-01B3-EFC9-382CEF6BDD41}"/>
                        </a:ext>
                      </a:extLst>
                    </p:cNvPr>
                    <p:cNvSpPr/>
                    <p:nvPr/>
                  </p:nvSpPr>
                  <p:spPr>
                    <a:xfrm>
                      <a:off x="13471843" y="48285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0" name="Freeform 229">
                      <a:extLst>
                        <a:ext uri="{FF2B5EF4-FFF2-40B4-BE49-F238E27FC236}">
                          <a16:creationId xmlns:a16="http://schemas.microsoft.com/office/drawing/2014/main" id="{3D2A4E3E-A841-B665-9D7F-9BF3FC0ED447}"/>
                        </a:ext>
                      </a:extLst>
                    </p:cNvPr>
                    <p:cNvSpPr/>
                    <p:nvPr/>
                  </p:nvSpPr>
                  <p:spPr>
                    <a:xfrm>
                      <a:off x="13503275"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1" name="Graphic 19">
                    <a:extLst>
                      <a:ext uri="{FF2B5EF4-FFF2-40B4-BE49-F238E27FC236}">
                        <a16:creationId xmlns:a16="http://schemas.microsoft.com/office/drawing/2014/main" id="{F2D3A110-F15F-3969-3207-93C9FB9F6384}"/>
                      </a:ext>
                    </a:extLst>
                  </p:cNvPr>
                  <p:cNvGrpSpPr/>
                  <p:nvPr/>
                </p:nvGrpSpPr>
                <p:grpSpPr>
                  <a:xfrm>
                    <a:off x="13479463" y="451465"/>
                    <a:ext cx="62865" cy="63737"/>
                    <a:chOff x="13479463" y="451465"/>
                    <a:chExt cx="62865" cy="63737"/>
                  </a:xfrm>
                </p:grpSpPr>
                <p:sp>
                  <p:nvSpPr>
                    <p:cNvPr id="232" name="Freeform 231">
                      <a:extLst>
                        <a:ext uri="{FF2B5EF4-FFF2-40B4-BE49-F238E27FC236}">
                          <a16:creationId xmlns:a16="http://schemas.microsoft.com/office/drawing/2014/main" id="{DE6BFAE7-D63A-C36F-156E-761B365AFA2F}"/>
                        </a:ext>
                      </a:extLst>
                    </p:cNvPr>
                    <p:cNvSpPr/>
                    <p:nvPr/>
                  </p:nvSpPr>
                  <p:spPr>
                    <a:xfrm>
                      <a:off x="13479463" y="48285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3" name="Freeform 232">
                      <a:extLst>
                        <a:ext uri="{FF2B5EF4-FFF2-40B4-BE49-F238E27FC236}">
                          <a16:creationId xmlns:a16="http://schemas.microsoft.com/office/drawing/2014/main" id="{FAB5B8D8-338C-B43D-753E-1A764A0FB008}"/>
                        </a:ext>
                      </a:extLst>
                    </p:cNvPr>
                    <p:cNvSpPr/>
                    <p:nvPr/>
                  </p:nvSpPr>
                  <p:spPr>
                    <a:xfrm>
                      <a:off x="13510895"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4" name="Graphic 19">
                    <a:extLst>
                      <a:ext uri="{FF2B5EF4-FFF2-40B4-BE49-F238E27FC236}">
                        <a16:creationId xmlns:a16="http://schemas.microsoft.com/office/drawing/2014/main" id="{972C6F80-6FC1-0111-C49C-5A6D457A0B9F}"/>
                      </a:ext>
                    </a:extLst>
                  </p:cNvPr>
                  <p:cNvGrpSpPr/>
                  <p:nvPr/>
                </p:nvGrpSpPr>
                <p:grpSpPr>
                  <a:xfrm>
                    <a:off x="13494703" y="451465"/>
                    <a:ext cx="63817" cy="63737"/>
                    <a:chOff x="13494703" y="451465"/>
                    <a:chExt cx="63817" cy="63737"/>
                  </a:xfrm>
                </p:grpSpPr>
                <p:sp>
                  <p:nvSpPr>
                    <p:cNvPr id="235" name="Freeform 234">
                      <a:extLst>
                        <a:ext uri="{FF2B5EF4-FFF2-40B4-BE49-F238E27FC236}">
                          <a16:creationId xmlns:a16="http://schemas.microsoft.com/office/drawing/2014/main" id="{CA0F053A-10C3-0E71-A246-33432E79DE11}"/>
                        </a:ext>
                      </a:extLst>
                    </p:cNvPr>
                    <p:cNvSpPr/>
                    <p:nvPr/>
                  </p:nvSpPr>
                  <p:spPr>
                    <a:xfrm>
                      <a:off x="13494703" y="48285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6" name="Freeform 235">
                      <a:extLst>
                        <a:ext uri="{FF2B5EF4-FFF2-40B4-BE49-F238E27FC236}">
                          <a16:creationId xmlns:a16="http://schemas.microsoft.com/office/drawing/2014/main" id="{B124C289-2432-2DF9-A3C3-8EF347577408}"/>
                        </a:ext>
                      </a:extLst>
                    </p:cNvPr>
                    <p:cNvSpPr/>
                    <p:nvPr/>
                  </p:nvSpPr>
                  <p:spPr>
                    <a:xfrm>
                      <a:off x="13526135"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37" name="Graphic 19">
                    <a:extLst>
                      <a:ext uri="{FF2B5EF4-FFF2-40B4-BE49-F238E27FC236}">
                        <a16:creationId xmlns:a16="http://schemas.microsoft.com/office/drawing/2014/main" id="{F35D49EC-B97C-DBD9-B643-79CA7A2838CF}"/>
                      </a:ext>
                    </a:extLst>
                  </p:cNvPr>
                  <p:cNvGrpSpPr/>
                  <p:nvPr/>
                </p:nvGrpSpPr>
                <p:grpSpPr>
                  <a:xfrm>
                    <a:off x="13497560" y="451465"/>
                    <a:ext cx="63817" cy="63737"/>
                    <a:chOff x="13497560" y="451465"/>
                    <a:chExt cx="63817" cy="63737"/>
                  </a:xfrm>
                </p:grpSpPr>
                <p:sp>
                  <p:nvSpPr>
                    <p:cNvPr id="238" name="Freeform 237">
                      <a:extLst>
                        <a:ext uri="{FF2B5EF4-FFF2-40B4-BE49-F238E27FC236}">
                          <a16:creationId xmlns:a16="http://schemas.microsoft.com/office/drawing/2014/main" id="{2C6656BF-CE88-44EC-AB7A-1C2AFDBCCFDD}"/>
                        </a:ext>
                      </a:extLst>
                    </p:cNvPr>
                    <p:cNvSpPr/>
                    <p:nvPr/>
                  </p:nvSpPr>
                  <p:spPr>
                    <a:xfrm>
                      <a:off x="13497560" y="48285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39" name="Freeform 238">
                      <a:extLst>
                        <a:ext uri="{FF2B5EF4-FFF2-40B4-BE49-F238E27FC236}">
                          <a16:creationId xmlns:a16="http://schemas.microsoft.com/office/drawing/2014/main" id="{944CA067-8B3F-A1D8-8BDE-F1B4822B329A}"/>
                        </a:ext>
                      </a:extLst>
                    </p:cNvPr>
                    <p:cNvSpPr/>
                    <p:nvPr/>
                  </p:nvSpPr>
                  <p:spPr>
                    <a:xfrm>
                      <a:off x="13528993"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0" name="Graphic 19">
                    <a:extLst>
                      <a:ext uri="{FF2B5EF4-FFF2-40B4-BE49-F238E27FC236}">
                        <a16:creationId xmlns:a16="http://schemas.microsoft.com/office/drawing/2014/main" id="{E5C058B1-B50B-C18D-F896-5E13C5AD6A21}"/>
                      </a:ext>
                    </a:extLst>
                  </p:cNvPr>
                  <p:cNvGrpSpPr/>
                  <p:nvPr/>
                </p:nvGrpSpPr>
                <p:grpSpPr>
                  <a:xfrm>
                    <a:off x="13524230" y="451465"/>
                    <a:ext cx="63817" cy="63737"/>
                    <a:chOff x="13524230" y="451465"/>
                    <a:chExt cx="63817" cy="63737"/>
                  </a:xfrm>
                </p:grpSpPr>
                <p:sp>
                  <p:nvSpPr>
                    <p:cNvPr id="241" name="Freeform 240">
                      <a:extLst>
                        <a:ext uri="{FF2B5EF4-FFF2-40B4-BE49-F238E27FC236}">
                          <a16:creationId xmlns:a16="http://schemas.microsoft.com/office/drawing/2014/main" id="{D902B046-7229-B5AE-3EFB-6E1884302C6D}"/>
                        </a:ext>
                      </a:extLst>
                    </p:cNvPr>
                    <p:cNvSpPr/>
                    <p:nvPr/>
                  </p:nvSpPr>
                  <p:spPr>
                    <a:xfrm>
                      <a:off x="13524230" y="48285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2" name="Freeform 241">
                      <a:extLst>
                        <a:ext uri="{FF2B5EF4-FFF2-40B4-BE49-F238E27FC236}">
                          <a16:creationId xmlns:a16="http://schemas.microsoft.com/office/drawing/2014/main" id="{09584317-F44D-8B4A-1B0E-B7ABA8497460}"/>
                        </a:ext>
                      </a:extLst>
                    </p:cNvPr>
                    <p:cNvSpPr/>
                    <p:nvPr/>
                  </p:nvSpPr>
                  <p:spPr>
                    <a:xfrm>
                      <a:off x="13555663"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3" name="Graphic 19">
                    <a:extLst>
                      <a:ext uri="{FF2B5EF4-FFF2-40B4-BE49-F238E27FC236}">
                        <a16:creationId xmlns:a16="http://schemas.microsoft.com/office/drawing/2014/main" id="{FB4C8FC6-7805-79DC-930D-EB8A6BD5FD71}"/>
                      </a:ext>
                    </a:extLst>
                  </p:cNvPr>
                  <p:cNvGrpSpPr/>
                  <p:nvPr/>
                </p:nvGrpSpPr>
                <p:grpSpPr>
                  <a:xfrm>
                    <a:off x="13539470" y="451465"/>
                    <a:ext cx="63817" cy="63737"/>
                    <a:chOff x="13539470" y="451465"/>
                    <a:chExt cx="63817" cy="63737"/>
                  </a:xfrm>
                </p:grpSpPr>
                <p:sp>
                  <p:nvSpPr>
                    <p:cNvPr id="244" name="Freeform 243">
                      <a:extLst>
                        <a:ext uri="{FF2B5EF4-FFF2-40B4-BE49-F238E27FC236}">
                          <a16:creationId xmlns:a16="http://schemas.microsoft.com/office/drawing/2014/main" id="{201D491F-912B-1653-65EB-CACF4BBC1AF0}"/>
                        </a:ext>
                      </a:extLst>
                    </p:cNvPr>
                    <p:cNvSpPr/>
                    <p:nvPr/>
                  </p:nvSpPr>
                  <p:spPr>
                    <a:xfrm>
                      <a:off x="13539470" y="48285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5" name="Freeform 244">
                      <a:extLst>
                        <a:ext uri="{FF2B5EF4-FFF2-40B4-BE49-F238E27FC236}">
                          <a16:creationId xmlns:a16="http://schemas.microsoft.com/office/drawing/2014/main" id="{1DFFF7F7-F903-9379-8247-5FEA79B4D921}"/>
                        </a:ext>
                      </a:extLst>
                    </p:cNvPr>
                    <p:cNvSpPr/>
                    <p:nvPr/>
                  </p:nvSpPr>
                  <p:spPr>
                    <a:xfrm>
                      <a:off x="13571855"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6" name="Graphic 19">
                    <a:extLst>
                      <a:ext uri="{FF2B5EF4-FFF2-40B4-BE49-F238E27FC236}">
                        <a16:creationId xmlns:a16="http://schemas.microsoft.com/office/drawing/2014/main" id="{C9A4D8BA-07FB-0DF9-A3F5-F9532E840CA9}"/>
                      </a:ext>
                    </a:extLst>
                  </p:cNvPr>
                  <p:cNvGrpSpPr/>
                  <p:nvPr/>
                </p:nvGrpSpPr>
                <p:grpSpPr>
                  <a:xfrm>
                    <a:off x="13562330" y="451465"/>
                    <a:ext cx="63817" cy="63737"/>
                    <a:chOff x="13562330" y="451465"/>
                    <a:chExt cx="63817" cy="63737"/>
                  </a:xfrm>
                </p:grpSpPr>
                <p:sp>
                  <p:nvSpPr>
                    <p:cNvPr id="247" name="Freeform 246">
                      <a:extLst>
                        <a:ext uri="{FF2B5EF4-FFF2-40B4-BE49-F238E27FC236}">
                          <a16:creationId xmlns:a16="http://schemas.microsoft.com/office/drawing/2014/main" id="{D202D08A-A0A1-E27B-CDE9-79C006FEB6AF}"/>
                        </a:ext>
                      </a:extLst>
                    </p:cNvPr>
                    <p:cNvSpPr/>
                    <p:nvPr/>
                  </p:nvSpPr>
                  <p:spPr>
                    <a:xfrm>
                      <a:off x="13562330" y="48285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48" name="Freeform 247">
                      <a:extLst>
                        <a:ext uri="{FF2B5EF4-FFF2-40B4-BE49-F238E27FC236}">
                          <a16:creationId xmlns:a16="http://schemas.microsoft.com/office/drawing/2014/main" id="{DF8EB62C-F34B-A962-89C5-C5A13E6F298C}"/>
                        </a:ext>
                      </a:extLst>
                    </p:cNvPr>
                    <p:cNvSpPr/>
                    <p:nvPr/>
                  </p:nvSpPr>
                  <p:spPr>
                    <a:xfrm>
                      <a:off x="13593763"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49" name="Graphic 19">
                    <a:extLst>
                      <a:ext uri="{FF2B5EF4-FFF2-40B4-BE49-F238E27FC236}">
                        <a16:creationId xmlns:a16="http://schemas.microsoft.com/office/drawing/2014/main" id="{F264DA9B-4451-D513-C01D-0E8D1ABD683A}"/>
                      </a:ext>
                    </a:extLst>
                  </p:cNvPr>
                  <p:cNvGrpSpPr/>
                  <p:nvPr/>
                </p:nvGrpSpPr>
                <p:grpSpPr>
                  <a:xfrm>
                    <a:off x="13567093" y="451465"/>
                    <a:ext cx="62865" cy="63737"/>
                    <a:chOff x="13567093" y="451465"/>
                    <a:chExt cx="62865" cy="63737"/>
                  </a:xfrm>
                </p:grpSpPr>
                <p:sp>
                  <p:nvSpPr>
                    <p:cNvPr id="250" name="Freeform 249">
                      <a:extLst>
                        <a:ext uri="{FF2B5EF4-FFF2-40B4-BE49-F238E27FC236}">
                          <a16:creationId xmlns:a16="http://schemas.microsoft.com/office/drawing/2014/main" id="{C30902C6-5A5A-367B-0221-C234A28C7090}"/>
                        </a:ext>
                      </a:extLst>
                    </p:cNvPr>
                    <p:cNvSpPr/>
                    <p:nvPr/>
                  </p:nvSpPr>
                  <p:spPr>
                    <a:xfrm>
                      <a:off x="13567093" y="48285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1" name="Freeform 250">
                      <a:extLst>
                        <a:ext uri="{FF2B5EF4-FFF2-40B4-BE49-F238E27FC236}">
                          <a16:creationId xmlns:a16="http://schemas.microsoft.com/office/drawing/2014/main" id="{3289113D-C124-564B-CE4E-79D36625B66A}"/>
                        </a:ext>
                      </a:extLst>
                    </p:cNvPr>
                    <p:cNvSpPr/>
                    <p:nvPr/>
                  </p:nvSpPr>
                  <p:spPr>
                    <a:xfrm>
                      <a:off x="13598525"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2" name="Graphic 19">
                    <a:extLst>
                      <a:ext uri="{FF2B5EF4-FFF2-40B4-BE49-F238E27FC236}">
                        <a16:creationId xmlns:a16="http://schemas.microsoft.com/office/drawing/2014/main" id="{BECB8ADF-A0B6-6167-FCB7-303839DE9961}"/>
                      </a:ext>
                    </a:extLst>
                  </p:cNvPr>
                  <p:cNvGrpSpPr/>
                  <p:nvPr/>
                </p:nvGrpSpPr>
                <p:grpSpPr>
                  <a:xfrm>
                    <a:off x="13570903" y="451465"/>
                    <a:ext cx="62864" cy="63737"/>
                    <a:chOff x="13570903" y="451465"/>
                    <a:chExt cx="62864" cy="63737"/>
                  </a:xfrm>
                </p:grpSpPr>
                <p:sp>
                  <p:nvSpPr>
                    <p:cNvPr id="253" name="Freeform 252">
                      <a:extLst>
                        <a:ext uri="{FF2B5EF4-FFF2-40B4-BE49-F238E27FC236}">
                          <a16:creationId xmlns:a16="http://schemas.microsoft.com/office/drawing/2014/main" id="{AABC2D5A-629A-C469-B238-7B521EC4BD18}"/>
                        </a:ext>
                      </a:extLst>
                    </p:cNvPr>
                    <p:cNvSpPr/>
                    <p:nvPr/>
                  </p:nvSpPr>
                  <p:spPr>
                    <a:xfrm>
                      <a:off x="13570903" y="482858"/>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4" name="Freeform 253">
                      <a:extLst>
                        <a:ext uri="{FF2B5EF4-FFF2-40B4-BE49-F238E27FC236}">
                          <a16:creationId xmlns:a16="http://schemas.microsoft.com/office/drawing/2014/main" id="{7D245B84-5DAF-C070-B45A-A22AB40D16EE}"/>
                        </a:ext>
                      </a:extLst>
                    </p:cNvPr>
                    <p:cNvSpPr/>
                    <p:nvPr/>
                  </p:nvSpPr>
                  <p:spPr>
                    <a:xfrm>
                      <a:off x="13602335"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5" name="Graphic 19">
                    <a:extLst>
                      <a:ext uri="{FF2B5EF4-FFF2-40B4-BE49-F238E27FC236}">
                        <a16:creationId xmlns:a16="http://schemas.microsoft.com/office/drawing/2014/main" id="{2995A20B-D206-C449-6D80-859B4F8E5173}"/>
                      </a:ext>
                    </a:extLst>
                  </p:cNvPr>
                  <p:cNvGrpSpPr/>
                  <p:nvPr/>
                </p:nvGrpSpPr>
                <p:grpSpPr>
                  <a:xfrm>
                    <a:off x="13574713" y="451465"/>
                    <a:ext cx="62865" cy="63737"/>
                    <a:chOff x="13574713" y="451465"/>
                    <a:chExt cx="62865" cy="63737"/>
                  </a:xfrm>
                </p:grpSpPr>
                <p:sp>
                  <p:nvSpPr>
                    <p:cNvPr id="256" name="Freeform 255">
                      <a:extLst>
                        <a:ext uri="{FF2B5EF4-FFF2-40B4-BE49-F238E27FC236}">
                          <a16:creationId xmlns:a16="http://schemas.microsoft.com/office/drawing/2014/main" id="{C83EF12A-3209-3B64-D80B-4D5DCDBCDCFF}"/>
                        </a:ext>
                      </a:extLst>
                    </p:cNvPr>
                    <p:cNvSpPr/>
                    <p:nvPr/>
                  </p:nvSpPr>
                  <p:spPr>
                    <a:xfrm>
                      <a:off x="13574713" y="48285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57" name="Freeform 256">
                      <a:extLst>
                        <a:ext uri="{FF2B5EF4-FFF2-40B4-BE49-F238E27FC236}">
                          <a16:creationId xmlns:a16="http://schemas.microsoft.com/office/drawing/2014/main" id="{DBC007BE-84C9-E352-20EB-958A3A90C29D}"/>
                        </a:ext>
                      </a:extLst>
                    </p:cNvPr>
                    <p:cNvSpPr/>
                    <p:nvPr/>
                  </p:nvSpPr>
                  <p:spPr>
                    <a:xfrm>
                      <a:off x="13606145"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58" name="Graphic 19">
                    <a:extLst>
                      <a:ext uri="{FF2B5EF4-FFF2-40B4-BE49-F238E27FC236}">
                        <a16:creationId xmlns:a16="http://schemas.microsoft.com/office/drawing/2014/main" id="{5F7E64E6-353B-8877-8BAB-7E3594A110E5}"/>
                      </a:ext>
                    </a:extLst>
                  </p:cNvPr>
                  <p:cNvGrpSpPr/>
                  <p:nvPr/>
                </p:nvGrpSpPr>
                <p:grpSpPr>
                  <a:xfrm>
                    <a:off x="13578523" y="451465"/>
                    <a:ext cx="63817" cy="63737"/>
                    <a:chOff x="13578523" y="451465"/>
                    <a:chExt cx="63817" cy="63737"/>
                  </a:xfrm>
                </p:grpSpPr>
                <p:sp>
                  <p:nvSpPr>
                    <p:cNvPr id="259" name="Freeform 258">
                      <a:extLst>
                        <a:ext uri="{FF2B5EF4-FFF2-40B4-BE49-F238E27FC236}">
                          <a16:creationId xmlns:a16="http://schemas.microsoft.com/office/drawing/2014/main" id="{3159A626-1836-CEAB-D249-2D60C3B17303}"/>
                        </a:ext>
                      </a:extLst>
                    </p:cNvPr>
                    <p:cNvSpPr/>
                    <p:nvPr/>
                  </p:nvSpPr>
                  <p:spPr>
                    <a:xfrm>
                      <a:off x="13578523" y="48285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0" name="Freeform 259">
                      <a:extLst>
                        <a:ext uri="{FF2B5EF4-FFF2-40B4-BE49-F238E27FC236}">
                          <a16:creationId xmlns:a16="http://schemas.microsoft.com/office/drawing/2014/main" id="{FB85C192-4046-D808-830D-726E3D22C4C8}"/>
                        </a:ext>
                      </a:extLst>
                    </p:cNvPr>
                    <p:cNvSpPr/>
                    <p:nvPr/>
                  </p:nvSpPr>
                  <p:spPr>
                    <a:xfrm>
                      <a:off x="13609955"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1" name="Graphic 19">
                    <a:extLst>
                      <a:ext uri="{FF2B5EF4-FFF2-40B4-BE49-F238E27FC236}">
                        <a16:creationId xmlns:a16="http://schemas.microsoft.com/office/drawing/2014/main" id="{07651D68-3A35-7F53-AD89-4B1E98DBFC2A}"/>
                      </a:ext>
                    </a:extLst>
                  </p:cNvPr>
                  <p:cNvGrpSpPr/>
                  <p:nvPr/>
                </p:nvGrpSpPr>
                <p:grpSpPr>
                  <a:xfrm>
                    <a:off x="13583285" y="451465"/>
                    <a:ext cx="62865" cy="63737"/>
                    <a:chOff x="13583285" y="451465"/>
                    <a:chExt cx="62865" cy="63737"/>
                  </a:xfrm>
                </p:grpSpPr>
                <p:sp>
                  <p:nvSpPr>
                    <p:cNvPr id="262" name="Freeform 261">
                      <a:extLst>
                        <a:ext uri="{FF2B5EF4-FFF2-40B4-BE49-F238E27FC236}">
                          <a16:creationId xmlns:a16="http://schemas.microsoft.com/office/drawing/2014/main" id="{6D3B5F6A-8F5E-9383-64E6-A819CD7FE204}"/>
                        </a:ext>
                      </a:extLst>
                    </p:cNvPr>
                    <p:cNvSpPr/>
                    <p:nvPr/>
                  </p:nvSpPr>
                  <p:spPr>
                    <a:xfrm>
                      <a:off x="13583285" y="48285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3" name="Freeform 262">
                      <a:extLst>
                        <a:ext uri="{FF2B5EF4-FFF2-40B4-BE49-F238E27FC236}">
                          <a16:creationId xmlns:a16="http://schemas.microsoft.com/office/drawing/2014/main" id="{75764804-4885-EF3F-9346-9C15FC7E72EB}"/>
                        </a:ext>
                      </a:extLst>
                    </p:cNvPr>
                    <p:cNvSpPr/>
                    <p:nvPr/>
                  </p:nvSpPr>
                  <p:spPr>
                    <a:xfrm>
                      <a:off x="13614718"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4" name="Graphic 19">
                    <a:extLst>
                      <a:ext uri="{FF2B5EF4-FFF2-40B4-BE49-F238E27FC236}">
                        <a16:creationId xmlns:a16="http://schemas.microsoft.com/office/drawing/2014/main" id="{6896BB8B-C199-B45E-7D1C-03575C10DB43}"/>
                      </a:ext>
                    </a:extLst>
                  </p:cNvPr>
                  <p:cNvGrpSpPr/>
                  <p:nvPr/>
                </p:nvGrpSpPr>
                <p:grpSpPr>
                  <a:xfrm>
                    <a:off x="13587095" y="451465"/>
                    <a:ext cx="62864" cy="63737"/>
                    <a:chOff x="13587095" y="451465"/>
                    <a:chExt cx="62864" cy="63737"/>
                  </a:xfrm>
                </p:grpSpPr>
                <p:sp>
                  <p:nvSpPr>
                    <p:cNvPr id="265" name="Freeform 264">
                      <a:extLst>
                        <a:ext uri="{FF2B5EF4-FFF2-40B4-BE49-F238E27FC236}">
                          <a16:creationId xmlns:a16="http://schemas.microsoft.com/office/drawing/2014/main" id="{B4D7B115-3712-CFAA-5934-D52EEA91F0B9}"/>
                        </a:ext>
                      </a:extLst>
                    </p:cNvPr>
                    <p:cNvSpPr/>
                    <p:nvPr/>
                  </p:nvSpPr>
                  <p:spPr>
                    <a:xfrm>
                      <a:off x="13587095" y="482858"/>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6" name="Freeform 265">
                      <a:extLst>
                        <a:ext uri="{FF2B5EF4-FFF2-40B4-BE49-F238E27FC236}">
                          <a16:creationId xmlns:a16="http://schemas.microsoft.com/office/drawing/2014/main" id="{662C5FDE-8983-8F2F-7091-81A724B8B98B}"/>
                        </a:ext>
                      </a:extLst>
                    </p:cNvPr>
                    <p:cNvSpPr/>
                    <p:nvPr/>
                  </p:nvSpPr>
                  <p:spPr>
                    <a:xfrm>
                      <a:off x="13618528"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67" name="Graphic 19">
                    <a:extLst>
                      <a:ext uri="{FF2B5EF4-FFF2-40B4-BE49-F238E27FC236}">
                        <a16:creationId xmlns:a16="http://schemas.microsoft.com/office/drawing/2014/main" id="{E29C78C6-48B1-C62F-1A38-46775576EE2D}"/>
                      </a:ext>
                    </a:extLst>
                  </p:cNvPr>
                  <p:cNvGrpSpPr/>
                  <p:nvPr/>
                </p:nvGrpSpPr>
                <p:grpSpPr>
                  <a:xfrm>
                    <a:off x="13590905" y="451465"/>
                    <a:ext cx="62865" cy="63737"/>
                    <a:chOff x="13590905" y="451465"/>
                    <a:chExt cx="62865" cy="63737"/>
                  </a:xfrm>
                </p:grpSpPr>
                <p:sp>
                  <p:nvSpPr>
                    <p:cNvPr id="268" name="Freeform 267">
                      <a:extLst>
                        <a:ext uri="{FF2B5EF4-FFF2-40B4-BE49-F238E27FC236}">
                          <a16:creationId xmlns:a16="http://schemas.microsoft.com/office/drawing/2014/main" id="{FCA19A62-1C4F-C4EB-4E74-B379ADEC1950}"/>
                        </a:ext>
                      </a:extLst>
                    </p:cNvPr>
                    <p:cNvSpPr/>
                    <p:nvPr/>
                  </p:nvSpPr>
                  <p:spPr>
                    <a:xfrm>
                      <a:off x="13590905" y="48285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69" name="Freeform 268">
                      <a:extLst>
                        <a:ext uri="{FF2B5EF4-FFF2-40B4-BE49-F238E27FC236}">
                          <a16:creationId xmlns:a16="http://schemas.microsoft.com/office/drawing/2014/main" id="{E41F56CE-BBCA-5554-568A-15F898E7C3FA}"/>
                        </a:ext>
                      </a:extLst>
                    </p:cNvPr>
                    <p:cNvSpPr/>
                    <p:nvPr/>
                  </p:nvSpPr>
                  <p:spPr>
                    <a:xfrm>
                      <a:off x="13622338"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0" name="Graphic 19">
                    <a:extLst>
                      <a:ext uri="{FF2B5EF4-FFF2-40B4-BE49-F238E27FC236}">
                        <a16:creationId xmlns:a16="http://schemas.microsoft.com/office/drawing/2014/main" id="{DACF4D87-D8EE-1B31-1E53-22959630CA88}"/>
                      </a:ext>
                    </a:extLst>
                  </p:cNvPr>
                  <p:cNvGrpSpPr/>
                  <p:nvPr/>
                </p:nvGrpSpPr>
                <p:grpSpPr>
                  <a:xfrm>
                    <a:off x="13594715" y="451465"/>
                    <a:ext cx="63817" cy="63737"/>
                    <a:chOff x="13594715" y="451465"/>
                    <a:chExt cx="63817" cy="63737"/>
                  </a:xfrm>
                </p:grpSpPr>
                <p:sp>
                  <p:nvSpPr>
                    <p:cNvPr id="271" name="Freeform 270">
                      <a:extLst>
                        <a:ext uri="{FF2B5EF4-FFF2-40B4-BE49-F238E27FC236}">
                          <a16:creationId xmlns:a16="http://schemas.microsoft.com/office/drawing/2014/main" id="{A5CEE4FC-562A-ADC6-4BE2-CE205B87F9FD}"/>
                        </a:ext>
                      </a:extLst>
                    </p:cNvPr>
                    <p:cNvSpPr/>
                    <p:nvPr/>
                  </p:nvSpPr>
                  <p:spPr>
                    <a:xfrm>
                      <a:off x="13594715" y="48285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2" name="Freeform 271">
                      <a:extLst>
                        <a:ext uri="{FF2B5EF4-FFF2-40B4-BE49-F238E27FC236}">
                          <a16:creationId xmlns:a16="http://schemas.microsoft.com/office/drawing/2014/main" id="{3C2078FE-091D-4BF4-0414-AE2F69EE3201}"/>
                        </a:ext>
                      </a:extLst>
                    </p:cNvPr>
                    <p:cNvSpPr/>
                    <p:nvPr/>
                  </p:nvSpPr>
                  <p:spPr>
                    <a:xfrm>
                      <a:off x="13627100"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3" name="Graphic 19">
                    <a:extLst>
                      <a:ext uri="{FF2B5EF4-FFF2-40B4-BE49-F238E27FC236}">
                        <a16:creationId xmlns:a16="http://schemas.microsoft.com/office/drawing/2014/main" id="{8D470497-F65A-37D7-7F64-6ED399CB6C54}"/>
                      </a:ext>
                    </a:extLst>
                  </p:cNvPr>
                  <p:cNvGrpSpPr/>
                  <p:nvPr/>
                </p:nvGrpSpPr>
                <p:grpSpPr>
                  <a:xfrm>
                    <a:off x="13613765" y="451465"/>
                    <a:ext cx="63817" cy="63737"/>
                    <a:chOff x="13613765" y="451465"/>
                    <a:chExt cx="63817" cy="63737"/>
                  </a:xfrm>
                </p:grpSpPr>
                <p:sp>
                  <p:nvSpPr>
                    <p:cNvPr id="274" name="Freeform 273">
                      <a:extLst>
                        <a:ext uri="{FF2B5EF4-FFF2-40B4-BE49-F238E27FC236}">
                          <a16:creationId xmlns:a16="http://schemas.microsoft.com/office/drawing/2014/main" id="{E44826C0-3C09-5596-09CE-3C2516692860}"/>
                        </a:ext>
                      </a:extLst>
                    </p:cNvPr>
                    <p:cNvSpPr/>
                    <p:nvPr/>
                  </p:nvSpPr>
                  <p:spPr>
                    <a:xfrm>
                      <a:off x="13613765" y="48285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5" name="Freeform 274">
                      <a:extLst>
                        <a:ext uri="{FF2B5EF4-FFF2-40B4-BE49-F238E27FC236}">
                          <a16:creationId xmlns:a16="http://schemas.microsoft.com/office/drawing/2014/main" id="{F1753EB9-2A6D-7204-2687-D591FE649C3D}"/>
                        </a:ext>
                      </a:extLst>
                    </p:cNvPr>
                    <p:cNvSpPr/>
                    <p:nvPr/>
                  </p:nvSpPr>
                  <p:spPr>
                    <a:xfrm>
                      <a:off x="13645198"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6" name="Graphic 19">
                    <a:extLst>
                      <a:ext uri="{FF2B5EF4-FFF2-40B4-BE49-F238E27FC236}">
                        <a16:creationId xmlns:a16="http://schemas.microsoft.com/office/drawing/2014/main" id="{50762202-CAF4-B2C1-66DE-95B206B022F9}"/>
                      </a:ext>
                    </a:extLst>
                  </p:cNvPr>
                  <p:cNvGrpSpPr/>
                  <p:nvPr/>
                </p:nvGrpSpPr>
                <p:grpSpPr>
                  <a:xfrm>
                    <a:off x="13616623" y="451465"/>
                    <a:ext cx="63817" cy="63737"/>
                    <a:chOff x="13616623" y="451465"/>
                    <a:chExt cx="63817" cy="63737"/>
                  </a:xfrm>
                </p:grpSpPr>
                <p:sp>
                  <p:nvSpPr>
                    <p:cNvPr id="277" name="Freeform 276">
                      <a:extLst>
                        <a:ext uri="{FF2B5EF4-FFF2-40B4-BE49-F238E27FC236}">
                          <a16:creationId xmlns:a16="http://schemas.microsoft.com/office/drawing/2014/main" id="{20460EAA-0FFE-D594-D6AD-1928CA8E0EE8}"/>
                        </a:ext>
                      </a:extLst>
                    </p:cNvPr>
                    <p:cNvSpPr/>
                    <p:nvPr/>
                  </p:nvSpPr>
                  <p:spPr>
                    <a:xfrm>
                      <a:off x="13616623" y="48285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78" name="Freeform 277">
                      <a:extLst>
                        <a:ext uri="{FF2B5EF4-FFF2-40B4-BE49-F238E27FC236}">
                          <a16:creationId xmlns:a16="http://schemas.microsoft.com/office/drawing/2014/main" id="{9C0DBBD5-442F-D800-518F-D27CD99F3A99}"/>
                        </a:ext>
                      </a:extLst>
                    </p:cNvPr>
                    <p:cNvSpPr/>
                    <p:nvPr/>
                  </p:nvSpPr>
                  <p:spPr>
                    <a:xfrm>
                      <a:off x="13648055"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79" name="Graphic 19">
                    <a:extLst>
                      <a:ext uri="{FF2B5EF4-FFF2-40B4-BE49-F238E27FC236}">
                        <a16:creationId xmlns:a16="http://schemas.microsoft.com/office/drawing/2014/main" id="{1378D743-46DF-C9A2-7C0C-3424E9F5D43D}"/>
                      </a:ext>
                    </a:extLst>
                  </p:cNvPr>
                  <p:cNvGrpSpPr/>
                  <p:nvPr/>
                </p:nvGrpSpPr>
                <p:grpSpPr>
                  <a:xfrm>
                    <a:off x="13629005" y="451465"/>
                    <a:ext cx="63817" cy="63737"/>
                    <a:chOff x="13629005" y="451465"/>
                    <a:chExt cx="63817" cy="63737"/>
                  </a:xfrm>
                </p:grpSpPr>
                <p:sp>
                  <p:nvSpPr>
                    <p:cNvPr id="280" name="Freeform 279">
                      <a:extLst>
                        <a:ext uri="{FF2B5EF4-FFF2-40B4-BE49-F238E27FC236}">
                          <a16:creationId xmlns:a16="http://schemas.microsoft.com/office/drawing/2014/main" id="{00A217D7-3AE4-3AEB-1D42-CAF3B1C8752A}"/>
                        </a:ext>
                      </a:extLst>
                    </p:cNvPr>
                    <p:cNvSpPr/>
                    <p:nvPr/>
                  </p:nvSpPr>
                  <p:spPr>
                    <a:xfrm>
                      <a:off x="13629005" y="48285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1" name="Freeform 280">
                      <a:extLst>
                        <a:ext uri="{FF2B5EF4-FFF2-40B4-BE49-F238E27FC236}">
                          <a16:creationId xmlns:a16="http://schemas.microsoft.com/office/drawing/2014/main" id="{777D090A-9891-D485-89D5-0CB24C726C02}"/>
                        </a:ext>
                      </a:extLst>
                    </p:cNvPr>
                    <p:cNvSpPr/>
                    <p:nvPr/>
                  </p:nvSpPr>
                  <p:spPr>
                    <a:xfrm>
                      <a:off x="13661390"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2" name="Graphic 19">
                    <a:extLst>
                      <a:ext uri="{FF2B5EF4-FFF2-40B4-BE49-F238E27FC236}">
                        <a16:creationId xmlns:a16="http://schemas.microsoft.com/office/drawing/2014/main" id="{F2BD5650-AB39-9D99-4B37-A89002E548C0}"/>
                      </a:ext>
                    </a:extLst>
                  </p:cNvPr>
                  <p:cNvGrpSpPr/>
                  <p:nvPr/>
                </p:nvGrpSpPr>
                <p:grpSpPr>
                  <a:xfrm>
                    <a:off x="13633768" y="451465"/>
                    <a:ext cx="62865" cy="63737"/>
                    <a:chOff x="13633768" y="451465"/>
                    <a:chExt cx="62865" cy="63737"/>
                  </a:xfrm>
                </p:grpSpPr>
                <p:sp>
                  <p:nvSpPr>
                    <p:cNvPr id="283" name="Freeform 282">
                      <a:extLst>
                        <a:ext uri="{FF2B5EF4-FFF2-40B4-BE49-F238E27FC236}">
                          <a16:creationId xmlns:a16="http://schemas.microsoft.com/office/drawing/2014/main" id="{628F56CA-DCA9-BBDC-D7FE-AB0893C285C3}"/>
                        </a:ext>
                      </a:extLst>
                    </p:cNvPr>
                    <p:cNvSpPr/>
                    <p:nvPr/>
                  </p:nvSpPr>
                  <p:spPr>
                    <a:xfrm>
                      <a:off x="13633768" y="48285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4" name="Freeform 283">
                      <a:extLst>
                        <a:ext uri="{FF2B5EF4-FFF2-40B4-BE49-F238E27FC236}">
                          <a16:creationId xmlns:a16="http://schemas.microsoft.com/office/drawing/2014/main" id="{9ED3870B-01FE-605D-E8C4-994B620176EF}"/>
                        </a:ext>
                      </a:extLst>
                    </p:cNvPr>
                    <p:cNvSpPr/>
                    <p:nvPr/>
                  </p:nvSpPr>
                  <p:spPr>
                    <a:xfrm>
                      <a:off x="13665200"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5" name="Graphic 19">
                    <a:extLst>
                      <a:ext uri="{FF2B5EF4-FFF2-40B4-BE49-F238E27FC236}">
                        <a16:creationId xmlns:a16="http://schemas.microsoft.com/office/drawing/2014/main" id="{216D5BFF-6A5E-D5E8-38B1-5AA15D0C32EB}"/>
                      </a:ext>
                    </a:extLst>
                  </p:cNvPr>
                  <p:cNvGrpSpPr/>
                  <p:nvPr/>
                </p:nvGrpSpPr>
                <p:grpSpPr>
                  <a:xfrm>
                    <a:off x="13662343" y="451465"/>
                    <a:ext cx="62865" cy="63737"/>
                    <a:chOff x="13662343" y="451465"/>
                    <a:chExt cx="62865" cy="63737"/>
                  </a:xfrm>
                </p:grpSpPr>
                <p:sp>
                  <p:nvSpPr>
                    <p:cNvPr id="286" name="Freeform 285">
                      <a:extLst>
                        <a:ext uri="{FF2B5EF4-FFF2-40B4-BE49-F238E27FC236}">
                          <a16:creationId xmlns:a16="http://schemas.microsoft.com/office/drawing/2014/main" id="{86F9401E-4037-92A5-B992-1224F545E7E0}"/>
                        </a:ext>
                      </a:extLst>
                    </p:cNvPr>
                    <p:cNvSpPr/>
                    <p:nvPr/>
                  </p:nvSpPr>
                  <p:spPr>
                    <a:xfrm>
                      <a:off x="13662343" y="48285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87" name="Freeform 286">
                      <a:extLst>
                        <a:ext uri="{FF2B5EF4-FFF2-40B4-BE49-F238E27FC236}">
                          <a16:creationId xmlns:a16="http://schemas.microsoft.com/office/drawing/2014/main" id="{22A32D03-BCD0-DBDA-9AC0-202C97BCDD08}"/>
                        </a:ext>
                      </a:extLst>
                    </p:cNvPr>
                    <p:cNvSpPr/>
                    <p:nvPr/>
                  </p:nvSpPr>
                  <p:spPr>
                    <a:xfrm>
                      <a:off x="13693775"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88" name="Graphic 19">
                    <a:extLst>
                      <a:ext uri="{FF2B5EF4-FFF2-40B4-BE49-F238E27FC236}">
                        <a16:creationId xmlns:a16="http://schemas.microsoft.com/office/drawing/2014/main" id="{C4C64114-9537-B59B-F8A5-BBF61586B830}"/>
                      </a:ext>
                    </a:extLst>
                  </p:cNvPr>
                  <p:cNvGrpSpPr/>
                  <p:nvPr/>
                </p:nvGrpSpPr>
                <p:grpSpPr>
                  <a:xfrm>
                    <a:off x="13667105" y="451465"/>
                    <a:ext cx="62865" cy="63737"/>
                    <a:chOff x="13667105" y="451465"/>
                    <a:chExt cx="62865" cy="63737"/>
                  </a:xfrm>
                </p:grpSpPr>
                <p:sp>
                  <p:nvSpPr>
                    <p:cNvPr id="289" name="Freeform 288">
                      <a:extLst>
                        <a:ext uri="{FF2B5EF4-FFF2-40B4-BE49-F238E27FC236}">
                          <a16:creationId xmlns:a16="http://schemas.microsoft.com/office/drawing/2014/main" id="{35069BA6-D852-D9A9-2EA8-658B938AB07B}"/>
                        </a:ext>
                      </a:extLst>
                    </p:cNvPr>
                    <p:cNvSpPr/>
                    <p:nvPr/>
                  </p:nvSpPr>
                  <p:spPr>
                    <a:xfrm>
                      <a:off x="13667105" y="48285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0" name="Freeform 289">
                      <a:extLst>
                        <a:ext uri="{FF2B5EF4-FFF2-40B4-BE49-F238E27FC236}">
                          <a16:creationId xmlns:a16="http://schemas.microsoft.com/office/drawing/2014/main" id="{BCC25E4F-259E-D759-FE19-F37F75C057C4}"/>
                        </a:ext>
                      </a:extLst>
                    </p:cNvPr>
                    <p:cNvSpPr/>
                    <p:nvPr/>
                  </p:nvSpPr>
                  <p:spPr>
                    <a:xfrm>
                      <a:off x="13698538" y="451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1" name="Graphic 19">
                    <a:extLst>
                      <a:ext uri="{FF2B5EF4-FFF2-40B4-BE49-F238E27FC236}">
                        <a16:creationId xmlns:a16="http://schemas.microsoft.com/office/drawing/2014/main" id="{7ED876C5-A2FF-3F82-0677-79D91C0D9ACA}"/>
                      </a:ext>
                    </a:extLst>
                  </p:cNvPr>
                  <p:cNvGrpSpPr/>
                  <p:nvPr/>
                </p:nvGrpSpPr>
                <p:grpSpPr>
                  <a:xfrm>
                    <a:off x="13675678" y="463832"/>
                    <a:ext cx="62864" cy="62786"/>
                    <a:chOff x="13675678" y="463832"/>
                    <a:chExt cx="62864" cy="62786"/>
                  </a:xfrm>
                </p:grpSpPr>
                <p:sp>
                  <p:nvSpPr>
                    <p:cNvPr id="292" name="Freeform 291">
                      <a:extLst>
                        <a:ext uri="{FF2B5EF4-FFF2-40B4-BE49-F238E27FC236}">
                          <a16:creationId xmlns:a16="http://schemas.microsoft.com/office/drawing/2014/main" id="{AD5FCE1E-ECFE-A668-8F02-A51A29BAF640}"/>
                        </a:ext>
                      </a:extLst>
                    </p:cNvPr>
                    <p:cNvSpPr/>
                    <p:nvPr/>
                  </p:nvSpPr>
                  <p:spPr>
                    <a:xfrm>
                      <a:off x="13675678" y="495225"/>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3" name="Freeform 292">
                      <a:extLst>
                        <a:ext uri="{FF2B5EF4-FFF2-40B4-BE49-F238E27FC236}">
                          <a16:creationId xmlns:a16="http://schemas.microsoft.com/office/drawing/2014/main" id="{4A08D41A-2D02-1687-F603-C77146E29C8B}"/>
                        </a:ext>
                      </a:extLst>
                    </p:cNvPr>
                    <p:cNvSpPr/>
                    <p:nvPr/>
                  </p:nvSpPr>
                  <p:spPr>
                    <a:xfrm>
                      <a:off x="13707110" y="46383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4" name="Graphic 19">
                    <a:extLst>
                      <a:ext uri="{FF2B5EF4-FFF2-40B4-BE49-F238E27FC236}">
                        <a16:creationId xmlns:a16="http://schemas.microsoft.com/office/drawing/2014/main" id="{F9A1D662-2E34-4010-996E-92272B8E5FCB}"/>
                      </a:ext>
                    </a:extLst>
                  </p:cNvPr>
                  <p:cNvGrpSpPr/>
                  <p:nvPr/>
                </p:nvGrpSpPr>
                <p:grpSpPr>
                  <a:xfrm>
                    <a:off x="13678535" y="463832"/>
                    <a:ext cx="62865" cy="62786"/>
                    <a:chOff x="13678535" y="463832"/>
                    <a:chExt cx="62865" cy="62786"/>
                  </a:xfrm>
                </p:grpSpPr>
                <p:sp>
                  <p:nvSpPr>
                    <p:cNvPr id="295" name="Freeform 294">
                      <a:extLst>
                        <a:ext uri="{FF2B5EF4-FFF2-40B4-BE49-F238E27FC236}">
                          <a16:creationId xmlns:a16="http://schemas.microsoft.com/office/drawing/2014/main" id="{770AC317-05DE-C598-2DF8-BF1C2BF6EEAD}"/>
                        </a:ext>
                      </a:extLst>
                    </p:cNvPr>
                    <p:cNvSpPr/>
                    <p:nvPr/>
                  </p:nvSpPr>
                  <p:spPr>
                    <a:xfrm>
                      <a:off x="13678535" y="495225"/>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6" name="Freeform 295">
                      <a:extLst>
                        <a:ext uri="{FF2B5EF4-FFF2-40B4-BE49-F238E27FC236}">
                          <a16:creationId xmlns:a16="http://schemas.microsoft.com/office/drawing/2014/main" id="{CF68C38C-CB9B-B011-7198-570D2762015A}"/>
                        </a:ext>
                      </a:extLst>
                    </p:cNvPr>
                    <p:cNvSpPr/>
                    <p:nvPr/>
                  </p:nvSpPr>
                  <p:spPr>
                    <a:xfrm>
                      <a:off x="13709968" y="46383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297" name="Graphic 19">
                    <a:extLst>
                      <a:ext uri="{FF2B5EF4-FFF2-40B4-BE49-F238E27FC236}">
                        <a16:creationId xmlns:a16="http://schemas.microsoft.com/office/drawing/2014/main" id="{C2B3AC18-2192-E964-A6F7-D1D4CFE5F23B}"/>
                      </a:ext>
                    </a:extLst>
                  </p:cNvPr>
                  <p:cNvGrpSpPr/>
                  <p:nvPr/>
                </p:nvGrpSpPr>
                <p:grpSpPr>
                  <a:xfrm>
                    <a:off x="13683298" y="462880"/>
                    <a:ext cx="62865" cy="63737"/>
                    <a:chOff x="13683298" y="462880"/>
                    <a:chExt cx="62865" cy="63737"/>
                  </a:xfrm>
                </p:grpSpPr>
                <p:sp>
                  <p:nvSpPr>
                    <p:cNvPr id="298" name="Freeform 297">
                      <a:extLst>
                        <a:ext uri="{FF2B5EF4-FFF2-40B4-BE49-F238E27FC236}">
                          <a16:creationId xmlns:a16="http://schemas.microsoft.com/office/drawing/2014/main" id="{4F0FE848-8933-C343-2F78-6736ED98CB5D}"/>
                        </a:ext>
                      </a:extLst>
                    </p:cNvPr>
                    <p:cNvSpPr/>
                    <p:nvPr/>
                  </p:nvSpPr>
                  <p:spPr>
                    <a:xfrm>
                      <a:off x="13683298" y="49427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99" name="Freeform 298">
                      <a:extLst>
                        <a:ext uri="{FF2B5EF4-FFF2-40B4-BE49-F238E27FC236}">
                          <a16:creationId xmlns:a16="http://schemas.microsoft.com/office/drawing/2014/main" id="{0FC6E208-CC8C-F602-DB5C-A20F2AD48F92}"/>
                        </a:ext>
                      </a:extLst>
                    </p:cNvPr>
                    <p:cNvSpPr/>
                    <p:nvPr/>
                  </p:nvSpPr>
                  <p:spPr>
                    <a:xfrm>
                      <a:off x="13714730" y="46288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0" name="Graphic 19">
                    <a:extLst>
                      <a:ext uri="{FF2B5EF4-FFF2-40B4-BE49-F238E27FC236}">
                        <a16:creationId xmlns:a16="http://schemas.microsoft.com/office/drawing/2014/main" id="{D38AD29E-4AFD-D134-B8F0-230CFE116C70}"/>
                      </a:ext>
                    </a:extLst>
                  </p:cNvPr>
                  <p:cNvGrpSpPr/>
                  <p:nvPr/>
                </p:nvGrpSpPr>
                <p:grpSpPr>
                  <a:xfrm>
                    <a:off x="13694728" y="462880"/>
                    <a:ext cx="63817" cy="63737"/>
                    <a:chOff x="13694728" y="462880"/>
                    <a:chExt cx="63817" cy="63737"/>
                  </a:xfrm>
                </p:grpSpPr>
                <p:sp>
                  <p:nvSpPr>
                    <p:cNvPr id="301" name="Freeform 300">
                      <a:extLst>
                        <a:ext uri="{FF2B5EF4-FFF2-40B4-BE49-F238E27FC236}">
                          <a16:creationId xmlns:a16="http://schemas.microsoft.com/office/drawing/2014/main" id="{248374A5-9567-7FC8-5DD7-F28C66619158}"/>
                        </a:ext>
                      </a:extLst>
                    </p:cNvPr>
                    <p:cNvSpPr/>
                    <p:nvPr/>
                  </p:nvSpPr>
                  <p:spPr>
                    <a:xfrm>
                      <a:off x="13694728" y="494274"/>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2" name="Freeform 301">
                      <a:extLst>
                        <a:ext uri="{FF2B5EF4-FFF2-40B4-BE49-F238E27FC236}">
                          <a16:creationId xmlns:a16="http://schemas.microsoft.com/office/drawing/2014/main" id="{CA8E9A97-D6FB-CC12-F3A7-BEAEF2AC8783}"/>
                        </a:ext>
                      </a:extLst>
                    </p:cNvPr>
                    <p:cNvSpPr/>
                    <p:nvPr/>
                  </p:nvSpPr>
                  <p:spPr>
                    <a:xfrm>
                      <a:off x="13727113" y="46288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3" name="Graphic 19">
                    <a:extLst>
                      <a:ext uri="{FF2B5EF4-FFF2-40B4-BE49-F238E27FC236}">
                        <a16:creationId xmlns:a16="http://schemas.microsoft.com/office/drawing/2014/main" id="{4AFBA1B7-1763-BC15-DAAE-A6B7933970DF}"/>
                      </a:ext>
                    </a:extLst>
                  </p:cNvPr>
                  <p:cNvGrpSpPr/>
                  <p:nvPr/>
                </p:nvGrpSpPr>
                <p:grpSpPr>
                  <a:xfrm>
                    <a:off x="13700443" y="462880"/>
                    <a:ext cx="62865" cy="63737"/>
                    <a:chOff x="13700443" y="462880"/>
                    <a:chExt cx="62865" cy="63737"/>
                  </a:xfrm>
                </p:grpSpPr>
                <p:sp>
                  <p:nvSpPr>
                    <p:cNvPr id="304" name="Freeform 303">
                      <a:extLst>
                        <a:ext uri="{FF2B5EF4-FFF2-40B4-BE49-F238E27FC236}">
                          <a16:creationId xmlns:a16="http://schemas.microsoft.com/office/drawing/2014/main" id="{05699F9E-47F7-C636-B689-40EED723A08C}"/>
                        </a:ext>
                      </a:extLst>
                    </p:cNvPr>
                    <p:cNvSpPr/>
                    <p:nvPr/>
                  </p:nvSpPr>
                  <p:spPr>
                    <a:xfrm>
                      <a:off x="13700443" y="49427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5" name="Freeform 304">
                      <a:extLst>
                        <a:ext uri="{FF2B5EF4-FFF2-40B4-BE49-F238E27FC236}">
                          <a16:creationId xmlns:a16="http://schemas.microsoft.com/office/drawing/2014/main" id="{1D8F473C-C607-C6DA-AFF4-1082825F903A}"/>
                        </a:ext>
                      </a:extLst>
                    </p:cNvPr>
                    <p:cNvSpPr/>
                    <p:nvPr/>
                  </p:nvSpPr>
                  <p:spPr>
                    <a:xfrm>
                      <a:off x="13731875" y="46288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6" name="Graphic 19">
                    <a:extLst>
                      <a:ext uri="{FF2B5EF4-FFF2-40B4-BE49-F238E27FC236}">
                        <a16:creationId xmlns:a16="http://schemas.microsoft.com/office/drawing/2014/main" id="{84899C60-2F0C-30B8-9732-E20800E603C8}"/>
                      </a:ext>
                    </a:extLst>
                  </p:cNvPr>
                  <p:cNvGrpSpPr/>
                  <p:nvPr/>
                </p:nvGrpSpPr>
                <p:grpSpPr>
                  <a:xfrm>
                    <a:off x="13705205" y="462880"/>
                    <a:ext cx="63817" cy="63737"/>
                    <a:chOff x="13705205" y="462880"/>
                    <a:chExt cx="63817" cy="63737"/>
                  </a:xfrm>
                </p:grpSpPr>
                <p:sp>
                  <p:nvSpPr>
                    <p:cNvPr id="307" name="Freeform 306">
                      <a:extLst>
                        <a:ext uri="{FF2B5EF4-FFF2-40B4-BE49-F238E27FC236}">
                          <a16:creationId xmlns:a16="http://schemas.microsoft.com/office/drawing/2014/main" id="{2681CDA2-E307-B63D-F1A2-139CC3C54F9C}"/>
                        </a:ext>
                      </a:extLst>
                    </p:cNvPr>
                    <p:cNvSpPr/>
                    <p:nvPr/>
                  </p:nvSpPr>
                  <p:spPr>
                    <a:xfrm>
                      <a:off x="13705205" y="494274"/>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08" name="Freeform 307">
                      <a:extLst>
                        <a:ext uri="{FF2B5EF4-FFF2-40B4-BE49-F238E27FC236}">
                          <a16:creationId xmlns:a16="http://schemas.microsoft.com/office/drawing/2014/main" id="{CB5CBEF9-F055-C7E7-63E1-1B494B21562A}"/>
                        </a:ext>
                      </a:extLst>
                    </p:cNvPr>
                    <p:cNvSpPr/>
                    <p:nvPr/>
                  </p:nvSpPr>
                  <p:spPr>
                    <a:xfrm>
                      <a:off x="13737590" y="46288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09" name="Graphic 19">
                    <a:extLst>
                      <a:ext uri="{FF2B5EF4-FFF2-40B4-BE49-F238E27FC236}">
                        <a16:creationId xmlns:a16="http://schemas.microsoft.com/office/drawing/2014/main" id="{00BEEA71-61D6-7679-B0C5-FCFB162A3FA5}"/>
                      </a:ext>
                    </a:extLst>
                  </p:cNvPr>
                  <p:cNvGrpSpPr/>
                  <p:nvPr/>
                </p:nvGrpSpPr>
                <p:grpSpPr>
                  <a:xfrm>
                    <a:off x="13710920" y="462880"/>
                    <a:ext cx="62864" cy="63737"/>
                    <a:chOff x="13710920" y="462880"/>
                    <a:chExt cx="62864" cy="63737"/>
                  </a:xfrm>
                </p:grpSpPr>
                <p:sp>
                  <p:nvSpPr>
                    <p:cNvPr id="310" name="Freeform 309">
                      <a:extLst>
                        <a:ext uri="{FF2B5EF4-FFF2-40B4-BE49-F238E27FC236}">
                          <a16:creationId xmlns:a16="http://schemas.microsoft.com/office/drawing/2014/main" id="{045405B7-4906-BF9B-F359-D2D7FD9DD5F3}"/>
                        </a:ext>
                      </a:extLst>
                    </p:cNvPr>
                    <p:cNvSpPr/>
                    <p:nvPr/>
                  </p:nvSpPr>
                  <p:spPr>
                    <a:xfrm>
                      <a:off x="13710920" y="494274"/>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1" name="Freeform 310">
                      <a:extLst>
                        <a:ext uri="{FF2B5EF4-FFF2-40B4-BE49-F238E27FC236}">
                          <a16:creationId xmlns:a16="http://schemas.microsoft.com/office/drawing/2014/main" id="{3A23EFDA-867C-7DF3-5C29-2A537C0470FD}"/>
                        </a:ext>
                      </a:extLst>
                    </p:cNvPr>
                    <p:cNvSpPr/>
                    <p:nvPr/>
                  </p:nvSpPr>
                  <p:spPr>
                    <a:xfrm>
                      <a:off x="13742353" y="46288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12" name="Graphic 19">
                    <a:extLst>
                      <a:ext uri="{FF2B5EF4-FFF2-40B4-BE49-F238E27FC236}">
                        <a16:creationId xmlns:a16="http://schemas.microsoft.com/office/drawing/2014/main" id="{9DF5476B-A102-811A-26A9-1B7D435F4F19}"/>
                      </a:ext>
                    </a:extLst>
                  </p:cNvPr>
                  <p:cNvGrpSpPr/>
                  <p:nvPr/>
                </p:nvGrpSpPr>
                <p:grpSpPr>
                  <a:xfrm>
                    <a:off x="13716635" y="462880"/>
                    <a:ext cx="62865" cy="63737"/>
                    <a:chOff x="13716635" y="462880"/>
                    <a:chExt cx="62865" cy="63737"/>
                  </a:xfrm>
                </p:grpSpPr>
                <p:sp>
                  <p:nvSpPr>
                    <p:cNvPr id="313" name="Freeform 312">
                      <a:extLst>
                        <a:ext uri="{FF2B5EF4-FFF2-40B4-BE49-F238E27FC236}">
                          <a16:creationId xmlns:a16="http://schemas.microsoft.com/office/drawing/2014/main" id="{F67AD304-7199-41B8-A3EF-11D4232A8A96}"/>
                        </a:ext>
                      </a:extLst>
                    </p:cNvPr>
                    <p:cNvSpPr/>
                    <p:nvPr/>
                  </p:nvSpPr>
                  <p:spPr>
                    <a:xfrm>
                      <a:off x="13716635" y="49427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4" name="Freeform 313">
                      <a:extLst>
                        <a:ext uri="{FF2B5EF4-FFF2-40B4-BE49-F238E27FC236}">
                          <a16:creationId xmlns:a16="http://schemas.microsoft.com/office/drawing/2014/main" id="{55D17E95-BD3F-7113-7A6D-5F4A8C53CABF}"/>
                        </a:ext>
                      </a:extLst>
                    </p:cNvPr>
                    <p:cNvSpPr/>
                    <p:nvPr/>
                  </p:nvSpPr>
                  <p:spPr>
                    <a:xfrm>
                      <a:off x="13748068" y="46288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15" name="Graphic 19">
                    <a:extLst>
                      <a:ext uri="{FF2B5EF4-FFF2-40B4-BE49-F238E27FC236}">
                        <a16:creationId xmlns:a16="http://schemas.microsoft.com/office/drawing/2014/main" id="{744B6325-6025-1271-B3AD-DB9C768BF7BD}"/>
                      </a:ext>
                    </a:extLst>
                  </p:cNvPr>
                  <p:cNvGrpSpPr/>
                  <p:nvPr/>
                </p:nvGrpSpPr>
                <p:grpSpPr>
                  <a:xfrm>
                    <a:off x="13721398" y="462880"/>
                    <a:ext cx="62865" cy="63737"/>
                    <a:chOff x="13721398" y="462880"/>
                    <a:chExt cx="62865" cy="63737"/>
                  </a:xfrm>
                </p:grpSpPr>
                <p:sp>
                  <p:nvSpPr>
                    <p:cNvPr id="316" name="Freeform 315">
                      <a:extLst>
                        <a:ext uri="{FF2B5EF4-FFF2-40B4-BE49-F238E27FC236}">
                          <a16:creationId xmlns:a16="http://schemas.microsoft.com/office/drawing/2014/main" id="{C090C2AA-EE23-3938-F3E4-C71D45FC62D0}"/>
                        </a:ext>
                      </a:extLst>
                    </p:cNvPr>
                    <p:cNvSpPr/>
                    <p:nvPr/>
                  </p:nvSpPr>
                  <p:spPr>
                    <a:xfrm>
                      <a:off x="13721398" y="49427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17" name="Freeform 316">
                      <a:extLst>
                        <a:ext uri="{FF2B5EF4-FFF2-40B4-BE49-F238E27FC236}">
                          <a16:creationId xmlns:a16="http://schemas.microsoft.com/office/drawing/2014/main" id="{711E4C9E-A22D-D09C-85B7-03664AA72723}"/>
                        </a:ext>
                      </a:extLst>
                    </p:cNvPr>
                    <p:cNvSpPr/>
                    <p:nvPr/>
                  </p:nvSpPr>
                  <p:spPr>
                    <a:xfrm>
                      <a:off x="13752830" y="46288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18" name="Graphic 19">
                    <a:extLst>
                      <a:ext uri="{FF2B5EF4-FFF2-40B4-BE49-F238E27FC236}">
                        <a16:creationId xmlns:a16="http://schemas.microsoft.com/office/drawing/2014/main" id="{0B30123E-D1CD-ADB5-EB89-5EA8398B852C}"/>
                      </a:ext>
                    </a:extLst>
                  </p:cNvPr>
                  <p:cNvGrpSpPr/>
                  <p:nvPr/>
                </p:nvGrpSpPr>
                <p:grpSpPr>
                  <a:xfrm>
                    <a:off x="13727113" y="462880"/>
                    <a:ext cx="62865" cy="63737"/>
                    <a:chOff x="13727113" y="462880"/>
                    <a:chExt cx="62865" cy="63737"/>
                  </a:xfrm>
                </p:grpSpPr>
                <p:sp>
                  <p:nvSpPr>
                    <p:cNvPr id="319" name="Freeform 318">
                      <a:extLst>
                        <a:ext uri="{FF2B5EF4-FFF2-40B4-BE49-F238E27FC236}">
                          <a16:creationId xmlns:a16="http://schemas.microsoft.com/office/drawing/2014/main" id="{58EE72F8-5DAF-73BA-0343-5D4FFDA558A7}"/>
                        </a:ext>
                      </a:extLst>
                    </p:cNvPr>
                    <p:cNvSpPr/>
                    <p:nvPr/>
                  </p:nvSpPr>
                  <p:spPr>
                    <a:xfrm>
                      <a:off x="13727113" y="49427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0" name="Freeform 319">
                      <a:extLst>
                        <a:ext uri="{FF2B5EF4-FFF2-40B4-BE49-F238E27FC236}">
                          <a16:creationId xmlns:a16="http://schemas.microsoft.com/office/drawing/2014/main" id="{1E9E9595-B1C8-4E02-801E-D35BA970D1D0}"/>
                        </a:ext>
                      </a:extLst>
                    </p:cNvPr>
                    <p:cNvSpPr/>
                    <p:nvPr/>
                  </p:nvSpPr>
                  <p:spPr>
                    <a:xfrm>
                      <a:off x="13758545" y="46288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21" name="Graphic 19">
                    <a:extLst>
                      <a:ext uri="{FF2B5EF4-FFF2-40B4-BE49-F238E27FC236}">
                        <a16:creationId xmlns:a16="http://schemas.microsoft.com/office/drawing/2014/main" id="{75BC6BBF-BAC8-D68C-0FE9-441A697C1BB3}"/>
                      </a:ext>
                    </a:extLst>
                  </p:cNvPr>
                  <p:cNvGrpSpPr/>
                  <p:nvPr/>
                </p:nvGrpSpPr>
                <p:grpSpPr>
                  <a:xfrm>
                    <a:off x="13731875" y="462880"/>
                    <a:ext cx="63817" cy="63737"/>
                    <a:chOff x="13731875" y="462880"/>
                    <a:chExt cx="63817" cy="63737"/>
                  </a:xfrm>
                </p:grpSpPr>
                <p:sp>
                  <p:nvSpPr>
                    <p:cNvPr id="322" name="Freeform 321">
                      <a:extLst>
                        <a:ext uri="{FF2B5EF4-FFF2-40B4-BE49-F238E27FC236}">
                          <a16:creationId xmlns:a16="http://schemas.microsoft.com/office/drawing/2014/main" id="{A12F7292-9123-C740-21D6-1F5E11B66605}"/>
                        </a:ext>
                      </a:extLst>
                    </p:cNvPr>
                    <p:cNvSpPr/>
                    <p:nvPr/>
                  </p:nvSpPr>
                  <p:spPr>
                    <a:xfrm>
                      <a:off x="13731875" y="49427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3" name="Freeform 322">
                      <a:extLst>
                        <a:ext uri="{FF2B5EF4-FFF2-40B4-BE49-F238E27FC236}">
                          <a16:creationId xmlns:a16="http://schemas.microsoft.com/office/drawing/2014/main" id="{57E32DC6-C226-7B83-06B5-3754CF8B1887}"/>
                        </a:ext>
                      </a:extLst>
                    </p:cNvPr>
                    <p:cNvSpPr/>
                    <p:nvPr/>
                  </p:nvSpPr>
                  <p:spPr>
                    <a:xfrm>
                      <a:off x="13763308" y="46288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24" name="Graphic 19">
                    <a:extLst>
                      <a:ext uri="{FF2B5EF4-FFF2-40B4-BE49-F238E27FC236}">
                        <a16:creationId xmlns:a16="http://schemas.microsoft.com/office/drawing/2014/main" id="{B74FEE3B-820C-8D79-5599-CD2D00AB0594}"/>
                      </a:ext>
                    </a:extLst>
                  </p:cNvPr>
                  <p:cNvGrpSpPr/>
                  <p:nvPr/>
                </p:nvGrpSpPr>
                <p:grpSpPr>
                  <a:xfrm>
                    <a:off x="13737590" y="462880"/>
                    <a:ext cx="62864" cy="63737"/>
                    <a:chOff x="13737590" y="462880"/>
                    <a:chExt cx="62864" cy="63737"/>
                  </a:xfrm>
                </p:grpSpPr>
                <p:sp>
                  <p:nvSpPr>
                    <p:cNvPr id="325" name="Freeform 324">
                      <a:extLst>
                        <a:ext uri="{FF2B5EF4-FFF2-40B4-BE49-F238E27FC236}">
                          <a16:creationId xmlns:a16="http://schemas.microsoft.com/office/drawing/2014/main" id="{9CAFFBA7-1DFF-8034-5509-4875B0519055}"/>
                        </a:ext>
                      </a:extLst>
                    </p:cNvPr>
                    <p:cNvSpPr/>
                    <p:nvPr/>
                  </p:nvSpPr>
                  <p:spPr>
                    <a:xfrm>
                      <a:off x="13737590" y="494274"/>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6" name="Freeform 325">
                      <a:extLst>
                        <a:ext uri="{FF2B5EF4-FFF2-40B4-BE49-F238E27FC236}">
                          <a16:creationId xmlns:a16="http://schemas.microsoft.com/office/drawing/2014/main" id="{2334D88B-B393-4ADB-5A0C-A7BC0B9494C7}"/>
                        </a:ext>
                      </a:extLst>
                    </p:cNvPr>
                    <p:cNvSpPr/>
                    <p:nvPr/>
                  </p:nvSpPr>
                  <p:spPr>
                    <a:xfrm>
                      <a:off x="13769023" y="46288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27" name="Graphic 19">
                    <a:extLst>
                      <a:ext uri="{FF2B5EF4-FFF2-40B4-BE49-F238E27FC236}">
                        <a16:creationId xmlns:a16="http://schemas.microsoft.com/office/drawing/2014/main" id="{580E5DE0-5DDF-DFC1-FEFF-2036F87DBA22}"/>
                      </a:ext>
                    </a:extLst>
                  </p:cNvPr>
                  <p:cNvGrpSpPr/>
                  <p:nvPr/>
                </p:nvGrpSpPr>
                <p:grpSpPr>
                  <a:xfrm>
                    <a:off x="13749020" y="477150"/>
                    <a:ext cx="62864" cy="62786"/>
                    <a:chOff x="13749020" y="477150"/>
                    <a:chExt cx="62864" cy="62786"/>
                  </a:xfrm>
                </p:grpSpPr>
                <p:sp>
                  <p:nvSpPr>
                    <p:cNvPr id="328" name="Freeform 327">
                      <a:extLst>
                        <a:ext uri="{FF2B5EF4-FFF2-40B4-BE49-F238E27FC236}">
                          <a16:creationId xmlns:a16="http://schemas.microsoft.com/office/drawing/2014/main" id="{BAF9285D-33F5-2F8F-2EAB-D388B8AB27B9}"/>
                        </a:ext>
                      </a:extLst>
                    </p:cNvPr>
                    <p:cNvSpPr/>
                    <p:nvPr/>
                  </p:nvSpPr>
                  <p:spPr>
                    <a:xfrm>
                      <a:off x="13749020" y="50854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29" name="Freeform 328">
                      <a:extLst>
                        <a:ext uri="{FF2B5EF4-FFF2-40B4-BE49-F238E27FC236}">
                          <a16:creationId xmlns:a16="http://schemas.microsoft.com/office/drawing/2014/main" id="{9283B54F-7936-1D06-8BDE-143E936F73BD}"/>
                        </a:ext>
                      </a:extLst>
                    </p:cNvPr>
                    <p:cNvSpPr/>
                    <p:nvPr/>
                  </p:nvSpPr>
                  <p:spPr>
                    <a:xfrm>
                      <a:off x="13780453"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0" name="Graphic 19">
                    <a:extLst>
                      <a:ext uri="{FF2B5EF4-FFF2-40B4-BE49-F238E27FC236}">
                        <a16:creationId xmlns:a16="http://schemas.microsoft.com/office/drawing/2014/main" id="{4E801B1F-3CBC-AFE7-5235-BFB2E82DEFE2}"/>
                      </a:ext>
                    </a:extLst>
                  </p:cNvPr>
                  <p:cNvGrpSpPr/>
                  <p:nvPr/>
                </p:nvGrpSpPr>
                <p:grpSpPr>
                  <a:xfrm>
                    <a:off x="13751878" y="477150"/>
                    <a:ext cx="63817" cy="62786"/>
                    <a:chOff x="13751878" y="477150"/>
                    <a:chExt cx="63817" cy="62786"/>
                  </a:xfrm>
                </p:grpSpPr>
                <p:sp>
                  <p:nvSpPr>
                    <p:cNvPr id="331" name="Freeform 330">
                      <a:extLst>
                        <a:ext uri="{FF2B5EF4-FFF2-40B4-BE49-F238E27FC236}">
                          <a16:creationId xmlns:a16="http://schemas.microsoft.com/office/drawing/2014/main" id="{90EAE192-8CA1-A426-7E09-1A22FBC737D0}"/>
                        </a:ext>
                      </a:extLst>
                    </p:cNvPr>
                    <p:cNvSpPr/>
                    <p:nvPr/>
                  </p:nvSpPr>
                  <p:spPr>
                    <a:xfrm>
                      <a:off x="13751878" y="508543"/>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2" name="Freeform 331">
                      <a:extLst>
                        <a:ext uri="{FF2B5EF4-FFF2-40B4-BE49-F238E27FC236}">
                          <a16:creationId xmlns:a16="http://schemas.microsoft.com/office/drawing/2014/main" id="{461D2EBF-38FA-71EC-D52A-32A6E21A6164}"/>
                        </a:ext>
                      </a:extLst>
                    </p:cNvPr>
                    <p:cNvSpPr/>
                    <p:nvPr/>
                  </p:nvSpPr>
                  <p:spPr>
                    <a:xfrm>
                      <a:off x="13784263"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3" name="Graphic 19">
                    <a:extLst>
                      <a:ext uri="{FF2B5EF4-FFF2-40B4-BE49-F238E27FC236}">
                        <a16:creationId xmlns:a16="http://schemas.microsoft.com/office/drawing/2014/main" id="{E321F468-922D-E9CC-7814-1ED156C35CF7}"/>
                      </a:ext>
                    </a:extLst>
                  </p:cNvPr>
                  <p:cNvGrpSpPr/>
                  <p:nvPr/>
                </p:nvGrpSpPr>
                <p:grpSpPr>
                  <a:xfrm>
                    <a:off x="13776643" y="477150"/>
                    <a:ext cx="62865" cy="62786"/>
                    <a:chOff x="13776643" y="477150"/>
                    <a:chExt cx="62865" cy="62786"/>
                  </a:xfrm>
                </p:grpSpPr>
                <p:sp>
                  <p:nvSpPr>
                    <p:cNvPr id="334" name="Freeform 333">
                      <a:extLst>
                        <a:ext uri="{FF2B5EF4-FFF2-40B4-BE49-F238E27FC236}">
                          <a16:creationId xmlns:a16="http://schemas.microsoft.com/office/drawing/2014/main" id="{10AE300A-A9AA-7FC0-BC55-680BC8301F90}"/>
                        </a:ext>
                      </a:extLst>
                    </p:cNvPr>
                    <p:cNvSpPr/>
                    <p:nvPr/>
                  </p:nvSpPr>
                  <p:spPr>
                    <a:xfrm>
                      <a:off x="13776643" y="50854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5" name="Freeform 334">
                      <a:extLst>
                        <a:ext uri="{FF2B5EF4-FFF2-40B4-BE49-F238E27FC236}">
                          <a16:creationId xmlns:a16="http://schemas.microsoft.com/office/drawing/2014/main" id="{7E594761-D85E-26A3-1A41-95D8A3846C42}"/>
                        </a:ext>
                      </a:extLst>
                    </p:cNvPr>
                    <p:cNvSpPr/>
                    <p:nvPr/>
                  </p:nvSpPr>
                  <p:spPr>
                    <a:xfrm>
                      <a:off x="13808075"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6" name="Graphic 19">
                    <a:extLst>
                      <a:ext uri="{FF2B5EF4-FFF2-40B4-BE49-F238E27FC236}">
                        <a16:creationId xmlns:a16="http://schemas.microsoft.com/office/drawing/2014/main" id="{657D53C5-10C7-15A5-74CF-CCCED8BF24E3}"/>
                      </a:ext>
                    </a:extLst>
                  </p:cNvPr>
                  <p:cNvGrpSpPr/>
                  <p:nvPr/>
                </p:nvGrpSpPr>
                <p:grpSpPr>
                  <a:xfrm>
                    <a:off x="13788073" y="477150"/>
                    <a:ext cx="63817" cy="62786"/>
                    <a:chOff x="13788073" y="477150"/>
                    <a:chExt cx="63817" cy="62786"/>
                  </a:xfrm>
                </p:grpSpPr>
                <p:sp>
                  <p:nvSpPr>
                    <p:cNvPr id="337" name="Freeform 336">
                      <a:extLst>
                        <a:ext uri="{FF2B5EF4-FFF2-40B4-BE49-F238E27FC236}">
                          <a16:creationId xmlns:a16="http://schemas.microsoft.com/office/drawing/2014/main" id="{55715D1F-CE3C-8F44-14A5-004F510F5D3C}"/>
                        </a:ext>
                      </a:extLst>
                    </p:cNvPr>
                    <p:cNvSpPr/>
                    <p:nvPr/>
                  </p:nvSpPr>
                  <p:spPr>
                    <a:xfrm>
                      <a:off x="13788073" y="50854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38" name="Freeform 337">
                      <a:extLst>
                        <a:ext uri="{FF2B5EF4-FFF2-40B4-BE49-F238E27FC236}">
                          <a16:creationId xmlns:a16="http://schemas.microsoft.com/office/drawing/2014/main" id="{CE4EF0A1-6A96-4B2F-EF7A-0581B04191BC}"/>
                        </a:ext>
                      </a:extLst>
                    </p:cNvPr>
                    <p:cNvSpPr/>
                    <p:nvPr/>
                  </p:nvSpPr>
                  <p:spPr>
                    <a:xfrm>
                      <a:off x="13819505"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39" name="Graphic 19">
                    <a:extLst>
                      <a:ext uri="{FF2B5EF4-FFF2-40B4-BE49-F238E27FC236}">
                        <a16:creationId xmlns:a16="http://schemas.microsoft.com/office/drawing/2014/main" id="{C6FC9C98-0097-05A4-ECFD-2E96F49EDD81}"/>
                      </a:ext>
                    </a:extLst>
                  </p:cNvPr>
                  <p:cNvGrpSpPr/>
                  <p:nvPr/>
                </p:nvGrpSpPr>
                <p:grpSpPr>
                  <a:xfrm>
                    <a:off x="13882370" y="477150"/>
                    <a:ext cx="62865" cy="62786"/>
                    <a:chOff x="13882370" y="477150"/>
                    <a:chExt cx="62865" cy="62786"/>
                  </a:xfrm>
                </p:grpSpPr>
                <p:sp>
                  <p:nvSpPr>
                    <p:cNvPr id="340" name="Freeform 339">
                      <a:extLst>
                        <a:ext uri="{FF2B5EF4-FFF2-40B4-BE49-F238E27FC236}">
                          <a16:creationId xmlns:a16="http://schemas.microsoft.com/office/drawing/2014/main" id="{67CCDED2-9B88-6C10-4817-DD4A6BB02752}"/>
                        </a:ext>
                      </a:extLst>
                    </p:cNvPr>
                    <p:cNvSpPr/>
                    <p:nvPr/>
                  </p:nvSpPr>
                  <p:spPr>
                    <a:xfrm>
                      <a:off x="13882370" y="50854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1" name="Freeform 340">
                      <a:extLst>
                        <a:ext uri="{FF2B5EF4-FFF2-40B4-BE49-F238E27FC236}">
                          <a16:creationId xmlns:a16="http://schemas.microsoft.com/office/drawing/2014/main" id="{672DE094-63B2-7621-2C75-1C8990EA3931}"/>
                        </a:ext>
                      </a:extLst>
                    </p:cNvPr>
                    <p:cNvSpPr/>
                    <p:nvPr/>
                  </p:nvSpPr>
                  <p:spPr>
                    <a:xfrm>
                      <a:off x="13913803"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2" name="Graphic 19">
                    <a:extLst>
                      <a:ext uri="{FF2B5EF4-FFF2-40B4-BE49-F238E27FC236}">
                        <a16:creationId xmlns:a16="http://schemas.microsoft.com/office/drawing/2014/main" id="{66EA9CAD-B996-1679-2BFD-CDE0BD1D0A7F}"/>
                      </a:ext>
                    </a:extLst>
                  </p:cNvPr>
                  <p:cNvGrpSpPr/>
                  <p:nvPr/>
                </p:nvGrpSpPr>
                <p:grpSpPr>
                  <a:xfrm>
                    <a:off x="13889990" y="477150"/>
                    <a:ext cx="62865" cy="62786"/>
                    <a:chOff x="13889990" y="477150"/>
                    <a:chExt cx="62865" cy="62786"/>
                  </a:xfrm>
                </p:grpSpPr>
                <p:sp>
                  <p:nvSpPr>
                    <p:cNvPr id="343" name="Freeform 342">
                      <a:extLst>
                        <a:ext uri="{FF2B5EF4-FFF2-40B4-BE49-F238E27FC236}">
                          <a16:creationId xmlns:a16="http://schemas.microsoft.com/office/drawing/2014/main" id="{8FAA1672-5914-EA9D-409C-00474DF71641}"/>
                        </a:ext>
                      </a:extLst>
                    </p:cNvPr>
                    <p:cNvSpPr/>
                    <p:nvPr/>
                  </p:nvSpPr>
                  <p:spPr>
                    <a:xfrm>
                      <a:off x="13889990" y="50854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4" name="Freeform 343">
                      <a:extLst>
                        <a:ext uri="{FF2B5EF4-FFF2-40B4-BE49-F238E27FC236}">
                          <a16:creationId xmlns:a16="http://schemas.microsoft.com/office/drawing/2014/main" id="{8CF31C7D-FE62-B508-1723-8A5B7167EBD0}"/>
                        </a:ext>
                      </a:extLst>
                    </p:cNvPr>
                    <p:cNvSpPr/>
                    <p:nvPr/>
                  </p:nvSpPr>
                  <p:spPr>
                    <a:xfrm>
                      <a:off x="13921423"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5" name="Graphic 19">
                    <a:extLst>
                      <a:ext uri="{FF2B5EF4-FFF2-40B4-BE49-F238E27FC236}">
                        <a16:creationId xmlns:a16="http://schemas.microsoft.com/office/drawing/2014/main" id="{7A9061B9-5795-103C-B176-B4AB8CD20030}"/>
                      </a:ext>
                    </a:extLst>
                  </p:cNvPr>
                  <p:cNvGrpSpPr/>
                  <p:nvPr/>
                </p:nvGrpSpPr>
                <p:grpSpPr>
                  <a:xfrm>
                    <a:off x="13904278" y="477150"/>
                    <a:ext cx="62865" cy="62786"/>
                    <a:chOff x="13904278" y="477150"/>
                    <a:chExt cx="62865" cy="62786"/>
                  </a:xfrm>
                </p:grpSpPr>
                <p:sp>
                  <p:nvSpPr>
                    <p:cNvPr id="346" name="Freeform 345">
                      <a:extLst>
                        <a:ext uri="{FF2B5EF4-FFF2-40B4-BE49-F238E27FC236}">
                          <a16:creationId xmlns:a16="http://schemas.microsoft.com/office/drawing/2014/main" id="{F8A0F511-AF38-CDAD-6139-52F7753AAA27}"/>
                        </a:ext>
                      </a:extLst>
                    </p:cNvPr>
                    <p:cNvSpPr/>
                    <p:nvPr/>
                  </p:nvSpPr>
                  <p:spPr>
                    <a:xfrm>
                      <a:off x="13904278" y="50854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47" name="Freeform 346">
                      <a:extLst>
                        <a:ext uri="{FF2B5EF4-FFF2-40B4-BE49-F238E27FC236}">
                          <a16:creationId xmlns:a16="http://schemas.microsoft.com/office/drawing/2014/main" id="{466A8708-BF4D-1115-643E-2FA5C4F6D8E5}"/>
                        </a:ext>
                      </a:extLst>
                    </p:cNvPr>
                    <p:cNvSpPr/>
                    <p:nvPr/>
                  </p:nvSpPr>
                  <p:spPr>
                    <a:xfrm>
                      <a:off x="13935710"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48" name="Graphic 19">
                    <a:extLst>
                      <a:ext uri="{FF2B5EF4-FFF2-40B4-BE49-F238E27FC236}">
                        <a16:creationId xmlns:a16="http://schemas.microsoft.com/office/drawing/2014/main" id="{09F944DB-6E62-6FC6-7885-1F782E8F8CDE}"/>
                      </a:ext>
                    </a:extLst>
                  </p:cNvPr>
                  <p:cNvGrpSpPr/>
                  <p:nvPr/>
                </p:nvGrpSpPr>
                <p:grpSpPr>
                  <a:xfrm>
                    <a:off x="13914755" y="477150"/>
                    <a:ext cx="62864" cy="62786"/>
                    <a:chOff x="13914755" y="477150"/>
                    <a:chExt cx="62864" cy="62786"/>
                  </a:xfrm>
                </p:grpSpPr>
                <p:sp>
                  <p:nvSpPr>
                    <p:cNvPr id="349" name="Freeform 348">
                      <a:extLst>
                        <a:ext uri="{FF2B5EF4-FFF2-40B4-BE49-F238E27FC236}">
                          <a16:creationId xmlns:a16="http://schemas.microsoft.com/office/drawing/2014/main" id="{8D002908-7EB9-CC8A-DD18-4D4707914285}"/>
                        </a:ext>
                      </a:extLst>
                    </p:cNvPr>
                    <p:cNvSpPr/>
                    <p:nvPr/>
                  </p:nvSpPr>
                  <p:spPr>
                    <a:xfrm>
                      <a:off x="13914755" y="50854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0" name="Freeform 349">
                      <a:extLst>
                        <a:ext uri="{FF2B5EF4-FFF2-40B4-BE49-F238E27FC236}">
                          <a16:creationId xmlns:a16="http://schemas.microsoft.com/office/drawing/2014/main" id="{AFC13870-F289-F482-051C-3AEEDE46A3A5}"/>
                        </a:ext>
                      </a:extLst>
                    </p:cNvPr>
                    <p:cNvSpPr/>
                    <p:nvPr/>
                  </p:nvSpPr>
                  <p:spPr>
                    <a:xfrm>
                      <a:off x="13946188"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1" name="Graphic 19">
                    <a:extLst>
                      <a:ext uri="{FF2B5EF4-FFF2-40B4-BE49-F238E27FC236}">
                        <a16:creationId xmlns:a16="http://schemas.microsoft.com/office/drawing/2014/main" id="{B0D1928E-941B-7F65-23F7-2B16B314154E}"/>
                      </a:ext>
                    </a:extLst>
                  </p:cNvPr>
                  <p:cNvGrpSpPr/>
                  <p:nvPr/>
                </p:nvGrpSpPr>
                <p:grpSpPr>
                  <a:xfrm>
                    <a:off x="13931900" y="477150"/>
                    <a:ext cx="62865" cy="62786"/>
                    <a:chOff x="13931900" y="477150"/>
                    <a:chExt cx="62865" cy="62786"/>
                  </a:xfrm>
                </p:grpSpPr>
                <p:sp>
                  <p:nvSpPr>
                    <p:cNvPr id="352" name="Freeform 351">
                      <a:extLst>
                        <a:ext uri="{FF2B5EF4-FFF2-40B4-BE49-F238E27FC236}">
                          <a16:creationId xmlns:a16="http://schemas.microsoft.com/office/drawing/2014/main" id="{54E5CC09-9FE4-63AF-4E46-F2653D271248}"/>
                        </a:ext>
                      </a:extLst>
                    </p:cNvPr>
                    <p:cNvSpPr/>
                    <p:nvPr/>
                  </p:nvSpPr>
                  <p:spPr>
                    <a:xfrm>
                      <a:off x="13931900" y="50854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3" name="Freeform 352">
                      <a:extLst>
                        <a:ext uri="{FF2B5EF4-FFF2-40B4-BE49-F238E27FC236}">
                          <a16:creationId xmlns:a16="http://schemas.microsoft.com/office/drawing/2014/main" id="{D6570344-F54A-93D8-872F-CDC1814BEE35}"/>
                        </a:ext>
                      </a:extLst>
                    </p:cNvPr>
                    <p:cNvSpPr/>
                    <p:nvPr/>
                  </p:nvSpPr>
                  <p:spPr>
                    <a:xfrm>
                      <a:off x="13963333"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4" name="Graphic 19">
                    <a:extLst>
                      <a:ext uri="{FF2B5EF4-FFF2-40B4-BE49-F238E27FC236}">
                        <a16:creationId xmlns:a16="http://schemas.microsoft.com/office/drawing/2014/main" id="{F31F360F-ECF3-9A04-C386-DC26836C1FF7}"/>
                      </a:ext>
                    </a:extLst>
                  </p:cNvPr>
                  <p:cNvGrpSpPr/>
                  <p:nvPr/>
                </p:nvGrpSpPr>
                <p:grpSpPr>
                  <a:xfrm>
                    <a:off x="13936663" y="477150"/>
                    <a:ext cx="63817" cy="62786"/>
                    <a:chOff x="13936663" y="477150"/>
                    <a:chExt cx="63817" cy="62786"/>
                  </a:xfrm>
                </p:grpSpPr>
                <p:sp>
                  <p:nvSpPr>
                    <p:cNvPr id="355" name="Freeform 354">
                      <a:extLst>
                        <a:ext uri="{FF2B5EF4-FFF2-40B4-BE49-F238E27FC236}">
                          <a16:creationId xmlns:a16="http://schemas.microsoft.com/office/drawing/2014/main" id="{76097707-A355-12AC-B298-D5B7A76A7189}"/>
                        </a:ext>
                      </a:extLst>
                    </p:cNvPr>
                    <p:cNvSpPr/>
                    <p:nvPr/>
                  </p:nvSpPr>
                  <p:spPr>
                    <a:xfrm>
                      <a:off x="13936663" y="50854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6" name="Freeform 355">
                      <a:extLst>
                        <a:ext uri="{FF2B5EF4-FFF2-40B4-BE49-F238E27FC236}">
                          <a16:creationId xmlns:a16="http://schemas.microsoft.com/office/drawing/2014/main" id="{42185CCB-B535-7462-6D0B-108CB7A503C4}"/>
                        </a:ext>
                      </a:extLst>
                    </p:cNvPr>
                    <p:cNvSpPr/>
                    <p:nvPr/>
                  </p:nvSpPr>
                  <p:spPr>
                    <a:xfrm>
                      <a:off x="13969048"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57" name="Graphic 19">
                    <a:extLst>
                      <a:ext uri="{FF2B5EF4-FFF2-40B4-BE49-F238E27FC236}">
                        <a16:creationId xmlns:a16="http://schemas.microsoft.com/office/drawing/2014/main" id="{C96E2247-232B-740C-0392-2D7CA7CF9628}"/>
                      </a:ext>
                    </a:extLst>
                  </p:cNvPr>
                  <p:cNvGrpSpPr/>
                  <p:nvPr/>
                </p:nvGrpSpPr>
                <p:grpSpPr>
                  <a:xfrm>
                    <a:off x="13943330" y="477150"/>
                    <a:ext cx="63817" cy="62786"/>
                    <a:chOff x="13943330" y="477150"/>
                    <a:chExt cx="63817" cy="62786"/>
                  </a:xfrm>
                </p:grpSpPr>
                <p:sp>
                  <p:nvSpPr>
                    <p:cNvPr id="358" name="Freeform 357">
                      <a:extLst>
                        <a:ext uri="{FF2B5EF4-FFF2-40B4-BE49-F238E27FC236}">
                          <a16:creationId xmlns:a16="http://schemas.microsoft.com/office/drawing/2014/main" id="{54089958-0FC4-6994-E2CE-83792AE2EDEA}"/>
                        </a:ext>
                      </a:extLst>
                    </p:cNvPr>
                    <p:cNvSpPr/>
                    <p:nvPr/>
                  </p:nvSpPr>
                  <p:spPr>
                    <a:xfrm>
                      <a:off x="13943330" y="50854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59" name="Freeform 358">
                      <a:extLst>
                        <a:ext uri="{FF2B5EF4-FFF2-40B4-BE49-F238E27FC236}">
                          <a16:creationId xmlns:a16="http://schemas.microsoft.com/office/drawing/2014/main" id="{AB672AD0-8F8A-974D-AB8D-3A6F9F0F9DBF}"/>
                        </a:ext>
                      </a:extLst>
                    </p:cNvPr>
                    <p:cNvSpPr/>
                    <p:nvPr/>
                  </p:nvSpPr>
                  <p:spPr>
                    <a:xfrm>
                      <a:off x="13974763"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0" name="Graphic 19">
                    <a:extLst>
                      <a:ext uri="{FF2B5EF4-FFF2-40B4-BE49-F238E27FC236}">
                        <a16:creationId xmlns:a16="http://schemas.microsoft.com/office/drawing/2014/main" id="{D2DDFAB6-1C96-0255-8104-B8EB71C9EA22}"/>
                      </a:ext>
                    </a:extLst>
                  </p:cNvPr>
                  <p:cNvGrpSpPr/>
                  <p:nvPr/>
                </p:nvGrpSpPr>
                <p:grpSpPr>
                  <a:xfrm>
                    <a:off x="13949998" y="476199"/>
                    <a:ext cx="62865" cy="63737"/>
                    <a:chOff x="13949998" y="476199"/>
                    <a:chExt cx="62865" cy="63737"/>
                  </a:xfrm>
                </p:grpSpPr>
                <p:sp>
                  <p:nvSpPr>
                    <p:cNvPr id="361" name="Freeform 360">
                      <a:extLst>
                        <a:ext uri="{FF2B5EF4-FFF2-40B4-BE49-F238E27FC236}">
                          <a16:creationId xmlns:a16="http://schemas.microsoft.com/office/drawing/2014/main" id="{F3688140-065D-7AC0-049E-52694D7FDE7B}"/>
                        </a:ext>
                      </a:extLst>
                    </p:cNvPr>
                    <p:cNvSpPr/>
                    <p:nvPr/>
                  </p:nvSpPr>
                  <p:spPr>
                    <a:xfrm>
                      <a:off x="13949998" y="50759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2" name="Freeform 361">
                      <a:extLst>
                        <a:ext uri="{FF2B5EF4-FFF2-40B4-BE49-F238E27FC236}">
                          <a16:creationId xmlns:a16="http://schemas.microsoft.com/office/drawing/2014/main" id="{945EF1AF-A566-3F14-C60A-3F5446F67696}"/>
                        </a:ext>
                      </a:extLst>
                    </p:cNvPr>
                    <p:cNvSpPr/>
                    <p:nvPr/>
                  </p:nvSpPr>
                  <p:spPr>
                    <a:xfrm>
                      <a:off x="13981430" y="47619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3" name="Graphic 19">
                    <a:extLst>
                      <a:ext uri="{FF2B5EF4-FFF2-40B4-BE49-F238E27FC236}">
                        <a16:creationId xmlns:a16="http://schemas.microsoft.com/office/drawing/2014/main" id="{C603963A-6EA7-5918-25C7-751436E4D809}"/>
                      </a:ext>
                    </a:extLst>
                  </p:cNvPr>
                  <p:cNvGrpSpPr/>
                  <p:nvPr/>
                </p:nvGrpSpPr>
                <p:grpSpPr>
                  <a:xfrm>
                    <a:off x="13965238" y="476199"/>
                    <a:ext cx="62865" cy="63737"/>
                    <a:chOff x="13965238" y="476199"/>
                    <a:chExt cx="62865" cy="63737"/>
                  </a:xfrm>
                </p:grpSpPr>
                <p:sp>
                  <p:nvSpPr>
                    <p:cNvPr id="364" name="Freeform 363">
                      <a:extLst>
                        <a:ext uri="{FF2B5EF4-FFF2-40B4-BE49-F238E27FC236}">
                          <a16:creationId xmlns:a16="http://schemas.microsoft.com/office/drawing/2014/main" id="{DDE860BD-1BFB-D95B-9480-95660678891D}"/>
                        </a:ext>
                      </a:extLst>
                    </p:cNvPr>
                    <p:cNvSpPr/>
                    <p:nvPr/>
                  </p:nvSpPr>
                  <p:spPr>
                    <a:xfrm>
                      <a:off x="13965238" y="50759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5" name="Freeform 364">
                      <a:extLst>
                        <a:ext uri="{FF2B5EF4-FFF2-40B4-BE49-F238E27FC236}">
                          <a16:creationId xmlns:a16="http://schemas.microsoft.com/office/drawing/2014/main" id="{670427B0-DBB2-0E13-892B-6626BC09E3B3}"/>
                        </a:ext>
                      </a:extLst>
                    </p:cNvPr>
                    <p:cNvSpPr/>
                    <p:nvPr/>
                  </p:nvSpPr>
                  <p:spPr>
                    <a:xfrm>
                      <a:off x="13996670" y="47619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6" name="Graphic 19">
                    <a:extLst>
                      <a:ext uri="{FF2B5EF4-FFF2-40B4-BE49-F238E27FC236}">
                        <a16:creationId xmlns:a16="http://schemas.microsoft.com/office/drawing/2014/main" id="{117D057C-006C-40F9-3321-91629BE59BE3}"/>
                      </a:ext>
                    </a:extLst>
                  </p:cNvPr>
                  <p:cNvGrpSpPr/>
                  <p:nvPr/>
                </p:nvGrpSpPr>
                <p:grpSpPr>
                  <a:xfrm>
                    <a:off x="13976668" y="476199"/>
                    <a:ext cx="62864" cy="63737"/>
                    <a:chOff x="13976668" y="476199"/>
                    <a:chExt cx="62864" cy="63737"/>
                  </a:xfrm>
                </p:grpSpPr>
                <p:sp>
                  <p:nvSpPr>
                    <p:cNvPr id="367" name="Freeform 366">
                      <a:extLst>
                        <a:ext uri="{FF2B5EF4-FFF2-40B4-BE49-F238E27FC236}">
                          <a16:creationId xmlns:a16="http://schemas.microsoft.com/office/drawing/2014/main" id="{46A4BB8B-AAD6-4AC0-D74C-8C26FD3891CF}"/>
                        </a:ext>
                      </a:extLst>
                    </p:cNvPr>
                    <p:cNvSpPr/>
                    <p:nvPr/>
                  </p:nvSpPr>
                  <p:spPr>
                    <a:xfrm>
                      <a:off x="13976668" y="507592"/>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68" name="Freeform 367">
                      <a:extLst>
                        <a:ext uri="{FF2B5EF4-FFF2-40B4-BE49-F238E27FC236}">
                          <a16:creationId xmlns:a16="http://schemas.microsoft.com/office/drawing/2014/main" id="{76CB21B3-8F4A-D5E1-0E2F-87438147FF69}"/>
                        </a:ext>
                      </a:extLst>
                    </p:cNvPr>
                    <p:cNvSpPr/>
                    <p:nvPr/>
                  </p:nvSpPr>
                  <p:spPr>
                    <a:xfrm>
                      <a:off x="14008100" y="47619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69" name="Graphic 19">
                    <a:extLst>
                      <a:ext uri="{FF2B5EF4-FFF2-40B4-BE49-F238E27FC236}">
                        <a16:creationId xmlns:a16="http://schemas.microsoft.com/office/drawing/2014/main" id="{95599BC8-8010-31B2-DF8C-2A2C2C100DD3}"/>
                      </a:ext>
                    </a:extLst>
                  </p:cNvPr>
                  <p:cNvGrpSpPr/>
                  <p:nvPr/>
                </p:nvGrpSpPr>
                <p:grpSpPr>
                  <a:xfrm>
                    <a:off x="13981430" y="476199"/>
                    <a:ext cx="62864" cy="63737"/>
                    <a:chOff x="13981430" y="476199"/>
                    <a:chExt cx="62864" cy="63737"/>
                  </a:xfrm>
                </p:grpSpPr>
                <p:sp>
                  <p:nvSpPr>
                    <p:cNvPr id="370" name="Freeform 369">
                      <a:extLst>
                        <a:ext uri="{FF2B5EF4-FFF2-40B4-BE49-F238E27FC236}">
                          <a16:creationId xmlns:a16="http://schemas.microsoft.com/office/drawing/2014/main" id="{E6D8E99C-E795-E5F5-2DB7-4A87A7AAD064}"/>
                        </a:ext>
                      </a:extLst>
                    </p:cNvPr>
                    <p:cNvSpPr/>
                    <p:nvPr/>
                  </p:nvSpPr>
                  <p:spPr>
                    <a:xfrm>
                      <a:off x="13981430" y="507592"/>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1" name="Freeform 370">
                      <a:extLst>
                        <a:ext uri="{FF2B5EF4-FFF2-40B4-BE49-F238E27FC236}">
                          <a16:creationId xmlns:a16="http://schemas.microsoft.com/office/drawing/2014/main" id="{C4F888A2-38DB-CF98-FE37-C28E1A6F7433}"/>
                        </a:ext>
                      </a:extLst>
                    </p:cNvPr>
                    <p:cNvSpPr/>
                    <p:nvPr/>
                  </p:nvSpPr>
                  <p:spPr>
                    <a:xfrm>
                      <a:off x="14012863" y="47619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2" name="Graphic 19">
                    <a:extLst>
                      <a:ext uri="{FF2B5EF4-FFF2-40B4-BE49-F238E27FC236}">
                        <a16:creationId xmlns:a16="http://schemas.microsoft.com/office/drawing/2014/main" id="{7BBA7052-2B0C-60A1-7DF5-B65911CFE700}"/>
                      </a:ext>
                    </a:extLst>
                  </p:cNvPr>
                  <p:cNvGrpSpPr/>
                  <p:nvPr/>
                </p:nvGrpSpPr>
                <p:grpSpPr>
                  <a:xfrm>
                    <a:off x="13984288" y="476199"/>
                    <a:ext cx="63817" cy="63737"/>
                    <a:chOff x="13984288" y="476199"/>
                    <a:chExt cx="63817" cy="63737"/>
                  </a:xfrm>
                </p:grpSpPr>
                <p:sp>
                  <p:nvSpPr>
                    <p:cNvPr id="373" name="Freeform 372">
                      <a:extLst>
                        <a:ext uri="{FF2B5EF4-FFF2-40B4-BE49-F238E27FC236}">
                          <a16:creationId xmlns:a16="http://schemas.microsoft.com/office/drawing/2014/main" id="{6AF4EB3D-BB27-37EE-3702-9B09265EB710}"/>
                        </a:ext>
                      </a:extLst>
                    </p:cNvPr>
                    <p:cNvSpPr/>
                    <p:nvPr/>
                  </p:nvSpPr>
                  <p:spPr>
                    <a:xfrm>
                      <a:off x="13984288" y="507592"/>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4" name="Freeform 373">
                      <a:extLst>
                        <a:ext uri="{FF2B5EF4-FFF2-40B4-BE49-F238E27FC236}">
                          <a16:creationId xmlns:a16="http://schemas.microsoft.com/office/drawing/2014/main" id="{43E6B0DB-4ABC-F4AC-9C9F-72A8CB950684}"/>
                        </a:ext>
                      </a:extLst>
                    </p:cNvPr>
                    <p:cNvSpPr/>
                    <p:nvPr/>
                  </p:nvSpPr>
                  <p:spPr>
                    <a:xfrm>
                      <a:off x="14015720" y="47619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5" name="Graphic 19">
                    <a:extLst>
                      <a:ext uri="{FF2B5EF4-FFF2-40B4-BE49-F238E27FC236}">
                        <a16:creationId xmlns:a16="http://schemas.microsoft.com/office/drawing/2014/main" id="{4176E10B-0991-FD35-3FBC-9877DB03FED4}"/>
                      </a:ext>
                    </a:extLst>
                  </p:cNvPr>
                  <p:cNvGrpSpPr/>
                  <p:nvPr/>
                </p:nvGrpSpPr>
                <p:grpSpPr>
                  <a:xfrm>
                    <a:off x="13999528" y="495225"/>
                    <a:ext cx="62865" cy="62786"/>
                    <a:chOff x="13999528" y="495225"/>
                    <a:chExt cx="62865" cy="62786"/>
                  </a:xfrm>
                </p:grpSpPr>
                <p:sp>
                  <p:nvSpPr>
                    <p:cNvPr id="376" name="Freeform 375">
                      <a:extLst>
                        <a:ext uri="{FF2B5EF4-FFF2-40B4-BE49-F238E27FC236}">
                          <a16:creationId xmlns:a16="http://schemas.microsoft.com/office/drawing/2014/main" id="{9775DB86-4B59-4571-BFFC-587BDE7C3B99}"/>
                        </a:ext>
                      </a:extLst>
                    </p:cNvPr>
                    <p:cNvSpPr/>
                    <p:nvPr/>
                  </p:nvSpPr>
                  <p:spPr>
                    <a:xfrm>
                      <a:off x="13999528" y="52661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77" name="Freeform 376">
                      <a:extLst>
                        <a:ext uri="{FF2B5EF4-FFF2-40B4-BE49-F238E27FC236}">
                          <a16:creationId xmlns:a16="http://schemas.microsoft.com/office/drawing/2014/main" id="{62A6F195-8AB3-AAB4-1F53-7D5369D62973}"/>
                        </a:ext>
                      </a:extLst>
                    </p:cNvPr>
                    <p:cNvSpPr/>
                    <p:nvPr/>
                  </p:nvSpPr>
                  <p:spPr>
                    <a:xfrm>
                      <a:off x="14030960" y="49522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78" name="Graphic 19">
                    <a:extLst>
                      <a:ext uri="{FF2B5EF4-FFF2-40B4-BE49-F238E27FC236}">
                        <a16:creationId xmlns:a16="http://schemas.microsoft.com/office/drawing/2014/main" id="{EC72B8F7-47F4-3FBA-1582-8470794995FC}"/>
                      </a:ext>
                    </a:extLst>
                  </p:cNvPr>
                  <p:cNvGrpSpPr/>
                  <p:nvPr/>
                </p:nvGrpSpPr>
                <p:grpSpPr>
                  <a:xfrm>
                    <a:off x="14004290" y="495225"/>
                    <a:ext cx="62865" cy="62786"/>
                    <a:chOff x="14004290" y="495225"/>
                    <a:chExt cx="62865" cy="62786"/>
                  </a:xfrm>
                </p:grpSpPr>
                <p:sp>
                  <p:nvSpPr>
                    <p:cNvPr id="379" name="Freeform 378">
                      <a:extLst>
                        <a:ext uri="{FF2B5EF4-FFF2-40B4-BE49-F238E27FC236}">
                          <a16:creationId xmlns:a16="http://schemas.microsoft.com/office/drawing/2014/main" id="{5037C945-9FEC-9637-5C1B-603081535EC6}"/>
                        </a:ext>
                      </a:extLst>
                    </p:cNvPr>
                    <p:cNvSpPr/>
                    <p:nvPr/>
                  </p:nvSpPr>
                  <p:spPr>
                    <a:xfrm>
                      <a:off x="14004290" y="52661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0" name="Freeform 379">
                      <a:extLst>
                        <a:ext uri="{FF2B5EF4-FFF2-40B4-BE49-F238E27FC236}">
                          <a16:creationId xmlns:a16="http://schemas.microsoft.com/office/drawing/2014/main" id="{026112E0-A6DA-43AE-DAC9-7911DFEC928C}"/>
                        </a:ext>
                      </a:extLst>
                    </p:cNvPr>
                    <p:cNvSpPr/>
                    <p:nvPr/>
                  </p:nvSpPr>
                  <p:spPr>
                    <a:xfrm>
                      <a:off x="14035723" y="49522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1" name="Graphic 19">
                    <a:extLst>
                      <a:ext uri="{FF2B5EF4-FFF2-40B4-BE49-F238E27FC236}">
                        <a16:creationId xmlns:a16="http://schemas.microsoft.com/office/drawing/2014/main" id="{223B5CFD-2283-76F9-0567-9D46DBC19EB9}"/>
                      </a:ext>
                    </a:extLst>
                  </p:cNvPr>
                  <p:cNvGrpSpPr/>
                  <p:nvPr/>
                </p:nvGrpSpPr>
                <p:grpSpPr>
                  <a:xfrm>
                    <a:off x="14008100" y="495225"/>
                    <a:ext cx="63817" cy="62786"/>
                    <a:chOff x="14008100" y="495225"/>
                    <a:chExt cx="63817" cy="62786"/>
                  </a:xfrm>
                </p:grpSpPr>
                <p:sp>
                  <p:nvSpPr>
                    <p:cNvPr id="382" name="Freeform 381">
                      <a:extLst>
                        <a:ext uri="{FF2B5EF4-FFF2-40B4-BE49-F238E27FC236}">
                          <a16:creationId xmlns:a16="http://schemas.microsoft.com/office/drawing/2014/main" id="{131DE4CB-AAB8-467D-F18B-912E6B7EA201}"/>
                        </a:ext>
                      </a:extLst>
                    </p:cNvPr>
                    <p:cNvSpPr/>
                    <p:nvPr/>
                  </p:nvSpPr>
                  <p:spPr>
                    <a:xfrm>
                      <a:off x="14008100" y="52661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3" name="Freeform 382">
                      <a:extLst>
                        <a:ext uri="{FF2B5EF4-FFF2-40B4-BE49-F238E27FC236}">
                          <a16:creationId xmlns:a16="http://schemas.microsoft.com/office/drawing/2014/main" id="{4EAAE70A-1C1B-E659-E555-CAEF70C516C3}"/>
                        </a:ext>
                      </a:extLst>
                    </p:cNvPr>
                    <p:cNvSpPr/>
                    <p:nvPr/>
                  </p:nvSpPr>
                  <p:spPr>
                    <a:xfrm>
                      <a:off x="14039533" y="49522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4" name="Graphic 19">
                    <a:extLst>
                      <a:ext uri="{FF2B5EF4-FFF2-40B4-BE49-F238E27FC236}">
                        <a16:creationId xmlns:a16="http://schemas.microsoft.com/office/drawing/2014/main" id="{41141C18-D298-E8D9-4F4F-CBFC85617552}"/>
                      </a:ext>
                    </a:extLst>
                  </p:cNvPr>
                  <p:cNvGrpSpPr/>
                  <p:nvPr/>
                </p:nvGrpSpPr>
                <p:grpSpPr>
                  <a:xfrm>
                    <a:off x="14020483" y="495225"/>
                    <a:ext cx="62865" cy="62786"/>
                    <a:chOff x="14020483" y="495225"/>
                    <a:chExt cx="62865" cy="62786"/>
                  </a:xfrm>
                </p:grpSpPr>
                <p:sp>
                  <p:nvSpPr>
                    <p:cNvPr id="385" name="Freeform 384">
                      <a:extLst>
                        <a:ext uri="{FF2B5EF4-FFF2-40B4-BE49-F238E27FC236}">
                          <a16:creationId xmlns:a16="http://schemas.microsoft.com/office/drawing/2014/main" id="{3DF85E65-FE63-F235-2E52-CA06CE47DFA2}"/>
                        </a:ext>
                      </a:extLst>
                    </p:cNvPr>
                    <p:cNvSpPr/>
                    <p:nvPr/>
                  </p:nvSpPr>
                  <p:spPr>
                    <a:xfrm>
                      <a:off x="14020483" y="52661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6" name="Freeform 385">
                      <a:extLst>
                        <a:ext uri="{FF2B5EF4-FFF2-40B4-BE49-F238E27FC236}">
                          <a16:creationId xmlns:a16="http://schemas.microsoft.com/office/drawing/2014/main" id="{5B42DF01-9529-6173-9488-CEC1D9950C90}"/>
                        </a:ext>
                      </a:extLst>
                    </p:cNvPr>
                    <p:cNvSpPr/>
                    <p:nvPr/>
                  </p:nvSpPr>
                  <p:spPr>
                    <a:xfrm>
                      <a:off x="14051915" y="49522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87" name="Graphic 19">
                    <a:extLst>
                      <a:ext uri="{FF2B5EF4-FFF2-40B4-BE49-F238E27FC236}">
                        <a16:creationId xmlns:a16="http://schemas.microsoft.com/office/drawing/2014/main" id="{4BF12078-8EE2-6A69-94EB-78E0704B754D}"/>
                      </a:ext>
                    </a:extLst>
                  </p:cNvPr>
                  <p:cNvGrpSpPr/>
                  <p:nvPr/>
                </p:nvGrpSpPr>
                <p:grpSpPr>
                  <a:xfrm>
                    <a:off x="14026198" y="495225"/>
                    <a:ext cx="62865" cy="62786"/>
                    <a:chOff x="14026198" y="495225"/>
                    <a:chExt cx="62865" cy="62786"/>
                  </a:xfrm>
                </p:grpSpPr>
                <p:sp>
                  <p:nvSpPr>
                    <p:cNvPr id="388" name="Freeform 387">
                      <a:extLst>
                        <a:ext uri="{FF2B5EF4-FFF2-40B4-BE49-F238E27FC236}">
                          <a16:creationId xmlns:a16="http://schemas.microsoft.com/office/drawing/2014/main" id="{A41B4464-15D1-B2BB-D701-CD81466BAD51}"/>
                        </a:ext>
                      </a:extLst>
                    </p:cNvPr>
                    <p:cNvSpPr/>
                    <p:nvPr/>
                  </p:nvSpPr>
                  <p:spPr>
                    <a:xfrm>
                      <a:off x="14026198" y="52661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89" name="Freeform 388">
                      <a:extLst>
                        <a:ext uri="{FF2B5EF4-FFF2-40B4-BE49-F238E27FC236}">
                          <a16:creationId xmlns:a16="http://schemas.microsoft.com/office/drawing/2014/main" id="{E7E11802-C0E8-569E-B831-E4B3305503A6}"/>
                        </a:ext>
                      </a:extLst>
                    </p:cNvPr>
                    <p:cNvSpPr/>
                    <p:nvPr/>
                  </p:nvSpPr>
                  <p:spPr>
                    <a:xfrm>
                      <a:off x="14057630" y="49522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0" name="Graphic 19">
                    <a:extLst>
                      <a:ext uri="{FF2B5EF4-FFF2-40B4-BE49-F238E27FC236}">
                        <a16:creationId xmlns:a16="http://schemas.microsoft.com/office/drawing/2014/main" id="{B6F276BA-FD6E-6541-6342-B913B2C1C2D9}"/>
                      </a:ext>
                    </a:extLst>
                  </p:cNvPr>
                  <p:cNvGrpSpPr/>
                  <p:nvPr/>
                </p:nvGrpSpPr>
                <p:grpSpPr>
                  <a:xfrm>
                    <a:off x="14030960" y="495225"/>
                    <a:ext cx="62865" cy="62786"/>
                    <a:chOff x="14030960" y="495225"/>
                    <a:chExt cx="62865" cy="62786"/>
                  </a:xfrm>
                </p:grpSpPr>
                <p:sp>
                  <p:nvSpPr>
                    <p:cNvPr id="391" name="Freeform 390">
                      <a:extLst>
                        <a:ext uri="{FF2B5EF4-FFF2-40B4-BE49-F238E27FC236}">
                          <a16:creationId xmlns:a16="http://schemas.microsoft.com/office/drawing/2014/main" id="{0F66A72D-7F02-87CA-9834-1E53AFD412FF}"/>
                        </a:ext>
                      </a:extLst>
                    </p:cNvPr>
                    <p:cNvSpPr/>
                    <p:nvPr/>
                  </p:nvSpPr>
                  <p:spPr>
                    <a:xfrm>
                      <a:off x="14030960" y="52661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92" name="Freeform 391">
                      <a:extLst>
                        <a:ext uri="{FF2B5EF4-FFF2-40B4-BE49-F238E27FC236}">
                          <a16:creationId xmlns:a16="http://schemas.microsoft.com/office/drawing/2014/main" id="{704C549E-763C-F15B-6DE5-7AECF40E15E9}"/>
                        </a:ext>
                      </a:extLst>
                    </p:cNvPr>
                    <p:cNvSpPr/>
                    <p:nvPr/>
                  </p:nvSpPr>
                  <p:spPr>
                    <a:xfrm>
                      <a:off x="14062393" y="49522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3" name="Graphic 19">
                    <a:extLst>
                      <a:ext uri="{FF2B5EF4-FFF2-40B4-BE49-F238E27FC236}">
                        <a16:creationId xmlns:a16="http://schemas.microsoft.com/office/drawing/2014/main" id="{C16EF53F-6E87-2CF4-0533-258D17AC1947}"/>
                      </a:ext>
                    </a:extLst>
                  </p:cNvPr>
                  <p:cNvGrpSpPr/>
                  <p:nvPr/>
                </p:nvGrpSpPr>
                <p:grpSpPr>
                  <a:xfrm>
                    <a:off x="14046200" y="495225"/>
                    <a:ext cx="63817" cy="62786"/>
                    <a:chOff x="14046200" y="495225"/>
                    <a:chExt cx="63817" cy="62786"/>
                  </a:xfrm>
                </p:grpSpPr>
                <p:sp>
                  <p:nvSpPr>
                    <p:cNvPr id="394" name="Freeform 393">
                      <a:extLst>
                        <a:ext uri="{FF2B5EF4-FFF2-40B4-BE49-F238E27FC236}">
                          <a16:creationId xmlns:a16="http://schemas.microsoft.com/office/drawing/2014/main" id="{5DF6D394-EB34-564F-F0A9-D99DCFB61360}"/>
                        </a:ext>
                      </a:extLst>
                    </p:cNvPr>
                    <p:cNvSpPr/>
                    <p:nvPr/>
                  </p:nvSpPr>
                  <p:spPr>
                    <a:xfrm>
                      <a:off x="14046200" y="52661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95" name="Freeform 394">
                      <a:extLst>
                        <a:ext uri="{FF2B5EF4-FFF2-40B4-BE49-F238E27FC236}">
                          <a16:creationId xmlns:a16="http://schemas.microsoft.com/office/drawing/2014/main" id="{DF187C73-7A86-8103-CF79-09AC3E67DEAE}"/>
                        </a:ext>
                      </a:extLst>
                    </p:cNvPr>
                    <p:cNvSpPr/>
                    <p:nvPr/>
                  </p:nvSpPr>
                  <p:spPr>
                    <a:xfrm>
                      <a:off x="14077633" y="49522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6" name="Graphic 19">
                    <a:extLst>
                      <a:ext uri="{FF2B5EF4-FFF2-40B4-BE49-F238E27FC236}">
                        <a16:creationId xmlns:a16="http://schemas.microsoft.com/office/drawing/2014/main" id="{DA888322-95C9-5EA8-45BE-5EB00AB631F9}"/>
                      </a:ext>
                    </a:extLst>
                  </p:cNvPr>
                  <p:cNvGrpSpPr/>
                  <p:nvPr/>
                </p:nvGrpSpPr>
                <p:grpSpPr>
                  <a:xfrm>
                    <a:off x="14035723" y="495225"/>
                    <a:ext cx="63817" cy="62786"/>
                    <a:chOff x="14035723" y="495225"/>
                    <a:chExt cx="63817" cy="62786"/>
                  </a:xfrm>
                </p:grpSpPr>
                <p:sp>
                  <p:nvSpPr>
                    <p:cNvPr id="397" name="Freeform 396">
                      <a:extLst>
                        <a:ext uri="{FF2B5EF4-FFF2-40B4-BE49-F238E27FC236}">
                          <a16:creationId xmlns:a16="http://schemas.microsoft.com/office/drawing/2014/main" id="{54781C53-E82B-4713-DE02-4419FB7F13FA}"/>
                        </a:ext>
                      </a:extLst>
                    </p:cNvPr>
                    <p:cNvSpPr/>
                    <p:nvPr/>
                  </p:nvSpPr>
                  <p:spPr>
                    <a:xfrm>
                      <a:off x="14035723" y="52661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398" name="Freeform 397">
                      <a:extLst>
                        <a:ext uri="{FF2B5EF4-FFF2-40B4-BE49-F238E27FC236}">
                          <a16:creationId xmlns:a16="http://schemas.microsoft.com/office/drawing/2014/main" id="{98FDEC64-45ED-5FE3-759E-F69F8D647E18}"/>
                        </a:ext>
                      </a:extLst>
                    </p:cNvPr>
                    <p:cNvSpPr/>
                    <p:nvPr/>
                  </p:nvSpPr>
                  <p:spPr>
                    <a:xfrm>
                      <a:off x="14067155" y="49522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399" name="Graphic 19">
                    <a:extLst>
                      <a:ext uri="{FF2B5EF4-FFF2-40B4-BE49-F238E27FC236}">
                        <a16:creationId xmlns:a16="http://schemas.microsoft.com/office/drawing/2014/main" id="{37357D88-D392-CD51-1B16-F2CD227EC30C}"/>
                      </a:ext>
                    </a:extLst>
                  </p:cNvPr>
                  <p:cNvGrpSpPr/>
                  <p:nvPr/>
                </p:nvGrpSpPr>
                <p:grpSpPr>
                  <a:xfrm>
                    <a:off x="14058583" y="512349"/>
                    <a:ext cx="63817" cy="63737"/>
                    <a:chOff x="14058583" y="512349"/>
                    <a:chExt cx="63817" cy="63737"/>
                  </a:xfrm>
                </p:grpSpPr>
                <p:sp>
                  <p:nvSpPr>
                    <p:cNvPr id="400" name="Freeform 399">
                      <a:extLst>
                        <a:ext uri="{FF2B5EF4-FFF2-40B4-BE49-F238E27FC236}">
                          <a16:creationId xmlns:a16="http://schemas.microsoft.com/office/drawing/2014/main" id="{FAF14198-D954-6DAA-716D-2516E717038F}"/>
                        </a:ext>
                      </a:extLst>
                    </p:cNvPr>
                    <p:cNvSpPr/>
                    <p:nvPr/>
                  </p:nvSpPr>
                  <p:spPr>
                    <a:xfrm>
                      <a:off x="14058583" y="543742"/>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1" name="Freeform 400">
                      <a:extLst>
                        <a:ext uri="{FF2B5EF4-FFF2-40B4-BE49-F238E27FC236}">
                          <a16:creationId xmlns:a16="http://schemas.microsoft.com/office/drawing/2014/main" id="{0C3C788F-BB10-3835-B26F-5E7D8DB7A30B}"/>
                        </a:ext>
                      </a:extLst>
                    </p:cNvPr>
                    <p:cNvSpPr/>
                    <p:nvPr/>
                  </p:nvSpPr>
                  <p:spPr>
                    <a:xfrm>
                      <a:off x="14090968" y="51234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2" name="Graphic 19">
                    <a:extLst>
                      <a:ext uri="{FF2B5EF4-FFF2-40B4-BE49-F238E27FC236}">
                        <a16:creationId xmlns:a16="http://schemas.microsoft.com/office/drawing/2014/main" id="{8FC8462A-BF15-7378-3518-43B01919AB02}"/>
                      </a:ext>
                    </a:extLst>
                  </p:cNvPr>
                  <p:cNvGrpSpPr/>
                  <p:nvPr/>
                </p:nvGrpSpPr>
                <p:grpSpPr>
                  <a:xfrm>
                    <a:off x="14074775" y="512349"/>
                    <a:ext cx="62865" cy="62786"/>
                    <a:chOff x="14074775" y="512349"/>
                    <a:chExt cx="62865" cy="62786"/>
                  </a:xfrm>
                </p:grpSpPr>
                <p:sp>
                  <p:nvSpPr>
                    <p:cNvPr id="403" name="Freeform 402">
                      <a:extLst>
                        <a:ext uri="{FF2B5EF4-FFF2-40B4-BE49-F238E27FC236}">
                          <a16:creationId xmlns:a16="http://schemas.microsoft.com/office/drawing/2014/main" id="{57A178F0-C055-8FEA-B89F-4B6AD6370C4D}"/>
                        </a:ext>
                      </a:extLst>
                    </p:cNvPr>
                    <p:cNvSpPr/>
                    <p:nvPr/>
                  </p:nvSpPr>
                  <p:spPr>
                    <a:xfrm>
                      <a:off x="14074775" y="54374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4" name="Freeform 403">
                      <a:extLst>
                        <a:ext uri="{FF2B5EF4-FFF2-40B4-BE49-F238E27FC236}">
                          <a16:creationId xmlns:a16="http://schemas.microsoft.com/office/drawing/2014/main" id="{62DB6FFC-DB83-B40E-82E2-4008233D029E}"/>
                        </a:ext>
                      </a:extLst>
                    </p:cNvPr>
                    <p:cNvSpPr/>
                    <p:nvPr/>
                  </p:nvSpPr>
                  <p:spPr>
                    <a:xfrm>
                      <a:off x="14106208" y="51234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5" name="Graphic 19">
                    <a:extLst>
                      <a:ext uri="{FF2B5EF4-FFF2-40B4-BE49-F238E27FC236}">
                        <a16:creationId xmlns:a16="http://schemas.microsoft.com/office/drawing/2014/main" id="{D5D58194-5E4F-754A-13E5-A8B2E4604735}"/>
                      </a:ext>
                    </a:extLst>
                  </p:cNvPr>
                  <p:cNvGrpSpPr/>
                  <p:nvPr/>
                </p:nvGrpSpPr>
                <p:grpSpPr>
                  <a:xfrm>
                    <a:off x="14097635" y="512349"/>
                    <a:ext cx="62865" cy="62786"/>
                    <a:chOff x="14097635" y="512349"/>
                    <a:chExt cx="62865" cy="62786"/>
                  </a:xfrm>
                </p:grpSpPr>
                <p:sp>
                  <p:nvSpPr>
                    <p:cNvPr id="406" name="Freeform 405">
                      <a:extLst>
                        <a:ext uri="{FF2B5EF4-FFF2-40B4-BE49-F238E27FC236}">
                          <a16:creationId xmlns:a16="http://schemas.microsoft.com/office/drawing/2014/main" id="{AE5B0013-8D5F-A033-2AF2-6CB918442F3D}"/>
                        </a:ext>
                      </a:extLst>
                    </p:cNvPr>
                    <p:cNvSpPr/>
                    <p:nvPr/>
                  </p:nvSpPr>
                  <p:spPr>
                    <a:xfrm>
                      <a:off x="14097635" y="54374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07" name="Freeform 406">
                      <a:extLst>
                        <a:ext uri="{FF2B5EF4-FFF2-40B4-BE49-F238E27FC236}">
                          <a16:creationId xmlns:a16="http://schemas.microsoft.com/office/drawing/2014/main" id="{2A6C189E-A2F6-9DFF-87B2-1CDBBA4EB6A1}"/>
                        </a:ext>
                      </a:extLst>
                    </p:cNvPr>
                    <p:cNvSpPr/>
                    <p:nvPr/>
                  </p:nvSpPr>
                  <p:spPr>
                    <a:xfrm>
                      <a:off x="14129068" y="51234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08" name="Graphic 19">
                    <a:extLst>
                      <a:ext uri="{FF2B5EF4-FFF2-40B4-BE49-F238E27FC236}">
                        <a16:creationId xmlns:a16="http://schemas.microsoft.com/office/drawing/2014/main" id="{E5627EE0-7640-92B5-9B43-29C93EC24870}"/>
                      </a:ext>
                    </a:extLst>
                  </p:cNvPr>
                  <p:cNvGrpSpPr/>
                  <p:nvPr/>
                </p:nvGrpSpPr>
                <p:grpSpPr>
                  <a:xfrm>
                    <a:off x="14102398" y="512349"/>
                    <a:ext cx="62865" cy="62786"/>
                    <a:chOff x="14102398" y="512349"/>
                    <a:chExt cx="62865" cy="62786"/>
                  </a:xfrm>
                </p:grpSpPr>
                <p:sp>
                  <p:nvSpPr>
                    <p:cNvPr id="409" name="Freeform 408">
                      <a:extLst>
                        <a:ext uri="{FF2B5EF4-FFF2-40B4-BE49-F238E27FC236}">
                          <a16:creationId xmlns:a16="http://schemas.microsoft.com/office/drawing/2014/main" id="{C01FBBD0-1609-B04B-6035-464BBA7BEB38}"/>
                        </a:ext>
                      </a:extLst>
                    </p:cNvPr>
                    <p:cNvSpPr/>
                    <p:nvPr/>
                  </p:nvSpPr>
                  <p:spPr>
                    <a:xfrm>
                      <a:off x="14102398" y="54374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0" name="Freeform 409">
                      <a:extLst>
                        <a:ext uri="{FF2B5EF4-FFF2-40B4-BE49-F238E27FC236}">
                          <a16:creationId xmlns:a16="http://schemas.microsoft.com/office/drawing/2014/main" id="{612D709C-C742-F042-D0E4-CF9C733A5865}"/>
                        </a:ext>
                      </a:extLst>
                    </p:cNvPr>
                    <p:cNvSpPr/>
                    <p:nvPr/>
                  </p:nvSpPr>
                  <p:spPr>
                    <a:xfrm>
                      <a:off x="14133830" y="51234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1" name="Graphic 19">
                    <a:extLst>
                      <a:ext uri="{FF2B5EF4-FFF2-40B4-BE49-F238E27FC236}">
                        <a16:creationId xmlns:a16="http://schemas.microsoft.com/office/drawing/2014/main" id="{07262BC0-B34A-38D2-F58C-569615731C49}"/>
                      </a:ext>
                    </a:extLst>
                  </p:cNvPr>
                  <p:cNvGrpSpPr/>
                  <p:nvPr/>
                </p:nvGrpSpPr>
                <p:grpSpPr>
                  <a:xfrm>
                    <a:off x="14108113" y="512349"/>
                    <a:ext cx="62865" cy="62786"/>
                    <a:chOff x="14108113" y="512349"/>
                    <a:chExt cx="62865" cy="62786"/>
                  </a:xfrm>
                </p:grpSpPr>
                <p:sp>
                  <p:nvSpPr>
                    <p:cNvPr id="412" name="Freeform 411">
                      <a:extLst>
                        <a:ext uri="{FF2B5EF4-FFF2-40B4-BE49-F238E27FC236}">
                          <a16:creationId xmlns:a16="http://schemas.microsoft.com/office/drawing/2014/main" id="{3ED41554-57C8-785F-E4A3-C822F01BA03D}"/>
                        </a:ext>
                      </a:extLst>
                    </p:cNvPr>
                    <p:cNvSpPr/>
                    <p:nvPr/>
                  </p:nvSpPr>
                  <p:spPr>
                    <a:xfrm>
                      <a:off x="14108113" y="54374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3" name="Freeform 412">
                      <a:extLst>
                        <a:ext uri="{FF2B5EF4-FFF2-40B4-BE49-F238E27FC236}">
                          <a16:creationId xmlns:a16="http://schemas.microsoft.com/office/drawing/2014/main" id="{74FDEF64-CC73-0631-BD79-F316C16E91DE}"/>
                        </a:ext>
                      </a:extLst>
                    </p:cNvPr>
                    <p:cNvSpPr/>
                    <p:nvPr/>
                  </p:nvSpPr>
                  <p:spPr>
                    <a:xfrm>
                      <a:off x="14139545" y="51234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4" name="Graphic 19">
                    <a:extLst>
                      <a:ext uri="{FF2B5EF4-FFF2-40B4-BE49-F238E27FC236}">
                        <a16:creationId xmlns:a16="http://schemas.microsoft.com/office/drawing/2014/main" id="{5081D9D9-2088-B025-CB1F-727F58DB8F61}"/>
                      </a:ext>
                    </a:extLst>
                  </p:cNvPr>
                  <p:cNvGrpSpPr/>
                  <p:nvPr/>
                </p:nvGrpSpPr>
                <p:grpSpPr>
                  <a:xfrm>
                    <a:off x="14152880" y="535180"/>
                    <a:ext cx="62864" cy="62786"/>
                    <a:chOff x="14152880" y="535180"/>
                    <a:chExt cx="62864" cy="62786"/>
                  </a:xfrm>
                </p:grpSpPr>
                <p:sp>
                  <p:nvSpPr>
                    <p:cNvPr id="415" name="Freeform 414">
                      <a:extLst>
                        <a:ext uri="{FF2B5EF4-FFF2-40B4-BE49-F238E27FC236}">
                          <a16:creationId xmlns:a16="http://schemas.microsoft.com/office/drawing/2014/main" id="{6EEBC761-7C28-15F1-B909-BA00AC112BB9}"/>
                        </a:ext>
                      </a:extLst>
                    </p:cNvPr>
                    <p:cNvSpPr/>
                    <p:nvPr/>
                  </p:nvSpPr>
                  <p:spPr>
                    <a:xfrm>
                      <a:off x="14152880" y="56657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6" name="Freeform 415">
                      <a:extLst>
                        <a:ext uri="{FF2B5EF4-FFF2-40B4-BE49-F238E27FC236}">
                          <a16:creationId xmlns:a16="http://schemas.microsoft.com/office/drawing/2014/main" id="{94A658CF-8814-89AF-4333-945133FB85C1}"/>
                        </a:ext>
                      </a:extLst>
                    </p:cNvPr>
                    <p:cNvSpPr/>
                    <p:nvPr/>
                  </p:nvSpPr>
                  <p:spPr>
                    <a:xfrm>
                      <a:off x="14184313" y="535180"/>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17" name="Graphic 19">
                    <a:extLst>
                      <a:ext uri="{FF2B5EF4-FFF2-40B4-BE49-F238E27FC236}">
                        <a16:creationId xmlns:a16="http://schemas.microsoft.com/office/drawing/2014/main" id="{2DB0ABC5-58E5-2634-28B5-B5E90CB4F319}"/>
                      </a:ext>
                    </a:extLst>
                  </p:cNvPr>
                  <p:cNvGrpSpPr/>
                  <p:nvPr/>
                </p:nvGrpSpPr>
                <p:grpSpPr>
                  <a:xfrm>
                    <a:off x="14175740" y="535180"/>
                    <a:ext cx="62865" cy="62786"/>
                    <a:chOff x="14175740" y="535180"/>
                    <a:chExt cx="62865" cy="62786"/>
                  </a:xfrm>
                </p:grpSpPr>
                <p:sp>
                  <p:nvSpPr>
                    <p:cNvPr id="418" name="Freeform 417">
                      <a:extLst>
                        <a:ext uri="{FF2B5EF4-FFF2-40B4-BE49-F238E27FC236}">
                          <a16:creationId xmlns:a16="http://schemas.microsoft.com/office/drawing/2014/main" id="{93DC4F6E-F31B-29B1-6344-0D0FCA974789}"/>
                        </a:ext>
                      </a:extLst>
                    </p:cNvPr>
                    <p:cNvSpPr/>
                    <p:nvPr/>
                  </p:nvSpPr>
                  <p:spPr>
                    <a:xfrm>
                      <a:off x="14175740" y="56657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19" name="Freeform 418">
                      <a:extLst>
                        <a:ext uri="{FF2B5EF4-FFF2-40B4-BE49-F238E27FC236}">
                          <a16:creationId xmlns:a16="http://schemas.microsoft.com/office/drawing/2014/main" id="{60AAC64C-EC65-729C-C0F0-F91EC5C27091}"/>
                        </a:ext>
                      </a:extLst>
                    </p:cNvPr>
                    <p:cNvSpPr/>
                    <p:nvPr/>
                  </p:nvSpPr>
                  <p:spPr>
                    <a:xfrm>
                      <a:off x="14207173" y="535180"/>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0" name="Graphic 19">
                    <a:extLst>
                      <a:ext uri="{FF2B5EF4-FFF2-40B4-BE49-F238E27FC236}">
                        <a16:creationId xmlns:a16="http://schemas.microsoft.com/office/drawing/2014/main" id="{91516B99-F114-1567-53C3-4BCBA26450EB}"/>
                      </a:ext>
                    </a:extLst>
                  </p:cNvPr>
                  <p:cNvGrpSpPr/>
                  <p:nvPr/>
                </p:nvGrpSpPr>
                <p:grpSpPr>
                  <a:xfrm>
                    <a:off x="14224318" y="557060"/>
                    <a:ext cx="62864" cy="62786"/>
                    <a:chOff x="14224318" y="557060"/>
                    <a:chExt cx="62864" cy="62786"/>
                  </a:xfrm>
                </p:grpSpPr>
                <p:sp>
                  <p:nvSpPr>
                    <p:cNvPr id="421" name="Freeform 420">
                      <a:extLst>
                        <a:ext uri="{FF2B5EF4-FFF2-40B4-BE49-F238E27FC236}">
                          <a16:creationId xmlns:a16="http://schemas.microsoft.com/office/drawing/2014/main" id="{8A996951-D7CF-65AD-669A-8E15FF4881CD}"/>
                        </a:ext>
                      </a:extLst>
                    </p:cNvPr>
                    <p:cNvSpPr/>
                    <p:nvPr/>
                  </p:nvSpPr>
                  <p:spPr>
                    <a:xfrm>
                      <a:off x="14224318" y="58845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2" name="Freeform 421">
                      <a:extLst>
                        <a:ext uri="{FF2B5EF4-FFF2-40B4-BE49-F238E27FC236}">
                          <a16:creationId xmlns:a16="http://schemas.microsoft.com/office/drawing/2014/main" id="{7351AB4C-B2AC-83E6-D348-CC3192C859D4}"/>
                        </a:ext>
                      </a:extLst>
                    </p:cNvPr>
                    <p:cNvSpPr/>
                    <p:nvPr/>
                  </p:nvSpPr>
                  <p:spPr>
                    <a:xfrm>
                      <a:off x="14255750"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3" name="Graphic 19">
                    <a:extLst>
                      <a:ext uri="{FF2B5EF4-FFF2-40B4-BE49-F238E27FC236}">
                        <a16:creationId xmlns:a16="http://schemas.microsoft.com/office/drawing/2014/main" id="{25B37834-FB4B-CAC0-563F-849CE15B751D}"/>
                      </a:ext>
                    </a:extLst>
                  </p:cNvPr>
                  <p:cNvGrpSpPr/>
                  <p:nvPr/>
                </p:nvGrpSpPr>
                <p:grpSpPr>
                  <a:xfrm>
                    <a:off x="14235748" y="557060"/>
                    <a:ext cx="62865" cy="62786"/>
                    <a:chOff x="14235748" y="557060"/>
                    <a:chExt cx="62865" cy="62786"/>
                  </a:xfrm>
                </p:grpSpPr>
                <p:sp>
                  <p:nvSpPr>
                    <p:cNvPr id="424" name="Freeform 423">
                      <a:extLst>
                        <a:ext uri="{FF2B5EF4-FFF2-40B4-BE49-F238E27FC236}">
                          <a16:creationId xmlns:a16="http://schemas.microsoft.com/office/drawing/2014/main" id="{851AFAC4-5055-1B86-4493-FA072C39B498}"/>
                        </a:ext>
                      </a:extLst>
                    </p:cNvPr>
                    <p:cNvSpPr/>
                    <p:nvPr/>
                  </p:nvSpPr>
                  <p:spPr>
                    <a:xfrm>
                      <a:off x="14235748" y="5884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5" name="Freeform 424">
                      <a:extLst>
                        <a:ext uri="{FF2B5EF4-FFF2-40B4-BE49-F238E27FC236}">
                          <a16:creationId xmlns:a16="http://schemas.microsoft.com/office/drawing/2014/main" id="{93338342-3C8A-68BA-B8A1-E354A2B07085}"/>
                        </a:ext>
                      </a:extLst>
                    </p:cNvPr>
                    <p:cNvSpPr/>
                    <p:nvPr/>
                  </p:nvSpPr>
                  <p:spPr>
                    <a:xfrm>
                      <a:off x="14267180"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6" name="Graphic 19">
                    <a:extLst>
                      <a:ext uri="{FF2B5EF4-FFF2-40B4-BE49-F238E27FC236}">
                        <a16:creationId xmlns:a16="http://schemas.microsoft.com/office/drawing/2014/main" id="{A65B6AFC-D722-4C28-AEFF-0F353C8C744C}"/>
                      </a:ext>
                    </a:extLst>
                  </p:cNvPr>
                  <p:cNvGrpSpPr/>
                  <p:nvPr/>
                </p:nvGrpSpPr>
                <p:grpSpPr>
                  <a:xfrm>
                    <a:off x="14256703" y="557060"/>
                    <a:ext cx="62865" cy="62786"/>
                    <a:chOff x="14256703" y="557060"/>
                    <a:chExt cx="62865" cy="62786"/>
                  </a:xfrm>
                </p:grpSpPr>
                <p:sp>
                  <p:nvSpPr>
                    <p:cNvPr id="427" name="Freeform 426">
                      <a:extLst>
                        <a:ext uri="{FF2B5EF4-FFF2-40B4-BE49-F238E27FC236}">
                          <a16:creationId xmlns:a16="http://schemas.microsoft.com/office/drawing/2014/main" id="{9AE0EAA7-CB28-431A-33B8-171AA77DC76F}"/>
                        </a:ext>
                      </a:extLst>
                    </p:cNvPr>
                    <p:cNvSpPr/>
                    <p:nvPr/>
                  </p:nvSpPr>
                  <p:spPr>
                    <a:xfrm>
                      <a:off x="14256703" y="5884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28" name="Freeform 427">
                      <a:extLst>
                        <a:ext uri="{FF2B5EF4-FFF2-40B4-BE49-F238E27FC236}">
                          <a16:creationId xmlns:a16="http://schemas.microsoft.com/office/drawing/2014/main" id="{606FE718-3835-3780-7561-2362CC2EEAF7}"/>
                        </a:ext>
                      </a:extLst>
                    </p:cNvPr>
                    <p:cNvSpPr/>
                    <p:nvPr/>
                  </p:nvSpPr>
                  <p:spPr>
                    <a:xfrm>
                      <a:off x="14288135"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29" name="Graphic 19">
                    <a:extLst>
                      <a:ext uri="{FF2B5EF4-FFF2-40B4-BE49-F238E27FC236}">
                        <a16:creationId xmlns:a16="http://schemas.microsoft.com/office/drawing/2014/main" id="{20374341-0E9F-223E-54E0-86E900304573}"/>
                      </a:ext>
                    </a:extLst>
                  </p:cNvPr>
                  <p:cNvGrpSpPr/>
                  <p:nvPr/>
                </p:nvGrpSpPr>
                <p:grpSpPr>
                  <a:xfrm>
                    <a:off x="14262418" y="557060"/>
                    <a:ext cx="63817" cy="62786"/>
                    <a:chOff x="14262418" y="557060"/>
                    <a:chExt cx="63817" cy="62786"/>
                  </a:xfrm>
                </p:grpSpPr>
                <p:sp>
                  <p:nvSpPr>
                    <p:cNvPr id="430" name="Freeform 429">
                      <a:extLst>
                        <a:ext uri="{FF2B5EF4-FFF2-40B4-BE49-F238E27FC236}">
                          <a16:creationId xmlns:a16="http://schemas.microsoft.com/office/drawing/2014/main" id="{60CE7391-3F96-1B26-3334-8F77C46F4A0C}"/>
                        </a:ext>
                      </a:extLst>
                    </p:cNvPr>
                    <p:cNvSpPr/>
                    <p:nvPr/>
                  </p:nvSpPr>
                  <p:spPr>
                    <a:xfrm>
                      <a:off x="14262418" y="58845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1" name="Freeform 430">
                      <a:extLst>
                        <a:ext uri="{FF2B5EF4-FFF2-40B4-BE49-F238E27FC236}">
                          <a16:creationId xmlns:a16="http://schemas.microsoft.com/office/drawing/2014/main" id="{87F3229C-1D9E-5E1D-7127-34ECBA21EF2B}"/>
                        </a:ext>
                      </a:extLst>
                    </p:cNvPr>
                    <p:cNvSpPr/>
                    <p:nvPr/>
                  </p:nvSpPr>
                  <p:spPr>
                    <a:xfrm>
                      <a:off x="14294803"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2" name="Graphic 19">
                    <a:extLst>
                      <a:ext uri="{FF2B5EF4-FFF2-40B4-BE49-F238E27FC236}">
                        <a16:creationId xmlns:a16="http://schemas.microsoft.com/office/drawing/2014/main" id="{A66CB1AE-008C-0AE7-B2B0-D4912B9012FF}"/>
                      </a:ext>
                    </a:extLst>
                  </p:cNvPr>
                  <p:cNvGrpSpPr/>
                  <p:nvPr/>
                </p:nvGrpSpPr>
                <p:grpSpPr>
                  <a:xfrm>
                    <a:off x="14308138" y="583697"/>
                    <a:ext cx="63817" cy="62786"/>
                    <a:chOff x="14308138" y="583697"/>
                    <a:chExt cx="63817" cy="62786"/>
                  </a:xfrm>
                </p:grpSpPr>
                <p:sp>
                  <p:nvSpPr>
                    <p:cNvPr id="433" name="Freeform 432">
                      <a:extLst>
                        <a:ext uri="{FF2B5EF4-FFF2-40B4-BE49-F238E27FC236}">
                          <a16:creationId xmlns:a16="http://schemas.microsoft.com/office/drawing/2014/main" id="{1E223561-ABC9-78EC-C946-D72C0BE66D81}"/>
                        </a:ext>
                      </a:extLst>
                    </p:cNvPr>
                    <p:cNvSpPr/>
                    <p:nvPr/>
                  </p:nvSpPr>
                  <p:spPr>
                    <a:xfrm>
                      <a:off x="14308138" y="61509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4" name="Freeform 433">
                      <a:extLst>
                        <a:ext uri="{FF2B5EF4-FFF2-40B4-BE49-F238E27FC236}">
                          <a16:creationId xmlns:a16="http://schemas.microsoft.com/office/drawing/2014/main" id="{39F0C98D-2874-BCE4-078F-CE8D4EE3F978}"/>
                        </a:ext>
                      </a:extLst>
                    </p:cNvPr>
                    <p:cNvSpPr/>
                    <p:nvPr/>
                  </p:nvSpPr>
                  <p:spPr>
                    <a:xfrm>
                      <a:off x="14339570"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5" name="Graphic 19">
                    <a:extLst>
                      <a:ext uri="{FF2B5EF4-FFF2-40B4-BE49-F238E27FC236}">
                        <a16:creationId xmlns:a16="http://schemas.microsoft.com/office/drawing/2014/main" id="{5DD3E0DC-2E66-5467-13FE-3DCEF6A80E78}"/>
                      </a:ext>
                    </a:extLst>
                  </p:cNvPr>
                  <p:cNvGrpSpPr/>
                  <p:nvPr/>
                </p:nvGrpSpPr>
                <p:grpSpPr>
                  <a:xfrm>
                    <a:off x="14317663" y="583697"/>
                    <a:ext cx="62865" cy="62786"/>
                    <a:chOff x="14317663" y="583697"/>
                    <a:chExt cx="62865" cy="62786"/>
                  </a:xfrm>
                </p:grpSpPr>
                <p:sp>
                  <p:nvSpPr>
                    <p:cNvPr id="436" name="Freeform 435">
                      <a:extLst>
                        <a:ext uri="{FF2B5EF4-FFF2-40B4-BE49-F238E27FC236}">
                          <a16:creationId xmlns:a16="http://schemas.microsoft.com/office/drawing/2014/main" id="{69D66EA9-81E1-23FF-3F35-9064658C9F71}"/>
                        </a:ext>
                      </a:extLst>
                    </p:cNvPr>
                    <p:cNvSpPr/>
                    <p:nvPr/>
                  </p:nvSpPr>
                  <p:spPr>
                    <a:xfrm>
                      <a:off x="14317663" y="615090"/>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37" name="Freeform 436">
                      <a:extLst>
                        <a:ext uri="{FF2B5EF4-FFF2-40B4-BE49-F238E27FC236}">
                          <a16:creationId xmlns:a16="http://schemas.microsoft.com/office/drawing/2014/main" id="{381E23F8-E454-12AC-9A8D-AC3BF3AC98CC}"/>
                        </a:ext>
                      </a:extLst>
                    </p:cNvPr>
                    <p:cNvSpPr/>
                    <p:nvPr/>
                  </p:nvSpPr>
                  <p:spPr>
                    <a:xfrm>
                      <a:off x="14349095"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38" name="Graphic 19">
                    <a:extLst>
                      <a:ext uri="{FF2B5EF4-FFF2-40B4-BE49-F238E27FC236}">
                        <a16:creationId xmlns:a16="http://schemas.microsoft.com/office/drawing/2014/main" id="{09AF9967-6E2D-8276-97E1-099C8C0006D7}"/>
                      </a:ext>
                    </a:extLst>
                  </p:cNvPr>
                  <p:cNvGrpSpPr/>
                  <p:nvPr/>
                </p:nvGrpSpPr>
                <p:grpSpPr>
                  <a:xfrm>
                    <a:off x="14330045" y="582746"/>
                    <a:ext cx="62865" cy="63737"/>
                    <a:chOff x="14330045" y="582746"/>
                    <a:chExt cx="62865" cy="63737"/>
                  </a:xfrm>
                </p:grpSpPr>
                <p:sp>
                  <p:nvSpPr>
                    <p:cNvPr id="439" name="Freeform 438">
                      <a:extLst>
                        <a:ext uri="{FF2B5EF4-FFF2-40B4-BE49-F238E27FC236}">
                          <a16:creationId xmlns:a16="http://schemas.microsoft.com/office/drawing/2014/main" id="{8DAED3E9-C494-9281-6870-28978E5A9396}"/>
                        </a:ext>
                      </a:extLst>
                    </p:cNvPr>
                    <p:cNvSpPr/>
                    <p:nvPr/>
                  </p:nvSpPr>
                  <p:spPr>
                    <a:xfrm>
                      <a:off x="14330045" y="61413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0" name="Freeform 439">
                      <a:extLst>
                        <a:ext uri="{FF2B5EF4-FFF2-40B4-BE49-F238E27FC236}">
                          <a16:creationId xmlns:a16="http://schemas.microsoft.com/office/drawing/2014/main" id="{727EFF7A-97CE-CB47-8B2D-FE62824FA4B6}"/>
                        </a:ext>
                      </a:extLst>
                    </p:cNvPr>
                    <p:cNvSpPr/>
                    <p:nvPr/>
                  </p:nvSpPr>
                  <p:spPr>
                    <a:xfrm>
                      <a:off x="14361478" y="582746"/>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1" name="Graphic 19">
                    <a:extLst>
                      <a:ext uri="{FF2B5EF4-FFF2-40B4-BE49-F238E27FC236}">
                        <a16:creationId xmlns:a16="http://schemas.microsoft.com/office/drawing/2014/main" id="{217B3CB2-A6AE-FE07-EC14-4335E759CA49}"/>
                      </a:ext>
                    </a:extLst>
                  </p:cNvPr>
                  <p:cNvGrpSpPr/>
                  <p:nvPr/>
                </p:nvGrpSpPr>
                <p:grpSpPr>
                  <a:xfrm>
                    <a:off x="14338618" y="582746"/>
                    <a:ext cx="62864" cy="63737"/>
                    <a:chOff x="14338618" y="582746"/>
                    <a:chExt cx="62864" cy="63737"/>
                  </a:xfrm>
                </p:grpSpPr>
                <p:sp>
                  <p:nvSpPr>
                    <p:cNvPr id="442" name="Freeform 441">
                      <a:extLst>
                        <a:ext uri="{FF2B5EF4-FFF2-40B4-BE49-F238E27FC236}">
                          <a16:creationId xmlns:a16="http://schemas.microsoft.com/office/drawing/2014/main" id="{64386AA7-D8A4-254E-CD48-1671309036E1}"/>
                        </a:ext>
                      </a:extLst>
                    </p:cNvPr>
                    <p:cNvSpPr/>
                    <p:nvPr/>
                  </p:nvSpPr>
                  <p:spPr>
                    <a:xfrm>
                      <a:off x="14338618" y="61413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3" name="Freeform 442">
                      <a:extLst>
                        <a:ext uri="{FF2B5EF4-FFF2-40B4-BE49-F238E27FC236}">
                          <a16:creationId xmlns:a16="http://schemas.microsoft.com/office/drawing/2014/main" id="{10674B4A-DD64-01C9-DA23-E879FC3C6AA6}"/>
                        </a:ext>
                      </a:extLst>
                    </p:cNvPr>
                    <p:cNvSpPr/>
                    <p:nvPr/>
                  </p:nvSpPr>
                  <p:spPr>
                    <a:xfrm>
                      <a:off x="14370050" y="582746"/>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4" name="Graphic 19">
                    <a:extLst>
                      <a:ext uri="{FF2B5EF4-FFF2-40B4-BE49-F238E27FC236}">
                        <a16:creationId xmlns:a16="http://schemas.microsoft.com/office/drawing/2014/main" id="{D521DB33-C3B4-DBD4-F7BE-0DA127A31B06}"/>
                      </a:ext>
                    </a:extLst>
                  </p:cNvPr>
                  <p:cNvGrpSpPr/>
                  <p:nvPr/>
                </p:nvGrpSpPr>
                <p:grpSpPr>
                  <a:xfrm>
                    <a:off x="14350048" y="582746"/>
                    <a:ext cx="62865" cy="63737"/>
                    <a:chOff x="14350048" y="582746"/>
                    <a:chExt cx="62865" cy="63737"/>
                  </a:xfrm>
                </p:grpSpPr>
                <p:sp>
                  <p:nvSpPr>
                    <p:cNvPr id="445" name="Freeform 444">
                      <a:extLst>
                        <a:ext uri="{FF2B5EF4-FFF2-40B4-BE49-F238E27FC236}">
                          <a16:creationId xmlns:a16="http://schemas.microsoft.com/office/drawing/2014/main" id="{366A4DFF-9532-D0D1-039D-8DE41BA9560E}"/>
                        </a:ext>
                      </a:extLst>
                    </p:cNvPr>
                    <p:cNvSpPr/>
                    <p:nvPr/>
                  </p:nvSpPr>
                  <p:spPr>
                    <a:xfrm>
                      <a:off x="14350048" y="61413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6" name="Freeform 445">
                      <a:extLst>
                        <a:ext uri="{FF2B5EF4-FFF2-40B4-BE49-F238E27FC236}">
                          <a16:creationId xmlns:a16="http://schemas.microsoft.com/office/drawing/2014/main" id="{96A9AC26-B6A5-FDA1-21FB-98C08180DAF4}"/>
                        </a:ext>
                      </a:extLst>
                    </p:cNvPr>
                    <p:cNvSpPr/>
                    <p:nvPr/>
                  </p:nvSpPr>
                  <p:spPr>
                    <a:xfrm>
                      <a:off x="14381480" y="582746"/>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47" name="Graphic 19">
                    <a:extLst>
                      <a:ext uri="{FF2B5EF4-FFF2-40B4-BE49-F238E27FC236}">
                        <a16:creationId xmlns:a16="http://schemas.microsoft.com/office/drawing/2014/main" id="{9D6E6B6A-70A7-BB29-5BEB-143239EF5167}"/>
                      </a:ext>
                    </a:extLst>
                  </p:cNvPr>
                  <p:cNvGrpSpPr/>
                  <p:nvPr/>
                </p:nvGrpSpPr>
                <p:grpSpPr>
                  <a:xfrm>
                    <a:off x="14355763" y="582746"/>
                    <a:ext cx="62865" cy="63737"/>
                    <a:chOff x="14355763" y="582746"/>
                    <a:chExt cx="62865" cy="63737"/>
                  </a:xfrm>
                </p:grpSpPr>
                <p:sp>
                  <p:nvSpPr>
                    <p:cNvPr id="448" name="Freeform 447">
                      <a:extLst>
                        <a:ext uri="{FF2B5EF4-FFF2-40B4-BE49-F238E27FC236}">
                          <a16:creationId xmlns:a16="http://schemas.microsoft.com/office/drawing/2014/main" id="{2431FB9D-CB69-DF49-AEA5-CCD06F93DF23}"/>
                        </a:ext>
                      </a:extLst>
                    </p:cNvPr>
                    <p:cNvSpPr/>
                    <p:nvPr/>
                  </p:nvSpPr>
                  <p:spPr>
                    <a:xfrm>
                      <a:off x="14355763" y="61413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49" name="Freeform 448">
                      <a:extLst>
                        <a:ext uri="{FF2B5EF4-FFF2-40B4-BE49-F238E27FC236}">
                          <a16:creationId xmlns:a16="http://schemas.microsoft.com/office/drawing/2014/main" id="{5C99A236-398B-93A5-70DF-DF62B1A48EAA}"/>
                        </a:ext>
                      </a:extLst>
                    </p:cNvPr>
                    <p:cNvSpPr/>
                    <p:nvPr/>
                  </p:nvSpPr>
                  <p:spPr>
                    <a:xfrm>
                      <a:off x="14387195" y="582746"/>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0" name="Graphic 19">
                    <a:extLst>
                      <a:ext uri="{FF2B5EF4-FFF2-40B4-BE49-F238E27FC236}">
                        <a16:creationId xmlns:a16="http://schemas.microsoft.com/office/drawing/2014/main" id="{FC918A2B-EC2B-163F-E363-76C3227CA304}"/>
                      </a:ext>
                    </a:extLst>
                  </p:cNvPr>
                  <p:cNvGrpSpPr/>
                  <p:nvPr/>
                </p:nvGrpSpPr>
                <p:grpSpPr>
                  <a:xfrm>
                    <a:off x="14381480" y="582746"/>
                    <a:ext cx="63817" cy="63737"/>
                    <a:chOff x="14381480" y="582746"/>
                    <a:chExt cx="63817" cy="63737"/>
                  </a:xfrm>
                </p:grpSpPr>
                <p:sp>
                  <p:nvSpPr>
                    <p:cNvPr id="451" name="Freeform 450">
                      <a:extLst>
                        <a:ext uri="{FF2B5EF4-FFF2-40B4-BE49-F238E27FC236}">
                          <a16:creationId xmlns:a16="http://schemas.microsoft.com/office/drawing/2014/main" id="{E9A49CE2-61CD-7493-0356-18962EAD6273}"/>
                        </a:ext>
                      </a:extLst>
                    </p:cNvPr>
                    <p:cNvSpPr/>
                    <p:nvPr/>
                  </p:nvSpPr>
                  <p:spPr>
                    <a:xfrm>
                      <a:off x="14381480" y="61413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52" name="Freeform 451">
                      <a:extLst>
                        <a:ext uri="{FF2B5EF4-FFF2-40B4-BE49-F238E27FC236}">
                          <a16:creationId xmlns:a16="http://schemas.microsoft.com/office/drawing/2014/main" id="{9C859EC2-46DA-7E7A-5148-DB8400DA403C}"/>
                        </a:ext>
                      </a:extLst>
                    </p:cNvPr>
                    <p:cNvSpPr/>
                    <p:nvPr/>
                  </p:nvSpPr>
                  <p:spPr>
                    <a:xfrm>
                      <a:off x="14412913" y="582746"/>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3" name="Graphic 19">
                    <a:extLst>
                      <a:ext uri="{FF2B5EF4-FFF2-40B4-BE49-F238E27FC236}">
                        <a16:creationId xmlns:a16="http://schemas.microsoft.com/office/drawing/2014/main" id="{37C397A3-48C9-6177-0B02-766D1A3779AA}"/>
                      </a:ext>
                    </a:extLst>
                  </p:cNvPr>
                  <p:cNvGrpSpPr/>
                  <p:nvPr/>
                </p:nvGrpSpPr>
                <p:grpSpPr>
                  <a:xfrm>
                    <a:off x="14385290" y="583697"/>
                    <a:ext cx="62865" cy="62786"/>
                    <a:chOff x="14385290" y="583697"/>
                    <a:chExt cx="62865" cy="62786"/>
                  </a:xfrm>
                </p:grpSpPr>
                <p:sp>
                  <p:nvSpPr>
                    <p:cNvPr id="454" name="Freeform 453">
                      <a:extLst>
                        <a:ext uri="{FF2B5EF4-FFF2-40B4-BE49-F238E27FC236}">
                          <a16:creationId xmlns:a16="http://schemas.microsoft.com/office/drawing/2014/main" id="{6BFA93B2-0ED9-2516-13FB-B13082B8B608}"/>
                        </a:ext>
                      </a:extLst>
                    </p:cNvPr>
                    <p:cNvSpPr/>
                    <p:nvPr/>
                  </p:nvSpPr>
                  <p:spPr>
                    <a:xfrm>
                      <a:off x="14385290" y="615090"/>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55" name="Freeform 454">
                      <a:extLst>
                        <a:ext uri="{FF2B5EF4-FFF2-40B4-BE49-F238E27FC236}">
                          <a16:creationId xmlns:a16="http://schemas.microsoft.com/office/drawing/2014/main" id="{58DF7C60-82F1-9F8F-57B6-B87E0AF4D770}"/>
                        </a:ext>
                      </a:extLst>
                    </p:cNvPr>
                    <p:cNvSpPr/>
                    <p:nvPr/>
                  </p:nvSpPr>
                  <p:spPr>
                    <a:xfrm>
                      <a:off x="14416723"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6" name="Graphic 19">
                    <a:extLst>
                      <a:ext uri="{FF2B5EF4-FFF2-40B4-BE49-F238E27FC236}">
                        <a16:creationId xmlns:a16="http://schemas.microsoft.com/office/drawing/2014/main" id="{F1B4E494-25B3-8213-957B-72944EBD180D}"/>
                      </a:ext>
                    </a:extLst>
                  </p:cNvPr>
                  <p:cNvGrpSpPr/>
                  <p:nvPr/>
                </p:nvGrpSpPr>
                <p:grpSpPr>
                  <a:xfrm>
                    <a:off x="14416723" y="583697"/>
                    <a:ext cx="63817" cy="62786"/>
                    <a:chOff x="14416723" y="583697"/>
                    <a:chExt cx="63817" cy="62786"/>
                  </a:xfrm>
                </p:grpSpPr>
                <p:sp>
                  <p:nvSpPr>
                    <p:cNvPr id="457" name="Freeform 456">
                      <a:extLst>
                        <a:ext uri="{FF2B5EF4-FFF2-40B4-BE49-F238E27FC236}">
                          <a16:creationId xmlns:a16="http://schemas.microsoft.com/office/drawing/2014/main" id="{A208A637-08AB-1664-08F5-BC4F4B7D38FF}"/>
                        </a:ext>
                      </a:extLst>
                    </p:cNvPr>
                    <p:cNvSpPr/>
                    <p:nvPr/>
                  </p:nvSpPr>
                  <p:spPr>
                    <a:xfrm>
                      <a:off x="14416723" y="615090"/>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58" name="Freeform 457">
                      <a:extLst>
                        <a:ext uri="{FF2B5EF4-FFF2-40B4-BE49-F238E27FC236}">
                          <a16:creationId xmlns:a16="http://schemas.microsoft.com/office/drawing/2014/main" id="{C98552B0-A15A-EB9D-58B2-D5639F1627F6}"/>
                        </a:ext>
                      </a:extLst>
                    </p:cNvPr>
                    <p:cNvSpPr/>
                    <p:nvPr/>
                  </p:nvSpPr>
                  <p:spPr>
                    <a:xfrm>
                      <a:off x="14449108"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59" name="Graphic 19">
                    <a:extLst>
                      <a:ext uri="{FF2B5EF4-FFF2-40B4-BE49-F238E27FC236}">
                        <a16:creationId xmlns:a16="http://schemas.microsoft.com/office/drawing/2014/main" id="{E81D82D5-4132-2190-B20E-421195FC9AF6}"/>
                      </a:ext>
                    </a:extLst>
                  </p:cNvPr>
                  <p:cNvGrpSpPr/>
                  <p:nvPr/>
                </p:nvGrpSpPr>
                <p:grpSpPr>
                  <a:xfrm>
                    <a:off x="14422438" y="583697"/>
                    <a:ext cx="62865" cy="62786"/>
                    <a:chOff x="14422438" y="583697"/>
                    <a:chExt cx="62865" cy="62786"/>
                  </a:xfrm>
                </p:grpSpPr>
                <p:sp>
                  <p:nvSpPr>
                    <p:cNvPr id="460" name="Freeform 459">
                      <a:extLst>
                        <a:ext uri="{FF2B5EF4-FFF2-40B4-BE49-F238E27FC236}">
                          <a16:creationId xmlns:a16="http://schemas.microsoft.com/office/drawing/2014/main" id="{7420024E-5B5A-2063-6EAE-ABC40A669FC7}"/>
                        </a:ext>
                      </a:extLst>
                    </p:cNvPr>
                    <p:cNvSpPr/>
                    <p:nvPr/>
                  </p:nvSpPr>
                  <p:spPr>
                    <a:xfrm>
                      <a:off x="14422438" y="615090"/>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1" name="Freeform 460">
                      <a:extLst>
                        <a:ext uri="{FF2B5EF4-FFF2-40B4-BE49-F238E27FC236}">
                          <a16:creationId xmlns:a16="http://schemas.microsoft.com/office/drawing/2014/main" id="{C50368AE-6BFF-FE97-6D84-096E522B220E}"/>
                        </a:ext>
                      </a:extLst>
                    </p:cNvPr>
                    <p:cNvSpPr/>
                    <p:nvPr/>
                  </p:nvSpPr>
                  <p:spPr>
                    <a:xfrm>
                      <a:off x="14453870"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2" name="Graphic 19">
                    <a:extLst>
                      <a:ext uri="{FF2B5EF4-FFF2-40B4-BE49-F238E27FC236}">
                        <a16:creationId xmlns:a16="http://schemas.microsoft.com/office/drawing/2014/main" id="{9DFB0EFA-FC36-E989-120E-E42754BF0AA9}"/>
                      </a:ext>
                    </a:extLst>
                  </p:cNvPr>
                  <p:cNvGrpSpPr/>
                  <p:nvPr/>
                </p:nvGrpSpPr>
                <p:grpSpPr>
                  <a:xfrm>
                    <a:off x="14503400" y="583697"/>
                    <a:ext cx="62865" cy="62786"/>
                    <a:chOff x="14503400" y="583697"/>
                    <a:chExt cx="62865" cy="62786"/>
                  </a:xfrm>
                </p:grpSpPr>
                <p:sp>
                  <p:nvSpPr>
                    <p:cNvPr id="463" name="Freeform 462">
                      <a:extLst>
                        <a:ext uri="{FF2B5EF4-FFF2-40B4-BE49-F238E27FC236}">
                          <a16:creationId xmlns:a16="http://schemas.microsoft.com/office/drawing/2014/main" id="{F96CE229-8955-910D-2B23-2E2D5B8B0927}"/>
                        </a:ext>
                      </a:extLst>
                    </p:cNvPr>
                    <p:cNvSpPr/>
                    <p:nvPr/>
                  </p:nvSpPr>
                  <p:spPr>
                    <a:xfrm>
                      <a:off x="14503400" y="615090"/>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4" name="Freeform 463">
                      <a:extLst>
                        <a:ext uri="{FF2B5EF4-FFF2-40B4-BE49-F238E27FC236}">
                          <a16:creationId xmlns:a16="http://schemas.microsoft.com/office/drawing/2014/main" id="{DE4C6B2B-D07D-E465-7C58-E2E393DE2EDD}"/>
                        </a:ext>
                      </a:extLst>
                    </p:cNvPr>
                    <p:cNvSpPr/>
                    <p:nvPr/>
                  </p:nvSpPr>
                  <p:spPr>
                    <a:xfrm>
                      <a:off x="14534833"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5" name="Graphic 19">
                    <a:extLst>
                      <a:ext uri="{FF2B5EF4-FFF2-40B4-BE49-F238E27FC236}">
                        <a16:creationId xmlns:a16="http://schemas.microsoft.com/office/drawing/2014/main" id="{4DE1D3B4-FB18-371B-8B97-64C8F8C6E9E6}"/>
                      </a:ext>
                    </a:extLst>
                  </p:cNvPr>
                  <p:cNvGrpSpPr/>
                  <p:nvPr/>
                </p:nvGrpSpPr>
                <p:grpSpPr>
                  <a:xfrm>
                    <a:off x="14508163" y="583697"/>
                    <a:ext cx="63817" cy="62786"/>
                    <a:chOff x="14508163" y="583697"/>
                    <a:chExt cx="63817" cy="62786"/>
                  </a:xfrm>
                </p:grpSpPr>
                <p:sp>
                  <p:nvSpPr>
                    <p:cNvPr id="466" name="Freeform 465">
                      <a:extLst>
                        <a:ext uri="{FF2B5EF4-FFF2-40B4-BE49-F238E27FC236}">
                          <a16:creationId xmlns:a16="http://schemas.microsoft.com/office/drawing/2014/main" id="{9D59429D-B0D0-A5A9-4FEE-93F9E5CAC3E5}"/>
                        </a:ext>
                      </a:extLst>
                    </p:cNvPr>
                    <p:cNvSpPr/>
                    <p:nvPr/>
                  </p:nvSpPr>
                  <p:spPr>
                    <a:xfrm>
                      <a:off x="14508163" y="61509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67" name="Freeform 466">
                      <a:extLst>
                        <a:ext uri="{FF2B5EF4-FFF2-40B4-BE49-F238E27FC236}">
                          <a16:creationId xmlns:a16="http://schemas.microsoft.com/office/drawing/2014/main" id="{D546B220-BE5B-6E95-5E8B-944BDD5A4388}"/>
                        </a:ext>
                      </a:extLst>
                    </p:cNvPr>
                    <p:cNvSpPr/>
                    <p:nvPr/>
                  </p:nvSpPr>
                  <p:spPr>
                    <a:xfrm>
                      <a:off x="14540548"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68" name="Graphic 19">
                    <a:extLst>
                      <a:ext uri="{FF2B5EF4-FFF2-40B4-BE49-F238E27FC236}">
                        <a16:creationId xmlns:a16="http://schemas.microsoft.com/office/drawing/2014/main" id="{9191814B-AE11-C392-C6DB-6C84DAFD2BE8}"/>
                      </a:ext>
                    </a:extLst>
                  </p:cNvPr>
                  <p:cNvGrpSpPr/>
                  <p:nvPr/>
                </p:nvGrpSpPr>
                <p:grpSpPr>
                  <a:xfrm>
                    <a:off x="14533880" y="583697"/>
                    <a:ext cx="63817" cy="62786"/>
                    <a:chOff x="14533880" y="583697"/>
                    <a:chExt cx="63817" cy="62786"/>
                  </a:xfrm>
                </p:grpSpPr>
                <p:sp>
                  <p:nvSpPr>
                    <p:cNvPr id="469" name="Freeform 468">
                      <a:extLst>
                        <a:ext uri="{FF2B5EF4-FFF2-40B4-BE49-F238E27FC236}">
                          <a16:creationId xmlns:a16="http://schemas.microsoft.com/office/drawing/2014/main" id="{92C9F0A8-5211-CDF4-A464-E888B498D008}"/>
                        </a:ext>
                      </a:extLst>
                    </p:cNvPr>
                    <p:cNvSpPr/>
                    <p:nvPr/>
                  </p:nvSpPr>
                  <p:spPr>
                    <a:xfrm>
                      <a:off x="14533880" y="61509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0" name="Freeform 469">
                      <a:extLst>
                        <a:ext uri="{FF2B5EF4-FFF2-40B4-BE49-F238E27FC236}">
                          <a16:creationId xmlns:a16="http://schemas.microsoft.com/office/drawing/2014/main" id="{BB7BF557-4152-D0D6-C7CF-8F2913D30E21}"/>
                        </a:ext>
                      </a:extLst>
                    </p:cNvPr>
                    <p:cNvSpPr/>
                    <p:nvPr/>
                  </p:nvSpPr>
                  <p:spPr>
                    <a:xfrm>
                      <a:off x="14565313"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1" name="Graphic 19">
                    <a:extLst>
                      <a:ext uri="{FF2B5EF4-FFF2-40B4-BE49-F238E27FC236}">
                        <a16:creationId xmlns:a16="http://schemas.microsoft.com/office/drawing/2014/main" id="{652651F1-5C91-5236-4434-0DA588370F72}"/>
                      </a:ext>
                    </a:extLst>
                  </p:cNvPr>
                  <p:cNvGrpSpPr/>
                  <p:nvPr/>
                </p:nvGrpSpPr>
                <p:grpSpPr>
                  <a:xfrm>
                    <a:off x="14537690" y="583697"/>
                    <a:ext cx="62865" cy="62786"/>
                    <a:chOff x="14537690" y="583697"/>
                    <a:chExt cx="62865" cy="62786"/>
                  </a:xfrm>
                </p:grpSpPr>
                <p:sp>
                  <p:nvSpPr>
                    <p:cNvPr id="472" name="Freeform 471">
                      <a:extLst>
                        <a:ext uri="{FF2B5EF4-FFF2-40B4-BE49-F238E27FC236}">
                          <a16:creationId xmlns:a16="http://schemas.microsoft.com/office/drawing/2014/main" id="{1FDB9379-0FB5-1434-ACF6-D0C70C08CFC7}"/>
                        </a:ext>
                      </a:extLst>
                    </p:cNvPr>
                    <p:cNvSpPr/>
                    <p:nvPr/>
                  </p:nvSpPr>
                  <p:spPr>
                    <a:xfrm>
                      <a:off x="14537690" y="615090"/>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3" name="Freeform 472">
                      <a:extLst>
                        <a:ext uri="{FF2B5EF4-FFF2-40B4-BE49-F238E27FC236}">
                          <a16:creationId xmlns:a16="http://schemas.microsoft.com/office/drawing/2014/main" id="{76381FBF-4346-F09C-51D0-C29C6E03F66C}"/>
                        </a:ext>
                      </a:extLst>
                    </p:cNvPr>
                    <p:cNvSpPr/>
                    <p:nvPr/>
                  </p:nvSpPr>
                  <p:spPr>
                    <a:xfrm>
                      <a:off x="14569123"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4" name="Graphic 19">
                    <a:extLst>
                      <a:ext uri="{FF2B5EF4-FFF2-40B4-BE49-F238E27FC236}">
                        <a16:creationId xmlns:a16="http://schemas.microsoft.com/office/drawing/2014/main" id="{7B9E7E57-292C-0BC6-F59F-4311F29EAF00}"/>
                      </a:ext>
                    </a:extLst>
                  </p:cNvPr>
                  <p:cNvGrpSpPr/>
                  <p:nvPr/>
                </p:nvGrpSpPr>
                <p:grpSpPr>
                  <a:xfrm>
                    <a:off x="14540548" y="583697"/>
                    <a:ext cx="62865" cy="62786"/>
                    <a:chOff x="14540548" y="583697"/>
                    <a:chExt cx="62865" cy="62786"/>
                  </a:xfrm>
                </p:grpSpPr>
                <p:sp>
                  <p:nvSpPr>
                    <p:cNvPr id="475" name="Freeform 474">
                      <a:extLst>
                        <a:ext uri="{FF2B5EF4-FFF2-40B4-BE49-F238E27FC236}">
                          <a16:creationId xmlns:a16="http://schemas.microsoft.com/office/drawing/2014/main" id="{ED4EF357-24C7-1116-6F25-E3851FDFB16B}"/>
                        </a:ext>
                      </a:extLst>
                    </p:cNvPr>
                    <p:cNvSpPr/>
                    <p:nvPr/>
                  </p:nvSpPr>
                  <p:spPr>
                    <a:xfrm>
                      <a:off x="14540548" y="615090"/>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6" name="Freeform 475">
                      <a:extLst>
                        <a:ext uri="{FF2B5EF4-FFF2-40B4-BE49-F238E27FC236}">
                          <a16:creationId xmlns:a16="http://schemas.microsoft.com/office/drawing/2014/main" id="{697436ED-0D3A-D823-A234-464847BF8CA8}"/>
                        </a:ext>
                      </a:extLst>
                    </p:cNvPr>
                    <p:cNvSpPr/>
                    <p:nvPr/>
                  </p:nvSpPr>
                  <p:spPr>
                    <a:xfrm>
                      <a:off x="14571980"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77" name="Graphic 19">
                    <a:extLst>
                      <a:ext uri="{FF2B5EF4-FFF2-40B4-BE49-F238E27FC236}">
                        <a16:creationId xmlns:a16="http://schemas.microsoft.com/office/drawing/2014/main" id="{3E452A1B-E26E-8DD7-0613-0EDFCB00EE63}"/>
                      </a:ext>
                    </a:extLst>
                  </p:cNvPr>
                  <p:cNvGrpSpPr/>
                  <p:nvPr/>
                </p:nvGrpSpPr>
                <p:grpSpPr>
                  <a:xfrm>
                    <a:off x="14585315" y="583697"/>
                    <a:ext cx="63817" cy="62786"/>
                    <a:chOff x="14585315" y="583697"/>
                    <a:chExt cx="63817" cy="62786"/>
                  </a:xfrm>
                </p:grpSpPr>
                <p:sp>
                  <p:nvSpPr>
                    <p:cNvPr id="478" name="Freeform 477">
                      <a:extLst>
                        <a:ext uri="{FF2B5EF4-FFF2-40B4-BE49-F238E27FC236}">
                          <a16:creationId xmlns:a16="http://schemas.microsoft.com/office/drawing/2014/main" id="{4D2E2374-DF40-A4ED-994F-0FA345D0E423}"/>
                        </a:ext>
                      </a:extLst>
                    </p:cNvPr>
                    <p:cNvSpPr/>
                    <p:nvPr/>
                  </p:nvSpPr>
                  <p:spPr>
                    <a:xfrm>
                      <a:off x="14585315" y="615090"/>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79" name="Freeform 478">
                      <a:extLst>
                        <a:ext uri="{FF2B5EF4-FFF2-40B4-BE49-F238E27FC236}">
                          <a16:creationId xmlns:a16="http://schemas.microsoft.com/office/drawing/2014/main" id="{6C3C0E7D-7DEF-A556-994E-E6E687C4EF4E}"/>
                        </a:ext>
                      </a:extLst>
                    </p:cNvPr>
                    <p:cNvSpPr/>
                    <p:nvPr/>
                  </p:nvSpPr>
                  <p:spPr>
                    <a:xfrm>
                      <a:off x="14617700"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0" name="Graphic 19">
                    <a:extLst>
                      <a:ext uri="{FF2B5EF4-FFF2-40B4-BE49-F238E27FC236}">
                        <a16:creationId xmlns:a16="http://schemas.microsoft.com/office/drawing/2014/main" id="{DD3E49E4-0A09-4E03-003A-35621AE56F8F}"/>
                      </a:ext>
                    </a:extLst>
                  </p:cNvPr>
                  <p:cNvGrpSpPr/>
                  <p:nvPr/>
                </p:nvGrpSpPr>
                <p:grpSpPr>
                  <a:xfrm>
                    <a:off x="14620558" y="583697"/>
                    <a:ext cx="63817" cy="62786"/>
                    <a:chOff x="14620558" y="583697"/>
                    <a:chExt cx="63817" cy="62786"/>
                  </a:xfrm>
                </p:grpSpPr>
                <p:sp>
                  <p:nvSpPr>
                    <p:cNvPr id="481" name="Freeform 480">
                      <a:extLst>
                        <a:ext uri="{FF2B5EF4-FFF2-40B4-BE49-F238E27FC236}">
                          <a16:creationId xmlns:a16="http://schemas.microsoft.com/office/drawing/2014/main" id="{0FED8B1E-8AFD-9729-05BA-4940617C4B8F}"/>
                        </a:ext>
                      </a:extLst>
                    </p:cNvPr>
                    <p:cNvSpPr/>
                    <p:nvPr/>
                  </p:nvSpPr>
                  <p:spPr>
                    <a:xfrm>
                      <a:off x="14620558" y="61509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82" name="Freeform 481">
                      <a:extLst>
                        <a:ext uri="{FF2B5EF4-FFF2-40B4-BE49-F238E27FC236}">
                          <a16:creationId xmlns:a16="http://schemas.microsoft.com/office/drawing/2014/main" id="{CA9B9073-D0C7-1B9C-57F1-C3E37674CAE0}"/>
                        </a:ext>
                      </a:extLst>
                    </p:cNvPr>
                    <p:cNvSpPr/>
                    <p:nvPr/>
                  </p:nvSpPr>
                  <p:spPr>
                    <a:xfrm>
                      <a:off x="14652943"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3" name="Graphic 19">
                    <a:extLst>
                      <a:ext uri="{FF2B5EF4-FFF2-40B4-BE49-F238E27FC236}">
                        <a16:creationId xmlns:a16="http://schemas.microsoft.com/office/drawing/2014/main" id="{7ED36E4F-5A9B-EAA8-5C82-24690F9D198E}"/>
                      </a:ext>
                    </a:extLst>
                  </p:cNvPr>
                  <p:cNvGrpSpPr/>
                  <p:nvPr/>
                </p:nvGrpSpPr>
                <p:grpSpPr>
                  <a:xfrm>
                    <a:off x="14657705" y="583697"/>
                    <a:ext cx="63817" cy="62786"/>
                    <a:chOff x="14657705" y="583697"/>
                    <a:chExt cx="63817" cy="62786"/>
                  </a:xfrm>
                </p:grpSpPr>
                <p:sp>
                  <p:nvSpPr>
                    <p:cNvPr id="484" name="Freeform 483">
                      <a:extLst>
                        <a:ext uri="{FF2B5EF4-FFF2-40B4-BE49-F238E27FC236}">
                          <a16:creationId xmlns:a16="http://schemas.microsoft.com/office/drawing/2014/main" id="{AB9EE06E-7027-ED9B-3A57-45C8F97133DF}"/>
                        </a:ext>
                      </a:extLst>
                    </p:cNvPr>
                    <p:cNvSpPr/>
                    <p:nvPr/>
                  </p:nvSpPr>
                  <p:spPr>
                    <a:xfrm>
                      <a:off x="14657705" y="61509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85" name="Freeform 484">
                      <a:extLst>
                        <a:ext uri="{FF2B5EF4-FFF2-40B4-BE49-F238E27FC236}">
                          <a16:creationId xmlns:a16="http://schemas.microsoft.com/office/drawing/2014/main" id="{B8341528-7D30-9BCF-48B6-E9C9559919A4}"/>
                        </a:ext>
                      </a:extLst>
                    </p:cNvPr>
                    <p:cNvSpPr/>
                    <p:nvPr/>
                  </p:nvSpPr>
                  <p:spPr>
                    <a:xfrm>
                      <a:off x="14690090"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6" name="Graphic 19">
                    <a:extLst>
                      <a:ext uri="{FF2B5EF4-FFF2-40B4-BE49-F238E27FC236}">
                        <a16:creationId xmlns:a16="http://schemas.microsoft.com/office/drawing/2014/main" id="{15C48F22-4048-ACBF-C2DA-0F2A50FAC626}"/>
                      </a:ext>
                    </a:extLst>
                  </p:cNvPr>
                  <p:cNvGrpSpPr/>
                  <p:nvPr/>
                </p:nvGrpSpPr>
                <p:grpSpPr>
                  <a:xfrm>
                    <a:off x="14710093" y="583697"/>
                    <a:ext cx="63817" cy="62786"/>
                    <a:chOff x="14710093" y="583697"/>
                    <a:chExt cx="63817" cy="62786"/>
                  </a:xfrm>
                </p:grpSpPr>
                <p:sp>
                  <p:nvSpPr>
                    <p:cNvPr id="487" name="Freeform 486">
                      <a:extLst>
                        <a:ext uri="{FF2B5EF4-FFF2-40B4-BE49-F238E27FC236}">
                          <a16:creationId xmlns:a16="http://schemas.microsoft.com/office/drawing/2014/main" id="{56ADBE2A-8160-0D5F-C7E4-D79BE9E64B1B}"/>
                        </a:ext>
                      </a:extLst>
                    </p:cNvPr>
                    <p:cNvSpPr/>
                    <p:nvPr/>
                  </p:nvSpPr>
                  <p:spPr>
                    <a:xfrm>
                      <a:off x="14710093" y="61509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88" name="Freeform 487">
                      <a:extLst>
                        <a:ext uri="{FF2B5EF4-FFF2-40B4-BE49-F238E27FC236}">
                          <a16:creationId xmlns:a16="http://schemas.microsoft.com/office/drawing/2014/main" id="{F8882F83-247E-F8B2-C356-B701729521AB}"/>
                        </a:ext>
                      </a:extLst>
                    </p:cNvPr>
                    <p:cNvSpPr/>
                    <p:nvPr/>
                  </p:nvSpPr>
                  <p:spPr>
                    <a:xfrm>
                      <a:off x="14742478"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89" name="Graphic 19">
                    <a:extLst>
                      <a:ext uri="{FF2B5EF4-FFF2-40B4-BE49-F238E27FC236}">
                        <a16:creationId xmlns:a16="http://schemas.microsoft.com/office/drawing/2014/main" id="{EB3530D9-8249-166E-B255-CB1747DBBD7A}"/>
                      </a:ext>
                    </a:extLst>
                  </p:cNvPr>
                  <p:cNvGrpSpPr/>
                  <p:nvPr/>
                </p:nvGrpSpPr>
                <p:grpSpPr>
                  <a:xfrm>
                    <a:off x="14713903" y="583697"/>
                    <a:ext cx="63817" cy="62786"/>
                    <a:chOff x="14713903" y="583697"/>
                    <a:chExt cx="63817" cy="62786"/>
                  </a:xfrm>
                </p:grpSpPr>
                <p:sp>
                  <p:nvSpPr>
                    <p:cNvPr id="490" name="Freeform 489">
                      <a:extLst>
                        <a:ext uri="{FF2B5EF4-FFF2-40B4-BE49-F238E27FC236}">
                          <a16:creationId xmlns:a16="http://schemas.microsoft.com/office/drawing/2014/main" id="{28843100-35C9-76EC-53B4-10396522F4E2}"/>
                        </a:ext>
                      </a:extLst>
                    </p:cNvPr>
                    <p:cNvSpPr/>
                    <p:nvPr/>
                  </p:nvSpPr>
                  <p:spPr>
                    <a:xfrm>
                      <a:off x="14713903" y="615090"/>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1" name="Freeform 490">
                      <a:extLst>
                        <a:ext uri="{FF2B5EF4-FFF2-40B4-BE49-F238E27FC236}">
                          <a16:creationId xmlns:a16="http://schemas.microsoft.com/office/drawing/2014/main" id="{DC0F8040-4A60-4D6A-C118-83420B335E0C}"/>
                        </a:ext>
                      </a:extLst>
                    </p:cNvPr>
                    <p:cNvSpPr/>
                    <p:nvPr/>
                  </p:nvSpPr>
                  <p:spPr>
                    <a:xfrm>
                      <a:off x="14745335"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2" name="Graphic 19">
                    <a:extLst>
                      <a:ext uri="{FF2B5EF4-FFF2-40B4-BE49-F238E27FC236}">
                        <a16:creationId xmlns:a16="http://schemas.microsoft.com/office/drawing/2014/main" id="{37EED7FB-09A9-924B-F3DB-C1DCE80D8517}"/>
                      </a:ext>
                    </a:extLst>
                  </p:cNvPr>
                  <p:cNvGrpSpPr/>
                  <p:nvPr/>
                </p:nvGrpSpPr>
                <p:grpSpPr>
                  <a:xfrm>
                    <a:off x="14792008" y="689292"/>
                    <a:ext cx="63817" cy="63737"/>
                    <a:chOff x="14792008" y="689292"/>
                    <a:chExt cx="63817" cy="63737"/>
                  </a:xfrm>
                </p:grpSpPr>
                <p:sp>
                  <p:nvSpPr>
                    <p:cNvPr id="493" name="Freeform 492">
                      <a:extLst>
                        <a:ext uri="{FF2B5EF4-FFF2-40B4-BE49-F238E27FC236}">
                          <a16:creationId xmlns:a16="http://schemas.microsoft.com/office/drawing/2014/main" id="{07D5F078-E6F1-8C4D-18A5-44F222C617DB}"/>
                        </a:ext>
                      </a:extLst>
                    </p:cNvPr>
                    <p:cNvSpPr/>
                    <p:nvPr/>
                  </p:nvSpPr>
                  <p:spPr>
                    <a:xfrm>
                      <a:off x="14792008" y="72068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4" name="Freeform 493">
                      <a:extLst>
                        <a:ext uri="{FF2B5EF4-FFF2-40B4-BE49-F238E27FC236}">
                          <a16:creationId xmlns:a16="http://schemas.microsoft.com/office/drawing/2014/main" id="{925ACBFF-3F73-8B65-AC2A-628B266E0E90}"/>
                        </a:ext>
                      </a:extLst>
                    </p:cNvPr>
                    <p:cNvSpPr/>
                    <p:nvPr/>
                  </p:nvSpPr>
                  <p:spPr>
                    <a:xfrm>
                      <a:off x="14823440" y="689292"/>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5" name="Graphic 19">
                    <a:extLst>
                      <a:ext uri="{FF2B5EF4-FFF2-40B4-BE49-F238E27FC236}">
                        <a16:creationId xmlns:a16="http://schemas.microsoft.com/office/drawing/2014/main" id="{16BB50F3-B0DB-195C-2F5C-7548EA34BBDE}"/>
                      </a:ext>
                    </a:extLst>
                  </p:cNvPr>
                  <p:cNvGrpSpPr/>
                  <p:nvPr/>
                </p:nvGrpSpPr>
                <p:grpSpPr>
                  <a:xfrm>
                    <a:off x="14813915" y="689292"/>
                    <a:ext cx="63817" cy="63737"/>
                    <a:chOff x="14813915" y="689292"/>
                    <a:chExt cx="63817" cy="63737"/>
                  </a:xfrm>
                </p:grpSpPr>
                <p:sp>
                  <p:nvSpPr>
                    <p:cNvPr id="496" name="Freeform 495">
                      <a:extLst>
                        <a:ext uri="{FF2B5EF4-FFF2-40B4-BE49-F238E27FC236}">
                          <a16:creationId xmlns:a16="http://schemas.microsoft.com/office/drawing/2014/main" id="{38B1B9DC-E070-E06A-3075-CBDD36CF952B}"/>
                        </a:ext>
                      </a:extLst>
                    </p:cNvPr>
                    <p:cNvSpPr/>
                    <p:nvPr/>
                  </p:nvSpPr>
                  <p:spPr>
                    <a:xfrm>
                      <a:off x="14813915" y="72068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497" name="Freeform 496">
                      <a:extLst>
                        <a:ext uri="{FF2B5EF4-FFF2-40B4-BE49-F238E27FC236}">
                          <a16:creationId xmlns:a16="http://schemas.microsoft.com/office/drawing/2014/main" id="{34438AC7-9034-FA6A-2ED3-5BE722D71EAF}"/>
                        </a:ext>
                      </a:extLst>
                    </p:cNvPr>
                    <p:cNvSpPr/>
                    <p:nvPr/>
                  </p:nvSpPr>
                  <p:spPr>
                    <a:xfrm>
                      <a:off x="14845348" y="689292"/>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498" name="Graphic 19">
                    <a:extLst>
                      <a:ext uri="{FF2B5EF4-FFF2-40B4-BE49-F238E27FC236}">
                        <a16:creationId xmlns:a16="http://schemas.microsoft.com/office/drawing/2014/main" id="{F623751D-55D1-A52A-D032-51EA17123A67}"/>
                      </a:ext>
                    </a:extLst>
                  </p:cNvPr>
                  <p:cNvGrpSpPr/>
                  <p:nvPr/>
                </p:nvGrpSpPr>
                <p:grpSpPr>
                  <a:xfrm>
                    <a:off x="14814868" y="743517"/>
                    <a:ext cx="63817" cy="62786"/>
                    <a:chOff x="14814868" y="743517"/>
                    <a:chExt cx="63817" cy="62786"/>
                  </a:xfrm>
                </p:grpSpPr>
                <p:sp>
                  <p:nvSpPr>
                    <p:cNvPr id="499" name="Freeform 498">
                      <a:extLst>
                        <a:ext uri="{FF2B5EF4-FFF2-40B4-BE49-F238E27FC236}">
                          <a16:creationId xmlns:a16="http://schemas.microsoft.com/office/drawing/2014/main" id="{93E53F5B-CF41-47EA-0089-BD665B9091F0}"/>
                        </a:ext>
                      </a:extLst>
                    </p:cNvPr>
                    <p:cNvSpPr/>
                    <p:nvPr/>
                  </p:nvSpPr>
                  <p:spPr>
                    <a:xfrm>
                      <a:off x="14814868" y="77491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0" name="Freeform 499">
                      <a:extLst>
                        <a:ext uri="{FF2B5EF4-FFF2-40B4-BE49-F238E27FC236}">
                          <a16:creationId xmlns:a16="http://schemas.microsoft.com/office/drawing/2014/main" id="{DC493E87-C8D7-9CDD-DFEF-51DD4606932D}"/>
                        </a:ext>
                      </a:extLst>
                    </p:cNvPr>
                    <p:cNvSpPr/>
                    <p:nvPr/>
                  </p:nvSpPr>
                  <p:spPr>
                    <a:xfrm>
                      <a:off x="14846300" y="74351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1" name="Graphic 19">
                    <a:extLst>
                      <a:ext uri="{FF2B5EF4-FFF2-40B4-BE49-F238E27FC236}">
                        <a16:creationId xmlns:a16="http://schemas.microsoft.com/office/drawing/2014/main" id="{32C6A4DD-86FC-4239-6FFD-DCFC3461BF6D}"/>
                      </a:ext>
                    </a:extLst>
                  </p:cNvPr>
                  <p:cNvGrpSpPr/>
                  <p:nvPr/>
                </p:nvGrpSpPr>
                <p:grpSpPr>
                  <a:xfrm>
                    <a:off x="14818678" y="743517"/>
                    <a:ext cx="63817" cy="62786"/>
                    <a:chOff x="14818678" y="743517"/>
                    <a:chExt cx="63817" cy="62786"/>
                  </a:xfrm>
                </p:grpSpPr>
                <p:sp>
                  <p:nvSpPr>
                    <p:cNvPr id="502" name="Freeform 501">
                      <a:extLst>
                        <a:ext uri="{FF2B5EF4-FFF2-40B4-BE49-F238E27FC236}">
                          <a16:creationId xmlns:a16="http://schemas.microsoft.com/office/drawing/2014/main" id="{7B172125-7FE2-2C84-477B-1C3A00949D30}"/>
                        </a:ext>
                      </a:extLst>
                    </p:cNvPr>
                    <p:cNvSpPr/>
                    <p:nvPr/>
                  </p:nvSpPr>
                  <p:spPr>
                    <a:xfrm>
                      <a:off x="14818678" y="774910"/>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3" name="Freeform 502">
                      <a:extLst>
                        <a:ext uri="{FF2B5EF4-FFF2-40B4-BE49-F238E27FC236}">
                          <a16:creationId xmlns:a16="http://schemas.microsoft.com/office/drawing/2014/main" id="{26E1D924-B841-0BA2-2A03-CCECF1171C6A}"/>
                        </a:ext>
                      </a:extLst>
                    </p:cNvPr>
                    <p:cNvSpPr/>
                    <p:nvPr/>
                  </p:nvSpPr>
                  <p:spPr>
                    <a:xfrm>
                      <a:off x="14851063" y="74351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4" name="Graphic 19">
                    <a:extLst>
                      <a:ext uri="{FF2B5EF4-FFF2-40B4-BE49-F238E27FC236}">
                        <a16:creationId xmlns:a16="http://schemas.microsoft.com/office/drawing/2014/main" id="{B4459CCD-8401-991E-9D30-B052F33B8CDD}"/>
                      </a:ext>
                    </a:extLst>
                  </p:cNvPr>
                  <p:cNvGrpSpPr/>
                  <p:nvPr/>
                </p:nvGrpSpPr>
                <p:grpSpPr>
                  <a:xfrm>
                    <a:off x="14846300" y="743517"/>
                    <a:ext cx="63817" cy="62786"/>
                    <a:chOff x="14846300" y="743517"/>
                    <a:chExt cx="63817" cy="62786"/>
                  </a:xfrm>
                </p:grpSpPr>
                <p:sp>
                  <p:nvSpPr>
                    <p:cNvPr id="505" name="Freeform 504">
                      <a:extLst>
                        <a:ext uri="{FF2B5EF4-FFF2-40B4-BE49-F238E27FC236}">
                          <a16:creationId xmlns:a16="http://schemas.microsoft.com/office/drawing/2014/main" id="{9E6B331A-26DB-7BAE-112E-E20FDB6FA09A}"/>
                        </a:ext>
                      </a:extLst>
                    </p:cNvPr>
                    <p:cNvSpPr/>
                    <p:nvPr/>
                  </p:nvSpPr>
                  <p:spPr>
                    <a:xfrm>
                      <a:off x="14846300" y="77491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6" name="Freeform 505">
                      <a:extLst>
                        <a:ext uri="{FF2B5EF4-FFF2-40B4-BE49-F238E27FC236}">
                          <a16:creationId xmlns:a16="http://schemas.microsoft.com/office/drawing/2014/main" id="{55FA9B4B-057C-D5BF-02A3-4D566F496794}"/>
                        </a:ext>
                      </a:extLst>
                    </p:cNvPr>
                    <p:cNvSpPr/>
                    <p:nvPr/>
                  </p:nvSpPr>
                  <p:spPr>
                    <a:xfrm>
                      <a:off x="14878685" y="74351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07" name="Graphic 19">
                    <a:extLst>
                      <a:ext uri="{FF2B5EF4-FFF2-40B4-BE49-F238E27FC236}">
                        <a16:creationId xmlns:a16="http://schemas.microsoft.com/office/drawing/2014/main" id="{C99E86DD-BDB8-AD6F-43B0-2CCEE127923B}"/>
                      </a:ext>
                    </a:extLst>
                  </p:cNvPr>
                  <p:cNvGrpSpPr/>
                  <p:nvPr/>
                </p:nvGrpSpPr>
                <p:grpSpPr>
                  <a:xfrm>
                    <a:off x="14860588" y="743517"/>
                    <a:ext cx="62865" cy="62786"/>
                    <a:chOff x="14860588" y="743517"/>
                    <a:chExt cx="62865" cy="62786"/>
                  </a:xfrm>
                </p:grpSpPr>
                <p:sp>
                  <p:nvSpPr>
                    <p:cNvPr id="508" name="Freeform 507">
                      <a:extLst>
                        <a:ext uri="{FF2B5EF4-FFF2-40B4-BE49-F238E27FC236}">
                          <a16:creationId xmlns:a16="http://schemas.microsoft.com/office/drawing/2014/main" id="{9B64F051-D8BB-DCEB-7418-2D5384511233}"/>
                        </a:ext>
                      </a:extLst>
                    </p:cNvPr>
                    <p:cNvSpPr/>
                    <p:nvPr/>
                  </p:nvSpPr>
                  <p:spPr>
                    <a:xfrm>
                      <a:off x="14860588" y="774910"/>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09" name="Freeform 508">
                      <a:extLst>
                        <a:ext uri="{FF2B5EF4-FFF2-40B4-BE49-F238E27FC236}">
                          <a16:creationId xmlns:a16="http://schemas.microsoft.com/office/drawing/2014/main" id="{2C2CAA63-EC4E-D9A4-E6C3-F719131051ED}"/>
                        </a:ext>
                      </a:extLst>
                    </p:cNvPr>
                    <p:cNvSpPr/>
                    <p:nvPr/>
                  </p:nvSpPr>
                  <p:spPr>
                    <a:xfrm>
                      <a:off x="14892020" y="74351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0" name="Graphic 19">
                    <a:extLst>
                      <a:ext uri="{FF2B5EF4-FFF2-40B4-BE49-F238E27FC236}">
                        <a16:creationId xmlns:a16="http://schemas.microsoft.com/office/drawing/2014/main" id="{ABAE1913-8315-362E-618B-21E673EBF1D0}"/>
                      </a:ext>
                    </a:extLst>
                  </p:cNvPr>
                  <p:cNvGrpSpPr/>
                  <p:nvPr/>
                </p:nvGrpSpPr>
                <p:grpSpPr>
                  <a:xfrm>
                    <a:off x="14864398" y="743517"/>
                    <a:ext cx="62865" cy="62786"/>
                    <a:chOff x="14864398" y="743517"/>
                    <a:chExt cx="62865" cy="62786"/>
                  </a:xfrm>
                </p:grpSpPr>
                <p:sp>
                  <p:nvSpPr>
                    <p:cNvPr id="511" name="Freeform 510">
                      <a:extLst>
                        <a:ext uri="{FF2B5EF4-FFF2-40B4-BE49-F238E27FC236}">
                          <a16:creationId xmlns:a16="http://schemas.microsoft.com/office/drawing/2014/main" id="{5DAF9237-71DF-B688-5E2F-996C910433DD}"/>
                        </a:ext>
                      </a:extLst>
                    </p:cNvPr>
                    <p:cNvSpPr/>
                    <p:nvPr/>
                  </p:nvSpPr>
                  <p:spPr>
                    <a:xfrm>
                      <a:off x="14864398" y="774910"/>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2" name="Freeform 511">
                      <a:extLst>
                        <a:ext uri="{FF2B5EF4-FFF2-40B4-BE49-F238E27FC236}">
                          <a16:creationId xmlns:a16="http://schemas.microsoft.com/office/drawing/2014/main" id="{BF9ED7E2-DA8B-7AA5-996E-3EC6D9583513}"/>
                        </a:ext>
                      </a:extLst>
                    </p:cNvPr>
                    <p:cNvSpPr/>
                    <p:nvPr/>
                  </p:nvSpPr>
                  <p:spPr>
                    <a:xfrm>
                      <a:off x="14895830" y="74351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3" name="Graphic 19">
                    <a:extLst>
                      <a:ext uri="{FF2B5EF4-FFF2-40B4-BE49-F238E27FC236}">
                        <a16:creationId xmlns:a16="http://schemas.microsoft.com/office/drawing/2014/main" id="{FE237377-21D4-6EF8-8CB5-CA89D5C0D1BE}"/>
                      </a:ext>
                    </a:extLst>
                  </p:cNvPr>
                  <p:cNvGrpSpPr/>
                  <p:nvPr/>
                </p:nvGrpSpPr>
                <p:grpSpPr>
                  <a:xfrm>
                    <a:off x="14869160" y="743517"/>
                    <a:ext cx="63817" cy="62786"/>
                    <a:chOff x="14869160" y="743517"/>
                    <a:chExt cx="63817" cy="62786"/>
                  </a:xfrm>
                </p:grpSpPr>
                <p:sp>
                  <p:nvSpPr>
                    <p:cNvPr id="514" name="Freeform 513">
                      <a:extLst>
                        <a:ext uri="{FF2B5EF4-FFF2-40B4-BE49-F238E27FC236}">
                          <a16:creationId xmlns:a16="http://schemas.microsoft.com/office/drawing/2014/main" id="{85C7E172-6860-246B-AEF3-CB153E12EB8B}"/>
                        </a:ext>
                      </a:extLst>
                    </p:cNvPr>
                    <p:cNvSpPr/>
                    <p:nvPr/>
                  </p:nvSpPr>
                  <p:spPr>
                    <a:xfrm>
                      <a:off x="14869160" y="774910"/>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5" name="Freeform 514">
                      <a:extLst>
                        <a:ext uri="{FF2B5EF4-FFF2-40B4-BE49-F238E27FC236}">
                          <a16:creationId xmlns:a16="http://schemas.microsoft.com/office/drawing/2014/main" id="{8C59114D-179C-64C3-860A-B9FBEF139EF4}"/>
                        </a:ext>
                      </a:extLst>
                    </p:cNvPr>
                    <p:cNvSpPr/>
                    <p:nvPr/>
                  </p:nvSpPr>
                  <p:spPr>
                    <a:xfrm>
                      <a:off x="14900593" y="74351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6" name="Graphic 19">
                    <a:extLst>
                      <a:ext uri="{FF2B5EF4-FFF2-40B4-BE49-F238E27FC236}">
                        <a16:creationId xmlns:a16="http://schemas.microsoft.com/office/drawing/2014/main" id="{84B2A7B6-E0CD-8210-1D73-A4B4717F7553}"/>
                      </a:ext>
                    </a:extLst>
                  </p:cNvPr>
                  <p:cNvGrpSpPr/>
                  <p:nvPr/>
                </p:nvGrpSpPr>
                <p:grpSpPr>
                  <a:xfrm>
                    <a:off x="14875828" y="743517"/>
                    <a:ext cx="62865" cy="62786"/>
                    <a:chOff x="14875828" y="743517"/>
                    <a:chExt cx="62865" cy="62786"/>
                  </a:xfrm>
                </p:grpSpPr>
                <p:sp>
                  <p:nvSpPr>
                    <p:cNvPr id="517" name="Freeform 516">
                      <a:extLst>
                        <a:ext uri="{FF2B5EF4-FFF2-40B4-BE49-F238E27FC236}">
                          <a16:creationId xmlns:a16="http://schemas.microsoft.com/office/drawing/2014/main" id="{02F71DC4-DA56-E0ED-0935-C0CDFF1F2EEA}"/>
                        </a:ext>
                      </a:extLst>
                    </p:cNvPr>
                    <p:cNvSpPr/>
                    <p:nvPr/>
                  </p:nvSpPr>
                  <p:spPr>
                    <a:xfrm>
                      <a:off x="14875828" y="774910"/>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18" name="Freeform 517">
                      <a:extLst>
                        <a:ext uri="{FF2B5EF4-FFF2-40B4-BE49-F238E27FC236}">
                          <a16:creationId xmlns:a16="http://schemas.microsoft.com/office/drawing/2014/main" id="{4CB463C1-1129-116F-BE12-A4F2EBD4FE4A}"/>
                        </a:ext>
                      </a:extLst>
                    </p:cNvPr>
                    <p:cNvSpPr/>
                    <p:nvPr/>
                  </p:nvSpPr>
                  <p:spPr>
                    <a:xfrm>
                      <a:off x="14907260" y="74351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19" name="Graphic 19">
                    <a:extLst>
                      <a:ext uri="{FF2B5EF4-FFF2-40B4-BE49-F238E27FC236}">
                        <a16:creationId xmlns:a16="http://schemas.microsoft.com/office/drawing/2014/main" id="{0DDB8978-1B21-2A55-314A-D19E88182549}"/>
                      </a:ext>
                    </a:extLst>
                  </p:cNvPr>
                  <p:cNvGrpSpPr/>
                  <p:nvPr/>
                </p:nvGrpSpPr>
                <p:grpSpPr>
                  <a:xfrm>
                    <a:off x="14918690" y="743517"/>
                    <a:ext cx="63817" cy="62786"/>
                    <a:chOff x="14918690" y="743517"/>
                    <a:chExt cx="63817" cy="62786"/>
                  </a:xfrm>
                </p:grpSpPr>
                <p:sp>
                  <p:nvSpPr>
                    <p:cNvPr id="520" name="Freeform 519">
                      <a:extLst>
                        <a:ext uri="{FF2B5EF4-FFF2-40B4-BE49-F238E27FC236}">
                          <a16:creationId xmlns:a16="http://schemas.microsoft.com/office/drawing/2014/main" id="{B0D5E859-1B4B-5499-A442-CF5D89195E9B}"/>
                        </a:ext>
                      </a:extLst>
                    </p:cNvPr>
                    <p:cNvSpPr/>
                    <p:nvPr/>
                  </p:nvSpPr>
                  <p:spPr>
                    <a:xfrm>
                      <a:off x="14918690" y="774910"/>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1" name="Freeform 520">
                      <a:extLst>
                        <a:ext uri="{FF2B5EF4-FFF2-40B4-BE49-F238E27FC236}">
                          <a16:creationId xmlns:a16="http://schemas.microsoft.com/office/drawing/2014/main" id="{C8063710-0B92-9089-7C06-FFA4814916C5}"/>
                        </a:ext>
                      </a:extLst>
                    </p:cNvPr>
                    <p:cNvSpPr/>
                    <p:nvPr/>
                  </p:nvSpPr>
                  <p:spPr>
                    <a:xfrm>
                      <a:off x="14951075" y="74351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22" name="Graphic 19">
                    <a:extLst>
                      <a:ext uri="{FF2B5EF4-FFF2-40B4-BE49-F238E27FC236}">
                        <a16:creationId xmlns:a16="http://schemas.microsoft.com/office/drawing/2014/main" id="{BC3D40F6-8060-5F5E-4DAA-EAE3244084F5}"/>
                      </a:ext>
                    </a:extLst>
                  </p:cNvPr>
                  <p:cNvGrpSpPr/>
                  <p:nvPr/>
                </p:nvGrpSpPr>
                <p:grpSpPr>
                  <a:xfrm>
                    <a:off x="14937740" y="831038"/>
                    <a:ext cx="62865" cy="62786"/>
                    <a:chOff x="14937740" y="831038"/>
                    <a:chExt cx="62865" cy="62786"/>
                  </a:xfrm>
                </p:grpSpPr>
                <p:sp>
                  <p:nvSpPr>
                    <p:cNvPr id="523" name="Freeform 522">
                      <a:extLst>
                        <a:ext uri="{FF2B5EF4-FFF2-40B4-BE49-F238E27FC236}">
                          <a16:creationId xmlns:a16="http://schemas.microsoft.com/office/drawing/2014/main" id="{5FDC22BF-F792-59D5-9441-D85C87EC04B3}"/>
                        </a:ext>
                      </a:extLst>
                    </p:cNvPr>
                    <p:cNvSpPr/>
                    <p:nvPr/>
                  </p:nvSpPr>
                  <p:spPr>
                    <a:xfrm>
                      <a:off x="14937740" y="862431"/>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4" name="Freeform 523">
                      <a:extLst>
                        <a:ext uri="{FF2B5EF4-FFF2-40B4-BE49-F238E27FC236}">
                          <a16:creationId xmlns:a16="http://schemas.microsoft.com/office/drawing/2014/main" id="{1B07E453-FC28-3137-0E9B-6D51BF3E8EDB}"/>
                        </a:ext>
                      </a:extLst>
                    </p:cNvPr>
                    <p:cNvSpPr/>
                    <p:nvPr/>
                  </p:nvSpPr>
                  <p:spPr>
                    <a:xfrm>
                      <a:off x="14969173" y="83103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25" name="Graphic 19">
                    <a:extLst>
                      <a:ext uri="{FF2B5EF4-FFF2-40B4-BE49-F238E27FC236}">
                        <a16:creationId xmlns:a16="http://schemas.microsoft.com/office/drawing/2014/main" id="{8C00F9B2-F980-D043-EC64-CB72D598A3D9}"/>
                      </a:ext>
                    </a:extLst>
                  </p:cNvPr>
                  <p:cNvGrpSpPr/>
                  <p:nvPr/>
                </p:nvGrpSpPr>
                <p:grpSpPr>
                  <a:xfrm>
                    <a:off x="14947265" y="831038"/>
                    <a:ext cx="62865" cy="62786"/>
                    <a:chOff x="14947265" y="831038"/>
                    <a:chExt cx="62865" cy="62786"/>
                  </a:xfrm>
                </p:grpSpPr>
                <p:sp>
                  <p:nvSpPr>
                    <p:cNvPr id="526" name="Freeform 525">
                      <a:extLst>
                        <a:ext uri="{FF2B5EF4-FFF2-40B4-BE49-F238E27FC236}">
                          <a16:creationId xmlns:a16="http://schemas.microsoft.com/office/drawing/2014/main" id="{34469F6A-07F7-C650-9D14-34BA97E7E077}"/>
                        </a:ext>
                      </a:extLst>
                    </p:cNvPr>
                    <p:cNvSpPr/>
                    <p:nvPr/>
                  </p:nvSpPr>
                  <p:spPr>
                    <a:xfrm>
                      <a:off x="14947265" y="862431"/>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27" name="Freeform 526">
                      <a:extLst>
                        <a:ext uri="{FF2B5EF4-FFF2-40B4-BE49-F238E27FC236}">
                          <a16:creationId xmlns:a16="http://schemas.microsoft.com/office/drawing/2014/main" id="{BD7329A3-273A-7A4E-90E9-DFEC58018EEA}"/>
                        </a:ext>
                      </a:extLst>
                    </p:cNvPr>
                    <p:cNvSpPr/>
                    <p:nvPr/>
                  </p:nvSpPr>
                  <p:spPr>
                    <a:xfrm>
                      <a:off x="14978698" y="83103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28" name="Graphic 19">
                    <a:extLst>
                      <a:ext uri="{FF2B5EF4-FFF2-40B4-BE49-F238E27FC236}">
                        <a16:creationId xmlns:a16="http://schemas.microsoft.com/office/drawing/2014/main" id="{203A0C35-C79C-6149-044A-BF8F4E3AB4B1}"/>
                      </a:ext>
                    </a:extLst>
                  </p:cNvPr>
                  <p:cNvGrpSpPr/>
                  <p:nvPr/>
                </p:nvGrpSpPr>
                <p:grpSpPr>
                  <a:xfrm>
                    <a:off x="14952980" y="831038"/>
                    <a:ext cx="62864" cy="62786"/>
                    <a:chOff x="14952980" y="831038"/>
                    <a:chExt cx="62864" cy="62786"/>
                  </a:xfrm>
                </p:grpSpPr>
                <p:sp>
                  <p:nvSpPr>
                    <p:cNvPr id="529" name="Freeform 528">
                      <a:extLst>
                        <a:ext uri="{FF2B5EF4-FFF2-40B4-BE49-F238E27FC236}">
                          <a16:creationId xmlns:a16="http://schemas.microsoft.com/office/drawing/2014/main" id="{796FDF3A-1B74-271B-8B68-B12C40F323EB}"/>
                        </a:ext>
                      </a:extLst>
                    </p:cNvPr>
                    <p:cNvSpPr/>
                    <p:nvPr/>
                  </p:nvSpPr>
                  <p:spPr>
                    <a:xfrm>
                      <a:off x="14952980" y="862431"/>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0" name="Freeform 529">
                      <a:extLst>
                        <a:ext uri="{FF2B5EF4-FFF2-40B4-BE49-F238E27FC236}">
                          <a16:creationId xmlns:a16="http://schemas.microsoft.com/office/drawing/2014/main" id="{CCB5F677-0968-D15E-12EC-5C457EBCA257}"/>
                        </a:ext>
                      </a:extLst>
                    </p:cNvPr>
                    <p:cNvSpPr/>
                    <p:nvPr/>
                  </p:nvSpPr>
                  <p:spPr>
                    <a:xfrm>
                      <a:off x="14984413" y="83103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31" name="Graphic 19">
                    <a:extLst>
                      <a:ext uri="{FF2B5EF4-FFF2-40B4-BE49-F238E27FC236}">
                        <a16:creationId xmlns:a16="http://schemas.microsoft.com/office/drawing/2014/main" id="{5EB3C5EC-A95D-1AA4-B5C9-270C7A7F3B5C}"/>
                      </a:ext>
                    </a:extLst>
                  </p:cNvPr>
                  <p:cNvGrpSpPr/>
                  <p:nvPr/>
                </p:nvGrpSpPr>
                <p:grpSpPr>
                  <a:xfrm>
                    <a:off x="14930120" y="831038"/>
                    <a:ext cx="63817" cy="62786"/>
                    <a:chOff x="14930120" y="831038"/>
                    <a:chExt cx="63817" cy="62786"/>
                  </a:xfrm>
                </p:grpSpPr>
                <p:sp>
                  <p:nvSpPr>
                    <p:cNvPr id="532" name="Freeform 531">
                      <a:extLst>
                        <a:ext uri="{FF2B5EF4-FFF2-40B4-BE49-F238E27FC236}">
                          <a16:creationId xmlns:a16="http://schemas.microsoft.com/office/drawing/2014/main" id="{4A39A2C6-4543-0A48-FAC6-FF74DBB31616}"/>
                        </a:ext>
                      </a:extLst>
                    </p:cNvPr>
                    <p:cNvSpPr/>
                    <p:nvPr/>
                  </p:nvSpPr>
                  <p:spPr>
                    <a:xfrm>
                      <a:off x="14930120" y="862431"/>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3" name="Freeform 532">
                      <a:extLst>
                        <a:ext uri="{FF2B5EF4-FFF2-40B4-BE49-F238E27FC236}">
                          <a16:creationId xmlns:a16="http://schemas.microsoft.com/office/drawing/2014/main" id="{95FD7A22-F257-8718-B7AA-83F59B388624}"/>
                        </a:ext>
                      </a:extLst>
                    </p:cNvPr>
                    <p:cNvSpPr/>
                    <p:nvPr/>
                  </p:nvSpPr>
                  <p:spPr>
                    <a:xfrm>
                      <a:off x="14962505" y="83103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34" name="Graphic 19">
                    <a:extLst>
                      <a:ext uri="{FF2B5EF4-FFF2-40B4-BE49-F238E27FC236}">
                        <a16:creationId xmlns:a16="http://schemas.microsoft.com/office/drawing/2014/main" id="{4663AF82-A018-724B-7F8A-B4C24DDD7432}"/>
                      </a:ext>
                    </a:extLst>
                  </p:cNvPr>
                  <p:cNvGrpSpPr/>
                  <p:nvPr/>
                </p:nvGrpSpPr>
                <p:grpSpPr>
                  <a:xfrm>
                    <a:off x="14979650" y="831038"/>
                    <a:ext cx="63817" cy="62786"/>
                    <a:chOff x="14979650" y="831038"/>
                    <a:chExt cx="63817" cy="62786"/>
                  </a:xfrm>
                </p:grpSpPr>
                <p:sp>
                  <p:nvSpPr>
                    <p:cNvPr id="535" name="Freeform 534">
                      <a:extLst>
                        <a:ext uri="{FF2B5EF4-FFF2-40B4-BE49-F238E27FC236}">
                          <a16:creationId xmlns:a16="http://schemas.microsoft.com/office/drawing/2014/main" id="{01CBB070-72D4-397F-0D67-AC9FC37B4293}"/>
                        </a:ext>
                      </a:extLst>
                    </p:cNvPr>
                    <p:cNvSpPr/>
                    <p:nvPr/>
                  </p:nvSpPr>
                  <p:spPr>
                    <a:xfrm>
                      <a:off x="14979650" y="862431"/>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6" name="Freeform 535">
                      <a:extLst>
                        <a:ext uri="{FF2B5EF4-FFF2-40B4-BE49-F238E27FC236}">
                          <a16:creationId xmlns:a16="http://schemas.microsoft.com/office/drawing/2014/main" id="{59011CDD-B9E1-7CE0-85E0-633E9999BE3D}"/>
                        </a:ext>
                      </a:extLst>
                    </p:cNvPr>
                    <p:cNvSpPr/>
                    <p:nvPr/>
                  </p:nvSpPr>
                  <p:spPr>
                    <a:xfrm>
                      <a:off x="15011083" y="83103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37" name="Graphic 19">
                    <a:extLst>
                      <a:ext uri="{FF2B5EF4-FFF2-40B4-BE49-F238E27FC236}">
                        <a16:creationId xmlns:a16="http://schemas.microsoft.com/office/drawing/2014/main" id="{5559659C-4765-1CEE-D836-AAE36CD5CFCF}"/>
                      </a:ext>
                    </a:extLst>
                  </p:cNvPr>
                  <p:cNvGrpSpPr/>
                  <p:nvPr/>
                </p:nvGrpSpPr>
                <p:grpSpPr>
                  <a:xfrm>
                    <a:off x="14994890" y="831038"/>
                    <a:ext cx="62865" cy="62786"/>
                    <a:chOff x="14994890" y="831038"/>
                    <a:chExt cx="62865" cy="62786"/>
                  </a:xfrm>
                </p:grpSpPr>
                <p:sp>
                  <p:nvSpPr>
                    <p:cNvPr id="538" name="Freeform 537">
                      <a:extLst>
                        <a:ext uri="{FF2B5EF4-FFF2-40B4-BE49-F238E27FC236}">
                          <a16:creationId xmlns:a16="http://schemas.microsoft.com/office/drawing/2014/main" id="{189AD731-7F79-129F-3959-EFA7E3C2117D}"/>
                        </a:ext>
                      </a:extLst>
                    </p:cNvPr>
                    <p:cNvSpPr/>
                    <p:nvPr/>
                  </p:nvSpPr>
                  <p:spPr>
                    <a:xfrm>
                      <a:off x="14994890" y="862431"/>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39" name="Freeform 538">
                      <a:extLst>
                        <a:ext uri="{FF2B5EF4-FFF2-40B4-BE49-F238E27FC236}">
                          <a16:creationId xmlns:a16="http://schemas.microsoft.com/office/drawing/2014/main" id="{41F6E856-320B-A7C6-28E2-BC649F3FF3C0}"/>
                        </a:ext>
                      </a:extLst>
                    </p:cNvPr>
                    <p:cNvSpPr/>
                    <p:nvPr/>
                  </p:nvSpPr>
                  <p:spPr>
                    <a:xfrm>
                      <a:off x="15026323" y="83103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40" name="Graphic 19">
                    <a:extLst>
                      <a:ext uri="{FF2B5EF4-FFF2-40B4-BE49-F238E27FC236}">
                        <a16:creationId xmlns:a16="http://schemas.microsoft.com/office/drawing/2014/main" id="{F5842CB3-FA1F-588D-F04C-4C56D4FD743B}"/>
                      </a:ext>
                    </a:extLst>
                  </p:cNvPr>
                  <p:cNvGrpSpPr/>
                  <p:nvPr/>
                </p:nvGrpSpPr>
                <p:grpSpPr>
                  <a:xfrm>
                    <a:off x="14995843" y="831038"/>
                    <a:ext cx="63817" cy="62786"/>
                    <a:chOff x="14995843" y="831038"/>
                    <a:chExt cx="63817" cy="62786"/>
                  </a:xfrm>
                </p:grpSpPr>
                <p:sp>
                  <p:nvSpPr>
                    <p:cNvPr id="541" name="Freeform 540">
                      <a:extLst>
                        <a:ext uri="{FF2B5EF4-FFF2-40B4-BE49-F238E27FC236}">
                          <a16:creationId xmlns:a16="http://schemas.microsoft.com/office/drawing/2014/main" id="{A6A06049-8A65-C181-828B-D41A80E190AD}"/>
                        </a:ext>
                      </a:extLst>
                    </p:cNvPr>
                    <p:cNvSpPr/>
                    <p:nvPr/>
                  </p:nvSpPr>
                  <p:spPr>
                    <a:xfrm>
                      <a:off x="14995843" y="862431"/>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42" name="Freeform 541">
                      <a:extLst>
                        <a:ext uri="{FF2B5EF4-FFF2-40B4-BE49-F238E27FC236}">
                          <a16:creationId xmlns:a16="http://schemas.microsoft.com/office/drawing/2014/main" id="{33E5A3F6-A963-D88C-92C9-B06FDB47A916}"/>
                        </a:ext>
                      </a:extLst>
                    </p:cNvPr>
                    <p:cNvSpPr/>
                    <p:nvPr/>
                  </p:nvSpPr>
                  <p:spPr>
                    <a:xfrm>
                      <a:off x="15028228" y="83103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43" name="Graphic 19">
                    <a:extLst>
                      <a:ext uri="{FF2B5EF4-FFF2-40B4-BE49-F238E27FC236}">
                        <a16:creationId xmlns:a16="http://schemas.microsoft.com/office/drawing/2014/main" id="{2752816A-4DFF-0489-2258-F91B8A1B1CDE}"/>
                      </a:ext>
                    </a:extLst>
                  </p:cNvPr>
                  <p:cNvGrpSpPr/>
                  <p:nvPr/>
                </p:nvGrpSpPr>
                <p:grpSpPr>
                  <a:xfrm>
                    <a:off x="15046325" y="831038"/>
                    <a:ext cx="62865" cy="62786"/>
                    <a:chOff x="15046325" y="831038"/>
                    <a:chExt cx="62865" cy="62786"/>
                  </a:xfrm>
                </p:grpSpPr>
                <p:sp>
                  <p:nvSpPr>
                    <p:cNvPr id="544" name="Freeform 543">
                      <a:extLst>
                        <a:ext uri="{FF2B5EF4-FFF2-40B4-BE49-F238E27FC236}">
                          <a16:creationId xmlns:a16="http://schemas.microsoft.com/office/drawing/2014/main" id="{CE497A7F-4907-1C90-A7C8-4692BFDBF94D}"/>
                        </a:ext>
                      </a:extLst>
                    </p:cNvPr>
                    <p:cNvSpPr/>
                    <p:nvPr/>
                  </p:nvSpPr>
                  <p:spPr>
                    <a:xfrm>
                      <a:off x="15046325" y="862431"/>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45" name="Freeform 544">
                      <a:extLst>
                        <a:ext uri="{FF2B5EF4-FFF2-40B4-BE49-F238E27FC236}">
                          <a16:creationId xmlns:a16="http://schemas.microsoft.com/office/drawing/2014/main" id="{12F99A94-3B4E-4CCF-0471-A09CE8E42799}"/>
                        </a:ext>
                      </a:extLst>
                    </p:cNvPr>
                    <p:cNvSpPr/>
                    <p:nvPr/>
                  </p:nvSpPr>
                  <p:spPr>
                    <a:xfrm>
                      <a:off x="15077758" y="83103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46" name="Graphic 19">
                    <a:extLst>
                      <a:ext uri="{FF2B5EF4-FFF2-40B4-BE49-F238E27FC236}">
                        <a16:creationId xmlns:a16="http://schemas.microsoft.com/office/drawing/2014/main" id="{12AD6F6F-7DC5-9079-F6A7-5353E3D859DF}"/>
                      </a:ext>
                    </a:extLst>
                  </p:cNvPr>
                  <p:cNvGrpSpPr/>
                  <p:nvPr/>
                </p:nvGrpSpPr>
                <p:grpSpPr>
                  <a:xfrm>
                    <a:off x="15167293" y="831038"/>
                    <a:ext cx="62864" cy="62786"/>
                    <a:chOff x="15167293" y="831038"/>
                    <a:chExt cx="62864" cy="62786"/>
                  </a:xfrm>
                </p:grpSpPr>
                <p:sp>
                  <p:nvSpPr>
                    <p:cNvPr id="547" name="Freeform 546">
                      <a:extLst>
                        <a:ext uri="{FF2B5EF4-FFF2-40B4-BE49-F238E27FC236}">
                          <a16:creationId xmlns:a16="http://schemas.microsoft.com/office/drawing/2014/main" id="{FE1E8382-6867-0F32-BDBD-44CD49F07399}"/>
                        </a:ext>
                      </a:extLst>
                    </p:cNvPr>
                    <p:cNvSpPr/>
                    <p:nvPr/>
                  </p:nvSpPr>
                  <p:spPr>
                    <a:xfrm>
                      <a:off x="15167293" y="862431"/>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48" name="Freeform 547">
                      <a:extLst>
                        <a:ext uri="{FF2B5EF4-FFF2-40B4-BE49-F238E27FC236}">
                          <a16:creationId xmlns:a16="http://schemas.microsoft.com/office/drawing/2014/main" id="{3585CCEE-633B-9265-0B23-9170F12617DD}"/>
                        </a:ext>
                      </a:extLst>
                    </p:cNvPr>
                    <p:cNvSpPr/>
                    <p:nvPr/>
                  </p:nvSpPr>
                  <p:spPr>
                    <a:xfrm>
                      <a:off x="15198725" y="83103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49" name="Graphic 19">
                    <a:extLst>
                      <a:ext uri="{FF2B5EF4-FFF2-40B4-BE49-F238E27FC236}">
                        <a16:creationId xmlns:a16="http://schemas.microsoft.com/office/drawing/2014/main" id="{C7055962-C77F-1AB4-E89B-4FB521A29442}"/>
                      </a:ext>
                    </a:extLst>
                  </p:cNvPr>
                  <p:cNvGrpSpPr/>
                  <p:nvPr/>
                </p:nvGrpSpPr>
                <p:grpSpPr>
                  <a:xfrm>
                    <a:off x="15178723" y="831038"/>
                    <a:ext cx="63817" cy="62786"/>
                    <a:chOff x="15178723" y="831038"/>
                    <a:chExt cx="63817" cy="62786"/>
                  </a:xfrm>
                </p:grpSpPr>
                <p:sp>
                  <p:nvSpPr>
                    <p:cNvPr id="550" name="Freeform 549">
                      <a:extLst>
                        <a:ext uri="{FF2B5EF4-FFF2-40B4-BE49-F238E27FC236}">
                          <a16:creationId xmlns:a16="http://schemas.microsoft.com/office/drawing/2014/main" id="{601A6C75-7F65-1F84-EA32-5091C330869C}"/>
                        </a:ext>
                      </a:extLst>
                    </p:cNvPr>
                    <p:cNvSpPr/>
                    <p:nvPr/>
                  </p:nvSpPr>
                  <p:spPr>
                    <a:xfrm>
                      <a:off x="15178723" y="862431"/>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1" name="Freeform 550">
                      <a:extLst>
                        <a:ext uri="{FF2B5EF4-FFF2-40B4-BE49-F238E27FC236}">
                          <a16:creationId xmlns:a16="http://schemas.microsoft.com/office/drawing/2014/main" id="{CB7D0A7F-BBB0-9A08-809A-2E91105A1E4F}"/>
                        </a:ext>
                      </a:extLst>
                    </p:cNvPr>
                    <p:cNvSpPr/>
                    <p:nvPr/>
                  </p:nvSpPr>
                  <p:spPr>
                    <a:xfrm>
                      <a:off x="15210155" y="83103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52" name="Graphic 19">
                    <a:extLst>
                      <a:ext uri="{FF2B5EF4-FFF2-40B4-BE49-F238E27FC236}">
                        <a16:creationId xmlns:a16="http://schemas.microsoft.com/office/drawing/2014/main" id="{D978B698-E7A0-B47A-EE03-0863D5967ACB}"/>
                      </a:ext>
                    </a:extLst>
                  </p:cNvPr>
                  <p:cNvGrpSpPr/>
                  <p:nvPr/>
                </p:nvGrpSpPr>
                <p:grpSpPr>
                  <a:xfrm>
                    <a:off x="14432915" y="583697"/>
                    <a:ext cx="62865" cy="62786"/>
                    <a:chOff x="14432915" y="583697"/>
                    <a:chExt cx="62865" cy="62786"/>
                  </a:xfrm>
                </p:grpSpPr>
                <p:sp>
                  <p:nvSpPr>
                    <p:cNvPr id="553" name="Freeform 552">
                      <a:extLst>
                        <a:ext uri="{FF2B5EF4-FFF2-40B4-BE49-F238E27FC236}">
                          <a16:creationId xmlns:a16="http://schemas.microsoft.com/office/drawing/2014/main" id="{F7C927FE-B9DB-F117-D5FC-34C857D15932}"/>
                        </a:ext>
                      </a:extLst>
                    </p:cNvPr>
                    <p:cNvSpPr/>
                    <p:nvPr/>
                  </p:nvSpPr>
                  <p:spPr>
                    <a:xfrm>
                      <a:off x="14432915" y="615090"/>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4" name="Freeform 553">
                      <a:extLst>
                        <a:ext uri="{FF2B5EF4-FFF2-40B4-BE49-F238E27FC236}">
                          <a16:creationId xmlns:a16="http://schemas.microsoft.com/office/drawing/2014/main" id="{A0F06C86-759D-F6BF-6753-60011CE893C7}"/>
                        </a:ext>
                      </a:extLst>
                    </p:cNvPr>
                    <p:cNvSpPr/>
                    <p:nvPr/>
                  </p:nvSpPr>
                  <p:spPr>
                    <a:xfrm>
                      <a:off x="14464348"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55" name="Graphic 19">
                    <a:extLst>
                      <a:ext uri="{FF2B5EF4-FFF2-40B4-BE49-F238E27FC236}">
                        <a16:creationId xmlns:a16="http://schemas.microsoft.com/office/drawing/2014/main" id="{AA0DE2AE-3C71-6A87-BCAB-3CF22A8346A8}"/>
                      </a:ext>
                    </a:extLst>
                  </p:cNvPr>
                  <p:cNvGrpSpPr/>
                  <p:nvPr/>
                </p:nvGrpSpPr>
                <p:grpSpPr>
                  <a:xfrm>
                    <a:off x="14444345" y="583697"/>
                    <a:ext cx="63817" cy="62786"/>
                    <a:chOff x="14444345" y="583697"/>
                    <a:chExt cx="63817" cy="62786"/>
                  </a:xfrm>
                </p:grpSpPr>
                <p:sp>
                  <p:nvSpPr>
                    <p:cNvPr id="556" name="Freeform 555">
                      <a:extLst>
                        <a:ext uri="{FF2B5EF4-FFF2-40B4-BE49-F238E27FC236}">
                          <a16:creationId xmlns:a16="http://schemas.microsoft.com/office/drawing/2014/main" id="{B4C106CD-5265-7C22-98EE-8DC1F1C4F0E5}"/>
                        </a:ext>
                      </a:extLst>
                    </p:cNvPr>
                    <p:cNvSpPr/>
                    <p:nvPr/>
                  </p:nvSpPr>
                  <p:spPr>
                    <a:xfrm>
                      <a:off x="14444345" y="61509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57" name="Freeform 556">
                      <a:extLst>
                        <a:ext uri="{FF2B5EF4-FFF2-40B4-BE49-F238E27FC236}">
                          <a16:creationId xmlns:a16="http://schemas.microsoft.com/office/drawing/2014/main" id="{133EF73E-4B7F-0924-886A-40B154ABE2BB}"/>
                        </a:ext>
                      </a:extLst>
                    </p:cNvPr>
                    <p:cNvSpPr/>
                    <p:nvPr/>
                  </p:nvSpPr>
                  <p:spPr>
                    <a:xfrm>
                      <a:off x="14475778" y="5836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58" name="Graphic 19">
                    <a:extLst>
                      <a:ext uri="{FF2B5EF4-FFF2-40B4-BE49-F238E27FC236}">
                        <a16:creationId xmlns:a16="http://schemas.microsoft.com/office/drawing/2014/main" id="{5D7B8E56-3B8D-78DA-6261-24D56C136892}"/>
                      </a:ext>
                    </a:extLst>
                  </p:cNvPr>
                  <p:cNvGrpSpPr/>
                  <p:nvPr/>
                </p:nvGrpSpPr>
                <p:grpSpPr>
                  <a:xfrm>
                    <a:off x="14267180" y="557060"/>
                    <a:ext cx="63817" cy="62786"/>
                    <a:chOff x="14267180" y="557060"/>
                    <a:chExt cx="63817" cy="62786"/>
                  </a:xfrm>
                </p:grpSpPr>
                <p:sp>
                  <p:nvSpPr>
                    <p:cNvPr id="559" name="Freeform 558">
                      <a:extLst>
                        <a:ext uri="{FF2B5EF4-FFF2-40B4-BE49-F238E27FC236}">
                          <a16:creationId xmlns:a16="http://schemas.microsoft.com/office/drawing/2014/main" id="{8212EB20-3F36-A9D9-8756-8D00489B1D72}"/>
                        </a:ext>
                      </a:extLst>
                    </p:cNvPr>
                    <p:cNvSpPr/>
                    <p:nvPr/>
                  </p:nvSpPr>
                  <p:spPr>
                    <a:xfrm>
                      <a:off x="14267180" y="58845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0" name="Freeform 559">
                      <a:extLst>
                        <a:ext uri="{FF2B5EF4-FFF2-40B4-BE49-F238E27FC236}">
                          <a16:creationId xmlns:a16="http://schemas.microsoft.com/office/drawing/2014/main" id="{0CC72EFD-5153-B388-8B24-310F997901BB}"/>
                        </a:ext>
                      </a:extLst>
                    </p:cNvPr>
                    <p:cNvSpPr/>
                    <p:nvPr/>
                  </p:nvSpPr>
                  <p:spPr>
                    <a:xfrm>
                      <a:off x="14298613"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61" name="Graphic 19">
                    <a:extLst>
                      <a:ext uri="{FF2B5EF4-FFF2-40B4-BE49-F238E27FC236}">
                        <a16:creationId xmlns:a16="http://schemas.microsoft.com/office/drawing/2014/main" id="{26BCB342-490A-F73E-7DA4-83D408817D47}"/>
                      </a:ext>
                    </a:extLst>
                  </p:cNvPr>
                  <p:cNvGrpSpPr/>
                  <p:nvPr/>
                </p:nvGrpSpPr>
                <p:grpSpPr>
                  <a:xfrm>
                    <a:off x="14279563" y="557060"/>
                    <a:ext cx="62865" cy="62786"/>
                    <a:chOff x="14279563" y="557060"/>
                    <a:chExt cx="62865" cy="62786"/>
                  </a:xfrm>
                </p:grpSpPr>
                <p:sp>
                  <p:nvSpPr>
                    <p:cNvPr id="562" name="Freeform 561">
                      <a:extLst>
                        <a:ext uri="{FF2B5EF4-FFF2-40B4-BE49-F238E27FC236}">
                          <a16:creationId xmlns:a16="http://schemas.microsoft.com/office/drawing/2014/main" id="{FB00AD87-5181-E92A-B044-FE0C80A51CCB}"/>
                        </a:ext>
                      </a:extLst>
                    </p:cNvPr>
                    <p:cNvSpPr/>
                    <p:nvPr/>
                  </p:nvSpPr>
                  <p:spPr>
                    <a:xfrm>
                      <a:off x="14279563" y="5884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3" name="Freeform 562">
                      <a:extLst>
                        <a:ext uri="{FF2B5EF4-FFF2-40B4-BE49-F238E27FC236}">
                          <a16:creationId xmlns:a16="http://schemas.microsoft.com/office/drawing/2014/main" id="{8A47E7B4-1508-5013-999B-2BF2B7F43DE5}"/>
                        </a:ext>
                      </a:extLst>
                    </p:cNvPr>
                    <p:cNvSpPr/>
                    <p:nvPr/>
                  </p:nvSpPr>
                  <p:spPr>
                    <a:xfrm>
                      <a:off x="14310995"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64" name="Graphic 19">
                    <a:extLst>
                      <a:ext uri="{FF2B5EF4-FFF2-40B4-BE49-F238E27FC236}">
                        <a16:creationId xmlns:a16="http://schemas.microsoft.com/office/drawing/2014/main" id="{E00DD82E-980D-18E7-FBE4-33F19501C40C}"/>
                      </a:ext>
                    </a:extLst>
                  </p:cNvPr>
                  <p:cNvGrpSpPr/>
                  <p:nvPr/>
                </p:nvGrpSpPr>
                <p:grpSpPr>
                  <a:xfrm>
                    <a:off x="14285278" y="557060"/>
                    <a:ext cx="62865" cy="62786"/>
                    <a:chOff x="14285278" y="557060"/>
                    <a:chExt cx="62865" cy="62786"/>
                  </a:xfrm>
                </p:grpSpPr>
                <p:sp>
                  <p:nvSpPr>
                    <p:cNvPr id="565" name="Freeform 564">
                      <a:extLst>
                        <a:ext uri="{FF2B5EF4-FFF2-40B4-BE49-F238E27FC236}">
                          <a16:creationId xmlns:a16="http://schemas.microsoft.com/office/drawing/2014/main" id="{1D62B82B-9DBD-35BE-015E-CD0B4EB2C744}"/>
                        </a:ext>
                      </a:extLst>
                    </p:cNvPr>
                    <p:cNvSpPr/>
                    <p:nvPr/>
                  </p:nvSpPr>
                  <p:spPr>
                    <a:xfrm>
                      <a:off x="14285278" y="5884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6" name="Freeform 565">
                      <a:extLst>
                        <a:ext uri="{FF2B5EF4-FFF2-40B4-BE49-F238E27FC236}">
                          <a16:creationId xmlns:a16="http://schemas.microsoft.com/office/drawing/2014/main" id="{E097F5BD-DB3B-09E8-10F4-2EB421CC9F26}"/>
                        </a:ext>
                      </a:extLst>
                    </p:cNvPr>
                    <p:cNvSpPr/>
                    <p:nvPr/>
                  </p:nvSpPr>
                  <p:spPr>
                    <a:xfrm>
                      <a:off x="14316710"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67" name="Graphic 19">
                    <a:extLst>
                      <a:ext uri="{FF2B5EF4-FFF2-40B4-BE49-F238E27FC236}">
                        <a16:creationId xmlns:a16="http://schemas.microsoft.com/office/drawing/2014/main" id="{E0522C20-AC2C-9646-3628-0D2D31D2A380}"/>
                      </a:ext>
                    </a:extLst>
                  </p:cNvPr>
                  <p:cNvGrpSpPr/>
                  <p:nvPr/>
                </p:nvGrpSpPr>
                <p:grpSpPr>
                  <a:xfrm>
                    <a:off x="14290993" y="557060"/>
                    <a:ext cx="62864" cy="62786"/>
                    <a:chOff x="14290993" y="557060"/>
                    <a:chExt cx="62864" cy="62786"/>
                  </a:xfrm>
                </p:grpSpPr>
                <p:sp>
                  <p:nvSpPr>
                    <p:cNvPr id="568" name="Freeform 567">
                      <a:extLst>
                        <a:ext uri="{FF2B5EF4-FFF2-40B4-BE49-F238E27FC236}">
                          <a16:creationId xmlns:a16="http://schemas.microsoft.com/office/drawing/2014/main" id="{EEAFF13E-2B9B-AB10-9900-C4F973DF77C3}"/>
                        </a:ext>
                      </a:extLst>
                    </p:cNvPr>
                    <p:cNvSpPr/>
                    <p:nvPr/>
                  </p:nvSpPr>
                  <p:spPr>
                    <a:xfrm>
                      <a:off x="14290993" y="58845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69" name="Freeform 568">
                      <a:extLst>
                        <a:ext uri="{FF2B5EF4-FFF2-40B4-BE49-F238E27FC236}">
                          <a16:creationId xmlns:a16="http://schemas.microsoft.com/office/drawing/2014/main" id="{DE57698E-5DD6-42D4-8FE6-A535865830A1}"/>
                        </a:ext>
                      </a:extLst>
                    </p:cNvPr>
                    <p:cNvSpPr/>
                    <p:nvPr/>
                  </p:nvSpPr>
                  <p:spPr>
                    <a:xfrm>
                      <a:off x="14322425"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70" name="Graphic 19">
                    <a:extLst>
                      <a:ext uri="{FF2B5EF4-FFF2-40B4-BE49-F238E27FC236}">
                        <a16:creationId xmlns:a16="http://schemas.microsoft.com/office/drawing/2014/main" id="{1676103D-2562-574B-90F7-0FF23D5F615A}"/>
                      </a:ext>
                    </a:extLst>
                  </p:cNvPr>
                  <p:cNvGrpSpPr/>
                  <p:nvPr/>
                </p:nvGrpSpPr>
                <p:grpSpPr>
                  <a:xfrm>
                    <a:off x="13892848" y="477150"/>
                    <a:ext cx="62865" cy="62786"/>
                    <a:chOff x="13892848" y="477150"/>
                    <a:chExt cx="62865" cy="62786"/>
                  </a:xfrm>
                </p:grpSpPr>
                <p:sp>
                  <p:nvSpPr>
                    <p:cNvPr id="571" name="Freeform 570">
                      <a:extLst>
                        <a:ext uri="{FF2B5EF4-FFF2-40B4-BE49-F238E27FC236}">
                          <a16:creationId xmlns:a16="http://schemas.microsoft.com/office/drawing/2014/main" id="{7BF8D762-071B-790A-AA01-4AC02872457E}"/>
                        </a:ext>
                      </a:extLst>
                    </p:cNvPr>
                    <p:cNvSpPr/>
                    <p:nvPr/>
                  </p:nvSpPr>
                  <p:spPr>
                    <a:xfrm>
                      <a:off x="13892848" y="50854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2" name="Freeform 571">
                      <a:extLst>
                        <a:ext uri="{FF2B5EF4-FFF2-40B4-BE49-F238E27FC236}">
                          <a16:creationId xmlns:a16="http://schemas.microsoft.com/office/drawing/2014/main" id="{39359989-97D6-936E-0A04-8D39076BBF57}"/>
                        </a:ext>
                      </a:extLst>
                    </p:cNvPr>
                    <p:cNvSpPr/>
                    <p:nvPr/>
                  </p:nvSpPr>
                  <p:spPr>
                    <a:xfrm>
                      <a:off x="13924280" y="47715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573" name="Freeform 572">
                  <a:extLst>
                    <a:ext uri="{FF2B5EF4-FFF2-40B4-BE49-F238E27FC236}">
                      <a16:creationId xmlns:a16="http://schemas.microsoft.com/office/drawing/2014/main" id="{18C419C8-AC2E-D482-2D21-266FBE4D3928}"/>
                    </a:ext>
                  </a:extLst>
                </p:cNvPr>
                <p:cNvSpPr/>
                <p:nvPr/>
              </p:nvSpPr>
              <p:spPr>
                <a:xfrm>
                  <a:off x="9618980" y="-144055"/>
                  <a:ext cx="5592127" cy="1006486"/>
                </a:xfrm>
                <a:custGeom>
                  <a:avLst/>
                  <a:gdLst>
                    <a:gd name="connsiteX0" fmla="*/ 0 w 5592127"/>
                    <a:gd name="connsiteY0" fmla="*/ 0 h 1006486"/>
                    <a:gd name="connsiteX1" fmla="*/ 113348 w 5592127"/>
                    <a:gd name="connsiteY1" fmla="*/ 0 h 1006486"/>
                    <a:gd name="connsiteX2" fmla="*/ 113348 w 5592127"/>
                    <a:gd name="connsiteY2" fmla="*/ 9513 h 1006486"/>
                    <a:gd name="connsiteX3" fmla="*/ 131445 w 5592127"/>
                    <a:gd name="connsiteY3" fmla="*/ 9513 h 1006486"/>
                    <a:gd name="connsiteX4" fmla="*/ 131445 w 5592127"/>
                    <a:gd name="connsiteY4" fmla="*/ 14270 h 1006486"/>
                    <a:gd name="connsiteX5" fmla="*/ 194310 w 5592127"/>
                    <a:gd name="connsiteY5" fmla="*/ 14270 h 1006486"/>
                    <a:gd name="connsiteX6" fmla="*/ 194310 w 5592127"/>
                    <a:gd name="connsiteY6" fmla="*/ 25685 h 1006486"/>
                    <a:gd name="connsiteX7" fmla="*/ 239078 w 5592127"/>
                    <a:gd name="connsiteY7" fmla="*/ 25685 h 1006486"/>
                    <a:gd name="connsiteX8" fmla="*/ 239078 w 5592127"/>
                    <a:gd name="connsiteY8" fmla="*/ 34247 h 1006486"/>
                    <a:gd name="connsiteX9" fmla="*/ 275273 w 5592127"/>
                    <a:gd name="connsiteY9" fmla="*/ 34247 h 1006486"/>
                    <a:gd name="connsiteX10" fmla="*/ 275273 w 5592127"/>
                    <a:gd name="connsiteY10" fmla="*/ 43760 h 1006486"/>
                    <a:gd name="connsiteX11" fmla="*/ 538163 w 5592127"/>
                    <a:gd name="connsiteY11" fmla="*/ 43760 h 1006486"/>
                    <a:gd name="connsiteX12" fmla="*/ 538163 w 5592127"/>
                    <a:gd name="connsiteY12" fmla="*/ 49468 h 1006486"/>
                    <a:gd name="connsiteX13" fmla="*/ 678180 w 5592127"/>
                    <a:gd name="connsiteY13" fmla="*/ 49468 h 1006486"/>
                    <a:gd name="connsiteX14" fmla="*/ 678180 w 5592127"/>
                    <a:gd name="connsiteY14" fmla="*/ 54225 h 1006486"/>
                    <a:gd name="connsiteX15" fmla="*/ 721043 w 5592127"/>
                    <a:gd name="connsiteY15" fmla="*/ 54225 h 1006486"/>
                    <a:gd name="connsiteX16" fmla="*/ 721043 w 5592127"/>
                    <a:gd name="connsiteY16" fmla="*/ 68494 h 1006486"/>
                    <a:gd name="connsiteX17" fmla="*/ 741998 w 5592127"/>
                    <a:gd name="connsiteY17" fmla="*/ 68494 h 1006486"/>
                    <a:gd name="connsiteX18" fmla="*/ 741998 w 5592127"/>
                    <a:gd name="connsiteY18" fmla="*/ 76105 h 1006486"/>
                    <a:gd name="connsiteX19" fmla="*/ 784860 w 5592127"/>
                    <a:gd name="connsiteY19" fmla="*/ 76105 h 1006486"/>
                    <a:gd name="connsiteX20" fmla="*/ 784860 w 5592127"/>
                    <a:gd name="connsiteY20" fmla="*/ 84667 h 1006486"/>
                    <a:gd name="connsiteX21" fmla="*/ 1002030 w 5592127"/>
                    <a:gd name="connsiteY21" fmla="*/ 84667 h 1006486"/>
                    <a:gd name="connsiteX22" fmla="*/ 1002030 w 5592127"/>
                    <a:gd name="connsiteY22" fmla="*/ 93228 h 1006486"/>
                    <a:gd name="connsiteX23" fmla="*/ 1086803 w 5592127"/>
                    <a:gd name="connsiteY23" fmla="*/ 93228 h 1006486"/>
                    <a:gd name="connsiteX24" fmla="*/ 1086803 w 5592127"/>
                    <a:gd name="connsiteY24" fmla="*/ 100839 h 1006486"/>
                    <a:gd name="connsiteX25" fmla="*/ 1150620 w 5592127"/>
                    <a:gd name="connsiteY25" fmla="*/ 100839 h 1006486"/>
                    <a:gd name="connsiteX26" fmla="*/ 1150620 w 5592127"/>
                    <a:gd name="connsiteY26" fmla="*/ 106547 h 1006486"/>
                    <a:gd name="connsiteX27" fmla="*/ 1254443 w 5592127"/>
                    <a:gd name="connsiteY27" fmla="*/ 106547 h 1006486"/>
                    <a:gd name="connsiteX28" fmla="*/ 1254443 w 5592127"/>
                    <a:gd name="connsiteY28" fmla="*/ 115109 h 1006486"/>
                    <a:gd name="connsiteX29" fmla="*/ 1306830 w 5592127"/>
                    <a:gd name="connsiteY29" fmla="*/ 115109 h 1006486"/>
                    <a:gd name="connsiteX30" fmla="*/ 1306830 w 5592127"/>
                    <a:gd name="connsiteY30" fmla="*/ 121768 h 1006486"/>
                    <a:gd name="connsiteX31" fmla="*/ 1332548 w 5592127"/>
                    <a:gd name="connsiteY31" fmla="*/ 121768 h 1006486"/>
                    <a:gd name="connsiteX32" fmla="*/ 1332548 w 5592127"/>
                    <a:gd name="connsiteY32" fmla="*/ 130330 h 1006486"/>
                    <a:gd name="connsiteX33" fmla="*/ 1568768 w 5592127"/>
                    <a:gd name="connsiteY33" fmla="*/ 130330 h 1006486"/>
                    <a:gd name="connsiteX34" fmla="*/ 1568768 w 5592127"/>
                    <a:gd name="connsiteY34" fmla="*/ 137940 h 1006486"/>
                    <a:gd name="connsiteX35" fmla="*/ 1591628 w 5592127"/>
                    <a:gd name="connsiteY35" fmla="*/ 137940 h 1006486"/>
                    <a:gd name="connsiteX36" fmla="*/ 1591628 w 5592127"/>
                    <a:gd name="connsiteY36" fmla="*/ 156015 h 1006486"/>
                    <a:gd name="connsiteX37" fmla="*/ 1626870 w 5592127"/>
                    <a:gd name="connsiteY37" fmla="*/ 156015 h 1006486"/>
                    <a:gd name="connsiteX38" fmla="*/ 1626870 w 5592127"/>
                    <a:gd name="connsiteY38" fmla="*/ 162674 h 1006486"/>
                    <a:gd name="connsiteX39" fmla="*/ 1638300 w 5592127"/>
                    <a:gd name="connsiteY39" fmla="*/ 162674 h 1006486"/>
                    <a:gd name="connsiteX40" fmla="*/ 1638300 w 5592127"/>
                    <a:gd name="connsiteY40" fmla="*/ 176944 h 1006486"/>
                    <a:gd name="connsiteX41" fmla="*/ 1658303 w 5592127"/>
                    <a:gd name="connsiteY41" fmla="*/ 176944 h 1006486"/>
                    <a:gd name="connsiteX42" fmla="*/ 1658303 w 5592127"/>
                    <a:gd name="connsiteY42" fmla="*/ 181700 h 1006486"/>
                    <a:gd name="connsiteX43" fmla="*/ 1736408 w 5592127"/>
                    <a:gd name="connsiteY43" fmla="*/ 181700 h 1006486"/>
                    <a:gd name="connsiteX44" fmla="*/ 1736408 w 5592127"/>
                    <a:gd name="connsiteY44" fmla="*/ 189311 h 1006486"/>
                    <a:gd name="connsiteX45" fmla="*/ 1821180 w 5592127"/>
                    <a:gd name="connsiteY45" fmla="*/ 189311 h 1006486"/>
                    <a:gd name="connsiteX46" fmla="*/ 1821180 w 5592127"/>
                    <a:gd name="connsiteY46" fmla="*/ 195019 h 1006486"/>
                    <a:gd name="connsiteX47" fmla="*/ 1928813 w 5592127"/>
                    <a:gd name="connsiteY47" fmla="*/ 195019 h 1006486"/>
                    <a:gd name="connsiteX48" fmla="*/ 1928813 w 5592127"/>
                    <a:gd name="connsiteY48" fmla="*/ 203581 h 1006486"/>
                    <a:gd name="connsiteX49" fmla="*/ 1962150 w 5592127"/>
                    <a:gd name="connsiteY49" fmla="*/ 203581 h 1006486"/>
                    <a:gd name="connsiteX50" fmla="*/ 1962150 w 5592127"/>
                    <a:gd name="connsiteY50" fmla="*/ 210240 h 1006486"/>
                    <a:gd name="connsiteX51" fmla="*/ 2131695 w 5592127"/>
                    <a:gd name="connsiteY51" fmla="*/ 210240 h 1006486"/>
                    <a:gd name="connsiteX52" fmla="*/ 2131695 w 5592127"/>
                    <a:gd name="connsiteY52" fmla="*/ 222607 h 1006486"/>
                    <a:gd name="connsiteX53" fmla="*/ 2137410 w 5592127"/>
                    <a:gd name="connsiteY53" fmla="*/ 222607 h 1006486"/>
                    <a:gd name="connsiteX54" fmla="*/ 2137410 w 5592127"/>
                    <a:gd name="connsiteY54" fmla="*/ 227363 h 1006486"/>
                    <a:gd name="connsiteX55" fmla="*/ 2169795 w 5592127"/>
                    <a:gd name="connsiteY55" fmla="*/ 227363 h 1006486"/>
                    <a:gd name="connsiteX56" fmla="*/ 2169795 w 5592127"/>
                    <a:gd name="connsiteY56" fmla="*/ 240682 h 1006486"/>
                    <a:gd name="connsiteX57" fmla="*/ 2366010 w 5592127"/>
                    <a:gd name="connsiteY57" fmla="*/ 240682 h 1006486"/>
                    <a:gd name="connsiteX58" fmla="*/ 2366010 w 5592127"/>
                    <a:gd name="connsiteY58" fmla="*/ 252097 h 1006486"/>
                    <a:gd name="connsiteX59" fmla="*/ 2408873 w 5592127"/>
                    <a:gd name="connsiteY59" fmla="*/ 252097 h 1006486"/>
                    <a:gd name="connsiteX60" fmla="*/ 2408873 w 5592127"/>
                    <a:gd name="connsiteY60" fmla="*/ 258757 h 1006486"/>
                    <a:gd name="connsiteX61" fmla="*/ 2432685 w 5592127"/>
                    <a:gd name="connsiteY61" fmla="*/ 258757 h 1006486"/>
                    <a:gd name="connsiteX62" fmla="*/ 2432685 w 5592127"/>
                    <a:gd name="connsiteY62" fmla="*/ 262562 h 1006486"/>
                    <a:gd name="connsiteX63" fmla="*/ 2493645 w 5592127"/>
                    <a:gd name="connsiteY63" fmla="*/ 262562 h 1006486"/>
                    <a:gd name="connsiteX64" fmla="*/ 2493645 w 5592127"/>
                    <a:gd name="connsiteY64" fmla="*/ 274929 h 1006486"/>
                    <a:gd name="connsiteX65" fmla="*/ 2595563 w 5592127"/>
                    <a:gd name="connsiteY65" fmla="*/ 274929 h 1006486"/>
                    <a:gd name="connsiteX66" fmla="*/ 2595563 w 5592127"/>
                    <a:gd name="connsiteY66" fmla="*/ 284442 h 1006486"/>
                    <a:gd name="connsiteX67" fmla="*/ 2687003 w 5592127"/>
                    <a:gd name="connsiteY67" fmla="*/ 284442 h 1006486"/>
                    <a:gd name="connsiteX68" fmla="*/ 2687003 w 5592127"/>
                    <a:gd name="connsiteY68" fmla="*/ 293004 h 1006486"/>
                    <a:gd name="connsiteX69" fmla="*/ 2718435 w 5592127"/>
                    <a:gd name="connsiteY69" fmla="*/ 293004 h 1006486"/>
                    <a:gd name="connsiteX70" fmla="*/ 2718435 w 5592127"/>
                    <a:gd name="connsiteY70" fmla="*/ 301566 h 1006486"/>
                    <a:gd name="connsiteX71" fmla="*/ 2735580 w 5592127"/>
                    <a:gd name="connsiteY71" fmla="*/ 301566 h 1006486"/>
                    <a:gd name="connsiteX72" fmla="*/ 2735580 w 5592127"/>
                    <a:gd name="connsiteY72" fmla="*/ 312981 h 1006486"/>
                    <a:gd name="connsiteX73" fmla="*/ 2805113 w 5592127"/>
                    <a:gd name="connsiteY73" fmla="*/ 312981 h 1006486"/>
                    <a:gd name="connsiteX74" fmla="*/ 2805113 w 5592127"/>
                    <a:gd name="connsiteY74" fmla="*/ 322494 h 1006486"/>
                    <a:gd name="connsiteX75" fmla="*/ 2827973 w 5592127"/>
                    <a:gd name="connsiteY75" fmla="*/ 322494 h 1006486"/>
                    <a:gd name="connsiteX76" fmla="*/ 2827973 w 5592127"/>
                    <a:gd name="connsiteY76" fmla="*/ 332007 h 1006486"/>
                    <a:gd name="connsiteX77" fmla="*/ 2847975 w 5592127"/>
                    <a:gd name="connsiteY77" fmla="*/ 332007 h 1006486"/>
                    <a:gd name="connsiteX78" fmla="*/ 2847975 w 5592127"/>
                    <a:gd name="connsiteY78" fmla="*/ 340569 h 1006486"/>
                    <a:gd name="connsiteX79" fmla="*/ 2896553 w 5592127"/>
                    <a:gd name="connsiteY79" fmla="*/ 340569 h 1006486"/>
                    <a:gd name="connsiteX80" fmla="*/ 2896553 w 5592127"/>
                    <a:gd name="connsiteY80" fmla="*/ 352936 h 1006486"/>
                    <a:gd name="connsiteX81" fmla="*/ 3019425 w 5592127"/>
                    <a:gd name="connsiteY81" fmla="*/ 352936 h 1006486"/>
                    <a:gd name="connsiteX82" fmla="*/ 3019425 w 5592127"/>
                    <a:gd name="connsiteY82" fmla="*/ 362449 h 1006486"/>
                    <a:gd name="connsiteX83" fmla="*/ 3063240 w 5592127"/>
                    <a:gd name="connsiteY83" fmla="*/ 362449 h 1006486"/>
                    <a:gd name="connsiteX84" fmla="*/ 3063240 w 5592127"/>
                    <a:gd name="connsiteY84" fmla="*/ 371963 h 1006486"/>
                    <a:gd name="connsiteX85" fmla="*/ 3107055 w 5592127"/>
                    <a:gd name="connsiteY85" fmla="*/ 371963 h 1006486"/>
                    <a:gd name="connsiteX86" fmla="*/ 3107055 w 5592127"/>
                    <a:gd name="connsiteY86" fmla="*/ 379573 h 1006486"/>
                    <a:gd name="connsiteX87" fmla="*/ 3151823 w 5592127"/>
                    <a:gd name="connsiteY87" fmla="*/ 379573 h 1006486"/>
                    <a:gd name="connsiteX88" fmla="*/ 3151823 w 5592127"/>
                    <a:gd name="connsiteY88" fmla="*/ 387184 h 1006486"/>
                    <a:gd name="connsiteX89" fmla="*/ 3248978 w 5592127"/>
                    <a:gd name="connsiteY89" fmla="*/ 387184 h 1006486"/>
                    <a:gd name="connsiteX90" fmla="*/ 3248978 w 5592127"/>
                    <a:gd name="connsiteY90" fmla="*/ 394794 h 1006486"/>
                    <a:gd name="connsiteX91" fmla="*/ 3260408 w 5592127"/>
                    <a:gd name="connsiteY91" fmla="*/ 394794 h 1006486"/>
                    <a:gd name="connsiteX92" fmla="*/ 3260408 w 5592127"/>
                    <a:gd name="connsiteY92" fmla="*/ 401453 h 1006486"/>
                    <a:gd name="connsiteX93" fmla="*/ 3275648 w 5592127"/>
                    <a:gd name="connsiteY93" fmla="*/ 401453 h 1006486"/>
                    <a:gd name="connsiteX94" fmla="*/ 3275648 w 5592127"/>
                    <a:gd name="connsiteY94" fmla="*/ 410015 h 1006486"/>
                    <a:gd name="connsiteX95" fmla="*/ 3288030 w 5592127"/>
                    <a:gd name="connsiteY95" fmla="*/ 410015 h 1006486"/>
                    <a:gd name="connsiteX96" fmla="*/ 3288030 w 5592127"/>
                    <a:gd name="connsiteY96" fmla="*/ 416674 h 1006486"/>
                    <a:gd name="connsiteX97" fmla="*/ 3329940 w 5592127"/>
                    <a:gd name="connsiteY97" fmla="*/ 416674 h 1006486"/>
                    <a:gd name="connsiteX98" fmla="*/ 3329940 w 5592127"/>
                    <a:gd name="connsiteY98" fmla="*/ 423333 h 1006486"/>
                    <a:gd name="connsiteX99" fmla="*/ 3423285 w 5592127"/>
                    <a:gd name="connsiteY99" fmla="*/ 423333 h 1006486"/>
                    <a:gd name="connsiteX100" fmla="*/ 3423285 w 5592127"/>
                    <a:gd name="connsiteY100" fmla="*/ 434749 h 1006486"/>
                    <a:gd name="connsiteX101" fmla="*/ 3560445 w 5592127"/>
                    <a:gd name="connsiteY101" fmla="*/ 434749 h 1006486"/>
                    <a:gd name="connsiteX102" fmla="*/ 3560445 w 5592127"/>
                    <a:gd name="connsiteY102" fmla="*/ 446165 h 1006486"/>
                    <a:gd name="connsiteX103" fmla="*/ 3574733 w 5592127"/>
                    <a:gd name="connsiteY103" fmla="*/ 446165 h 1006486"/>
                    <a:gd name="connsiteX104" fmla="*/ 3574733 w 5592127"/>
                    <a:gd name="connsiteY104" fmla="*/ 454727 h 1006486"/>
                    <a:gd name="connsiteX105" fmla="*/ 3591878 w 5592127"/>
                    <a:gd name="connsiteY105" fmla="*/ 454727 h 1006486"/>
                    <a:gd name="connsiteX106" fmla="*/ 3591878 w 5592127"/>
                    <a:gd name="connsiteY106" fmla="*/ 468996 h 1006486"/>
                    <a:gd name="connsiteX107" fmla="*/ 3614738 w 5592127"/>
                    <a:gd name="connsiteY107" fmla="*/ 468996 h 1006486"/>
                    <a:gd name="connsiteX108" fmla="*/ 3614738 w 5592127"/>
                    <a:gd name="connsiteY108" fmla="*/ 475655 h 1006486"/>
                    <a:gd name="connsiteX109" fmla="*/ 3642360 w 5592127"/>
                    <a:gd name="connsiteY109" fmla="*/ 475655 h 1006486"/>
                    <a:gd name="connsiteX110" fmla="*/ 3642360 w 5592127"/>
                    <a:gd name="connsiteY110" fmla="*/ 490876 h 1006486"/>
                    <a:gd name="connsiteX111" fmla="*/ 3658553 w 5592127"/>
                    <a:gd name="connsiteY111" fmla="*/ 490876 h 1006486"/>
                    <a:gd name="connsiteX112" fmla="*/ 3658553 w 5592127"/>
                    <a:gd name="connsiteY112" fmla="*/ 499438 h 1006486"/>
                    <a:gd name="connsiteX113" fmla="*/ 3673793 w 5592127"/>
                    <a:gd name="connsiteY113" fmla="*/ 499438 h 1006486"/>
                    <a:gd name="connsiteX114" fmla="*/ 3673793 w 5592127"/>
                    <a:gd name="connsiteY114" fmla="*/ 508000 h 1006486"/>
                    <a:gd name="connsiteX115" fmla="*/ 3693795 w 5592127"/>
                    <a:gd name="connsiteY115" fmla="*/ 508000 h 1006486"/>
                    <a:gd name="connsiteX116" fmla="*/ 3693795 w 5592127"/>
                    <a:gd name="connsiteY116" fmla="*/ 517513 h 1006486"/>
                    <a:gd name="connsiteX117" fmla="*/ 3715703 w 5592127"/>
                    <a:gd name="connsiteY117" fmla="*/ 517513 h 1006486"/>
                    <a:gd name="connsiteX118" fmla="*/ 3715703 w 5592127"/>
                    <a:gd name="connsiteY118" fmla="*/ 523221 h 1006486"/>
                    <a:gd name="connsiteX119" fmla="*/ 3736658 w 5592127"/>
                    <a:gd name="connsiteY119" fmla="*/ 523221 h 1006486"/>
                    <a:gd name="connsiteX120" fmla="*/ 3736658 w 5592127"/>
                    <a:gd name="connsiteY120" fmla="*/ 532734 h 1006486"/>
                    <a:gd name="connsiteX121" fmla="*/ 3758565 w 5592127"/>
                    <a:gd name="connsiteY121" fmla="*/ 532734 h 1006486"/>
                    <a:gd name="connsiteX122" fmla="*/ 3758565 w 5592127"/>
                    <a:gd name="connsiteY122" fmla="*/ 537491 h 1006486"/>
                    <a:gd name="connsiteX123" fmla="*/ 3779520 w 5592127"/>
                    <a:gd name="connsiteY123" fmla="*/ 537491 h 1006486"/>
                    <a:gd name="connsiteX124" fmla="*/ 3779520 w 5592127"/>
                    <a:gd name="connsiteY124" fmla="*/ 542247 h 1006486"/>
                    <a:gd name="connsiteX125" fmla="*/ 3810953 w 5592127"/>
                    <a:gd name="connsiteY125" fmla="*/ 542247 h 1006486"/>
                    <a:gd name="connsiteX126" fmla="*/ 3810953 w 5592127"/>
                    <a:gd name="connsiteY126" fmla="*/ 550809 h 1006486"/>
                    <a:gd name="connsiteX127" fmla="*/ 3818573 w 5592127"/>
                    <a:gd name="connsiteY127" fmla="*/ 550809 h 1006486"/>
                    <a:gd name="connsiteX128" fmla="*/ 3818573 w 5592127"/>
                    <a:gd name="connsiteY128" fmla="*/ 562225 h 1006486"/>
                    <a:gd name="connsiteX129" fmla="*/ 3843338 w 5592127"/>
                    <a:gd name="connsiteY129" fmla="*/ 562225 h 1006486"/>
                    <a:gd name="connsiteX130" fmla="*/ 3854768 w 5592127"/>
                    <a:gd name="connsiteY130" fmla="*/ 562225 h 1006486"/>
                    <a:gd name="connsiteX131" fmla="*/ 3854768 w 5592127"/>
                    <a:gd name="connsiteY131" fmla="*/ 579348 h 1006486"/>
                    <a:gd name="connsiteX132" fmla="*/ 3862388 w 5592127"/>
                    <a:gd name="connsiteY132" fmla="*/ 579348 h 1006486"/>
                    <a:gd name="connsiteX133" fmla="*/ 3862388 w 5592127"/>
                    <a:gd name="connsiteY133" fmla="*/ 589813 h 1006486"/>
                    <a:gd name="connsiteX134" fmla="*/ 3878580 w 5592127"/>
                    <a:gd name="connsiteY134" fmla="*/ 589813 h 1006486"/>
                    <a:gd name="connsiteX135" fmla="*/ 3878580 w 5592127"/>
                    <a:gd name="connsiteY135" fmla="*/ 606936 h 1006486"/>
                    <a:gd name="connsiteX136" fmla="*/ 3886200 w 5592127"/>
                    <a:gd name="connsiteY136" fmla="*/ 606936 h 1006486"/>
                    <a:gd name="connsiteX137" fmla="*/ 3886200 w 5592127"/>
                    <a:gd name="connsiteY137" fmla="*/ 625963 h 1006486"/>
                    <a:gd name="connsiteX138" fmla="*/ 4079558 w 5592127"/>
                    <a:gd name="connsiteY138" fmla="*/ 625963 h 1006486"/>
                    <a:gd name="connsiteX139" fmla="*/ 4079558 w 5592127"/>
                    <a:gd name="connsiteY139" fmla="*/ 638330 h 1006486"/>
                    <a:gd name="connsiteX140" fmla="*/ 4163378 w 5592127"/>
                    <a:gd name="connsiteY140" fmla="*/ 638330 h 1006486"/>
                    <a:gd name="connsiteX141" fmla="*/ 4163378 w 5592127"/>
                    <a:gd name="connsiteY141" fmla="*/ 652599 h 1006486"/>
                    <a:gd name="connsiteX142" fmla="*/ 4417695 w 5592127"/>
                    <a:gd name="connsiteY142" fmla="*/ 652599 h 1006486"/>
                    <a:gd name="connsiteX143" fmla="*/ 4417695 w 5592127"/>
                    <a:gd name="connsiteY143" fmla="*/ 671626 h 1006486"/>
                    <a:gd name="connsiteX144" fmla="*/ 4460558 w 5592127"/>
                    <a:gd name="connsiteY144" fmla="*/ 671626 h 1006486"/>
                    <a:gd name="connsiteX145" fmla="*/ 4460558 w 5592127"/>
                    <a:gd name="connsiteY145" fmla="*/ 687798 h 1006486"/>
                    <a:gd name="connsiteX146" fmla="*/ 4561523 w 5592127"/>
                    <a:gd name="connsiteY146" fmla="*/ 687798 h 1006486"/>
                    <a:gd name="connsiteX147" fmla="*/ 4561523 w 5592127"/>
                    <a:gd name="connsiteY147" fmla="*/ 709678 h 1006486"/>
                    <a:gd name="connsiteX148" fmla="*/ 4632960 w 5592127"/>
                    <a:gd name="connsiteY148" fmla="*/ 709678 h 1006486"/>
                    <a:gd name="connsiteX149" fmla="*/ 4632960 w 5592127"/>
                    <a:gd name="connsiteY149" fmla="*/ 731558 h 1006486"/>
                    <a:gd name="connsiteX150" fmla="*/ 4725353 w 5592127"/>
                    <a:gd name="connsiteY150" fmla="*/ 731558 h 1006486"/>
                    <a:gd name="connsiteX151" fmla="*/ 4725353 w 5592127"/>
                    <a:gd name="connsiteY151" fmla="*/ 759146 h 1006486"/>
                    <a:gd name="connsiteX152" fmla="*/ 5167313 w 5592127"/>
                    <a:gd name="connsiteY152" fmla="*/ 759146 h 1006486"/>
                    <a:gd name="connsiteX153" fmla="*/ 5167313 w 5592127"/>
                    <a:gd name="connsiteY153" fmla="*/ 809566 h 1006486"/>
                    <a:gd name="connsiteX154" fmla="*/ 5187315 w 5592127"/>
                    <a:gd name="connsiteY154" fmla="*/ 809566 h 1006486"/>
                    <a:gd name="connsiteX155" fmla="*/ 5187315 w 5592127"/>
                    <a:gd name="connsiteY155" fmla="*/ 865693 h 1006486"/>
                    <a:gd name="connsiteX156" fmla="*/ 5229225 w 5592127"/>
                    <a:gd name="connsiteY156" fmla="*/ 865693 h 1006486"/>
                    <a:gd name="connsiteX157" fmla="*/ 5229225 w 5592127"/>
                    <a:gd name="connsiteY157" fmla="*/ 919918 h 1006486"/>
                    <a:gd name="connsiteX158" fmla="*/ 5334953 w 5592127"/>
                    <a:gd name="connsiteY158" fmla="*/ 919918 h 1006486"/>
                    <a:gd name="connsiteX159" fmla="*/ 5334953 w 5592127"/>
                    <a:gd name="connsiteY159" fmla="*/ 1006487 h 1006486"/>
                    <a:gd name="connsiteX160" fmla="*/ 5592128 w 5592127"/>
                    <a:gd name="connsiteY160" fmla="*/ 1006487 h 1006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5592127" h="1006486">
                      <a:moveTo>
                        <a:pt x="0" y="0"/>
                      </a:moveTo>
                      <a:lnTo>
                        <a:pt x="113348" y="0"/>
                      </a:lnTo>
                      <a:lnTo>
                        <a:pt x="113348" y="9513"/>
                      </a:lnTo>
                      <a:lnTo>
                        <a:pt x="131445" y="9513"/>
                      </a:lnTo>
                      <a:lnTo>
                        <a:pt x="131445" y="14270"/>
                      </a:lnTo>
                      <a:lnTo>
                        <a:pt x="194310" y="14270"/>
                      </a:lnTo>
                      <a:lnTo>
                        <a:pt x="194310" y="25685"/>
                      </a:lnTo>
                      <a:lnTo>
                        <a:pt x="239078" y="25685"/>
                      </a:lnTo>
                      <a:lnTo>
                        <a:pt x="239078" y="34247"/>
                      </a:lnTo>
                      <a:lnTo>
                        <a:pt x="275273" y="34247"/>
                      </a:lnTo>
                      <a:lnTo>
                        <a:pt x="275273" y="43760"/>
                      </a:lnTo>
                      <a:lnTo>
                        <a:pt x="538163" y="43760"/>
                      </a:lnTo>
                      <a:lnTo>
                        <a:pt x="538163" y="49468"/>
                      </a:lnTo>
                      <a:lnTo>
                        <a:pt x="678180" y="49468"/>
                      </a:lnTo>
                      <a:lnTo>
                        <a:pt x="678180" y="54225"/>
                      </a:lnTo>
                      <a:lnTo>
                        <a:pt x="721043" y="54225"/>
                      </a:lnTo>
                      <a:lnTo>
                        <a:pt x="721043" y="68494"/>
                      </a:lnTo>
                      <a:lnTo>
                        <a:pt x="741998" y="68494"/>
                      </a:lnTo>
                      <a:lnTo>
                        <a:pt x="741998" y="76105"/>
                      </a:lnTo>
                      <a:lnTo>
                        <a:pt x="784860" y="76105"/>
                      </a:lnTo>
                      <a:lnTo>
                        <a:pt x="784860" y="84667"/>
                      </a:lnTo>
                      <a:lnTo>
                        <a:pt x="1002030" y="84667"/>
                      </a:lnTo>
                      <a:lnTo>
                        <a:pt x="1002030" y="93228"/>
                      </a:lnTo>
                      <a:lnTo>
                        <a:pt x="1086803" y="93228"/>
                      </a:lnTo>
                      <a:lnTo>
                        <a:pt x="1086803" y="100839"/>
                      </a:lnTo>
                      <a:lnTo>
                        <a:pt x="1150620" y="100839"/>
                      </a:lnTo>
                      <a:lnTo>
                        <a:pt x="1150620" y="106547"/>
                      </a:lnTo>
                      <a:lnTo>
                        <a:pt x="1254443" y="106547"/>
                      </a:lnTo>
                      <a:lnTo>
                        <a:pt x="1254443" y="115109"/>
                      </a:lnTo>
                      <a:lnTo>
                        <a:pt x="1306830" y="115109"/>
                      </a:lnTo>
                      <a:lnTo>
                        <a:pt x="1306830" y="121768"/>
                      </a:lnTo>
                      <a:lnTo>
                        <a:pt x="1332548" y="121768"/>
                      </a:lnTo>
                      <a:lnTo>
                        <a:pt x="1332548" y="130330"/>
                      </a:lnTo>
                      <a:lnTo>
                        <a:pt x="1568768" y="130330"/>
                      </a:lnTo>
                      <a:lnTo>
                        <a:pt x="1568768" y="137940"/>
                      </a:lnTo>
                      <a:lnTo>
                        <a:pt x="1591628" y="137940"/>
                      </a:lnTo>
                      <a:lnTo>
                        <a:pt x="1591628" y="156015"/>
                      </a:lnTo>
                      <a:lnTo>
                        <a:pt x="1626870" y="156015"/>
                      </a:lnTo>
                      <a:lnTo>
                        <a:pt x="1626870" y="162674"/>
                      </a:lnTo>
                      <a:lnTo>
                        <a:pt x="1638300" y="162674"/>
                      </a:lnTo>
                      <a:lnTo>
                        <a:pt x="1638300" y="176944"/>
                      </a:lnTo>
                      <a:lnTo>
                        <a:pt x="1658303" y="176944"/>
                      </a:lnTo>
                      <a:lnTo>
                        <a:pt x="1658303" y="181700"/>
                      </a:lnTo>
                      <a:lnTo>
                        <a:pt x="1736408" y="181700"/>
                      </a:lnTo>
                      <a:lnTo>
                        <a:pt x="1736408" y="189311"/>
                      </a:lnTo>
                      <a:lnTo>
                        <a:pt x="1821180" y="189311"/>
                      </a:lnTo>
                      <a:lnTo>
                        <a:pt x="1821180" y="195019"/>
                      </a:lnTo>
                      <a:lnTo>
                        <a:pt x="1928813" y="195019"/>
                      </a:lnTo>
                      <a:lnTo>
                        <a:pt x="1928813" y="203581"/>
                      </a:lnTo>
                      <a:lnTo>
                        <a:pt x="1962150" y="203581"/>
                      </a:lnTo>
                      <a:lnTo>
                        <a:pt x="1962150" y="210240"/>
                      </a:lnTo>
                      <a:lnTo>
                        <a:pt x="2131695" y="210240"/>
                      </a:lnTo>
                      <a:lnTo>
                        <a:pt x="2131695" y="222607"/>
                      </a:lnTo>
                      <a:lnTo>
                        <a:pt x="2137410" y="222607"/>
                      </a:lnTo>
                      <a:lnTo>
                        <a:pt x="2137410" y="227363"/>
                      </a:lnTo>
                      <a:lnTo>
                        <a:pt x="2169795" y="227363"/>
                      </a:lnTo>
                      <a:lnTo>
                        <a:pt x="2169795" y="240682"/>
                      </a:lnTo>
                      <a:lnTo>
                        <a:pt x="2366010" y="240682"/>
                      </a:lnTo>
                      <a:lnTo>
                        <a:pt x="2366010" y="252097"/>
                      </a:lnTo>
                      <a:lnTo>
                        <a:pt x="2408873" y="252097"/>
                      </a:lnTo>
                      <a:lnTo>
                        <a:pt x="2408873" y="258757"/>
                      </a:lnTo>
                      <a:lnTo>
                        <a:pt x="2432685" y="258757"/>
                      </a:lnTo>
                      <a:lnTo>
                        <a:pt x="2432685" y="262562"/>
                      </a:lnTo>
                      <a:lnTo>
                        <a:pt x="2493645" y="262562"/>
                      </a:lnTo>
                      <a:lnTo>
                        <a:pt x="2493645" y="274929"/>
                      </a:lnTo>
                      <a:lnTo>
                        <a:pt x="2595563" y="274929"/>
                      </a:lnTo>
                      <a:lnTo>
                        <a:pt x="2595563" y="284442"/>
                      </a:lnTo>
                      <a:lnTo>
                        <a:pt x="2687003" y="284442"/>
                      </a:lnTo>
                      <a:lnTo>
                        <a:pt x="2687003" y="293004"/>
                      </a:lnTo>
                      <a:lnTo>
                        <a:pt x="2718435" y="293004"/>
                      </a:lnTo>
                      <a:lnTo>
                        <a:pt x="2718435" y="301566"/>
                      </a:lnTo>
                      <a:lnTo>
                        <a:pt x="2735580" y="301566"/>
                      </a:lnTo>
                      <a:lnTo>
                        <a:pt x="2735580" y="312981"/>
                      </a:lnTo>
                      <a:lnTo>
                        <a:pt x="2805113" y="312981"/>
                      </a:lnTo>
                      <a:lnTo>
                        <a:pt x="2805113" y="322494"/>
                      </a:lnTo>
                      <a:lnTo>
                        <a:pt x="2827973" y="322494"/>
                      </a:lnTo>
                      <a:lnTo>
                        <a:pt x="2827973" y="332007"/>
                      </a:lnTo>
                      <a:lnTo>
                        <a:pt x="2847975" y="332007"/>
                      </a:lnTo>
                      <a:lnTo>
                        <a:pt x="2847975" y="340569"/>
                      </a:lnTo>
                      <a:lnTo>
                        <a:pt x="2896553" y="340569"/>
                      </a:lnTo>
                      <a:lnTo>
                        <a:pt x="2896553" y="352936"/>
                      </a:lnTo>
                      <a:lnTo>
                        <a:pt x="3019425" y="352936"/>
                      </a:lnTo>
                      <a:lnTo>
                        <a:pt x="3019425" y="362449"/>
                      </a:lnTo>
                      <a:lnTo>
                        <a:pt x="3063240" y="362449"/>
                      </a:lnTo>
                      <a:lnTo>
                        <a:pt x="3063240" y="371963"/>
                      </a:lnTo>
                      <a:lnTo>
                        <a:pt x="3107055" y="371963"/>
                      </a:lnTo>
                      <a:lnTo>
                        <a:pt x="3107055" y="379573"/>
                      </a:lnTo>
                      <a:lnTo>
                        <a:pt x="3151823" y="379573"/>
                      </a:lnTo>
                      <a:lnTo>
                        <a:pt x="3151823" y="387184"/>
                      </a:lnTo>
                      <a:lnTo>
                        <a:pt x="3248978" y="387184"/>
                      </a:lnTo>
                      <a:lnTo>
                        <a:pt x="3248978" y="394794"/>
                      </a:lnTo>
                      <a:lnTo>
                        <a:pt x="3260408" y="394794"/>
                      </a:lnTo>
                      <a:lnTo>
                        <a:pt x="3260408" y="401453"/>
                      </a:lnTo>
                      <a:lnTo>
                        <a:pt x="3275648" y="401453"/>
                      </a:lnTo>
                      <a:lnTo>
                        <a:pt x="3275648" y="410015"/>
                      </a:lnTo>
                      <a:lnTo>
                        <a:pt x="3288030" y="410015"/>
                      </a:lnTo>
                      <a:lnTo>
                        <a:pt x="3288030" y="416674"/>
                      </a:lnTo>
                      <a:lnTo>
                        <a:pt x="3329940" y="416674"/>
                      </a:lnTo>
                      <a:lnTo>
                        <a:pt x="3329940" y="423333"/>
                      </a:lnTo>
                      <a:lnTo>
                        <a:pt x="3423285" y="423333"/>
                      </a:lnTo>
                      <a:lnTo>
                        <a:pt x="3423285" y="434749"/>
                      </a:lnTo>
                      <a:lnTo>
                        <a:pt x="3560445" y="434749"/>
                      </a:lnTo>
                      <a:lnTo>
                        <a:pt x="3560445" y="446165"/>
                      </a:lnTo>
                      <a:lnTo>
                        <a:pt x="3574733" y="446165"/>
                      </a:lnTo>
                      <a:lnTo>
                        <a:pt x="3574733" y="454727"/>
                      </a:lnTo>
                      <a:lnTo>
                        <a:pt x="3591878" y="454727"/>
                      </a:lnTo>
                      <a:lnTo>
                        <a:pt x="3591878" y="468996"/>
                      </a:lnTo>
                      <a:lnTo>
                        <a:pt x="3614738" y="468996"/>
                      </a:lnTo>
                      <a:lnTo>
                        <a:pt x="3614738" y="475655"/>
                      </a:lnTo>
                      <a:lnTo>
                        <a:pt x="3642360" y="475655"/>
                      </a:lnTo>
                      <a:lnTo>
                        <a:pt x="3642360" y="490876"/>
                      </a:lnTo>
                      <a:lnTo>
                        <a:pt x="3658553" y="490876"/>
                      </a:lnTo>
                      <a:lnTo>
                        <a:pt x="3658553" y="499438"/>
                      </a:lnTo>
                      <a:lnTo>
                        <a:pt x="3673793" y="499438"/>
                      </a:lnTo>
                      <a:lnTo>
                        <a:pt x="3673793" y="508000"/>
                      </a:lnTo>
                      <a:lnTo>
                        <a:pt x="3693795" y="508000"/>
                      </a:lnTo>
                      <a:lnTo>
                        <a:pt x="3693795" y="517513"/>
                      </a:lnTo>
                      <a:lnTo>
                        <a:pt x="3715703" y="517513"/>
                      </a:lnTo>
                      <a:lnTo>
                        <a:pt x="3715703" y="523221"/>
                      </a:lnTo>
                      <a:lnTo>
                        <a:pt x="3736658" y="523221"/>
                      </a:lnTo>
                      <a:lnTo>
                        <a:pt x="3736658" y="532734"/>
                      </a:lnTo>
                      <a:lnTo>
                        <a:pt x="3758565" y="532734"/>
                      </a:lnTo>
                      <a:lnTo>
                        <a:pt x="3758565" y="537491"/>
                      </a:lnTo>
                      <a:lnTo>
                        <a:pt x="3779520" y="537491"/>
                      </a:lnTo>
                      <a:lnTo>
                        <a:pt x="3779520" y="542247"/>
                      </a:lnTo>
                      <a:lnTo>
                        <a:pt x="3810953" y="542247"/>
                      </a:lnTo>
                      <a:lnTo>
                        <a:pt x="3810953" y="550809"/>
                      </a:lnTo>
                      <a:lnTo>
                        <a:pt x="3818573" y="550809"/>
                      </a:lnTo>
                      <a:lnTo>
                        <a:pt x="3818573" y="562225"/>
                      </a:lnTo>
                      <a:lnTo>
                        <a:pt x="3843338" y="562225"/>
                      </a:lnTo>
                      <a:lnTo>
                        <a:pt x="3854768" y="562225"/>
                      </a:lnTo>
                      <a:lnTo>
                        <a:pt x="3854768" y="579348"/>
                      </a:lnTo>
                      <a:lnTo>
                        <a:pt x="3862388" y="579348"/>
                      </a:lnTo>
                      <a:lnTo>
                        <a:pt x="3862388" y="589813"/>
                      </a:lnTo>
                      <a:lnTo>
                        <a:pt x="3878580" y="589813"/>
                      </a:lnTo>
                      <a:lnTo>
                        <a:pt x="3878580" y="606936"/>
                      </a:lnTo>
                      <a:lnTo>
                        <a:pt x="3886200" y="606936"/>
                      </a:lnTo>
                      <a:lnTo>
                        <a:pt x="3886200" y="625963"/>
                      </a:lnTo>
                      <a:lnTo>
                        <a:pt x="4079558" y="625963"/>
                      </a:lnTo>
                      <a:lnTo>
                        <a:pt x="4079558" y="638330"/>
                      </a:lnTo>
                      <a:lnTo>
                        <a:pt x="4163378" y="638330"/>
                      </a:lnTo>
                      <a:lnTo>
                        <a:pt x="4163378" y="652599"/>
                      </a:lnTo>
                      <a:lnTo>
                        <a:pt x="4417695" y="652599"/>
                      </a:lnTo>
                      <a:lnTo>
                        <a:pt x="4417695" y="671626"/>
                      </a:lnTo>
                      <a:lnTo>
                        <a:pt x="4460558" y="671626"/>
                      </a:lnTo>
                      <a:lnTo>
                        <a:pt x="4460558" y="687798"/>
                      </a:lnTo>
                      <a:lnTo>
                        <a:pt x="4561523" y="687798"/>
                      </a:lnTo>
                      <a:lnTo>
                        <a:pt x="4561523" y="709678"/>
                      </a:lnTo>
                      <a:lnTo>
                        <a:pt x="4632960" y="709678"/>
                      </a:lnTo>
                      <a:lnTo>
                        <a:pt x="4632960" y="731558"/>
                      </a:lnTo>
                      <a:lnTo>
                        <a:pt x="4725353" y="731558"/>
                      </a:lnTo>
                      <a:lnTo>
                        <a:pt x="4725353" y="759146"/>
                      </a:lnTo>
                      <a:lnTo>
                        <a:pt x="5167313" y="759146"/>
                      </a:lnTo>
                      <a:lnTo>
                        <a:pt x="5167313" y="809566"/>
                      </a:lnTo>
                      <a:lnTo>
                        <a:pt x="5187315" y="809566"/>
                      </a:lnTo>
                      <a:lnTo>
                        <a:pt x="5187315" y="865693"/>
                      </a:lnTo>
                      <a:lnTo>
                        <a:pt x="5229225" y="865693"/>
                      </a:lnTo>
                      <a:lnTo>
                        <a:pt x="5229225" y="919918"/>
                      </a:lnTo>
                      <a:lnTo>
                        <a:pt x="5334953" y="919918"/>
                      </a:lnTo>
                      <a:lnTo>
                        <a:pt x="5334953" y="1006487"/>
                      </a:lnTo>
                      <a:lnTo>
                        <a:pt x="5592128" y="1006487"/>
                      </a:lnTo>
                    </a:path>
                  </a:pathLst>
                </a:custGeom>
                <a:noFill/>
                <a:ln w="12700" cap="flat">
                  <a:solidFill>
                    <a:schemeClr val="accent3"/>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sp>
            <p:nvSpPr>
              <p:cNvPr id="574" name="Freeform 573">
                <a:extLst>
                  <a:ext uri="{FF2B5EF4-FFF2-40B4-BE49-F238E27FC236}">
                    <a16:creationId xmlns:a16="http://schemas.microsoft.com/office/drawing/2014/main" id="{5E2CB301-2B69-280A-61FF-647A91F032F9}"/>
                  </a:ext>
                </a:extLst>
              </p:cNvPr>
              <p:cNvSpPr/>
              <p:nvPr/>
            </p:nvSpPr>
            <p:spPr>
              <a:xfrm>
                <a:off x="980566" y="1044633"/>
                <a:ext cx="11907" cy="2203235"/>
              </a:xfrm>
              <a:custGeom>
                <a:avLst/>
                <a:gdLst>
                  <a:gd name="connsiteX0" fmla="*/ 0 w 9525"/>
                  <a:gd name="connsiteY0" fmla="*/ 0 h 2203235"/>
                  <a:gd name="connsiteX1" fmla="*/ 0 w 9525"/>
                  <a:gd name="connsiteY1" fmla="*/ 2203236 h 2203235"/>
                </a:gdLst>
                <a:ahLst/>
                <a:cxnLst>
                  <a:cxn ang="0">
                    <a:pos x="connsiteX0" y="connsiteY0"/>
                  </a:cxn>
                  <a:cxn ang="0">
                    <a:pos x="connsiteX1" y="connsiteY1"/>
                  </a:cxn>
                </a:cxnLst>
                <a:rect l="l" t="t" r="r" b="b"/>
                <a:pathLst>
                  <a:path w="9525" h="2203235">
                    <a:moveTo>
                      <a:pt x="0" y="0"/>
                    </a:moveTo>
                    <a:lnTo>
                      <a:pt x="0" y="2203236"/>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5" name="Freeform 574">
                <a:extLst>
                  <a:ext uri="{FF2B5EF4-FFF2-40B4-BE49-F238E27FC236}">
                    <a16:creationId xmlns:a16="http://schemas.microsoft.com/office/drawing/2014/main" id="{4FFBD1A5-7FA5-DB15-0875-C206804F0C29}"/>
                  </a:ext>
                </a:extLst>
              </p:cNvPr>
              <p:cNvSpPr/>
              <p:nvPr/>
            </p:nvSpPr>
            <p:spPr>
              <a:xfrm>
                <a:off x="980566" y="3247868"/>
                <a:ext cx="7825296" cy="9513"/>
              </a:xfrm>
              <a:custGeom>
                <a:avLst/>
                <a:gdLst>
                  <a:gd name="connsiteX0" fmla="*/ 0 w 6259830"/>
                  <a:gd name="connsiteY0" fmla="*/ 0 h 9513"/>
                  <a:gd name="connsiteX1" fmla="*/ 6259830 w 6259830"/>
                  <a:gd name="connsiteY1" fmla="*/ 0 h 9513"/>
                </a:gdLst>
                <a:ahLst/>
                <a:cxnLst>
                  <a:cxn ang="0">
                    <a:pos x="connsiteX0" y="connsiteY0"/>
                  </a:cxn>
                  <a:cxn ang="0">
                    <a:pos x="connsiteX1" y="connsiteY1"/>
                  </a:cxn>
                </a:cxnLst>
                <a:rect l="l" t="t" r="r" b="b"/>
                <a:pathLst>
                  <a:path w="6259830" h="9513">
                    <a:moveTo>
                      <a:pt x="0" y="0"/>
                    </a:moveTo>
                    <a:lnTo>
                      <a:pt x="6259830"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76" name="Freeform 575">
                <a:extLst>
                  <a:ext uri="{FF2B5EF4-FFF2-40B4-BE49-F238E27FC236}">
                    <a16:creationId xmlns:a16="http://schemas.microsoft.com/office/drawing/2014/main" id="{C3022C6E-3F4C-4490-578D-3BBE0A3B73DF}"/>
                  </a:ext>
                </a:extLst>
              </p:cNvPr>
              <p:cNvSpPr/>
              <p:nvPr/>
            </p:nvSpPr>
            <p:spPr>
              <a:xfrm>
                <a:off x="934129" y="3204108"/>
                <a:ext cx="46437" cy="9513"/>
              </a:xfrm>
              <a:custGeom>
                <a:avLst/>
                <a:gdLst>
                  <a:gd name="connsiteX0" fmla="*/ 0 w 37147"/>
                  <a:gd name="connsiteY0" fmla="*/ 0 h 9513"/>
                  <a:gd name="connsiteX1" fmla="*/ 37148 w 37147"/>
                  <a:gd name="connsiteY1" fmla="*/ 0 h 9513"/>
                </a:gdLst>
                <a:ahLst/>
                <a:cxnLst>
                  <a:cxn ang="0">
                    <a:pos x="connsiteX0" y="connsiteY0"/>
                  </a:cxn>
                  <a:cxn ang="0">
                    <a:pos x="connsiteX1" y="connsiteY1"/>
                  </a:cxn>
                </a:cxnLst>
                <a:rect l="l" t="t" r="r" b="b"/>
                <a:pathLst>
                  <a:path w="37147" h="9513">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8" name="Freeform 587">
                <a:extLst>
                  <a:ext uri="{FF2B5EF4-FFF2-40B4-BE49-F238E27FC236}">
                    <a16:creationId xmlns:a16="http://schemas.microsoft.com/office/drawing/2014/main" id="{A7725179-7772-98CC-7A1F-B4270EB18801}"/>
                  </a:ext>
                </a:extLst>
              </p:cNvPr>
              <p:cNvSpPr/>
              <p:nvPr/>
            </p:nvSpPr>
            <p:spPr>
              <a:xfrm>
                <a:off x="934129" y="2780774"/>
                <a:ext cx="46437" cy="9513"/>
              </a:xfrm>
              <a:custGeom>
                <a:avLst/>
                <a:gdLst>
                  <a:gd name="connsiteX0" fmla="*/ 0 w 37147"/>
                  <a:gd name="connsiteY0" fmla="*/ 0 h 9513"/>
                  <a:gd name="connsiteX1" fmla="*/ 37148 w 37147"/>
                  <a:gd name="connsiteY1" fmla="*/ 0 h 9513"/>
                </a:gdLst>
                <a:ahLst/>
                <a:cxnLst>
                  <a:cxn ang="0">
                    <a:pos x="connsiteX0" y="connsiteY0"/>
                  </a:cxn>
                  <a:cxn ang="0">
                    <a:pos x="connsiteX1" y="connsiteY1"/>
                  </a:cxn>
                </a:cxnLst>
                <a:rect l="l" t="t" r="r" b="b"/>
                <a:pathLst>
                  <a:path w="37147" h="9513">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89" name="Freeform 588">
                <a:extLst>
                  <a:ext uri="{FF2B5EF4-FFF2-40B4-BE49-F238E27FC236}">
                    <a16:creationId xmlns:a16="http://schemas.microsoft.com/office/drawing/2014/main" id="{DFDB6B1C-AFBF-30C7-83BB-24550017E30C}"/>
                  </a:ext>
                </a:extLst>
              </p:cNvPr>
              <p:cNvSpPr/>
              <p:nvPr/>
            </p:nvSpPr>
            <p:spPr>
              <a:xfrm>
                <a:off x="934129" y="2358392"/>
                <a:ext cx="46437" cy="9513"/>
              </a:xfrm>
              <a:custGeom>
                <a:avLst/>
                <a:gdLst>
                  <a:gd name="connsiteX0" fmla="*/ 0 w 37147"/>
                  <a:gd name="connsiteY0" fmla="*/ 0 h 9513"/>
                  <a:gd name="connsiteX1" fmla="*/ 37148 w 37147"/>
                  <a:gd name="connsiteY1" fmla="*/ 0 h 9513"/>
                </a:gdLst>
                <a:ahLst/>
                <a:cxnLst>
                  <a:cxn ang="0">
                    <a:pos x="connsiteX0" y="connsiteY0"/>
                  </a:cxn>
                  <a:cxn ang="0">
                    <a:pos x="connsiteX1" y="connsiteY1"/>
                  </a:cxn>
                </a:cxnLst>
                <a:rect l="l" t="t" r="r" b="b"/>
                <a:pathLst>
                  <a:path w="37147" h="9513">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0" name="Freeform 589">
                <a:extLst>
                  <a:ext uri="{FF2B5EF4-FFF2-40B4-BE49-F238E27FC236}">
                    <a16:creationId xmlns:a16="http://schemas.microsoft.com/office/drawing/2014/main" id="{3DC95EDD-9186-3064-DD2A-BDE0DFDA1EE6}"/>
                  </a:ext>
                </a:extLst>
              </p:cNvPr>
              <p:cNvSpPr/>
              <p:nvPr/>
            </p:nvSpPr>
            <p:spPr>
              <a:xfrm>
                <a:off x="934129" y="1935059"/>
                <a:ext cx="46437" cy="9513"/>
              </a:xfrm>
              <a:custGeom>
                <a:avLst/>
                <a:gdLst>
                  <a:gd name="connsiteX0" fmla="*/ 0 w 37147"/>
                  <a:gd name="connsiteY0" fmla="*/ 0 h 9513"/>
                  <a:gd name="connsiteX1" fmla="*/ 37148 w 37147"/>
                  <a:gd name="connsiteY1" fmla="*/ 0 h 9513"/>
                </a:gdLst>
                <a:ahLst/>
                <a:cxnLst>
                  <a:cxn ang="0">
                    <a:pos x="connsiteX0" y="connsiteY0"/>
                  </a:cxn>
                  <a:cxn ang="0">
                    <a:pos x="connsiteX1" y="connsiteY1"/>
                  </a:cxn>
                </a:cxnLst>
                <a:rect l="l" t="t" r="r" b="b"/>
                <a:pathLst>
                  <a:path w="37147" h="9513">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1" name="Freeform 590">
                <a:extLst>
                  <a:ext uri="{FF2B5EF4-FFF2-40B4-BE49-F238E27FC236}">
                    <a16:creationId xmlns:a16="http://schemas.microsoft.com/office/drawing/2014/main" id="{0818372F-B0CE-B9FC-8A41-0367641AAD71}"/>
                  </a:ext>
                </a:extLst>
              </p:cNvPr>
              <p:cNvSpPr/>
              <p:nvPr/>
            </p:nvSpPr>
            <p:spPr>
              <a:xfrm>
                <a:off x="934129" y="1511725"/>
                <a:ext cx="46437" cy="9513"/>
              </a:xfrm>
              <a:custGeom>
                <a:avLst/>
                <a:gdLst>
                  <a:gd name="connsiteX0" fmla="*/ 0 w 37147"/>
                  <a:gd name="connsiteY0" fmla="*/ 0 h 9513"/>
                  <a:gd name="connsiteX1" fmla="*/ 37148 w 37147"/>
                  <a:gd name="connsiteY1" fmla="*/ 0 h 9513"/>
                </a:gdLst>
                <a:ahLst/>
                <a:cxnLst>
                  <a:cxn ang="0">
                    <a:pos x="connsiteX0" y="connsiteY0"/>
                  </a:cxn>
                  <a:cxn ang="0">
                    <a:pos x="connsiteX1" y="connsiteY1"/>
                  </a:cxn>
                </a:cxnLst>
                <a:rect l="l" t="t" r="r" b="b"/>
                <a:pathLst>
                  <a:path w="37147" h="9513">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2" name="Freeform 591">
                <a:extLst>
                  <a:ext uri="{FF2B5EF4-FFF2-40B4-BE49-F238E27FC236}">
                    <a16:creationId xmlns:a16="http://schemas.microsoft.com/office/drawing/2014/main" id="{6E79CDBC-735D-165B-F144-AF4CBAC7023F}"/>
                  </a:ext>
                </a:extLst>
              </p:cNvPr>
              <p:cNvSpPr/>
              <p:nvPr/>
            </p:nvSpPr>
            <p:spPr>
              <a:xfrm>
                <a:off x="934129" y="1088393"/>
                <a:ext cx="46437" cy="9513"/>
              </a:xfrm>
              <a:custGeom>
                <a:avLst/>
                <a:gdLst>
                  <a:gd name="connsiteX0" fmla="*/ 0 w 37147"/>
                  <a:gd name="connsiteY0" fmla="*/ 0 h 9513"/>
                  <a:gd name="connsiteX1" fmla="*/ 37148 w 37147"/>
                  <a:gd name="connsiteY1" fmla="*/ 0 h 9513"/>
                </a:gdLst>
                <a:ahLst/>
                <a:cxnLst>
                  <a:cxn ang="0">
                    <a:pos x="connsiteX0" y="connsiteY0"/>
                  </a:cxn>
                  <a:cxn ang="0">
                    <a:pos x="connsiteX1" y="connsiteY1"/>
                  </a:cxn>
                </a:cxnLst>
                <a:rect l="l" t="t" r="r" b="b"/>
                <a:pathLst>
                  <a:path w="37147" h="9513">
                    <a:moveTo>
                      <a:pt x="0" y="0"/>
                    </a:moveTo>
                    <a:lnTo>
                      <a:pt x="37148" y="0"/>
                    </a:lnTo>
                  </a:path>
                </a:pathLst>
              </a:custGeom>
              <a:ln w="9525" cap="rnd">
                <a:solidFill>
                  <a:schemeClr val="tx2"/>
                </a:solidFill>
                <a:prstDash val="solid"/>
                <a:round/>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593" name="Graphic 19">
                <a:extLst>
                  <a:ext uri="{FF2B5EF4-FFF2-40B4-BE49-F238E27FC236}">
                    <a16:creationId xmlns:a16="http://schemas.microsoft.com/office/drawing/2014/main" id="{3144D29C-CA4C-8AA3-927E-33031038BE65}"/>
                  </a:ext>
                </a:extLst>
              </p:cNvPr>
              <p:cNvGrpSpPr/>
              <p:nvPr/>
            </p:nvGrpSpPr>
            <p:grpSpPr>
              <a:xfrm>
                <a:off x="1088919" y="1079831"/>
                <a:ext cx="7365685" cy="663063"/>
                <a:chOff x="9618027" y="-155471"/>
                <a:chExt cx="5892165" cy="663063"/>
              </a:xfrm>
              <a:noFill/>
            </p:grpSpPr>
            <p:grpSp>
              <p:nvGrpSpPr>
                <p:cNvPr id="594" name="Graphic 19">
                  <a:extLst>
                    <a:ext uri="{FF2B5EF4-FFF2-40B4-BE49-F238E27FC236}">
                      <a16:creationId xmlns:a16="http://schemas.microsoft.com/office/drawing/2014/main" id="{461D2943-FD7C-B543-23DF-045E0444DAFC}"/>
                    </a:ext>
                  </a:extLst>
                </p:cNvPr>
                <p:cNvGrpSpPr/>
                <p:nvPr/>
              </p:nvGrpSpPr>
              <p:grpSpPr>
                <a:xfrm>
                  <a:off x="9725660" y="-155471"/>
                  <a:ext cx="5784532" cy="663063"/>
                  <a:chOff x="9725660" y="-155471"/>
                  <a:chExt cx="5784532" cy="663063"/>
                </a:xfrm>
              </p:grpSpPr>
              <p:grpSp>
                <p:nvGrpSpPr>
                  <p:cNvPr id="595" name="Graphic 19">
                    <a:extLst>
                      <a:ext uri="{FF2B5EF4-FFF2-40B4-BE49-F238E27FC236}">
                        <a16:creationId xmlns:a16="http://schemas.microsoft.com/office/drawing/2014/main" id="{86683A9A-6AC9-BCB3-6753-DCE49C086960}"/>
                      </a:ext>
                    </a:extLst>
                  </p:cNvPr>
                  <p:cNvGrpSpPr/>
                  <p:nvPr/>
                </p:nvGrpSpPr>
                <p:grpSpPr>
                  <a:xfrm>
                    <a:off x="9725660" y="-155471"/>
                    <a:ext cx="63817" cy="63737"/>
                    <a:chOff x="9725660" y="-155471"/>
                    <a:chExt cx="63817" cy="63737"/>
                  </a:xfrm>
                </p:grpSpPr>
                <p:sp>
                  <p:nvSpPr>
                    <p:cNvPr id="596" name="Freeform 595">
                      <a:extLst>
                        <a:ext uri="{FF2B5EF4-FFF2-40B4-BE49-F238E27FC236}">
                          <a16:creationId xmlns:a16="http://schemas.microsoft.com/office/drawing/2014/main" id="{F70709DF-CD99-9AF5-68BE-04F766D3AC88}"/>
                        </a:ext>
                      </a:extLst>
                    </p:cNvPr>
                    <p:cNvSpPr/>
                    <p:nvPr/>
                  </p:nvSpPr>
                  <p:spPr>
                    <a:xfrm>
                      <a:off x="9725660" y="-12312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597" name="Freeform 596">
                      <a:extLst>
                        <a:ext uri="{FF2B5EF4-FFF2-40B4-BE49-F238E27FC236}">
                          <a16:creationId xmlns:a16="http://schemas.microsoft.com/office/drawing/2014/main" id="{B0CC22CC-6AC6-1A05-C738-E1478EFBE23F}"/>
                        </a:ext>
                      </a:extLst>
                    </p:cNvPr>
                    <p:cNvSpPr/>
                    <p:nvPr/>
                  </p:nvSpPr>
                  <p:spPr>
                    <a:xfrm>
                      <a:off x="9758045" y="-15547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598" name="Graphic 19">
                    <a:extLst>
                      <a:ext uri="{FF2B5EF4-FFF2-40B4-BE49-F238E27FC236}">
                        <a16:creationId xmlns:a16="http://schemas.microsoft.com/office/drawing/2014/main" id="{341CBCB5-6DEA-5CC3-8DCF-584181052FCA}"/>
                      </a:ext>
                    </a:extLst>
                  </p:cNvPr>
                  <p:cNvGrpSpPr/>
                  <p:nvPr/>
                </p:nvGrpSpPr>
                <p:grpSpPr>
                  <a:xfrm>
                    <a:off x="10253345" y="-82220"/>
                    <a:ext cx="62864" cy="62786"/>
                    <a:chOff x="10253345" y="-82220"/>
                    <a:chExt cx="62864" cy="62786"/>
                  </a:xfrm>
                </p:grpSpPr>
                <p:sp>
                  <p:nvSpPr>
                    <p:cNvPr id="599" name="Freeform 598">
                      <a:extLst>
                        <a:ext uri="{FF2B5EF4-FFF2-40B4-BE49-F238E27FC236}">
                          <a16:creationId xmlns:a16="http://schemas.microsoft.com/office/drawing/2014/main" id="{395022D3-8EFF-76BF-76B1-840C37C5ED21}"/>
                        </a:ext>
                      </a:extLst>
                    </p:cNvPr>
                    <p:cNvSpPr/>
                    <p:nvPr/>
                  </p:nvSpPr>
                  <p:spPr>
                    <a:xfrm>
                      <a:off x="10253345" y="-5082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0" name="Freeform 599">
                      <a:extLst>
                        <a:ext uri="{FF2B5EF4-FFF2-40B4-BE49-F238E27FC236}">
                          <a16:creationId xmlns:a16="http://schemas.microsoft.com/office/drawing/2014/main" id="{36B8EEAE-CB8C-B667-91A0-D730BF26C3DB}"/>
                        </a:ext>
                      </a:extLst>
                    </p:cNvPr>
                    <p:cNvSpPr/>
                    <p:nvPr/>
                  </p:nvSpPr>
                  <p:spPr>
                    <a:xfrm>
                      <a:off x="10284778" y="-8222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1" name="Graphic 19">
                    <a:extLst>
                      <a:ext uri="{FF2B5EF4-FFF2-40B4-BE49-F238E27FC236}">
                        <a16:creationId xmlns:a16="http://schemas.microsoft.com/office/drawing/2014/main" id="{5F53331F-39B1-1B35-3552-57B5DAB2DA24}"/>
                      </a:ext>
                    </a:extLst>
                  </p:cNvPr>
                  <p:cNvGrpSpPr/>
                  <p:nvPr/>
                </p:nvGrpSpPr>
                <p:grpSpPr>
                  <a:xfrm>
                    <a:off x="10924858" y="9105"/>
                    <a:ext cx="62864" cy="62786"/>
                    <a:chOff x="10924858" y="9105"/>
                    <a:chExt cx="62864" cy="62786"/>
                  </a:xfrm>
                </p:grpSpPr>
                <p:sp>
                  <p:nvSpPr>
                    <p:cNvPr id="602" name="Freeform 601">
                      <a:extLst>
                        <a:ext uri="{FF2B5EF4-FFF2-40B4-BE49-F238E27FC236}">
                          <a16:creationId xmlns:a16="http://schemas.microsoft.com/office/drawing/2014/main" id="{C37B845C-8BC5-78B8-2A82-146D6F6852A0}"/>
                        </a:ext>
                      </a:extLst>
                    </p:cNvPr>
                    <p:cNvSpPr/>
                    <p:nvPr/>
                  </p:nvSpPr>
                  <p:spPr>
                    <a:xfrm>
                      <a:off x="10924858" y="40498"/>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3" name="Freeform 602">
                      <a:extLst>
                        <a:ext uri="{FF2B5EF4-FFF2-40B4-BE49-F238E27FC236}">
                          <a16:creationId xmlns:a16="http://schemas.microsoft.com/office/drawing/2014/main" id="{DB0F7195-3AB0-4DAA-562F-5D5D04937196}"/>
                        </a:ext>
                      </a:extLst>
                    </p:cNvPr>
                    <p:cNvSpPr/>
                    <p:nvPr/>
                  </p:nvSpPr>
                  <p:spPr>
                    <a:xfrm>
                      <a:off x="10956290" y="910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4" name="Graphic 19">
                    <a:extLst>
                      <a:ext uri="{FF2B5EF4-FFF2-40B4-BE49-F238E27FC236}">
                        <a16:creationId xmlns:a16="http://schemas.microsoft.com/office/drawing/2014/main" id="{D6B19299-523C-DB9C-B1CA-E91CC50CD0A6}"/>
                      </a:ext>
                    </a:extLst>
                  </p:cNvPr>
                  <p:cNvGrpSpPr/>
                  <p:nvPr/>
                </p:nvGrpSpPr>
                <p:grpSpPr>
                  <a:xfrm>
                    <a:off x="10947718" y="24326"/>
                    <a:ext cx="62865" cy="62786"/>
                    <a:chOff x="10947718" y="24326"/>
                    <a:chExt cx="62865" cy="62786"/>
                  </a:xfrm>
                </p:grpSpPr>
                <p:sp>
                  <p:nvSpPr>
                    <p:cNvPr id="605" name="Freeform 604">
                      <a:extLst>
                        <a:ext uri="{FF2B5EF4-FFF2-40B4-BE49-F238E27FC236}">
                          <a16:creationId xmlns:a16="http://schemas.microsoft.com/office/drawing/2014/main" id="{ED3389CC-B14C-EB2E-FE4D-61C04EE6216A}"/>
                        </a:ext>
                      </a:extLst>
                    </p:cNvPr>
                    <p:cNvSpPr/>
                    <p:nvPr/>
                  </p:nvSpPr>
                  <p:spPr>
                    <a:xfrm>
                      <a:off x="10947718" y="5571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6" name="Freeform 605">
                      <a:extLst>
                        <a:ext uri="{FF2B5EF4-FFF2-40B4-BE49-F238E27FC236}">
                          <a16:creationId xmlns:a16="http://schemas.microsoft.com/office/drawing/2014/main" id="{108C43F9-E708-74E3-46B5-1FE720862FFD}"/>
                        </a:ext>
                      </a:extLst>
                    </p:cNvPr>
                    <p:cNvSpPr/>
                    <p:nvPr/>
                  </p:nvSpPr>
                  <p:spPr>
                    <a:xfrm>
                      <a:off x="10979150" y="2432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07" name="Graphic 19">
                    <a:extLst>
                      <a:ext uri="{FF2B5EF4-FFF2-40B4-BE49-F238E27FC236}">
                        <a16:creationId xmlns:a16="http://schemas.microsoft.com/office/drawing/2014/main" id="{DB4587FD-36E6-C963-0D12-80C5B5A1EF57}"/>
                      </a:ext>
                    </a:extLst>
                  </p:cNvPr>
                  <p:cNvGrpSpPr/>
                  <p:nvPr/>
                </p:nvGrpSpPr>
                <p:grpSpPr>
                  <a:xfrm>
                    <a:off x="10988675" y="24326"/>
                    <a:ext cx="63817" cy="62786"/>
                    <a:chOff x="10988675" y="24326"/>
                    <a:chExt cx="63817" cy="62786"/>
                  </a:xfrm>
                </p:grpSpPr>
                <p:sp>
                  <p:nvSpPr>
                    <p:cNvPr id="608" name="Freeform 607">
                      <a:extLst>
                        <a:ext uri="{FF2B5EF4-FFF2-40B4-BE49-F238E27FC236}">
                          <a16:creationId xmlns:a16="http://schemas.microsoft.com/office/drawing/2014/main" id="{4F9C9E9B-F67B-64B4-2772-99E35E564BCB}"/>
                        </a:ext>
                      </a:extLst>
                    </p:cNvPr>
                    <p:cNvSpPr/>
                    <p:nvPr/>
                  </p:nvSpPr>
                  <p:spPr>
                    <a:xfrm>
                      <a:off x="10988675" y="55719"/>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09" name="Freeform 608">
                      <a:extLst>
                        <a:ext uri="{FF2B5EF4-FFF2-40B4-BE49-F238E27FC236}">
                          <a16:creationId xmlns:a16="http://schemas.microsoft.com/office/drawing/2014/main" id="{ADDEF82D-994E-BA9D-4F24-D3AA6C44D07F}"/>
                        </a:ext>
                      </a:extLst>
                    </p:cNvPr>
                    <p:cNvSpPr/>
                    <p:nvPr/>
                  </p:nvSpPr>
                  <p:spPr>
                    <a:xfrm>
                      <a:off x="11020108" y="2432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0" name="Graphic 19">
                    <a:extLst>
                      <a:ext uri="{FF2B5EF4-FFF2-40B4-BE49-F238E27FC236}">
                        <a16:creationId xmlns:a16="http://schemas.microsoft.com/office/drawing/2014/main" id="{393B0DED-CBD5-1EDA-0FA9-EA42188AA6FD}"/>
                      </a:ext>
                    </a:extLst>
                  </p:cNvPr>
                  <p:cNvGrpSpPr/>
                  <p:nvPr/>
                </p:nvGrpSpPr>
                <p:grpSpPr>
                  <a:xfrm>
                    <a:off x="11002963" y="24326"/>
                    <a:ext cx="63817" cy="62786"/>
                    <a:chOff x="11002963" y="24326"/>
                    <a:chExt cx="63817" cy="62786"/>
                  </a:xfrm>
                </p:grpSpPr>
                <p:sp>
                  <p:nvSpPr>
                    <p:cNvPr id="611" name="Freeform 610">
                      <a:extLst>
                        <a:ext uri="{FF2B5EF4-FFF2-40B4-BE49-F238E27FC236}">
                          <a16:creationId xmlns:a16="http://schemas.microsoft.com/office/drawing/2014/main" id="{9D815A95-3BA2-B992-B629-5CF5207EC9CF}"/>
                        </a:ext>
                      </a:extLst>
                    </p:cNvPr>
                    <p:cNvSpPr/>
                    <p:nvPr/>
                  </p:nvSpPr>
                  <p:spPr>
                    <a:xfrm>
                      <a:off x="11002963" y="55719"/>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2" name="Freeform 611">
                      <a:extLst>
                        <a:ext uri="{FF2B5EF4-FFF2-40B4-BE49-F238E27FC236}">
                          <a16:creationId xmlns:a16="http://schemas.microsoft.com/office/drawing/2014/main" id="{A8F616A9-ADC6-0D9D-9E60-323DDEFEEB83}"/>
                        </a:ext>
                      </a:extLst>
                    </p:cNvPr>
                    <p:cNvSpPr/>
                    <p:nvPr/>
                  </p:nvSpPr>
                  <p:spPr>
                    <a:xfrm>
                      <a:off x="11034395" y="2432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3" name="Graphic 19">
                    <a:extLst>
                      <a:ext uri="{FF2B5EF4-FFF2-40B4-BE49-F238E27FC236}">
                        <a16:creationId xmlns:a16="http://schemas.microsoft.com/office/drawing/2014/main" id="{3D30EC7B-3219-4FFC-7E56-357E17782958}"/>
                      </a:ext>
                    </a:extLst>
                  </p:cNvPr>
                  <p:cNvGrpSpPr/>
                  <p:nvPr/>
                </p:nvGrpSpPr>
                <p:grpSpPr>
                  <a:xfrm>
                    <a:off x="11196320" y="41450"/>
                    <a:ext cx="62864" cy="63737"/>
                    <a:chOff x="11196320" y="41450"/>
                    <a:chExt cx="62864" cy="63737"/>
                  </a:xfrm>
                </p:grpSpPr>
                <p:sp>
                  <p:nvSpPr>
                    <p:cNvPr id="614" name="Freeform 613">
                      <a:extLst>
                        <a:ext uri="{FF2B5EF4-FFF2-40B4-BE49-F238E27FC236}">
                          <a16:creationId xmlns:a16="http://schemas.microsoft.com/office/drawing/2014/main" id="{23256ED7-DD79-DF3E-DA5C-1E5F53B5ECA2}"/>
                        </a:ext>
                      </a:extLst>
                    </p:cNvPr>
                    <p:cNvSpPr/>
                    <p:nvPr/>
                  </p:nvSpPr>
                  <p:spPr>
                    <a:xfrm>
                      <a:off x="11196320" y="7284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5" name="Freeform 614">
                      <a:extLst>
                        <a:ext uri="{FF2B5EF4-FFF2-40B4-BE49-F238E27FC236}">
                          <a16:creationId xmlns:a16="http://schemas.microsoft.com/office/drawing/2014/main" id="{EF6C8593-991F-D8FF-B84E-C4A22153D308}"/>
                        </a:ext>
                      </a:extLst>
                    </p:cNvPr>
                    <p:cNvSpPr/>
                    <p:nvPr/>
                  </p:nvSpPr>
                  <p:spPr>
                    <a:xfrm>
                      <a:off x="11227753" y="41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6" name="Graphic 19">
                    <a:extLst>
                      <a:ext uri="{FF2B5EF4-FFF2-40B4-BE49-F238E27FC236}">
                        <a16:creationId xmlns:a16="http://schemas.microsoft.com/office/drawing/2014/main" id="{A925E4D1-09E7-7481-8670-5C0622248340}"/>
                      </a:ext>
                    </a:extLst>
                  </p:cNvPr>
                  <p:cNvGrpSpPr/>
                  <p:nvPr/>
                </p:nvGrpSpPr>
                <p:grpSpPr>
                  <a:xfrm>
                    <a:off x="11199178" y="41450"/>
                    <a:ext cx="62864" cy="63737"/>
                    <a:chOff x="11199178" y="41450"/>
                    <a:chExt cx="62864" cy="63737"/>
                  </a:xfrm>
                </p:grpSpPr>
                <p:sp>
                  <p:nvSpPr>
                    <p:cNvPr id="617" name="Freeform 616">
                      <a:extLst>
                        <a:ext uri="{FF2B5EF4-FFF2-40B4-BE49-F238E27FC236}">
                          <a16:creationId xmlns:a16="http://schemas.microsoft.com/office/drawing/2014/main" id="{385026C6-8F79-9686-D126-230229FC4CF9}"/>
                        </a:ext>
                      </a:extLst>
                    </p:cNvPr>
                    <p:cNvSpPr/>
                    <p:nvPr/>
                  </p:nvSpPr>
                  <p:spPr>
                    <a:xfrm>
                      <a:off x="11199178" y="7284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18" name="Freeform 617">
                      <a:extLst>
                        <a:ext uri="{FF2B5EF4-FFF2-40B4-BE49-F238E27FC236}">
                          <a16:creationId xmlns:a16="http://schemas.microsoft.com/office/drawing/2014/main" id="{93B8E142-A95A-6442-0808-E811C54A783C}"/>
                        </a:ext>
                      </a:extLst>
                    </p:cNvPr>
                    <p:cNvSpPr/>
                    <p:nvPr/>
                  </p:nvSpPr>
                  <p:spPr>
                    <a:xfrm>
                      <a:off x="11230610" y="41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19" name="Graphic 19">
                    <a:extLst>
                      <a:ext uri="{FF2B5EF4-FFF2-40B4-BE49-F238E27FC236}">
                        <a16:creationId xmlns:a16="http://schemas.microsoft.com/office/drawing/2014/main" id="{7F7D6403-A75C-A842-B1C0-666DA021D341}"/>
                      </a:ext>
                    </a:extLst>
                  </p:cNvPr>
                  <p:cNvGrpSpPr/>
                  <p:nvPr/>
                </p:nvGrpSpPr>
                <p:grpSpPr>
                  <a:xfrm>
                    <a:off x="11202035" y="41450"/>
                    <a:ext cx="62864" cy="63737"/>
                    <a:chOff x="11202035" y="41450"/>
                    <a:chExt cx="62864" cy="63737"/>
                  </a:xfrm>
                </p:grpSpPr>
                <p:sp>
                  <p:nvSpPr>
                    <p:cNvPr id="620" name="Freeform 619">
                      <a:extLst>
                        <a:ext uri="{FF2B5EF4-FFF2-40B4-BE49-F238E27FC236}">
                          <a16:creationId xmlns:a16="http://schemas.microsoft.com/office/drawing/2014/main" id="{E0CB9634-36DA-202C-8046-B2F5610ADB33}"/>
                        </a:ext>
                      </a:extLst>
                    </p:cNvPr>
                    <p:cNvSpPr/>
                    <p:nvPr/>
                  </p:nvSpPr>
                  <p:spPr>
                    <a:xfrm>
                      <a:off x="11202035" y="7284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1" name="Freeform 620">
                      <a:extLst>
                        <a:ext uri="{FF2B5EF4-FFF2-40B4-BE49-F238E27FC236}">
                          <a16:creationId xmlns:a16="http://schemas.microsoft.com/office/drawing/2014/main" id="{081ED915-2777-23F1-91F3-C5C13607EDE0}"/>
                        </a:ext>
                      </a:extLst>
                    </p:cNvPr>
                    <p:cNvSpPr/>
                    <p:nvPr/>
                  </p:nvSpPr>
                  <p:spPr>
                    <a:xfrm>
                      <a:off x="11233468" y="41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22" name="Graphic 19">
                    <a:extLst>
                      <a:ext uri="{FF2B5EF4-FFF2-40B4-BE49-F238E27FC236}">
                        <a16:creationId xmlns:a16="http://schemas.microsoft.com/office/drawing/2014/main" id="{5188C1A8-463C-657D-385A-782E5313DAEA}"/>
                      </a:ext>
                    </a:extLst>
                  </p:cNvPr>
                  <p:cNvGrpSpPr/>
                  <p:nvPr/>
                </p:nvGrpSpPr>
                <p:grpSpPr>
                  <a:xfrm>
                    <a:off x="11204893" y="41450"/>
                    <a:ext cx="63817" cy="63737"/>
                    <a:chOff x="11204893" y="41450"/>
                    <a:chExt cx="63817" cy="63737"/>
                  </a:xfrm>
                </p:grpSpPr>
                <p:sp>
                  <p:nvSpPr>
                    <p:cNvPr id="623" name="Freeform 622">
                      <a:extLst>
                        <a:ext uri="{FF2B5EF4-FFF2-40B4-BE49-F238E27FC236}">
                          <a16:creationId xmlns:a16="http://schemas.microsoft.com/office/drawing/2014/main" id="{1C91A0D2-1F75-8B7A-AB2A-341587D32C3D}"/>
                        </a:ext>
                      </a:extLst>
                    </p:cNvPr>
                    <p:cNvSpPr/>
                    <p:nvPr/>
                  </p:nvSpPr>
                  <p:spPr>
                    <a:xfrm>
                      <a:off x="11204893" y="72843"/>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4" name="Freeform 623">
                      <a:extLst>
                        <a:ext uri="{FF2B5EF4-FFF2-40B4-BE49-F238E27FC236}">
                          <a16:creationId xmlns:a16="http://schemas.microsoft.com/office/drawing/2014/main" id="{691C9561-3888-C398-82A5-2338BD56D654}"/>
                        </a:ext>
                      </a:extLst>
                    </p:cNvPr>
                    <p:cNvSpPr/>
                    <p:nvPr/>
                  </p:nvSpPr>
                  <p:spPr>
                    <a:xfrm>
                      <a:off x="11236325" y="41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25" name="Graphic 19">
                    <a:extLst>
                      <a:ext uri="{FF2B5EF4-FFF2-40B4-BE49-F238E27FC236}">
                        <a16:creationId xmlns:a16="http://schemas.microsoft.com/office/drawing/2014/main" id="{2C8D35D7-E572-FA58-FDBC-67D8920D6E9C}"/>
                      </a:ext>
                    </a:extLst>
                  </p:cNvPr>
                  <p:cNvGrpSpPr/>
                  <p:nvPr/>
                </p:nvGrpSpPr>
                <p:grpSpPr>
                  <a:xfrm>
                    <a:off x="11207750" y="41450"/>
                    <a:ext cx="63817" cy="63737"/>
                    <a:chOff x="11207750" y="41450"/>
                    <a:chExt cx="63817" cy="63737"/>
                  </a:xfrm>
                </p:grpSpPr>
                <p:sp>
                  <p:nvSpPr>
                    <p:cNvPr id="626" name="Freeform 625">
                      <a:extLst>
                        <a:ext uri="{FF2B5EF4-FFF2-40B4-BE49-F238E27FC236}">
                          <a16:creationId xmlns:a16="http://schemas.microsoft.com/office/drawing/2014/main" id="{8EB3A345-8680-34BA-DEB9-554DF972C62B}"/>
                        </a:ext>
                      </a:extLst>
                    </p:cNvPr>
                    <p:cNvSpPr/>
                    <p:nvPr/>
                  </p:nvSpPr>
                  <p:spPr>
                    <a:xfrm>
                      <a:off x="11207750" y="72843"/>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27" name="Freeform 626">
                      <a:extLst>
                        <a:ext uri="{FF2B5EF4-FFF2-40B4-BE49-F238E27FC236}">
                          <a16:creationId xmlns:a16="http://schemas.microsoft.com/office/drawing/2014/main" id="{4418DE6A-AED4-AC78-D3E7-2AB35D217E3D}"/>
                        </a:ext>
                      </a:extLst>
                    </p:cNvPr>
                    <p:cNvSpPr/>
                    <p:nvPr/>
                  </p:nvSpPr>
                  <p:spPr>
                    <a:xfrm>
                      <a:off x="11239183" y="41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28" name="Graphic 19">
                    <a:extLst>
                      <a:ext uri="{FF2B5EF4-FFF2-40B4-BE49-F238E27FC236}">
                        <a16:creationId xmlns:a16="http://schemas.microsoft.com/office/drawing/2014/main" id="{4B2485E8-4847-417F-5266-0DC7610F1167}"/>
                      </a:ext>
                    </a:extLst>
                  </p:cNvPr>
                  <p:cNvGrpSpPr/>
                  <p:nvPr/>
                </p:nvGrpSpPr>
                <p:grpSpPr>
                  <a:xfrm>
                    <a:off x="11210608" y="41450"/>
                    <a:ext cx="63817" cy="63737"/>
                    <a:chOff x="11210608" y="41450"/>
                    <a:chExt cx="63817" cy="63737"/>
                  </a:xfrm>
                </p:grpSpPr>
                <p:sp>
                  <p:nvSpPr>
                    <p:cNvPr id="629" name="Freeform 628">
                      <a:extLst>
                        <a:ext uri="{FF2B5EF4-FFF2-40B4-BE49-F238E27FC236}">
                          <a16:creationId xmlns:a16="http://schemas.microsoft.com/office/drawing/2014/main" id="{1B862AA1-8497-8E47-EEB5-08C54864D2C1}"/>
                        </a:ext>
                      </a:extLst>
                    </p:cNvPr>
                    <p:cNvSpPr/>
                    <p:nvPr/>
                  </p:nvSpPr>
                  <p:spPr>
                    <a:xfrm>
                      <a:off x="11210608" y="7284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0" name="Freeform 629">
                      <a:extLst>
                        <a:ext uri="{FF2B5EF4-FFF2-40B4-BE49-F238E27FC236}">
                          <a16:creationId xmlns:a16="http://schemas.microsoft.com/office/drawing/2014/main" id="{3905810F-76B6-4E1E-5C85-B3CA111FAC47}"/>
                        </a:ext>
                      </a:extLst>
                    </p:cNvPr>
                    <p:cNvSpPr/>
                    <p:nvPr/>
                  </p:nvSpPr>
                  <p:spPr>
                    <a:xfrm>
                      <a:off x="11242993" y="41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31" name="Graphic 19">
                    <a:extLst>
                      <a:ext uri="{FF2B5EF4-FFF2-40B4-BE49-F238E27FC236}">
                        <a16:creationId xmlns:a16="http://schemas.microsoft.com/office/drawing/2014/main" id="{B2FA8F80-1C24-E35D-3EB2-2A37F2E9EDD5}"/>
                      </a:ext>
                    </a:extLst>
                  </p:cNvPr>
                  <p:cNvGrpSpPr/>
                  <p:nvPr/>
                </p:nvGrpSpPr>
                <p:grpSpPr>
                  <a:xfrm>
                    <a:off x="11269663" y="67135"/>
                    <a:ext cx="62864" cy="62786"/>
                    <a:chOff x="11269663" y="67135"/>
                    <a:chExt cx="62864" cy="62786"/>
                  </a:xfrm>
                </p:grpSpPr>
                <p:sp>
                  <p:nvSpPr>
                    <p:cNvPr id="632" name="Freeform 631">
                      <a:extLst>
                        <a:ext uri="{FF2B5EF4-FFF2-40B4-BE49-F238E27FC236}">
                          <a16:creationId xmlns:a16="http://schemas.microsoft.com/office/drawing/2014/main" id="{B45FCE96-C738-89B2-870B-9670AE269B89}"/>
                        </a:ext>
                      </a:extLst>
                    </p:cNvPr>
                    <p:cNvSpPr/>
                    <p:nvPr/>
                  </p:nvSpPr>
                  <p:spPr>
                    <a:xfrm>
                      <a:off x="11269663" y="98528"/>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3" name="Freeform 632">
                      <a:extLst>
                        <a:ext uri="{FF2B5EF4-FFF2-40B4-BE49-F238E27FC236}">
                          <a16:creationId xmlns:a16="http://schemas.microsoft.com/office/drawing/2014/main" id="{9DA54E01-4460-1F8B-54EF-455CCF04A15E}"/>
                        </a:ext>
                      </a:extLst>
                    </p:cNvPr>
                    <p:cNvSpPr/>
                    <p:nvPr/>
                  </p:nvSpPr>
                  <p:spPr>
                    <a:xfrm>
                      <a:off x="11301095" y="6713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34" name="Graphic 19">
                    <a:extLst>
                      <a:ext uri="{FF2B5EF4-FFF2-40B4-BE49-F238E27FC236}">
                        <a16:creationId xmlns:a16="http://schemas.microsoft.com/office/drawing/2014/main" id="{D788DB89-ADFD-BBA0-EAEA-93C95A8A39A5}"/>
                      </a:ext>
                    </a:extLst>
                  </p:cNvPr>
                  <p:cNvGrpSpPr/>
                  <p:nvPr/>
                </p:nvGrpSpPr>
                <p:grpSpPr>
                  <a:xfrm>
                    <a:off x="11320145" y="80453"/>
                    <a:ext cx="63817" cy="63737"/>
                    <a:chOff x="11320145" y="80453"/>
                    <a:chExt cx="63817" cy="63737"/>
                  </a:xfrm>
                </p:grpSpPr>
                <p:sp>
                  <p:nvSpPr>
                    <p:cNvPr id="635" name="Freeform 634">
                      <a:extLst>
                        <a:ext uri="{FF2B5EF4-FFF2-40B4-BE49-F238E27FC236}">
                          <a16:creationId xmlns:a16="http://schemas.microsoft.com/office/drawing/2014/main" id="{2F1FFE2D-8D76-A5B2-CAF4-A6AB1C53FA7A}"/>
                        </a:ext>
                      </a:extLst>
                    </p:cNvPr>
                    <p:cNvSpPr/>
                    <p:nvPr/>
                  </p:nvSpPr>
                  <p:spPr>
                    <a:xfrm>
                      <a:off x="11320145" y="11184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6" name="Freeform 635">
                      <a:extLst>
                        <a:ext uri="{FF2B5EF4-FFF2-40B4-BE49-F238E27FC236}">
                          <a16:creationId xmlns:a16="http://schemas.microsoft.com/office/drawing/2014/main" id="{E2D3D514-E955-7535-0876-E3181424AD81}"/>
                        </a:ext>
                      </a:extLst>
                    </p:cNvPr>
                    <p:cNvSpPr/>
                    <p:nvPr/>
                  </p:nvSpPr>
                  <p:spPr>
                    <a:xfrm>
                      <a:off x="11351578" y="804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37" name="Graphic 19">
                    <a:extLst>
                      <a:ext uri="{FF2B5EF4-FFF2-40B4-BE49-F238E27FC236}">
                        <a16:creationId xmlns:a16="http://schemas.microsoft.com/office/drawing/2014/main" id="{AD5B3F21-C090-FF87-4A87-0D919FF94043}"/>
                      </a:ext>
                    </a:extLst>
                  </p:cNvPr>
                  <p:cNvGrpSpPr/>
                  <p:nvPr/>
                </p:nvGrpSpPr>
                <p:grpSpPr>
                  <a:xfrm>
                    <a:off x="11391583" y="80453"/>
                    <a:ext cx="62864" cy="63737"/>
                    <a:chOff x="11391583" y="80453"/>
                    <a:chExt cx="62864" cy="63737"/>
                  </a:xfrm>
                </p:grpSpPr>
                <p:sp>
                  <p:nvSpPr>
                    <p:cNvPr id="638" name="Freeform 637">
                      <a:extLst>
                        <a:ext uri="{FF2B5EF4-FFF2-40B4-BE49-F238E27FC236}">
                          <a16:creationId xmlns:a16="http://schemas.microsoft.com/office/drawing/2014/main" id="{BA94EEC6-16EE-109E-6F4B-8529086A620C}"/>
                        </a:ext>
                      </a:extLst>
                    </p:cNvPr>
                    <p:cNvSpPr/>
                    <p:nvPr/>
                  </p:nvSpPr>
                  <p:spPr>
                    <a:xfrm>
                      <a:off x="11391583" y="11184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39" name="Freeform 638">
                      <a:extLst>
                        <a:ext uri="{FF2B5EF4-FFF2-40B4-BE49-F238E27FC236}">
                          <a16:creationId xmlns:a16="http://schemas.microsoft.com/office/drawing/2014/main" id="{C7EDC6EA-C7A1-B23B-32D4-EAD40AF84D08}"/>
                        </a:ext>
                      </a:extLst>
                    </p:cNvPr>
                    <p:cNvSpPr/>
                    <p:nvPr/>
                  </p:nvSpPr>
                  <p:spPr>
                    <a:xfrm>
                      <a:off x="11423015" y="804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0" name="Graphic 19">
                    <a:extLst>
                      <a:ext uri="{FF2B5EF4-FFF2-40B4-BE49-F238E27FC236}">
                        <a16:creationId xmlns:a16="http://schemas.microsoft.com/office/drawing/2014/main" id="{01DEF14E-1CAE-447B-534B-3314A2BC405B}"/>
                      </a:ext>
                    </a:extLst>
                  </p:cNvPr>
                  <p:cNvGrpSpPr/>
                  <p:nvPr/>
                </p:nvGrpSpPr>
                <p:grpSpPr>
                  <a:xfrm>
                    <a:off x="11492548" y="80453"/>
                    <a:ext cx="62865" cy="63737"/>
                    <a:chOff x="11492548" y="80453"/>
                    <a:chExt cx="62865" cy="63737"/>
                  </a:xfrm>
                </p:grpSpPr>
                <p:sp>
                  <p:nvSpPr>
                    <p:cNvPr id="641" name="Freeform 640">
                      <a:extLst>
                        <a:ext uri="{FF2B5EF4-FFF2-40B4-BE49-F238E27FC236}">
                          <a16:creationId xmlns:a16="http://schemas.microsoft.com/office/drawing/2014/main" id="{BC5D7442-FF34-1E7D-8245-8680A7DF523E}"/>
                        </a:ext>
                      </a:extLst>
                    </p:cNvPr>
                    <p:cNvSpPr/>
                    <p:nvPr/>
                  </p:nvSpPr>
                  <p:spPr>
                    <a:xfrm>
                      <a:off x="11492548" y="1118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2" name="Freeform 641">
                      <a:extLst>
                        <a:ext uri="{FF2B5EF4-FFF2-40B4-BE49-F238E27FC236}">
                          <a16:creationId xmlns:a16="http://schemas.microsoft.com/office/drawing/2014/main" id="{E13B542B-BB9D-7EE1-BB66-171854AA18A4}"/>
                        </a:ext>
                      </a:extLst>
                    </p:cNvPr>
                    <p:cNvSpPr/>
                    <p:nvPr/>
                  </p:nvSpPr>
                  <p:spPr>
                    <a:xfrm>
                      <a:off x="11523980" y="804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3" name="Graphic 19">
                    <a:extLst>
                      <a:ext uri="{FF2B5EF4-FFF2-40B4-BE49-F238E27FC236}">
                        <a16:creationId xmlns:a16="http://schemas.microsoft.com/office/drawing/2014/main" id="{967269DF-E102-4BDF-1E6A-B2A390147039}"/>
                      </a:ext>
                    </a:extLst>
                  </p:cNvPr>
                  <p:cNvGrpSpPr/>
                  <p:nvPr/>
                </p:nvGrpSpPr>
                <p:grpSpPr>
                  <a:xfrm>
                    <a:off x="11530648" y="80453"/>
                    <a:ext cx="63817" cy="63737"/>
                    <a:chOff x="11530648" y="80453"/>
                    <a:chExt cx="63817" cy="63737"/>
                  </a:xfrm>
                </p:grpSpPr>
                <p:sp>
                  <p:nvSpPr>
                    <p:cNvPr id="644" name="Freeform 643">
                      <a:extLst>
                        <a:ext uri="{FF2B5EF4-FFF2-40B4-BE49-F238E27FC236}">
                          <a16:creationId xmlns:a16="http://schemas.microsoft.com/office/drawing/2014/main" id="{F6741EE3-81D5-0235-8B0E-2D7384234ECE}"/>
                        </a:ext>
                      </a:extLst>
                    </p:cNvPr>
                    <p:cNvSpPr/>
                    <p:nvPr/>
                  </p:nvSpPr>
                  <p:spPr>
                    <a:xfrm>
                      <a:off x="11530648" y="11184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5" name="Freeform 644">
                      <a:extLst>
                        <a:ext uri="{FF2B5EF4-FFF2-40B4-BE49-F238E27FC236}">
                          <a16:creationId xmlns:a16="http://schemas.microsoft.com/office/drawing/2014/main" id="{04EB4409-BF75-62A2-578B-511C2F581E76}"/>
                        </a:ext>
                      </a:extLst>
                    </p:cNvPr>
                    <p:cNvSpPr/>
                    <p:nvPr/>
                  </p:nvSpPr>
                  <p:spPr>
                    <a:xfrm>
                      <a:off x="11562080" y="804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6" name="Graphic 19">
                    <a:extLst>
                      <a:ext uri="{FF2B5EF4-FFF2-40B4-BE49-F238E27FC236}">
                        <a16:creationId xmlns:a16="http://schemas.microsoft.com/office/drawing/2014/main" id="{EDD1B9C3-8786-9A59-89A1-BC46953452E8}"/>
                      </a:ext>
                    </a:extLst>
                  </p:cNvPr>
                  <p:cNvGrpSpPr/>
                  <p:nvPr/>
                </p:nvGrpSpPr>
                <p:grpSpPr>
                  <a:xfrm>
                    <a:off x="11583035" y="80453"/>
                    <a:ext cx="62865" cy="63737"/>
                    <a:chOff x="11583035" y="80453"/>
                    <a:chExt cx="62865" cy="63737"/>
                  </a:xfrm>
                </p:grpSpPr>
                <p:sp>
                  <p:nvSpPr>
                    <p:cNvPr id="647" name="Freeform 646">
                      <a:extLst>
                        <a:ext uri="{FF2B5EF4-FFF2-40B4-BE49-F238E27FC236}">
                          <a16:creationId xmlns:a16="http://schemas.microsoft.com/office/drawing/2014/main" id="{035C600E-F9E1-B18D-F30B-BE7615373068}"/>
                        </a:ext>
                      </a:extLst>
                    </p:cNvPr>
                    <p:cNvSpPr/>
                    <p:nvPr/>
                  </p:nvSpPr>
                  <p:spPr>
                    <a:xfrm>
                      <a:off x="11583035" y="1118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48" name="Freeform 647">
                      <a:extLst>
                        <a:ext uri="{FF2B5EF4-FFF2-40B4-BE49-F238E27FC236}">
                          <a16:creationId xmlns:a16="http://schemas.microsoft.com/office/drawing/2014/main" id="{FDB5EE70-65A5-A5E3-7373-BC8979C6B9F4}"/>
                        </a:ext>
                      </a:extLst>
                    </p:cNvPr>
                    <p:cNvSpPr/>
                    <p:nvPr/>
                  </p:nvSpPr>
                  <p:spPr>
                    <a:xfrm>
                      <a:off x="11614468" y="804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49" name="Graphic 19">
                    <a:extLst>
                      <a:ext uri="{FF2B5EF4-FFF2-40B4-BE49-F238E27FC236}">
                        <a16:creationId xmlns:a16="http://schemas.microsoft.com/office/drawing/2014/main" id="{73F3D9FA-0DEE-6B14-E87F-1FA259F0547C}"/>
                      </a:ext>
                    </a:extLst>
                  </p:cNvPr>
                  <p:cNvGrpSpPr/>
                  <p:nvPr/>
                </p:nvGrpSpPr>
                <p:grpSpPr>
                  <a:xfrm>
                    <a:off x="11596370" y="80453"/>
                    <a:ext cx="63817" cy="63737"/>
                    <a:chOff x="11596370" y="80453"/>
                    <a:chExt cx="63817" cy="63737"/>
                  </a:xfrm>
                </p:grpSpPr>
                <p:sp>
                  <p:nvSpPr>
                    <p:cNvPr id="650" name="Freeform 649">
                      <a:extLst>
                        <a:ext uri="{FF2B5EF4-FFF2-40B4-BE49-F238E27FC236}">
                          <a16:creationId xmlns:a16="http://schemas.microsoft.com/office/drawing/2014/main" id="{6EEC2731-CEBE-BFD0-D3EB-B655068EB348}"/>
                        </a:ext>
                      </a:extLst>
                    </p:cNvPr>
                    <p:cNvSpPr/>
                    <p:nvPr/>
                  </p:nvSpPr>
                  <p:spPr>
                    <a:xfrm>
                      <a:off x="11596370" y="11184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1" name="Freeform 650">
                      <a:extLst>
                        <a:ext uri="{FF2B5EF4-FFF2-40B4-BE49-F238E27FC236}">
                          <a16:creationId xmlns:a16="http://schemas.microsoft.com/office/drawing/2014/main" id="{47545702-CAF9-6891-702D-1FA2DCDB3533}"/>
                        </a:ext>
                      </a:extLst>
                    </p:cNvPr>
                    <p:cNvSpPr/>
                    <p:nvPr/>
                  </p:nvSpPr>
                  <p:spPr>
                    <a:xfrm>
                      <a:off x="11627803" y="804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2" name="Graphic 19">
                    <a:extLst>
                      <a:ext uri="{FF2B5EF4-FFF2-40B4-BE49-F238E27FC236}">
                        <a16:creationId xmlns:a16="http://schemas.microsoft.com/office/drawing/2014/main" id="{157BF802-01D3-82E1-20A1-EFFCC043C29A}"/>
                      </a:ext>
                    </a:extLst>
                  </p:cNvPr>
                  <p:cNvGrpSpPr/>
                  <p:nvPr/>
                </p:nvGrpSpPr>
                <p:grpSpPr>
                  <a:xfrm>
                    <a:off x="11670665" y="80453"/>
                    <a:ext cx="62864" cy="63737"/>
                    <a:chOff x="11670665" y="80453"/>
                    <a:chExt cx="62864" cy="63737"/>
                  </a:xfrm>
                </p:grpSpPr>
                <p:sp>
                  <p:nvSpPr>
                    <p:cNvPr id="653" name="Freeform 652">
                      <a:extLst>
                        <a:ext uri="{FF2B5EF4-FFF2-40B4-BE49-F238E27FC236}">
                          <a16:creationId xmlns:a16="http://schemas.microsoft.com/office/drawing/2014/main" id="{9DF184E6-E892-2AE6-7C23-C0D2D2EBB7A3}"/>
                        </a:ext>
                      </a:extLst>
                    </p:cNvPr>
                    <p:cNvSpPr/>
                    <p:nvPr/>
                  </p:nvSpPr>
                  <p:spPr>
                    <a:xfrm>
                      <a:off x="11670665" y="11184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4" name="Freeform 653">
                      <a:extLst>
                        <a:ext uri="{FF2B5EF4-FFF2-40B4-BE49-F238E27FC236}">
                          <a16:creationId xmlns:a16="http://schemas.microsoft.com/office/drawing/2014/main" id="{0D8808A7-0B3C-2DE8-34D0-8BF9A564866A}"/>
                        </a:ext>
                      </a:extLst>
                    </p:cNvPr>
                    <p:cNvSpPr/>
                    <p:nvPr/>
                  </p:nvSpPr>
                  <p:spPr>
                    <a:xfrm>
                      <a:off x="11702098" y="804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5" name="Graphic 19">
                    <a:extLst>
                      <a:ext uri="{FF2B5EF4-FFF2-40B4-BE49-F238E27FC236}">
                        <a16:creationId xmlns:a16="http://schemas.microsoft.com/office/drawing/2014/main" id="{F44CEAB5-BD7A-9EB5-F9A0-E701B38DB49C}"/>
                      </a:ext>
                    </a:extLst>
                  </p:cNvPr>
                  <p:cNvGrpSpPr/>
                  <p:nvPr/>
                </p:nvGrpSpPr>
                <p:grpSpPr>
                  <a:xfrm>
                    <a:off x="11787823" y="87113"/>
                    <a:ext cx="62865" cy="62786"/>
                    <a:chOff x="11787823" y="87113"/>
                    <a:chExt cx="62865" cy="62786"/>
                  </a:xfrm>
                </p:grpSpPr>
                <p:sp>
                  <p:nvSpPr>
                    <p:cNvPr id="656" name="Freeform 655">
                      <a:extLst>
                        <a:ext uri="{FF2B5EF4-FFF2-40B4-BE49-F238E27FC236}">
                          <a16:creationId xmlns:a16="http://schemas.microsoft.com/office/drawing/2014/main" id="{49D236E7-664C-9689-08DB-4CA0A74065DF}"/>
                        </a:ext>
                      </a:extLst>
                    </p:cNvPr>
                    <p:cNvSpPr/>
                    <p:nvPr/>
                  </p:nvSpPr>
                  <p:spPr>
                    <a:xfrm>
                      <a:off x="11787823" y="11850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57" name="Freeform 656">
                      <a:extLst>
                        <a:ext uri="{FF2B5EF4-FFF2-40B4-BE49-F238E27FC236}">
                          <a16:creationId xmlns:a16="http://schemas.microsoft.com/office/drawing/2014/main" id="{1D7275BA-F852-4DE8-55E1-263C3C80F8CE}"/>
                        </a:ext>
                      </a:extLst>
                    </p:cNvPr>
                    <p:cNvSpPr/>
                    <p:nvPr/>
                  </p:nvSpPr>
                  <p:spPr>
                    <a:xfrm>
                      <a:off x="11819255" y="8711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58" name="Graphic 19">
                    <a:extLst>
                      <a:ext uri="{FF2B5EF4-FFF2-40B4-BE49-F238E27FC236}">
                        <a16:creationId xmlns:a16="http://schemas.microsoft.com/office/drawing/2014/main" id="{E759BD7B-D8F2-621D-90C1-FE10CF8D44CE}"/>
                      </a:ext>
                    </a:extLst>
                  </p:cNvPr>
                  <p:cNvGrpSpPr/>
                  <p:nvPr/>
                </p:nvGrpSpPr>
                <p:grpSpPr>
                  <a:xfrm>
                    <a:off x="11864023" y="93772"/>
                    <a:ext cx="63817" cy="63737"/>
                    <a:chOff x="11864023" y="93772"/>
                    <a:chExt cx="63817" cy="63737"/>
                  </a:xfrm>
                </p:grpSpPr>
                <p:sp>
                  <p:nvSpPr>
                    <p:cNvPr id="659" name="Freeform 658">
                      <a:extLst>
                        <a:ext uri="{FF2B5EF4-FFF2-40B4-BE49-F238E27FC236}">
                          <a16:creationId xmlns:a16="http://schemas.microsoft.com/office/drawing/2014/main" id="{84F8C49B-41B9-A3CE-EC30-73F5CDFC6C09}"/>
                        </a:ext>
                      </a:extLst>
                    </p:cNvPr>
                    <p:cNvSpPr/>
                    <p:nvPr/>
                  </p:nvSpPr>
                  <p:spPr>
                    <a:xfrm>
                      <a:off x="11864023" y="12611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0" name="Freeform 659">
                      <a:extLst>
                        <a:ext uri="{FF2B5EF4-FFF2-40B4-BE49-F238E27FC236}">
                          <a16:creationId xmlns:a16="http://schemas.microsoft.com/office/drawing/2014/main" id="{34E41287-4E88-1A45-09EF-E0FCC0E4E0C5}"/>
                        </a:ext>
                      </a:extLst>
                    </p:cNvPr>
                    <p:cNvSpPr/>
                    <p:nvPr/>
                  </p:nvSpPr>
                  <p:spPr>
                    <a:xfrm>
                      <a:off x="11896408" y="93772"/>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61" name="Graphic 19">
                    <a:extLst>
                      <a:ext uri="{FF2B5EF4-FFF2-40B4-BE49-F238E27FC236}">
                        <a16:creationId xmlns:a16="http://schemas.microsoft.com/office/drawing/2014/main" id="{55639E8C-033E-4E7C-E3CB-DB3B1F5B6CD5}"/>
                      </a:ext>
                    </a:extLst>
                  </p:cNvPr>
                  <p:cNvGrpSpPr/>
                  <p:nvPr/>
                </p:nvGrpSpPr>
                <p:grpSpPr>
                  <a:xfrm>
                    <a:off x="12017375" y="93772"/>
                    <a:ext cx="62865" cy="63737"/>
                    <a:chOff x="12017375" y="93772"/>
                    <a:chExt cx="62865" cy="63737"/>
                  </a:xfrm>
                </p:grpSpPr>
                <p:sp>
                  <p:nvSpPr>
                    <p:cNvPr id="662" name="Freeform 661">
                      <a:extLst>
                        <a:ext uri="{FF2B5EF4-FFF2-40B4-BE49-F238E27FC236}">
                          <a16:creationId xmlns:a16="http://schemas.microsoft.com/office/drawing/2014/main" id="{968F7778-4820-2A03-CB30-53B0196BDA1A}"/>
                        </a:ext>
                      </a:extLst>
                    </p:cNvPr>
                    <p:cNvSpPr/>
                    <p:nvPr/>
                  </p:nvSpPr>
                  <p:spPr>
                    <a:xfrm>
                      <a:off x="12017375" y="1261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3" name="Freeform 662">
                      <a:extLst>
                        <a:ext uri="{FF2B5EF4-FFF2-40B4-BE49-F238E27FC236}">
                          <a16:creationId xmlns:a16="http://schemas.microsoft.com/office/drawing/2014/main" id="{9CC16C14-2AB3-5B07-357C-05D1009F44DC}"/>
                        </a:ext>
                      </a:extLst>
                    </p:cNvPr>
                    <p:cNvSpPr/>
                    <p:nvPr/>
                  </p:nvSpPr>
                  <p:spPr>
                    <a:xfrm>
                      <a:off x="12048808" y="93772"/>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64" name="Graphic 19">
                    <a:extLst>
                      <a:ext uri="{FF2B5EF4-FFF2-40B4-BE49-F238E27FC236}">
                        <a16:creationId xmlns:a16="http://schemas.microsoft.com/office/drawing/2014/main" id="{14D26125-2AEE-0055-036A-8F6DF00526FE}"/>
                      </a:ext>
                    </a:extLst>
                  </p:cNvPr>
                  <p:cNvGrpSpPr/>
                  <p:nvPr/>
                </p:nvGrpSpPr>
                <p:grpSpPr>
                  <a:xfrm>
                    <a:off x="12066905" y="103285"/>
                    <a:ext cx="63817" cy="62786"/>
                    <a:chOff x="12066905" y="103285"/>
                    <a:chExt cx="63817" cy="62786"/>
                  </a:xfrm>
                </p:grpSpPr>
                <p:sp>
                  <p:nvSpPr>
                    <p:cNvPr id="665" name="Freeform 664">
                      <a:extLst>
                        <a:ext uri="{FF2B5EF4-FFF2-40B4-BE49-F238E27FC236}">
                          <a16:creationId xmlns:a16="http://schemas.microsoft.com/office/drawing/2014/main" id="{02F82853-8F33-D2DD-2034-46F0CD5C8287}"/>
                        </a:ext>
                      </a:extLst>
                    </p:cNvPr>
                    <p:cNvSpPr/>
                    <p:nvPr/>
                  </p:nvSpPr>
                  <p:spPr>
                    <a:xfrm>
                      <a:off x="12066905" y="13467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6" name="Freeform 665">
                      <a:extLst>
                        <a:ext uri="{FF2B5EF4-FFF2-40B4-BE49-F238E27FC236}">
                          <a16:creationId xmlns:a16="http://schemas.microsoft.com/office/drawing/2014/main" id="{94CC14B1-CC7A-5A3F-A9CE-01EB51B1C2BB}"/>
                        </a:ext>
                      </a:extLst>
                    </p:cNvPr>
                    <p:cNvSpPr/>
                    <p:nvPr/>
                  </p:nvSpPr>
                  <p:spPr>
                    <a:xfrm>
                      <a:off x="12098338" y="10328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67" name="Graphic 19">
                    <a:extLst>
                      <a:ext uri="{FF2B5EF4-FFF2-40B4-BE49-F238E27FC236}">
                        <a16:creationId xmlns:a16="http://schemas.microsoft.com/office/drawing/2014/main" id="{BB13F108-8E06-778C-4EC6-771CC0967639}"/>
                      </a:ext>
                    </a:extLst>
                  </p:cNvPr>
                  <p:cNvGrpSpPr/>
                  <p:nvPr/>
                </p:nvGrpSpPr>
                <p:grpSpPr>
                  <a:xfrm>
                    <a:off x="12384088" y="119457"/>
                    <a:ext cx="63817" cy="63737"/>
                    <a:chOff x="12384088" y="119457"/>
                    <a:chExt cx="63817" cy="63737"/>
                  </a:xfrm>
                </p:grpSpPr>
                <p:sp>
                  <p:nvSpPr>
                    <p:cNvPr id="668" name="Freeform 667">
                      <a:extLst>
                        <a:ext uri="{FF2B5EF4-FFF2-40B4-BE49-F238E27FC236}">
                          <a16:creationId xmlns:a16="http://schemas.microsoft.com/office/drawing/2014/main" id="{51B0AE2B-C6AC-E90B-CADA-76FC6584C538}"/>
                        </a:ext>
                      </a:extLst>
                    </p:cNvPr>
                    <p:cNvSpPr/>
                    <p:nvPr/>
                  </p:nvSpPr>
                  <p:spPr>
                    <a:xfrm>
                      <a:off x="12384088" y="15085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69" name="Freeform 668">
                      <a:extLst>
                        <a:ext uri="{FF2B5EF4-FFF2-40B4-BE49-F238E27FC236}">
                          <a16:creationId xmlns:a16="http://schemas.microsoft.com/office/drawing/2014/main" id="{82B788B5-C8EB-AA63-2CF8-9759CACAE095}"/>
                        </a:ext>
                      </a:extLst>
                    </p:cNvPr>
                    <p:cNvSpPr/>
                    <p:nvPr/>
                  </p:nvSpPr>
                  <p:spPr>
                    <a:xfrm>
                      <a:off x="12415520" y="11945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70" name="Graphic 19">
                    <a:extLst>
                      <a:ext uri="{FF2B5EF4-FFF2-40B4-BE49-F238E27FC236}">
                        <a16:creationId xmlns:a16="http://schemas.microsoft.com/office/drawing/2014/main" id="{A46CABB4-B1E3-7F3D-8DAE-1FCA84C7C7AC}"/>
                      </a:ext>
                    </a:extLst>
                  </p:cNvPr>
                  <p:cNvGrpSpPr/>
                  <p:nvPr/>
                </p:nvGrpSpPr>
                <p:grpSpPr>
                  <a:xfrm>
                    <a:off x="12776518" y="125165"/>
                    <a:ext cx="62865" cy="62786"/>
                    <a:chOff x="12776518" y="125165"/>
                    <a:chExt cx="62865" cy="62786"/>
                  </a:xfrm>
                </p:grpSpPr>
                <p:sp>
                  <p:nvSpPr>
                    <p:cNvPr id="671" name="Freeform 670">
                      <a:extLst>
                        <a:ext uri="{FF2B5EF4-FFF2-40B4-BE49-F238E27FC236}">
                          <a16:creationId xmlns:a16="http://schemas.microsoft.com/office/drawing/2014/main" id="{46205DCD-D513-5C01-0539-BB076F80602E}"/>
                        </a:ext>
                      </a:extLst>
                    </p:cNvPr>
                    <p:cNvSpPr/>
                    <p:nvPr/>
                  </p:nvSpPr>
                  <p:spPr>
                    <a:xfrm>
                      <a:off x="12776518" y="15655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2" name="Freeform 671">
                      <a:extLst>
                        <a:ext uri="{FF2B5EF4-FFF2-40B4-BE49-F238E27FC236}">
                          <a16:creationId xmlns:a16="http://schemas.microsoft.com/office/drawing/2014/main" id="{62AD9108-5EB8-E946-4869-959CAFD3288E}"/>
                        </a:ext>
                      </a:extLst>
                    </p:cNvPr>
                    <p:cNvSpPr/>
                    <p:nvPr/>
                  </p:nvSpPr>
                  <p:spPr>
                    <a:xfrm>
                      <a:off x="12807950" y="12516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73" name="Graphic 19">
                    <a:extLst>
                      <a:ext uri="{FF2B5EF4-FFF2-40B4-BE49-F238E27FC236}">
                        <a16:creationId xmlns:a16="http://schemas.microsoft.com/office/drawing/2014/main" id="{F2329AAA-6213-2C11-5CCA-604DF888046E}"/>
                      </a:ext>
                    </a:extLst>
                  </p:cNvPr>
                  <p:cNvGrpSpPr/>
                  <p:nvPr/>
                </p:nvGrpSpPr>
                <p:grpSpPr>
                  <a:xfrm>
                    <a:off x="12977495" y="144191"/>
                    <a:ext cx="62864" cy="63737"/>
                    <a:chOff x="12977495" y="144191"/>
                    <a:chExt cx="62864" cy="63737"/>
                  </a:xfrm>
                </p:grpSpPr>
                <p:sp>
                  <p:nvSpPr>
                    <p:cNvPr id="674" name="Freeform 673">
                      <a:extLst>
                        <a:ext uri="{FF2B5EF4-FFF2-40B4-BE49-F238E27FC236}">
                          <a16:creationId xmlns:a16="http://schemas.microsoft.com/office/drawing/2014/main" id="{41982758-DE52-AB04-6615-63A7725724A3}"/>
                        </a:ext>
                      </a:extLst>
                    </p:cNvPr>
                    <p:cNvSpPr/>
                    <p:nvPr/>
                  </p:nvSpPr>
                  <p:spPr>
                    <a:xfrm>
                      <a:off x="12977495" y="17653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5" name="Freeform 674">
                      <a:extLst>
                        <a:ext uri="{FF2B5EF4-FFF2-40B4-BE49-F238E27FC236}">
                          <a16:creationId xmlns:a16="http://schemas.microsoft.com/office/drawing/2014/main" id="{0129911F-1E93-4231-6B9C-182CFCDAEB4A}"/>
                        </a:ext>
                      </a:extLst>
                    </p:cNvPr>
                    <p:cNvSpPr/>
                    <p:nvPr/>
                  </p:nvSpPr>
                  <p:spPr>
                    <a:xfrm>
                      <a:off x="13008928" y="14419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76" name="Graphic 19">
                    <a:extLst>
                      <a:ext uri="{FF2B5EF4-FFF2-40B4-BE49-F238E27FC236}">
                        <a16:creationId xmlns:a16="http://schemas.microsoft.com/office/drawing/2014/main" id="{FF902810-896F-3141-760B-356458187C57}"/>
                      </a:ext>
                    </a:extLst>
                  </p:cNvPr>
                  <p:cNvGrpSpPr/>
                  <p:nvPr/>
                </p:nvGrpSpPr>
                <p:grpSpPr>
                  <a:xfrm>
                    <a:off x="13000355" y="144191"/>
                    <a:ext cx="62865" cy="63737"/>
                    <a:chOff x="13000355" y="144191"/>
                    <a:chExt cx="62865" cy="63737"/>
                  </a:xfrm>
                </p:grpSpPr>
                <p:sp>
                  <p:nvSpPr>
                    <p:cNvPr id="677" name="Freeform 676">
                      <a:extLst>
                        <a:ext uri="{FF2B5EF4-FFF2-40B4-BE49-F238E27FC236}">
                          <a16:creationId xmlns:a16="http://schemas.microsoft.com/office/drawing/2014/main" id="{21A4F932-691A-763D-ABE2-524C62D1A5E0}"/>
                        </a:ext>
                      </a:extLst>
                    </p:cNvPr>
                    <p:cNvSpPr/>
                    <p:nvPr/>
                  </p:nvSpPr>
                  <p:spPr>
                    <a:xfrm>
                      <a:off x="13000355" y="17653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78" name="Freeform 677">
                      <a:extLst>
                        <a:ext uri="{FF2B5EF4-FFF2-40B4-BE49-F238E27FC236}">
                          <a16:creationId xmlns:a16="http://schemas.microsoft.com/office/drawing/2014/main" id="{4AA77278-76E4-065D-300B-C1A1222D1BDD}"/>
                        </a:ext>
                      </a:extLst>
                    </p:cNvPr>
                    <p:cNvSpPr/>
                    <p:nvPr/>
                  </p:nvSpPr>
                  <p:spPr>
                    <a:xfrm>
                      <a:off x="13031788" y="14419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79" name="Graphic 19">
                    <a:extLst>
                      <a:ext uri="{FF2B5EF4-FFF2-40B4-BE49-F238E27FC236}">
                        <a16:creationId xmlns:a16="http://schemas.microsoft.com/office/drawing/2014/main" id="{C3FB72BB-6216-6160-9A7D-A76C57D82A01}"/>
                      </a:ext>
                    </a:extLst>
                  </p:cNvPr>
                  <p:cNvGrpSpPr/>
                  <p:nvPr/>
                </p:nvGrpSpPr>
                <p:grpSpPr>
                  <a:xfrm>
                    <a:off x="13042265" y="144191"/>
                    <a:ext cx="62864" cy="63737"/>
                    <a:chOff x="13042265" y="144191"/>
                    <a:chExt cx="62864" cy="63737"/>
                  </a:xfrm>
                </p:grpSpPr>
                <p:sp>
                  <p:nvSpPr>
                    <p:cNvPr id="680" name="Freeform 679">
                      <a:extLst>
                        <a:ext uri="{FF2B5EF4-FFF2-40B4-BE49-F238E27FC236}">
                          <a16:creationId xmlns:a16="http://schemas.microsoft.com/office/drawing/2014/main" id="{1A1FAFEF-2AD8-0924-D70A-3B50FBEC9916}"/>
                        </a:ext>
                      </a:extLst>
                    </p:cNvPr>
                    <p:cNvSpPr/>
                    <p:nvPr/>
                  </p:nvSpPr>
                  <p:spPr>
                    <a:xfrm>
                      <a:off x="13042265" y="17653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81" name="Freeform 680">
                      <a:extLst>
                        <a:ext uri="{FF2B5EF4-FFF2-40B4-BE49-F238E27FC236}">
                          <a16:creationId xmlns:a16="http://schemas.microsoft.com/office/drawing/2014/main" id="{32315B86-9F7E-19F9-5F8A-B11C3FBF7FB9}"/>
                        </a:ext>
                      </a:extLst>
                    </p:cNvPr>
                    <p:cNvSpPr/>
                    <p:nvPr/>
                  </p:nvSpPr>
                  <p:spPr>
                    <a:xfrm>
                      <a:off x="13073698" y="14419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2" name="Graphic 19">
                    <a:extLst>
                      <a:ext uri="{FF2B5EF4-FFF2-40B4-BE49-F238E27FC236}">
                        <a16:creationId xmlns:a16="http://schemas.microsoft.com/office/drawing/2014/main" id="{B478F260-0B0A-A27F-F3DD-D43766CE4F3E}"/>
                      </a:ext>
                    </a:extLst>
                  </p:cNvPr>
                  <p:cNvGrpSpPr/>
                  <p:nvPr/>
                </p:nvGrpSpPr>
                <p:grpSpPr>
                  <a:xfrm>
                    <a:off x="13087985" y="152753"/>
                    <a:ext cx="63817" cy="63737"/>
                    <a:chOff x="13087985" y="152753"/>
                    <a:chExt cx="63817" cy="63737"/>
                  </a:xfrm>
                </p:grpSpPr>
                <p:sp>
                  <p:nvSpPr>
                    <p:cNvPr id="683" name="Freeform 682">
                      <a:extLst>
                        <a:ext uri="{FF2B5EF4-FFF2-40B4-BE49-F238E27FC236}">
                          <a16:creationId xmlns:a16="http://schemas.microsoft.com/office/drawing/2014/main" id="{5BC853F4-B6C1-1E7F-55C2-4A5EA4B5551C}"/>
                        </a:ext>
                      </a:extLst>
                    </p:cNvPr>
                    <p:cNvSpPr/>
                    <p:nvPr/>
                  </p:nvSpPr>
                  <p:spPr>
                    <a:xfrm>
                      <a:off x="13087985" y="18509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84" name="Freeform 683">
                      <a:extLst>
                        <a:ext uri="{FF2B5EF4-FFF2-40B4-BE49-F238E27FC236}">
                          <a16:creationId xmlns:a16="http://schemas.microsoft.com/office/drawing/2014/main" id="{3F7620F0-CC6F-EC43-C71C-C455DBB5A9DA}"/>
                        </a:ext>
                      </a:extLst>
                    </p:cNvPr>
                    <p:cNvSpPr/>
                    <p:nvPr/>
                  </p:nvSpPr>
                  <p:spPr>
                    <a:xfrm>
                      <a:off x="13120370" y="1527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5" name="Graphic 19">
                    <a:extLst>
                      <a:ext uri="{FF2B5EF4-FFF2-40B4-BE49-F238E27FC236}">
                        <a16:creationId xmlns:a16="http://schemas.microsoft.com/office/drawing/2014/main" id="{C74FA14F-FDEF-1D64-2309-11673E7D2FF4}"/>
                      </a:ext>
                    </a:extLst>
                  </p:cNvPr>
                  <p:cNvGrpSpPr/>
                  <p:nvPr/>
                </p:nvGrpSpPr>
                <p:grpSpPr>
                  <a:xfrm>
                    <a:off x="13093700" y="152753"/>
                    <a:ext cx="62865" cy="63737"/>
                    <a:chOff x="13093700" y="152753"/>
                    <a:chExt cx="62865" cy="63737"/>
                  </a:xfrm>
                </p:grpSpPr>
                <p:sp>
                  <p:nvSpPr>
                    <p:cNvPr id="686" name="Freeform 685">
                      <a:extLst>
                        <a:ext uri="{FF2B5EF4-FFF2-40B4-BE49-F238E27FC236}">
                          <a16:creationId xmlns:a16="http://schemas.microsoft.com/office/drawing/2014/main" id="{A79D3BF4-ABF3-FA05-07EB-0EC2320D9800}"/>
                        </a:ext>
                      </a:extLst>
                    </p:cNvPr>
                    <p:cNvSpPr/>
                    <p:nvPr/>
                  </p:nvSpPr>
                  <p:spPr>
                    <a:xfrm>
                      <a:off x="13093700" y="18509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87" name="Freeform 686">
                      <a:extLst>
                        <a:ext uri="{FF2B5EF4-FFF2-40B4-BE49-F238E27FC236}">
                          <a16:creationId xmlns:a16="http://schemas.microsoft.com/office/drawing/2014/main" id="{258787C4-11D9-6673-D2EE-59CF3ED5EB3E}"/>
                        </a:ext>
                      </a:extLst>
                    </p:cNvPr>
                    <p:cNvSpPr/>
                    <p:nvPr/>
                  </p:nvSpPr>
                  <p:spPr>
                    <a:xfrm>
                      <a:off x="13125133" y="1527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88" name="Graphic 19">
                    <a:extLst>
                      <a:ext uri="{FF2B5EF4-FFF2-40B4-BE49-F238E27FC236}">
                        <a16:creationId xmlns:a16="http://schemas.microsoft.com/office/drawing/2014/main" id="{E9584AB6-B221-FD32-9043-0D541AFB6425}"/>
                      </a:ext>
                    </a:extLst>
                  </p:cNvPr>
                  <p:cNvGrpSpPr/>
                  <p:nvPr/>
                </p:nvGrpSpPr>
                <p:grpSpPr>
                  <a:xfrm>
                    <a:off x="13109893" y="152753"/>
                    <a:ext cx="62865" cy="63737"/>
                    <a:chOff x="13109893" y="152753"/>
                    <a:chExt cx="62865" cy="63737"/>
                  </a:xfrm>
                </p:grpSpPr>
                <p:sp>
                  <p:nvSpPr>
                    <p:cNvPr id="689" name="Freeform 688">
                      <a:extLst>
                        <a:ext uri="{FF2B5EF4-FFF2-40B4-BE49-F238E27FC236}">
                          <a16:creationId xmlns:a16="http://schemas.microsoft.com/office/drawing/2014/main" id="{1A4A620F-3768-EAAC-23E8-9CA284F6EBFF}"/>
                        </a:ext>
                      </a:extLst>
                    </p:cNvPr>
                    <p:cNvSpPr/>
                    <p:nvPr/>
                  </p:nvSpPr>
                  <p:spPr>
                    <a:xfrm>
                      <a:off x="13109893" y="18509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0" name="Freeform 689">
                      <a:extLst>
                        <a:ext uri="{FF2B5EF4-FFF2-40B4-BE49-F238E27FC236}">
                          <a16:creationId xmlns:a16="http://schemas.microsoft.com/office/drawing/2014/main" id="{4F31219A-75B6-1755-88D9-4133922091A1}"/>
                        </a:ext>
                      </a:extLst>
                    </p:cNvPr>
                    <p:cNvSpPr/>
                    <p:nvPr/>
                  </p:nvSpPr>
                  <p:spPr>
                    <a:xfrm>
                      <a:off x="13141325" y="1527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1" name="Graphic 19">
                    <a:extLst>
                      <a:ext uri="{FF2B5EF4-FFF2-40B4-BE49-F238E27FC236}">
                        <a16:creationId xmlns:a16="http://schemas.microsoft.com/office/drawing/2014/main" id="{50879AF7-3CC7-2EF4-3700-BAC7AD5881C5}"/>
                      </a:ext>
                    </a:extLst>
                  </p:cNvPr>
                  <p:cNvGrpSpPr/>
                  <p:nvPr/>
                </p:nvGrpSpPr>
                <p:grpSpPr>
                  <a:xfrm>
                    <a:off x="13114655" y="152753"/>
                    <a:ext cx="63817" cy="63737"/>
                    <a:chOff x="13114655" y="152753"/>
                    <a:chExt cx="63817" cy="63737"/>
                  </a:xfrm>
                </p:grpSpPr>
                <p:sp>
                  <p:nvSpPr>
                    <p:cNvPr id="692" name="Freeform 691">
                      <a:extLst>
                        <a:ext uri="{FF2B5EF4-FFF2-40B4-BE49-F238E27FC236}">
                          <a16:creationId xmlns:a16="http://schemas.microsoft.com/office/drawing/2014/main" id="{C54FD0F7-6627-5716-79BB-9FA1AB6ABF00}"/>
                        </a:ext>
                      </a:extLst>
                    </p:cNvPr>
                    <p:cNvSpPr/>
                    <p:nvPr/>
                  </p:nvSpPr>
                  <p:spPr>
                    <a:xfrm>
                      <a:off x="13114655" y="18509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3" name="Freeform 692">
                      <a:extLst>
                        <a:ext uri="{FF2B5EF4-FFF2-40B4-BE49-F238E27FC236}">
                          <a16:creationId xmlns:a16="http://schemas.microsoft.com/office/drawing/2014/main" id="{29D24548-34A8-A438-3EEB-EA428AF58F6C}"/>
                        </a:ext>
                      </a:extLst>
                    </p:cNvPr>
                    <p:cNvSpPr/>
                    <p:nvPr/>
                  </p:nvSpPr>
                  <p:spPr>
                    <a:xfrm>
                      <a:off x="13147040" y="1527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4" name="Graphic 19">
                    <a:extLst>
                      <a:ext uri="{FF2B5EF4-FFF2-40B4-BE49-F238E27FC236}">
                        <a16:creationId xmlns:a16="http://schemas.microsoft.com/office/drawing/2014/main" id="{FB71A673-B14B-26DB-0F5C-5B1EFD2E01B0}"/>
                      </a:ext>
                    </a:extLst>
                  </p:cNvPr>
                  <p:cNvGrpSpPr/>
                  <p:nvPr/>
                </p:nvGrpSpPr>
                <p:grpSpPr>
                  <a:xfrm>
                    <a:off x="13126085" y="152753"/>
                    <a:ext cx="63817" cy="63737"/>
                    <a:chOff x="13126085" y="152753"/>
                    <a:chExt cx="63817" cy="63737"/>
                  </a:xfrm>
                </p:grpSpPr>
                <p:sp>
                  <p:nvSpPr>
                    <p:cNvPr id="695" name="Freeform 694">
                      <a:extLst>
                        <a:ext uri="{FF2B5EF4-FFF2-40B4-BE49-F238E27FC236}">
                          <a16:creationId xmlns:a16="http://schemas.microsoft.com/office/drawing/2014/main" id="{0D0F5682-4503-420C-30DE-7EE3BFE656FA}"/>
                        </a:ext>
                      </a:extLst>
                    </p:cNvPr>
                    <p:cNvSpPr/>
                    <p:nvPr/>
                  </p:nvSpPr>
                  <p:spPr>
                    <a:xfrm>
                      <a:off x="13126085" y="18509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6" name="Freeform 695">
                      <a:extLst>
                        <a:ext uri="{FF2B5EF4-FFF2-40B4-BE49-F238E27FC236}">
                          <a16:creationId xmlns:a16="http://schemas.microsoft.com/office/drawing/2014/main" id="{3F65F919-B901-FE1C-6431-CD2869F4D275}"/>
                        </a:ext>
                      </a:extLst>
                    </p:cNvPr>
                    <p:cNvSpPr/>
                    <p:nvPr/>
                  </p:nvSpPr>
                  <p:spPr>
                    <a:xfrm>
                      <a:off x="13158470" y="1527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697" name="Graphic 19">
                    <a:extLst>
                      <a:ext uri="{FF2B5EF4-FFF2-40B4-BE49-F238E27FC236}">
                        <a16:creationId xmlns:a16="http://schemas.microsoft.com/office/drawing/2014/main" id="{7FB56F72-0A88-BAC7-B042-EAF8BD5025E4}"/>
                      </a:ext>
                    </a:extLst>
                  </p:cNvPr>
                  <p:cNvGrpSpPr/>
                  <p:nvPr/>
                </p:nvGrpSpPr>
                <p:grpSpPr>
                  <a:xfrm>
                    <a:off x="13137515" y="152753"/>
                    <a:ext cx="62864" cy="63737"/>
                    <a:chOff x="13137515" y="152753"/>
                    <a:chExt cx="62864" cy="63737"/>
                  </a:xfrm>
                </p:grpSpPr>
                <p:sp>
                  <p:nvSpPr>
                    <p:cNvPr id="698" name="Freeform 697">
                      <a:extLst>
                        <a:ext uri="{FF2B5EF4-FFF2-40B4-BE49-F238E27FC236}">
                          <a16:creationId xmlns:a16="http://schemas.microsoft.com/office/drawing/2014/main" id="{C0605EB8-A305-3F3D-F93F-A65704D3D69E}"/>
                        </a:ext>
                      </a:extLst>
                    </p:cNvPr>
                    <p:cNvSpPr/>
                    <p:nvPr/>
                  </p:nvSpPr>
                  <p:spPr>
                    <a:xfrm>
                      <a:off x="13137515" y="185098"/>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699" name="Freeform 698">
                      <a:extLst>
                        <a:ext uri="{FF2B5EF4-FFF2-40B4-BE49-F238E27FC236}">
                          <a16:creationId xmlns:a16="http://schemas.microsoft.com/office/drawing/2014/main" id="{9DFA5897-FE6E-1DBF-23FC-EF61245172DB}"/>
                        </a:ext>
                      </a:extLst>
                    </p:cNvPr>
                    <p:cNvSpPr/>
                    <p:nvPr/>
                  </p:nvSpPr>
                  <p:spPr>
                    <a:xfrm>
                      <a:off x="13168948" y="1527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00" name="Graphic 19">
                    <a:extLst>
                      <a:ext uri="{FF2B5EF4-FFF2-40B4-BE49-F238E27FC236}">
                        <a16:creationId xmlns:a16="http://schemas.microsoft.com/office/drawing/2014/main" id="{EE0A81B7-1991-1837-18BE-C1F2C173E66D}"/>
                      </a:ext>
                    </a:extLst>
                  </p:cNvPr>
                  <p:cNvGrpSpPr/>
                  <p:nvPr/>
                </p:nvGrpSpPr>
                <p:grpSpPr>
                  <a:xfrm>
                    <a:off x="13141325" y="152753"/>
                    <a:ext cx="63817" cy="63737"/>
                    <a:chOff x="13141325" y="152753"/>
                    <a:chExt cx="63817" cy="63737"/>
                  </a:xfrm>
                </p:grpSpPr>
                <p:sp>
                  <p:nvSpPr>
                    <p:cNvPr id="701" name="Freeform 700">
                      <a:extLst>
                        <a:ext uri="{FF2B5EF4-FFF2-40B4-BE49-F238E27FC236}">
                          <a16:creationId xmlns:a16="http://schemas.microsoft.com/office/drawing/2014/main" id="{9CD45099-3DDE-6862-1E80-C91424B2D7C3}"/>
                        </a:ext>
                      </a:extLst>
                    </p:cNvPr>
                    <p:cNvSpPr/>
                    <p:nvPr/>
                  </p:nvSpPr>
                  <p:spPr>
                    <a:xfrm>
                      <a:off x="13141325" y="18509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2" name="Freeform 701">
                      <a:extLst>
                        <a:ext uri="{FF2B5EF4-FFF2-40B4-BE49-F238E27FC236}">
                          <a16:creationId xmlns:a16="http://schemas.microsoft.com/office/drawing/2014/main" id="{9E5C525F-A099-0897-D439-E5D459FB171D}"/>
                        </a:ext>
                      </a:extLst>
                    </p:cNvPr>
                    <p:cNvSpPr/>
                    <p:nvPr/>
                  </p:nvSpPr>
                  <p:spPr>
                    <a:xfrm>
                      <a:off x="13172758" y="1527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03" name="Graphic 19">
                    <a:extLst>
                      <a:ext uri="{FF2B5EF4-FFF2-40B4-BE49-F238E27FC236}">
                        <a16:creationId xmlns:a16="http://schemas.microsoft.com/office/drawing/2014/main" id="{AE8309BA-1023-9A9C-6208-FB04F8359323}"/>
                      </a:ext>
                    </a:extLst>
                  </p:cNvPr>
                  <p:cNvGrpSpPr/>
                  <p:nvPr/>
                </p:nvGrpSpPr>
                <p:grpSpPr>
                  <a:xfrm>
                    <a:off x="13145135" y="152753"/>
                    <a:ext cx="63817" cy="63737"/>
                    <a:chOff x="13145135" y="152753"/>
                    <a:chExt cx="63817" cy="63737"/>
                  </a:xfrm>
                </p:grpSpPr>
                <p:sp>
                  <p:nvSpPr>
                    <p:cNvPr id="704" name="Freeform 703">
                      <a:extLst>
                        <a:ext uri="{FF2B5EF4-FFF2-40B4-BE49-F238E27FC236}">
                          <a16:creationId xmlns:a16="http://schemas.microsoft.com/office/drawing/2014/main" id="{56C45BD8-8811-D267-F93F-6980CE86B6FE}"/>
                        </a:ext>
                      </a:extLst>
                    </p:cNvPr>
                    <p:cNvSpPr/>
                    <p:nvPr/>
                  </p:nvSpPr>
                  <p:spPr>
                    <a:xfrm>
                      <a:off x="13145135" y="18509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5" name="Freeform 704">
                      <a:extLst>
                        <a:ext uri="{FF2B5EF4-FFF2-40B4-BE49-F238E27FC236}">
                          <a16:creationId xmlns:a16="http://schemas.microsoft.com/office/drawing/2014/main" id="{1F451E52-3B7B-03AA-8C35-248F3E6591B2}"/>
                        </a:ext>
                      </a:extLst>
                    </p:cNvPr>
                    <p:cNvSpPr/>
                    <p:nvPr/>
                  </p:nvSpPr>
                  <p:spPr>
                    <a:xfrm>
                      <a:off x="13177520" y="1527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06" name="Graphic 19">
                    <a:extLst>
                      <a:ext uri="{FF2B5EF4-FFF2-40B4-BE49-F238E27FC236}">
                        <a16:creationId xmlns:a16="http://schemas.microsoft.com/office/drawing/2014/main" id="{B90C2AC5-65F9-01A1-06D9-4214FE305113}"/>
                      </a:ext>
                    </a:extLst>
                  </p:cNvPr>
                  <p:cNvGrpSpPr/>
                  <p:nvPr/>
                </p:nvGrpSpPr>
                <p:grpSpPr>
                  <a:xfrm>
                    <a:off x="13147993" y="152753"/>
                    <a:ext cx="62865" cy="63737"/>
                    <a:chOff x="13147993" y="152753"/>
                    <a:chExt cx="62865" cy="63737"/>
                  </a:xfrm>
                </p:grpSpPr>
                <p:sp>
                  <p:nvSpPr>
                    <p:cNvPr id="707" name="Freeform 706">
                      <a:extLst>
                        <a:ext uri="{FF2B5EF4-FFF2-40B4-BE49-F238E27FC236}">
                          <a16:creationId xmlns:a16="http://schemas.microsoft.com/office/drawing/2014/main" id="{887846AB-976D-88DD-0524-211C0F101B09}"/>
                        </a:ext>
                      </a:extLst>
                    </p:cNvPr>
                    <p:cNvSpPr/>
                    <p:nvPr/>
                  </p:nvSpPr>
                  <p:spPr>
                    <a:xfrm>
                      <a:off x="13147993" y="18509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08" name="Freeform 707">
                      <a:extLst>
                        <a:ext uri="{FF2B5EF4-FFF2-40B4-BE49-F238E27FC236}">
                          <a16:creationId xmlns:a16="http://schemas.microsoft.com/office/drawing/2014/main" id="{B5D9D2DC-AA55-2626-90D2-831D6D287A42}"/>
                        </a:ext>
                      </a:extLst>
                    </p:cNvPr>
                    <p:cNvSpPr/>
                    <p:nvPr/>
                  </p:nvSpPr>
                  <p:spPr>
                    <a:xfrm>
                      <a:off x="13179425" y="15275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09" name="Graphic 19">
                    <a:extLst>
                      <a:ext uri="{FF2B5EF4-FFF2-40B4-BE49-F238E27FC236}">
                        <a16:creationId xmlns:a16="http://schemas.microsoft.com/office/drawing/2014/main" id="{28409EF2-9696-9D48-B381-A5614ACF3FC7}"/>
                      </a:ext>
                    </a:extLst>
                  </p:cNvPr>
                  <p:cNvGrpSpPr/>
                  <p:nvPr/>
                </p:nvGrpSpPr>
                <p:grpSpPr>
                  <a:xfrm>
                    <a:off x="13151803" y="167023"/>
                    <a:ext cx="62864" cy="62786"/>
                    <a:chOff x="13151803" y="167023"/>
                    <a:chExt cx="62864" cy="62786"/>
                  </a:xfrm>
                </p:grpSpPr>
                <p:sp>
                  <p:nvSpPr>
                    <p:cNvPr id="710" name="Freeform 709">
                      <a:extLst>
                        <a:ext uri="{FF2B5EF4-FFF2-40B4-BE49-F238E27FC236}">
                          <a16:creationId xmlns:a16="http://schemas.microsoft.com/office/drawing/2014/main" id="{1B8C7D84-86C1-D2C5-38FC-9D01D8664C99}"/>
                        </a:ext>
                      </a:extLst>
                    </p:cNvPr>
                    <p:cNvSpPr/>
                    <p:nvPr/>
                  </p:nvSpPr>
                  <p:spPr>
                    <a:xfrm>
                      <a:off x="13151803" y="19841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1" name="Freeform 710">
                      <a:extLst>
                        <a:ext uri="{FF2B5EF4-FFF2-40B4-BE49-F238E27FC236}">
                          <a16:creationId xmlns:a16="http://schemas.microsoft.com/office/drawing/2014/main" id="{370B2706-2C0B-C0BE-5C04-C8B61607D017}"/>
                        </a:ext>
                      </a:extLst>
                    </p:cNvPr>
                    <p:cNvSpPr/>
                    <p:nvPr/>
                  </p:nvSpPr>
                  <p:spPr>
                    <a:xfrm>
                      <a:off x="13183235" y="16702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2" name="Graphic 19">
                    <a:extLst>
                      <a:ext uri="{FF2B5EF4-FFF2-40B4-BE49-F238E27FC236}">
                        <a16:creationId xmlns:a16="http://schemas.microsoft.com/office/drawing/2014/main" id="{04873CC4-8632-C087-3BA4-B891D41C3F68}"/>
                      </a:ext>
                    </a:extLst>
                  </p:cNvPr>
                  <p:cNvGrpSpPr/>
                  <p:nvPr/>
                </p:nvGrpSpPr>
                <p:grpSpPr>
                  <a:xfrm>
                    <a:off x="13154660" y="167023"/>
                    <a:ext cx="62865" cy="62786"/>
                    <a:chOff x="13154660" y="167023"/>
                    <a:chExt cx="62865" cy="62786"/>
                  </a:xfrm>
                </p:grpSpPr>
                <p:sp>
                  <p:nvSpPr>
                    <p:cNvPr id="713" name="Freeform 712">
                      <a:extLst>
                        <a:ext uri="{FF2B5EF4-FFF2-40B4-BE49-F238E27FC236}">
                          <a16:creationId xmlns:a16="http://schemas.microsoft.com/office/drawing/2014/main" id="{29BFF087-C79F-1073-B3D5-253F09249D8C}"/>
                        </a:ext>
                      </a:extLst>
                    </p:cNvPr>
                    <p:cNvSpPr/>
                    <p:nvPr/>
                  </p:nvSpPr>
                  <p:spPr>
                    <a:xfrm>
                      <a:off x="13154660" y="1984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4" name="Freeform 713">
                      <a:extLst>
                        <a:ext uri="{FF2B5EF4-FFF2-40B4-BE49-F238E27FC236}">
                          <a16:creationId xmlns:a16="http://schemas.microsoft.com/office/drawing/2014/main" id="{6416245C-14B0-A95E-2502-816354002A96}"/>
                        </a:ext>
                      </a:extLst>
                    </p:cNvPr>
                    <p:cNvSpPr/>
                    <p:nvPr/>
                  </p:nvSpPr>
                  <p:spPr>
                    <a:xfrm>
                      <a:off x="13186093" y="16702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5" name="Graphic 19">
                    <a:extLst>
                      <a:ext uri="{FF2B5EF4-FFF2-40B4-BE49-F238E27FC236}">
                        <a16:creationId xmlns:a16="http://schemas.microsoft.com/office/drawing/2014/main" id="{3D100456-C750-47C0-1C14-85DDB4DB258A}"/>
                      </a:ext>
                    </a:extLst>
                  </p:cNvPr>
                  <p:cNvGrpSpPr/>
                  <p:nvPr/>
                </p:nvGrpSpPr>
                <p:grpSpPr>
                  <a:xfrm>
                    <a:off x="13165138" y="169877"/>
                    <a:ext cx="62865" cy="63737"/>
                    <a:chOff x="13165138" y="169877"/>
                    <a:chExt cx="62865" cy="63737"/>
                  </a:xfrm>
                </p:grpSpPr>
                <p:sp>
                  <p:nvSpPr>
                    <p:cNvPr id="716" name="Freeform 715">
                      <a:extLst>
                        <a:ext uri="{FF2B5EF4-FFF2-40B4-BE49-F238E27FC236}">
                          <a16:creationId xmlns:a16="http://schemas.microsoft.com/office/drawing/2014/main" id="{62A5EC0B-781C-3519-B925-0F3F2C22FF16}"/>
                        </a:ext>
                      </a:extLst>
                    </p:cNvPr>
                    <p:cNvSpPr/>
                    <p:nvPr/>
                  </p:nvSpPr>
                  <p:spPr>
                    <a:xfrm>
                      <a:off x="13165138" y="202221"/>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17" name="Freeform 716">
                      <a:extLst>
                        <a:ext uri="{FF2B5EF4-FFF2-40B4-BE49-F238E27FC236}">
                          <a16:creationId xmlns:a16="http://schemas.microsoft.com/office/drawing/2014/main" id="{98A4D976-DAFB-D378-7292-7DA245E94750}"/>
                        </a:ext>
                      </a:extLst>
                    </p:cNvPr>
                    <p:cNvSpPr/>
                    <p:nvPr/>
                  </p:nvSpPr>
                  <p:spPr>
                    <a:xfrm>
                      <a:off x="13196570" y="16987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18" name="Graphic 19">
                    <a:extLst>
                      <a:ext uri="{FF2B5EF4-FFF2-40B4-BE49-F238E27FC236}">
                        <a16:creationId xmlns:a16="http://schemas.microsoft.com/office/drawing/2014/main" id="{F5C99B1A-F703-8667-EBCD-7BE10A4D420F}"/>
                      </a:ext>
                    </a:extLst>
                  </p:cNvPr>
                  <p:cNvGrpSpPr/>
                  <p:nvPr/>
                </p:nvGrpSpPr>
                <p:grpSpPr>
                  <a:xfrm>
                    <a:off x="13167995" y="169877"/>
                    <a:ext cx="62864" cy="63737"/>
                    <a:chOff x="13167995" y="169877"/>
                    <a:chExt cx="62864" cy="63737"/>
                  </a:xfrm>
                </p:grpSpPr>
                <p:sp>
                  <p:nvSpPr>
                    <p:cNvPr id="719" name="Freeform 718">
                      <a:extLst>
                        <a:ext uri="{FF2B5EF4-FFF2-40B4-BE49-F238E27FC236}">
                          <a16:creationId xmlns:a16="http://schemas.microsoft.com/office/drawing/2014/main" id="{3E9B2488-7836-5ED6-33F5-41FD31987306}"/>
                        </a:ext>
                      </a:extLst>
                    </p:cNvPr>
                    <p:cNvSpPr/>
                    <p:nvPr/>
                  </p:nvSpPr>
                  <p:spPr>
                    <a:xfrm>
                      <a:off x="13167995" y="202221"/>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0" name="Freeform 719">
                      <a:extLst>
                        <a:ext uri="{FF2B5EF4-FFF2-40B4-BE49-F238E27FC236}">
                          <a16:creationId xmlns:a16="http://schemas.microsoft.com/office/drawing/2014/main" id="{4BBD4634-FE0F-B38E-6C1E-8CB074A2A171}"/>
                        </a:ext>
                      </a:extLst>
                    </p:cNvPr>
                    <p:cNvSpPr/>
                    <p:nvPr/>
                  </p:nvSpPr>
                  <p:spPr>
                    <a:xfrm>
                      <a:off x="13199428" y="16987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1" name="Graphic 19">
                    <a:extLst>
                      <a:ext uri="{FF2B5EF4-FFF2-40B4-BE49-F238E27FC236}">
                        <a16:creationId xmlns:a16="http://schemas.microsoft.com/office/drawing/2014/main" id="{B1FAC9BD-7CEA-687D-12F2-110353D45D0A}"/>
                      </a:ext>
                    </a:extLst>
                  </p:cNvPr>
                  <p:cNvGrpSpPr/>
                  <p:nvPr/>
                </p:nvGrpSpPr>
                <p:grpSpPr>
                  <a:xfrm>
                    <a:off x="13170853" y="169877"/>
                    <a:ext cx="62864" cy="63737"/>
                    <a:chOff x="13170853" y="169877"/>
                    <a:chExt cx="62864" cy="63737"/>
                  </a:xfrm>
                </p:grpSpPr>
                <p:sp>
                  <p:nvSpPr>
                    <p:cNvPr id="722" name="Freeform 721">
                      <a:extLst>
                        <a:ext uri="{FF2B5EF4-FFF2-40B4-BE49-F238E27FC236}">
                          <a16:creationId xmlns:a16="http://schemas.microsoft.com/office/drawing/2014/main" id="{64AACE41-1C42-BEA1-D6D2-ABF2C3E003DD}"/>
                        </a:ext>
                      </a:extLst>
                    </p:cNvPr>
                    <p:cNvSpPr/>
                    <p:nvPr/>
                  </p:nvSpPr>
                  <p:spPr>
                    <a:xfrm>
                      <a:off x="13170853" y="202221"/>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3" name="Freeform 722">
                      <a:extLst>
                        <a:ext uri="{FF2B5EF4-FFF2-40B4-BE49-F238E27FC236}">
                          <a16:creationId xmlns:a16="http://schemas.microsoft.com/office/drawing/2014/main" id="{893B0A80-34B1-EBEE-B585-50AA3C79F33B}"/>
                        </a:ext>
                      </a:extLst>
                    </p:cNvPr>
                    <p:cNvSpPr/>
                    <p:nvPr/>
                  </p:nvSpPr>
                  <p:spPr>
                    <a:xfrm>
                      <a:off x="13202285" y="16987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4" name="Graphic 19">
                    <a:extLst>
                      <a:ext uri="{FF2B5EF4-FFF2-40B4-BE49-F238E27FC236}">
                        <a16:creationId xmlns:a16="http://schemas.microsoft.com/office/drawing/2014/main" id="{D3B8AC43-BDB3-F013-BDB7-4416DA1B7BEF}"/>
                      </a:ext>
                    </a:extLst>
                  </p:cNvPr>
                  <p:cNvGrpSpPr/>
                  <p:nvPr/>
                </p:nvGrpSpPr>
                <p:grpSpPr>
                  <a:xfrm>
                    <a:off x="13217525" y="180341"/>
                    <a:ext cx="63817" cy="62786"/>
                    <a:chOff x="13217525" y="180341"/>
                    <a:chExt cx="63817" cy="62786"/>
                  </a:xfrm>
                </p:grpSpPr>
                <p:sp>
                  <p:nvSpPr>
                    <p:cNvPr id="725" name="Freeform 724">
                      <a:extLst>
                        <a:ext uri="{FF2B5EF4-FFF2-40B4-BE49-F238E27FC236}">
                          <a16:creationId xmlns:a16="http://schemas.microsoft.com/office/drawing/2014/main" id="{E7FF84F2-F640-844C-A805-25858AD4D6F2}"/>
                        </a:ext>
                      </a:extLst>
                    </p:cNvPr>
                    <p:cNvSpPr/>
                    <p:nvPr/>
                  </p:nvSpPr>
                  <p:spPr>
                    <a:xfrm>
                      <a:off x="13217525" y="21173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6" name="Freeform 725">
                      <a:extLst>
                        <a:ext uri="{FF2B5EF4-FFF2-40B4-BE49-F238E27FC236}">
                          <a16:creationId xmlns:a16="http://schemas.microsoft.com/office/drawing/2014/main" id="{66B3FE44-B13E-5087-3472-3D463B9B7534}"/>
                        </a:ext>
                      </a:extLst>
                    </p:cNvPr>
                    <p:cNvSpPr/>
                    <p:nvPr/>
                  </p:nvSpPr>
                  <p:spPr>
                    <a:xfrm>
                      <a:off x="13249910"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27" name="Graphic 19">
                    <a:extLst>
                      <a:ext uri="{FF2B5EF4-FFF2-40B4-BE49-F238E27FC236}">
                        <a16:creationId xmlns:a16="http://schemas.microsoft.com/office/drawing/2014/main" id="{83661CDB-93D1-E405-96B3-6A2A2D04C870}"/>
                      </a:ext>
                    </a:extLst>
                  </p:cNvPr>
                  <p:cNvGrpSpPr/>
                  <p:nvPr/>
                </p:nvGrpSpPr>
                <p:grpSpPr>
                  <a:xfrm>
                    <a:off x="13223240" y="180341"/>
                    <a:ext cx="62864" cy="62786"/>
                    <a:chOff x="13223240" y="180341"/>
                    <a:chExt cx="62864" cy="62786"/>
                  </a:xfrm>
                </p:grpSpPr>
                <p:sp>
                  <p:nvSpPr>
                    <p:cNvPr id="728" name="Freeform 727">
                      <a:extLst>
                        <a:ext uri="{FF2B5EF4-FFF2-40B4-BE49-F238E27FC236}">
                          <a16:creationId xmlns:a16="http://schemas.microsoft.com/office/drawing/2014/main" id="{006B2BA5-34F0-2D59-EA3C-3D457710196C}"/>
                        </a:ext>
                      </a:extLst>
                    </p:cNvPr>
                    <p:cNvSpPr/>
                    <p:nvPr/>
                  </p:nvSpPr>
                  <p:spPr>
                    <a:xfrm>
                      <a:off x="13223240" y="211734"/>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29" name="Freeform 728">
                      <a:extLst>
                        <a:ext uri="{FF2B5EF4-FFF2-40B4-BE49-F238E27FC236}">
                          <a16:creationId xmlns:a16="http://schemas.microsoft.com/office/drawing/2014/main" id="{7AAE82A7-D075-E7D6-074F-C21E7C7EEE59}"/>
                        </a:ext>
                      </a:extLst>
                    </p:cNvPr>
                    <p:cNvSpPr/>
                    <p:nvPr/>
                  </p:nvSpPr>
                  <p:spPr>
                    <a:xfrm>
                      <a:off x="13254673"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30" name="Graphic 19">
                    <a:extLst>
                      <a:ext uri="{FF2B5EF4-FFF2-40B4-BE49-F238E27FC236}">
                        <a16:creationId xmlns:a16="http://schemas.microsoft.com/office/drawing/2014/main" id="{02E33BFE-B4A0-FBE9-ECEA-0942D36DB080}"/>
                      </a:ext>
                    </a:extLst>
                  </p:cNvPr>
                  <p:cNvGrpSpPr/>
                  <p:nvPr/>
                </p:nvGrpSpPr>
                <p:grpSpPr>
                  <a:xfrm>
                    <a:off x="13228003" y="180341"/>
                    <a:ext cx="63817" cy="62786"/>
                    <a:chOff x="13228003" y="180341"/>
                    <a:chExt cx="63817" cy="62786"/>
                  </a:xfrm>
                </p:grpSpPr>
                <p:sp>
                  <p:nvSpPr>
                    <p:cNvPr id="731" name="Freeform 730">
                      <a:extLst>
                        <a:ext uri="{FF2B5EF4-FFF2-40B4-BE49-F238E27FC236}">
                          <a16:creationId xmlns:a16="http://schemas.microsoft.com/office/drawing/2014/main" id="{076ED1F9-96A4-704D-C610-E9905E88739D}"/>
                        </a:ext>
                      </a:extLst>
                    </p:cNvPr>
                    <p:cNvSpPr/>
                    <p:nvPr/>
                  </p:nvSpPr>
                  <p:spPr>
                    <a:xfrm>
                      <a:off x="13228003" y="211734"/>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2" name="Freeform 731">
                      <a:extLst>
                        <a:ext uri="{FF2B5EF4-FFF2-40B4-BE49-F238E27FC236}">
                          <a16:creationId xmlns:a16="http://schemas.microsoft.com/office/drawing/2014/main" id="{61F21F33-690C-C6CD-6AC5-29D5F647B808}"/>
                        </a:ext>
                      </a:extLst>
                    </p:cNvPr>
                    <p:cNvSpPr/>
                    <p:nvPr/>
                  </p:nvSpPr>
                  <p:spPr>
                    <a:xfrm>
                      <a:off x="13260388"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33" name="Graphic 19">
                    <a:extLst>
                      <a:ext uri="{FF2B5EF4-FFF2-40B4-BE49-F238E27FC236}">
                        <a16:creationId xmlns:a16="http://schemas.microsoft.com/office/drawing/2014/main" id="{30E3D24B-B631-060D-47E4-5F5F9D11CA3C}"/>
                      </a:ext>
                    </a:extLst>
                  </p:cNvPr>
                  <p:cNvGrpSpPr/>
                  <p:nvPr/>
                </p:nvGrpSpPr>
                <p:grpSpPr>
                  <a:xfrm>
                    <a:off x="13230860" y="180341"/>
                    <a:ext cx="62865" cy="62786"/>
                    <a:chOff x="13230860" y="180341"/>
                    <a:chExt cx="62865" cy="62786"/>
                  </a:xfrm>
                </p:grpSpPr>
                <p:sp>
                  <p:nvSpPr>
                    <p:cNvPr id="734" name="Freeform 733">
                      <a:extLst>
                        <a:ext uri="{FF2B5EF4-FFF2-40B4-BE49-F238E27FC236}">
                          <a16:creationId xmlns:a16="http://schemas.microsoft.com/office/drawing/2014/main" id="{A90B5E7C-54D0-9A76-2F6C-DBE2CCEBF801}"/>
                        </a:ext>
                      </a:extLst>
                    </p:cNvPr>
                    <p:cNvSpPr/>
                    <p:nvPr/>
                  </p:nvSpPr>
                  <p:spPr>
                    <a:xfrm>
                      <a:off x="13230860" y="21173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5" name="Freeform 734">
                      <a:extLst>
                        <a:ext uri="{FF2B5EF4-FFF2-40B4-BE49-F238E27FC236}">
                          <a16:creationId xmlns:a16="http://schemas.microsoft.com/office/drawing/2014/main" id="{9688FEFE-342C-3D59-92F4-1F5D8E6D788D}"/>
                        </a:ext>
                      </a:extLst>
                    </p:cNvPr>
                    <p:cNvSpPr/>
                    <p:nvPr/>
                  </p:nvSpPr>
                  <p:spPr>
                    <a:xfrm>
                      <a:off x="13262293"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36" name="Graphic 19">
                    <a:extLst>
                      <a:ext uri="{FF2B5EF4-FFF2-40B4-BE49-F238E27FC236}">
                        <a16:creationId xmlns:a16="http://schemas.microsoft.com/office/drawing/2014/main" id="{C357F0A5-2011-A9EA-B6F2-1D9E8A869A23}"/>
                      </a:ext>
                    </a:extLst>
                  </p:cNvPr>
                  <p:cNvGrpSpPr/>
                  <p:nvPr/>
                </p:nvGrpSpPr>
                <p:grpSpPr>
                  <a:xfrm>
                    <a:off x="13242290" y="180341"/>
                    <a:ext cx="63817" cy="62786"/>
                    <a:chOff x="13242290" y="180341"/>
                    <a:chExt cx="63817" cy="62786"/>
                  </a:xfrm>
                </p:grpSpPr>
                <p:sp>
                  <p:nvSpPr>
                    <p:cNvPr id="737" name="Freeform 736">
                      <a:extLst>
                        <a:ext uri="{FF2B5EF4-FFF2-40B4-BE49-F238E27FC236}">
                          <a16:creationId xmlns:a16="http://schemas.microsoft.com/office/drawing/2014/main" id="{3C56F2C3-68C1-C34A-0572-0E238D076EA9}"/>
                        </a:ext>
                      </a:extLst>
                    </p:cNvPr>
                    <p:cNvSpPr/>
                    <p:nvPr/>
                  </p:nvSpPr>
                  <p:spPr>
                    <a:xfrm>
                      <a:off x="13242290" y="211734"/>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38" name="Freeform 737">
                      <a:extLst>
                        <a:ext uri="{FF2B5EF4-FFF2-40B4-BE49-F238E27FC236}">
                          <a16:creationId xmlns:a16="http://schemas.microsoft.com/office/drawing/2014/main" id="{F67EDFA4-A728-AC04-306A-F09D3150C2B6}"/>
                        </a:ext>
                      </a:extLst>
                    </p:cNvPr>
                    <p:cNvSpPr/>
                    <p:nvPr/>
                  </p:nvSpPr>
                  <p:spPr>
                    <a:xfrm>
                      <a:off x="13273723"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39" name="Graphic 19">
                    <a:extLst>
                      <a:ext uri="{FF2B5EF4-FFF2-40B4-BE49-F238E27FC236}">
                        <a16:creationId xmlns:a16="http://schemas.microsoft.com/office/drawing/2014/main" id="{B3565052-8653-3E6C-A789-6B3CDA01B290}"/>
                      </a:ext>
                    </a:extLst>
                  </p:cNvPr>
                  <p:cNvGrpSpPr/>
                  <p:nvPr/>
                </p:nvGrpSpPr>
                <p:grpSpPr>
                  <a:xfrm>
                    <a:off x="13247053" y="180341"/>
                    <a:ext cx="63817" cy="62786"/>
                    <a:chOff x="13247053" y="180341"/>
                    <a:chExt cx="63817" cy="62786"/>
                  </a:xfrm>
                </p:grpSpPr>
                <p:sp>
                  <p:nvSpPr>
                    <p:cNvPr id="740" name="Freeform 739">
                      <a:extLst>
                        <a:ext uri="{FF2B5EF4-FFF2-40B4-BE49-F238E27FC236}">
                          <a16:creationId xmlns:a16="http://schemas.microsoft.com/office/drawing/2014/main" id="{6BF3A2B6-198B-3DC7-684E-CD880C38FD05}"/>
                        </a:ext>
                      </a:extLst>
                    </p:cNvPr>
                    <p:cNvSpPr/>
                    <p:nvPr/>
                  </p:nvSpPr>
                  <p:spPr>
                    <a:xfrm>
                      <a:off x="13247053" y="211734"/>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1" name="Freeform 740">
                      <a:extLst>
                        <a:ext uri="{FF2B5EF4-FFF2-40B4-BE49-F238E27FC236}">
                          <a16:creationId xmlns:a16="http://schemas.microsoft.com/office/drawing/2014/main" id="{FB8DA809-C8E8-EDD9-C72B-483B10FB8474}"/>
                        </a:ext>
                      </a:extLst>
                    </p:cNvPr>
                    <p:cNvSpPr/>
                    <p:nvPr/>
                  </p:nvSpPr>
                  <p:spPr>
                    <a:xfrm>
                      <a:off x="13278485"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2" name="Graphic 19">
                    <a:extLst>
                      <a:ext uri="{FF2B5EF4-FFF2-40B4-BE49-F238E27FC236}">
                        <a16:creationId xmlns:a16="http://schemas.microsoft.com/office/drawing/2014/main" id="{C67E68C2-F3FD-7770-B868-5F17DD84EBC0}"/>
                      </a:ext>
                    </a:extLst>
                  </p:cNvPr>
                  <p:cNvGrpSpPr/>
                  <p:nvPr/>
                </p:nvGrpSpPr>
                <p:grpSpPr>
                  <a:xfrm>
                    <a:off x="13288963" y="180341"/>
                    <a:ext cx="63817" cy="62786"/>
                    <a:chOff x="13288963" y="180341"/>
                    <a:chExt cx="63817" cy="62786"/>
                  </a:xfrm>
                </p:grpSpPr>
                <p:sp>
                  <p:nvSpPr>
                    <p:cNvPr id="743" name="Freeform 742">
                      <a:extLst>
                        <a:ext uri="{FF2B5EF4-FFF2-40B4-BE49-F238E27FC236}">
                          <a16:creationId xmlns:a16="http://schemas.microsoft.com/office/drawing/2014/main" id="{62644E30-E3E7-68E2-A789-BE92C0D498CA}"/>
                        </a:ext>
                      </a:extLst>
                    </p:cNvPr>
                    <p:cNvSpPr/>
                    <p:nvPr/>
                  </p:nvSpPr>
                  <p:spPr>
                    <a:xfrm>
                      <a:off x="13288963" y="21173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4" name="Freeform 743">
                      <a:extLst>
                        <a:ext uri="{FF2B5EF4-FFF2-40B4-BE49-F238E27FC236}">
                          <a16:creationId xmlns:a16="http://schemas.microsoft.com/office/drawing/2014/main" id="{12E4B6C1-2C89-B66D-07A0-103C045C90AE}"/>
                        </a:ext>
                      </a:extLst>
                    </p:cNvPr>
                    <p:cNvSpPr/>
                    <p:nvPr/>
                  </p:nvSpPr>
                  <p:spPr>
                    <a:xfrm>
                      <a:off x="13321348"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5" name="Graphic 19">
                    <a:extLst>
                      <a:ext uri="{FF2B5EF4-FFF2-40B4-BE49-F238E27FC236}">
                        <a16:creationId xmlns:a16="http://schemas.microsoft.com/office/drawing/2014/main" id="{DEDDFA04-0CFB-B8CD-5CA5-2E528146C09A}"/>
                      </a:ext>
                    </a:extLst>
                  </p:cNvPr>
                  <p:cNvGrpSpPr/>
                  <p:nvPr/>
                </p:nvGrpSpPr>
                <p:grpSpPr>
                  <a:xfrm>
                    <a:off x="13335635" y="180341"/>
                    <a:ext cx="62865" cy="62786"/>
                    <a:chOff x="13335635" y="180341"/>
                    <a:chExt cx="62865" cy="62786"/>
                  </a:xfrm>
                </p:grpSpPr>
                <p:sp>
                  <p:nvSpPr>
                    <p:cNvPr id="746" name="Freeform 745">
                      <a:extLst>
                        <a:ext uri="{FF2B5EF4-FFF2-40B4-BE49-F238E27FC236}">
                          <a16:creationId xmlns:a16="http://schemas.microsoft.com/office/drawing/2014/main" id="{05945309-C042-D64E-2515-904BA7CDE070}"/>
                        </a:ext>
                      </a:extLst>
                    </p:cNvPr>
                    <p:cNvSpPr/>
                    <p:nvPr/>
                  </p:nvSpPr>
                  <p:spPr>
                    <a:xfrm>
                      <a:off x="13335635" y="21173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47" name="Freeform 746">
                      <a:extLst>
                        <a:ext uri="{FF2B5EF4-FFF2-40B4-BE49-F238E27FC236}">
                          <a16:creationId xmlns:a16="http://schemas.microsoft.com/office/drawing/2014/main" id="{93C621E5-6B15-1109-8C85-71F93AC1BE41}"/>
                        </a:ext>
                      </a:extLst>
                    </p:cNvPr>
                    <p:cNvSpPr/>
                    <p:nvPr/>
                  </p:nvSpPr>
                  <p:spPr>
                    <a:xfrm>
                      <a:off x="13367068"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48" name="Graphic 19">
                    <a:extLst>
                      <a:ext uri="{FF2B5EF4-FFF2-40B4-BE49-F238E27FC236}">
                        <a16:creationId xmlns:a16="http://schemas.microsoft.com/office/drawing/2014/main" id="{C692DDE0-1573-5747-8EF4-253D94AB6B25}"/>
                      </a:ext>
                    </a:extLst>
                  </p:cNvPr>
                  <p:cNvGrpSpPr/>
                  <p:nvPr/>
                </p:nvGrpSpPr>
                <p:grpSpPr>
                  <a:xfrm>
                    <a:off x="13351828" y="180341"/>
                    <a:ext cx="62864" cy="62786"/>
                    <a:chOff x="13351828" y="180341"/>
                    <a:chExt cx="62864" cy="62786"/>
                  </a:xfrm>
                </p:grpSpPr>
                <p:sp>
                  <p:nvSpPr>
                    <p:cNvPr id="749" name="Freeform 748">
                      <a:extLst>
                        <a:ext uri="{FF2B5EF4-FFF2-40B4-BE49-F238E27FC236}">
                          <a16:creationId xmlns:a16="http://schemas.microsoft.com/office/drawing/2014/main" id="{BBC75220-87D7-627F-2A6C-D1C088B5DC57}"/>
                        </a:ext>
                      </a:extLst>
                    </p:cNvPr>
                    <p:cNvSpPr/>
                    <p:nvPr/>
                  </p:nvSpPr>
                  <p:spPr>
                    <a:xfrm>
                      <a:off x="13351828" y="211734"/>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0" name="Freeform 749">
                      <a:extLst>
                        <a:ext uri="{FF2B5EF4-FFF2-40B4-BE49-F238E27FC236}">
                          <a16:creationId xmlns:a16="http://schemas.microsoft.com/office/drawing/2014/main" id="{D6885DE0-BA7C-63B4-5388-09BC4DC66E99}"/>
                        </a:ext>
                      </a:extLst>
                    </p:cNvPr>
                    <p:cNvSpPr/>
                    <p:nvPr/>
                  </p:nvSpPr>
                  <p:spPr>
                    <a:xfrm>
                      <a:off x="13383260"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1" name="Graphic 19">
                    <a:extLst>
                      <a:ext uri="{FF2B5EF4-FFF2-40B4-BE49-F238E27FC236}">
                        <a16:creationId xmlns:a16="http://schemas.microsoft.com/office/drawing/2014/main" id="{4E2DDFF4-F06C-4EA0-C443-33F2F3196AE8}"/>
                      </a:ext>
                    </a:extLst>
                  </p:cNvPr>
                  <p:cNvGrpSpPr/>
                  <p:nvPr/>
                </p:nvGrpSpPr>
                <p:grpSpPr>
                  <a:xfrm>
                    <a:off x="13368973" y="180341"/>
                    <a:ext cx="62865" cy="62786"/>
                    <a:chOff x="13368973" y="180341"/>
                    <a:chExt cx="62865" cy="62786"/>
                  </a:xfrm>
                </p:grpSpPr>
                <p:sp>
                  <p:nvSpPr>
                    <p:cNvPr id="752" name="Freeform 751">
                      <a:extLst>
                        <a:ext uri="{FF2B5EF4-FFF2-40B4-BE49-F238E27FC236}">
                          <a16:creationId xmlns:a16="http://schemas.microsoft.com/office/drawing/2014/main" id="{03207C0A-F3A8-ACE7-FEBF-D01993DDD305}"/>
                        </a:ext>
                      </a:extLst>
                    </p:cNvPr>
                    <p:cNvSpPr/>
                    <p:nvPr/>
                  </p:nvSpPr>
                  <p:spPr>
                    <a:xfrm>
                      <a:off x="13368973" y="21173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3" name="Freeform 752">
                      <a:extLst>
                        <a:ext uri="{FF2B5EF4-FFF2-40B4-BE49-F238E27FC236}">
                          <a16:creationId xmlns:a16="http://schemas.microsoft.com/office/drawing/2014/main" id="{5E8125AB-6920-A200-AFC7-A40A8EB92B2C}"/>
                        </a:ext>
                      </a:extLst>
                    </p:cNvPr>
                    <p:cNvSpPr/>
                    <p:nvPr/>
                  </p:nvSpPr>
                  <p:spPr>
                    <a:xfrm>
                      <a:off x="13400405"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4" name="Graphic 19">
                    <a:extLst>
                      <a:ext uri="{FF2B5EF4-FFF2-40B4-BE49-F238E27FC236}">
                        <a16:creationId xmlns:a16="http://schemas.microsoft.com/office/drawing/2014/main" id="{0AC52CC1-7523-FB69-E01A-8A8A93D8F34C}"/>
                      </a:ext>
                    </a:extLst>
                  </p:cNvPr>
                  <p:cNvGrpSpPr/>
                  <p:nvPr/>
                </p:nvGrpSpPr>
                <p:grpSpPr>
                  <a:xfrm>
                    <a:off x="13406120" y="180341"/>
                    <a:ext cx="63817" cy="62786"/>
                    <a:chOff x="13406120" y="180341"/>
                    <a:chExt cx="63817" cy="62786"/>
                  </a:xfrm>
                </p:grpSpPr>
                <p:sp>
                  <p:nvSpPr>
                    <p:cNvPr id="755" name="Freeform 754">
                      <a:extLst>
                        <a:ext uri="{FF2B5EF4-FFF2-40B4-BE49-F238E27FC236}">
                          <a16:creationId xmlns:a16="http://schemas.microsoft.com/office/drawing/2014/main" id="{B6E8BF01-FAD0-40B9-3D7D-70F80D822D66}"/>
                        </a:ext>
                      </a:extLst>
                    </p:cNvPr>
                    <p:cNvSpPr/>
                    <p:nvPr/>
                  </p:nvSpPr>
                  <p:spPr>
                    <a:xfrm>
                      <a:off x="13406120" y="21173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6" name="Freeform 755">
                      <a:extLst>
                        <a:ext uri="{FF2B5EF4-FFF2-40B4-BE49-F238E27FC236}">
                          <a16:creationId xmlns:a16="http://schemas.microsoft.com/office/drawing/2014/main" id="{49E9B469-9560-FBE4-6367-DD80BE0AC4CD}"/>
                        </a:ext>
                      </a:extLst>
                    </p:cNvPr>
                    <p:cNvSpPr/>
                    <p:nvPr/>
                  </p:nvSpPr>
                  <p:spPr>
                    <a:xfrm>
                      <a:off x="13438505"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57" name="Graphic 19">
                    <a:extLst>
                      <a:ext uri="{FF2B5EF4-FFF2-40B4-BE49-F238E27FC236}">
                        <a16:creationId xmlns:a16="http://schemas.microsoft.com/office/drawing/2014/main" id="{8F3A5F21-76D5-F962-A647-979A03F5436A}"/>
                      </a:ext>
                    </a:extLst>
                  </p:cNvPr>
                  <p:cNvGrpSpPr/>
                  <p:nvPr/>
                </p:nvGrpSpPr>
                <p:grpSpPr>
                  <a:xfrm>
                    <a:off x="13411835" y="180341"/>
                    <a:ext cx="62865" cy="62786"/>
                    <a:chOff x="13411835" y="180341"/>
                    <a:chExt cx="62865" cy="62786"/>
                  </a:xfrm>
                </p:grpSpPr>
                <p:sp>
                  <p:nvSpPr>
                    <p:cNvPr id="758" name="Freeform 757">
                      <a:extLst>
                        <a:ext uri="{FF2B5EF4-FFF2-40B4-BE49-F238E27FC236}">
                          <a16:creationId xmlns:a16="http://schemas.microsoft.com/office/drawing/2014/main" id="{4147A880-F899-9A11-03BF-82ACCB17CC46}"/>
                        </a:ext>
                      </a:extLst>
                    </p:cNvPr>
                    <p:cNvSpPr/>
                    <p:nvPr/>
                  </p:nvSpPr>
                  <p:spPr>
                    <a:xfrm>
                      <a:off x="13411835" y="21173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59" name="Freeform 758">
                      <a:extLst>
                        <a:ext uri="{FF2B5EF4-FFF2-40B4-BE49-F238E27FC236}">
                          <a16:creationId xmlns:a16="http://schemas.microsoft.com/office/drawing/2014/main" id="{EF7E0685-3B07-3A16-9FFA-52B92E654098}"/>
                        </a:ext>
                      </a:extLst>
                    </p:cNvPr>
                    <p:cNvSpPr/>
                    <p:nvPr/>
                  </p:nvSpPr>
                  <p:spPr>
                    <a:xfrm>
                      <a:off x="13443268"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0" name="Graphic 19">
                    <a:extLst>
                      <a:ext uri="{FF2B5EF4-FFF2-40B4-BE49-F238E27FC236}">
                        <a16:creationId xmlns:a16="http://schemas.microsoft.com/office/drawing/2014/main" id="{70D70CA2-BB61-BD3A-69AB-0C333CB71E9B}"/>
                      </a:ext>
                    </a:extLst>
                  </p:cNvPr>
                  <p:cNvGrpSpPr/>
                  <p:nvPr/>
                </p:nvGrpSpPr>
                <p:grpSpPr>
                  <a:xfrm>
                    <a:off x="13417550" y="180341"/>
                    <a:ext cx="62865" cy="62786"/>
                    <a:chOff x="13417550" y="180341"/>
                    <a:chExt cx="62865" cy="62786"/>
                  </a:xfrm>
                </p:grpSpPr>
                <p:sp>
                  <p:nvSpPr>
                    <p:cNvPr id="761" name="Freeform 760">
                      <a:extLst>
                        <a:ext uri="{FF2B5EF4-FFF2-40B4-BE49-F238E27FC236}">
                          <a16:creationId xmlns:a16="http://schemas.microsoft.com/office/drawing/2014/main" id="{0573A2D9-29DC-71C1-02F5-679F0A923DA7}"/>
                        </a:ext>
                      </a:extLst>
                    </p:cNvPr>
                    <p:cNvSpPr/>
                    <p:nvPr/>
                  </p:nvSpPr>
                  <p:spPr>
                    <a:xfrm>
                      <a:off x="13417550" y="21173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2" name="Freeform 761">
                      <a:extLst>
                        <a:ext uri="{FF2B5EF4-FFF2-40B4-BE49-F238E27FC236}">
                          <a16:creationId xmlns:a16="http://schemas.microsoft.com/office/drawing/2014/main" id="{D1CB0D4D-51E0-52EE-5FBF-785216BE1C61}"/>
                        </a:ext>
                      </a:extLst>
                    </p:cNvPr>
                    <p:cNvSpPr/>
                    <p:nvPr/>
                  </p:nvSpPr>
                  <p:spPr>
                    <a:xfrm>
                      <a:off x="13448983"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3" name="Graphic 19">
                    <a:extLst>
                      <a:ext uri="{FF2B5EF4-FFF2-40B4-BE49-F238E27FC236}">
                        <a16:creationId xmlns:a16="http://schemas.microsoft.com/office/drawing/2014/main" id="{4C5B53F3-5F86-917A-20D9-0BDBD2F8E41C}"/>
                      </a:ext>
                    </a:extLst>
                  </p:cNvPr>
                  <p:cNvGrpSpPr/>
                  <p:nvPr/>
                </p:nvGrpSpPr>
                <p:grpSpPr>
                  <a:xfrm>
                    <a:off x="13422313" y="180341"/>
                    <a:ext cx="62865" cy="62786"/>
                    <a:chOff x="13422313" y="180341"/>
                    <a:chExt cx="62865" cy="62786"/>
                  </a:xfrm>
                </p:grpSpPr>
                <p:sp>
                  <p:nvSpPr>
                    <p:cNvPr id="764" name="Freeform 763">
                      <a:extLst>
                        <a:ext uri="{FF2B5EF4-FFF2-40B4-BE49-F238E27FC236}">
                          <a16:creationId xmlns:a16="http://schemas.microsoft.com/office/drawing/2014/main" id="{A94DEEF6-1316-5399-5C63-95FDBAE2CE15}"/>
                        </a:ext>
                      </a:extLst>
                    </p:cNvPr>
                    <p:cNvSpPr/>
                    <p:nvPr/>
                  </p:nvSpPr>
                  <p:spPr>
                    <a:xfrm>
                      <a:off x="13422313" y="21173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5" name="Freeform 764">
                      <a:extLst>
                        <a:ext uri="{FF2B5EF4-FFF2-40B4-BE49-F238E27FC236}">
                          <a16:creationId xmlns:a16="http://schemas.microsoft.com/office/drawing/2014/main" id="{9C25883A-5130-E150-4DBF-B7DB0AAFC536}"/>
                        </a:ext>
                      </a:extLst>
                    </p:cNvPr>
                    <p:cNvSpPr/>
                    <p:nvPr/>
                  </p:nvSpPr>
                  <p:spPr>
                    <a:xfrm>
                      <a:off x="13453745"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6" name="Graphic 19">
                    <a:extLst>
                      <a:ext uri="{FF2B5EF4-FFF2-40B4-BE49-F238E27FC236}">
                        <a16:creationId xmlns:a16="http://schemas.microsoft.com/office/drawing/2014/main" id="{11962F60-3A8E-C289-4EAB-3E9E8AFF8BCF}"/>
                      </a:ext>
                    </a:extLst>
                  </p:cNvPr>
                  <p:cNvGrpSpPr/>
                  <p:nvPr/>
                </p:nvGrpSpPr>
                <p:grpSpPr>
                  <a:xfrm>
                    <a:off x="13424218" y="180341"/>
                    <a:ext cx="62865" cy="62786"/>
                    <a:chOff x="13424218" y="180341"/>
                    <a:chExt cx="62865" cy="62786"/>
                  </a:xfrm>
                </p:grpSpPr>
                <p:sp>
                  <p:nvSpPr>
                    <p:cNvPr id="767" name="Freeform 766">
                      <a:extLst>
                        <a:ext uri="{FF2B5EF4-FFF2-40B4-BE49-F238E27FC236}">
                          <a16:creationId xmlns:a16="http://schemas.microsoft.com/office/drawing/2014/main" id="{025345FB-B6F0-E0EA-D9E3-FD6A4187AB85}"/>
                        </a:ext>
                      </a:extLst>
                    </p:cNvPr>
                    <p:cNvSpPr/>
                    <p:nvPr/>
                  </p:nvSpPr>
                  <p:spPr>
                    <a:xfrm>
                      <a:off x="13424218" y="21173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68" name="Freeform 767">
                      <a:extLst>
                        <a:ext uri="{FF2B5EF4-FFF2-40B4-BE49-F238E27FC236}">
                          <a16:creationId xmlns:a16="http://schemas.microsoft.com/office/drawing/2014/main" id="{807F621C-493C-12A1-FBD8-6ABD053BF547}"/>
                        </a:ext>
                      </a:extLst>
                    </p:cNvPr>
                    <p:cNvSpPr/>
                    <p:nvPr/>
                  </p:nvSpPr>
                  <p:spPr>
                    <a:xfrm>
                      <a:off x="13455650"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69" name="Graphic 19">
                    <a:extLst>
                      <a:ext uri="{FF2B5EF4-FFF2-40B4-BE49-F238E27FC236}">
                        <a16:creationId xmlns:a16="http://schemas.microsoft.com/office/drawing/2014/main" id="{05BE10F8-3B35-6D98-61FF-2D26822562EC}"/>
                      </a:ext>
                    </a:extLst>
                  </p:cNvPr>
                  <p:cNvGrpSpPr/>
                  <p:nvPr/>
                </p:nvGrpSpPr>
                <p:grpSpPr>
                  <a:xfrm>
                    <a:off x="13440410" y="180341"/>
                    <a:ext cx="63817" cy="62786"/>
                    <a:chOff x="13440410" y="180341"/>
                    <a:chExt cx="63817" cy="62786"/>
                  </a:xfrm>
                </p:grpSpPr>
                <p:sp>
                  <p:nvSpPr>
                    <p:cNvPr id="770" name="Freeform 769">
                      <a:extLst>
                        <a:ext uri="{FF2B5EF4-FFF2-40B4-BE49-F238E27FC236}">
                          <a16:creationId xmlns:a16="http://schemas.microsoft.com/office/drawing/2014/main" id="{F504E732-74A7-6A9C-B0E2-7D7D57C4CB6B}"/>
                        </a:ext>
                      </a:extLst>
                    </p:cNvPr>
                    <p:cNvSpPr/>
                    <p:nvPr/>
                  </p:nvSpPr>
                  <p:spPr>
                    <a:xfrm>
                      <a:off x="13440410" y="21173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1" name="Freeform 770">
                      <a:extLst>
                        <a:ext uri="{FF2B5EF4-FFF2-40B4-BE49-F238E27FC236}">
                          <a16:creationId xmlns:a16="http://schemas.microsoft.com/office/drawing/2014/main" id="{BE1D64BF-E5B8-F099-5426-369F3B884CD8}"/>
                        </a:ext>
                      </a:extLst>
                    </p:cNvPr>
                    <p:cNvSpPr/>
                    <p:nvPr/>
                  </p:nvSpPr>
                  <p:spPr>
                    <a:xfrm>
                      <a:off x="13472795"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2" name="Graphic 19">
                    <a:extLst>
                      <a:ext uri="{FF2B5EF4-FFF2-40B4-BE49-F238E27FC236}">
                        <a16:creationId xmlns:a16="http://schemas.microsoft.com/office/drawing/2014/main" id="{CBE91CAC-1DC5-9A66-ED5E-D81ECEE8482E}"/>
                      </a:ext>
                    </a:extLst>
                  </p:cNvPr>
                  <p:cNvGrpSpPr/>
                  <p:nvPr/>
                </p:nvGrpSpPr>
                <p:grpSpPr>
                  <a:xfrm>
                    <a:off x="13446125" y="180341"/>
                    <a:ext cx="62865" cy="62786"/>
                    <a:chOff x="13446125" y="180341"/>
                    <a:chExt cx="62865" cy="62786"/>
                  </a:xfrm>
                </p:grpSpPr>
                <p:sp>
                  <p:nvSpPr>
                    <p:cNvPr id="773" name="Freeform 772">
                      <a:extLst>
                        <a:ext uri="{FF2B5EF4-FFF2-40B4-BE49-F238E27FC236}">
                          <a16:creationId xmlns:a16="http://schemas.microsoft.com/office/drawing/2014/main" id="{FE6BCC8A-B3DE-0FF5-206D-7ADF68B29A76}"/>
                        </a:ext>
                      </a:extLst>
                    </p:cNvPr>
                    <p:cNvSpPr/>
                    <p:nvPr/>
                  </p:nvSpPr>
                  <p:spPr>
                    <a:xfrm>
                      <a:off x="13446125" y="21173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4" name="Freeform 773">
                      <a:extLst>
                        <a:ext uri="{FF2B5EF4-FFF2-40B4-BE49-F238E27FC236}">
                          <a16:creationId xmlns:a16="http://schemas.microsoft.com/office/drawing/2014/main" id="{B074B89E-93B5-2CF6-C2E9-42943E99C873}"/>
                        </a:ext>
                      </a:extLst>
                    </p:cNvPr>
                    <p:cNvSpPr/>
                    <p:nvPr/>
                  </p:nvSpPr>
                  <p:spPr>
                    <a:xfrm>
                      <a:off x="13477558"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5" name="Graphic 19">
                    <a:extLst>
                      <a:ext uri="{FF2B5EF4-FFF2-40B4-BE49-F238E27FC236}">
                        <a16:creationId xmlns:a16="http://schemas.microsoft.com/office/drawing/2014/main" id="{26DCB89C-4A65-83E7-4CCC-ED85A90653F3}"/>
                      </a:ext>
                    </a:extLst>
                  </p:cNvPr>
                  <p:cNvGrpSpPr/>
                  <p:nvPr/>
                </p:nvGrpSpPr>
                <p:grpSpPr>
                  <a:xfrm>
                    <a:off x="13450888" y="180341"/>
                    <a:ext cx="62865" cy="62786"/>
                    <a:chOff x="13450888" y="180341"/>
                    <a:chExt cx="62865" cy="62786"/>
                  </a:xfrm>
                </p:grpSpPr>
                <p:sp>
                  <p:nvSpPr>
                    <p:cNvPr id="776" name="Freeform 775">
                      <a:extLst>
                        <a:ext uri="{FF2B5EF4-FFF2-40B4-BE49-F238E27FC236}">
                          <a16:creationId xmlns:a16="http://schemas.microsoft.com/office/drawing/2014/main" id="{8DD8784C-7586-DD86-FE6D-B1BE1200235C}"/>
                        </a:ext>
                      </a:extLst>
                    </p:cNvPr>
                    <p:cNvSpPr/>
                    <p:nvPr/>
                  </p:nvSpPr>
                  <p:spPr>
                    <a:xfrm>
                      <a:off x="13450888" y="21173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77" name="Freeform 776">
                      <a:extLst>
                        <a:ext uri="{FF2B5EF4-FFF2-40B4-BE49-F238E27FC236}">
                          <a16:creationId xmlns:a16="http://schemas.microsoft.com/office/drawing/2014/main" id="{3D4458E0-809D-DD1A-728D-285CEE92EC2E}"/>
                        </a:ext>
                      </a:extLst>
                    </p:cNvPr>
                    <p:cNvSpPr/>
                    <p:nvPr/>
                  </p:nvSpPr>
                  <p:spPr>
                    <a:xfrm>
                      <a:off x="13482320"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78" name="Graphic 19">
                    <a:extLst>
                      <a:ext uri="{FF2B5EF4-FFF2-40B4-BE49-F238E27FC236}">
                        <a16:creationId xmlns:a16="http://schemas.microsoft.com/office/drawing/2014/main" id="{94C4721F-C21F-C0CF-002D-04BF53711976}"/>
                      </a:ext>
                    </a:extLst>
                  </p:cNvPr>
                  <p:cNvGrpSpPr/>
                  <p:nvPr/>
                </p:nvGrpSpPr>
                <p:grpSpPr>
                  <a:xfrm>
                    <a:off x="13462318" y="180341"/>
                    <a:ext cx="62865" cy="62786"/>
                    <a:chOff x="13462318" y="180341"/>
                    <a:chExt cx="62865" cy="62786"/>
                  </a:xfrm>
                </p:grpSpPr>
                <p:sp>
                  <p:nvSpPr>
                    <p:cNvPr id="779" name="Freeform 778">
                      <a:extLst>
                        <a:ext uri="{FF2B5EF4-FFF2-40B4-BE49-F238E27FC236}">
                          <a16:creationId xmlns:a16="http://schemas.microsoft.com/office/drawing/2014/main" id="{685B5A26-65FE-9F8B-04B5-C8609E2DDF85}"/>
                        </a:ext>
                      </a:extLst>
                    </p:cNvPr>
                    <p:cNvSpPr/>
                    <p:nvPr/>
                  </p:nvSpPr>
                  <p:spPr>
                    <a:xfrm>
                      <a:off x="13462318" y="21173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0" name="Freeform 779">
                      <a:extLst>
                        <a:ext uri="{FF2B5EF4-FFF2-40B4-BE49-F238E27FC236}">
                          <a16:creationId xmlns:a16="http://schemas.microsoft.com/office/drawing/2014/main" id="{AD028355-EFB3-ECD6-DD41-D023C51A7A79}"/>
                        </a:ext>
                      </a:extLst>
                    </p:cNvPr>
                    <p:cNvSpPr/>
                    <p:nvPr/>
                  </p:nvSpPr>
                  <p:spPr>
                    <a:xfrm>
                      <a:off x="13493750"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1" name="Graphic 19">
                    <a:extLst>
                      <a:ext uri="{FF2B5EF4-FFF2-40B4-BE49-F238E27FC236}">
                        <a16:creationId xmlns:a16="http://schemas.microsoft.com/office/drawing/2014/main" id="{36FDF68C-2B7C-F8F1-FC19-884CE560D5C3}"/>
                      </a:ext>
                    </a:extLst>
                  </p:cNvPr>
                  <p:cNvGrpSpPr/>
                  <p:nvPr/>
                </p:nvGrpSpPr>
                <p:grpSpPr>
                  <a:xfrm>
                    <a:off x="13482320" y="190806"/>
                    <a:ext cx="63817" cy="62786"/>
                    <a:chOff x="13482320" y="190806"/>
                    <a:chExt cx="63817" cy="62786"/>
                  </a:xfrm>
                </p:grpSpPr>
                <p:sp>
                  <p:nvSpPr>
                    <p:cNvPr id="782" name="Freeform 781">
                      <a:extLst>
                        <a:ext uri="{FF2B5EF4-FFF2-40B4-BE49-F238E27FC236}">
                          <a16:creationId xmlns:a16="http://schemas.microsoft.com/office/drawing/2014/main" id="{B1552D32-991C-B699-F5E0-C9A694477983}"/>
                        </a:ext>
                      </a:extLst>
                    </p:cNvPr>
                    <p:cNvSpPr/>
                    <p:nvPr/>
                  </p:nvSpPr>
                  <p:spPr>
                    <a:xfrm>
                      <a:off x="13482320" y="22219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3" name="Freeform 782">
                      <a:extLst>
                        <a:ext uri="{FF2B5EF4-FFF2-40B4-BE49-F238E27FC236}">
                          <a16:creationId xmlns:a16="http://schemas.microsoft.com/office/drawing/2014/main" id="{624E3240-254D-21F3-D656-5290A0185600}"/>
                        </a:ext>
                      </a:extLst>
                    </p:cNvPr>
                    <p:cNvSpPr/>
                    <p:nvPr/>
                  </p:nvSpPr>
                  <p:spPr>
                    <a:xfrm>
                      <a:off x="13514705"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4" name="Graphic 19">
                    <a:extLst>
                      <a:ext uri="{FF2B5EF4-FFF2-40B4-BE49-F238E27FC236}">
                        <a16:creationId xmlns:a16="http://schemas.microsoft.com/office/drawing/2014/main" id="{D43976E0-0BF3-B65D-8FF7-F8E07AEFF878}"/>
                      </a:ext>
                    </a:extLst>
                  </p:cNvPr>
                  <p:cNvGrpSpPr/>
                  <p:nvPr/>
                </p:nvGrpSpPr>
                <p:grpSpPr>
                  <a:xfrm>
                    <a:off x="13487083" y="190806"/>
                    <a:ext cx="63817" cy="62786"/>
                    <a:chOff x="13487083" y="190806"/>
                    <a:chExt cx="63817" cy="62786"/>
                  </a:xfrm>
                </p:grpSpPr>
                <p:sp>
                  <p:nvSpPr>
                    <p:cNvPr id="785" name="Freeform 784">
                      <a:extLst>
                        <a:ext uri="{FF2B5EF4-FFF2-40B4-BE49-F238E27FC236}">
                          <a16:creationId xmlns:a16="http://schemas.microsoft.com/office/drawing/2014/main" id="{F110D61D-5487-C428-B700-9E24CB62C21D}"/>
                        </a:ext>
                      </a:extLst>
                    </p:cNvPr>
                    <p:cNvSpPr/>
                    <p:nvPr/>
                  </p:nvSpPr>
                  <p:spPr>
                    <a:xfrm>
                      <a:off x="13487083" y="22219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6" name="Freeform 785">
                      <a:extLst>
                        <a:ext uri="{FF2B5EF4-FFF2-40B4-BE49-F238E27FC236}">
                          <a16:creationId xmlns:a16="http://schemas.microsoft.com/office/drawing/2014/main" id="{4DC71AFF-95F5-453F-947E-23AB0CC6C338}"/>
                        </a:ext>
                      </a:extLst>
                    </p:cNvPr>
                    <p:cNvSpPr/>
                    <p:nvPr/>
                  </p:nvSpPr>
                  <p:spPr>
                    <a:xfrm>
                      <a:off x="13519468"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87" name="Graphic 19">
                    <a:extLst>
                      <a:ext uri="{FF2B5EF4-FFF2-40B4-BE49-F238E27FC236}">
                        <a16:creationId xmlns:a16="http://schemas.microsoft.com/office/drawing/2014/main" id="{1F51FA36-BD10-B2E8-4679-7421FBEC4BA6}"/>
                      </a:ext>
                    </a:extLst>
                  </p:cNvPr>
                  <p:cNvGrpSpPr/>
                  <p:nvPr/>
                </p:nvGrpSpPr>
                <p:grpSpPr>
                  <a:xfrm>
                    <a:off x="13489940" y="190806"/>
                    <a:ext cx="62864" cy="62786"/>
                    <a:chOff x="13489940" y="190806"/>
                    <a:chExt cx="62864" cy="62786"/>
                  </a:xfrm>
                </p:grpSpPr>
                <p:sp>
                  <p:nvSpPr>
                    <p:cNvPr id="788" name="Freeform 787">
                      <a:extLst>
                        <a:ext uri="{FF2B5EF4-FFF2-40B4-BE49-F238E27FC236}">
                          <a16:creationId xmlns:a16="http://schemas.microsoft.com/office/drawing/2014/main" id="{40444111-FB15-27C4-A330-8793BF797D36}"/>
                        </a:ext>
                      </a:extLst>
                    </p:cNvPr>
                    <p:cNvSpPr/>
                    <p:nvPr/>
                  </p:nvSpPr>
                  <p:spPr>
                    <a:xfrm>
                      <a:off x="13489940" y="22219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89" name="Freeform 788">
                      <a:extLst>
                        <a:ext uri="{FF2B5EF4-FFF2-40B4-BE49-F238E27FC236}">
                          <a16:creationId xmlns:a16="http://schemas.microsoft.com/office/drawing/2014/main" id="{595C6AA5-0DAB-9157-FA97-FB6BB46E41EA}"/>
                        </a:ext>
                      </a:extLst>
                    </p:cNvPr>
                    <p:cNvSpPr/>
                    <p:nvPr/>
                  </p:nvSpPr>
                  <p:spPr>
                    <a:xfrm>
                      <a:off x="13521373"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0" name="Graphic 19">
                    <a:extLst>
                      <a:ext uri="{FF2B5EF4-FFF2-40B4-BE49-F238E27FC236}">
                        <a16:creationId xmlns:a16="http://schemas.microsoft.com/office/drawing/2014/main" id="{66728FA4-D068-C4AB-0D5B-48A9E52128C5}"/>
                      </a:ext>
                    </a:extLst>
                  </p:cNvPr>
                  <p:cNvGrpSpPr/>
                  <p:nvPr/>
                </p:nvGrpSpPr>
                <p:grpSpPr>
                  <a:xfrm>
                    <a:off x="13517563" y="190806"/>
                    <a:ext cx="63817" cy="62786"/>
                    <a:chOff x="13517563" y="190806"/>
                    <a:chExt cx="63817" cy="62786"/>
                  </a:xfrm>
                </p:grpSpPr>
                <p:sp>
                  <p:nvSpPr>
                    <p:cNvPr id="791" name="Freeform 790">
                      <a:extLst>
                        <a:ext uri="{FF2B5EF4-FFF2-40B4-BE49-F238E27FC236}">
                          <a16:creationId xmlns:a16="http://schemas.microsoft.com/office/drawing/2014/main" id="{A511506E-C021-6EED-071F-652F0A425319}"/>
                        </a:ext>
                      </a:extLst>
                    </p:cNvPr>
                    <p:cNvSpPr/>
                    <p:nvPr/>
                  </p:nvSpPr>
                  <p:spPr>
                    <a:xfrm>
                      <a:off x="13517563" y="22219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92" name="Freeform 791">
                      <a:extLst>
                        <a:ext uri="{FF2B5EF4-FFF2-40B4-BE49-F238E27FC236}">
                          <a16:creationId xmlns:a16="http://schemas.microsoft.com/office/drawing/2014/main" id="{7199DD72-686A-FA8E-CE53-22F6A9F49DDF}"/>
                        </a:ext>
                      </a:extLst>
                    </p:cNvPr>
                    <p:cNvSpPr/>
                    <p:nvPr/>
                  </p:nvSpPr>
                  <p:spPr>
                    <a:xfrm>
                      <a:off x="13548995"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3" name="Graphic 19">
                    <a:extLst>
                      <a:ext uri="{FF2B5EF4-FFF2-40B4-BE49-F238E27FC236}">
                        <a16:creationId xmlns:a16="http://schemas.microsoft.com/office/drawing/2014/main" id="{A158630A-66C1-9EA9-653F-02C930F36FCE}"/>
                      </a:ext>
                    </a:extLst>
                  </p:cNvPr>
                  <p:cNvGrpSpPr/>
                  <p:nvPr/>
                </p:nvGrpSpPr>
                <p:grpSpPr>
                  <a:xfrm>
                    <a:off x="13537565" y="190806"/>
                    <a:ext cx="63817" cy="62786"/>
                    <a:chOff x="13537565" y="190806"/>
                    <a:chExt cx="63817" cy="62786"/>
                  </a:xfrm>
                </p:grpSpPr>
                <p:sp>
                  <p:nvSpPr>
                    <p:cNvPr id="794" name="Freeform 793">
                      <a:extLst>
                        <a:ext uri="{FF2B5EF4-FFF2-40B4-BE49-F238E27FC236}">
                          <a16:creationId xmlns:a16="http://schemas.microsoft.com/office/drawing/2014/main" id="{7B2CD81B-4DE3-E131-B1CB-2677B2C5BB2D}"/>
                        </a:ext>
                      </a:extLst>
                    </p:cNvPr>
                    <p:cNvSpPr/>
                    <p:nvPr/>
                  </p:nvSpPr>
                  <p:spPr>
                    <a:xfrm>
                      <a:off x="13537565" y="222199"/>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95" name="Freeform 794">
                      <a:extLst>
                        <a:ext uri="{FF2B5EF4-FFF2-40B4-BE49-F238E27FC236}">
                          <a16:creationId xmlns:a16="http://schemas.microsoft.com/office/drawing/2014/main" id="{7A3F1EAA-72B6-3715-C593-D5608F8EB24F}"/>
                        </a:ext>
                      </a:extLst>
                    </p:cNvPr>
                    <p:cNvSpPr/>
                    <p:nvPr/>
                  </p:nvSpPr>
                  <p:spPr>
                    <a:xfrm>
                      <a:off x="13569950"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6" name="Graphic 19">
                    <a:extLst>
                      <a:ext uri="{FF2B5EF4-FFF2-40B4-BE49-F238E27FC236}">
                        <a16:creationId xmlns:a16="http://schemas.microsoft.com/office/drawing/2014/main" id="{71CEA2C1-E191-F94C-1EB3-55D76620E409}"/>
                      </a:ext>
                    </a:extLst>
                  </p:cNvPr>
                  <p:cNvGrpSpPr/>
                  <p:nvPr/>
                </p:nvGrpSpPr>
                <p:grpSpPr>
                  <a:xfrm>
                    <a:off x="13543280" y="190806"/>
                    <a:ext cx="62865" cy="62786"/>
                    <a:chOff x="13543280" y="190806"/>
                    <a:chExt cx="62865" cy="62786"/>
                  </a:xfrm>
                </p:grpSpPr>
                <p:sp>
                  <p:nvSpPr>
                    <p:cNvPr id="797" name="Freeform 796">
                      <a:extLst>
                        <a:ext uri="{FF2B5EF4-FFF2-40B4-BE49-F238E27FC236}">
                          <a16:creationId xmlns:a16="http://schemas.microsoft.com/office/drawing/2014/main" id="{F9AE5282-9BD5-B764-9F27-D1377C6CE48B}"/>
                        </a:ext>
                      </a:extLst>
                    </p:cNvPr>
                    <p:cNvSpPr/>
                    <p:nvPr/>
                  </p:nvSpPr>
                  <p:spPr>
                    <a:xfrm>
                      <a:off x="13543280" y="22219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798" name="Freeform 797">
                      <a:extLst>
                        <a:ext uri="{FF2B5EF4-FFF2-40B4-BE49-F238E27FC236}">
                          <a16:creationId xmlns:a16="http://schemas.microsoft.com/office/drawing/2014/main" id="{96F25082-7AC7-27EB-0631-44F202E5484E}"/>
                        </a:ext>
                      </a:extLst>
                    </p:cNvPr>
                    <p:cNvSpPr/>
                    <p:nvPr/>
                  </p:nvSpPr>
                  <p:spPr>
                    <a:xfrm>
                      <a:off x="13574713"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799" name="Graphic 19">
                    <a:extLst>
                      <a:ext uri="{FF2B5EF4-FFF2-40B4-BE49-F238E27FC236}">
                        <a16:creationId xmlns:a16="http://schemas.microsoft.com/office/drawing/2014/main" id="{0BC556E1-742D-C882-A98B-9F250AAD6861}"/>
                      </a:ext>
                    </a:extLst>
                  </p:cNvPr>
                  <p:cNvGrpSpPr/>
                  <p:nvPr/>
                </p:nvGrpSpPr>
                <p:grpSpPr>
                  <a:xfrm>
                    <a:off x="13548043" y="190806"/>
                    <a:ext cx="62865" cy="62786"/>
                    <a:chOff x="13548043" y="190806"/>
                    <a:chExt cx="62865" cy="62786"/>
                  </a:xfrm>
                </p:grpSpPr>
                <p:sp>
                  <p:nvSpPr>
                    <p:cNvPr id="800" name="Freeform 799">
                      <a:extLst>
                        <a:ext uri="{FF2B5EF4-FFF2-40B4-BE49-F238E27FC236}">
                          <a16:creationId xmlns:a16="http://schemas.microsoft.com/office/drawing/2014/main" id="{E0F30B32-5AE5-5B4A-1C18-A369F2A48C77}"/>
                        </a:ext>
                      </a:extLst>
                    </p:cNvPr>
                    <p:cNvSpPr/>
                    <p:nvPr/>
                  </p:nvSpPr>
                  <p:spPr>
                    <a:xfrm>
                      <a:off x="13548043" y="22219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01" name="Freeform 800">
                      <a:extLst>
                        <a:ext uri="{FF2B5EF4-FFF2-40B4-BE49-F238E27FC236}">
                          <a16:creationId xmlns:a16="http://schemas.microsoft.com/office/drawing/2014/main" id="{C7051995-11A3-509F-3041-5AAF118C3C50}"/>
                        </a:ext>
                      </a:extLst>
                    </p:cNvPr>
                    <p:cNvSpPr/>
                    <p:nvPr/>
                  </p:nvSpPr>
                  <p:spPr>
                    <a:xfrm>
                      <a:off x="13579475"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2" name="Graphic 19">
                    <a:extLst>
                      <a:ext uri="{FF2B5EF4-FFF2-40B4-BE49-F238E27FC236}">
                        <a16:creationId xmlns:a16="http://schemas.microsoft.com/office/drawing/2014/main" id="{4902D3C6-AB53-9F30-56CA-8B42939B522E}"/>
                      </a:ext>
                    </a:extLst>
                  </p:cNvPr>
                  <p:cNvGrpSpPr/>
                  <p:nvPr/>
                </p:nvGrpSpPr>
                <p:grpSpPr>
                  <a:xfrm>
                    <a:off x="13550900" y="190806"/>
                    <a:ext cx="62865" cy="62786"/>
                    <a:chOff x="13550900" y="190806"/>
                    <a:chExt cx="62865" cy="62786"/>
                  </a:xfrm>
                </p:grpSpPr>
                <p:sp>
                  <p:nvSpPr>
                    <p:cNvPr id="803" name="Freeform 802">
                      <a:extLst>
                        <a:ext uri="{FF2B5EF4-FFF2-40B4-BE49-F238E27FC236}">
                          <a16:creationId xmlns:a16="http://schemas.microsoft.com/office/drawing/2014/main" id="{499D4AF5-4CFB-E418-DBD9-CC170A7A8D34}"/>
                        </a:ext>
                      </a:extLst>
                    </p:cNvPr>
                    <p:cNvSpPr/>
                    <p:nvPr/>
                  </p:nvSpPr>
                  <p:spPr>
                    <a:xfrm>
                      <a:off x="13550900" y="22219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04" name="Freeform 803">
                      <a:extLst>
                        <a:ext uri="{FF2B5EF4-FFF2-40B4-BE49-F238E27FC236}">
                          <a16:creationId xmlns:a16="http://schemas.microsoft.com/office/drawing/2014/main" id="{B306006F-E503-0809-F0E2-195ED563E17B}"/>
                        </a:ext>
                      </a:extLst>
                    </p:cNvPr>
                    <p:cNvSpPr/>
                    <p:nvPr/>
                  </p:nvSpPr>
                  <p:spPr>
                    <a:xfrm>
                      <a:off x="13582333"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5" name="Graphic 19">
                    <a:extLst>
                      <a:ext uri="{FF2B5EF4-FFF2-40B4-BE49-F238E27FC236}">
                        <a16:creationId xmlns:a16="http://schemas.microsoft.com/office/drawing/2014/main" id="{19C4312A-32CC-C9DC-8660-440B6D122D28}"/>
                      </a:ext>
                    </a:extLst>
                  </p:cNvPr>
                  <p:cNvGrpSpPr/>
                  <p:nvPr/>
                </p:nvGrpSpPr>
                <p:grpSpPr>
                  <a:xfrm>
                    <a:off x="13562330" y="190806"/>
                    <a:ext cx="62865" cy="62786"/>
                    <a:chOff x="13562330" y="190806"/>
                    <a:chExt cx="62865" cy="62786"/>
                  </a:xfrm>
                </p:grpSpPr>
                <p:sp>
                  <p:nvSpPr>
                    <p:cNvPr id="806" name="Freeform 805">
                      <a:extLst>
                        <a:ext uri="{FF2B5EF4-FFF2-40B4-BE49-F238E27FC236}">
                          <a16:creationId xmlns:a16="http://schemas.microsoft.com/office/drawing/2014/main" id="{E78FC69F-1726-C27E-715B-1BFABCAB2DEB}"/>
                        </a:ext>
                      </a:extLst>
                    </p:cNvPr>
                    <p:cNvSpPr/>
                    <p:nvPr/>
                  </p:nvSpPr>
                  <p:spPr>
                    <a:xfrm>
                      <a:off x="13562330" y="22219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07" name="Freeform 806">
                      <a:extLst>
                        <a:ext uri="{FF2B5EF4-FFF2-40B4-BE49-F238E27FC236}">
                          <a16:creationId xmlns:a16="http://schemas.microsoft.com/office/drawing/2014/main" id="{364E766A-30C3-B1CB-5ACE-ED19C6BFE630}"/>
                        </a:ext>
                      </a:extLst>
                    </p:cNvPr>
                    <p:cNvSpPr/>
                    <p:nvPr/>
                  </p:nvSpPr>
                  <p:spPr>
                    <a:xfrm>
                      <a:off x="13593763"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08" name="Graphic 19">
                    <a:extLst>
                      <a:ext uri="{FF2B5EF4-FFF2-40B4-BE49-F238E27FC236}">
                        <a16:creationId xmlns:a16="http://schemas.microsoft.com/office/drawing/2014/main" id="{58F7BEB9-3D24-0BA9-9D11-0E27A28F9BCA}"/>
                      </a:ext>
                    </a:extLst>
                  </p:cNvPr>
                  <p:cNvGrpSpPr/>
                  <p:nvPr/>
                </p:nvGrpSpPr>
                <p:grpSpPr>
                  <a:xfrm>
                    <a:off x="13566140" y="190806"/>
                    <a:ext cx="63817" cy="62786"/>
                    <a:chOff x="13566140" y="190806"/>
                    <a:chExt cx="63817" cy="62786"/>
                  </a:xfrm>
                </p:grpSpPr>
                <p:sp>
                  <p:nvSpPr>
                    <p:cNvPr id="809" name="Freeform 808">
                      <a:extLst>
                        <a:ext uri="{FF2B5EF4-FFF2-40B4-BE49-F238E27FC236}">
                          <a16:creationId xmlns:a16="http://schemas.microsoft.com/office/drawing/2014/main" id="{F97F41FA-B5E9-F998-39DF-B48D0A0E1E57}"/>
                        </a:ext>
                      </a:extLst>
                    </p:cNvPr>
                    <p:cNvSpPr/>
                    <p:nvPr/>
                  </p:nvSpPr>
                  <p:spPr>
                    <a:xfrm>
                      <a:off x="13566140" y="222199"/>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10" name="Freeform 809">
                      <a:extLst>
                        <a:ext uri="{FF2B5EF4-FFF2-40B4-BE49-F238E27FC236}">
                          <a16:creationId xmlns:a16="http://schemas.microsoft.com/office/drawing/2014/main" id="{11EA55A5-22D9-8D4C-803F-9BED6FD5D27D}"/>
                        </a:ext>
                      </a:extLst>
                    </p:cNvPr>
                    <p:cNvSpPr/>
                    <p:nvPr/>
                  </p:nvSpPr>
                  <p:spPr>
                    <a:xfrm>
                      <a:off x="13597573"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1" name="Graphic 19">
                    <a:extLst>
                      <a:ext uri="{FF2B5EF4-FFF2-40B4-BE49-F238E27FC236}">
                        <a16:creationId xmlns:a16="http://schemas.microsoft.com/office/drawing/2014/main" id="{A1E1F4EE-4A10-5AD2-8100-BA433A579762}"/>
                      </a:ext>
                    </a:extLst>
                  </p:cNvPr>
                  <p:cNvGrpSpPr/>
                  <p:nvPr/>
                </p:nvGrpSpPr>
                <p:grpSpPr>
                  <a:xfrm>
                    <a:off x="13570903" y="190806"/>
                    <a:ext cx="62864" cy="62786"/>
                    <a:chOff x="13570903" y="190806"/>
                    <a:chExt cx="62864" cy="62786"/>
                  </a:xfrm>
                </p:grpSpPr>
                <p:sp>
                  <p:nvSpPr>
                    <p:cNvPr id="812" name="Freeform 811">
                      <a:extLst>
                        <a:ext uri="{FF2B5EF4-FFF2-40B4-BE49-F238E27FC236}">
                          <a16:creationId xmlns:a16="http://schemas.microsoft.com/office/drawing/2014/main" id="{CF1A0341-BF12-FBBF-AB43-E4D0CD21B21B}"/>
                        </a:ext>
                      </a:extLst>
                    </p:cNvPr>
                    <p:cNvSpPr/>
                    <p:nvPr/>
                  </p:nvSpPr>
                  <p:spPr>
                    <a:xfrm>
                      <a:off x="13570903" y="22219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13" name="Freeform 812">
                      <a:extLst>
                        <a:ext uri="{FF2B5EF4-FFF2-40B4-BE49-F238E27FC236}">
                          <a16:creationId xmlns:a16="http://schemas.microsoft.com/office/drawing/2014/main" id="{27993B61-F28F-C847-F4D3-98842D9B0F77}"/>
                        </a:ext>
                      </a:extLst>
                    </p:cNvPr>
                    <p:cNvSpPr/>
                    <p:nvPr/>
                  </p:nvSpPr>
                  <p:spPr>
                    <a:xfrm>
                      <a:off x="13602335"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4" name="Graphic 19">
                    <a:extLst>
                      <a:ext uri="{FF2B5EF4-FFF2-40B4-BE49-F238E27FC236}">
                        <a16:creationId xmlns:a16="http://schemas.microsoft.com/office/drawing/2014/main" id="{5ED03D8C-711B-498E-CCE2-C980079BAE54}"/>
                      </a:ext>
                    </a:extLst>
                  </p:cNvPr>
                  <p:cNvGrpSpPr/>
                  <p:nvPr/>
                </p:nvGrpSpPr>
                <p:grpSpPr>
                  <a:xfrm>
                    <a:off x="13572808" y="190806"/>
                    <a:ext cx="62864" cy="62786"/>
                    <a:chOff x="13572808" y="190806"/>
                    <a:chExt cx="62864" cy="62786"/>
                  </a:xfrm>
                </p:grpSpPr>
                <p:sp>
                  <p:nvSpPr>
                    <p:cNvPr id="815" name="Freeform 814">
                      <a:extLst>
                        <a:ext uri="{FF2B5EF4-FFF2-40B4-BE49-F238E27FC236}">
                          <a16:creationId xmlns:a16="http://schemas.microsoft.com/office/drawing/2014/main" id="{BC028AB4-2A05-275D-2499-C37F506FB6E1}"/>
                        </a:ext>
                      </a:extLst>
                    </p:cNvPr>
                    <p:cNvSpPr/>
                    <p:nvPr/>
                  </p:nvSpPr>
                  <p:spPr>
                    <a:xfrm>
                      <a:off x="13572808" y="22219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16" name="Freeform 815">
                      <a:extLst>
                        <a:ext uri="{FF2B5EF4-FFF2-40B4-BE49-F238E27FC236}">
                          <a16:creationId xmlns:a16="http://schemas.microsoft.com/office/drawing/2014/main" id="{4D80EC9B-B87B-6C2C-B7C9-1C5C351126C6}"/>
                        </a:ext>
                      </a:extLst>
                    </p:cNvPr>
                    <p:cNvSpPr/>
                    <p:nvPr/>
                  </p:nvSpPr>
                  <p:spPr>
                    <a:xfrm>
                      <a:off x="13604240"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17" name="Graphic 19">
                    <a:extLst>
                      <a:ext uri="{FF2B5EF4-FFF2-40B4-BE49-F238E27FC236}">
                        <a16:creationId xmlns:a16="http://schemas.microsoft.com/office/drawing/2014/main" id="{FB193060-1363-F6A9-EC20-CC4C62D12963}"/>
                      </a:ext>
                    </a:extLst>
                  </p:cNvPr>
                  <p:cNvGrpSpPr/>
                  <p:nvPr/>
                </p:nvGrpSpPr>
                <p:grpSpPr>
                  <a:xfrm>
                    <a:off x="13584238" y="190806"/>
                    <a:ext cx="63817" cy="62786"/>
                    <a:chOff x="13584238" y="190806"/>
                    <a:chExt cx="63817" cy="62786"/>
                  </a:xfrm>
                </p:grpSpPr>
                <p:sp>
                  <p:nvSpPr>
                    <p:cNvPr id="818" name="Freeform 817">
                      <a:extLst>
                        <a:ext uri="{FF2B5EF4-FFF2-40B4-BE49-F238E27FC236}">
                          <a16:creationId xmlns:a16="http://schemas.microsoft.com/office/drawing/2014/main" id="{4FF75D75-05A8-4DE5-33E6-4DB2CACA91DA}"/>
                        </a:ext>
                      </a:extLst>
                    </p:cNvPr>
                    <p:cNvSpPr/>
                    <p:nvPr/>
                  </p:nvSpPr>
                  <p:spPr>
                    <a:xfrm>
                      <a:off x="13584238" y="22219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19" name="Freeform 818">
                      <a:extLst>
                        <a:ext uri="{FF2B5EF4-FFF2-40B4-BE49-F238E27FC236}">
                          <a16:creationId xmlns:a16="http://schemas.microsoft.com/office/drawing/2014/main" id="{2C18227D-E634-2D00-B9AA-69264453D7A0}"/>
                        </a:ext>
                      </a:extLst>
                    </p:cNvPr>
                    <p:cNvSpPr/>
                    <p:nvPr/>
                  </p:nvSpPr>
                  <p:spPr>
                    <a:xfrm>
                      <a:off x="13616623"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20" name="Graphic 19">
                    <a:extLst>
                      <a:ext uri="{FF2B5EF4-FFF2-40B4-BE49-F238E27FC236}">
                        <a16:creationId xmlns:a16="http://schemas.microsoft.com/office/drawing/2014/main" id="{42DB8A5B-9ACF-0ABF-D3BD-C301B045EC0A}"/>
                      </a:ext>
                    </a:extLst>
                  </p:cNvPr>
                  <p:cNvGrpSpPr/>
                  <p:nvPr/>
                </p:nvGrpSpPr>
                <p:grpSpPr>
                  <a:xfrm>
                    <a:off x="13607098" y="190806"/>
                    <a:ext cx="62865" cy="62786"/>
                    <a:chOff x="13607098" y="190806"/>
                    <a:chExt cx="62865" cy="62786"/>
                  </a:xfrm>
                </p:grpSpPr>
                <p:sp>
                  <p:nvSpPr>
                    <p:cNvPr id="821" name="Freeform 820">
                      <a:extLst>
                        <a:ext uri="{FF2B5EF4-FFF2-40B4-BE49-F238E27FC236}">
                          <a16:creationId xmlns:a16="http://schemas.microsoft.com/office/drawing/2014/main" id="{2D6DBB73-0DD3-68F7-3B76-904B5D3F9F83}"/>
                        </a:ext>
                      </a:extLst>
                    </p:cNvPr>
                    <p:cNvSpPr/>
                    <p:nvPr/>
                  </p:nvSpPr>
                  <p:spPr>
                    <a:xfrm>
                      <a:off x="13607098" y="22219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22" name="Freeform 821">
                      <a:extLst>
                        <a:ext uri="{FF2B5EF4-FFF2-40B4-BE49-F238E27FC236}">
                          <a16:creationId xmlns:a16="http://schemas.microsoft.com/office/drawing/2014/main" id="{1E177137-AE04-531A-018D-BF95AEEBAAEE}"/>
                        </a:ext>
                      </a:extLst>
                    </p:cNvPr>
                    <p:cNvSpPr/>
                    <p:nvPr/>
                  </p:nvSpPr>
                  <p:spPr>
                    <a:xfrm>
                      <a:off x="13638530"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23" name="Graphic 19">
                    <a:extLst>
                      <a:ext uri="{FF2B5EF4-FFF2-40B4-BE49-F238E27FC236}">
                        <a16:creationId xmlns:a16="http://schemas.microsoft.com/office/drawing/2014/main" id="{1001B2D1-2B5E-9541-BD84-27EA818CB38F}"/>
                      </a:ext>
                    </a:extLst>
                  </p:cNvPr>
                  <p:cNvGrpSpPr/>
                  <p:nvPr/>
                </p:nvGrpSpPr>
                <p:grpSpPr>
                  <a:xfrm>
                    <a:off x="13639483" y="190806"/>
                    <a:ext cx="62864" cy="62786"/>
                    <a:chOff x="13639483" y="190806"/>
                    <a:chExt cx="62864" cy="62786"/>
                  </a:xfrm>
                </p:grpSpPr>
                <p:sp>
                  <p:nvSpPr>
                    <p:cNvPr id="824" name="Freeform 823">
                      <a:extLst>
                        <a:ext uri="{FF2B5EF4-FFF2-40B4-BE49-F238E27FC236}">
                          <a16:creationId xmlns:a16="http://schemas.microsoft.com/office/drawing/2014/main" id="{723DB9DA-5BD5-0A15-32C7-4EEC57BB0C4E}"/>
                        </a:ext>
                      </a:extLst>
                    </p:cNvPr>
                    <p:cNvSpPr/>
                    <p:nvPr/>
                  </p:nvSpPr>
                  <p:spPr>
                    <a:xfrm>
                      <a:off x="13639483" y="22219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25" name="Freeform 824">
                      <a:extLst>
                        <a:ext uri="{FF2B5EF4-FFF2-40B4-BE49-F238E27FC236}">
                          <a16:creationId xmlns:a16="http://schemas.microsoft.com/office/drawing/2014/main" id="{6CC1BEAB-C242-8101-EF0A-DF33B2DD2373}"/>
                        </a:ext>
                      </a:extLst>
                    </p:cNvPr>
                    <p:cNvSpPr/>
                    <p:nvPr/>
                  </p:nvSpPr>
                  <p:spPr>
                    <a:xfrm>
                      <a:off x="13670915" y="190806"/>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26" name="Graphic 19">
                    <a:extLst>
                      <a:ext uri="{FF2B5EF4-FFF2-40B4-BE49-F238E27FC236}">
                        <a16:creationId xmlns:a16="http://schemas.microsoft.com/office/drawing/2014/main" id="{F70AE467-2228-04AE-87DE-51E8D0257E38}"/>
                      </a:ext>
                    </a:extLst>
                  </p:cNvPr>
                  <p:cNvGrpSpPr/>
                  <p:nvPr/>
                </p:nvGrpSpPr>
                <p:grpSpPr>
                  <a:xfrm>
                    <a:off x="13650913" y="203173"/>
                    <a:ext cx="62865" cy="62786"/>
                    <a:chOff x="13650913" y="203173"/>
                    <a:chExt cx="62865" cy="62786"/>
                  </a:xfrm>
                </p:grpSpPr>
                <p:sp>
                  <p:nvSpPr>
                    <p:cNvPr id="827" name="Freeform 826">
                      <a:extLst>
                        <a:ext uri="{FF2B5EF4-FFF2-40B4-BE49-F238E27FC236}">
                          <a16:creationId xmlns:a16="http://schemas.microsoft.com/office/drawing/2014/main" id="{32C6049A-0EDB-BE88-CEE5-A8038F0C8540}"/>
                        </a:ext>
                      </a:extLst>
                    </p:cNvPr>
                    <p:cNvSpPr/>
                    <p:nvPr/>
                  </p:nvSpPr>
                  <p:spPr>
                    <a:xfrm>
                      <a:off x="13650913" y="23456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28" name="Freeform 827">
                      <a:extLst>
                        <a:ext uri="{FF2B5EF4-FFF2-40B4-BE49-F238E27FC236}">
                          <a16:creationId xmlns:a16="http://schemas.microsoft.com/office/drawing/2014/main" id="{23AD32D0-C6AB-CBF0-58D6-DB0D812C9CD0}"/>
                        </a:ext>
                      </a:extLst>
                    </p:cNvPr>
                    <p:cNvSpPr/>
                    <p:nvPr/>
                  </p:nvSpPr>
                  <p:spPr>
                    <a:xfrm>
                      <a:off x="13682345"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29" name="Graphic 19">
                    <a:extLst>
                      <a:ext uri="{FF2B5EF4-FFF2-40B4-BE49-F238E27FC236}">
                        <a16:creationId xmlns:a16="http://schemas.microsoft.com/office/drawing/2014/main" id="{E0487BAD-1545-6C74-1E91-2FFF7173A67B}"/>
                      </a:ext>
                    </a:extLst>
                  </p:cNvPr>
                  <p:cNvGrpSpPr/>
                  <p:nvPr/>
                </p:nvGrpSpPr>
                <p:grpSpPr>
                  <a:xfrm>
                    <a:off x="13678535" y="203173"/>
                    <a:ext cx="62865" cy="62786"/>
                    <a:chOff x="13678535" y="203173"/>
                    <a:chExt cx="62865" cy="62786"/>
                  </a:xfrm>
                </p:grpSpPr>
                <p:sp>
                  <p:nvSpPr>
                    <p:cNvPr id="830" name="Freeform 829">
                      <a:extLst>
                        <a:ext uri="{FF2B5EF4-FFF2-40B4-BE49-F238E27FC236}">
                          <a16:creationId xmlns:a16="http://schemas.microsoft.com/office/drawing/2014/main" id="{214A695D-AC48-A1C7-E8B7-92C33D4E8F7E}"/>
                        </a:ext>
                      </a:extLst>
                    </p:cNvPr>
                    <p:cNvSpPr/>
                    <p:nvPr/>
                  </p:nvSpPr>
                  <p:spPr>
                    <a:xfrm>
                      <a:off x="13678535" y="23456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31" name="Freeform 830">
                      <a:extLst>
                        <a:ext uri="{FF2B5EF4-FFF2-40B4-BE49-F238E27FC236}">
                          <a16:creationId xmlns:a16="http://schemas.microsoft.com/office/drawing/2014/main" id="{9A9F36C1-4DD7-4F45-F31A-56E8268C7647}"/>
                        </a:ext>
                      </a:extLst>
                    </p:cNvPr>
                    <p:cNvSpPr/>
                    <p:nvPr/>
                  </p:nvSpPr>
                  <p:spPr>
                    <a:xfrm>
                      <a:off x="13709968"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32" name="Graphic 19">
                    <a:extLst>
                      <a:ext uri="{FF2B5EF4-FFF2-40B4-BE49-F238E27FC236}">
                        <a16:creationId xmlns:a16="http://schemas.microsoft.com/office/drawing/2014/main" id="{6640FB4A-8A11-C0E3-9C6D-F9E631F0BC07}"/>
                      </a:ext>
                    </a:extLst>
                  </p:cNvPr>
                  <p:cNvGrpSpPr/>
                  <p:nvPr/>
                </p:nvGrpSpPr>
                <p:grpSpPr>
                  <a:xfrm>
                    <a:off x="13694728" y="203173"/>
                    <a:ext cx="63817" cy="62786"/>
                    <a:chOff x="13694728" y="203173"/>
                    <a:chExt cx="63817" cy="62786"/>
                  </a:xfrm>
                </p:grpSpPr>
                <p:sp>
                  <p:nvSpPr>
                    <p:cNvPr id="833" name="Freeform 832">
                      <a:extLst>
                        <a:ext uri="{FF2B5EF4-FFF2-40B4-BE49-F238E27FC236}">
                          <a16:creationId xmlns:a16="http://schemas.microsoft.com/office/drawing/2014/main" id="{BBFCC476-C349-691F-770F-721C37B2D44C}"/>
                        </a:ext>
                      </a:extLst>
                    </p:cNvPr>
                    <p:cNvSpPr/>
                    <p:nvPr/>
                  </p:nvSpPr>
                  <p:spPr>
                    <a:xfrm>
                      <a:off x="13694728" y="23456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34" name="Freeform 833">
                      <a:extLst>
                        <a:ext uri="{FF2B5EF4-FFF2-40B4-BE49-F238E27FC236}">
                          <a16:creationId xmlns:a16="http://schemas.microsoft.com/office/drawing/2014/main" id="{93329097-750A-0118-774B-82DF205A6E50}"/>
                        </a:ext>
                      </a:extLst>
                    </p:cNvPr>
                    <p:cNvSpPr/>
                    <p:nvPr/>
                  </p:nvSpPr>
                  <p:spPr>
                    <a:xfrm>
                      <a:off x="13726160"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35" name="Graphic 19">
                    <a:extLst>
                      <a:ext uri="{FF2B5EF4-FFF2-40B4-BE49-F238E27FC236}">
                        <a16:creationId xmlns:a16="http://schemas.microsoft.com/office/drawing/2014/main" id="{9999B528-244E-5A20-9EF8-7B19F98B679A}"/>
                      </a:ext>
                    </a:extLst>
                  </p:cNvPr>
                  <p:cNvGrpSpPr/>
                  <p:nvPr/>
                </p:nvGrpSpPr>
                <p:grpSpPr>
                  <a:xfrm>
                    <a:off x="13699490" y="203173"/>
                    <a:ext cx="62864" cy="62786"/>
                    <a:chOff x="13699490" y="203173"/>
                    <a:chExt cx="62864" cy="62786"/>
                  </a:xfrm>
                </p:grpSpPr>
                <p:sp>
                  <p:nvSpPr>
                    <p:cNvPr id="836" name="Freeform 835">
                      <a:extLst>
                        <a:ext uri="{FF2B5EF4-FFF2-40B4-BE49-F238E27FC236}">
                          <a16:creationId xmlns:a16="http://schemas.microsoft.com/office/drawing/2014/main" id="{A7900D3D-5F37-5402-8CBF-0C1A79656AFF}"/>
                        </a:ext>
                      </a:extLst>
                    </p:cNvPr>
                    <p:cNvSpPr/>
                    <p:nvPr/>
                  </p:nvSpPr>
                  <p:spPr>
                    <a:xfrm>
                      <a:off x="13699490" y="23456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37" name="Freeform 836">
                      <a:extLst>
                        <a:ext uri="{FF2B5EF4-FFF2-40B4-BE49-F238E27FC236}">
                          <a16:creationId xmlns:a16="http://schemas.microsoft.com/office/drawing/2014/main" id="{2EAE176F-EA50-FF49-D95B-4CF41C762C83}"/>
                        </a:ext>
                      </a:extLst>
                    </p:cNvPr>
                    <p:cNvSpPr/>
                    <p:nvPr/>
                  </p:nvSpPr>
                  <p:spPr>
                    <a:xfrm>
                      <a:off x="13730923"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38" name="Graphic 19">
                    <a:extLst>
                      <a:ext uri="{FF2B5EF4-FFF2-40B4-BE49-F238E27FC236}">
                        <a16:creationId xmlns:a16="http://schemas.microsoft.com/office/drawing/2014/main" id="{0A4C302E-4934-D618-1C75-5B9E112E85EB}"/>
                      </a:ext>
                    </a:extLst>
                  </p:cNvPr>
                  <p:cNvGrpSpPr/>
                  <p:nvPr/>
                </p:nvGrpSpPr>
                <p:grpSpPr>
                  <a:xfrm>
                    <a:off x="13722350" y="203173"/>
                    <a:ext cx="63817" cy="62786"/>
                    <a:chOff x="13722350" y="203173"/>
                    <a:chExt cx="63817" cy="62786"/>
                  </a:xfrm>
                </p:grpSpPr>
                <p:sp>
                  <p:nvSpPr>
                    <p:cNvPr id="839" name="Freeform 838">
                      <a:extLst>
                        <a:ext uri="{FF2B5EF4-FFF2-40B4-BE49-F238E27FC236}">
                          <a16:creationId xmlns:a16="http://schemas.microsoft.com/office/drawing/2014/main" id="{F72CAE33-9F4F-E998-5FBF-FDCDB5F1F13A}"/>
                        </a:ext>
                      </a:extLst>
                    </p:cNvPr>
                    <p:cNvSpPr/>
                    <p:nvPr/>
                  </p:nvSpPr>
                  <p:spPr>
                    <a:xfrm>
                      <a:off x="13722350" y="23456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40" name="Freeform 839">
                      <a:extLst>
                        <a:ext uri="{FF2B5EF4-FFF2-40B4-BE49-F238E27FC236}">
                          <a16:creationId xmlns:a16="http://schemas.microsoft.com/office/drawing/2014/main" id="{D2D0D7AE-1738-DE09-3E0D-D6E97ED5141F}"/>
                        </a:ext>
                      </a:extLst>
                    </p:cNvPr>
                    <p:cNvSpPr/>
                    <p:nvPr/>
                  </p:nvSpPr>
                  <p:spPr>
                    <a:xfrm>
                      <a:off x="13753783"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41" name="Graphic 19">
                    <a:extLst>
                      <a:ext uri="{FF2B5EF4-FFF2-40B4-BE49-F238E27FC236}">
                        <a16:creationId xmlns:a16="http://schemas.microsoft.com/office/drawing/2014/main" id="{981F3650-D632-DC4D-F6FD-E264F9881987}"/>
                      </a:ext>
                    </a:extLst>
                  </p:cNvPr>
                  <p:cNvGrpSpPr/>
                  <p:nvPr/>
                </p:nvGrpSpPr>
                <p:grpSpPr>
                  <a:xfrm>
                    <a:off x="13727113" y="203173"/>
                    <a:ext cx="63817" cy="62786"/>
                    <a:chOff x="13727113" y="203173"/>
                    <a:chExt cx="63817" cy="62786"/>
                  </a:xfrm>
                </p:grpSpPr>
                <p:sp>
                  <p:nvSpPr>
                    <p:cNvPr id="842" name="Freeform 841">
                      <a:extLst>
                        <a:ext uri="{FF2B5EF4-FFF2-40B4-BE49-F238E27FC236}">
                          <a16:creationId xmlns:a16="http://schemas.microsoft.com/office/drawing/2014/main" id="{E47EAF8F-BE55-9E3B-F841-338E4DDFDA4F}"/>
                        </a:ext>
                      </a:extLst>
                    </p:cNvPr>
                    <p:cNvSpPr/>
                    <p:nvPr/>
                  </p:nvSpPr>
                  <p:spPr>
                    <a:xfrm>
                      <a:off x="13727113" y="23456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43" name="Freeform 842">
                      <a:extLst>
                        <a:ext uri="{FF2B5EF4-FFF2-40B4-BE49-F238E27FC236}">
                          <a16:creationId xmlns:a16="http://schemas.microsoft.com/office/drawing/2014/main" id="{0BAB09A7-9AC2-57DE-FE8B-FACF90E1991C}"/>
                        </a:ext>
                      </a:extLst>
                    </p:cNvPr>
                    <p:cNvSpPr/>
                    <p:nvPr/>
                  </p:nvSpPr>
                  <p:spPr>
                    <a:xfrm>
                      <a:off x="13759498"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44" name="Graphic 19">
                    <a:extLst>
                      <a:ext uri="{FF2B5EF4-FFF2-40B4-BE49-F238E27FC236}">
                        <a16:creationId xmlns:a16="http://schemas.microsoft.com/office/drawing/2014/main" id="{ECF1F478-07F0-74D5-466B-4FCC4515016B}"/>
                      </a:ext>
                    </a:extLst>
                  </p:cNvPr>
                  <p:cNvGrpSpPr/>
                  <p:nvPr/>
                </p:nvGrpSpPr>
                <p:grpSpPr>
                  <a:xfrm>
                    <a:off x="13738543" y="203173"/>
                    <a:ext cx="63817" cy="62786"/>
                    <a:chOff x="13738543" y="203173"/>
                    <a:chExt cx="63817" cy="62786"/>
                  </a:xfrm>
                </p:grpSpPr>
                <p:sp>
                  <p:nvSpPr>
                    <p:cNvPr id="845" name="Freeform 844">
                      <a:extLst>
                        <a:ext uri="{FF2B5EF4-FFF2-40B4-BE49-F238E27FC236}">
                          <a16:creationId xmlns:a16="http://schemas.microsoft.com/office/drawing/2014/main" id="{D9EF856D-CB48-86F0-6420-672854DFDDC4}"/>
                        </a:ext>
                      </a:extLst>
                    </p:cNvPr>
                    <p:cNvSpPr/>
                    <p:nvPr/>
                  </p:nvSpPr>
                  <p:spPr>
                    <a:xfrm>
                      <a:off x="13738543" y="23456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46" name="Freeform 845">
                      <a:extLst>
                        <a:ext uri="{FF2B5EF4-FFF2-40B4-BE49-F238E27FC236}">
                          <a16:creationId xmlns:a16="http://schemas.microsoft.com/office/drawing/2014/main" id="{F79538B5-62D7-FD84-DC67-2639BFC843D4}"/>
                        </a:ext>
                      </a:extLst>
                    </p:cNvPr>
                    <p:cNvSpPr/>
                    <p:nvPr/>
                  </p:nvSpPr>
                  <p:spPr>
                    <a:xfrm>
                      <a:off x="13770928"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47" name="Graphic 19">
                    <a:extLst>
                      <a:ext uri="{FF2B5EF4-FFF2-40B4-BE49-F238E27FC236}">
                        <a16:creationId xmlns:a16="http://schemas.microsoft.com/office/drawing/2014/main" id="{C0053FC0-7E63-755B-7440-6F1423F1FED4}"/>
                      </a:ext>
                    </a:extLst>
                  </p:cNvPr>
                  <p:cNvGrpSpPr/>
                  <p:nvPr/>
                </p:nvGrpSpPr>
                <p:grpSpPr>
                  <a:xfrm>
                    <a:off x="13749973" y="203173"/>
                    <a:ext cx="62865" cy="62786"/>
                    <a:chOff x="13749973" y="203173"/>
                    <a:chExt cx="62865" cy="62786"/>
                  </a:xfrm>
                </p:grpSpPr>
                <p:sp>
                  <p:nvSpPr>
                    <p:cNvPr id="848" name="Freeform 847">
                      <a:extLst>
                        <a:ext uri="{FF2B5EF4-FFF2-40B4-BE49-F238E27FC236}">
                          <a16:creationId xmlns:a16="http://schemas.microsoft.com/office/drawing/2014/main" id="{D72E8BEE-4A13-699A-C09F-DFF6A989EBFE}"/>
                        </a:ext>
                      </a:extLst>
                    </p:cNvPr>
                    <p:cNvSpPr/>
                    <p:nvPr/>
                  </p:nvSpPr>
                  <p:spPr>
                    <a:xfrm>
                      <a:off x="13749973" y="23456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49" name="Freeform 848">
                      <a:extLst>
                        <a:ext uri="{FF2B5EF4-FFF2-40B4-BE49-F238E27FC236}">
                          <a16:creationId xmlns:a16="http://schemas.microsoft.com/office/drawing/2014/main" id="{9D93B990-9699-B38A-7B9B-D94FDC38AC17}"/>
                        </a:ext>
                      </a:extLst>
                    </p:cNvPr>
                    <p:cNvSpPr/>
                    <p:nvPr/>
                  </p:nvSpPr>
                  <p:spPr>
                    <a:xfrm>
                      <a:off x="13781405"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50" name="Graphic 19">
                    <a:extLst>
                      <a:ext uri="{FF2B5EF4-FFF2-40B4-BE49-F238E27FC236}">
                        <a16:creationId xmlns:a16="http://schemas.microsoft.com/office/drawing/2014/main" id="{CE04D797-7597-9401-A28C-0ADB5761F203}"/>
                      </a:ext>
                    </a:extLst>
                  </p:cNvPr>
                  <p:cNvGrpSpPr/>
                  <p:nvPr/>
                </p:nvGrpSpPr>
                <p:grpSpPr>
                  <a:xfrm>
                    <a:off x="13754735" y="203173"/>
                    <a:ext cx="62865" cy="62786"/>
                    <a:chOff x="13754735" y="203173"/>
                    <a:chExt cx="62865" cy="62786"/>
                  </a:xfrm>
                </p:grpSpPr>
                <p:sp>
                  <p:nvSpPr>
                    <p:cNvPr id="851" name="Freeform 850">
                      <a:extLst>
                        <a:ext uri="{FF2B5EF4-FFF2-40B4-BE49-F238E27FC236}">
                          <a16:creationId xmlns:a16="http://schemas.microsoft.com/office/drawing/2014/main" id="{3A3BAA87-485E-DC73-BB0A-8E83AF6FB248}"/>
                        </a:ext>
                      </a:extLst>
                    </p:cNvPr>
                    <p:cNvSpPr/>
                    <p:nvPr/>
                  </p:nvSpPr>
                  <p:spPr>
                    <a:xfrm>
                      <a:off x="13754735" y="23456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52" name="Freeform 851">
                      <a:extLst>
                        <a:ext uri="{FF2B5EF4-FFF2-40B4-BE49-F238E27FC236}">
                          <a16:creationId xmlns:a16="http://schemas.microsoft.com/office/drawing/2014/main" id="{5E12DD5A-909E-CD81-793F-834106AD2ABA}"/>
                        </a:ext>
                      </a:extLst>
                    </p:cNvPr>
                    <p:cNvSpPr/>
                    <p:nvPr/>
                  </p:nvSpPr>
                  <p:spPr>
                    <a:xfrm>
                      <a:off x="13786168"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53" name="Graphic 19">
                    <a:extLst>
                      <a:ext uri="{FF2B5EF4-FFF2-40B4-BE49-F238E27FC236}">
                        <a16:creationId xmlns:a16="http://schemas.microsoft.com/office/drawing/2014/main" id="{81B02E63-9565-92E0-9966-FC458F1480B3}"/>
                      </a:ext>
                    </a:extLst>
                  </p:cNvPr>
                  <p:cNvGrpSpPr/>
                  <p:nvPr/>
                </p:nvGrpSpPr>
                <p:grpSpPr>
                  <a:xfrm>
                    <a:off x="13771880" y="203173"/>
                    <a:ext cx="63817" cy="62786"/>
                    <a:chOff x="13771880" y="203173"/>
                    <a:chExt cx="63817" cy="62786"/>
                  </a:xfrm>
                </p:grpSpPr>
                <p:sp>
                  <p:nvSpPr>
                    <p:cNvPr id="854" name="Freeform 853">
                      <a:extLst>
                        <a:ext uri="{FF2B5EF4-FFF2-40B4-BE49-F238E27FC236}">
                          <a16:creationId xmlns:a16="http://schemas.microsoft.com/office/drawing/2014/main" id="{4D339BD2-ACB1-930E-4A18-812F6B5F4FB1}"/>
                        </a:ext>
                      </a:extLst>
                    </p:cNvPr>
                    <p:cNvSpPr/>
                    <p:nvPr/>
                  </p:nvSpPr>
                  <p:spPr>
                    <a:xfrm>
                      <a:off x="13771880" y="23456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55" name="Freeform 854">
                      <a:extLst>
                        <a:ext uri="{FF2B5EF4-FFF2-40B4-BE49-F238E27FC236}">
                          <a16:creationId xmlns:a16="http://schemas.microsoft.com/office/drawing/2014/main" id="{751B3F8E-6BE1-EC55-6A3D-9E65CEB27E86}"/>
                        </a:ext>
                      </a:extLst>
                    </p:cNvPr>
                    <p:cNvSpPr/>
                    <p:nvPr/>
                  </p:nvSpPr>
                  <p:spPr>
                    <a:xfrm>
                      <a:off x="13803313"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56" name="Graphic 19">
                    <a:extLst>
                      <a:ext uri="{FF2B5EF4-FFF2-40B4-BE49-F238E27FC236}">
                        <a16:creationId xmlns:a16="http://schemas.microsoft.com/office/drawing/2014/main" id="{21A733CA-21EE-4EC9-ACE6-258212A46EAE}"/>
                      </a:ext>
                    </a:extLst>
                  </p:cNvPr>
                  <p:cNvGrpSpPr/>
                  <p:nvPr/>
                </p:nvGrpSpPr>
                <p:grpSpPr>
                  <a:xfrm>
                    <a:off x="13776643" y="203173"/>
                    <a:ext cx="63817" cy="62786"/>
                    <a:chOff x="13776643" y="203173"/>
                    <a:chExt cx="63817" cy="62786"/>
                  </a:xfrm>
                </p:grpSpPr>
                <p:sp>
                  <p:nvSpPr>
                    <p:cNvPr id="857" name="Freeform 856">
                      <a:extLst>
                        <a:ext uri="{FF2B5EF4-FFF2-40B4-BE49-F238E27FC236}">
                          <a16:creationId xmlns:a16="http://schemas.microsoft.com/office/drawing/2014/main" id="{1F13521C-0D4C-9EEE-C5F1-20AB6A5FDE6A}"/>
                        </a:ext>
                      </a:extLst>
                    </p:cNvPr>
                    <p:cNvSpPr/>
                    <p:nvPr/>
                  </p:nvSpPr>
                  <p:spPr>
                    <a:xfrm>
                      <a:off x="13776643" y="23456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58" name="Freeform 857">
                      <a:extLst>
                        <a:ext uri="{FF2B5EF4-FFF2-40B4-BE49-F238E27FC236}">
                          <a16:creationId xmlns:a16="http://schemas.microsoft.com/office/drawing/2014/main" id="{B312A78B-18D1-36EB-73E6-1D5FE0496874}"/>
                        </a:ext>
                      </a:extLst>
                    </p:cNvPr>
                    <p:cNvSpPr/>
                    <p:nvPr/>
                  </p:nvSpPr>
                  <p:spPr>
                    <a:xfrm>
                      <a:off x="13808075"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59" name="Graphic 19">
                    <a:extLst>
                      <a:ext uri="{FF2B5EF4-FFF2-40B4-BE49-F238E27FC236}">
                        <a16:creationId xmlns:a16="http://schemas.microsoft.com/office/drawing/2014/main" id="{AE4A4056-749E-386C-A558-AAACB32E7F08}"/>
                      </a:ext>
                    </a:extLst>
                  </p:cNvPr>
                  <p:cNvGrpSpPr/>
                  <p:nvPr/>
                </p:nvGrpSpPr>
                <p:grpSpPr>
                  <a:xfrm>
                    <a:off x="13788073" y="203173"/>
                    <a:ext cx="63817" cy="62786"/>
                    <a:chOff x="13788073" y="203173"/>
                    <a:chExt cx="63817" cy="62786"/>
                  </a:xfrm>
                </p:grpSpPr>
                <p:sp>
                  <p:nvSpPr>
                    <p:cNvPr id="860" name="Freeform 859">
                      <a:extLst>
                        <a:ext uri="{FF2B5EF4-FFF2-40B4-BE49-F238E27FC236}">
                          <a16:creationId xmlns:a16="http://schemas.microsoft.com/office/drawing/2014/main" id="{1F566175-B840-C798-67A7-2B023C142421}"/>
                        </a:ext>
                      </a:extLst>
                    </p:cNvPr>
                    <p:cNvSpPr/>
                    <p:nvPr/>
                  </p:nvSpPr>
                  <p:spPr>
                    <a:xfrm>
                      <a:off x="13788073" y="23456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61" name="Freeform 860">
                      <a:extLst>
                        <a:ext uri="{FF2B5EF4-FFF2-40B4-BE49-F238E27FC236}">
                          <a16:creationId xmlns:a16="http://schemas.microsoft.com/office/drawing/2014/main" id="{9F3154F1-3391-F06B-F150-137EB207A55C}"/>
                        </a:ext>
                      </a:extLst>
                    </p:cNvPr>
                    <p:cNvSpPr/>
                    <p:nvPr/>
                  </p:nvSpPr>
                  <p:spPr>
                    <a:xfrm>
                      <a:off x="13819505"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62" name="Graphic 19">
                    <a:extLst>
                      <a:ext uri="{FF2B5EF4-FFF2-40B4-BE49-F238E27FC236}">
                        <a16:creationId xmlns:a16="http://schemas.microsoft.com/office/drawing/2014/main" id="{3EFAFE62-0AA4-7C73-9190-4800CAF3BC34}"/>
                      </a:ext>
                    </a:extLst>
                  </p:cNvPr>
                  <p:cNvGrpSpPr/>
                  <p:nvPr/>
                </p:nvGrpSpPr>
                <p:grpSpPr>
                  <a:xfrm>
                    <a:off x="13793788" y="203173"/>
                    <a:ext cx="62865" cy="62786"/>
                    <a:chOff x="13793788" y="203173"/>
                    <a:chExt cx="62865" cy="62786"/>
                  </a:xfrm>
                </p:grpSpPr>
                <p:sp>
                  <p:nvSpPr>
                    <p:cNvPr id="863" name="Freeform 862">
                      <a:extLst>
                        <a:ext uri="{FF2B5EF4-FFF2-40B4-BE49-F238E27FC236}">
                          <a16:creationId xmlns:a16="http://schemas.microsoft.com/office/drawing/2014/main" id="{6F5EC0FF-E20B-1E3D-FD6E-53C18583B9D2}"/>
                        </a:ext>
                      </a:extLst>
                    </p:cNvPr>
                    <p:cNvSpPr/>
                    <p:nvPr/>
                  </p:nvSpPr>
                  <p:spPr>
                    <a:xfrm>
                      <a:off x="13793788" y="23456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64" name="Freeform 863">
                      <a:extLst>
                        <a:ext uri="{FF2B5EF4-FFF2-40B4-BE49-F238E27FC236}">
                          <a16:creationId xmlns:a16="http://schemas.microsoft.com/office/drawing/2014/main" id="{A5DFCFF4-410D-32EF-E3D5-6BCBB18E71C6}"/>
                        </a:ext>
                      </a:extLst>
                    </p:cNvPr>
                    <p:cNvSpPr/>
                    <p:nvPr/>
                  </p:nvSpPr>
                  <p:spPr>
                    <a:xfrm>
                      <a:off x="13825220"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65" name="Graphic 19">
                    <a:extLst>
                      <a:ext uri="{FF2B5EF4-FFF2-40B4-BE49-F238E27FC236}">
                        <a16:creationId xmlns:a16="http://schemas.microsoft.com/office/drawing/2014/main" id="{C9AECEBD-E34A-9905-5CC8-E4B3BA6B348A}"/>
                      </a:ext>
                    </a:extLst>
                  </p:cNvPr>
                  <p:cNvGrpSpPr/>
                  <p:nvPr/>
                </p:nvGrpSpPr>
                <p:grpSpPr>
                  <a:xfrm>
                    <a:off x="13798550" y="203173"/>
                    <a:ext cx="63817" cy="62786"/>
                    <a:chOff x="13798550" y="203173"/>
                    <a:chExt cx="63817" cy="62786"/>
                  </a:xfrm>
                </p:grpSpPr>
                <p:sp>
                  <p:nvSpPr>
                    <p:cNvPr id="866" name="Freeform 865">
                      <a:extLst>
                        <a:ext uri="{FF2B5EF4-FFF2-40B4-BE49-F238E27FC236}">
                          <a16:creationId xmlns:a16="http://schemas.microsoft.com/office/drawing/2014/main" id="{4FD03B3F-8F33-DEB0-BAC7-51D631BB81A5}"/>
                        </a:ext>
                      </a:extLst>
                    </p:cNvPr>
                    <p:cNvSpPr/>
                    <p:nvPr/>
                  </p:nvSpPr>
                  <p:spPr>
                    <a:xfrm>
                      <a:off x="13798550" y="23456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67" name="Freeform 866">
                      <a:extLst>
                        <a:ext uri="{FF2B5EF4-FFF2-40B4-BE49-F238E27FC236}">
                          <a16:creationId xmlns:a16="http://schemas.microsoft.com/office/drawing/2014/main" id="{4518CCE0-0C75-BE5F-D47D-2B156FCFB16A}"/>
                        </a:ext>
                      </a:extLst>
                    </p:cNvPr>
                    <p:cNvSpPr/>
                    <p:nvPr/>
                  </p:nvSpPr>
                  <p:spPr>
                    <a:xfrm>
                      <a:off x="13829983"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68" name="Graphic 19">
                    <a:extLst>
                      <a:ext uri="{FF2B5EF4-FFF2-40B4-BE49-F238E27FC236}">
                        <a16:creationId xmlns:a16="http://schemas.microsoft.com/office/drawing/2014/main" id="{8FAD475C-2814-0C02-19BC-39107041738B}"/>
                      </a:ext>
                    </a:extLst>
                  </p:cNvPr>
                  <p:cNvGrpSpPr/>
                  <p:nvPr/>
                </p:nvGrpSpPr>
                <p:grpSpPr>
                  <a:xfrm>
                    <a:off x="13820458" y="203173"/>
                    <a:ext cx="63817" cy="62786"/>
                    <a:chOff x="13820458" y="203173"/>
                    <a:chExt cx="63817" cy="62786"/>
                  </a:xfrm>
                </p:grpSpPr>
                <p:sp>
                  <p:nvSpPr>
                    <p:cNvPr id="869" name="Freeform 868">
                      <a:extLst>
                        <a:ext uri="{FF2B5EF4-FFF2-40B4-BE49-F238E27FC236}">
                          <a16:creationId xmlns:a16="http://schemas.microsoft.com/office/drawing/2014/main" id="{827029A2-DE20-003B-87BE-3E65556ABBBF}"/>
                        </a:ext>
                      </a:extLst>
                    </p:cNvPr>
                    <p:cNvSpPr/>
                    <p:nvPr/>
                  </p:nvSpPr>
                  <p:spPr>
                    <a:xfrm>
                      <a:off x="13820458" y="23456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70" name="Freeform 869">
                      <a:extLst>
                        <a:ext uri="{FF2B5EF4-FFF2-40B4-BE49-F238E27FC236}">
                          <a16:creationId xmlns:a16="http://schemas.microsoft.com/office/drawing/2014/main" id="{9BBDC126-4C55-E300-1387-92D335F5EDAE}"/>
                        </a:ext>
                      </a:extLst>
                    </p:cNvPr>
                    <p:cNvSpPr/>
                    <p:nvPr/>
                  </p:nvSpPr>
                  <p:spPr>
                    <a:xfrm>
                      <a:off x="13852843"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71" name="Graphic 19">
                    <a:extLst>
                      <a:ext uri="{FF2B5EF4-FFF2-40B4-BE49-F238E27FC236}">
                        <a16:creationId xmlns:a16="http://schemas.microsoft.com/office/drawing/2014/main" id="{327333F2-9FB3-3894-53E5-72AC03D3F5CE}"/>
                      </a:ext>
                    </a:extLst>
                  </p:cNvPr>
                  <p:cNvGrpSpPr/>
                  <p:nvPr/>
                </p:nvGrpSpPr>
                <p:grpSpPr>
                  <a:xfrm>
                    <a:off x="13843318" y="203173"/>
                    <a:ext cx="62864" cy="62786"/>
                    <a:chOff x="13843318" y="203173"/>
                    <a:chExt cx="62864" cy="62786"/>
                  </a:xfrm>
                </p:grpSpPr>
                <p:sp>
                  <p:nvSpPr>
                    <p:cNvPr id="872" name="Freeform 871">
                      <a:extLst>
                        <a:ext uri="{FF2B5EF4-FFF2-40B4-BE49-F238E27FC236}">
                          <a16:creationId xmlns:a16="http://schemas.microsoft.com/office/drawing/2014/main" id="{F5E55832-7EC1-3B54-CD74-7DAD982C67F2}"/>
                        </a:ext>
                      </a:extLst>
                    </p:cNvPr>
                    <p:cNvSpPr/>
                    <p:nvPr/>
                  </p:nvSpPr>
                  <p:spPr>
                    <a:xfrm>
                      <a:off x="13843318" y="23456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73" name="Freeform 872">
                      <a:extLst>
                        <a:ext uri="{FF2B5EF4-FFF2-40B4-BE49-F238E27FC236}">
                          <a16:creationId xmlns:a16="http://schemas.microsoft.com/office/drawing/2014/main" id="{98EAA0F0-E422-E714-8586-DA0E6D45F734}"/>
                        </a:ext>
                      </a:extLst>
                    </p:cNvPr>
                    <p:cNvSpPr/>
                    <p:nvPr/>
                  </p:nvSpPr>
                  <p:spPr>
                    <a:xfrm>
                      <a:off x="13874750" y="20317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74" name="Graphic 19">
                    <a:extLst>
                      <a:ext uri="{FF2B5EF4-FFF2-40B4-BE49-F238E27FC236}">
                        <a16:creationId xmlns:a16="http://schemas.microsoft.com/office/drawing/2014/main" id="{B8CBEDA8-4D9F-70E7-8EC3-0486FEBD4520}"/>
                      </a:ext>
                    </a:extLst>
                  </p:cNvPr>
                  <p:cNvGrpSpPr/>
                  <p:nvPr/>
                </p:nvGrpSpPr>
                <p:grpSpPr>
                  <a:xfrm>
                    <a:off x="13860463" y="215540"/>
                    <a:ext cx="62865" cy="63737"/>
                    <a:chOff x="13860463" y="215540"/>
                    <a:chExt cx="62865" cy="63737"/>
                  </a:xfrm>
                </p:grpSpPr>
                <p:sp>
                  <p:nvSpPr>
                    <p:cNvPr id="875" name="Freeform 874">
                      <a:extLst>
                        <a:ext uri="{FF2B5EF4-FFF2-40B4-BE49-F238E27FC236}">
                          <a16:creationId xmlns:a16="http://schemas.microsoft.com/office/drawing/2014/main" id="{370F2BD4-5FDD-200F-446D-E432007B6BE8}"/>
                        </a:ext>
                      </a:extLst>
                    </p:cNvPr>
                    <p:cNvSpPr/>
                    <p:nvPr/>
                  </p:nvSpPr>
                  <p:spPr>
                    <a:xfrm>
                      <a:off x="13860463" y="24788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76" name="Freeform 875">
                      <a:extLst>
                        <a:ext uri="{FF2B5EF4-FFF2-40B4-BE49-F238E27FC236}">
                          <a16:creationId xmlns:a16="http://schemas.microsoft.com/office/drawing/2014/main" id="{F46202C4-3C21-71AF-B15E-B83347684BBD}"/>
                        </a:ext>
                      </a:extLst>
                    </p:cNvPr>
                    <p:cNvSpPr/>
                    <p:nvPr/>
                  </p:nvSpPr>
                  <p:spPr>
                    <a:xfrm>
                      <a:off x="13891895" y="21554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77" name="Graphic 19">
                    <a:extLst>
                      <a:ext uri="{FF2B5EF4-FFF2-40B4-BE49-F238E27FC236}">
                        <a16:creationId xmlns:a16="http://schemas.microsoft.com/office/drawing/2014/main" id="{E9B73CAC-28E9-39EB-8C5D-5C441893A4EA}"/>
                      </a:ext>
                    </a:extLst>
                  </p:cNvPr>
                  <p:cNvGrpSpPr/>
                  <p:nvPr/>
                </p:nvGrpSpPr>
                <p:grpSpPr>
                  <a:xfrm>
                    <a:off x="13865225" y="215540"/>
                    <a:ext cx="63817" cy="63737"/>
                    <a:chOff x="13865225" y="215540"/>
                    <a:chExt cx="63817" cy="63737"/>
                  </a:xfrm>
                </p:grpSpPr>
                <p:sp>
                  <p:nvSpPr>
                    <p:cNvPr id="878" name="Freeform 877">
                      <a:extLst>
                        <a:ext uri="{FF2B5EF4-FFF2-40B4-BE49-F238E27FC236}">
                          <a16:creationId xmlns:a16="http://schemas.microsoft.com/office/drawing/2014/main" id="{C1E9F23E-B854-8202-6464-6C050F46B255}"/>
                        </a:ext>
                      </a:extLst>
                    </p:cNvPr>
                    <p:cNvSpPr/>
                    <p:nvPr/>
                  </p:nvSpPr>
                  <p:spPr>
                    <a:xfrm>
                      <a:off x="13865225" y="24788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79" name="Freeform 878">
                      <a:extLst>
                        <a:ext uri="{FF2B5EF4-FFF2-40B4-BE49-F238E27FC236}">
                          <a16:creationId xmlns:a16="http://schemas.microsoft.com/office/drawing/2014/main" id="{B693190E-A7FD-90E8-1DA7-6B7982BAE03D}"/>
                        </a:ext>
                      </a:extLst>
                    </p:cNvPr>
                    <p:cNvSpPr/>
                    <p:nvPr/>
                  </p:nvSpPr>
                  <p:spPr>
                    <a:xfrm>
                      <a:off x="13897610" y="21554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80" name="Graphic 19">
                    <a:extLst>
                      <a:ext uri="{FF2B5EF4-FFF2-40B4-BE49-F238E27FC236}">
                        <a16:creationId xmlns:a16="http://schemas.microsoft.com/office/drawing/2014/main" id="{A5AEEEAE-5DFB-D7B2-95E4-22791BE441BF}"/>
                      </a:ext>
                    </a:extLst>
                  </p:cNvPr>
                  <p:cNvGrpSpPr/>
                  <p:nvPr/>
                </p:nvGrpSpPr>
                <p:grpSpPr>
                  <a:xfrm>
                    <a:off x="13870940" y="215540"/>
                    <a:ext cx="62865" cy="63737"/>
                    <a:chOff x="13870940" y="215540"/>
                    <a:chExt cx="62865" cy="63737"/>
                  </a:xfrm>
                </p:grpSpPr>
                <p:sp>
                  <p:nvSpPr>
                    <p:cNvPr id="881" name="Freeform 880">
                      <a:extLst>
                        <a:ext uri="{FF2B5EF4-FFF2-40B4-BE49-F238E27FC236}">
                          <a16:creationId xmlns:a16="http://schemas.microsoft.com/office/drawing/2014/main" id="{280A87FA-ADA0-5584-43E5-ABCDD8B250C0}"/>
                        </a:ext>
                      </a:extLst>
                    </p:cNvPr>
                    <p:cNvSpPr/>
                    <p:nvPr/>
                  </p:nvSpPr>
                  <p:spPr>
                    <a:xfrm>
                      <a:off x="13870940" y="24788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82" name="Freeform 881">
                      <a:extLst>
                        <a:ext uri="{FF2B5EF4-FFF2-40B4-BE49-F238E27FC236}">
                          <a16:creationId xmlns:a16="http://schemas.microsoft.com/office/drawing/2014/main" id="{E402313F-2CAF-E956-BF00-88C1B4813C0B}"/>
                        </a:ext>
                      </a:extLst>
                    </p:cNvPr>
                    <p:cNvSpPr/>
                    <p:nvPr/>
                  </p:nvSpPr>
                  <p:spPr>
                    <a:xfrm>
                      <a:off x="13902373" y="21554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83" name="Graphic 19">
                    <a:extLst>
                      <a:ext uri="{FF2B5EF4-FFF2-40B4-BE49-F238E27FC236}">
                        <a16:creationId xmlns:a16="http://schemas.microsoft.com/office/drawing/2014/main" id="{859428ED-EC86-C53F-FD55-7EBF7915C6B4}"/>
                      </a:ext>
                    </a:extLst>
                  </p:cNvPr>
                  <p:cNvGrpSpPr/>
                  <p:nvPr/>
                </p:nvGrpSpPr>
                <p:grpSpPr>
                  <a:xfrm>
                    <a:off x="13876655" y="215540"/>
                    <a:ext cx="62864" cy="63737"/>
                    <a:chOff x="13876655" y="215540"/>
                    <a:chExt cx="62864" cy="63737"/>
                  </a:xfrm>
                </p:grpSpPr>
                <p:sp>
                  <p:nvSpPr>
                    <p:cNvPr id="884" name="Freeform 883">
                      <a:extLst>
                        <a:ext uri="{FF2B5EF4-FFF2-40B4-BE49-F238E27FC236}">
                          <a16:creationId xmlns:a16="http://schemas.microsoft.com/office/drawing/2014/main" id="{B59FB173-283D-C78E-2DDA-DC52C2401DAD}"/>
                        </a:ext>
                      </a:extLst>
                    </p:cNvPr>
                    <p:cNvSpPr/>
                    <p:nvPr/>
                  </p:nvSpPr>
                  <p:spPr>
                    <a:xfrm>
                      <a:off x="13876655" y="247884"/>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85" name="Freeform 884">
                      <a:extLst>
                        <a:ext uri="{FF2B5EF4-FFF2-40B4-BE49-F238E27FC236}">
                          <a16:creationId xmlns:a16="http://schemas.microsoft.com/office/drawing/2014/main" id="{603D9913-90F5-DFAD-0C78-984D677013FA}"/>
                        </a:ext>
                      </a:extLst>
                    </p:cNvPr>
                    <p:cNvSpPr/>
                    <p:nvPr/>
                  </p:nvSpPr>
                  <p:spPr>
                    <a:xfrm>
                      <a:off x="13908088" y="21554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86" name="Graphic 19">
                    <a:extLst>
                      <a:ext uri="{FF2B5EF4-FFF2-40B4-BE49-F238E27FC236}">
                        <a16:creationId xmlns:a16="http://schemas.microsoft.com/office/drawing/2014/main" id="{CD284687-AA33-6984-7562-1482327EE725}"/>
                      </a:ext>
                    </a:extLst>
                  </p:cNvPr>
                  <p:cNvGrpSpPr/>
                  <p:nvPr/>
                </p:nvGrpSpPr>
                <p:grpSpPr>
                  <a:xfrm>
                    <a:off x="13905230" y="215540"/>
                    <a:ext cx="62864" cy="63737"/>
                    <a:chOff x="13905230" y="215540"/>
                    <a:chExt cx="62864" cy="63737"/>
                  </a:xfrm>
                </p:grpSpPr>
                <p:sp>
                  <p:nvSpPr>
                    <p:cNvPr id="887" name="Freeform 886">
                      <a:extLst>
                        <a:ext uri="{FF2B5EF4-FFF2-40B4-BE49-F238E27FC236}">
                          <a16:creationId xmlns:a16="http://schemas.microsoft.com/office/drawing/2014/main" id="{4A6BDC61-470A-9A0D-382F-A5648C6D1710}"/>
                        </a:ext>
                      </a:extLst>
                    </p:cNvPr>
                    <p:cNvSpPr/>
                    <p:nvPr/>
                  </p:nvSpPr>
                  <p:spPr>
                    <a:xfrm>
                      <a:off x="13905230" y="247884"/>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88" name="Freeform 887">
                      <a:extLst>
                        <a:ext uri="{FF2B5EF4-FFF2-40B4-BE49-F238E27FC236}">
                          <a16:creationId xmlns:a16="http://schemas.microsoft.com/office/drawing/2014/main" id="{DE00B999-1543-CC4A-2DE3-A3EB4DFDAA20}"/>
                        </a:ext>
                      </a:extLst>
                    </p:cNvPr>
                    <p:cNvSpPr/>
                    <p:nvPr/>
                  </p:nvSpPr>
                  <p:spPr>
                    <a:xfrm>
                      <a:off x="13936663" y="21554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89" name="Graphic 19">
                    <a:extLst>
                      <a:ext uri="{FF2B5EF4-FFF2-40B4-BE49-F238E27FC236}">
                        <a16:creationId xmlns:a16="http://schemas.microsoft.com/office/drawing/2014/main" id="{24DF4DFB-43D8-E367-4204-537C7A14B0DE}"/>
                      </a:ext>
                    </a:extLst>
                  </p:cNvPr>
                  <p:cNvGrpSpPr/>
                  <p:nvPr/>
                </p:nvGrpSpPr>
                <p:grpSpPr>
                  <a:xfrm>
                    <a:off x="13909040" y="215540"/>
                    <a:ext cx="63817" cy="63737"/>
                    <a:chOff x="13909040" y="215540"/>
                    <a:chExt cx="63817" cy="63737"/>
                  </a:xfrm>
                </p:grpSpPr>
                <p:sp>
                  <p:nvSpPr>
                    <p:cNvPr id="890" name="Freeform 889">
                      <a:extLst>
                        <a:ext uri="{FF2B5EF4-FFF2-40B4-BE49-F238E27FC236}">
                          <a16:creationId xmlns:a16="http://schemas.microsoft.com/office/drawing/2014/main" id="{4F09FFD7-DF3B-BE53-D450-A4A1BFFDCC0E}"/>
                        </a:ext>
                      </a:extLst>
                    </p:cNvPr>
                    <p:cNvSpPr/>
                    <p:nvPr/>
                  </p:nvSpPr>
                  <p:spPr>
                    <a:xfrm>
                      <a:off x="13909040" y="247884"/>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91" name="Freeform 890">
                      <a:extLst>
                        <a:ext uri="{FF2B5EF4-FFF2-40B4-BE49-F238E27FC236}">
                          <a16:creationId xmlns:a16="http://schemas.microsoft.com/office/drawing/2014/main" id="{3265671F-CC64-C767-3888-83A10D57E47F}"/>
                        </a:ext>
                      </a:extLst>
                    </p:cNvPr>
                    <p:cNvSpPr/>
                    <p:nvPr/>
                  </p:nvSpPr>
                  <p:spPr>
                    <a:xfrm>
                      <a:off x="13940473" y="21554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92" name="Graphic 19">
                    <a:extLst>
                      <a:ext uri="{FF2B5EF4-FFF2-40B4-BE49-F238E27FC236}">
                        <a16:creationId xmlns:a16="http://schemas.microsoft.com/office/drawing/2014/main" id="{BFF7F7E5-C6D9-D814-4008-30A5D2D2CF11}"/>
                      </a:ext>
                    </a:extLst>
                  </p:cNvPr>
                  <p:cNvGrpSpPr/>
                  <p:nvPr/>
                </p:nvGrpSpPr>
                <p:grpSpPr>
                  <a:xfrm>
                    <a:off x="13987145" y="230761"/>
                    <a:ext cx="62865" cy="62786"/>
                    <a:chOff x="13987145" y="230761"/>
                    <a:chExt cx="62865" cy="62786"/>
                  </a:xfrm>
                </p:grpSpPr>
                <p:sp>
                  <p:nvSpPr>
                    <p:cNvPr id="893" name="Freeform 892">
                      <a:extLst>
                        <a:ext uri="{FF2B5EF4-FFF2-40B4-BE49-F238E27FC236}">
                          <a16:creationId xmlns:a16="http://schemas.microsoft.com/office/drawing/2014/main" id="{56AE78F2-3448-1AFB-DE61-2D8BFD76A169}"/>
                        </a:ext>
                      </a:extLst>
                    </p:cNvPr>
                    <p:cNvSpPr/>
                    <p:nvPr/>
                  </p:nvSpPr>
                  <p:spPr>
                    <a:xfrm>
                      <a:off x="13987145" y="26215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94" name="Freeform 893">
                      <a:extLst>
                        <a:ext uri="{FF2B5EF4-FFF2-40B4-BE49-F238E27FC236}">
                          <a16:creationId xmlns:a16="http://schemas.microsoft.com/office/drawing/2014/main" id="{95DCA666-99A0-BCE2-AEA2-D8E1D9424253}"/>
                        </a:ext>
                      </a:extLst>
                    </p:cNvPr>
                    <p:cNvSpPr/>
                    <p:nvPr/>
                  </p:nvSpPr>
                  <p:spPr>
                    <a:xfrm>
                      <a:off x="14018578" y="2307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95" name="Graphic 19">
                    <a:extLst>
                      <a:ext uri="{FF2B5EF4-FFF2-40B4-BE49-F238E27FC236}">
                        <a16:creationId xmlns:a16="http://schemas.microsoft.com/office/drawing/2014/main" id="{2B2554DD-DE0D-661F-6B2F-BBBC06088EC2}"/>
                      </a:ext>
                    </a:extLst>
                  </p:cNvPr>
                  <p:cNvGrpSpPr/>
                  <p:nvPr/>
                </p:nvGrpSpPr>
                <p:grpSpPr>
                  <a:xfrm>
                    <a:off x="13991908" y="230761"/>
                    <a:ext cx="63817" cy="62786"/>
                    <a:chOff x="13991908" y="230761"/>
                    <a:chExt cx="63817" cy="62786"/>
                  </a:xfrm>
                </p:grpSpPr>
                <p:sp>
                  <p:nvSpPr>
                    <p:cNvPr id="896" name="Freeform 895">
                      <a:extLst>
                        <a:ext uri="{FF2B5EF4-FFF2-40B4-BE49-F238E27FC236}">
                          <a16:creationId xmlns:a16="http://schemas.microsoft.com/office/drawing/2014/main" id="{843BB790-2FA8-6FD9-7B72-57F9760D1EA7}"/>
                        </a:ext>
                      </a:extLst>
                    </p:cNvPr>
                    <p:cNvSpPr/>
                    <p:nvPr/>
                  </p:nvSpPr>
                  <p:spPr>
                    <a:xfrm>
                      <a:off x="13991908" y="26215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897" name="Freeform 896">
                      <a:extLst>
                        <a:ext uri="{FF2B5EF4-FFF2-40B4-BE49-F238E27FC236}">
                          <a16:creationId xmlns:a16="http://schemas.microsoft.com/office/drawing/2014/main" id="{B9AE31F2-6F68-4299-ED42-31E233AF2C90}"/>
                        </a:ext>
                      </a:extLst>
                    </p:cNvPr>
                    <p:cNvSpPr/>
                    <p:nvPr/>
                  </p:nvSpPr>
                  <p:spPr>
                    <a:xfrm>
                      <a:off x="14024293" y="2307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898" name="Graphic 19">
                    <a:extLst>
                      <a:ext uri="{FF2B5EF4-FFF2-40B4-BE49-F238E27FC236}">
                        <a16:creationId xmlns:a16="http://schemas.microsoft.com/office/drawing/2014/main" id="{0E3AAB23-2437-F1D3-D99D-4A65A72EF00F}"/>
                      </a:ext>
                    </a:extLst>
                  </p:cNvPr>
                  <p:cNvGrpSpPr/>
                  <p:nvPr/>
                </p:nvGrpSpPr>
                <p:grpSpPr>
                  <a:xfrm>
                    <a:off x="13998575" y="230761"/>
                    <a:ext cx="62865" cy="62786"/>
                    <a:chOff x="13998575" y="230761"/>
                    <a:chExt cx="62865" cy="62786"/>
                  </a:xfrm>
                </p:grpSpPr>
                <p:sp>
                  <p:nvSpPr>
                    <p:cNvPr id="899" name="Freeform 898">
                      <a:extLst>
                        <a:ext uri="{FF2B5EF4-FFF2-40B4-BE49-F238E27FC236}">
                          <a16:creationId xmlns:a16="http://schemas.microsoft.com/office/drawing/2014/main" id="{1036B5AB-7FB5-5EE4-5B1B-8C70D8F9D622}"/>
                        </a:ext>
                      </a:extLst>
                    </p:cNvPr>
                    <p:cNvSpPr/>
                    <p:nvPr/>
                  </p:nvSpPr>
                  <p:spPr>
                    <a:xfrm>
                      <a:off x="13998575" y="26215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00" name="Freeform 899">
                      <a:extLst>
                        <a:ext uri="{FF2B5EF4-FFF2-40B4-BE49-F238E27FC236}">
                          <a16:creationId xmlns:a16="http://schemas.microsoft.com/office/drawing/2014/main" id="{6431ADF1-6722-EDE6-C023-B9560DA1ED36}"/>
                        </a:ext>
                      </a:extLst>
                    </p:cNvPr>
                    <p:cNvSpPr/>
                    <p:nvPr/>
                  </p:nvSpPr>
                  <p:spPr>
                    <a:xfrm>
                      <a:off x="14030008" y="2307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01" name="Graphic 19">
                    <a:extLst>
                      <a:ext uri="{FF2B5EF4-FFF2-40B4-BE49-F238E27FC236}">
                        <a16:creationId xmlns:a16="http://schemas.microsoft.com/office/drawing/2014/main" id="{DCED8FFA-C53F-0FE6-8E22-002817E0B211}"/>
                      </a:ext>
                    </a:extLst>
                  </p:cNvPr>
                  <p:cNvGrpSpPr/>
                  <p:nvPr/>
                </p:nvGrpSpPr>
                <p:grpSpPr>
                  <a:xfrm>
                    <a:off x="14004290" y="230761"/>
                    <a:ext cx="62865" cy="62786"/>
                    <a:chOff x="14004290" y="230761"/>
                    <a:chExt cx="62865" cy="62786"/>
                  </a:xfrm>
                </p:grpSpPr>
                <p:sp>
                  <p:nvSpPr>
                    <p:cNvPr id="902" name="Freeform 901">
                      <a:extLst>
                        <a:ext uri="{FF2B5EF4-FFF2-40B4-BE49-F238E27FC236}">
                          <a16:creationId xmlns:a16="http://schemas.microsoft.com/office/drawing/2014/main" id="{77FE4BFB-D99F-DAF4-3C0F-A33A0ABE67B8}"/>
                        </a:ext>
                      </a:extLst>
                    </p:cNvPr>
                    <p:cNvSpPr/>
                    <p:nvPr/>
                  </p:nvSpPr>
                  <p:spPr>
                    <a:xfrm>
                      <a:off x="14004290" y="26215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03" name="Freeform 902">
                      <a:extLst>
                        <a:ext uri="{FF2B5EF4-FFF2-40B4-BE49-F238E27FC236}">
                          <a16:creationId xmlns:a16="http://schemas.microsoft.com/office/drawing/2014/main" id="{CF4DF5F3-FCE5-1380-FD1F-D306274167CE}"/>
                        </a:ext>
                      </a:extLst>
                    </p:cNvPr>
                    <p:cNvSpPr/>
                    <p:nvPr/>
                  </p:nvSpPr>
                  <p:spPr>
                    <a:xfrm>
                      <a:off x="14035723" y="2307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04" name="Graphic 19">
                    <a:extLst>
                      <a:ext uri="{FF2B5EF4-FFF2-40B4-BE49-F238E27FC236}">
                        <a16:creationId xmlns:a16="http://schemas.microsoft.com/office/drawing/2014/main" id="{E7BB3672-88FC-88BE-BFEA-D3E398221480}"/>
                      </a:ext>
                    </a:extLst>
                  </p:cNvPr>
                  <p:cNvGrpSpPr/>
                  <p:nvPr/>
                </p:nvGrpSpPr>
                <p:grpSpPr>
                  <a:xfrm>
                    <a:off x="14010005" y="230761"/>
                    <a:ext cx="62864" cy="62786"/>
                    <a:chOff x="14010005" y="230761"/>
                    <a:chExt cx="62864" cy="62786"/>
                  </a:xfrm>
                </p:grpSpPr>
                <p:sp>
                  <p:nvSpPr>
                    <p:cNvPr id="905" name="Freeform 904">
                      <a:extLst>
                        <a:ext uri="{FF2B5EF4-FFF2-40B4-BE49-F238E27FC236}">
                          <a16:creationId xmlns:a16="http://schemas.microsoft.com/office/drawing/2014/main" id="{E6F82566-7E02-3C50-5B4A-8B7A456C62C1}"/>
                        </a:ext>
                      </a:extLst>
                    </p:cNvPr>
                    <p:cNvSpPr/>
                    <p:nvPr/>
                  </p:nvSpPr>
                  <p:spPr>
                    <a:xfrm>
                      <a:off x="14010005" y="262154"/>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06" name="Freeform 905">
                      <a:extLst>
                        <a:ext uri="{FF2B5EF4-FFF2-40B4-BE49-F238E27FC236}">
                          <a16:creationId xmlns:a16="http://schemas.microsoft.com/office/drawing/2014/main" id="{473A28A9-8C26-4C0E-BB2D-19745CDA943B}"/>
                        </a:ext>
                      </a:extLst>
                    </p:cNvPr>
                    <p:cNvSpPr/>
                    <p:nvPr/>
                  </p:nvSpPr>
                  <p:spPr>
                    <a:xfrm>
                      <a:off x="14041438" y="2307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07" name="Graphic 19">
                    <a:extLst>
                      <a:ext uri="{FF2B5EF4-FFF2-40B4-BE49-F238E27FC236}">
                        <a16:creationId xmlns:a16="http://schemas.microsoft.com/office/drawing/2014/main" id="{189C650B-6D61-A34F-15F3-A1CBFACE0742}"/>
                      </a:ext>
                    </a:extLst>
                  </p:cNvPr>
                  <p:cNvGrpSpPr/>
                  <p:nvPr/>
                </p:nvGrpSpPr>
                <p:grpSpPr>
                  <a:xfrm>
                    <a:off x="14015720" y="230761"/>
                    <a:ext cx="62865" cy="62786"/>
                    <a:chOff x="14015720" y="230761"/>
                    <a:chExt cx="62865" cy="62786"/>
                  </a:xfrm>
                </p:grpSpPr>
                <p:sp>
                  <p:nvSpPr>
                    <p:cNvPr id="908" name="Freeform 907">
                      <a:extLst>
                        <a:ext uri="{FF2B5EF4-FFF2-40B4-BE49-F238E27FC236}">
                          <a16:creationId xmlns:a16="http://schemas.microsoft.com/office/drawing/2014/main" id="{49DE6FF5-3938-5FA8-694C-AE08296C0870}"/>
                        </a:ext>
                      </a:extLst>
                    </p:cNvPr>
                    <p:cNvSpPr/>
                    <p:nvPr/>
                  </p:nvSpPr>
                  <p:spPr>
                    <a:xfrm>
                      <a:off x="14015720" y="26215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09" name="Freeform 908">
                      <a:extLst>
                        <a:ext uri="{FF2B5EF4-FFF2-40B4-BE49-F238E27FC236}">
                          <a16:creationId xmlns:a16="http://schemas.microsoft.com/office/drawing/2014/main" id="{25343A27-75B8-B433-043E-DF186574AB7A}"/>
                        </a:ext>
                      </a:extLst>
                    </p:cNvPr>
                    <p:cNvSpPr/>
                    <p:nvPr/>
                  </p:nvSpPr>
                  <p:spPr>
                    <a:xfrm>
                      <a:off x="14047153" y="2307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10" name="Graphic 19">
                    <a:extLst>
                      <a:ext uri="{FF2B5EF4-FFF2-40B4-BE49-F238E27FC236}">
                        <a16:creationId xmlns:a16="http://schemas.microsoft.com/office/drawing/2014/main" id="{1AD63F79-2C35-4F52-9D0C-2318BE84BE7D}"/>
                      </a:ext>
                    </a:extLst>
                  </p:cNvPr>
                  <p:cNvGrpSpPr/>
                  <p:nvPr/>
                </p:nvGrpSpPr>
                <p:grpSpPr>
                  <a:xfrm>
                    <a:off x="14021435" y="230761"/>
                    <a:ext cx="63817" cy="62786"/>
                    <a:chOff x="14021435" y="230761"/>
                    <a:chExt cx="63817" cy="62786"/>
                  </a:xfrm>
                </p:grpSpPr>
                <p:sp>
                  <p:nvSpPr>
                    <p:cNvPr id="911" name="Freeform 910">
                      <a:extLst>
                        <a:ext uri="{FF2B5EF4-FFF2-40B4-BE49-F238E27FC236}">
                          <a16:creationId xmlns:a16="http://schemas.microsoft.com/office/drawing/2014/main" id="{217E9654-516C-A2D5-EABC-18339B6D2607}"/>
                        </a:ext>
                      </a:extLst>
                    </p:cNvPr>
                    <p:cNvSpPr/>
                    <p:nvPr/>
                  </p:nvSpPr>
                  <p:spPr>
                    <a:xfrm>
                      <a:off x="14021435" y="262154"/>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12" name="Freeform 911">
                      <a:extLst>
                        <a:ext uri="{FF2B5EF4-FFF2-40B4-BE49-F238E27FC236}">
                          <a16:creationId xmlns:a16="http://schemas.microsoft.com/office/drawing/2014/main" id="{A9774ED5-9EE4-D206-492A-145D1DA2160A}"/>
                        </a:ext>
                      </a:extLst>
                    </p:cNvPr>
                    <p:cNvSpPr/>
                    <p:nvPr/>
                  </p:nvSpPr>
                  <p:spPr>
                    <a:xfrm>
                      <a:off x="14052868" y="2307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13" name="Graphic 19">
                    <a:extLst>
                      <a:ext uri="{FF2B5EF4-FFF2-40B4-BE49-F238E27FC236}">
                        <a16:creationId xmlns:a16="http://schemas.microsoft.com/office/drawing/2014/main" id="{979C3318-923C-7E28-C94B-A92F5B0E7C9F}"/>
                      </a:ext>
                    </a:extLst>
                  </p:cNvPr>
                  <p:cNvGrpSpPr/>
                  <p:nvPr/>
                </p:nvGrpSpPr>
                <p:grpSpPr>
                  <a:xfrm>
                    <a:off x="14027150" y="230761"/>
                    <a:ext cx="63817" cy="62786"/>
                    <a:chOff x="14027150" y="230761"/>
                    <a:chExt cx="63817" cy="62786"/>
                  </a:xfrm>
                </p:grpSpPr>
                <p:sp>
                  <p:nvSpPr>
                    <p:cNvPr id="914" name="Freeform 913">
                      <a:extLst>
                        <a:ext uri="{FF2B5EF4-FFF2-40B4-BE49-F238E27FC236}">
                          <a16:creationId xmlns:a16="http://schemas.microsoft.com/office/drawing/2014/main" id="{C0554E90-AA8C-0AA4-BCA3-897A04B89C35}"/>
                        </a:ext>
                      </a:extLst>
                    </p:cNvPr>
                    <p:cNvSpPr/>
                    <p:nvPr/>
                  </p:nvSpPr>
                  <p:spPr>
                    <a:xfrm>
                      <a:off x="14027150" y="26215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15" name="Freeform 914">
                      <a:extLst>
                        <a:ext uri="{FF2B5EF4-FFF2-40B4-BE49-F238E27FC236}">
                          <a16:creationId xmlns:a16="http://schemas.microsoft.com/office/drawing/2014/main" id="{9CDF0EEE-6734-38A3-0183-D5CF53AE5632}"/>
                        </a:ext>
                      </a:extLst>
                    </p:cNvPr>
                    <p:cNvSpPr/>
                    <p:nvPr/>
                  </p:nvSpPr>
                  <p:spPr>
                    <a:xfrm>
                      <a:off x="14059535" y="2307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16" name="Graphic 19">
                    <a:extLst>
                      <a:ext uri="{FF2B5EF4-FFF2-40B4-BE49-F238E27FC236}">
                        <a16:creationId xmlns:a16="http://schemas.microsoft.com/office/drawing/2014/main" id="{FD5FC434-6FFA-2274-73DF-E552C2D44A44}"/>
                      </a:ext>
                    </a:extLst>
                  </p:cNvPr>
                  <p:cNvGrpSpPr/>
                  <p:nvPr/>
                </p:nvGrpSpPr>
                <p:grpSpPr>
                  <a:xfrm>
                    <a:off x="14036675" y="230761"/>
                    <a:ext cx="63817" cy="62786"/>
                    <a:chOff x="14036675" y="230761"/>
                    <a:chExt cx="63817" cy="62786"/>
                  </a:xfrm>
                </p:grpSpPr>
                <p:sp>
                  <p:nvSpPr>
                    <p:cNvPr id="917" name="Freeform 916">
                      <a:extLst>
                        <a:ext uri="{FF2B5EF4-FFF2-40B4-BE49-F238E27FC236}">
                          <a16:creationId xmlns:a16="http://schemas.microsoft.com/office/drawing/2014/main" id="{3951DB3D-6637-38CA-79D2-C4B5BDDB689C}"/>
                        </a:ext>
                      </a:extLst>
                    </p:cNvPr>
                    <p:cNvSpPr/>
                    <p:nvPr/>
                  </p:nvSpPr>
                  <p:spPr>
                    <a:xfrm>
                      <a:off x="14036675" y="26215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18" name="Freeform 917">
                      <a:extLst>
                        <a:ext uri="{FF2B5EF4-FFF2-40B4-BE49-F238E27FC236}">
                          <a16:creationId xmlns:a16="http://schemas.microsoft.com/office/drawing/2014/main" id="{05C8DD72-9E4E-4017-64D4-A000343AC78F}"/>
                        </a:ext>
                      </a:extLst>
                    </p:cNvPr>
                    <p:cNvSpPr/>
                    <p:nvPr/>
                  </p:nvSpPr>
                  <p:spPr>
                    <a:xfrm>
                      <a:off x="14069060" y="2307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19" name="Graphic 19">
                    <a:extLst>
                      <a:ext uri="{FF2B5EF4-FFF2-40B4-BE49-F238E27FC236}">
                        <a16:creationId xmlns:a16="http://schemas.microsoft.com/office/drawing/2014/main" id="{83C928ED-21A3-5385-0610-C0EDE29600C7}"/>
                      </a:ext>
                    </a:extLst>
                  </p:cNvPr>
                  <p:cNvGrpSpPr/>
                  <p:nvPr/>
                </p:nvGrpSpPr>
                <p:grpSpPr>
                  <a:xfrm>
                    <a:off x="14042390" y="230761"/>
                    <a:ext cx="62865" cy="62786"/>
                    <a:chOff x="14042390" y="230761"/>
                    <a:chExt cx="62865" cy="62786"/>
                  </a:xfrm>
                </p:grpSpPr>
                <p:sp>
                  <p:nvSpPr>
                    <p:cNvPr id="920" name="Freeform 919">
                      <a:extLst>
                        <a:ext uri="{FF2B5EF4-FFF2-40B4-BE49-F238E27FC236}">
                          <a16:creationId xmlns:a16="http://schemas.microsoft.com/office/drawing/2014/main" id="{8416622F-43B0-D002-9EFE-EEB7F33B1072}"/>
                        </a:ext>
                      </a:extLst>
                    </p:cNvPr>
                    <p:cNvSpPr/>
                    <p:nvPr/>
                  </p:nvSpPr>
                  <p:spPr>
                    <a:xfrm>
                      <a:off x="14042390" y="26215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21" name="Freeform 920">
                      <a:extLst>
                        <a:ext uri="{FF2B5EF4-FFF2-40B4-BE49-F238E27FC236}">
                          <a16:creationId xmlns:a16="http://schemas.microsoft.com/office/drawing/2014/main" id="{62D28214-A5CC-2038-7559-D51DBDAF28CE}"/>
                        </a:ext>
                      </a:extLst>
                    </p:cNvPr>
                    <p:cNvSpPr/>
                    <p:nvPr/>
                  </p:nvSpPr>
                  <p:spPr>
                    <a:xfrm>
                      <a:off x="14073823" y="2307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22" name="Graphic 19">
                    <a:extLst>
                      <a:ext uri="{FF2B5EF4-FFF2-40B4-BE49-F238E27FC236}">
                        <a16:creationId xmlns:a16="http://schemas.microsoft.com/office/drawing/2014/main" id="{B785B616-877F-42A7-98BA-4EA677169DC2}"/>
                      </a:ext>
                    </a:extLst>
                  </p:cNvPr>
                  <p:cNvGrpSpPr/>
                  <p:nvPr/>
                </p:nvGrpSpPr>
                <p:grpSpPr>
                  <a:xfrm>
                    <a:off x="14069060" y="230761"/>
                    <a:ext cx="62865" cy="62786"/>
                    <a:chOff x="14069060" y="230761"/>
                    <a:chExt cx="62865" cy="62786"/>
                  </a:xfrm>
                </p:grpSpPr>
                <p:sp>
                  <p:nvSpPr>
                    <p:cNvPr id="923" name="Freeform 922">
                      <a:extLst>
                        <a:ext uri="{FF2B5EF4-FFF2-40B4-BE49-F238E27FC236}">
                          <a16:creationId xmlns:a16="http://schemas.microsoft.com/office/drawing/2014/main" id="{1709E43C-9B0D-49C6-6614-E0C32EDC949B}"/>
                        </a:ext>
                      </a:extLst>
                    </p:cNvPr>
                    <p:cNvSpPr/>
                    <p:nvPr/>
                  </p:nvSpPr>
                  <p:spPr>
                    <a:xfrm>
                      <a:off x="14069060" y="26215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24" name="Freeform 923">
                      <a:extLst>
                        <a:ext uri="{FF2B5EF4-FFF2-40B4-BE49-F238E27FC236}">
                          <a16:creationId xmlns:a16="http://schemas.microsoft.com/office/drawing/2014/main" id="{B96A78CE-DFD8-9E98-965F-CB3BDAF1951E}"/>
                        </a:ext>
                      </a:extLst>
                    </p:cNvPr>
                    <p:cNvSpPr/>
                    <p:nvPr/>
                  </p:nvSpPr>
                  <p:spPr>
                    <a:xfrm>
                      <a:off x="14100493" y="2307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25" name="Graphic 19">
                    <a:extLst>
                      <a:ext uri="{FF2B5EF4-FFF2-40B4-BE49-F238E27FC236}">
                        <a16:creationId xmlns:a16="http://schemas.microsoft.com/office/drawing/2014/main" id="{D12F542A-81A8-D495-8BA8-9020134444BE}"/>
                      </a:ext>
                    </a:extLst>
                  </p:cNvPr>
                  <p:cNvGrpSpPr/>
                  <p:nvPr/>
                </p:nvGrpSpPr>
                <p:grpSpPr>
                  <a:xfrm>
                    <a:off x="14075728" y="251689"/>
                    <a:ext cx="62865" cy="62786"/>
                    <a:chOff x="14075728" y="251689"/>
                    <a:chExt cx="62865" cy="62786"/>
                  </a:xfrm>
                </p:grpSpPr>
                <p:sp>
                  <p:nvSpPr>
                    <p:cNvPr id="926" name="Freeform 925">
                      <a:extLst>
                        <a:ext uri="{FF2B5EF4-FFF2-40B4-BE49-F238E27FC236}">
                          <a16:creationId xmlns:a16="http://schemas.microsoft.com/office/drawing/2014/main" id="{F37BA54C-9965-C76D-1591-063E59CFECBE}"/>
                        </a:ext>
                      </a:extLst>
                    </p:cNvPr>
                    <p:cNvSpPr/>
                    <p:nvPr/>
                  </p:nvSpPr>
                  <p:spPr>
                    <a:xfrm>
                      <a:off x="14075728" y="28308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27" name="Freeform 926">
                      <a:extLst>
                        <a:ext uri="{FF2B5EF4-FFF2-40B4-BE49-F238E27FC236}">
                          <a16:creationId xmlns:a16="http://schemas.microsoft.com/office/drawing/2014/main" id="{899499B6-5D2D-A61F-A404-BEE30DF41870}"/>
                        </a:ext>
                      </a:extLst>
                    </p:cNvPr>
                    <p:cNvSpPr/>
                    <p:nvPr/>
                  </p:nvSpPr>
                  <p:spPr>
                    <a:xfrm>
                      <a:off x="14107160" y="25168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28" name="Graphic 19">
                    <a:extLst>
                      <a:ext uri="{FF2B5EF4-FFF2-40B4-BE49-F238E27FC236}">
                        <a16:creationId xmlns:a16="http://schemas.microsoft.com/office/drawing/2014/main" id="{ED49E4E0-AC8E-3873-3AC1-5DCEDFBD614A}"/>
                      </a:ext>
                    </a:extLst>
                  </p:cNvPr>
                  <p:cNvGrpSpPr/>
                  <p:nvPr/>
                </p:nvGrpSpPr>
                <p:grpSpPr>
                  <a:xfrm>
                    <a:off x="14080490" y="251689"/>
                    <a:ext cx="62865" cy="62786"/>
                    <a:chOff x="14080490" y="251689"/>
                    <a:chExt cx="62865" cy="62786"/>
                  </a:xfrm>
                </p:grpSpPr>
                <p:sp>
                  <p:nvSpPr>
                    <p:cNvPr id="929" name="Freeform 928">
                      <a:extLst>
                        <a:ext uri="{FF2B5EF4-FFF2-40B4-BE49-F238E27FC236}">
                          <a16:creationId xmlns:a16="http://schemas.microsoft.com/office/drawing/2014/main" id="{E59A0814-4FE5-F554-733B-82C9B00F7745}"/>
                        </a:ext>
                      </a:extLst>
                    </p:cNvPr>
                    <p:cNvSpPr/>
                    <p:nvPr/>
                  </p:nvSpPr>
                  <p:spPr>
                    <a:xfrm>
                      <a:off x="14080490" y="28308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30" name="Freeform 929">
                      <a:extLst>
                        <a:ext uri="{FF2B5EF4-FFF2-40B4-BE49-F238E27FC236}">
                          <a16:creationId xmlns:a16="http://schemas.microsoft.com/office/drawing/2014/main" id="{D2910AFD-26CB-F2C7-913F-519B01D1B1FA}"/>
                        </a:ext>
                      </a:extLst>
                    </p:cNvPr>
                    <p:cNvSpPr/>
                    <p:nvPr/>
                  </p:nvSpPr>
                  <p:spPr>
                    <a:xfrm>
                      <a:off x="14111923" y="25168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31" name="Graphic 19">
                    <a:extLst>
                      <a:ext uri="{FF2B5EF4-FFF2-40B4-BE49-F238E27FC236}">
                        <a16:creationId xmlns:a16="http://schemas.microsoft.com/office/drawing/2014/main" id="{2D869EB5-1836-15A1-643C-8B7AEF5F46F6}"/>
                      </a:ext>
                    </a:extLst>
                  </p:cNvPr>
                  <p:cNvGrpSpPr/>
                  <p:nvPr/>
                </p:nvGrpSpPr>
                <p:grpSpPr>
                  <a:xfrm>
                    <a:off x="14113828" y="251689"/>
                    <a:ext cx="63817" cy="62786"/>
                    <a:chOff x="14113828" y="251689"/>
                    <a:chExt cx="63817" cy="62786"/>
                  </a:xfrm>
                </p:grpSpPr>
                <p:sp>
                  <p:nvSpPr>
                    <p:cNvPr id="932" name="Freeform 931">
                      <a:extLst>
                        <a:ext uri="{FF2B5EF4-FFF2-40B4-BE49-F238E27FC236}">
                          <a16:creationId xmlns:a16="http://schemas.microsoft.com/office/drawing/2014/main" id="{A8A32381-C5DE-364E-4C04-AF5A5CACDAD7}"/>
                        </a:ext>
                      </a:extLst>
                    </p:cNvPr>
                    <p:cNvSpPr/>
                    <p:nvPr/>
                  </p:nvSpPr>
                  <p:spPr>
                    <a:xfrm>
                      <a:off x="14113828" y="283083"/>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33" name="Freeform 932">
                      <a:extLst>
                        <a:ext uri="{FF2B5EF4-FFF2-40B4-BE49-F238E27FC236}">
                          <a16:creationId xmlns:a16="http://schemas.microsoft.com/office/drawing/2014/main" id="{E3BF6CE3-EACC-AAC9-DA8A-CB1D0CC8E20A}"/>
                        </a:ext>
                      </a:extLst>
                    </p:cNvPr>
                    <p:cNvSpPr/>
                    <p:nvPr/>
                  </p:nvSpPr>
                  <p:spPr>
                    <a:xfrm>
                      <a:off x="14146213" y="25168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34" name="Graphic 19">
                    <a:extLst>
                      <a:ext uri="{FF2B5EF4-FFF2-40B4-BE49-F238E27FC236}">
                        <a16:creationId xmlns:a16="http://schemas.microsoft.com/office/drawing/2014/main" id="{4118B0AC-A731-A65E-E703-69D8101B1EED}"/>
                      </a:ext>
                    </a:extLst>
                  </p:cNvPr>
                  <p:cNvGrpSpPr/>
                  <p:nvPr/>
                </p:nvGrpSpPr>
                <p:grpSpPr>
                  <a:xfrm>
                    <a:off x="14119543" y="251689"/>
                    <a:ext cx="62864" cy="62786"/>
                    <a:chOff x="14119543" y="251689"/>
                    <a:chExt cx="62864" cy="62786"/>
                  </a:xfrm>
                </p:grpSpPr>
                <p:sp>
                  <p:nvSpPr>
                    <p:cNvPr id="935" name="Freeform 934">
                      <a:extLst>
                        <a:ext uri="{FF2B5EF4-FFF2-40B4-BE49-F238E27FC236}">
                          <a16:creationId xmlns:a16="http://schemas.microsoft.com/office/drawing/2014/main" id="{E71207C3-64D5-242C-EF41-5A9C970A213F}"/>
                        </a:ext>
                      </a:extLst>
                    </p:cNvPr>
                    <p:cNvSpPr/>
                    <p:nvPr/>
                  </p:nvSpPr>
                  <p:spPr>
                    <a:xfrm>
                      <a:off x="14119543" y="28308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36" name="Freeform 935">
                      <a:extLst>
                        <a:ext uri="{FF2B5EF4-FFF2-40B4-BE49-F238E27FC236}">
                          <a16:creationId xmlns:a16="http://schemas.microsoft.com/office/drawing/2014/main" id="{A08D7699-01D3-B835-67DD-2BCAC64FB8D7}"/>
                        </a:ext>
                      </a:extLst>
                    </p:cNvPr>
                    <p:cNvSpPr/>
                    <p:nvPr/>
                  </p:nvSpPr>
                  <p:spPr>
                    <a:xfrm>
                      <a:off x="14150975" y="25168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37" name="Graphic 19">
                    <a:extLst>
                      <a:ext uri="{FF2B5EF4-FFF2-40B4-BE49-F238E27FC236}">
                        <a16:creationId xmlns:a16="http://schemas.microsoft.com/office/drawing/2014/main" id="{D3CF4196-6563-7727-2DFA-05105FEA5A3D}"/>
                      </a:ext>
                    </a:extLst>
                  </p:cNvPr>
                  <p:cNvGrpSpPr/>
                  <p:nvPr/>
                </p:nvGrpSpPr>
                <p:grpSpPr>
                  <a:xfrm>
                    <a:off x="14141450" y="251689"/>
                    <a:ext cx="62865" cy="62786"/>
                    <a:chOff x="14141450" y="251689"/>
                    <a:chExt cx="62865" cy="62786"/>
                  </a:xfrm>
                </p:grpSpPr>
                <p:sp>
                  <p:nvSpPr>
                    <p:cNvPr id="938" name="Freeform 937">
                      <a:extLst>
                        <a:ext uri="{FF2B5EF4-FFF2-40B4-BE49-F238E27FC236}">
                          <a16:creationId xmlns:a16="http://schemas.microsoft.com/office/drawing/2014/main" id="{7C1FE80A-54D8-F8E7-641A-9E4AB12DB8C6}"/>
                        </a:ext>
                      </a:extLst>
                    </p:cNvPr>
                    <p:cNvSpPr/>
                    <p:nvPr/>
                  </p:nvSpPr>
                  <p:spPr>
                    <a:xfrm>
                      <a:off x="14141450" y="28308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39" name="Freeform 938">
                      <a:extLst>
                        <a:ext uri="{FF2B5EF4-FFF2-40B4-BE49-F238E27FC236}">
                          <a16:creationId xmlns:a16="http://schemas.microsoft.com/office/drawing/2014/main" id="{6828009E-84B1-F3CC-21FB-E9EBBDA0B520}"/>
                        </a:ext>
                      </a:extLst>
                    </p:cNvPr>
                    <p:cNvSpPr/>
                    <p:nvPr/>
                  </p:nvSpPr>
                  <p:spPr>
                    <a:xfrm>
                      <a:off x="14172883" y="25168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40" name="Graphic 19">
                    <a:extLst>
                      <a:ext uri="{FF2B5EF4-FFF2-40B4-BE49-F238E27FC236}">
                        <a16:creationId xmlns:a16="http://schemas.microsoft.com/office/drawing/2014/main" id="{7C4C788B-F9F9-A31E-05FB-9EB7F7E57EE7}"/>
                      </a:ext>
                    </a:extLst>
                  </p:cNvPr>
                  <p:cNvGrpSpPr/>
                  <p:nvPr/>
                </p:nvGrpSpPr>
                <p:grpSpPr>
                  <a:xfrm>
                    <a:off x="14163358" y="251689"/>
                    <a:ext cx="63817" cy="62786"/>
                    <a:chOff x="14163358" y="251689"/>
                    <a:chExt cx="63817" cy="62786"/>
                  </a:xfrm>
                </p:grpSpPr>
                <p:sp>
                  <p:nvSpPr>
                    <p:cNvPr id="941" name="Freeform 940">
                      <a:extLst>
                        <a:ext uri="{FF2B5EF4-FFF2-40B4-BE49-F238E27FC236}">
                          <a16:creationId xmlns:a16="http://schemas.microsoft.com/office/drawing/2014/main" id="{2A14F2A9-C4E4-B1D1-2FCA-6D4DF10889E5}"/>
                        </a:ext>
                      </a:extLst>
                    </p:cNvPr>
                    <p:cNvSpPr/>
                    <p:nvPr/>
                  </p:nvSpPr>
                  <p:spPr>
                    <a:xfrm>
                      <a:off x="14163358" y="28308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42" name="Freeform 941">
                      <a:extLst>
                        <a:ext uri="{FF2B5EF4-FFF2-40B4-BE49-F238E27FC236}">
                          <a16:creationId xmlns:a16="http://schemas.microsoft.com/office/drawing/2014/main" id="{84526A59-B88B-517D-790A-EE58AD259BF3}"/>
                        </a:ext>
                      </a:extLst>
                    </p:cNvPr>
                    <p:cNvSpPr/>
                    <p:nvPr/>
                  </p:nvSpPr>
                  <p:spPr>
                    <a:xfrm>
                      <a:off x="14195743" y="25168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43" name="Graphic 19">
                    <a:extLst>
                      <a:ext uri="{FF2B5EF4-FFF2-40B4-BE49-F238E27FC236}">
                        <a16:creationId xmlns:a16="http://schemas.microsoft.com/office/drawing/2014/main" id="{BD49C567-D594-D5A8-8769-4AC3A347F8B4}"/>
                      </a:ext>
                    </a:extLst>
                  </p:cNvPr>
                  <p:cNvGrpSpPr/>
                  <p:nvPr/>
                </p:nvGrpSpPr>
                <p:grpSpPr>
                  <a:xfrm>
                    <a:off x="14174788" y="251689"/>
                    <a:ext cx="63817" cy="62786"/>
                    <a:chOff x="14174788" y="251689"/>
                    <a:chExt cx="63817" cy="62786"/>
                  </a:xfrm>
                </p:grpSpPr>
                <p:sp>
                  <p:nvSpPr>
                    <p:cNvPr id="944" name="Freeform 943">
                      <a:extLst>
                        <a:ext uri="{FF2B5EF4-FFF2-40B4-BE49-F238E27FC236}">
                          <a16:creationId xmlns:a16="http://schemas.microsoft.com/office/drawing/2014/main" id="{7637A35B-4A05-D590-1964-87E3131A757D}"/>
                        </a:ext>
                      </a:extLst>
                    </p:cNvPr>
                    <p:cNvSpPr/>
                    <p:nvPr/>
                  </p:nvSpPr>
                  <p:spPr>
                    <a:xfrm>
                      <a:off x="14174788" y="28308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45" name="Freeform 944">
                      <a:extLst>
                        <a:ext uri="{FF2B5EF4-FFF2-40B4-BE49-F238E27FC236}">
                          <a16:creationId xmlns:a16="http://schemas.microsoft.com/office/drawing/2014/main" id="{18C7D1DB-3D62-B46B-DAC9-B71C46AABDCC}"/>
                        </a:ext>
                      </a:extLst>
                    </p:cNvPr>
                    <p:cNvSpPr/>
                    <p:nvPr/>
                  </p:nvSpPr>
                  <p:spPr>
                    <a:xfrm>
                      <a:off x="14207173" y="25168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46" name="Graphic 19">
                    <a:extLst>
                      <a:ext uri="{FF2B5EF4-FFF2-40B4-BE49-F238E27FC236}">
                        <a16:creationId xmlns:a16="http://schemas.microsoft.com/office/drawing/2014/main" id="{11650032-CAD8-7E83-A109-C40CC6C0B3E7}"/>
                      </a:ext>
                    </a:extLst>
                  </p:cNvPr>
                  <p:cNvGrpSpPr/>
                  <p:nvPr/>
                </p:nvGrpSpPr>
                <p:grpSpPr>
                  <a:xfrm>
                    <a:off x="14190028" y="269764"/>
                    <a:ext cx="62865" cy="63737"/>
                    <a:chOff x="14190028" y="269764"/>
                    <a:chExt cx="62865" cy="63737"/>
                  </a:xfrm>
                </p:grpSpPr>
                <p:sp>
                  <p:nvSpPr>
                    <p:cNvPr id="947" name="Freeform 946">
                      <a:extLst>
                        <a:ext uri="{FF2B5EF4-FFF2-40B4-BE49-F238E27FC236}">
                          <a16:creationId xmlns:a16="http://schemas.microsoft.com/office/drawing/2014/main" id="{D56AEE83-7ABF-3A2A-77A6-7A80400F754C}"/>
                        </a:ext>
                      </a:extLst>
                    </p:cNvPr>
                    <p:cNvSpPr/>
                    <p:nvPr/>
                  </p:nvSpPr>
                  <p:spPr>
                    <a:xfrm>
                      <a:off x="14190028"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48" name="Freeform 947">
                      <a:extLst>
                        <a:ext uri="{FF2B5EF4-FFF2-40B4-BE49-F238E27FC236}">
                          <a16:creationId xmlns:a16="http://schemas.microsoft.com/office/drawing/2014/main" id="{13918997-8169-3682-C793-A796455A2A70}"/>
                        </a:ext>
                      </a:extLst>
                    </p:cNvPr>
                    <p:cNvSpPr/>
                    <p:nvPr/>
                  </p:nvSpPr>
                  <p:spPr>
                    <a:xfrm>
                      <a:off x="14221460"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49" name="Graphic 19">
                    <a:extLst>
                      <a:ext uri="{FF2B5EF4-FFF2-40B4-BE49-F238E27FC236}">
                        <a16:creationId xmlns:a16="http://schemas.microsoft.com/office/drawing/2014/main" id="{9B6040DB-F6E6-142E-B059-ED457F52BBAA}"/>
                      </a:ext>
                    </a:extLst>
                  </p:cNvPr>
                  <p:cNvGrpSpPr/>
                  <p:nvPr/>
                </p:nvGrpSpPr>
                <p:grpSpPr>
                  <a:xfrm>
                    <a:off x="14194790" y="269764"/>
                    <a:ext cx="62865" cy="63737"/>
                    <a:chOff x="14194790" y="269764"/>
                    <a:chExt cx="62865" cy="63737"/>
                  </a:xfrm>
                </p:grpSpPr>
                <p:sp>
                  <p:nvSpPr>
                    <p:cNvPr id="950" name="Freeform 949">
                      <a:extLst>
                        <a:ext uri="{FF2B5EF4-FFF2-40B4-BE49-F238E27FC236}">
                          <a16:creationId xmlns:a16="http://schemas.microsoft.com/office/drawing/2014/main" id="{5C130520-04D4-F33D-2F3A-5171CC463C52}"/>
                        </a:ext>
                      </a:extLst>
                    </p:cNvPr>
                    <p:cNvSpPr/>
                    <p:nvPr/>
                  </p:nvSpPr>
                  <p:spPr>
                    <a:xfrm>
                      <a:off x="14194790"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51" name="Freeform 950">
                      <a:extLst>
                        <a:ext uri="{FF2B5EF4-FFF2-40B4-BE49-F238E27FC236}">
                          <a16:creationId xmlns:a16="http://schemas.microsoft.com/office/drawing/2014/main" id="{6DF63C31-ADB5-664B-6331-6F3C0BDC0B06}"/>
                        </a:ext>
                      </a:extLst>
                    </p:cNvPr>
                    <p:cNvSpPr/>
                    <p:nvPr/>
                  </p:nvSpPr>
                  <p:spPr>
                    <a:xfrm>
                      <a:off x="14226223"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52" name="Graphic 19">
                    <a:extLst>
                      <a:ext uri="{FF2B5EF4-FFF2-40B4-BE49-F238E27FC236}">
                        <a16:creationId xmlns:a16="http://schemas.microsoft.com/office/drawing/2014/main" id="{BD4FE8D8-A6F9-1BB7-1EAC-F52A82E8E2A7}"/>
                      </a:ext>
                    </a:extLst>
                  </p:cNvPr>
                  <p:cNvGrpSpPr/>
                  <p:nvPr/>
                </p:nvGrpSpPr>
                <p:grpSpPr>
                  <a:xfrm>
                    <a:off x="14230985" y="269764"/>
                    <a:ext cx="62865" cy="63737"/>
                    <a:chOff x="14230985" y="269764"/>
                    <a:chExt cx="62865" cy="63737"/>
                  </a:xfrm>
                </p:grpSpPr>
                <p:sp>
                  <p:nvSpPr>
                    <p:cNvPr id="953" name="Freeform 952">
                      <a:extLst>
                        <a:ext uri="{FF2B5EF4-FFF2-40B4-BE49-F238E27FC236}">
                          <a16:creationId xmlns:a16="http://schemas.microsoft.com/office/drawing/2014/main" id="{B9640739-BCDE-5922-DABB-299C81B4C9DE}"/>
                        </a:ext>
                      </a:extLst>
                    </p:cNvPr>
                    <p:cNvSpPr/>
                    <p:nvPr/>
                  </p:nvSpPr>
                  <p:spPr>
                    <a:xfrm>
                      <a:off x="14230985"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54" name="Freeform 953">
                      <a:extLst>
                        <a:ext uri="{FF2B5EF4-FFF2-40B4-BE49-F238E27FC236}">
                          <a16:creationId xmlns:a16="http://schemas.microsoft.com/office/drawing/2014/main" id="{EF345107-648E-9544-4274-93A1BED01F8B}"/>
                        </a:ext>
                      </a:extLst>
                    </p:cNvPr>
                    <p:cNvSpPr/>
                    <p:nvPr/>
                  </p:nvSpPr>
                  <p:spPr>
                    <a:xfrm>
                      <a:off x="14262418"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55" name="Graphic 19">
                    <a:extLst>
                      <a:ext uri="{FF2B5EF4-FFF2-40B4-BE49-F238E27FC236}">
                        <a16:creationId xmlns:a16="http://schemas.microsoft.com/office/drawing/2014/main" id="{8424C954-8937-72CA-54BA-78057A56430E}"/>
                      </a:ext>
                    </a:extLst>
                  </p:cNvPr>
                  <p:cNvGrpSpPr/>
                  <p:nvPr/>
                </p:nvGrpSpPr>
                <p:grpSpPr>
                  <a:xfrm>
                    <a:off x="14234795" y="269764"/>
                    <a:ext cx="62865" cy="63737"/>
                    <a:chOff x="14234795" y="269764"/>
                    <a:chExt cx="62865" cy="63737"/>
                  </a:xfrm>
                </p:grpSpPr>
                <p:sp>
                  <p:nvSpPr>
                    <p:cNvPr id="956" name="Freeform 955">
                      <a:extLst>
                        <a:ext uri="{FF2B5EF4-FFF2-40B4-BE49-F238E27FC236}">
                          <a16:creationId xmlns:a16="http://schemas.microsoft.com/office/drawing/2014/main" id="{9DEAAC51-1FA3-6E72-68C3-84EF742CC413}"/>
                        </a:ext>
                      </a:extLst>
                    </p:cNvPr>
                    <p:cNvSpPr/>
                    <p:nvPr/>
                  </p:nvSpPr>
                  <p:spPr>
                    <a:xfrm>
                      <a:off x="14234795"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57" name="Freeform 956">
                      <a:extLst>
                        <a:ext uri="{FF2B5EF4-FFF2-40B4-BE49-F238E27FC236}">
                          <a16:creationId xmlns:a16="http://schemas.microsoft.com/office/drawing/2014/main" id="{8C80F952-46AD-2964-F55E-20D8C79B5FD4}"/>
                        </a:ext>
                      </a:extLst>
                    </p:cNvPr>
                    <p:cNvSpPr/>
                    <p:nvPr/>
                  </p:nvSpPr>
                  <p:spPr>
                    <a:xfrm>
                      <a:off x="14266228"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58" name="Graphic 19">
                    <a:extLst>
                      <a:ext uri="{FF2B5EF4-FFF2-40B4-BE49-F238E27FC236}">
                        <a16:creationId xmlns:a16="http://schemas.microsoft.com/office/drawing/2014/main" id="{0BEB02DD-6E2E-A9D7-264F-8B33BCDE6230}"/>
                      </a:ext>
                    </a:extLst>
                  </p:cNvPr>
                  <p:cNvGrpSpPr/>
                  <p:nvPr/>
                </p:nvGrpSpPr>
                <p:grpSpPr>
                  <a:xfrm>
                    <a:off x="14247178" y="269764"/>
                    <a:ext cx="62865" cy="63737"/>
                    <a:chOff x="14247178" y="269764"/>
                    <a:chExt cx="62865" cy="63737"/>
                  </a:xfrm>
                </p:grpSpPr>
                <p:sp>
                  <p:nvSpPr>
                    <p:cNvPr id="959" name="Freeform 958">
                      <a:extLst>
                        <a:ext uri="{FF2B5EF4-FFF2-40B4-BE49-F238E27FC236}">
                          <a16:creationId xmlns:a16="http://schemas.microsoft.com/office/drawing/2014/main" id="{F76F1EAA-712A-5FCD-44F6-73E379DCC691}"/>
                        </a:ext>
                      </a:extLst>
                    </p:cNvPr>
                    <p:cNvSpPr/>
                    <p:nvPr/>
                  </p:nvSpPr>
                  <p:spPr>
                    <a:xfrm>
                      <a:off x="14247178"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60" name="Freeform 959">
                      <a:extLst>
                        <a:ext uri="{FF2B5EF4-FFF2-40B4-BE49-F238E27FC236}">
                          <a16:creationId xmlns:a16="http://schemas.microsoft.com/office/drawing/2014/main" id="{32E796A6-B5C2-F6B6-5FD4-5A4EF0D538F3}"/>
                        </a:ext>
                      </a:extLst>
                    </p:cNvPr>
                    <p:cNvSpPr/>
                    <p:nvPr/>
                  </p:nvSpPr>
                  <p:spPr>
                    <a:xfrm>
                      <a:off x="14278610"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61" name="Graphic 19">
                    <a:extLst>
                      <a:ext uri="{FF2B5EF4-FFF2-40B4-BE49-F238E27FC236}">
                        <a16:creationId xmlns:a16="http://schemas.microsoft.com/office/drawing/2014/main" id="{EA5B14BF-BDAB-8321-845E-2EA0D6FD5159}"/>
                      </a:ext>
                    </a:extLst>
                  </p:cNvPr>
                  <p:cNvGrpSpPr/>
                  <p:nvPr/>
                </p:nvGrpSpPr>
                <p:grpSpPr>
                  <a:xfrm>
                    <a:off x="14251940" y="269764"/>
                    <a:ext cx="63817" cy="63737"/>
                    <a:chOff x="14251940" y="269764"/>
                    <a:chExt cx="63817" cy="63737"/>
                  </a:xfrm>
                </p:grpSpPr>
                <p:sp>
                  <p:nvSpPr>
                    <p:cNvPr id="962" name="Freeform 961">
                      <a:extLst>
                        <a:ext uri="{FF2B5EF4-FFF2-40B4-BE49-F238E27FC236}">
                          <a16:creationId xmlns:a16="http://schemas.microsoft.com/office/drawing/2014/main" id="{E37A4257-FB57-4A38-1B0A-6456406280BE}"/>
                        </a:ext>
                      </a:extLst>
                    </p:cNvPr>
                    <p:cNvSpPr/>
                    <p:nvPr/>
                  </p:nvSpPr>
                  <p:spPr>
                    <a:xfrm>
                      <a:off x="14251940" y="302109"/>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63" name="Freeform 962">
                      <a:extLst>
                        <a:ext uri="{FF2B5EF4-FFF2-40B4-BE49-F238E27FC236}">
                          <a16:creationId xmlns:a16="http://schemas.microsoft.com/office/drawing/2014/main" id="{0C0B5934-D30A-49CB-BEA5-A04C2CF09E82}"/>
                        </a:ext>
                      </a:extLst>
                    </p:cNvPr>
                    <p:cNvSpPr/>
                    <p:nvPr/>
                  </p:nvSpPr>
                  <p:spPr>
                    <a:xfrm>
                      <a:off x="14284325"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64" name="Graphic 19">
                    <a:extLst>
                      <a:ext uri="{FF2B5EF4-FFF2-40B4-BE49-F238E27FC236}">
                        <a16:creationId xmlns:a16="http://schemas.microsoft.com/office/drawing/2014/main" id="{673A3A81-B85F-8A59-28C5-143E13379695}"/>
                      </a:ext>
                    </a:extLst>
                  </p:cNvPr>
                  <p:cNvGrpSpPr/>
                  <p:nvPr/>
                </p:nvGrpSpPr>
                <p:grpSpPr>
                  <a:xfrm>
                    <a:off x="14257655" y="269764"/>
                    <a:ext cx="62864" cy="63737"/>
                    <a:chOff x="14257655" y="269764"/>
                    <a:chExt cx="62864" cy="63737"/>
                  </a:xfrm>
                </p:grpSpPr>
                <p:sp>
                  <p:nvSpPr>
                    <p:cNvPr id="965" name="Freeform 964">
                      <a:extLst>
                        <a:ext uri="{FF2B5EF4-FFF2-40B4-BE49-F238E27FC236}">
                          <a16:creationId xmlns:a16="http://schemas.microsoft.com/office/drawing/2014/main" id="{C33427B0-83FC-55BC-08E0-BC8592E640D6}"/>
                        </a:ext>
                      </a:extLst>
                    </p:cNvPr>
                    <p:cNvSpPr/>
                    <p:nvPr/>
                  </p:nvSpPr>
                  <p:spPr>
                    <a:xfrm>
                      <a:off x="14257655" y="30210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66" name="Freeform 965">
                      <a:extLst>
                        <a:ext uri="{FF2B5EF4-FFF2-40B4-BE49-F238E27FC236}">
                          <a16:creationId xmlns:a16="http://schemas.microsoft.com/office/drawing/2014/main" id="{FC576FD0-2C35-5266-5B14-E544964750B1}"/>
                        </a:ext>
                      </a:extLst>
                    </p:cNvPr>
                    <p:cNvSpPr/>
                    <p:nvPr/>
                  </p:nvSpPr>
                  <p:spPr>
                    <a:xfrm>
                      <a:off x="14289088"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67" name="Graphic 19">
                    <a:extLst>
                      <a:ext uri="{FF2B5EF4-FFF2-40B4-BE49-F238E27FC236}">
                        <a16:creationId xmlns:a16="http://schemas.microsoft.com/office/drawing/2014/main" id="{C110B03C-FCBA-8EFF-E993-B030813F7E96}"/>
                      </a:ext>
                    </a:extLst>
                  </p:cNvPr>
                  <p:cNvGrpSpPr/>
                  <p:nvPr/>
                </p:nvGrpSpPr>
                <p:grpSpPr>
                  <a:xfrm>
                    <a:off x="14263370" y="269764"/>
                    <a:ext cx="62865" cy="63737"/>
                    <a:chOff x="14263370" y="269764"/>
                    <a:chExt cx="62865" cy="63737"/>
                  </a:xfrm>
                </p:grpSpPr>
                <p:sp>
                  <p:nvSpPr>
                    <p:cNvPr id="968" name="Freeform 967">
                      <a:extLst>
                        <a:ext uri="{FF2B5EF4-FFF2-40B4-BE49-F238E27FC236}">
                          <a16:creationId xmlns:a16="http://schemas.microsoft.com/office/drawing/2014/main" id="{A32B2A7D-40D5-8720-D038-3D3CCDCBA4E3}"/>
                        </a:ext>
                      </a:extLst>
                    </p:cNvPr>
                    <p:cNvSpPr/>
                    <p:nvPr/>
                  </p:nvSpPr>
                  <p:spPr>
                    <a:xfrm>
                      <a:off x="14263370"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69" name="Freeform 968">
                      <a:extLst>
                        <a:ext uri="{FF2B5EF4-FFF2-40B4-BE49-F238E27FC236}">
                          <a16:creationId xmlns:a16="http://schemas.microsoft.com/office/drawing/2014/main" id="{9E9A0591-ED3B-E023-3938-EE5033DC1092}"/>
                        </a:ext>
                      </a:extLst>
                    </p:cNvPr>
                    <p:cNvSpPr/>
                    <p:nvPr/>
                  </p:nvSpPr>
                  <p:spPr>
                    <a:xfrm>
                      <a:off x="14294803"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70" name="Graphic 19">
                    <a:extLst>
                      <a:ext uri="{FF2B5EF4-FFF2-40B4-BE49-F238E27FC236}">
                        <a16:creationId xmlns:a16="http://schemas.microsoft.com/office/drawing/2014/main" id="{869C1C4E-217C-2B9E-3800-425AF9A28575}"/>
                      </a:ext>
                    </a:extLst>
                  </p:cNvPr>
                  <p:cNvGrpSpPr/>
                  <p:nvPr/>
                </p:nvGrpSpPr>
                <p:grpSpPr>
                  <a:xfrm>
                    <a:off x="14269085" y="269764"/>
                    <a:ext cx="62865" cy="63737"/>
                    <a:chOff x="14269085" y="269764"/>
                    <a:chExt cx="62865" cy="63737"/>
                  </a:xfrm>
                </p:grpSpPr>
                <p:sp>
                  <p:nvSpPr>
                    <p:cNvPr id="971" name="Freeform 970">
                      <a:extLst>
                        <a:ext uri="{FF2B5EF4-FFF2-40B4-BE49-F238E27FC236}">
                          <a16:creationId xmlns:a16="http://schemas.microsoft.com/office/drawing/2014/main" id="{2EAF6C84-C5CC-7CD2-69F4-924A2F540433}"/>
                        </a:ext>
                      </a:extLst>
                    </p:cNvPr>
                    <p:cNvSpPr/>
                    <p:nvPr/>
                  </p:nvSpPr>
                  <p:spPr>
                    <a:xfrm>
                      <a:off x="14269085"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72" name="Freeform 971">
                      <a:extLst>
                        <a:ext uri="{FF2B5EF4-FFF2-40B4-BE49-F238E27FC236}">
                          <a16:creationId xmlns:a16="http://schemas.microsoft.com/office/drawing/2014/main" id="{28728F41-49F1-8FB5-B294-BE91295E8E41}"/>
                        </a:ext>
                      </a:extLst>
                    </p:cNvPr>
                    <p:cNvSpPr/>
                    <p:nvPr/>
                  </p:nvSpPr>
                  <p:spPr>
                    <a:xfrm>
                      <a:off x="14300518"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73" name="Graphic 19">
                    <a:extLst>
                      <a:ext uri="{FF2B5EF4-FFF2-40B4-BE49-F238E27FC236}">
                        <a16:creationId xmlns:a16="http://schemas.microsoft.com/office/drawing/2014/main" id="{DAA43571-1127-277B-2F68-CBDF2385EF24}"/>
                      </a:ext>
                    </a:extLst>
                  </p:cNvPr>
                  <p:cNvGrpSpPr/>
                  <p:nvPr/>
                </p:nvGrpSpPr>
                <p:grpSpPr>
                  <a:xfrm>
                    <a:off x="14280515" y="269764"/>
                    <a:ext cx="62865" cy="63737"/>
                    <a:chOff x="14280515" y="269764"/>
                    <a:chExt cx="62865" cy="63737"/>
                  </a:xfrm>
                </p:grpSpPr>
                <p:sp>
                  <p:nvSpPr>
                    <p:cNvPr id="974" name="Freeform 973">
                      <a:extLst>
                        <a:ext uri="{FF2B5EF4-FFF2-40B4-BE49-F238E27FC236}">
                          <a16:creationId xmlns:a16="http://schemas.microsoft.com/office/drawing/2014/main" id="{00CCA4F6-2CA0-40FB-3700-0EE50EF184F4}"/>
                        </a:ext>
                      </a:extLst>
                    </p:cNvPr>
                    <p:cNvSpPr/>
                    <p:nvPr/>
                  </p:nvSpPr>
                  <p:spPr>
                    <a:xfrm>
                      <a:off x="14280515"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75" name="Freeform 974">
                      <a:extLst>
                        <a:ext uri="{FF2B5EF4-FFF2-40B4-BE49-F238E27FC236}">
                          <a16:creationId xmlns:a16="http://schemas.microsoft.com/office/drawing/2014/main" id="{A5000878-C616-50D9-0D6D-922BB8064366}"/>
                        </a:ext>
                      </a:extLst>
                    </p:cNvPr>
                    <p:cNvSpPr/>
                    <p:nvPr/>
                  </p:nvSpPr>
                  <p:spPr>
                    <a:xfrm>
                      <a:off x="14311948"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76" name="Graphic 19">
                    <a:extLst>
                      <a:ext uri="{FF2B5EF4-FFF2-40B4-BE49-F238E27FC236}">
                        <a16:creationId xmlns:a16="http://schemas.microsoft.com/office/drawing/2014/main" id="{586677E9-E00D-6AFE-E2A0-25AA35CA2032}"/>
                      </a:ext>
                    </a:extLst>
                  </p:cNvPr>
                  <p:cNvGrpSpPr/>
                  <p:nvPr/>
                </p:nvGrpSpPr>
                <p:grpSpPr>
                  <a:xfrm>
                    <a:off x="14284325" y="269764"/>
                    <a:ext cx="63817" cy="63737"/>
                    <a:chOff x="14284325" y="269764"/>
                    <a:chExt cx="63817" cy="63737"/>
                  </a:xfrm>
                </p:grpSpPr>
                <p:sp>
                  <p:nvSpPr>
                    <p:cNvPr id="977" name="Freeform 976">
                      <a:extLst>
                        <a:ext uri="{FF2B5EF4-FFF2-40B4-BE49-F238E27FC236}">
                          <a16:creationId xmlns:a16="http://schemas.microsoft.com/office/drawing/2014/main" id="{1714F390-1F38-A416-9B59-F2A6BE530734}"/>
                        </a:ext>
                      </a:extLst>
                    </p:cNvPr>
                    <p:cNvSpPr/>
                    <p:nvPr/>
                  </p:nvSpPr>
                  <p:spPr>
                    <a:xfrm>
                      <a:off x="14284325" y="30210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78" name="Freeform 977">
                      <a:extLst>
                        <a:ext uri="{FF2B5EF4-FFF2-40B4-BE49-F238E27FC236}">
                          <a16:creationId xmlns:a16="http://schemas.microsoft.com/office/drawing/2014/main" id="{6FA05A4B-B41E-559F-B46F-9A9D9FFD0A3C}"/>
                        </a:ext>
                      </a:extLst>
                    </p:cNvPr>
                    <p:cNvSpPr/>
                    <p:nvPr/>
                  </p:nvSpPr>
                  <p:spPr>
                    <a:xfrm>
                      <a:off x="14316710"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79" name="Graphic 19">
                    <a:extLst>
                      <a:ext uri="{FF2B5EF4-FFF2-40B4-BE49-F238E27FC236}">
                        <a16:creationId xmlns:a16="http://schemas.microsoft.com/office/drawing/2014/main" id="{0B823B71-D2F3-26D5-37C5-E6C80F6D83F3}"/>
                      </a:ext>
                    </a:extLst>
                  </p:cNvPr>
                  <p:cNvGrpSpPr/>
                  <p:nvPr/>
                </p:nvGrpSpPr>
                <p:grpSpPr>
                  <a:xfrm>
                    <a:off x="14290040" y="269764"/>
                    <a:ext cx="62865" cy="63737"/>
                    <a:chOff x="14290040" y="269764"/>
                    <a:chExt cx="62865" cy="63737"/>
                  </a:xfrm>
                </p:grpSpPr>
                <p:sp>
                  <p:nvSpPr>
                    <p:cNvPr id="980" name="Freeform 979">
                      <a:extLst>
                        <a:ext uri="{FF2B5EF4-FFF2-40B4-BE49-F238E27FC236}">
                          <a16:creationId xmlns:a16="http://schemas.microsoft.com/office/drawing/2014/main" id="{DF2F99AD-5272-C705-35C7-89BCE66B9209}"/>
                        </a:ext>
                      </a:extLst>
                    </p:cNvPr>
                    <p:cNvSpPr/>
                    <p:nvPr/>
                  </p:nvSpPr>
                  <p:spPr>
                    <a:xfrm>
                      <a:off x="14290040"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81" name="Freeform 980">
                      <a:extLst>
                        <a:ext uri="{FF2B5EF4-FFF2-40B4-BE49-F238E27FC236}">
                          <a16:creationId xmlns:a16="http://schemas.microsoft.com/office/drawing/2014/main" id="{D14650EB-028D-70DC-C02D-09A42983FAC4}"/>
                        </a:ext>
                      </a:extLst>
                    </p:cNvPr>
                    <p:cNvSpPr/>
                    <p:nvPr/>
                  </p:nvSpPr>
                  <p:spPr>
                    <a:xfrm>
                      <a:off x="14321473"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82" name="Graphic 19">
                    <a:extLst>
                      <a:ext uri="{FF2B5EF4-FFF2-40B4-BE49-F238E27FC236}">
                        <a16:creationId xmlns:a16="http://schemas.microsoft.com/office/drawing/2014/main" id="{429F17F7-7C1F-6B3E-0526-DC640181594C}"/>
                      </a:ext>
                    </a:extLst>
                  </p:cNvPr>
                  <p:cNvGrpSpPr/>
                  <p:nvPr/>
                </p:nvGrpSpPr>
                <p:grpSpPr>
                  <a:xfrm>
                    <a:off x="14301470" y="269764"/>
                    <a:ext cx="63817" cy="63737"/>
                    <a:chOff x="14301470" y="269764"/>
                    <a:chExt cx="63817" cy="63737"/>
                  </a:xfrm>
                </p:grpSpPr>
                <p:sp>
                  <p:nvSpPr>
                    <p:cNvPr id="983" name="Freeform 982">
                      <a:extLst>
                        <a:ext uri="{FF2B5EF4-FFF2-40B4-BE49-F238E27FC236}">
                          <a16:creationId xmlns:a16="http://schemas.microsoft.com/office/drawing/2014/main" id="{653FF8A6-FE1F-F572-F024-3179AE09B67F}"/>
                        </a:ext>
                      </a:extLst>
                    </p:cNvPr>
                    <p:cNvSpPr/>
                    <p:nvPr/>
                  </p:nvSpPr>
                  <p:spPr>
                    <a:xfrm>
                      <a:off x="14301470" y="30210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84" name="Freeform 983">
                      <a:extLst>
                        <a:ext uri="{FF2B5EF4-FFF2-40B4-BE49-F238E27FC236}">
                          <a16:creationId xmlns:a16="http://schemas.microsoft.com/office/drawing/2014/main" id="{02FF6BC4-04E2-A843-78D5-3042E15F49BD}"/>
                        </a:ext>
                      </a:extLst>
                    </p:cNvPr>
                    <p:cNvSpPr/>
                    <p:nvPr/>
                  </p:nvSpPr>
                  <p:spPr>
                    <a:xfrm>
                      <a:off x="14333855"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85" name="Graphic 19">
                    <a:extLst>
                      <a:ext uri="{FF2B5EF4-FFF2-40B4-BE49-F238E27FC236}">
                        <a16:creationId xmlns:a16="http://schemas.microsoft.com/office/drawing/2014/main" id="{9A9566FE-9EC0-D714-FB1E-9F7B60F17935}"/>
                      </a:ext>
                    </a:extLst>
                  </p:cNvPr>
                  <p:cNvGrpSpPr/>
                  <p:nvPr/>
                </p:nvGrpSpPr>
                <p:grpSpPr>
                  <a:xfrm>
                    <a:off x="14306233" y="269764"/>
                    <a:ext cx="63817" cy="63737"/>
                    <a:chOff x="14306233" y="269764"/>
                    <a:chExt cx="63817" cy="63737"/>
                  </a:xfrm>
                </p:grpSpPr>
                <p:sp>
                  <p:nvSpPr>
                    <p:cNvPr id="986" name="Freeform 985">
                      <a:extLst>
                        <a:ext uri="{FF2B5EF4-FFF2-40B4-BE49-F238E27FC236}">
                          <a16:creationId xmlns:a16="http://schemas.microsoft.com/office/drawing/2014/main" id="{BFE6E181-1A18-9D2F-3603-532139A193FB}"/>
                        </a:ext>
                      </a:extLst>
                    </p:cNvPr>
                    <p:cNvSpPr/>
                    <p:nvPr/>
                  </p:nvSpPr>
                  <p:spPr>
                    <a:xfrm>
                      <a:off x="14306233" y="30210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87" name="Freeform 986">
                      <a:extLst>
                        <a:ext uri="{FF2B5EF4-FFF2-40B4-BE49-F238E27FC236}">
                          <a16:creationId xmlns:a16="http://schemas.microsoft.com/office/drawing/2014/main" id="{1EF1EF5E-BD0B-E63E-7F0D-68D26AEFF14C}"/>
                        </a:ext>
                      </a:extLst>
                    </p:cNvPr>
                    <p:cNvSpPr/>
                    <p:nvPr/>
                  </p:nvSpPr>
                  <p:spPr>
                    <a:xfrm>
                      <a:off x="14338618"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88" name="Graphic 19">
                    <a:extLst>
                      <a:ext uri="{FF2B5EF4-FFF2-40B4-BE49-F238E27FC236}">
                        <a16:creationId xmlns:a16="http://schemas.microsoft.com/office/drawing/2014/main" id="{E986661E-73A7-F00E-3D5A-9DAC7EFAB300}"/>
                      </a:ext>
                    </a:extLst>
                  </p:cNvPr>
                  <p:cNvGrpSpPr/>
                  <p:nvPr/>
                </p:nvGrpSpPr>
                <p:grpSpPr>
                  <a:xfrm>
                    <a:off x="14317663" y="269764"/>
                    <a:ext cx="63817" cy="63737"/>
                    <a:chOff x="14317663" y="269764"/>
                    <a:chExt cx="63817" cy="63737"/>
                  </a:xfrm>
                </p:grpSpPr>
                <p:sp>
                  <p:nvSpPr>
                    <p:cNvPr id="989" name="Freeform 988">
                      <a:extLst>
                        <a:ext uri="{FF2B5EF4-FFF2-40B4-BE49-F238E27FC236}">
                          <a16:creationId xmlns:a16="http://schemas.microsoft.com/office/drawing/2014/main" id="{B57412DE-469E-B853-2588-71698260DCF8}"/>
                        </a:ext>
                      </a:extLst>
                    </p:cNvPr>
                    <p:cNvSpPr/>
                    <p:nvPr/>
                  </p:nvSpPr>
                  <p:spPr>
                    <a:xfrm>
                      <a:off x="14317663" y="30210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90" name="Freeform 989">
                      <a:extLst>
                        <a:ext uri="{FF2B5EF4-FFF2-40B4-BE49-F238E27FC236}">
                          <a16:creationId xmlns:a16="http://schemas.microsoft.com/office/drawing/2014/main" id="{91E1FAB5-9B2C-7AFD-6FA7-449D94AEDF48}"/>
                        </a:ext>
                      </a:extLst>
                    </p:cNvPr>
                    <p:cNvSpPr/>
                    <p:nvPr/>
                  </p:nvSpPr>
                  <p:spPr>
                    <a:xfrm>
                      <a:off x="14350048"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91" name="Graphic 19">
                    <a:extLst>
                      <a:ext uri="{FF2B5EF4-FFF2-40B4-BE49-F238E27FC236}">
                        <a16:creationId xmlns:a16="http://schemas.microsoft.com/office/drawing/2014/main" id="{8C618DB8-E0A3-B125-CB15-D4E820BD1BB8}"/>
                      </a:ext>
                    </a:extLst>
                  </p:cNvPr>
                  <p:cNvGrpSpPr/>
                  <p:nvPr/>
                </p:nvGrpSpPr>
                <p:grpSpPr>
                  <a:xfrm>
                    <a:off x="14334808" y="269764"/>
                    <a:ext cx="63817" cy="63737"/>
                    <a:chOff x="14334808" y="269764"/>
                    <a:chExt cx="63817" cy="63737"/>
                  </a:xfrm>
                </p:grpSpPr>
                <p:sp>
                  <p:nvSpPr>
                    <p:cNvPr id="992" name="Freeform 991">
                      <a:extLst>
                        <a:ext uri="{FF2B5EF4-FFF2-40B4-BE49-F238E27FC236}">
                          <a16:creationId xmlns:a16="http://schemas.microsoft.com/office/drawing/2014/main" id="{04866E8B-E41A-BD0A-37C3-8DF56C1BCFC7}"/>
                        </a:ext>
                      </a:extLst>
                    </p:cNvPr>
                    <p:cNvSpPr/>
                    <p:nvPr/>
                  </p:nvSpPr>
                  <p:spPr>
                    <a:xfrm>
                      <a:off x="14334808" y="30210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93" name="Freeform 992">
                      <a:extLst>
                        <a:ext uri="{FF2B5EF4-FFF2-40B4-BE49-F238E27FC236}">
                          <a16:creationId xmlns:a16="http://schemas.microsoft.com/office/drawing/2014/main" id="{8F35C1DB-50B6-0A42-B1D8-62C09AB53FEE}"/>
                        </a:ext>
                      </a:extLst>
                    </p:cNvPr>
                    <p:cNvSpPr/>
                    <p:nvPr/>
                  </p:nvSpPr>
                  <p:spPr>
                    <a:xfrm>
                      <a:off x="14366240"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94" name="Graphic 19">
                    <a:extLst>
                      <a:ext uri="{FF2B5EF4-FFF2-40B4-BE49-F238E27FC236}">
                        <a16:creationId xmlns:a16="http://schemas.microsoft.com/office/drawing/2014/main" id="{03C46C91-D7FA-FA0B-AA89-8098D572E06C}"/>
                      </a:ext>
                    </a:extLst>
                  </p:cNvPr>
                  <p:cNvGrpSpPr/>
                  <p:nvPr/>
                </p:nvGrpSpPr>
                <p:grpSpPr>
                  <a:xfrm>
                    <a:off x="14340523" y="269764"/>
                    <a:ext cx="63817" cy="63737"/>
                    <a:chOff x="14340523" y="269764"/>
                    <a:chExt cx="63817" cy="63737"/>
                  </a:xfrm>
                </p:grpSpPr>
                <p:sp>
                  <p:nvSpPr>
                    <p:cNvPr id="995" name="Freeform 994">
                      <a:extLst>
                        <a:ext uri="{FF2B5EF4-FFF2-40B4-BE49-F238E27FC236}">
                          <a16:creationId xmlns:a16="http://schemas.microsoft.com/office/drawing/2014/main" id="{B88BB0E5-0096-BF32-CACA-13DE19DAFBC2}"/>
                        </a:ext>
                      </a:extLst>
                    </p:cNvPr>
                    <p:cNvSpPr/>
                    <p:nvPr/>
                  </p:nvSpPr>
                  <p:spPr>
                    <a:xfrm>
                      <a:off x="14340523" y="302109"/>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96" name="Freeform 995">
                      <a:extLst>
                        <a:ext uri="{FF2B5EF4-FFF2-40B4-BE49-F238E27FC236}">
                          <a16:creationId xmlns:a16="http://schemas.microsoft.com/office/drawing/2014/main" id="{199EA130-7F5D-D9D4-C430-1699217E97B9}"/>
                        </a:ext>
                      </a:extLst>
                    </p:cNvPr>
                    <p:cNvSpPr/>
                    <p:nvPr/>
                  </p:nvSpPr>
                  <p:spPr>
                    <a:xfrm>
                      <a:off x="14371955"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997" name="Graphic 19">
                    <a:extLst>
                      <a:ext uri="{FF2B5EF4-FFF2-40B4-BE49-F238E27FC236}">
                        <a16:creationId xmlns:a16="http://schemas.microsoft.com/office/drawing/2014/main" id="{817B3AD3-E796-C6EF-C85C-82F9E4E5DDCC}"/>
                      </a:ext>
                    </a:extLst>
                  </p:cNvPr>
                  <p:cNvGrpSpPr/>
                  <p:nvPr/>
                </p:nvGrpSpPr>
                <p:grpSpPr>
                  <a:xfrm>
                    <a:off x="14346238" y="269764"/>
                    <a:ext cx="62865" cy="63737"/>
                    <a:chOff x="14346238" y="269764"/>
                    <a:chExt cx="62865" cy="63737"/>
                  </a:xfrm>
                </p:grpSpPr>
                <p:sp>
                  <p:nvSpPr>
                    <p:cNvPr id="998" name="Freeform 997">
                      <a:extLst>
                        <a:ext uri="{FF2B5EF4-FFF2-40B4-BE49-F238E27FC236}">
                          <a16:creationId xmlns:a16="http://schemas.microsoft.com/office/drawing/2014/main" id="{77DBDF3C-D563-E510-16D8-89499E639A21}"/>
                        </a:ext>
                      </a:extLst>
                    </p:cNvPr>
                    <p:cNvSpPr/>
                    <p:nvPr/>
                  </p:nvSpPr>
                  <p:spPr>
                    <a:xfrm>
                      <a:off x="14346238"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999" name="Freeform 998">
                      <a:extLst>
                        <a:ext uri="{FF2B5EF4-FFF2-40B4-BE49-F238E27FC236}">
                          <a16:creationId xmlns:a16="http://schemas.microsoft.com/office/drawing/2014/main" id="{02D75F3A-5194-2789-F2C9-16FF71F33397}"/>
                        </a:ext>
                      </a:extLst>
                    </p:cNvPr>
                    <p:cNvSpPr/>
                    <p:nvPr/>
                  </p:nvSpPr>
                  <p:spPr>
                    <a:xfrm>
                      <a:off x="14377670"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00" name="Graphic 19">
                    <a:extLst>
                      <a:ext uri="{FF2B5EF4-FFF2-40B4-BE49-F238E27FC236}">
                        <a16:creationId xmlns:a16="http://schemas.microsoft.com/office/drawing/2014/main" id="{773F17A1-AF6C-9578-5870-1895622469D4}"/>
                      </a:ext>
                    </a:extLst>
                  </p:cNvPr>
                  <p:cNvGrpSpPr/>
                  <p:nvPr/>
                </p:nvGrpSpPr>
                <p:grpSpPr>
                  <a:xfrm>
                    <a:off x="14351953" y="269764"/>
                    <a:ext cx="62865" cy="63737"/>
                    <a:chOff x="14351953" y="269764"/>
                    <a:chExt cx="62865" cy="63737"/>
                  </a:xfrm>
                </p:grpSpPr>
                <p:sp>
                  <p:nvSpPr>
                    <p:cNvPr id="1001" name="Freeform 1000">
                      <a:extLst>
                        <a:ext uri="{FF2B5EF4-FFF2-40B4-BE49-F238E27FC236}">
                          <a16:creationId xmlns:a16="http://schemas.microsoft.com/office/drawing/2014/main" id="{8458D302-37B4-410F-1339-35761915ACDB}"/>
                        </a:ext>
                      </a:extLst>
                    </p:cNvPr>
                    <p:cNvSpPr/>
                    <p:nvPr/>
                  </p:nvSpPr>
                  <p:spPr>
                    <a:xfrm>
                      <a:off x="14351953"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02" name="Freeform 1001">
                      <a:extLst>
                        <a:ext uri="{FF2B5EF4-FFF2-40B4-BE49-F238E27FC236}">
                          <a16:creationId xmlns:a16="http://schemas.microsoft.com/office/drawing/2014/main" id="{5054B391-E1B6-0484-C904-147EB0E810E7}"/>
                        </a:ext>
                      </a:extLst>
                    </p:cNvPr>
                    <p:cNvSpPr/>
                    <p:nvPr/>
                  </p:nvSpPr>
                  <p:spPr>
                    <a:xfrm>
                      <a:off x="14383385"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03" name="Graphic 19">
                    <a:extLst>
                      <a:ext uri="{FF2B5EF4-FFF2-40B4-BE49-F238E27FC236}">
                        <a16:creationId xmlns:a16="http://schemas.microsoft.com/office/drawing/2014/main" id="{B8014B3E-50B8-F1ED-DB91-830CD41BC27C}"/>
                      </a:ext>
                    </a:extLst>
                  </p:cNvPr>
                  <p:cNvGrpSpPr/>
                  <p:nvPr/>
                </p:nvGrpSpPr>
                <p:grpSpPr>
                  <a:xfrm>
                    <a:off x="14357668" y="269764"/>
                    <a:ext cx="62864" cy="63737"/>
                    <a:chOff x="14357668" y="269764"/>
                    <a:chExt cx="62864" cy="63737"/>
                  </a:xfrm>
                </p:grpSpPr>
                <p:sp>
                  <p:nvSpPr>
                    <p:cNvPr id="1004" name="Freeform 1003">
                      <a:extLst>
                        <a:ext uri="{FF2B5EF4-FFF2-40B4-BE49-F238E27FC236}">
                          <a16:creationId xmlns:a16="http://schemas.microsoft.com/office/drawing/2014/main" id="{67A8F9FA-2B1C-8C4D-A9FE-3E70E1D80D46}"/>
                        </a:ext>
                      </a:extLst>
                    </p:cNvPr>
                    <p:cNvSpPr/>
                    <p:nvPr/>
                  </p:nvSpPr>
                  <p:spPr>
                    <a:xfrm>
                      <a:off x="14357668" y="30210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05" name="Freeform 1004">
                      <a:extLst>
                        <a:ext uri="{FF2B5EF4-FFF2-40B4-BE49-F238E27FC236}">
                          <a16:creationId xmlns:a16="http://schemas.microsoft.com/office/drawing/2014/main" id="{760A75A9-6770-00D4-F756-7415A9E562A7}"/>
                        </a:ext>
                      </a:extLst>
                    </p:cNvPr>
                    <p:cNvSpPr/>
                    <p:nvPr/>
                  </p:nvSpPr>
                  <p:spPr>
                    <a:xfrm>
                      <a:off x="14389100"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06" name="Graphic 19">
                    <a:extLst>
                      <a:ext uri="{FF2B5EF4-FFF2-40B4-BE49-F238E27FC236}">
                        <a16:creationId xmlns:a16="http://schemas.microsoft.com/office/drawing/2014/main" id="{B1DF54EA-5BB2-D348-564A-C954F7D59DB4}"/>
                      </a:ext>
                    </a:extLst>
                  </p:cNvPr>
                  <p:cNvGrpSpPr/>
                  <p:nvPr/>
                </p:nvGrpSpPr>
                <p:grpSpPr>
                  <a:xfrm>
                    <a:off x="14363383" y="269764"/>
                    <a:ext cx="62865" cy="63737"/>
                    <a:chOff x="14363383" y="269764"/>
                    <a:chExt cx="62865" cy="63737"/>
                  </a:xfrm>
                </p:grpSpPr>
                <p:sp>
                  <p:nvSpPr>
                    <p:cNvPr id="1007" name="Freeform 1006">
                      <a:extLst>
                        <a:ext uri="{FF2B5EF4-FFF2-40B4-BE49-F238E27FC236}">
                          <a16:creationId xmlns:a16="http://schemas.microsoft.com/office/drawing/2014/main" id="{B6B5E76C-3F0B-733C-28C1-8A9D89B16413}"/>
                        </a:ext>
                      </a:extLst>
                    </p:cNvPr>
                    <p:cNvSpPr/>
                    <p:nvPr/>
                  </p:nvSpPr>
                  <p:spPr>
                    <a:xfrm>
                      <a:off x="14363383"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08" name="Freeform 1007">
                      <a:extLst>
                        <a:ext uri="{FF2B5EF4-FFF2-40B4-BE49-F238E27FC236}">
                          <a16:creationId xmlns:a16="http://schemas.microsoft.com/office/drawing/2014/main" id="{BB514AC1-FCC0-9D58-F1DA-CF390505D64C}"/>
                        </a:ext>
                      </a:extLst>
                    </p:cNvPr>
                    <p:cNvSpPr/>
                    <p:nvPr/>
                  </p:nvSpPr>
                  <p:spPr>
                    <a:xfrm>
                      <a:off x="14394815"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09" name="Graphic 19">
                    <a:extLst>
                      <a:ext uri="{FF2B5EF4-FFF2-40B4-BE49-F238E27FC236}">
                        <a16:creationId xmlns:a16="http://schemas.microsoft.com/office/drawing/2014/main" id="{1BA93968-E90C-604C-991C-CED49DAEC962}"/>
                      </a:ext>
                    </a:extLst>
                  </p:cNvPr>
                  <p:cNvGrpSpPr/>
                  <p:nvPr/>
                </p:nvGrpSpPr>
                <p:grpSpPr>
                  <a:xfrm>
                    <a:off x="14390053" y="269764"/>
                    <a:ext cx="63817" cy="63737"/>
                    <a:chOff x="14390053" y="269764"/>
                    <a:chExt cx="63817" cy="63737"/>
                  </a:xfrm>
                </p:grpSpPr>
                <p:sp>
                  <p:nvSpPr>
                    <p:cNvPr id="1010" name="Freeform 1009">
                      <a:extLst>
                        <a:ext uri="{FF2B5EF4-FFF2-40B4-BE49-F238E27FC236}">
                          <a16:creationId xmlns:a16="http://schemas.microsoft.com/office/drawing/2014/main" id="{22C44463-8570-F69E-4AB2-9FE2647978D8}"/>
                        </a:ext>
                      </a:extLst>
                    </p:cNvPr>
                    <p:cNvSpPr/>
                    <p:nvPr/>
                  </p:nvSpPr>
                  <p:spPr>
                    <a:xfrm>
                      <a:off x="14390053" y="302109"/>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1" name="Freeform 1010">
                      <a:extLst>
                        <a:ext uri="{FF2B5EF4-FFF2-40B4-BE49-F238E27FC236}">
                          <a16:creationId xmlns:a16="http://schemas.microsoft.com/office/drawing/2014/main" id="{0A4C318E-9AD9-0CA2-53F4-C5149581125C}"/>
                        </a:ext>
                      </a:extLst>
                    </p:cNvPr>
                    <p:cNvSpPr/>
                    <p:nvPr/>
                  </p:nvSpPr>
                  <p:spPr>
                    <a:xfrm>
                      <a:off x="14421485"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12" name="Graphic 19">
                    <a:extLst>
                      <a:ext uri="{FF2B5EF4-FFF2-40B4-BE49-F238E27FC236}">
                        <a16:creationId xmlns:a16="http://schemas.microsoft.com/office/drawing/2014/main" id="{11F4F138-AA2F-E382-CF9B-D4BA3C78EBEF}"/>
                      </a:ext>
                    </a:extLst>
                  </p:cNvPr>
                  <p:cNvGrpSpPr/>
                  <p:nvPr/>
                </p:nvGrpSpPr>
                <p:grpSpPr>
                  <a:xfrm>
                    <a:off x="14394815" y="269764"/>
                    <a:ext cx="62865" cy="63737"/>
                    <a:chOff x="14394815" y="269764"/>
                    <a:chExt cx="62865" cy="63737"/>
                  </a:xfrm>
                </p:grpSpPr>
                <p:sp>
                  <p:nvSpPr>
                    <p:cNvPr id="1013" name="Freeform 1012">
                      <a:extLst>
                        <a:ext uri="{FF2B5EF4-FFF2-40B4-BE49-F238E27FC236}">
                          <a16:creationId xmlns:a16="http://schemas.microsoft.com/office/drawing/2014/main" id="{166A6F3F-BFD4-0FC3-748C-BD055B8EA066}"/>
                        </a:ext>
                      </a:extLst>
                    </p:cNvPr>
                    <p:cNvSpPr/>
                    <p:nvPr/>
                  </p:nvSpPr>
                  <p:spPr>
                    <a:xfrm>
                      <a:off x="14394815"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4" name="Freeform 1013">
                      <a:extLst>
                        <a:ext uri="{FF2B5EF4-FFF2-40B4-BE49-F238E27FC236}">
                          <a16:creationId xmlns:a16="http://schemas.microsoft.com/office/drawing/2014/main" id="{B40660E6-8121-FCFC-8007-5ED4D73B1657}"/>
                        </a:ext>
                      </a:extLst>
                    </p:cNvPr>
                    <p:cNvSpPr/>
                    <p:nvPr/>
                  </p:nvSpPr>
                  <p:spPr>
                    <a:xfrm>
                      <a:off x="14426248"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15" name="Graphic 19">
                    <a:extLst>
                      <a:ext uri="{FF2B5EF4-FFF2-40B4-BE49-F238E27FC236}">
                        <a16:creationId xmlns:a16="http://schemas.microsoft.com/office/drawing/2014/main" id="{41613E50-6AD3-182A-4A87-1EBE3E5BCBEE}"/>
                      </a:ext>
                    </a:extLst>
                  </p:cNvPr>
                  <p:cNvGrpSpPr/>
                  <p:nvPr/>
                </p:nvGrpSpPr>
                <p:grpSpPr>
                  <a:xfrm>
                    <a:off x="14450060" y="269764"/>
                    <a:ext cx="63817" cy="63737"/>
                    <a:chOff x="14450060" y="269764"/>
                    <a:chExt cx="63817" cy="63737"/>
                  </a:xfrm>
                </p:grpSpPr>
                <p:sp>
                  <p:nvSpPr>
                    <p:cNvPr id="1016" name="Freeform 1015">
                      <a:extLst>
                        <a:ext uri="{FF2B5EF4-FFF2-40B4-BE49-F238E27FC236}">
                          <a16:creationId xmlns:a16="http://schemas.microsoft.com/office/drawing/2014/main" id="{330B279B-6CB2-F659-12C0-5A5097482A37}"/>
                        </a:ext>
                      </a:extLst>
                    </p:cNvPr>
                    <p:cNvSpPr/>
                    <p:nvPr/>
                  </p:nvSpPr>
                  <p:spPr>
                    <a:xfrm>
                      <a:off x="14450060" y="302109"/>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17" name="Freeform 1016">
                      <a:extLst>
                        <a:ext uri="{FF2B5EF4-FFF2-40B4-BE49-F238E27FC236}">
                          <a16:creationId xmlns:a16="http://schemas.microsoft.com/office/drawing/2014/main" id="{2B338C7D-A110-0FC1-7F15-33853C44BF94}"/>
                        </a:ext>
                      </a:extLst>
                    </p:cNvPr>
                    <p:cNvSpPr/>
                    <p:nvPr/>
                  </p:nvSpPr>
                  <p:spPr>
                    <a:xfrm>
                      <a:off x="14481493"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18" name="Graphic 19">
                    <a:extLst>
                      <a:ext uri="{FF2B5EF4-FFF2-40B4-BE49-F238E27FC236}">
                        <a16:creationId xmlns:a16="http://schemas.microsoft.com/office/drawing/2014/main" id="{AA9878EC-4098-3038-7220-7898F3902AD8}"/>
                      </a:ext>
                    </a:extLst>
                  </p:cNvPr>
                  <p:cNvGrpSpPr/>
                  <p:nvPr/>
                </p:nvGrpSpPr>
                <p:grpSpPr>
                  <a:xfrm>
                    <a:off x="14467205" y="269764"/>
                    <a:ext cx="62864" cy="63737"/>
                    <a:chOff x="14467205" y="269764"/>
                    <a:chExt cx="62864" cy="63737"/>
                  </a:xfrm>
                </p:grpSpPr>
                <p:sp>
                  <p:nvSpPr>
                    <p:cNvPr id="1019" name="Freeform 1018">
                      <a:extLst>
                        <a:ext uri="{FF2B5EF4-FFF2-40B4-BE49-F238E27FC236}">
                          <a16:creationId xmlns:a16="http://schemas.microsoft.com/office/drawing/2014/main" id="{85954A50-8AB8-01AF-C865-319D7077FFDB}"/>
                        </a:ext>
                      </a:extLst>
                    </p:cNvPr>
                    <p:cNvSpPr/>
                    <p:nvPr/>
                  </p:nvSpPr>
                  <p:spPr>
                    <a:xfrm>
                      <a:off x="14467205" y="30210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0" name="Freeform 1019">
                      <a:extLst>
                        <a:ext uri="{FF2B5EF4-FFF2-40B4-BE49-F238E27FC236}">
                          <a16:creationId xmlns:a16="http://schemas.microsoft.com/office/drawing/2014/main" id="{7E4C17F6-C02C-5C70-92AB-C3E8A3DFD9D2}"/>
                        </a:ext>
                      </a:extLst>
                    </p:cNvPr>
                    <p:cNvSpPr/>
                    <p:nvPr/>
                  </p:nvSpPr>
                  <p:spPr>
                    <a:xfrm>
                      <a:off x="14498638"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21" name="Graphic 19">
                    <a:extLst>
                      <a:ext uri="{FF2B5EF4-FFF2-40B4-BE49-F238E27FC236}">
                        <a16:creationId xmlns:a16="http://schemas.microsoft.com/office/drawing/2014/main" id="{ED5B9DD3-5BC6-1CFC-6E88-CD9774F8C9DC}"/>
                      </a:ext>
                    </a:extLst>
                  </p:cNvPr>
                  <p:cNvGrpSpPr/>
                  <p:nvPr/>
                </p:nvGrpSpPr>
                <p:grpSpPr>
                  <a:xfrm>
                    <a:off x="14472920" y="269764"/>
                    <a:ext cx="62865" cy="63737"/>
                    <a:chOff x="14472920" y="269764"/>
                    <a:chExt cx="62865" cy="63737"/>
                  </a:xfrm>
                </p:grpSpPr>
                <p:sp>
                  <p:nvSpPr>
                    <p:cNvPr id="1022" name="Freeform 1021">
                      <a:extLst>
                        <a:ext uri="{FF2B5EF4-FFF2-40B4-BE49-F238E27FC236}">
                          <a16:creationId xmlns:a16="http://schemas.microsoft.com/office/drawing/2014/main" id="{D271EA95-CF2E-97AB-F1B0-EEA140767752}"/>
                        </a:ext>
                      </a:extLst>
                    </p:cNvPr>
                    <p:cNvSpPr/>
                    <p:nvPr/>
                  </p:nvSpPr>
                  <p:spPr>
                    <a:xfrm>
                      <a:off x="14472920"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3" name="Freeform 1022">
                      <a:extLst>
                        <a:ext uri="{FF2B5EF4-FFF2-40B4-BE49-F238E27FC236}">
                          <a16:creationId xmlns:a16="http://schemas.microsoft.com/office/drawing/2014/main" id="{7F51D897-A90B-E3E0-9015-D210853D53B6}"/>
                        </a:ext>
                      </a:extLst>
                    </p:cNvPr>
                    <p:cNvSpPr/>
                    <p:nvPr/>
                  </p:nvSpPr>
                  <p:spPr>
                    <a:xfrm>
                      <a:off x="14504353"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24" name="Graphic 19">
                    <a:extLst>
                      <a:ext uri="{FF2B5EF4-FFF2-40B4-BE49-F238E27FC236}">
                        <a16:creationId xmlns:a16="http://schemas.microsoft.com/office/drawing/2014/main" id="{0B1C7EDD-5C2C-DE56-B8D1-68A95B086781}"/>
                      </a:ext>
                    </a:extLst>
                  </p:cNvPr>
                  <p:cNvGrpSpPr/>
                  <p:nvPr/>
                </p:nvGrpSpPr>
                <p:grpSpPr>
                  <a:xfrm>
                    <a:off x="14489113" y="269764"/>
                    <a:ext cx="62865" cy="63737"/>
                    <a:chOff x="14489113" y="269764"/>
                    <a:chExt cx="62865" cy="63737"/>
                  </a:xfrm>
                </p:grpSpPr>
                <p:sp>
                  <p:nvSpPr>
                    <p:cNvPr id="1025" name="Freeform 1024">
                      <a:extLst>
                        <a:ext uri="{FF2B5EF4-FFF2-40B4-BE49-F238E27FC236}">
                          <a16:creationId xmlns:a16="http://schemas.microsoft.com/office/drawing/2014/main" id="{00DC5B92-D591-89C6-7340-C52F0B4E62F5}"/>
                        </a:ext>
                      </a:extLst>
                    </p:cNvPr>
                    <p:cNvSpPr/>
                    <p:nvPr/>
                  </p:nvSpPr>
                  <p:spPr>
                    <a:xfrm>
                      <a:off x="14489113" y="3021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6" name="Freeform 1025">
                      <a:extLst>
                        <a:ext uri="{FF2B5EF4-FFF2-40B4-BE49-F238E27FC236}">
                          <a16:creationId xmlns:a16="http://schemas.microsoft.com/office/drawing/2014/main" id="{045944BD-3B7E-F0B2-69AB-B50B7CD4B648}"/>
                        </a:ext>
                      </a:extLst>
                    </p:cNvPr>
                    <p:cNvSpPr/>
                    <p:nvPr/>
                  </p:nvSpPr>
                  <p:spPr>
                    <a:xfrm>
                      <a:off x="14520545" y="26976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27" name="Graphic 19">
                    <a:extLst>
                      <a:ext uri="{FF2B5EF4-FFF2-40B4-BE49-F238E27FC236}">
                        <a16:creationId xmlns:a16="http://schemas.microsoft.com/office/drawing/2014/main" id="{CD3D79B3-1A03-B7D6-16D8-00040B99F517}"/>
                      </a:ext>
                    </a:extLst>
                  </p:cNvPr>
                  <p:cNvGrpSpPr/>
                  <p:nvPr/>
                </p:nvGrpSpPr>
                <p:grpSpPr>
                  <a:xfrm>
                    <a:off x="14589125" y="306865"/>
                    <a:ext cx="62865" cy="62786"/>
                    <a:chOff x="14589125" y="306865"/>
                    <a:chExt cx="62865" cy="62786"/>
                  </a:xfrm>
                </p:grpSpPr>
                <p:sp>
                  <p:nvSpPr>
                    <p:cNvPr id="1028" name="Freeform 1027">
                      <a:extLst>
                        <a:ext uri="{FF2B5EF4-FFF2-40B4-BE49-F238E27FC236}">
                          <a16:creationId xmlns:a16="http://schemas.microsoft.com/office/drawing/2014/main" id="{6AD12A90-AAE4-5EAC-B42C-F68B4F88F760}"/>
                        </a:ext>
                      </a:extLst>
                    </p:cNvPr>
                    <p:cNvSpPr/>
                    <p:nvPr/>
                  </p:nvSpPr>
                  <p:spPr>
                    <a:xfrm>
                      <a:off x="14589125" y="33825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29" name="Freeform 1028">
                      <a:extLst>
                        <a:ext uri="{FF2B5EF4-FFF2-40B4-BE49-F238E27FC236}">
                          <a16:creationId xmlns:a16="http://schemas.microsoft.com/office/drawing/2014/main" id="{86B7CD76-C898-7AEE-1AC2-ADCD97B631E6}"/>
                        </a:ext>
                      </a:extLst>
                    </p:cNvPr>
                    <p:cNvSpPr/>
                    <p:nvPr/>
                  </p:nvSpPr>
                  <p:spPr>
                    <a:xfrm>
                      <a:off x="14620558" y="306865"/>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30" name="Graphic 19">
                    <a:extLst>
                      <a:ext uri="{FF2B5EF4-FFF2-40B4-BE49-F238E27FC236}">
                        <a16:creationId xmlns:a16="http://schemas.microsoft.com/office/drawing/2014/main" id="{B4090C8F-17CD-D85F-9F82-A4BE0E054867}"/>
                      </a:ext>
                    </a:extLst>
                  </p:cNvPr>
                  <p:cNvGrpSpPr/>
                  <p:nvPr/>
                </p:nvGrpSpPr>
                <p:grpSpPr>
                  <a:xfrm>
                    <a:off x="14593888" y="306865"/>
                    <a:ext cx="62865" cy="62786"/>
                    <a:chOff x="14593888" y="306865"/>
                    <a:chExt cx="62865" cy="62786"/>
                  </a:xfrm>
                </p:grpSpPr>
                <p:sp>
                  <p:nvSpPr>
                    <p:cNvPr id="1031" name="Freeform 1030">
                      <a:extLst>
                        <a:ext uri="{FF2B5EF4-FFF2-40B4-BE49-F238E27FC236}">
                          <a16:creationId xmlns:a16="http://schemas.microsoft.com/office/drawing/2014/main" id="{D9A525F5-AF4B-FF0E-7024-D669E57BA16E}"/>
                        </a:ext>
                      </a:extLst>
                    </p:cNvPr>
                    <p:cNvSpPr/>
                    <p:nvPr/>
                  </p:nvSpPr>
                  <p:spPr>
                    <a:xfrm>
                      <a:off x="14593888" y="33825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32" name="Freeform 1031">
                      <a:extLst>
                        <a:ext uri="{FF2B5EF4-FFF2-40B4-BE49-F238E27FC236}">
                          <a16:creationId xmlns:a16="http://schemas.microsoft.com/office/drawing/2014/main" id="{A7E41D2B-3A6A-35FA-F837-6E2A5D5E9B41}"/>
                        </a:ext>
                      </a:extLst>
                    </p:cNvPr>
                    <p:cNvSpPr/>
                    <p:nvPr/>
                  </p:nvSpPr>
                  <p:spPr>
                    <a:xfrm>
                      <a:off x="14625320" y="306865"/>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33" name="Graphic 19">
                    <a:extLst>
                      <a:ext uri="{FF2B5EF4-FFF2-40B4-BE49-F238E27FC236}">
                        <a16:creationId xmlns:a16="http://schemas.microsoft.com/office/drawing/2014/main" id="{B226CA1D-EF88-66F6-E3C1-C4B97C28213D}"/>
                      </a:ext>
                    </a:extLst>
                  </p:cNvPr>
                  <p:cNvGrpSpPr/>
                  <p:nvPr/>
                </p:nvGrpSpPr>
                <p:grpSpPr>
                  <a:xfrm>
                    <a:off x="14598650" y="306865"/>
                    <a:ext cx="63817" cy="62786"/>
                    <a:chOff x="14598650" y="306865"/>
                    <a:chExt cx="63817" cy="62786"/>
                  </a:xfrm>
                </p:grpSpPr>
                <p:sp>
                  <p:nvSpPr>
                    <p:cNvPr id="1034" name="Freeform 1033">
                      <a:extLst>
                        <a:ext uri="{FF2B5EF4-FFF2-40B4-BE49-F238E27FC236}">
                          <a16:creationId xmlns:a16="http://schemas.microsoft.com/office/drawing/2014/main" id="{4EEC7589-3EAA-55BB-B774-867A633810B3}"/>
                        </a:ext>
                      </a:extLst>
                    </p:cNvPr>
                    <p:cNvSpPr/>
                    <p:nvPr/>
                  </p:nvSpPr>
                  <p:spPr>
                    <a:xfrm>
                      <a:off x="14598650" y="33825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35" name="Freeform 1034">
                      <a:extLst>
                        <a:ext uri="{FF2B5EF4-FFF2-40B4-BE49-F238E27FC236}">
                          <a16:creationId xmlns:a16="http://schemas.microsoft.com/office/drawing/2014/main" id="{1F0118B3-51A0-C6C1-4019-B783EAD7FD65}"/>
                        </a:ext>
                      </a:extLst>
                    </p:cNvPr>
                    <p:cNvSpPr/>
                    <p:nvPr/>
                  </p:nvSpPr>
                  <p:spPr>
                    <a:xfrm>
                      <a:off x="14630083" y="306865"/>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36" name="Graphic 19">
                    <a:extLst>
                      <a:ext uri="{FF2B5EF4-FFF2-40B4-BE49-F238E27FC236}">
                        <a16:creationId xmlns:a16="http://schemas.microsoft.com/office/drawing/2014/main" id="{B9F09571-022B-E0BD-3394-9728F38F5A25}"/>
                      </a:ext>
                    </a:extLst>
                  </p:cNvPr>
                  <p:cNvGrpSpPr/>
                  <p:nvPr/>
                </p:nvGrpSpPr>
                <p:grpSpPr>
                  <a:xfrm>
                    <a:off x="14615795" y="306865"/>
                    <a:ext cx="63817" cy="62786"/>
                    <a:chOff x="14615795" y="306865"/>
                    <a:chExt cx="63817" cy="62786"/>
                  </a:xfrm>
                </p:grpSpPr>
                <p:sp>
                  <p:nvSpPr>
                    <p:cNvPr id="1037" name="Freeform 1036">
                      <a:extLst>
                        <a:ext uri="{FF2B5EF4-FFF2-40B4-BE49-F238E27FC236}">
                          <a16:creationId xmlns:a16="http://schemas.microsoft.com/office/drawing/2014/main" id="{CCCFF624-419C-1506-DEE7-9434A58C5E49}"/>
                        </a:ext>
                      </a:extLst>
                    </p:cNvPr>
                    <p:cNvSpPr/>
                    <p:nvPr/>
                  </p:nvSpPr>
                  <p:spPr>
                    <a:xfrm>
                      <a:off x="14615795" y="33825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38" name="Freeform 1037">
                      <a:extLst>
                        <a:ext uri="{FF2B5EF4-FFF2-40B4-BE49-F238E27FC236}">
                          <a16:creationId xmlns:a16="http://schemas.microsoft.com/office/drawing/2014/main" id="{FBF345C9-4039-14E9-6CCC-CBCC86DAD49A}"/>
                        </a:ext>
                      </a:extLst>
                    </p:cNvPr>
                    <p:cNvSpPr/>
                    <p:nvPr/>
                  </p:nvSpPr>
                  <p:spPr>
                    <a:xfrm>
                      <a:off x="14647228" y="306865"/>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39" name="Graphic 19">
                    <a:extLst>
                      <a:ext uri="{FF2B5EF4-FFF2-40B4-BE49-F238E27FC236}">
                        <a16:creationId xmlns:a16="http://schemas.microsoft.com/office/drawing/2014/main" id="{9EEED133-AA22-4D2D-06F6-9A4121DE0696}"/>
                      </a:ext>
                    </a:extLst>
                  </p:cNvPr>
                  <p:cNvGrpSpPr/>
                  <p:nvPr/>
                </p:nvGrpSpPr>
                <p:grpSpPr>
                  <a:xfrm>
                    <a:off x="14621510" y="306865"/>
                    <a:ext cx="63817" cy="62786"/>
                    <a:chOff x="14621510" y="306865"/>
                    <a:chExt cx="63817" cy="62786"/>
                  </a:xfrm>
                </p:grpSpPr>
                <p:sp>
                  <p:nvSpPr>
                    <p:cNvPr id="1040" name="Freeform 1039">
                      <a:extLst>
                        <a:ext uri="{FF2B5EF4-FFF2-40B4-BE49-F238E27FC236}">
                          <a16:creationId xmlns:a16="http://schemas.microsoft.com/office/drawing/2014/main" id="{B34CC008-3039-569B-3F64-8F557F70BC5E}"/>
                        </a:ext>
                      </a:extLst>
                    </p:cNvPr>
                    <p:cNvSpPr/>
                    <p:nvPr/>
                  </p:nvSpPr>
                  <p:spPr>
                    <a:xfrm>
                      <a:off x="14621510" y="338259"/>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41" name="Freeform 1040">
                      <a:extLst>
                        <a:ext uri="{FF2B5EF4-FFF2-40B4-BE49-F238E27FC236}">
                          <a16:creationId xmlns:a16="http://schemas.microsoft.com/office/drawing/2014/main" id="{D287C5B0-EA43-18CF-6ADB-B2D9001F62D3}"/>
                        </a:ext>
                      </a:extLst>
                    </p:cNvPr>
                    <p:cNvSpPr/>
                    <p:nvPr/>
                  </p:nvSpPr>
                  <p:spPr>
                    <a:xfrm>
                      <a:off x="14653895" y="306865"/>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42" name="Graphic 19">
                    <a:extLst>
                      <a:ext uri="{FF2B5EF4-FFF2-40B4-BE49-F238E27FC236}">
                        <a16:creationId xmlns:a16="http://schemas.microsoft.com/office/drawing/2014/main" id="{BB5DB4B5-F4ED-2FD9-8B32-D190A240C2DC}"/>
                      </a:ext>
                    </a:extLst>
                  </p:cNvPr>
                  <p:cNvGrpSpPr/>
                  <p:nvPr/>
                </p:nvGrpSpPr>
                <p:grpSpPr>
                  <a:xfrm>
                    <a:off x="14631988" y="306865"/>
                    <a:ext cx="62865" cy="62786"/>
                    <a:chOff x="14631988" y="306865"/>
                    <a:chExt cx="62865" cy="62786"/>
                  </a:xfrm>
                </p:grpSpPr>
                <p:sp>
                  <p:nvSpPr>
                    <p:cNvPr id="1043" name="Freeform 1042">
                      <a:extLst>
                        <a:ext uri="{FF2B5EF4-FFF2-40B4-BE49-F238E27FC236}">
                          <a16:creationId xmlns:a16="http://schemas.microsoft.com/office/drawing/2014/main" id="{6636DF84-84E3-64FD-7DC1-2FDA2BA46631}"/>
                        </a:ext>
                      </a:extLst>
                    </p:cNvPr>
                    <p:cNvSpPr/>
                    <p:nvPr/>
                  </p:nvSpPr>
                  <p:spPr>
                    <a:xfrm>
                      <a:off x="14631988" y="33825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44" name="Freeform 1043">
                      <a:extLst>
                        <a:ext uri="{FF2B5EF4-FFF2-40B4-BE49-F238E27FC236}">
                          <a16:creationId xmlns:a16="http://schemas.microsoft.com/office/drawing/2014/main" id="{D228F922-2BEA-890E-EF77-7E5BF4A1CF96}"/>
                        </a:ext>
                      </a:extLst>
                    </p:cNvPr>
                    <p:cNvSpPr/>
                    <p:nvPr/>
                  </p:nvSpPr>
                  <p:spPr>
                    <a:xfrm>
                      <a:off x="14663420" y="306865"/>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45" name="Graphic 19">
                    <a:extLst>
                      <a:ext uri="{FF2B5EF4-FFF2-40B4-BE49-F238E27FC236}">
                        <a16:creationId xmlns:a16="http://schemas.microsoft.com/office/drawing/2014/main" id="{F3A73D08-B200-86A3-4BB3-8670B95AE039}"/>
                      </a:ext>
                    </a:extLst>
                  </p:cNvPr>
                  <p:cNvGrpSpPr/>
                  <p:nvPr/>
                </p:nvGrpSpPr>
                <p:grpSpPr>
                  <a:xfrm>
                    <a:off x="14682470" y="306865"/>
                    <a:ext cx="62865" cy="62786"/>
                    <a:chOff x="14682470" y="306865"/>
                    <a:chExt cx="62865" cy="62786"/>
                  </a:xfrm>
                </p:grpSpPr>
                <p:sp>
                  <p:nvSpPr>
                    <p:cNvPr id="1046" name="Freeform 1045">
                      <a:extLst>
                        <a:ext uri="{FF2B5EF4-FFF2-40B4-BE49-F238E27FC236}">
                          <a16:creationId xmlns:a16="http://schemas.microsoft.com/office/drawing/2014/main" id="{1BFF93E3-2FB4-3AD2-3E63-A1F5C6A335DC}"/>
                        </a:ext>
                      </a:extLst>
                    </p:cNvPr>
                    <p:cNvSpPr/>
                    <p:nvPr/>
                  </p:nvSpPr>
                  <p:spPr>
                    <a:xfrm>
                      <a:off x="14682470" y="33825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47" name="Freeform 1046">
                      <a:extLst>
                        <a:ext uri="{FF2B5EF4-FFF2-40B4-BE49-F238E27FC236}">
                          <a16:creationId xmlns:a16="http://schemas.microsoft.com/office/drawing/2014/main" id="{7BA2DC71-95FB-51F6-2B36-D570D7AAC44A}"/>
                        </a:ext>
                      </a:extLst>
                    </p:cNvPr>
                    <p:cNvSpPr/>
                    <p:nvPr/>
                  </p:nvSpPr>
                  <p:spPr>
                    <a:xfrm>
                      <a:off x="14713903" y="306865"/>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48" name="Graphic 19">
                    <a:extLst>
                      <a:ext uri="{FF2B5EF4-FFF2-40B4-BE49-F238E27FC236}">
                        <a16:creationId xmlns:a16="http://schemas.microsoft.com/office/drawing/2014/main" id="{4BC35932-4BAD-4C23-0112-1CC6BF0208EA}"/>
                      </a:ext>
                    </a:extLst>
                  </p:cNvPr>
                  <p:cNvGrpSpPr/>
                  <p:nvPr/>
                </p:nvGrpSpPr>
                <p:grpSpPr>
                  <a:xfrm>
                    <a:off x="14687233" y="306865"/>
                    <a:ext cx="62865" cy="62786"/>
                    <a:chOff x="14687233" y="306865"/>
                    <a:chExt cx="62865" cy="62786"/>
                  </a:xfrm>
                </p:grpSpPr>
                <p:sp>
                  <p:nvSpPr>
                    <p:cNvPr id="1049" name="Freeform 1048">
                      <a:extLst>
                        <a:ext uri="{FF2B5EF4-FFF2-40B4-BE49-F238E27FC236}">
                          <a16:creationId xmlns:a16="http://schemas.microsoft.com/office/drawing/2014/main" id="{CF277DE8-810F-D3D1-D717-88D4B7BEEE37}"/>
                        </a:ext>
                      </a:extLst>
                    </p:cNvPr>
                    <p:cNvSpPr/>
                    <p:nvPr/>
                  </p:nvSpPr>
                  <p:spPr>
                    <a:xfrm>
                      <a:off x="14687233" y="33825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50" name="Freeform 1049">
                      <a:extLst>
                        <a:ext uri="{FF2B5EF4-FFF2-40B4-BE49-F238E27FC236}">
                          <a16:creationId xmlns:a16="http://schemas.microsoft.com/office/drawing/2014/main" id="{34170089-BAE6-012F-A969-327A827A969A}"/>
                        </a:ext>
                      </a:extLst>
                    </p:cNvPr>
                    <p:cNvSpPr/>
                    <p:nvPr/>
                  </p:nvSpPr>
                  <p:spPr>
                    <a:xfrm>
                      <a:off x="14718665" y="306865"/>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51" name="Graphic 19">
                    <a:extLst>
                      <a:ext uri="{FF2B5EF4-FFF2-40B4-BE49-F238E27FC236}">
                        <a16:creationId xmlns:a16="http://schemas.microsoft.com/office/drawing/2014/main" id="{9B7CE6E8-C0EA-5C56-6F39-F40C9A145710}"/>
                      </a:ext>
                    </a:extLst>
                  </p:cNvPr>
                  <p:cNvGrpSpPr/>
                  <p:nvPr/>
                </p:nvGrpSpPr>
                <p:grpSpPr>
                  <a:xfrm>
                    <a:off x="14794865" y="343967"/>
                    <a:ext cx="63817" cy="63737"/>
                    <a:chOff x="14794865" y="343967"/>
                    <a:chExt cx="63817" cy="63737"/>
                  </a:xfrm>
                </p:grpSpPr>
                <p:sp>
                  <p:nvSpPr>
                    <p:cNvPr id="1052" name="Freeform 1051">
                      <a:extLst>
                        <a:ext uri="{FF2B5EF4-FFF2-40B4-BE49-F238E27FC236}">
                          <a16:creationId xmlns:a16="http://schemas.microsoft.com/office/drawing/2014/main" id="{76C622A2-641A-7150-216D-62650227D6E7}"/>
                        </a:ext>
                      </a:extLst>
                    </p:cNvPr>
                    <p:cNvSpPr/>
                    <p:nvPr/>
                  </p:nvSpPr>
                  <p:spPr>
                    <a:xfrm>
                      <a:off x="14794865" y="375360"/>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53" name="Freeform 1052">
                      <a:extLst>
                        <a:ext uri="{FF2B5EF4-FFF2-40B4-BE49-F238E27FC236}">
                          <a16:creationId xmlns:a16="http://schemas.microsoft.com/office/drawing/2014/main" id="{34C625EA-0D93-ED67-D995-7E7971A1DB5A}"/>
                        </a:ext>
                      </a:extLst>
                    </p:cNvPr>
                    <p:cNvSpPr/>
                    <p:nvPr/>
                  </p:nvSpPr>
                  <p:spPr>
                    <a:xfrm>
                      <a:off x="14827250" y="34396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54" name="Graphic 19">
                    <a:extLst>
                      <a:ext uri="{FF2B5EF4-FFF2-40B4-BE49-F238E27FC236}">
                        <a16:creationId xmlns:a16="http://schemas.microsoft.com/office/drawing/2014/main" id="{CDD6D6E7-A96A-ED6D-C6E9-01AE271BA896}"/>
                      </a:ext>
                    </a:extLst>
                  </p:cNvPr>
                  <p:cNvGrpSpPr/>
                  <p:nvPr/>
                </p:nvGrpSpPr>
                <p:grpSpPr>
                  <a:xfrm>
                    <a:off x="14800580" y="343967"/>
                    <a:ext cx="62864" cy="63737"/>
                    <a:chOff x="14800580" y="343967"/>
                    <a:chExt cx="62864" cy="63737"/>
                  </a:xfrm>
                </p:grpSpPr>
                <p:sp>
                  <p:nvSpPr>
                    <p:cNvPr id="1055" name="Freeform 1054">
                      <a:extLst>
                        <a:ext uri="{FF2B5EF4-FFF2-40B4-BE49-F238E27FC236}">
                          <a16:creationId xmlns:a16="http://schemas.microsoft.com/office/drawing/2014/main" id="{C1A33E09-3F66-6144-AE0F-3726C34FE140}"/>
                        </a:ext>
                      </a:extLst>
                    </p:cNvPr>
                    <p:cNvSpPr/>
                    <p:nvPr/>
                  </p:nvSpPr>
                  <p:spPr>
                    <a:xfrm>
                      <a:off x="14800580" y="375360"/>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56" name="Freeform 1055">
                      <a:extLst>
                        <a:ext uri="{FF2B5EF4-FFF2-40B4-BE49-F238E27FC236}">
                          <a16:creationId xmlns:a16="http://schemas.microsoft.com/office/drawing/2014/main" id="{84E9843A-4299-651F-1E72-D01152A51B02}"/>
                        </a:ext>
                      </a:extLst>
                    </p:cNvPr>
                    <p:cNvSpPr/>
                    <p:nvPr/>
                  </p:nvSpPr>
                  <p:spPr>
                    <a:xfrm>
                      <a:off x="14832013" y="34396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57" name="Graphic 19">
                    <a:extLst>
                      <a:ext uri="{FF2B5EF4-FFF2-40B4-BE49-F238E27FC236}">
                        <a16:creationId xmlns:a16="http://schemas.microsoft.com/office/drawing/2014/main" id="{8A860AE8-C535-658A-9DBD-3B0C7772BB14}"/>
                      </a:ext>
                    </a:extLst>
                  </p:cNvPr>
                  <p:cNvGrpSpPr/>
                  <p:nvPr/>
                </p:nvGrpSpPr>
                <p:grpSpPr>
                  <a:xfrm>
                    <a:off x="14805343" y="343967"/>
                    <a:ext cx="62864" cy="63737"/>
                    <a:chOff x="14805343" y="343967"/>
                    <a:chExt cx="62864" cy="63737"/>
                  </a:xfrm>
                </p:grpSpPr>
                <p:sp>
                  <p:nvSpPr>
                    <p:cNvPr id="1058" name="Freeform 1057">
                      <a:extLst>
                        <a:ext uri="{FF2B5EF4-FFF2-40B4-BE49-F238E27FC236}">
                          <a16:creationId xmlns:a16="http://schemas.microsoft.com/office/drawing/2014/main" id="{A20BD58D-206D-27F0-E506-3DE3D48CDB81}"/>
                        </a:ext>
                      </a:extLst>
                    </p:cNvPr>
                    <p:cNvSpPr/>
                    <p:nvPr/>
                  </p:nvSpPr>
                  <p:spPr>
                    <a:xfrm>
                      <a:off x="14805343" y="375360"/>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59" name="Freeform 1058">
                      <a:extLst>
                        <a:ext uri="{FF2B5EF4-FFF2-40B4-BE49-F238E27FC236}">
                          <a16:creationId xmlns:a16="http://schemas.microsoft.com/office/drawing/2014/main" id="{D7DF03A6-3B7D-E3DF-68AD-CB6F80483B31}"/>
                        </a:ext>
                      </a:extLst>
                    </p:cNvPr>
                    <p:cNvSpPr/>
                    <p:nvPr/>
                  </p:nvSpPr>
                  <p:spPr>
                    <a:xfrm>
                      <a:off x="14836775" y="34396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60" name="Graphic 19">
                    <a:extLst>
                      <a:ext uri="{FF2B5EF4-FFF2-40B4-BE49-F238E27FC236}">
                        <a16:creationId xmlns:a16="http://schemas.microsoft.com/office/drawing/2014/main" id="{857894EF-C190-014F-5C55-254629F8A1B1}"/>
                      </a:ext>
                    </a:extLst>
                  </p:cNvPr>
                  <p:cNvGrpSpPr/>
                  <p:nvPr/>
                </p:nvGrpSpPr>
                <p:grpSpPr>
                  <a:xfrm>
                    <a:off x="14814868" y="391532"/>
                    <a:ext cx="63817" cy="62786"/>
                    <a:chOff x="14814868" y="391532"/>
                    <a:chExt cx="63817" cy="62786"/>
                  </a:xfrm>
                </p:grpSpPr>
                <p:sp>
                  <p:nvSpPr>
                    <p:cNvPr id="1061" name="Freeform 1060">
                      <a:extLst>
                        <a:ext uri="{FF2B5EF4-FFF2-40B4-BE49-F238E27FC236}">
                          <a16:creationId xmlns:a16="http://schemas.microsoft.com/office/drawing/2014/main" id="{506700F5-4C87-BD18-5618-4D3CB74CDF0A}"/>
                        </a:ext>
                      </a:extLst>
                    </p:cNvPr>
                    <p:cNvSpPr/>
                    <p:nvPr/>
                  </p:nvSpPr>
                  <p:spPr>
                    <a:xfrm>
                      <a:off x="14814868" y="422925"/>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62" name="Freeform 1061">
                      <a:extLst>
                        <a:ext uri="{FF2B5EF4-FFF2-40B4-BE49-F238E27FC236}">
                          <a16:creationId xmlns:a16="http://schemas.microsoft.com/office/drawing/2014/main" id="{99AE62DE-21E0-C1A8-8F79-6D1EA7DE8C5B}"/>
                        </a:ext>
                      </a:extLst>
                    </p:cNvPr>
                    <p:cNvSpPr/>
                    <p:nvPr/>
                  </p:nvSpPr>
                  <p:spPr>
                    <a:xfrm>
                      <a:off x="14846300" y="391532"/>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63" name="Graphic 19">
                    <a:extLst>
                      <a:ext uri="{FF2B5EF4-FFF2-40B4-BE49-F238E27FC236}">
                        <a16:creationId xmlns:a16="http://schemas.microsoft.com/office/drawing/2014/main" id="{F888ACBB-129C-2CBB-D392-969063EFB2DD}"/>
                      </a:ext>
                    </a:extLst>
                  </p:cNvPr>
                  <p:cNvGrpSpPr/>
                  <p:nvPr/>
                </p:nvGrpSpPr>
                <p:grpSpPr>
                  <a:xfrm>
                    <a:off x="14819630" y="391532"/>
                    <a:ext cx="63817" cy="62786"/>
                    <a:chOff x="14819630" y="391532"/>
                    <a:chExt cx="63817" cy="62786"/>
                  </a:xfrm>
                </p:grpSpPr>
                <p:sp>
                  <p:nvSpPr>
                    <p:cNvPr id="1064" name="Freeform 1063">
                      <a:extLst>
                        <a:ext uri="{FF2B5EF4-FFF2-40B4-BE49-F238E27FC236}">
                          <a16:creationId xmlns:a16="http://schemas.microsoft.com/office/drawing/2014/main" id="{B180C253-CA71-2FAB-817F-B3B53A57D361}"/>
                        </a:ext>
                      </a:extLst>
                    </p:cNvPr>
                    <p:cNvSpPr/>
                    <p:nvPr/>
                  </p:nvSpPr>
                  <p:spPr>
                    <a:xfrm>
                      <a:off x="14819630" y="422925"/>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65" name="Freeform 1064">
                      <a:extLst>
                        <a:ext uri="{FF2B5EF4-FFF2-40B4-BE49-F238E27FC236}">
                          <a16:creationId xmlns:a16="http://schemas.microsoft.com/office/drawing/2014/main" id="{375B08C6-206D-D63D-6AF3-8E18712CEB6C}"/>
                        </a:ext>
                      </a:extLst>
                    </p:cNvPr>
                    <p:cNvSpPr/>
                    <p:nvPr/>
                  </p:nvSpPr>
                  <p:spPr>
                    <a:xfrm>
                      <a:off x="14852015" y="391532"/>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66" name="Graphic 19">
                    <a:extLst>
                      <a:ext uri="{FF2B5EF4-FFF2-40B4-BE49-F238E27FC236}">
                        <a16:creationId xmlns:a16="http://schemas.microsoft.com/office/drawing/2014/main" id="{5D88D720-A52C-BCD2-9DCD-F33CF28799CD}"/>
                      </a:ext>
                    </a:extLst>
                  </p:cNvPr>
                  <p:cNvGrpSpPr/>
                  <p:nvPr/>
                </p:nvGrpSpPr>
                <p:grpSpPr>
                  <a:xfrm>
                    <a:off x="14831060" y="391532"/>
                    <a:ext cx="62865" cy="62786"/>
                    <a:chOff x="14831060" y="391532"/>
                    <a:chExt cx="62865" cy="62786"/>
                  </a:xfrm>
                </p:grpSpPr>
                <p:sp>
                  <p:nvSpPr>
                    <p:cNvPr id="1067" name="Freeform 1066">
                      <a:extLst>
                        <a:ext uri="{FF2B5EF4-FFF2-40B4-BE49-F238E27FC236}">
                          <a16:creationId xmlns:a16="http://schemas.microsoft.com/office/drawing/2014/main" id="{E0926DB0-1437-35F2-56DC-013FCB5C3F89}"/>
                        </a:ext>
                      </a:extLst>
                    </p:cNvPr>
                    <p:cNvSpPr/>
                    <p:nvPr/>
                  </p:nvSpPr>
                  <p:spPr>
                    <a:xfrm>
                      <a:off x="14831060" y="422925"/>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68" name="Freeform 1067">
                      <a:extLst>
                        <a:ext uri="{FF2B5EF4-FFF2-40B4-BE49-F238E27FC236}">
                          <a16:creationId xmlns:a16="http://schemas.microsoft.com/office/drawing/2014/main" id="{2516DB46-D0C0-63F2-CFF2-3DF3BBE0685C}"/>
                        </a:ext>
                      </a:extLst>
                    </p:cNvPr>
                    <p:cNvSpPr/>
                    <p:nvPr/>
                  </p:nvSpPr>
                  <p:spPr>
                    <a:xfrm>
                      <a:off x="14862493" y="391532"/>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69" name="Graphic 19">
                    <a:extLst>
                      <a:ext uri="{FF2B5EF4-FFF2-40B4-BE49-F238E27FC236}">
                        <a16:creationId xmlns:a16="http://schemas.microsoft.com/office/drawing/2014/main" id="{21EE81B5-4E29-EFC7-0CD2-CE29CD1170AE}"/>
                      </a:ext>
                    </a:extLst>
                  </p:cNvPr>
                  <p:cNvGrpSpPr/>
                  <p:nvPr/>
                </p:nvGrpSpPr>
                <p:grpSpPr>
                  <a:xfrm>
                    <a:off x="14843443" y="443854"/>
                    <a:ext cx="62864" cy="63737"/>
                    <a:chOff x="14843443" y="443854"/>
                    <a:chExt cx="62864" cy="63737"/>
                  </a:xfrm>
                </p:grpSpPr>
                <p:sp>
                  <p:nvSpPr>
                    <p:cNvPr id="1070" name="Freeform 1069">
                      <a:extLst>
                        <a:ext uri="{FF2B5EF4-FFF2-40B4-BE49-F238E27FC236}">
                          <a16:creationId xmlns:a16="http://schemas.microsoft.com/office/drawing/2014/main" id="{0AFB9A0D-3820-68E6-948F-ABB354831365}"/>
                        </a:ext>
                      </a:extLst>
                    </p:cNvPr>
                    <p:cNvSpPr/>
                    <p:nvPr/>
                  </p:nvSpPr>
                  <p:spPr>
                    <a:xfrm>
                      <a:off x="14843443" y="47524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71" name="Freeform 1070">
                      <a:extLst>
                        <a:ext uri="{FF2B5EF4-FFF2-40B4-BE49-F238E27FC236}">
                          <a16:creationId xmlns:a16="http://schemas.microsoft.com/office/drawing/2014/main" id="{EEDEB0FC-D99A-6728-1C7D-CA6F73AD1C60}"/>
                        </a:ext>
                      </a:extLst>
                    </p:cNvPr>
                    <p:cNvSpPr/>
                    <p:nvPr/>
                  </p:nvSpPr>
                  <p:spPr>
                    <a:xfrm>
                      <a:off x="14874875"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72" name="Graphic 19">
                    <a:extLst>
                      <a:ext uri="{FF2B5EF4-FFF2-40B4-BE49-F238E27FC236}">
                        <a16:creationId xmlns:a16="http://schemas.microsoft.com/office/drawing/2014/main" id="{BA0F4E9F-09A3-83BC-A624-2E46AEBF12C2}"/>
                      </a:ext>
                    </a:extLst>
                  </p:cNvPr>
                  <p:cNvGrpSpPr/>
                  <p:nvPr/>
                </p:nvGrpSpPr>
                <p:grpSpPr>
                  <a:xfrm>
                    <a:off x="14847253" y="443854"/>
                    <a:ext cx="62865" cy="63737"/>
                    <a:chOff x="14847253" y="443854"/>
                    <a:chExt cx="62865" cy="63737"/>
                  </a:xfrm>
                </p:grpSpPr>
                <p:sp>
                  <p:nvSpPr>
                    <p:cNvPr id="1073" name="Freeform 1072">
                      <a:extLst>
                        <a:ext uri="{FF2B5EF4-FFF2-40B4-BE49-F238E27FC236}">
                          <a16:creationId xmlns:a16="http://schemas.microsoft.com/office/drawing/2014/main" id="{9381D9BD-A6AD-A9F9-5459-045270066439}"/>
                        </a:ext>
                      </a:extLst>
                    </p:cNvPr>
                    <p:cNvSpPr/>
                    <p:nvPr/>
                  </p:nvSpPr>
                  <p:spPr>
                    <a:xfrm>
                      <a:off x="14847253"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74" name="Freeform 1073">
                      <a:extLst>
                        <a:ext uri="{FF2B5EF4-FFF2-40B4-BE49-F238E27FC236}">
                          <a16:creationId xmlns:a16="http://schemas.microsoft.com/office/drawing/2014/main" id="{55F27CD3-9D37-B74F-C597-20C87F779313}"/>
                        </a:ext>
                      </a:extLst>
                    </p:cNvPr>
                    <p:cNvSpPr/>
                    <p:nvPr/>
                  </p:nvSpPr>
                  <p:spPr>
                    <a:xfrm>
                      <a:off x="14878685"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75" name="Graphic 19">
                    <a:extLst>
                      <a:ext uri="{FF2B5EF4-FFF2-40B4-BE49-F238E27FC236}">
                        <a16:creationId xmlns:a16="http://schemas.microsoft.com/office/drawing/2014/main" id="{D6F86508-2BF0-F480-4F94-931867AA29D3}"/>
                      </a:ext>
                    </a:extLst>
                  </p:cNvPr>
                  <p:cNvGrpSpPr/>
                  <p:nvPr/>
                </p:nvGrpSpPr>
                <p:grpSpPr>
                  <a:xfrm>
                    <a:off x="14857730" y="443854"/>
                    <a:ext cx="63817" cy="63737"/>
                    <a:chOff x="14857730" y="443854"/>
                    <a:chExt cx="63817" cy="63737"/>
                  </a:xfrm>
                </p:grpSpPr>
                <p:sp>
                  <p:nvSpPr>
                    <p:cNvPr id="1076" name="Freeform 1075">
                      <a:extLst>
                        <a:ext uri="{FF2B5EF4-FFF2-40B4-BE49-F238E27FC236}">
                          <a16:creationId xmlns:a16="http://schemas.microsoft.com/office/drawing/2014/main" id="{F9BDD1E7-F566-B699-8B58-C7821F00DFE7}"/>
                        </a:ext>
                      </a:extLst>
                    </p:cNvPr>
                    <p:cNvSpPr/>
                    <p:nvPr/>
                  </p:nvSpPr>
                  <p:spPr>
                    <a:xfrm>
                      <a:off x="14857730" y="47524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77" name="Freeform 1076">
                      <a:extLst>
                        <a:ext uri="{FF2B5EF4-FFF2-40B4-BE49-F238E27FC236}">
                          <a16:creationId xmlns:a16="http://schemas.microsoft.com/office/drawing/2014/main" id="{C268E62D-ED33-8C6F-3B3A-2BB1B0C81909}"/>
                        </a:ext>
                      </a:extLst>
                    </p:cNvPr>
                    <p:cNvSpPr/>
                    <p:nvPr/>
                  </p:nvSpPr>
                  <p:spPr>
                    <a:xfrm>
                      <a:off x="14889163"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78" name="Graphic 19">
                    <a:extLst>
                      <a:ext uri="{FF2B5EF4-FFF2-40B4-BE49-F238E27FC236}">
                        <a16:creationId xmlns:a16="http://schemas.microsoft.com/office/drawing/2014/main" id="{8B1206A5-1A9D-FE6F-2F55-39F10E071ED2}"/>
                      </a:ext>
                    </a:extLst>
                  </p:cNvPr>
                  <p:cNvGrpSpPr/>
                  <p:nvPr/>
                </p:nvGrpSpPr>
                <p:grpSpPr>
                  <a:xfrm>
                    <a:off x="14869160" y="443854"/>
                    <a:ext cx="63817" cy="63737"/>
                    <a:chOff x="14869160" y="443854"/>
                    <a:chExt cx="63817" cy="63737"/>
                  </a:xfrm>
                </p:grpSpPr>
                <p:sp>
                  <p:nvSpPr>
                    <p:cNvPr id="1079" name="Freeform 1078">
                      <a:extLst>
                        <a:ext uri="{FF2B5EF4-FFF2-40B4-BE49-F238E27FC236}">
                          <a16:creationId xmlns:a16="http://schemas.microsoft.com/office/drawing/2014/main" id="{A5053F57-47F1-CCB5-0641-0C99E37EBEC8}"/>
                        </a:ext>
                      </a:extLst>
                    </p:cNvPr>
                    <p:cNvSpPr/>
                    <p:nvPr/>
                  </p:nvSpPr>
                  <p:spPr>
                    <a:xfrm>
                      <a:off x="14869160" y="475247"/>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80" name="Freeform 1079">
                      <a:extLst>
                        <a:ext uri="{FF2B5EF4-FFF2-40B4-BE49-F238E27FC236}">
                          <a16:creationId xmlns:a16="http://schemas.microsoft.com/office/drawing/2014/main" id="{98711923-EF3B-AF69-7FE6-A57D33B9766E}"/>
                        </a:ext>
                      </a:extLst>
                    </p:cNvPr>
                    <p:cNvSpPr/>
                    <p:nvPr/>
                  </p:nvSpPr>
                  <p:spPr>
                    <a:xfrm>
                      <a:off x="14901545"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81" name="Graphic 19">
                    <a:extLst>
                      <a:ext uri="{FF2B5EF4-FFF2-40B4-BE49-F238E27FC236}">
                        <a16:creationId xmlns:a16="http://schemas.microsoft.com/office/drawing/2014/main" id="{EAB453E4-9477-4322-3B28-EC8F09752BAB}"/>
                      </a:ext>
                    </a:extLst>
                  </p:cNvPr>
                  <p:cNvGrpSpPr/>
                  <p:nvPr/>
                </p:nvGrpSpPr>
                <p:grpSpPr>
                  <a:xfrm>
                    <a:off x="14873923" y="443854"/>
                    <a:ext cx="62865" cy="63737"/>
                    <a:chOff x="14873923" y="443854"/>
                    <a:chExt cx="62865" cy="63737"/>
                  </a:xfrm>
                </p:grpSpPr>
                <p:sp>
                  <p:nvSpPr>
                    <p:cNvPr id="1082" name="Freeform 1081">
                      <a:extLst>
                        <a:ext uri="{FF2B5EF4-FFF2-40B4-BE49-F238E27FC236}">
                          <a16:creationId xmlns:a16="http://schemas.microsoft.com/office/drawing/2014/main" id="{0F5E20E1-4544-25CD-9B85-AA988AD70859}"/>
                        </a:ext>
                      </a:extLst>
                    </p:cNvPr>
                    <p:cNvSpPr/>
                    <p:nvPr/>
                  </p:nvSpPr>
                  <p:spPr>
                    <a:xfrm>
                      <a:off x="14873923"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83" name="Freeform 1082">
                      <a:extLst>
                        <a:ext uri="{FF2B5EF4-FFF2-40B4-BE49-F238E27FC236}">
                          <a16:creationId xmlns:a16="http://schemas.microsoft.com/office/drawing/2014/main" id="{20F7DF09-F12A-F9E2-4609-5046A5C80048}"/>
                        </a:ext>
                      </a:extLst>
                    </p:cNvPr>
                    <p:cNvSpPr/>
                    <p:nvPr/>
                  </p:nvSpPr>
                  <p:spPr>
                    <a:xfrm>
                      <a:off x="14905355"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84" name="Graphic 19">
                    <a:extLst>
                      <a:ext uri="{FF2B5EF4-FFF2-40B4-BE49-F238E27FC236}">
                        <a16:creationId xmlns:a16="http://schemas.microsoft.com/office/drawing/2014/main" id="{FF15ECB4-18AE-8AF8-C129-769A8DC66042}"/>
                      </a:ext>
                    </a:extLst>
                  </p:cNvPr>
                  <p:cNvGrpSpPr/>
                  <p:nvPr/>
                </p:nvGrpSpPr>
                <p:grpSpPr>
                  <a:xfrm>
                    <a:off x="14878685" y="443854"/>
                    <a:ext cx="62865" cy="63737"/>
                    <a:chOff x="14878685" y="443854"/>
                    <a:chExt cx="62865" cy="63737"/>
                  </a:xfrm>
                </p:grpSpPr>
                <p:sp>
                  <p:nvSpPr>
                    <p:cNvPr id="1085" name="Freeform 1084">
                      <a:extLst>
                        <a:ext uri="{FF2B5EF4-FFF2-40B4-BE49-F238E27FC236}">
                          <a16:creationId xmlns:a16="http://schemas.microsoft.com/office/drawing/2014/main" id="{ED82CF67-2605-3062-BDF8-7A7CC97FCF76}"/>
                        </a:ext>
                      </a:extLst>
                    </p:cNvPr>
                    <p:cNvSpPr/>
                    <p:nvPr/>
                  </p:nvSpPr>
                  <p:spPr>
                    <a:xfrm>
                      <a:off x="14878685"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86" name="Freeform 1085">
                      <a:extLst>
                        <a:ext uri="{FF2B5EF4-FFF2-40B4-BE49-F238E27FC236}">
                          <a16:creationId xmlns:a16="http://schemas.microsoft.com/office/drawing/2014/main" id="{546FCD13-8E50-5D0A-501E-AF4DED1EE9CA}"/>
                        </a:ext>
                      </a:extLst>
                    </p:cNvPr>
                    <p:cNvSpPr/>
                    <p:nvPr/>
                  </p:nvSpPr>
                  <p:spPr>
                    <a:xfrm>
                      <a:off x="14910118"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87" name="Graphic 19">
                    <a:extLst>
                      <a:ext uri="{FF2B5EF4-FFF2-40B4-BE49-F238E27FC236}">
                        <a16:creationId xmlns:a16="http://schemas.microsoft.com/office/drawing/2014/main" id="{5129CB8B-BF16-282C-8ED3-9248BCFFDED6}"/>
                      </a:ext>
                    </a:extLst>
                  </p:cNvPr>
                  <p:cNvGrpSpPr/>
                  <p:nvPr/>
                </p:nvGrpSpPr>
                <p:grpSpPr>
                  <a:xfrm>
                    <a:off x="14882495" y="443854"/>
                    <a:ext cx="63817" cy="63737"/>
                    <a:chOff x="14882495" y="443854"/>
                    <a:chExt cx="63817" cy="63737"/>
                  </a:xfrm>
                </p:grpSpPr>
                <p:sp>
                  <p:nvSpPr>
                    <p:cNvPr id="1088" name="Freeform 1087">
                      <a:extLst>
                        <a:ext uri="{FF2B5EF4-FFF2-40B4-BE49-F238E27FC236}">
                          <a16:creationId xmlns:a16="http://schemas.microsoft.com/office/drawing/2014/main" id="{BF5B777E-B8BD-39DA-9F54-FC0A521C51F1}"/>
                        </a:ext>
                      </a:extLst>
                    </p:cNvPr>
                    <p:cNvSpPr/>
                    <p:nvPr/>
                  </p:nvSpPr>
                  <p:spPr>
                    <a:xfrm>
                      <a:off x="14882495" y="47524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89" name="Freeform 1088">
                      <a:extLst>
                        <a:ext uri="{FF2B5EF4-FFF2-40B4-BE49-F238E27FC236}">
                          <a16:creationId xmlns:a16="http://schemas.microsoft.com/office/drawing/2014/main" id="{11488B96-CDDC-DBFC-DE31-C6F0D60C1901}"/>
                        </a:ext>
                      </a:extLst>
                    </p:cNvPr>
                    <p:cNvSpPr/>
                    <p:nvPr/>
                  </p:nvSpPr>
                  <p:spPr>
                    <a:xfrm>
                      <a:off x="14914880"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90" name="Graphic 19">
                    <a:extLst>
                      <a:ext uri="{FF2B5EF4-FFF2-40B4-BE49-F238E27FC236}">
                        <a16:creationId xmlns:a16="http://schemas.microsoft.com/office/drawing/2014/main" id="{C88DB3D4-5CFC-B487-E700-D78C12DBC344}"/>
                      </a:ext>
                    </a:extLst>
                  </p:cNvPr>
                  <p:cNvGrpSpPr/>
                  <p:nvPr/>
                </p:nvGrpSpPr>
                <p:grpSpPr>
                  <a:xfrm>
                    <a:off x="14909165" y="443854"/>
                    <a:ext cx="62865" cy="63737"/>
                    <a:chOff x="14909165" y="443854"/>
                    <a:chExt cx="62865" cy="63737"/>
                  </a:xfrm>
                </p:grpSpPr>
                <p:sp>
                  <p:nvSpPr>
                    <p:cNvPr id="1091" name="Freeform 1090">
                      <a:extLst>
                        <a:ext uri="{FF2B5EF4-FFF2-40B4-BE49-F238E27FC236}">
                          <a16:creationId xmlns:a16="http://schemas.microsoft.com/office/drawing/2014/main" id="{B295643F-9089-9EF9-8186-D94D03FC92D0}"/>
                        </a:ext>
                      </a:extLst>
                    </p:cNvPr>
                    <p:cNvSpPr/>
                    <p:nvPr/>
                  </p:nvSpPr>
                  <p:spPr>
                    <a:xfrm>
                      <a:off x="14909165"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92" name="Freeform 1091">
                      <a:extLst>
                        <a:ext uri="{FF2B5EF4-FFF2-40B4-BE49-F238E27FC236}">
                          <a16:creationId xmlns:a16="http://schemas.microsoft.com/office/drawing/2014/main" id="{55BB4E0E-2D93-5A10-FCB0-158EE6317BCC}"/>
                        </a:ext>
                      </a:extLst>
                    </p:cNvPr>
                    <p:cNvSpPr/>
                    <p:nvPr/>
                  </p:nvSpPr>
                  <p:spPr>
                    <a:xfrm>
                      <a:off x="14940598"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93" name="Graphic 19">
                    <a:extLst>
                      <a:ext uri="{FF2B5EF4-FFF2-40B4-BE49-F238E27FC236}">
                        <a16:creationId xmlns:a16="http://schemas.microsoft.com/office/drawing/2014/main" id="{421419CE-9506-772E-0BF2-BE8FC0C96061}"/>
                      </a:ext>
                    </a:extLst>
                  </p:cNvPr>
                  <p:cNvGrpSpPr/>
                  <p:nvPr/>
                </p:nvGrpSpPr>
                <p:grpSpPr>
                  <a:xfrm>
                    <a:off x="14913928" y="443854"/>
                    <a:ext cx="62865" cy="63737"/>
                    <a:chOff x="14913928" y="443854"/>
                    <a:chExt cx="62865" cy="63737"/>
                  </a:xfrm>
                </p:grpSpPr>
                <p:sp>
                  <p:nvSpPr>
                    <p:cNvPr id="1094" name="Freeform 1093">
                      <a:extLst>
                        <a:ext uri="{FF2B5EF4-FFF2-40B4-BE49-F238E27FC236}">
                          <a16:creationId xmlns:a16="http://schemas.microsoft.com/office/drawing/2014/main" id="{2D109BF7-F1D2-C88E-9495-ED5EA6729774}"/>
                        </a:ext>
                      </a:extLst>
                    </p:cNvPr>
                    <p:cNvSpPr/>
                    <p:nvPr/>
                  </p:nvSpPr>
                  <p:spPr>
                    <a:xfrm>
                      <a:off x="14913928"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95" name="Freeform 1094">
                      <a:extLst>
                        <a:ext uri="{FF2B5EF4-FFF2-40B4-BE49-F238E27FC236}">
                          <a16:creationId xmlns:a16="http://schemas.microsoft.com/office/drawing/2014/main" id="{5B52B1DB-490B-502F-C7D3-1BCAA08C286E}"/>
                        </a:ext>
                      </a:extLst>
                    </p:cNvPr>
                    <p:cNvSpPr/>
                    <p:nvPr/>
                  </p:nvSpPr>
                  <p:spPr>
                    <a:xfrm>
                      <a:off x="14945360"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96" name="Graphic 19">
                    <a:extLst>
                      <a:ext uri="{FF2B5EF4-FFF2-40B4-BE49-F238E27FC236}">
                        <a16:creationId xmlns:a16="http://schemas.microsoft.com/office/drawing/2014/main" id="{03FFD63A-35C9-25D7-884E-18336C7433C7}"/>
                      </a:ext>
                    </a:extLst>
                  </p:cNvPr>
                  <p:cNvGrpSpPr/>
                  <p:nvPr/>
                </p:nvGrpSpPr>
                <p:grpSpPr>
                  <a:xfrm>
                    <a:off x="14930120" y="443854"/>
                    <a:ext cx="62865" cy="63737"/>
                    <a:chOff x="14930120" y="443854"/>
                    <a:chExt cx="62865" cy="63737"/>
                  </a:xfrm>
                </p:grpSpPr>
                <p:sp>
                  <p:nvSpPr>
                    <p:cNvPr id="1097" name="Freeform 1096">
                      <a:extLst>
                        <a:ext uri="{FF2B5EF4-FFF2-40B4-BE49-F238E27FC236}">
                          <a16:creationId xmlns:a16="http://schemas.microsoft.com/office/drawing/2014/main" id="{9AA34069-555D-78D2-57D5-6874AE2D7C0E}"/>
                        </a:ext>
                      </a:extLst>
                    </p:cNvPr>
                    <p:cNvSpPr/>
                    <p:nvPr/>
                  </p:nvSpPr>
                  <p:spPr>
                    <a:xfrm>
                      <a:off x="14930120"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098" name="Freeform 1097">
                      <a:extLst>
                        <a:ext uri="{FF2B5EF4-FFF2-40B4-BE49-F238E27FC236}">
                          <a16:creationId xmlns:a16="http://schemas.microsoft.com/office/drawing/2014/main" id="{F9B3F301-B09F-A35A-5DEA-6A329D3AD4AA}"/>
                        </a:ext>
                      </a:extLst>
                    </p:cNvPr>
                    <p:cNvSpPr/>
                    <p:nvPr/>
                  </p:nvSpPr>
                  <p:spPr>
                    <a:xfrm>
                      <a:off x="14961553"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099" name="Graphic 19">
                    <a:extLst>
                      <a:ext uri="{FF2B5EF4-FFF2-40B4-BE49-F238E27FC236}">
                        <a16:creationId xmlns:a16="http://schemas.microsoft.com/office/drawing/2014/main" id="{B78601E0-CBBC-BA24-1C78-4DC37153D450}"/>
                      </a:ext>
                    </a:extLst>
                  </p:cNvPr>
                  <p:cNvGrpSpPr/>
                  <p:nvPr/>
                </p:nvGrpSpPr>
                <p:grpSpPr>
                  <a:xfrm>
                    <a:off x="14937740" y="443854"/>
                    <a:ext cx="63817" cy="63737"/>
                    <a:chOff x="14937740" y="443854"/>
                    <a:chExt cx="63817" cy="63737"/>
                  </a:xfrm>
                </p:grpSpPr>
                <p:sp>
                  <p:nvSpPr>
                    <p:cNvPr id="1100" name="Freeform 1099">
                      <a:extLst>
                        <a:ext uri="{FF2B5EF4-FFF2-40B4-BE49-F238E27FC236}">
                          <a16:creationId xmlns:a16="http://schemas.microsoft.com/office/drawing/2014/main" id="{6241AA73-9148-0E78-D7CD-6BFDC7089FFB}"/>
                        </a:ext>
                      </a:extLst>
                    </p:cNvPr>
                    <p:cNvSpPr/>
                    <p:nvPr/>
                  </p:nvSpPr>
                  <p:spPr>
                    <a:xfrm>
                      <a:off x="14937740" y="475247"/>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01" name="Freeform 1100">
                      <a:extLst>
                        <a:ext uri="{FF2B5EF4-FFF2-40B4-BE49-F238E27FC236}">
                          <a16:creationId xmlns:a16="http://schemas.microsoft.com/office/drawing/2014/main" id="{1C9D516F-AA38-BD1F-DB2C-31C9DACB507A}"/>
                        </a:ext>
                      </a:extLst>
                    </p:cNvPr>
                    <p:cNvSpPr/>
                    <p:nvPr/>
                  </p:nvSpPr>
                  <p:spPr>
                    <a:xfrm>
                      <a:off x="14970125"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02" name="Graphic 19">
                    <a:extLst>
                      <a:ext uri="{FF2B5EF4-FFF2-40B4-BE49-F238E27FC236}">
                        <a16:creationId xmlns:a16="http://schemas.microsoft.com/office/drawing/2014/main" id="{DD627C45-5410-BEE0-ADD2-F9A65082A4AF}"/>
                      </a:ext>
                    </a:extLst>
                  </p:cNvPr>
                  <p:cNvGrpSpPr/>
                  <p:nvPr/>
                </p:nvGrpSpPr>
                <p:grpSpPr>
                  <a:xfrm>
                    <a:off x="14952980" y="443854"/>
                    <a:ext cx="62864" cy="63737"/>
                    <a:chOff x="14952980" y="443854"/>
                    <a:chExt cx="62864" cy="63737"/>
                  </a:xfrm>
                </p:grpSpPr>
                <p:sp>
                  <p:nvSpPr>
                    <p:cNvPr id="1103" name="Freeform 1102">
                      <a:extLst>
                        <a:ext uri="{FF2B5EF4-FFF2-40B4-BE49-F238E27FC236}">
                          <a16:creationId xmlns:a16="http://schemas.microsoft.com/office/drawing/2014/main" id="{8C91B74F-16F7-1C7F-653A-A1592DA9C823}"/>
                        </a:ext>
                      </a:extLst>
                    </p:cNvPr>
                    <p:cNvSpPr/>
                    <p:nvPr/>
                  </p:nvSpPr>
                  <p:spPr>
                    <a:xfrm>
                      <a:off x="14952980" y="47524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04" name="Freeform 1103">
                      <a:extLst>
                        <a:ext uri="{FF2B5EF4-FFF2-40B4-BE49-F238E27FC236}">
                          <a16:creationId xmlns:a16="http://schemas.microsoft.com/office/drawing/2014/main" id="{5A7D4D1E-0F7C-AD7A-919A-610F0D965F84}"/>
                        </a:ext>
                      </a:extLst>
                    </p:cNvPr>
                    <p:cNvSpPr/>
                    <p:nvPr/>
                  </p:nvSpPr>
                  <p:spPr>
                    <a:xfrm>
                      <a:off x="14984413"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05" name="Graphic 19">
                    <a:extLst>
                      <a:ext uri="{FF2B5EF4-FFF2-40B4-BE49-F238E27FC236}">
                        <a16:creationId xmlns:a16="http://schemas.microsoft.com/office/drawing/2014/main" id="{FE0B4BB2-BB77-0FDE-D647-F4A55888FAFD}"/>
                      </a:ext>
                    </a:extLst>
                  </p:cNvPr>
                  <p:cNvGrpSpPr/>
                  <p:nvPr/>
                </p:nvGrpSpPr>
                <p:grpSpPr>
                  <a:xfrm>
                    <a:off x="14957743" y="443854"/>
                    <a:ext cx="62864" cy="63737"/>
                    <a:chOff x="14957743" y="443854"/>
                    <a:chExt cx="62864" cy="63737"/>
                  </a:xfrm>
                </p:grpSpPr>
                <p:sp>
                  <p:nvSpPr>
                    <p:cNvPr id="1106" name="Freeform 1105">
                      <a:extLst>
                        <a:ext uri="{FF2B5EF4-FFF2-40B4-BE49-F238E27FC236}">
                          <a16:creationId xmlns:a16="http://schemas.microsoft.com/office/drawing/2014/main" id="{E0EEA31A-9B23-00D9-CF46-954547F550FD}"/>
                        </a:ext>
                      </a:extLst>
                    </p:cNvPr>
                    <p:cNvSpPr/>
                    <p:nvPr/>
                  </p:nvSpPr>
                  <p:spPr>
                    <a:xfrm>
                      <a:off x="14957743" y="47524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07" name="Freeform 1106">
                      <a:extLst>
                        <a:ext uri="{FF2B5EF4-FFF2-40B4-BE49-F238E27FC236}">
                          <a16:creationId xmlns:a16="http://schemas.microsoft.com/office/drawing/2014/main" id="{4FE04766-AD34-B594-E4AD-E7AF14001633}"/>
                        </a:ext>
                      </a:extLst>
                    </p:cNvPr>
                    <p:cNvSpPr/>
                    <p:nvPr/>
                  </p:nvSpPr>
                  <p:spPr>
                    <a:xfrm>
                      <a:off x="14989175"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08" name="Graphic 19">
                    <a:extLst>
                      <a:ext uri="{FF2B5EF4-FFF2-40B4-BE49-F238E27FC236}">
                        <a16:creationId xmlns:a16="http://schemas.microsoft.com/office/drawing/2014/main" id="{10CEAD1A-EA47-177D-8951-54A4C5A55450}"/>
                      </a:ext>
                    </a:extLst>
                  </p:cNvPr>
                  <p:cNvGrpSpPr/>
                  <p:nvPr/>
                </p:nvGrpSpPr>
                <p:grpSpPr>
                  <a:xfrm>
                    <a:off x="14965363" y="443854"/>
                    <a:ext cx="62865" cy="63737"/>
                    <a:chOff x="14965363" y="443854"/>
                    <a:chExt cx="62865" cy="63737"/>
                  </a:xfrm>
                </p:grpSpPr>
                <p:sp>
                  <p:nvSpPr>
                    <p:cNvPr id="1109" name="Freeform 1108">
                      <a:extLst>
                        <a:ext uri="{FF2B5EF4-FFF2-40B4-BE49-F238E27FC236}">
                          <a16:creationId xmlns:a16="http://schemas.microsoft.com/office/drawing/2014/main" id="{F77B3171-A607-0A94-F26A-62F70765F909}"/>
                        </a:ext>
                      </a:extLst>
                    </p:cNvPr>
                    <p:cNvSpPr/>
                    <p:nvPr/>
                  </p:nvSpPr>
                  <p:spPr>
                    <a:xfrm>
                      <a:off x="14965363"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10" name="Freeform 1109">
                      <a:extLst>
                        <a:ext uri="{FF2B5EF4-FFF2-40B4-BE49-F238E27FC236}">
                          <a16:creationId xmlns:a16="http://schemas.microsoft.com/office/drawing/2014/main" id="{731B2C57-8367-B8EF-C38F-9AF2D611E529}"/>
                        </a:ext>
                      </a:extLst>
                    </p:cNvPr>
                    <p:cNvSpPr/>
                    <p:nvPr/>
                  </p:nvSpPr>
                  <p:spPr>
                    <a:xfrm>
                      <a:off x="14996795"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11" name="Graphic 19">
                    <a:extLst>
                      <a:ext uri="{FF2B5EF4-FFF2-40B4-BE49-F238E27FC236}">
                        <a16:creationId xmlns:a16="http://schemas.microsoft.com/office/drawing/2014/main" id="{C8F9548C-7BC9-316D-E1D0-2435D261CBB2}"/>
                      </a:ext>
                    </a:extLst>
                  </p:cNvPr>
                  <p:cNvGrpSpPr/>
                  <p:nvPr/>
                </p:nvGrpSpPr>
                <p:grpSpPr>
                  <a:xfrm>
                    <a:off x="14977745" y="443854"/>
                    <a:ext cx="62865" cy="63737"/>
                    <a:chOff x="14977745" y="443854"/>
                    <a:chExt cx="62865" cy="63737"/>
                  </a:xfrm>
                </p:grpSpPr>
                <p:sp>
                  <p:nvSpPr>
                    <p:cNvPr id="1112" name="Freeform 1111">
                      <a:extLst>
                        <a:ext uri="{FF2B5EF4-FFF2-40B4-BE49-F238E27FC236}">
                          <a16:creationId xmlns:a16="http://schemas.microsoft.com/office/drawing/2014/main" id="{D43C7171-A6E7-871B-53BC-3702005FC1D8}"/>
                        </a:ext>
                      </a:extLst>
                    </p:cNvPr>
                    <p:cNvSpPr/>
                    <p:nvPr/>
                  </p:nvSpPr>
                  <p:spPr>
                    <a:xfrm>
                      <a:off x="14977745"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13" name="Freeform 1112">
                      <a:extLst>
                        <a:ext uri="{FF2B5EF4-FFF2-40B4-BE49-F238E27FC236}">
                          <a16:creationId xmlns:a16="http://schemas.microsoft.com/office/drawing/2014/main" id="{0317CB02-2656-0401-F31F-9B1709424549}"/>
                        </a:ext>
                      </a:extLst>
                    </p:cNvPr>
                    <p:cNvSpPr/>
                    <p:nvPr/>
                  </p:nvSpPr>
                  <p:spPr>
                    <a:xfrm>
                      <a:off x="15009178"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14" name="Graphic 19">
                    <a:extLst>
                      <a:ext uri="{FF2B5EF4-FFF2-40B4-BE49-F238E27FC236}">
                        <a16:creationId xmlns:a16="http://schemas.microsoft.com/office/drawing/2014/main" id="{3286D49B-56D2-9B33-A03E-B40E70ACE0F4}"/>
                      </a:ext>
                    </a:extLst>
                  </p:cNvPr>
                  <p:cNvGrpSpPr/>
                  <p:nvPr/>
                </p:nvGrpSpPr>
                <p:grpSpPr>
                  <a:xfrm>
                    <a:off x="14980603" y="443854"/>
                    <a:ext cx="62865" cy="63737"/>
                    <a:chOff x="14980603" y="443854"/>
                    <a:chExt cx="62865" cy="63737"/>
                  </a:xfrm>
                </p:grpSpPr>
                <p:sp>
                  <p:nvSpPr>
                    <p:cNvPr id="1115" name="Freeform 1114">
                      <a:extLst>
                        <a:ext uri="{FF2B5EF4-FFF2-40B4-BE49-F238E27FC236}">
                          <a16:creationId xmlns:a16="http://schemas.microsoft.com/office/drawing/2014/main" id="{F31877FC-4B32-4DCE-B8F9-6713DAA9ADA2}"/>
                        </a:ext>
                      </a:extLst>
                    </p:cNvPr>
                    <p:cNvSpPr/>
                    <p:nvPr/>
                  </p:nvSpPr>
                  <p:spPr>
                    <a:xfrm>
                      <a:off x="14980603"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16" name="Freeform 1115">
                      <a:extLst>
                        <a:ext uri="{FF2B5EF4-FFF2-40B4-BE49-F238E27FC236}">
                          <a16:creationId xmlns:a16="http://schemas.microsoft.com/office/drawing/2014/main" id="{436EA590-4518-91B3-A63C-006FB488768C}"/>
                        </a:ext>
                      </a:extLst>
                    </p:cNvPr>
                    <p:cNvSpPr/>
                    <p:nvPr/>
                  </p:nvSpPr>
                  <p:spPr>
                    <a:xfrm>
                      <a:off x="15012035"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17" name="Graphic 19">
                    <a:extLst>
                      <a:ext uri="{FF2B5EF4-FFF2-40B4-BE49-F238E27FC236}">
                        <a16:creationId xmlns:a16="http://schemas.microsoft.com/office/drawing/2014/main" id="{1390DE38-1683-B141-5A4B-E01211189AD0}"/>
                      </a:ext>
                    </a:extLst>
                  </p:cNvPr>
                  <p:cNvGrpSpPr/>
                  <p:nvPr/>
                </p:nvGrpSpPr>
                <p:grpSpPr>
                  <a:xfrm>
                    <a:off x="15001558" y="443854"/>
                    <a:ext cx="62865" cy="63737"/>
                    <a:chOff x="15001558" y="443854"/>
                    <a:chExt cx="62865" cy="63737"/>
                  </a:xfrm>
                </p:grpSpPr>
                <p:sp>
                  <p:nvSpPr>
                    <p:cNvPr id="1118" name="Freeform 1117">
                      <a:extLst>
                        <a:ext uri="{FF2B5EF4-FFF2-40B4-BE49-F238E27FC236}">
                          <a16:creationId xmlns:a16="http://schemas.microsoft.com/office/drawing/2014/main" id="{C64E61A4-08A8-E216-C7ED-2F5DD343E0DF}"/>
                        </a:ext>
                      </a:extLst>
                    </p:cNvPr>
                    <p:cNvSpPr/>
                    <p:nvPr/>
                  </p:nvSpPr>
                  <p:spPr>
                    <a:xfrm>
                      <a:off x="15001558"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19" name="Freeform 1118">
                      <a:extLst>
                        <a:ext uri="{FF2B5EF4-FFF2-40B4-BE49-F238E27FC236}">
                          <a16:creationId xmlns:a16="http://schemas.microsoft.com/office/drawing/2014/main" id="{C77F822F-988C-284B-3363-F8DE0AAF216D}"/>
                        </a:ext>
                      </a:extLst>
                    </p:cNvPr>
                    <p:cNvSpPr/>
                    <p:nvPr/>
                  </p:nvSpPr>
                  <p:spPr>
                    <a:xfrm>
                      <a:off x="15032990"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20" name="Graphic 19">
                    <a:extLst>
                      <a:ext uri="{FF2B5EF4-FFF2-40B4-BE49-F238E27FC236}">
                        <a16:creationId xmlns:a16="http://schemas.microsoft.com/office/drawing/2014/main" id="{2C1C0210-F593-1B52-2DFB-91D6F0795A68}"/>
                      </a:ext>
                    </a:extLst>
                  </p:cNvPr>
                  <p:cNvGrpSpPr/>
                  <p:nvPr/>
                </p:nvGrpSpPr>
                <p:grpSpPr>
                  <a:xfrm>
                    <a:off x="15012988" y="443854"/>
                    <a:ext cx="63817" cy="63737"/>
                    <a:chOff x="15012988" y="443854"/>
                    <a:chExt cx="63817" cy="63737"/>
                  </a:xfrm>
                </p:grpSpPr>
                <p:sp>
                  <p:nvSpPr>
                    <p:cNvPr id="1121" name="Freeform 1120">
                      <a:extLst>
                        <a:ext uri="{FF2B5EF4-FFF2-40B4-BE49-F238E27FC236}">
                          <a16:creationId xmlns:a16="http://schemas.microsoft.com/office/drawing/2014/main" id="{2B242F5C-B0DC-C2FB-FF83-AE1F24F83015}"/>
                        </a:ext>
                      </a:extLst>
                    </p:cNvPr>
                    <p:cNvSpPr/>
                    <p:nvPr/>
                  </p:nvSpPr>
                  <p:spPr>
                    <a:xfrm>
                      <a:off x="15012988" y="47524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22" name="Freeform 1121">
                      <a:extLst>
                        <a:ext uri="{FF2B5EF4-FFF2-40B4-BE49-F238E27FC236}">
                          <a16:creationId xmlns:a16="http://schemas.microsoft.com/office/drawing/2014/main" id="{F290CD59-E532-3EFA-3A87-BF3CD10A8E77}"/>
                        </a:ext>
                      </a:extLst>
                    </p:cNvPr>
                    <p:cNvSpPr/>
                    <p:nvPr/>
                  </p:nvSpPr>
                  <p:spPr>
                    <a:xfrm>
                      <a:off x="15045373"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23" name="Graphic 19">
                    <a:extLst>
                      <a:ext uri="{FF2B5EF4-FFF2-40B4-BE49-F238E27FC236}">
                        <a16:creationId xmlns:a16="http://schemas.microsoft.com/office/drawing/2014/main" id="{EA7842DC-8757-2947-9EB2-40EB380290B7}"/>
                      </a:ext>
                    </a:extLst>
                  </p:cNvPr>
                  <p:cNvGrpSpPr/>
                  <p:nvPr/>
                </p:nvGrpSpPr>
                <p:grpSpPr>
                  <a:xfrm>
                    <a:off x="15023465" y="443854"/>
                    <a:ext cx="62865" cy="63737"/>
                    <a:chOff x="15023465" y="443854"/>
                    <a:chExt cx="62865" cy="63737"/>
                  </a:xfrm>
                </p:grpSpPr>
                <p:sp>
                  <p:nvSpPr>
                    <p:cNvPr id="1124" name="Freeform 1123">
                      <a:extLst>
                        <a:ext uri="{FF2B5EF4-FFF2-40B4-BE49-F238E27FC236}">
                          <a16:creationId xmlns:a16="http://schemas.microsoft.com/office/drawing/2014/main" id="{A6EA1332-2194-A585-3C6A-05C65249EFE3}"/>
                        </a:ext>
                      </a:extLst>
                    </p:cNvPr>
                    <p:cNvSpPr/>
                    <p:nvPr/>
                  </p:nvSpPr>
                  <p:spPr>
                    <a:xfrm>
                      <a:off x="15023465"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25" name="Freeform 1124">
                      <a:extLst>
                        <a:ext uri="{FF2B5EF4-FFF2-40B4-BE49-F238E27FC236}">
                          <a16:creationId xmlns:a16="http://schemas.microsoft.com/office/drawing/2014/main" id="{DC314072-DA48-69A2-8BEB-290C0EC04E06}"/>
                        </a:ext>
                      </a:extLst>
                    </p:cNvPr>
                    <p:cNvSpPr/>
                    <p:nvPr/>
                  </p:nvSpPr>
                  <p:spPr>
                    <a:xfrm>
                      <a:off x="15054898"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26" name="Graphic 19">
                    <a:extLst>
                      <a:ext uri="{FF2B5EF4-FFF2-40B4-BE49-F238E27FC236}">
                        <a16:creationId xmlns:a16="http://schemas.microsoft.com/office/drawing/2014/main" id="{12D34AAA-FED4-76DD-CF4A-E89B67840FA7}"/>
                      </a:ext>
                    </a:extLst>
                  </p:cNvPr>
                  <p:cNvGrpSpPr/>
                  <p:nvPr/>
                </p:nvGrpSpPr>
                <p:grpSpPr>
                  <a:xfrm>
                    <a:off x="15027275" y="443854"/>
                    <a:ext cx="62865" cy="63737"/>
                    <a:chOff x="15027275" y="443854"/>
                    <a:chExt cx="62865" cy="63737"/>
                  </a:xfrm>
                </p:grpSpPr>
                <p:sp>
                  <p:nvSpPr>
                    <p:cNvPr id="1127" name="Freeform 1126">
                      <a:extLst>
                        <a:ext uri="{FF2B5EF4-FFF2-40B4-BE49-F238E27FC236}">
                          <a16:creationId xmlns:a16="http://schemas.microsoft.com/office/drawing/2014/main" id="{96CFB53E-6546-A5E9-985E-8A85D06D6730}"/>
                        </a:ext>
                      </a:extLst>
                    </p:cNvPr>
                    <p:cNvSpPr/>
                    <p:nvPr/>
                  </p:nvSpPr>
                  <p:spPr>
                    <a:xfrm>
                      <a:off x="15027275"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28" name="Freeform 1127">
                      <a:extLst>
                        <a:ext uri="{FF2B5EF4-FFF2-40B4-BE49-F238E27FC236}">
                          <a16:creationId xmlns:a16="http://schemas.microsoft.com/office/drawing/2014/main" id="{D488DFE8-DBF3-59CC-D78F-D97B09FA1015}"/>
                        </a:ext>
                      </a:extLst>
                    </p:cNvPr>
                    <p:cNvSpPr/>
                    <p:nvPr/>
                  </p:nvSpPr>
                  <p:spPr>
                    <a:xfrm>
                      <a:off x="15058708"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29" name="Graphic 19">
                    <a:extLst>
                      <a:ext uri="{FF2B5EF4-FFF2-40B4-BE49-F238E27FC236}">
                        <a16:creationId xmlns:a16="http://schemas.microsoft.com/office/drawing/2014/main" id="{16BDF49F-CC4D-ACDE-B208-996C19F8C4A1}"/>
                      </a:ext>
                    </a:extLst>
                  </p:cNvPr>
                  <p:cNvGrpSpPr/>
                  <p:nvPr/>
                </p:nvGrpSpPr>
                <p:grpSpPr>
                  <a:xfrm>
                    <a:off x="15029180" y="443854"/>
                    <a:ext cx="63817" cy="63737"/>
                    <a:chOff x="15029180" y="443854"/>
                    <a:chExt cx="63817" cy="63737"/>
                  </a:xfrm>
                </p:grpSpPr>
                <p:sp>
                  <p:nvSpPr>
                    <p:cNvPr id="1130" name="Freeform 1129">
                      <a:extLst>
                        <a:ext uri="{FF2B5EF4-FFF2-40B4-BE49-F238E27FC236}">
                          <a16:creationId xmlns:a16="http://schemas.microsoft.com/office/drawing/2014/main" id="{2A2AFF50-C11A-1388-A100-3E9A95B8F90B}"/>
                        </a:ext>
                      </a:extLst>
                    </p:cNvPr>
                    <p:cNvSpPr/>
                    <p:nvPr/>
                  </p:nvSpPr>
                  <p:spPr>
                    <a:xfrm>
                      <a:off x="15029180" y="47524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31" name="Freeform 1130">
                      <a:extLst>
                        <a:ext uri="{FF2B5EF4-FFF2-40B4-BE49-F238E27FC236}">
                          <a16:creationId xmlns:a16="http://schemas.microsoft.com/office/drawing/2014/main" id="{BA5DD77B-9EAC-2D86-1280-08AE907751AD}"/>
                        </a:ext>
                      </a:extLst>
                    </p:cNvPr>
                    <p:cNvSpPr/>
                    <p:nvPr/>
                  </p:nvSpPr>
                  <p:spPr>
                    <a:xfrm>
                      <a:off x="15061565"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32" name="Graphic 19">
                    <a:extLst>
                      <a:ext uri="{FF2B5EF4-FFF2-40B4-BE49-F238E27FC236}">
                        <a16:creationId xmlns:a16="http://schemas.microsoft.com/office/drawing/2014/main" id="{577F83C8-9412-00AD-D4E1-2349CAC2E40C}"/>
                      </a:ext>
                    </a:extLst>
                  </p:cNvPr>
                  <p:cNvGrpSpPr/>
                  <p:nvPr/>
                </p:nvGrpSpPr>
                <p:grpSpPr>
                  <a:xfrm>
                    <a:off x="15071090" y="443854"/>
                    <a:ext cx="62865" cy="63737"/>
                    <a:chOff x="15071090" y="443854"/>
                    <a:chExt cx="62865" cy="63737"/>
                  </a:xfrm>
                </p:grpSpPr>
                <p:sp>
                  <p:nvSpPr>
                    <p:cNvPr id="1133" name="Freeform 1132">
                      <a:extLst>
                        <a:ext uri="{FF2B5EF4-FFF2-40B4-BE49-F238E27FC236}">
                          <a16:creationId xmlns:a16="http://schemas.microsoft.com/office/drawing/2014/main" id="{A34F6432-0B12-B4CA-537B-259FC0D4ABB4}"/>
                        </a:ext>
                      </a:extLst>
                    </p:cNvPr>
                    <p:cNvSpPr/>
                    <p:nvPr/>
                  </p:nvSpPr>
                  <p:spPr>
                    <a:xfrm>
                      <a:off x="15071090"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34" name="Freeform 1133">
                      <a:extLst>
                        <a:ext uri="{FF2B5EF4-FFF2-40B4-BE49-F238E27FC236}">
                          <a16:creationId xmlns:a16="http://schemas.microsoft.com/office/drawing/2014/main" id="{FA32987C-DE15-04CD-2D28-F9D2C9591A43}"/>
                        </a:ext>
                      </a:extLst>
                    </p:cNvPr>
                    <p:cNvSpPr/>
                    <p:nvPr/>
                  </p:nvSpPr>
                  <p:spPr>
                    <a:xfrm>
                      <a:off x="15102523"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35" name="Graphic 19">
                    <a:extLst>
                      <a:ext uri="{FF2B5EF4-FFF2-40B4-BE49-F238E27FC236}">
                        <a16:creationId xmlns:a16="http://schemas.microsoft.com/office/drawing/2014/main" id="{C6099AD9-8145-96FB-A132-6A75B6B3276F}"/>
                      </a:ext>
                    </a:extLst>
                  </p:cNvPr>
                  <p:cNvGrpSpPr/>
                  <p:nvPr/>
                </p:nvGrpSpPr>
                <p:grpSpPr>
                  <a:xfrm>
                    <a:off x="15073948" y="443854"/>
                    <a:ext cx="62865" cy="63737"/>
                    <a:chOff x="15073948" y="443854"/>
                    <a:chExt cx="62865" cy="63737"/>
                  </a:xfrm>
                </p:grpSpPr>
                <p:sp>
                  <p:nvSpPr>
                    <p:cNvPr id="1136" name="Freeform 1135">
                      <a:extLst>
                        <a:ext uri="{FF2B5EF4-FFF2-40B4-BE49-F238E27FC236}">
                          <a16:creationId xmlns:a16="http://schemas.microsoft.com/office/drawing/2014/main" id="{71BA8349-820C-02D3-B151-1AC2E7D492BE}"/>
                        </a:ext>
                      </a:extLst>
                    </p:cNvPr>
                    <p:cNvSpPr/>
                    <p:nvPr/>
                  </p:nvSpPr>
                  <p:spPr>
                    <a:xfrm>
                      <a:off x="15073948"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37" name="Freeform 1136">
                      <a:extLst>
                        <a:ext uri="{FF2B5EF4-FFF2-40B4-BE49-F238E27FC236}">
                          <a16:creationId xmlns:a16="http://schemas.microsoft.com/office/drawing/2014/main" id="{6BF2BE63-8257-614F-E54D-D563A5E8915B}"/>
                        </a:ext>
                      </a:extLst>
                    </p:cNvPr>
                    <p:cNvSpPr/>
                    <p:nvPr/>
                  </p:nvSpPr>
                  <p:spPr>
                    <a:xfrm>
                      <a:off x="15105380"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38" name="Graphic 19">
                    <a:extLst>
                      <a:ext uri="{FF2B5EF4-FFF2-40B4-BE49-F238E27FC236}">
                        <a16:creationId xmlns:a16="http://schemas.microsoft.com/office/drawing/2014/main" id="{40265B22-88B7-0908-438E-F4D0A54E73D5}"/>
                      </a:ext>
                    </a:extLst>
                  </p:cNvPr>
                  <p:cNvGrpSpPr/>
                  <p:nvPr/>
                </p:nvGrpSpPr>
                <p:grpSpPr>
                  <a:xfrm>
                    <a:off x="15156815" y="443854"/>
                    <a:ext cx="62865" cy="63737"/>
                    <a:chOff x="15156815" y="443854"/>
                    <a:chExt cx="62865" cy="63737"/>
                  </a:xfrm>
                </p:grpSpPr>
                <p:sp>
                  <p:nvSpPr>
                    <p:cNvPr id="1139" name="Freeform 1138">
                      <a:extLst>
                        <a:ext uri="{FF2B5EF4-FFF2-40B4-BE49-F238E27FC236}">
                          <a16:creationId xmlns:a16="http://schemas.microsoft.com/office/drawing/2014/main" id="{26D57D57-CF3D-2CE3-E662-DA6410630060}"/>
                        </a:ext>
                      </a:extLst>
                    </p:cNvPr>
                    <p:cNvSpPr/>
                    <p:nvPr/>
                  </p:nvSpPr>
                  <p:spPr>
                    <a:xfrm>
                      <a:off x="15156815"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40" name="Freeform 1139">
                      <a:extLst>
                        <a:ext uri="{FF2B5EF4-FFF2-40B4-BE49-F238E27FC236}">
                          <a16:creationId xmlns:a16="http://schemas.microsoft.com/office/drawing/2014/main" id="{0DE9C4EA-FE42-2821-117E-8B827197E3E3}"/>
                        </a:ext>
                      </a:extLst>
                    </p:cNvPr>
                    <p:cNvSpPr/>
                    <p:nvPr/>
                  </p:nvSpPr>
                  <p:spPr>
                    <a:xfrm>
                      <a:off x="15188248"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41" name="Graphic 19">
                    <a:extLst>
                      <a:ext uri="{FF2B5EF4-FFF2-40B4-BE49-F238E27FC236}">
                        <a16:creationId xmlns:a16="http://schemas.microsoft.com/office/drawing/2014/main" id="{CB1BDB0E-BBC0-F692-2D60-EF7FDE91C0B3}"/>
                      </a:ext>
                    </a:extLst>
                  </p:cNvPr>
                  <p:cNvGrpSpPr/>
                  <p:nvPr/>
                </p:nvGrpSpPr>
                <p:grpSpPr>
                  <a:xfrm>
                    <a:off x="15158720" y="443854"/>
                    <a:ext cx="62865" cy="63737"/>
                    <a:chOff x="15158720" y="443854"/>
                    <a:chExt cx="62865" cy="63737"/>
                  </a:xfrm>
                </p:grpSpPr>
                <p:sp>
                  <p:nvSpPr>
                    <p:cNvPr id="1142" name="Freeform 1141">
                      <a:extLst>
                        <a:ext uri="{FF2B5EF4-FFF2-40B4-BE49-F238E27FC236}">
                          <a16:creationId xmlns:a16="http://schemas.microsoft.com/office/drawing/2014/main" id="{8FCD3F6E-4CC3-428D-8F43-4AB370CE004B}"/>
                        </a:ext>
                      </a:extLst>
                    </p:cNvPr>
                    <p:cNvSpPr/>
                    <p:nvPr/>
                  </p:nvSpPr>
                  <p:spPr>
                    <a:xfrm>
                      <a:off x="15158720"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43" name="Freeform 1142">
                      <a:extLst>
                        <a:ext uri="{FF2B5EF4-FFF2-40B4-BE49-F238E27FC236}">
                          <a16:creationId xmlns:a16="http://schemas.microsoft.com/office/drawing/2014/main" id="{479A71E8-2013-3E01-FA21-51FC037C3CD4}"/>
                        </a:ext>
                      </a:extLst>
                    </p:cNvPr>
                    <p:cNvSpPr/>
                    <p:nvPr/>
                  </p:nvSpPr>
                  <p:spPr>
                    <a:xfrm>
                      <a:off x="15190153"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44" name="Graphic 19">
                    <a:extLst>
                      <a:ext uri="{FF2B5EF4-FFF2-40B4-BE49-F238E27FC236}">
                        <a16:creationId xmlns:a16="http://schemas.microsoft.com/office/drawing/2014/main" id="{D966B3E4-AD50-2248-8250-5016C6EC389D}"/>
                      </a:ext>
                    </a:extLst>
                  </p:cNvPr>
                  <p:cNvGrpSpPr/>
                  <p:nvPr/>
                </p:nvGrpSpPr>
                <p:grpSpPr>
                  <a:xfrm>
                    <a:off x="15377795" y="443854"/>
                    <a:ext cx="63817" cy="63737"/>
                    <a:chOff x="15377795" y="443854"/>
                    <a:chExt cx="63817" cy="63737"/>
                  </a:xfrm>
                </p:grpSpPr>
                <p:sp>
                  <p:nvSpPr>
                    <p:cNvPr id="1145" name="Freeform 1144">
                      <a:extLst>
                        <a:ext uri="{FF2B5EF4-FFF2-40B4-BE49-F238E27FC236}">
                          <a16:creationId xmlns:a16="http://schemas.microsoft.com/office/drawing/2014/main" id="{D5AD7A15-2CD0-6D2B-7BAB-476F3F97F86A}"/>
                        </a:ext>
                      </a:extLst>
                    </p:cNvPr>
                    <p:cNvSpPr/>
                    <p:nvPr/>
                  </p:nvSpPr>
                  <p:spPr>
                    <a:xfrm>
                      <a:off x="15377795" y="47524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46" name="Freeform 1145">
                      <a:extLst>
                        <a:ext uri="{FF2B5EF4-FFF2-40B4-BE49-F238E27FC236}">
                          <a16:creationId xmlns:a16="http://schemas.microsoft.com/office/drawing/2014/main" id="{B8F90101-9172-3ED5-99E0-A27A03742F6D}"/>
                        </a:ext>
                      </a:extLst>
                    </p:cNvPr>
                    <p:cNvSpPr/>
                    <p:nvPr/>
                  </p:nvSpPr>
                  <p:spPr>
                    <a:xfrm>
                      <a:off x="15409228"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47" name="Graphic 19">
                    <a:extLst>
                      <a:ext uri="{FF2B5EF4-FFF2-40B4-BE49-F238E27FC236}">
                        <a16:creationId xmlns:a16="http://schemas.microsoft.com/office/drawing/2014/main" id="{2BD958CE-C048-2297-222B-C8AA779E3A96}"/>
                      </a:ext>
                    </a:extLst>
                  </p:cNvPr>
                  <p:cNvGrpSpPr/>
                  <p:nvPr/>
                </p:nvGrpSpPr>
                <p:grpSpPr>
                  <a:xfrm>
                    <a:off x="15380653" y="443854"/>
                    <a:ext cx="63817" cy="63737"/>
                    <a:chOff x="15380653" y="443854"/>
                    <a:chExt cx="63817" cy="63737"/>
                  </a:xfrm>
                </p:grpSpPr>
                <p:sp>
                  <p:nvSpPr>
                    <p:cNvPr id="1148" name="Freeform 1147">
                      <a:extLst>
                        <a:ext uri="{FF2B5EF4-FFF2-40B4-BE49-F238E27FC236}">
                          <a16:creationId xmlns:a16="http://schemas.microsoft.com/office/drawing/2014/main" id="{4F04FADF-F460-A712-B1AC-6F5D63C0B770}"/>
                        </a:ext>
                      </a:extLst>
                    </p:cNvPr>
                    <p:cNvSpPr/>
                    <p:nvPr/>
                  </p:nvSpPr>
                  <p:spPr>
                    <a:xfrm>
                      <a:off x="15380653" y="475247"/>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49" name="Freeform 1148">
                      <a:extLst>
                        <a:ext uri="{FF2B5EF4-FFF2-40B4-BE49-F238E27FC236}">
                          <a16:creationId xmlns:a16="http://schemas.microsoft.com/office/drawing/2014/main" id="{ED703DEC-8AB0-AEAC-078F-82BC8B5DE779}"/>
                        </a:ext>
                      </a:extLst>
                    </p:cNvPr>
                    <p:cNvSpPr/>
                    <p:nvPr/>
                  </p:nvSpPr>
                  <p:spPr>
                    <a:xfrm>
                      <a:off x="15413038"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50" name="Graphic 19">
                    <a:extLst>
                      <a:ext uri="{FF2B5EF4-FFF2-40B4-BE49-F238E27FC236}">
                        <a16:creationId xmlns:a16="http://schemas.microsoft.com/office/drawing/2014/main" id="{C85E300A-F39F-C560-526F-644A6731E78C}"/>
                      </a:ext>
                    </a:extLst>
                  </p:cNvPr>
                  <p:cNvGrpSpPr/>
                  <p:nvPr/>
                </p:nvGrpSpPr>
                <p:grpSpPr>
                  <a:xfrm>
                    <a:off x="15385415" y="443854"/>
                    <a:ext cx="62865" cy="63737"/>
                    <a:chOff x="15385415" y="443854"/>
                    <a:chExt cx="62865" cy="63737"/>
                  </a:xfrm>
                </p:grpSpPr>
                <p:sp>
                  <p:nvSpPr>
                    <p:cNvPr id="1151" name="Freeform 1150">
                      <a:extLst>
                        <a:ext uri="{FF2B5EF4-FFF2-40B4-BE49-F238E27FC236}">
                          <a16:creationId xmlns:a16="http://schemas.microsoft.com/office/drawing/2014/main" id="{D7EEB175-F9F3-F912-6BC2-8A7187CBA72A}"/>
                        </a:ext>
                      </a:extLst>
                    </p:cNvPr>
                    <p:cNvSpPr/>
                    <p:nvPr/>
                  </p:nvSpPr>
                  <p:spPr>
                    <a:xfrm>
                      <a:off x="15385415"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52" name="Freeform 1151">
                      <a:extLst>
                        <a:ext uri="{FF2B5EF4-FFF2-40B4-BE49-F238E27FC236}">
                          <a16:creationId xmlns:a16="http://schemas.microsoft.com/office/drawing/2014/main" id="{8E6FCA82-B179-A436-2A9F-BF53C5A3F737}"/>
                        </a:ext>
                      </a:extLst>
                    </p:cNvPr>
                    <p:cNvSpPr/>
                    <p:nvPr/>
                  </p:nvSpPr>
                  <p:spPr>
                    <a:xfrm>
                      <a:off x="15416848"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53" name="Graphic 19">
                    <a:extLst>
                      <a:ext uri="{FF2B5EF4-FFF2-40B4-BE49-F238E27FC236}">
                        <a16:creationId xmlns:a16="http://schemas.microsoft.com/office/drawing/2014/main" id="{CC9A4822-4404-0A3E-ABD9-4B39EEB6875C}"/>
                      </a:ext>
                    </a:extLst>
                  </p:cNvPr>
                  <p:cNvGrpSpPr/>
                  <p:nvPr/>
                </p:nvGrpSpPr>
                <p:grpSpPr>
                  <a:xfrm>
                    <a:off x="15388273" y="443854"/>
                    <a:ext cx="62865" cy="63737"/>
                    <a:chOff x="15388273" y="443854"/>
                    <a:chExt cx="62865" cy="63737"/>
                  </a:xfrm>
                </p:grpSpPr>
                <p:sp>
                  <p:nvSpPr>
                    <p:cNvPr id="1154" name="Freeform 1153">
                      <a:extLst>
                        <a:ext uri="{FF2B5EF4-FFF2-40B4-BE49-F238E27FC236}">
                          <a16:creationId xmlns:a16="http://schemas.microsoft.com/office/drawing/2014/main" id="{B4BEBE80-61B0-292A-6A9E-AFD2AE6FFAE9}"/>
                        </a:ext>
                      </a:extLst>
                    </p:cNvPr>
                    <p:cNvSpPr/>
                    <p:nvPr/>
                  </p:nvSpPr>
                  <p:spPr>
                    <a:xfrm>
                      <a:off x="15388273"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55" name="Freeform 1154">
                      <a:extLst>
                        <a:ext uri="{FF2B5EF4-FFF2-40B4-BE49-F238E27FC236}">
                          <a16:creationId xmlns:a16="http://schemas.microsoft.com/office/drawing/2014/main" id="{4887C8EB-DB4A-495F-3EFE-63A08A7AF9BD}"/>
                        </a:ext>
                      </a:extLst>
                    </p:cNvPr>
                    <p:cNvSpPr/>
                    <p:nvPr/>
                  </p:nvSpPr>
                  <p:spPr>
                    <a:xfrm>
                      <a:off x="15419705"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56" name="Graphic 19">
                    <a:extLst>
                      <a:ext uri="{FF2B5EF4-FFF2-40B4-BE49-F238E27FC236}">
                        <a16:creationId xmlns:a16="http://schemas.microsoft.com/office/drawing/2014/main" id="{4DC8A5FF-8D21-1200-3EE1-0927CEA77EF4}"/>
                      </a:ext>
                    </a:extLst>
                  </p:cNvPr>
                  <p:cNvGrpSpPr/>
                  <p:nvPr/>
                </p:nvGrpSpPr>
                <p:grpSpPr>
                  <a:xfrm>
                    <a:off x="15414943" y="443854"/>
                    <a:ext cx="63817" cy="63737"/>
                    <a:chOff x="15414943" y="443854"/>
                    <a:chExt cx="63817" cy="63737"/>
                  </a:xfrm>
                </p:grpSpPr>
                <p:sp>
                  <p:nvSpPr>
                    <p:cNvPr id="1157" name="Freeform 1156">
                      <a:extLst>
                        <a:ext uri="{FF2B5EF4-FFF2-40B4-BE49-F238E27FC236}">
                          <a16:creationId xmlns:a16="http://schemas.microsoft.com/office/drawing/2014/main" id="{EBA5F2DE-9031-46BC-B1DA-8186A32BE882}"/>
                        </a:ext>
                      </a:extLst>
                    </p:cNvPr>
                    <p:cNvSpPr/>
                    <p:nvPr/>
                  </p:nvSpPr>
                  <p:spPr>
                    <a:xfrm>
                      <a:off x="15414943" y="47524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58" name="Freeform 1157">
                      <a:extLst>
                        <a:ext uri="{FF2B5EF4-FFF2-40B4-BE49-F238E27FC236}">
                          <a16:creationId xmlns:a16="http://schemas.microsoft.com/office/drawing/2014/main" id="{4872A538-FF0B-6551-799D-BDAD46DCE44C}"/>
                        </a:ext>
                      </a:extLst>
                    </p:cNvPr>
                    <p:cNvSpPr/>
                    <p:nvPr/>
                  </p:nvSpPr>
                  <p:spPr>
                    <a:xfrm>
                      <a:off x="15447328"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59" name="Graphic 19">
                    <a:extLst>
                      <a:ext uri="{FF2B5EF4-FFF2-40B4-BE49-F238E27FC236}">
                        <a16:creationId xmlns:a16="http://schemas.microsoft.com/office/drawing/2014/main" id="{732C973F-1080-5FE6-8042-2D56AB74D537}"/>
                      </a:ext>
                    </a:extLst>
                  </p:cNvPr>
                  <p:cNvGrpSpPr/>
                  <p:nvPr/>
                </p:nvGrpSpPr>
                <p:grpSpPr>
                  <a:xfrm>
                    <a:off x="15443518" y="443854"/>
                    <a:ext cx="62864" cy="63737"/>
                    <a:chOff x="15443518" y="443854"/>
                    <a:chExt cx="62864" cy="63737"/>
                  </a:xfrm>
                </p:grpSpPr>
                <p:sp>
                  <p:nvSpPr>
                    <p:cNvPr id="1160" name="Freeform 1159">
                      <a:extLst>
                        <a:ext uri="{FF2B5EF4-FFF2-40B4-BE49-F238E27FC236}">
                          <a16:creationId xmlns:a16="http://schemas.microsoft.com/office/drawing/2014/main" id="{BF77D2AE-FF94-DB33-1A9D-D208851A1D64}"/>
                        </a:ext>
                      </a:extLst>
                    </p:cNvPr>
                    <p:cNvSpPr/>
                    <p:nvPr/>
                  </p:nvSpPr>
                  <p:spPr>
                    <a:xfrm>
                      <a:off x="15443518" y="47524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61" name="Freeform 1160">
                      <a:extLst>
                        <a:ext uri="{FF2B5EF4-FFF2-40B4-BE49-F238E27FC236}">
                          <a16:creationId xmlns:a16="http://schemas.microsoft.com/office/drawing/2014/main" id="{5D81BDE7-D148-4E50-A26F-F89A59DC35FF}"/>
                        </a:ext>
                      </a:extLst>
                    </p:cNvPr>
                    <p:cNvSpPr/>
                    <p:nvPr/>
                  </p:nvSpPr>
                  <p:spPr>
                    <a:xfrm>
                      <a:off x="15474950"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62" name="Graphic 19">
                    <a:extLst>
                      <a:ext uri="{FF2B5EF4-FFF2-40B4-BE49-F238E27FC236}">
                        <a16:creationId xmlns:a16="http://schemas.microsoft.com/office/drawing/2014/main" id="{FDDF1877-EABB-509E-2F4A-FF4352540B7E}"/>
                      </a:ext>
                    </a:extLst>
                  </p:cNvPr>
                  <p:cNvGrpSpPr/>
                  <p:nvPr/>
                </p:nvGrpSpPr>
                <p:grpSpPr>
                  <a:xfrm>
                    <a:off x="15447328" y="443854"/>
                    <a:ext cx="62865" cy="63737"/>
                    <a:chOff x="15447328" y="443854"/>
                    <a:chExt cx="62865" cy="63737"/>
                  </a:xfrm>
                </p:grpSpPr>
                <p:sp>
                  <p:nvSpPr>
                    <p:cNvPr id="1163" name="Freeform 1162">
                      <a:extLst>
                        <a:ext uri="{FF2B5EF4-FFF2-40B4-BE49-F238E27FC236}">
                          <a16:creationId xmlns:a16="http://schemas.microsoft.com/office/drawing/2014/main" id="{5464EA4A-F585-E640-D612-8318996A7961}"/>
                        </a:ext>
                      </a:extLst>
                    </p:cNvPr>
                    <p:cNvSpPr/>
                    <p:nvPr/>
                  </p:nvSpPr>
                  <p:spPr>
                    <a:xfrm>
                      <a:off x="15447328" y="4752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64" name="Freeform 1163">
                      <a:extLst>
                        <a:ext uri="{FF2B5EF4-FFF2-40B4-BE49-F238E27FC236}">
                          <a16:creationId xmlns:a16="http://schemas.microsoft.com/office/drawing/2014/main" id="{AD926B87-8D0E-92F2-622C-B8B1F36A752C}"/>
                        </a:ext>
                      </a:extLst>
                    </p:cNvPr>
                    <p:cNvSpPr/>
                    <p:nvPr/>
                  </p:nvSpPr>
                  <p:spPr>
                    <a:xfrm>
                      <a:off x="15478760" y="4438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65" name="Graphic 19">
                    <a:extLst>
                      <a:ext uri="{FF2B5EF4-FFF2-40B4-BE49-F238E27FC236}">
                        <a16:creationId xmlns:a16="http://schemas.microsoft.com/office/drawing/2014/main" id="{888D9C44-0221-E57C-367D-06014F8BC253}"/>
                      </a:ext>
                    </a:extLst>
                  </p:cNvPr>
                  <p:cNvGrpSpPr/>
                  <p:nvPr/>
                </p:nvGrpSpPr>
                <p:grpSpPr>
                  <a:xfrm>
                    <a:off x="13259435" y="180341"/>
                    <a:ext cx="62865" cy="62786"/>
                    <a:chOff x="13259435" y="180341"/>
                    <a:chExt cx="62865" cy="62786"/>
                  </a:xfrm>
                </p:grpSpPr>
                <p:sp>
                  <p:nvSpPr>
                    <p:cNvPr id="1166" name="Freeform 1165">
                      <a:extLst>
                        <a:ext uri="{FF2B5EF4-FFF2-40B4-BE49-F238E27FC236}">
                          <a16:creationId xmlns:a16="http://schemas.microsoft.com/office/drawing/2014/main" id="{E894A58E-F034-A40D-8041-2A425711FFBB}"/>
                        </a:ext>
                      </a:extLst>
                    </p:cNvPr>
                    <p:cNvSpPr/>
                    <p:nvPr/>
                  </p:nvSpPr>
                  <p:spPr>
                    <a:xfrm>
                      <a:off x="13259435" y="21173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67" name="Freeform 1166">
                      <a:extLst>
                        <a:ext uri="{FF2B5EF4-FFF2-40B4-BE49-F238E27FC236}">
                          <a16:creationId xmlns:a16="http://schemas.microsoft.com/office/drawing/2014/main" id="{F87545B9-77F8-CB6F-833D-844EF01087F8}"/>
                        </a:ext>
                      </a:extLst>
                    </p:cNvPr>
                    <p:cNvSpPr/>
                    <p:nvPr/>
                  </p:nvSpPr>
                  <p:spPr>
                    <a:xfrm>
                      <a:off x="13290868"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68" name="Graphic 19">
                    <a:extLst>
                      <a:ext uri="{FF2B5EF4-FFF2-40B4-BE49-F238E27FC236}">
                        <a16:creationId xmlns:a16="http://schemas.microsoft.com/office/drawing/2014/main" id="{D51B0E8D-653D-A77F-E3A0-6ABF1982FD54}"/>
                      </a:ext>
                    </a:extLst>
                  </p:cNvPr>
                  <p:cNvGrpSpPr/>
                  <p:nvPr/>
                </p:nvGrpSpPr>
                <p:grpSpPr>
                  <a:xfrm>
                    <a:off x="13263245" y="180341"/>
                    <a:ext cx="63817" cy="62786"/>
                    <a:chOff x="13263245" y="180341"/>
                    <a:chExt cx="63817" cy="62786"/>
                  </a:xfrm>
                </p:grpSpPr>
                <p:sp>
                  <p:nvSpPr>
                    <p:cNvPr id="1169" name="Freeform 1168">
                      <a:extLst>
                        <a:ext uri="{FF2B5EF4-FFF2-40B4-BE49-F238E27FC236}">
                          <a16:creationId xmlns:a16="http://schemas.microsoft.com/office/drawing/2014/main" id="{56E98216-A71F-3075-E80A-4BBF4D67FA79}"/>
                        </a:ext>
                      </a:extLst>
                    </p:cNvPr>
                    <p:cNvSpPr/>
                    <p:nvPr/>
                  </p:nvSpPr>
                  <p:spPr>
                    <a:xfrm>
                      <a:off x="13263245" y="21173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70" name="Freeform 1169">
                      <a:extLst>
                        <a:ext uri="{FF2B5EF4-FFF2-40B4-BE49-F238E27FC236}">
                          <a16:creationId xmlns:a16="http://schemas.microsoft.com/office/drawing/2014/main" id="{1FF8E2D6-98E6-051F-731B-22D0F108654D}"/>
                        </a:ext>
                      </a:extLst>
                    </p:cNvPr>
                    <p:cNvSpPr/>
                    <p:nvPr/>
                  </p:nvSpPr>
                  <p:spPr>
                    <a:xfrm>
                      <a:off x="13295630" y="180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sp>
              <p:nvSpPr>
                <p:cNvPr id="1171" name="Freeform 1170">
                  <a:extLst>
                    <a:ext uri="{FF2B5EF4-FFF2-40B4-BE49-F238E27FC236}">
                      <a16:creationId xmlns:a16="http://schemas.microsoft.com/office/drawing/2014/main" id="{028EBA4E-C90C-1A44-7740-B4211F863267}"/>
                    </a:ext>
                  </a:extLst>
                </p:cNvPr>
                <p:cNvSpPr/>
                <p:nvPr/>
              </p:nvSpPr>
              <p:spPr>
                <a:xfrm>
                  <a:off x="9618027" y="-145006"/>
                  <a:ext cx="5858827" cy="619303"/>
                </a:xfrm>
                <a:custGeom>
                  <a:avLst/>
                  <a:gdLst>
                    <a:gd name="connsiteX0" fmla="*/ 0 w 5858827"/>
                    <a:gd name="connsiteY0" fmla="*/ 0 h 619303"/>
                    <a:gd name="connsiteX1" fmla="*/ 48577 w 5858827"/>
                    <a:gd name="connsiteY1" fmla="*/ 0 h 619303"/>
                    <a:gd name="connsiteX2" fmla="*/ 48577 w 5858827"/>
                    <a:gd name="connsiteY2" fmla="*/ 8562 h 619303"/>
                    <a:gd name="connsiteX3" fmla="*/ 66675 w 5858827"/>
                    <a:gd name="connsiteY3" fmla="*/ 8562 h 619303"/>
                    <a:gd name="connsiteX4" fmla="*/ 66675 w 5858827"/>
                    <a:gd name="connsiteY4" fmla="*/ 14270 h 619303"/>
                    <a:gd name="connsiteX5" fmla="*/ 118110 w 5858827"/>
                    <a:gd name="connsiteY5" fmla="*/ 14270 h 619303"/>
                    <a:gd name="connsiteX6" fmla="*/ 118110 w 5858827"/>
                    <a:gd name="connsiteY6" fmla="*/ 21880 h 619303"/>
                    <a:gd name="connsiteX7" fmla="*/ 205740 w 5858827"/>
                    <a:gd name="connsiteY7" fmla="*/ 21880 h 619303"/>
                    <a:gd name="connsiteX8" fmla="*/ 205740 w 5858827"/>
                    <a:gd name="connsiteY8" fmla="*/ 30442 h 619303"/>
                    <a:gd name="connsiteX9" fmla="*/ 333375 w 5858827"/>
                    <a:gd name="connsiteY9" fmla="*/ 30442 h 619303"/>
                    <a:gd name="connsiteX10" fmla="*/ 333375 w 5858827"/>
                    <a:gd name="connsiteY10" fmla="*/ 43760 h 619303"/>
                    <a:gd name="connsiteX11" fmla="*/ 421005 w 5858827"/>
                    <a:gd name="connsiteY11" fmla="*/ 43760 h 619303"/>
                    <a:gd name="connsiteX12" fmla="*/ 421005 w 5858827"/>
                    <a:gd name="connsiteY12" fmla="*/ 53273 h 619303"/>
                    <a:gd name="connsiteX13" fmla="*/ 466725 w 5858827"/>
                    <a:gd name="connsiteY13" fmla="*/ 53273 h 619303"/>
                    <a:gd name="connsiteX14" fmla="*/ 466725 w 5858827"/>
                    <a:gd name="connsiteY14" fmla="*/ 66592 h 619303"/>
                    <a:gd name="connsiteX15" fmla="*/ 533400 w 5858827"/>
                    <a:gd name="connsiteY15" fmla="*/ 66592 h 619303"/>
                    <a:gd name="connsiteX16" fmla="*/ 533400 w 5858827"/>
                    <a:gd name="connsiteY16" fmla="*/ 73251 h 619303"/>
                    <a:gd name="connsiteX17" fmla="*/ 581025 w 5858827"/>
                    <a:gd name="connsiteY17" fmla="*/ 73251 h 619303"/>
                    <a:gd name="connsiteX18" fmla="*/ 581025 w 5858827"/>
                    <a:gd name="connsiteY18" fmla="*/ 81813 h 619303"/>
                    <a:gd name="connsiteX19" fmla="*/ 633413 w 5858827"/>
                    <a:gd name="connsiteY19" fmla="*/ 81813 h 619303"/>
                    <a:gd name="connsiteX20" fmla="*/ 633413 w 5858827"/>
                    <a:gd name="connsiteY20" fmla="*/ 89423 h 619303"/>
                    <a:gd name="connsiteX21" fmla="*/ 664845 w 5858827"/>
                    <a:gd name="connsiteY21" fmla="*/ 89423 h 619303"/>
                    <a:gd name="connsiteX22" fmla="*/ 664845 w 5858827"/>
                    <a:gd name="connsiteY22" fmla="*/ 95131 h 619303"/>
                    <a:gd name="connsiteX23" fmla="*/ 708660 w 5858827"/>
                    <a:gd name="connsiteY23" fmla="*/ 95131 h 619303"/>
                    <a:gd name="connsiteX24" fmla="*/ 708660 w 5858827"/>
                    <a:gd name="connsiteY24" fmla="*/ 111303 h 619303"/>
                    <a:gd name="connsiteX25" fmla="*/ 772478 w 5858827"/>
                    <a:gd name="connsiteY25" fmla="*/ 111303 h 619303"/>
                    <a:gd name="connsiteX26" fmla="*/ 772478 w 5858827"/>
                    <a:gd name="connsiteY26" fmla="*/ 123670 h 619303"/>
                    <a:gd name="connsiteX27" fmla="*/ 796290 w 5858827"/>
                    <a:gd name="connsiteY27" fmla="*/ 123670 h 619303"/>
                    <a:gd name="connsiteX28" fmla="*/ 796290 w 5858827"/>
                    <a:gd name="connsiteY28" fmla="*/ 129378 h 619303"/>
                    <a:gd name="connsiteX29" fmla="*/ 806768 w 5858827"/>
                    <a:gd name="connsiteY29" fmla="*/ 129378 h 619303"/>
                    <a:gd name="connsiteX30" fmla="*/ 806768 w 5858827"/>
                    <a:gd name="connsiteY30" fmla="*/ 136037 h 619303"/>
                    <a:gd name="connsiteX31" fmla="*/ 817245 w 5858827"/>
                    <a:gd name="connsiteY31" fmla="*/ 136037 h 619303"/>
                    <a:gd name="connsiteX32" fmla="*/ 817245 w 5858827"/>
                    <a:gd name="connsiteY32" fmla="*/ 141745 h 619303"/>
                    <a:gd name="connsiteX33" fmla="*/ 901065 w 5858827"/>
                    <a:gd name="connsiteY33" fmla="*/ 141745 h 619303"/>
                    <a:gd name="connsiteX34" fmla="*/ 901065 w 5858827"/>
                    <a:gd name="connsiteY34" fmla="*/ 148405 h 619303"/>
                    <a:gd name="connsiteX35" fmla="*/ 982980 w 5858827"/>
                    <a:gd name="connsiteY35" fmla="*/ 148405 h 619303"/>
                    <a:gd name="connsiteX36" fmla="*/ 982980 w 5858827"/>
                    <a:gd name="connsiteY36" fmla="*/ 163625 h 619303"/>
                    <a:gd name="connsiteX37" fmla="*/ 1023938 w 5858827"/>
                    <a:gd name="connsiteY37" fmla="*/ 163625 h 619303"/>
                    <a:gd name="connsiteX38" fmla="*/ 1023938 w 5858827"/>
                    <a:gd name="connsiteY38" fmla="*/ 172187 h 619303"/>
                    <a:gd name="connsiteX39" fmla="*/ 1096328 w 5858827"/>
                    <a:gd name="connsiteY39" fmla="*/ 172187 h 619303"/>
                    <a:gd name="connsiteX40" fmla="*/ 1096328 w 5858827"/>
                    <a:gd name="connsiteY40" fmla="*/ 179798 h 619303"/>
                    <a:gd name="connsiteX41" fmla="*/ 1235393 w 5858827"/>
                    <a:gd name="connsiteY41" fmla="*/ 179798 h 619303"/>
                    <a:gd name="connsiteX42" fmla="*/ 1235393 w 5858827"/>
                    <a:gd name="connsiteY42" fmla="*/ 186457 h 619303"/>
                    <a:gd name="connsiteX43" fmla="*/ 1353503 w 5858827"/>
                    <a:gd name="connsiteY43" fmla="*/ 186457 h 619303"/>
                    <a:gd name="connsiteX44" fmla="*/ 1353503 w 5858827"/>
                    <a:gd name="connsiteY44" fmla="*/ 199775 h 619303"/>
                    <a:gd name="connsiteX45" fmla="*/ 1540193 w 5858827"/>
                    <a:gd name="connsiteY45" fmla="*/ 199775 h 619303"/>
                    <a:gd name="connsiteX46" fmla="*/ 1540193 w 5858827"/>
                    <a:gd name="connsiteY46" fmla="*/ 209288 h 619303"/>
                    <a:gd name="connsiteX47" fmla="*/ 1583055 w 5858827"/>
                    <a:gd name="connsiteY47" fmla="*/ 209288 h 619303"/>
                    <a:gd name="connsiteX48" fmla="*/ 1583055 w 5858827"/>
                    <a:gd name="connsiteY48" fmla="*/ 217850 h 619303"/>
                    <a:gd name="connsiteX49" fmla="*/ 1640205 w 5858827"/>
                    <a:gd name="connsiteY49" fmla="*/ 217850 h 619303"/>
                    <a:gd name="connsiteX50" fmla="*/ 1640205 w 5858827"/>
                    <a:gd name="connsiteY50" fmla="*/ 224509 h 619303"/>
                    <a:gd name="connsiteX51" fmla="*/ 1651635 w 5858827"/>
                    <a:gd name="connsiteY51" fmla="*/ 224509 h 619303"/>
                    <a:gd name="connsiteX52" fmla="*/ 1651635 w 5858827"/>
                    <a:gd name="connsiteY52" fmla="*/ 234974 h 619303"/>
                    <a:gd name="connsiteX53" fmla="*/ 1665923 w 5858827"/>
                    <a:gd name="connsiteY53" fmla="*/ 234974 h 619303"/>
                    <a:gd name="connsiteX54" fmla="*/ 1665923 w 5858827"/>
                    <a:gd name="connsiteY54" fmla="*/ 240682 h 619303"/>
                    <a:gd name="connsiteX55" fmla="*/ 1687830 w 5858827"/>
                    <a:gd name="connsiteY55" fmla="*/ 240682 h 619303"/>
                    <a:gd name="connsiteX56" fmla="*/ 1687830 w 5858827"/>
                    <a:gd name="connsiteY56" fmla="*/ 247341 h 619303"/>
                    <a:gd name="connsiteX57" fmla="*/ 1706880 w 5858827"/>
                    <a:gd name="connsiteY57" fmla="*/ 247341 h 619303"/>
                    <a:gd name="connsiteX58" fmla="*/ 1706880 w 5858827"/>
                    <a:gd name="connsiteY58" fmla="*/ 253049 h 619303"/>
                    <a:gd name="connsiteX59" fmla="*/ 1711643 w 5858827"/>
                    <a:gd name="connsiteY59" fmla="*/ 253049 h 619303"/>
                    <a:gd name="connsiteX60" fmla="*/ 1711643 w 5858827"/>
                    <a:gd name="connsiteY60" fmla="*/ 255903 h 619303"/>
                    <a:gd name="connsiteX61" fmla="*/ 2168843 w 5858827"/>
                    <a:gd name="connsiteY61" fmla="*/ 255903 h 619303"/>
                    <a:gd name="connsiteX62" fmla="*/ 2168843 w 5858827"/>
                    <a:gd name="connsiteY62" fmla="*/ 263513 h 619303"/>
                    <a:gd name="connsiteX63" fmla="*/ 2226945 w 5858827"/>
                    <a:gd name="connsiteY63" fmla="*/ 263513 h 619303"/>
                    <a:gd name="connsiteX64" fmla="*/ 2226945 w 5858827"/>
                    <a:gd name="connsiteY64" fmla="*/ 271124 h 619303"/>
                    <a:gd name="connsiteX65" fmla="*/ 2457450 w 5858827"/>
                    <a:gd name="connsiteY65" fmla="*/ 271124 h 619303"/>
                    <a:gd name="connsiteX66" fmla="*/ 2457450 w 5858827"/>
                    <a:gd name="connsiteY66" fmla="*/ 276831 h 619303"/>
                    <a:gd name="connsiteX67" fmla="*/ 2465070 w 5858827"/>
                    <a:gd name="connsiteY67" fmla="*/ 276831 h 619303"/>
                    <a:gd name="connsiteX68" fmla="*/ 2465070 w 5858827"/>
                    <a:gd name="connsiteY68" fmla="*/ 279685 h 619303"/>
                    <a:gd name="connsiteX69" fmla="*/ 2530793 w 5858827"/>
                    <a:gd name="connsiteY69" fmla="*/ 279685 h 619303"/>
                    <a:gd name="connsiteX70" fmla="*/ 2530793 w 5858827"/>
                    <a:gd name="connsiteY70" fmla="*/ 286345 h 619303"/>
                    <a:gd name="connsiteX71" fmla="*/ 2582228 w 5858827"/>
                    <a:gd name="connsiteY71" fmla="*/ 286345 h 619303"/>
                    <a:gd name="connsiteX72" fmla="*/ 2582228 w 5858827"/>
                    <a:gd name="connsiteY72" fmla="*/ 294906 h 619303"/>
                    <a:gd name="connsiteX73" fmla="*/ 2825115 w 5858827"/>
                    <a:gd name="connsiteY73" fmla="*/ 294906 h 619303"/>
                    <a:gd name="connsiteX74" fmla="*/ 2825115 w 5858827"/>
                    <a:gd name="connsiteY74" fmla="*/ 301566 h 619303"/>
                    <a:gd name="connsiteX75" fmla="*/ 3324225 w 5858827"/>
                    <a:gd name="connsiteY75" fmla="*/ 301566 h 619303"/>
                    <a:gd name="connsiteX76" fmla="*/ 3324225 w 5858827"/>
                    <a:gd name="connsiteY76" fmla="*/ 312981 h 619303"/>
                    <a:gd name="connsiteX77" fmla="*/ 3367088 w 5858827"/>
                    <a:gd name="connsiteY77" fmla="*/ 312981 h 619303"/>
                    <a:gd name="connsiteX78" fmla="*/ 3367088 w 5858827"/>
                    <a:gd name="connsiteY78" fmla="*/ 320592 h 619303"/>
                    <a:gd name="connsiteX79" fmla="*/ 3495675 w 5858827"/>
                    <a:gd name="connsiteY79" fmla="*/ 320592 h 619303"/>
                    <a:gd name="connsiteX80" fmla="*/ 3495675 w 5858827"/>
                    <a:gd name="connsiteY80" fmla="*/ 331056 h 619303"/>
                    <a:gd name="connsiteX81" fmla="*/ 3547110 w 5858827"/>
                    <a:gd name="connsiteY81" fmla="*/ 331056 h 619303"/>
                    <a:gd name="connsiteX82" fmla="*/ 3547110 w 5858827"/>
                    <a:gd name="connsiteY82" fmla="*/ 342472 h 619303"/>
                    <a:gd name="connsiteX83" fmla="*/ 3573780 w 5858827"/>
                    <a:gd name="connsiteY83" fmla="*/ 342472 h 619303"/>
                    <a:gd name="connsiteX84" fmla="*/ 3573780 w 5858827"/>
                    <a:gd name="connsiteY84" fmla="*/ 346277 h 619303"/>
                    <a:gd name="connsiteX85" fmla="*/ 3601403 w 5858827"/>
                    <a:gd name="connsiteY85" fmla="*/ 346277 h 619303"/>
                    <a:gd name="connsiteX86" fmla="*/ 3601403 w 5858827"/>
                    <a:gd name="connsiteY86" fmla="*/ 352936 h 619303"/>
                    <a:gd name="connsiteX87" fmla="*/ 3639503 w 5858827"/>
                    <a:gd name="connsiteY87" fmla="*/ 352936 h 619303"/>
                    <a:gd name="connsiteX88" fmla="*/ 3639503 w 5858827"/>
                    <a:gd name="connsiteY88" fmla="*/ 356742 h 619303"/>
                    <a:gd name="connsiteX89" fmla="*/ 3895725 w 5858827"/>
                    <a:gd name="connsiteY89" fmla="*/ 356742 h 619303"/>
                    <a:gd name="connsiteX90" fmla="*/ 3895725 w 5858827"/>
                    <a:gd name="connsiteY90" fmla="*/ 366255 h 619303"/>
                    <a:gd name="connsiteX91" fmla="*/ 4053840 w 5858827"/>
                    <a:gd name="connsiteY91" fmla="*/ 366255 h 619303"/>
                    <a:gd name="connsiteX92" fmla="*/ 4053840 w 5858827"/>
                    <a:gd name="connsiteY92" fmla="*/ 379573 h 619303"/>
                    <a:gd name="connsiteX93" fmla="*/ 4257675 w 5858827"/>
                    <a:gd name="connsiteY93" fmla="*/ 379573 h 619303"/>
                    <a:gd name="connsiteX94" fmla="*/ 4257675 w 5858827"/>
                    <a:gd name="connsiteY94" fmla="*/ 392891 h 619303"/>
                    <a:gd name="connsiteX95" fmla="*/ 4397693 w 5858827"/>
                    <a:gd name="connsiteY95" fmla="*/ 392891 h 619303"/>
                    <a:gd name="connsiteX96" fmla="*/ 4397693 w 5858827"/>
                    <a:gd name="connsiteY96" fmla="*/ 409064 h 619303"/>
                    <a:gd name="connsiteX97" fmla="*/ 4488180 w 5858827"/>
                    <a:gd name="connsiteY97" fmla="*/ 409064 h 619303"/>
                    <a:gd name="connsiteX98" fmla="*/ 4488180 w 5858827"/>
                    <a:gd name="connsiteY98" fmla="*/ 428090 h 619303"/>
                    <a:gd name="connsiteX99" fmla="*/ 4605338 w 5858827"/>
                    <a:gd name="connsiteY99" fmla="*/ 428090 h 619303"/>
                    <a:gd name="connsiteX100" fmla="*/ 4605338 w 5858827"/>
                    <a:gd name="connsiteY100" fmla="*/ 447116 h 619303"/>
                    <a:gd name="connsiteX101" fmla="*/ 4941570 w 5858827"/>
                    <a:gd name="connsiteY101" fmla="*/ 447116 h 619303"/>
                    <a:gd name="connsiteX102" fmla="*/ 4941570 w 5858827"/>
                    <a:gd name="connsiteY102" fmla="*/ 483266 h 619303"/>
                    <a:gd name="connsiteX103" fmla="*/ 5146358 w 5858827"/>
                    <a:gd name="connsiteY103" fmla="*/ 483266 h 619303"/>
                    <a:gd name="connsiteX104" fmla="*/ 5146358 w 5858827"/>
                    <a:gd name="connsiteY104" fmla="*/ 523221 h 619303"/>
                    <a:gd name="connsiteX105" fmla="*/ 5217795 w 5858827"/>
                    <a:gd name="connsiteY105" fmla="*/ 523221 h 619303"/>
                    <a:gd name="connsiteX106" fmla="*/ 5217795 w 5858827"/>
                    <a:gd name="connsiteY106" fmla="*/ 566030 h 619303"/>
                    <a:gd name="connsiteX107" fmla="*/ 5250180 w 5858827"/>
                    <a:gd name="connsiteY107" fmla="*/ 566030 h 619303"/>
                    <a:gd name="connsiteX108" fmla="*/ 5250180 w 5858827"/>
                    <a:gd name="connsiteY108" fmla="*/ 619303 h 619303"/>
                    <a:gd name="connsiteX109" fmla="*/ 5858828 w 5858827"/>
                    <a:gd name="connsiteY109" fmla="*/ 619303 h 61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5858827" h="619303">
                      <a:moveTo>
                        <a:pt x="0" y="0"/>
                      </a:moveTo>
                      <a:lnTo>
                        <a:pt x="48577" y="0"/>
                      </a:lnTo>
                      <a:lnTo>
                        <a:pt x="48577" y="8562"/>
                      </a:lnTo>
                      <a:lnTo>
                        <a:pt x="66675" y="8562"/>
                      </a:lnTo>
                      <a:lnTo>
                        <a:pt x="66675" y="14270"/>
                      </a:lnTo>
                      <a:lnTo>
                        <a:pt x="118110" y="14270"/>
                      </a:lnTo>
                      <a:lnTo>
                        <a:pt x="118110" y="21880"/>
                      </a:lnTo>
                      <a:lnTo>
                        <a:pt x="205740" y="21880"/>
                      </a:lnTo>
                      <a:lnTo>
                        <a:pt x="205740" y="30442"/>
                      </a:lnTo>
                      <a:lnTo>
                        <a:pt x="333375" y="30442"/>
                      </a:lnTo>
                      <a:lnTo>
                        <a:pt x="333375" y="43760"/>
                      </a:lnTo>
                      <a:lnTo>
                        <a:pt x="421005" y="43760"/>
                      </a:lnTo>
                      <a:lnTo>
                        <a:pt x="421005" y="53273"/>
                      </a:lnTo>
                      <a:lnTo>
                        <a:pt x="466725" y="53273"/>
                      </a:lnTo>
                      <a:lnTo>
                        <a:pt x="466725" y="66592"/>
                      </a:lnTo>
                      <a:lnTo>
                        <a:pt x="533400" y="66592"/>
                      </a:lnTo>
                      <a:lnTo>
                        <a:pt x="533400" y="73251"/>
                      </a:lnTo>
                      <a:lnTo>
                        <a:pt x="581025" y="73251"/>
                      </a:lnTo>
                      <a:lnTo>
                        <a:pt x="581025" y="81813"/>
                      </a:lnTo>
                      <a:lnTo>
                        <a:pt x="633413" y="81813"/>
                      </a:lnTo>
                      <a:lnTo>
                        <a:pt x="633413" y="89423"/>
                      </a:lnTo>
                      <a:lnTo>
                        <a:pt x="664845" y="89423"/>
                      </a:lnTo>
                      <a:lnTo>
                        <a:pt x="664845" y="95131"/>
                      </a:lnTo>
                      <a:lnTo>
                        <a:pt x="708660" y="95131"/>
                      </a:lnTo>
                      <a:lnTo>
                        <a:pt x="708660" y="111303"/>
                      </a:lnTo>
                      <a:lnTo>
                        <a:pt x="772478" y="111303"/>
                      </a:lnTo>
                      <a:lnTo>
                        <a:pt x="772478" y="123670"/>
                      </a:lnTo>
                      <a:lnTo>
                        <a:pt x="796290" y="123670"/>
                      </a:lnTo>
                      <a:lnTo>
                        <a:pt x="796290" y="129378"/>
                      </a:lnTo>
                      <a:lnTo>
                        <a:pt x="806768" y="129378"/>
                      </a:lnTo>
                      <a:lnTo>
                        <a:pt x="806768" y="136037"/>
                      </a:lnTo>
                      <a:lnTo>
                        <a:pt x="817245" y="136037"/>
                      </a:lnTo>
                      <a:lnTo>
                        <a:pt x="817245" y="141745"/>
                      </a:lnTo>
                      <a:lnTo>
                        <a:pt x="901065" y="141745"/>
                      </a:lnTo>
                      <a:lnTo>
                        <a:pt x="901065" y="148405"/>
                      </a:lnTo>
                      <a:lnTo>
                        <a:pt x="982980" y="148405"/>
                      </a:lnTo>
                      <a:lnTo>
                        <a:pt x="982980" y="163625"/>
                      </a:lnTo>
                      <a:lnTo>
                        <a:pt x="1023938" y="163625"/>
                      </a:lnTo>
                      <a:lnTo>
                        <a:pt x="1023938" y="172187"/>
                      </a:lnTo>
                      <a:lnTo>
                        <a:pt x="1096328" y="172187"/>
                      </a:lnTo>
                      <a:lnTo>
                        <a:pt x="1096328" y="179798"/>
                      </a:lnTo>
                      <a:lnTo>
                        <a:pt x="1235393" y="179798"/>
                      </a:lnTo>
                      <a:lnTo>
                        <a:pt x="1235393" y="186457"/>
                      </a:lnTo>
                      <a:lnTo>
                        <a:pt x="1353503" y="186457"/>
                      </a:lnTo>
                      <a:lnTo>
                        <a:pt x="1353503" y="199775"/>
                      </a:lnTo>
                      <a:lnTo>
                        <a:pt x="1540193" y="199775"/>
                      </a:lnTo>
                      <a:lnTo>
                        <a:pt x="1540193" y="209288"/>
                      </a:lnTo>
                      <a:lnTo>
                        <a:pt x="1583055" y="209288"/>
                      </a:lnTo>
                      <a:lnTo>
                        <a:pt x="1583055" y="217850"/>
                      </a:lnTo>
                      <a:lnTo>
                        <a:pt x="1640205" y="217850"/>
                      </a:lnTo>
                      <a:lnTo>
                        <a:pt x="1640205" y="224509"/>
                      </a:lnTo>
                      <a:lnTo>
                        <a:pt x="1651635" y="224509"/>
                      </a:lnTo>
                      <a:lnTo>
                        <a:pt x="1651635" y="234974"/>
                      </a:lnTo>
                      <a:lnTo>
                        <a:pt x="1665923" y="234974"/>
                      </a:lnTo>
                      <a:lnTo>
                        <a:pt x="1665923" y="240682"/>
                      </a:lnTo>
                      <a:lnTo>
                        <a:pt x="1687830" y="240682"/>
                      </a:lnTo>
                      <a:lnTo>
                        <a:pt x="1687830" y="247341"/>
                      </a:lnTo>
                      <a:lnTo>
                        <a:pt x="1706880" y="247341"/>
                      </a:lnTo>
                      <a:lnTo>
                        <a:pt x="1706880" y="253049"/>
                      </a:lnTo>
                      <a:lnTo>
                        <a:pt x="1711643" y="253049"/>
                      </a:lnTo>
                      <a:lnTo>
                        <a:pt x="1711643" y="255903"/>
                      </a:lnTo>
                      <a:lnTo>
                        <a:pt x="2168843" y="255903"/>
                      </a:lnTo>
                      <a:lnTo>
                        <a:pt x="2168843" y="263513"/>
                      </a:lnTo>
                      <a:lnTo>
                        <a:pt x="2226945" y="263513"/>
                      </a:lnTo>
                      <a:lnTo>
                        <a:pt x="2226945" y="271124"/>
                      </a:lnTo>
                      <a:lnTo>
                        <a:pt x="2457450" y="271124"/>
                      </a:lnTo>
                      <a:lnTo>
                        <a:pt x="2457450" y="276831"/>
                      </a:lnTo>
                      <a:lnTo>
                        <a:pt x="2465070" y="276831"/>
                      </a:lnTo>
                      <a:lnTo>
                        <a:pt x="2465070" y="279685"/>
                      </a:lnTo>
                      <a:lnTo>
                        <a:pt x="2530793" y="279685"/>
                      </a:lnTo>
                      <a:lnTo>
                        <a:pt x="2530793" y="286345"/>
                      </a:lnTo>
                      <a:lnTo>
                        <a:pt x="2582228" y="286345"/>
                      </a:lnTo>
                      <a:lnTo>
                        <a:pt x="2582228" y="294906"/>
                      </a:lnTo>
                      <a:lnTo>
                        <a:pt x="2825115" y="294906"/>
                      </a:lnTo>
                      <a:lnTo>
                        <a:pt x="2825115" y="301566"/>
                      </a:lnTo>
                      <a:lnTo>
                        <a:pt x="3324225" y="301566"/>
                      </a:lnTo>
                      <a:lnTo>
                        <a:pt x="3324225" y="312981"/>
                      </a:lnTo>
                      <a:lnTo>
                        <a:pt x="3367088" y="312981"/>
                      </a:lnTo>
                      <a:lnTo>
                        <a:pt x="3367088" y="320592"/>
                      </a:lnTo>
                      <a:lnTo>
                        <a:pt x="3495675" y="320592"/>
                      </a:lnTo>
                      <a:lnTo>
                        <a:pt x="3495675" y="331056"/>
                      </a:lnTo>
                      <a:lnTo>
                        <a:pt x="3547110" y="331056"/>
                      </a:lnTo>
                      <a:lnTo>
                        <a:pt x="3547110" y="342472"/>
                      </a:lnTo>
                      <a:lnTo>
                        <a:pt x="3573780" y="342472"/>
                      </a:lnTo>
                      <a:lnTo>
                        <a:pt x="3573780" y="346277"/>
                      </a:lnTo>
                      <a:lnTo>
                        <a:pt x="3601403" y="346277"/>
                      </a:lnTo>
                      <a:lnTo>
                        <a:pt x="3601403" y="352936"/>
                      </a:lnTo>
                      <a:lnTo>
                        <a:pt x="3639503" y="352936"/>
                      </a:lnTo>
                      <a:lnTo>
                        <a:pt x="3639503" y="356742"/>
                      </a:lnTo>
                      <a:lnTo>
                        <a:pt x="3895725" y="356742"/>
                      </a:lnTo>
                      <a:lnTo>
                        <a:pt x="3895725" y="366255"/>
                      </a:lnTo>
                      <a:lnTo>
                        <a:pt x="4053840" y="366255"/>
                      </a:lnTo>
                      <a:lnTo>
                        <a:pt x="4053840" y="379573"/>
                      </a:lnTo>
                      <a:lnTo>
                        <a:pt x="4257675" y="379573"/>
                      </a:lnTo>
                      <a:lnTo>
                        <a:pt x="4257675" y="392891"/>
                      </a:lnTo>
                      <a:lnTo>
                        <a:pt x="4397693" y="392891"/>
                      </a:lnTo>
                      <a:lnTo>
                        <a:pt x="4397693" y="409064"/>
                      </a:lnTo>
                      <a:lnTo>
                        <a:pt x="4488180" y="409064"/>
                      </a:lnTo>
                      <a:lnTo>
                        <a:pt x="4488180" y="428090"/>
                      </a:lnTo>
                      <a:lnTo>
                        <a:pt x="4605338" y="428090"/>
                      </a:lnTo>
                      <a:lnTo>
                        <a:pt x="4605338" y="447116"/>
                      </a:lnTo>
                      <a:lnTo>
                        <a:pt x="4941570" y="447116"/>
                      </a:lnTo>
                      <a:lnTo>
                        <a:pt x="4941570" y="483266"/>
                      </a:lnTo>
                      <a:lnTo>
                        <a:pt x="5146358" y="483266"/>
                      </a:lnTo>
                      <a:lnTo>
                        <a:pt x="5146358" y="523221"/>
                      </a:lnTo>
                      <a:lnTo>
                        <a:pt x="5217795" y="523221"/>
                      </a:lnTo>
                      <a:lnTo>
                        <a:pt x="5217795" y="566030"/>
                      </a:lnTo>
                      <a:lnTo>
                        <a:pt x="5250180" y="566030"/>
                      </a:lnTo>
                      <a:lnTo>
                        <a:pt x="5250180" y="619303"/>
                      </a:lnTo>
                      <a:lnTo>
                        <a:pt x="5858828" y="619303"/>
                      </a:lnTo>
                    </a:path>
                  </a:pathLst>
                </a:custGeom>
                <a:noFill/>
                <a:ln w="12700" cap="flat">
                  <a:solidFill>
                    <a:schemeClr val="accent2"/>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72" name="Graphic 19">
                <a:extLst>
                  <a:ext uri="{FF2B5EF4-FFF2-40B4-BE49-F238E27FC236}">
                    <a16:creationId xmlns:a16="http://schemas.microsoft.com/office/drawing/2014/main" id="{6E0F2F01-6908-0DE9-3388-69E175DEFB07}"/>
                  </a:ext>
                </a:extLst>
              </p:cNvPr>
              <p:cNvGrpSpPr/>
              <p:nvPr/>
            </p:nvGrpSpPr>
            <p:grpSpPr>
              <a:xfrm>
                <a:off x="1050818" y="1058903"/>
                <a:ext cx="7210894" cy="1240509"/>
                <a:chOff x="9587548" y="-176399"/>
                <a:chExt cx="5768340" cy="1240509"/>
              </a:xfrm>
              <a:noFill/>
            </p:grpSpPr>
            <p:sp>
              <p:nvSpPr>
                <p:cNvPr id="1173" name="Freeform 1172">
                  <a:extLst>
                    <a:ext uri="{FF2B5EF4-FFF2-40B4-BE49-F238E27FC236}">
                      <a16:creationId xmlns:a16="http://schemas.microsoft.com/office/drawing/2014/main" id="{DC52C4AA-AC48-91EF-7462-6F42EC8EA136}"/>
                    </a:ext>
                  </a:extLst>
                </p:cNvPr>
                <p:cNvSpPr/>
                <p:nvPr/>
              </p:nvSpPr>
              <p:spPr>
                <a:xfrm>
                  <a:off x="9620885" y="-144055"/>
                  <a:ext cx="5700712" cy="1178674"/>
                </a:xfrm>
                <a:custGeom>
                  <a:avLst/>
                  <a:gdLst>
                    <a:gd name="connsiteX0" fmla="*/ 0 w 5700712"/>
                    <a:gd name="connsiteY0" fmla="*/ 0 h 1178674"/>
                    <a:gd name="connsiteX1" fmla="*/ 60007 w 5700712"/>
                    <a:gd name="connsiteY1" fmla="*/ 0 h 1178674"/>
                    <a:gd name="connsiteX2" fmla="*/ 60007 w 5700712"/>
                    <a:gd name="connsiteY2" fmla="*/ 7610 h 1178674"/>
                    <a:gd name="connsiteX3" fmla="*/ 72390 w 5700712"/>
                    <a:gd name="connsiteY3" fmla="*/ 7610 h 1178674"/>
                    <a:gd name="connsiteX4" fmla="*/ 72390 w 5700712"/>
                    <a:gd name="connsiteY4" fmla="*/ 14270 h 1178674"/>
                    <a:gd name="connsiteX5" fmla="*/ 92392 w 5700712"/>
                    <a:gd name="connsiteY5" fmla="*/ 14270 h 1178674"/>
                    <a:gd name="connsiteX6" fmla="*/ 92392 w 5700712"/>
                    <a:gd name="connsiteY6" fmla="*/ 31393 h 1178674"/>
                    <a:gd name="connsiteX7" fmla="*/ 120967 w 5700712"/>
                    <a:gd name="connsiteY7" fmla="*/ 31393 h 1178674"/>
                    <a:gd name="connsiteX8" fmla="*/ 120967 w 5700712"/>
                    <a:gd name="connsiteY8" fmla="*/ 40906 h 1178674"/>
                    <a:gd name="connsiteX9" fmla="*/ 233363 w 5700712"/>
                    <a:gd name="connsiteY9" fmla="*/ 40906 h 1178674"/>
                    <a:gd name="connsiteX10" fmla="*/ 233363 w 5700712"/>
                    <a:gd name="connsiteY10" fmla="*/ 49468 h 1178674"/>
                    <a:gd name="connsiteX11" fmla="*/ 239077 w 5700712"/>
                    <a:gd name="connsiteY11" fmla="*/ 49468 h 1178674"/>
                    <a:gd name="connsiteX12" fmla="*/ 239077 w 5700712"/>
                    <a:gd name="connsiteY12" fmla="*/ 57079 h 1178674"/>
                    <a:gd name="connsiteX13" fmla="*/ 251460 w 5700712"/>
                    <a:gd name="connsiteY13" fmla="*/ 57079 h 1178674"/>
                    <a:gd name="connsiteX14" fmla="*/ 251460 w 5700712"/>
                    <a:gd name="connsiteY14" fmla="*/ 65640 h 1178674"/>
                    <a:gd name="connsiteX15" fmla="*/ 267653 w 5700712"/>
                    <a:gd name="connsiteY15" fmla="*/ 65640 h 1178674"/>
                    <a:gd name="connsiteX16" fmla="*/ 267653 w 5700712"/>
                    <a:gd name="connsiteY16" fmla="*/ 68494 h 1178674"/>
                    <a:gd name="connsiteX17" fmla="*/ 296228 w 5700712"/>
                    <a:gd name="connsiteY17" fmla="*/ 68494 h 1178674"/>
                    <a:gd name="connsiteX18" fmla="*/ 296228 w 5700712"/>
                    <a:gd name="connsiteY18" fmla="*/ 72300 h 1178674"/>
                    <a:gd name="connsiteX19" fmla="*/ 345757 w 5700712"/>
                    <a:gd name="connsiteY19" fmla="*/ 72300 h 1178674"/>
                    <a:gd name="connsiteX20" fmla="*/ 345757 w 5700712"/>
                    <a:gd name="connsiteY20" fmla="*/ 79910 h 1178674"/>
                    <a:gd name="connsiteX21" fmla="*/ 457200 w 5700712"/>
                    <a:gd name="connsiteY21" fmla="*/ 79910 h 1178674"/>
                    <a:gd name="connsiteX22" fmla="*/ 457200 w 5700712"/>
                    <a:gd name="connsiteY22" fmla="*/ 88472 h 1178674"/>
                    <a:gd name="connsiteX23" fmla="*/ 464820 w 5700712"/>
                    <a:gd name="connsiteY23" fmla="*/ 88472 h 1178674"/>
                    <a:gd name="connsiteX24" fmla="*/ 464820 w 5700712"/>
                    <a:gd name="connsiteY24" fmla="*/ 99888 h 1178674"/>
                    <a:gd name="connsiteX25" fmla="*/ 473392 w 5700712"/>
                    <a:gd name="connsiteY25" fmla="*/ 99888 h 1178674"/>
                    <a:gd name="connsiteX26" fmla="*/ 473392 w 5700712"/>
                    <a:gd name="connsiteY26" fmla="*/ 104644 h 1178674"/>
                    <a:gd name="connsiteX27" fmla="*/ 623887 w 5700712"/>
                    <a:gd name="connsiteY27" fmla="*/ 104644 h 1178674"/>
                    <a:gd name="connsiteX28" fmla="*/ 623887 w 5700712"/>
                    <a:gd name="connsiteY28" fmla="*/ 115109 h 1178674"/>
                    <a:gd name="connsiteX29" fmla="*/ 631507 w 5700712"/>
                    <a:gd name="connsiteY29" fmla="*/ 115109 h 1178674"/>
                    <a:gd name="connsiteX30" fmla="*/ 631507 w 5700712"/>
                    <a:gd name="connsiteY30" fmla="*/ 122719 h 1178674"/>
                    <a:gd name="connsiteX31" fmla="*/ 735330 w 5700712"/>
                    <a:gd name="connsiteY31" fmla="*/ 122719 h 1178674"/>
                    <a:gd name="connsiteX32" fmla="*/ 735330 w 5700712"/>
                    <a:gd name="connsiteY32" fmla="*/ 133184 h 1178674"/>
                    <a:gd name="connsiteX33" fmla="*/ 760095 w 5700712"/>
                    <a:gd name="connsiteY33" fmla="*/ 133184 h 1178674"/>
                    <a:gd name="connsiteX34" fmla="*/ 760095 w 5700712"/>
                    <a:gd name="connsiteY34" fmla="*/ 138891 h 1178674"/>
                    <a:gd name="connsiteX35" fmla="*/ 776287 w 5700712"/>
                    <a:gd name="connsiteY35" fmla="*/ 138891 h 1178674"/>
                    <a:gd name="connsiteX36" fmla="*/ 776287 w 5700712"/>
                    <a:gd name="connsiteY36" fmla="*/ 144599 h 1178674"/>
                    <a:gd name="connsiteX37" fmla="*/ 806768 w 5700712"/>
                    <a:gd name="connsiteY37" fmla="*/ 144599 h 1178674"/>
                    <a:gd name="connsiteX38" fmla="*/ 806768 w 5700712"/>
                    <a:gd name="connsiteY38" fmla="*/ 148404 h 1178674"/>
                    <a:gd name="connsiteX39" fmla="*/ 825818 w 5700712"/>
                    <a:gd name="connsiteY39" fmla="*/ 148404 h 1178674"/>
                    <a:gd name="connsiteX40" fmla="*/ 825818 w 5700712"/>
                    <a:gd name="connsiteY40" fmla="*/ 152210 h 1178674"/>
                    <a:gd name="connsiteX41" fmla="*/ 850582 w 5700712"/>
                    <a:gd name="connsiteY41" fmla="*/ 152210 h 1178674"/>
                    <a:gd name="connsiteX42" fmla="*/ 850582 w 5700712"/>
                    <a:gd name="connsiteY42" fmla="*/ 156015 h 1178674"/>
                    <a:gd name="connsiteX43" fmla="*/ 855345 w 5700712"/>
                    <a:gd name="connsiteY43" fmla="*/ 156015 h 1178674"/>
                    <a:gd name="connsiteX44" fmla="*/ 855345 w 5700712"/>
                    <a:gd name="connsiteY44" fmla="*/ 173139 h 1178674"/>
                    <a:gd name="connsiteX45" fmla="*/ 882015 w 5700712"/>
                    <a:gd name="connsiteY45" fmla="*/ 173139 h 1178674"/>
                    <a:gd name="connsiteX46" fmla="*/ 882015 w 5700712"/>
                    <a:gd name="connsiteY46" fmla="*/ 190262 h 1178674"/>
                    <a:gd name="connsiteX47" fmla="*/ 922020 w 5700712"/>
                    <a:gd name="connsiteY47" fmla="*/ 190262 h 1178674"/>
                    <a:gd name="connsiteX48" fmla="*/ 922020 w 5700712"/>
                    <a:gd name="connsiteY48" fmla="*/ 210240 h 1178674"/>
                    <a:gd name="connsiteX49" fmla="*/ 974407 w 5700712"/>
                    <a:gd name="connsiteY49" fmla="*/ 210240 h 1178674"/>
                    <a:gd name="connsiteX50" fmla="*/ 974407 w 5700712"/>
                    <a:gd name="connsiteY50" fmla="*/ 214045 h 1178674"/>
                    <a:gd name="connsiteX51" fmla="*/ 1002982 w 5700712"/>
                    <a:gd name="connsiteY51" fmla="*/ 214045 h 1178674"/>
                    <a:gd name="connsiteX52" fmla="*/ 1002982 w 5700712"/>
                    <a:gd name="connsiteY52" fmla="*/ 217850 h 1178674"/>
                    <a:gd name="connsiteX53" fmla="*/ 1118235 w 5700712"/>
                    <a:gd name="connsiteY53" fmla="*/ 217850 h 1178674"/>
                    <a:gd name="connsiteX54" fmla="*/ 1118235 w 5700712"/>
                    <a:gd name="connsiteY54" fmla="*/ 234022 h 1178674"/>
                    <a:gd name="connsiteX55" fmla="*/ 1195387 w 5700712"/>
                    <a:gd name="connsiteY55" fmla="*/ 234022 h 1178674"/>
                    <a:gd name="connsiteX56" fmla="*/ 1195387 w 5700712"/>
                    <a:gd name="connsiteY56" fmla="*/ 243536 h 1178674"/>
                    <a:gd name="connsiteX57" fmla="*/ 1345883 w 5700712"/>
                    <a:gd name="connsiteY57" fmla="*/ 243536 h 1178674"/>
                    <a:gd name="connsiteX58" fmla="*/ 1345883 w 5700712"/>
                    <a:gd name="connsiteY58" fmla="*/ 252097 h 1178674"/>
                    <a:gd name="connsiteX59" fmla="*/ 1369695 w 5700712"/>
                    <a:gd name="connsiteY59" fmla="*/ 252097 h 1178674"/>
                    <a:gd name="connsiteX60" fmla="*/ 1369695 w 5700712"/>
                    <a:gd name="connsiteY60" fmla="*/ 255903 h 1178674"/>
                    <a:gd name="connsiteX61" fmla="*/ 1388745 w 5700712"/>
                    <a:gd name="connsiteY61" fmla="*/ 255903 h 1178674"/>
                    <a:gd name="connsiteX62" fmla="*/ 1388745 w 5700712"/>
                    <a:gd name="connsiteY62" fmla="*/ 266367 h 1178674"/>
                    <a:gd name="connsiteX63" fmla="*/ 1417320 w 5700712"/>
                    <a:gd name="connsiteY63" fmla="*/ 266367 h 1178674"/>
                    <a:gd name="connsiteX64" fmla="*/ 1417320 w 5700712"/>
                    <a:gd name="connsiteY64" fmla="*/ 271124 h 1178674"/>
                    <a:gd name="connsiteX65" fmla="*/ 1473518 w 5700712"/>
                    <a:gd name="connsiteY65" fmla="*/ 271124 h 1178674"/>
                    <a:gd name="connsiteX66" fmla="*/ 1473518 w 5700712"/>
                    <a:gd name="connsiteY66" fmla="*/ 283491 h 1178674"/>
                    <a:gd name="connsiteX67" fmla="*/ 1485900 w 5700712"/>
                    <a:gd name="connsiteY67" fmla="*/ 283491 h 1178674"/>
                    <a:gd name="connsiteX68" fmla="*/ 1485900 w 5700712"/>
                    <a:gd name="connsiteY68" fmla="*/ 290150 h 1178674"/>
                    <a:gd name="connsiteX69" fmla="*/ 1504950 w 5700712"/>
                    <a:gd name="connsiteY69" fmla="*/ 290150 h 1178674"/>
                    <a:gd name="connsiteX70" fmla="*/ 1504950 w 5700712"/>
                    <a:gd name="connsiteY70" fmla="*/ 296809 h 1178674"/>
                    <a:gd name="connsiteX71" fmla="*/ 1594485 w 5700712"/>
                    <a:gd name="connsiteY71" fmla="*/ 296809 h 1178674"/>
                    <a:gd name="connsiteX72" fmla="*/ 1594485 w 5700712"/>
                    <a:gd name="connsiteY72" fmla="*/ 304420 h 1178674"/>
                    <a:gd name="connsiteX73" fmla="*/ 1605915 w 5700712"/>
                    <a:gd name="connsiteY73" fmla="*/ 304420 h 1178674"/>
                    <a:gd name="connsiteX74" fmla="*/ 1605915 w 5700712"/>
                    <a:gd name="connsiteY74" fmla="*/ 310127 h 1178674"/>
                    <a:gd name="connsiteX75" fmla="*/ 1664970 w 5700712"/>
                    <a:gd name="connsiteY75" fmla="*/ 310127 h 1178674"/>
                    <a:gd name="connsiteX76" fmla="*/ 1664970 w 5700712"/>
                    <a:gd name="connsiteY76" fmla="*/ 315835 h 1178674"/>
                    <a:gd name="connsiteX77" fmla="*/ 1687830 w 5700712"/>
                    <a:gd name="connsiteY77" fmla="*/ 315835 h 1178674"/>
                    <a:gd name="connsiteX78" fmla="*/ 1700212 w 5700712"/>
                    <a:gd name="connsiteY78" fmla="*/ 315835 h 1178674"/>
                    <a:gd name="connsiteX79" fmla="*/ 1700212 w 5700712"/>
                    <a:gd name="connsiteY79" fmla="*/ 325348 h 1178674"/>
                    <a:gd name="connsiteX80" fmla="*/ 1755458 w 5700712"/>
                    <a:gd name="connsiteY80" fmla="*/ 325348 h 1178674"/>
                    <a:gd name="connsiteX81" fmla="*/ 1755458 w 5700712"/>
                    <a:gd name="connsiteY81" fmla="*/ 332007 h 1178674"/>
                    <a:gd name="connsiteX82" fmla="*/ 1764983 w 5700712"/>
                    <a:gd name="connsiteY82" fmla="*/ 332007 h 1178674"/>
                    <a:gd name="connsiteX83" fmla="*/ 1764983 w 5700712"/>
                    <a:gd name="connsiteY83" fmla="*/ 336764 h 1178674"/>
                    <a:gd name="connsiteX84" fmla="*/ 1871662 w 5700712"/>
                    <a:gd name="connsiteY84" fmla="*/ 336764 h 1178674"/>
                    <a:gd name="connsiteX85" fmla="*/ 1871662 w 5700712"/>
                    <a:gd name="connsiteY85" fmla="*/ 362449 h 1178674"/>
                    <a:gd name="connsiteX86" fmla="*/ 1908810 w 5700712"/>
                    <a:gd name="connsiteY86" fmla="*/ 362449 h 1178674"/>
                    <a:gd name="connsiteX87" fmla="*/ 1908810 w 5700712"/>
                    <a:gd name="connsiteY87" fmla="*/ 372914 h 1178674"/>
                    <a:gd name="connsiteX88" fmla="*/ 2130743 w 5700712"/>
                    <a:gd name="connsiteY88" fmla="*/ 372914 h 1178674"/>
                    <a:gd name="connsiteX89" fmla="*/ 2130743 w 5700712"/>
                    <a:gd name="connsiteY89" fmla="*/ 380524 h 1178674"/>
                    <a:gd name="connsiteX90" fmla="*/ 2154555 w 5700712"/>
                    <a:gd name="connsiteY90" fmla="*/ 380524 h 1178674"/>
                    <a:gd name="connsiteX91" fmla="*/ 2154555 w 5700712"/>
                    <a:gd name="connsiteY91" fmla="*/ 386232 h 1178674"/>
                    <a:gd name="connsiteX92" fmla="*/ 2166938 w 5700712"/>
                    <a:gd name="connsiteY92" fmla="*/ 386232 h 1178674"/>
                    <a:gd name="connsiteX93" fmla="*/ 2166938 w 5700712"/>
                    <a:gd name="connsiteY93" fmla="*/ 401453 h 1178674"/>
                    <a:gd name="connsiteX94" fmla="*/ 2193608 w 5700712"/>
                    <a:gd name="connsiteY94" fmla="*/ 401453 h 1178674"/>
                    <a:gd name="connsiteX95" fmla="*/ 2193608 w 5700712"/>
                    <a:gd name="connsiteY95" fmla="*/ 412869 h 1178674"/>
                    <a:gd name="connsiteX96" fmla="*/ 2272665 w 5700712"/>
                    <a:gd name="connsiteY96" fmla="*/ 412869 h 1178674"/>
                    <a:gd name="connsiteX97" fmla="*/ 2272665 w 5700712"/>
                    <a:gd name="connsiteY97" fmla="*/ 422382 h 1178674"/>
                    <a:gd name="connsiteX98" fmla="*/ 2300288 w 5700712"/>
                    <a:gd name="connsiteY98" fmla="*/ 422382 h 1178674"/>
                    <a:gd name="connsiteX99" fmla="*/ 2300288 w 5700712"/>
                    <a:gd name="connsiteY99" fmla="*/ 432846 h 1178674"/>
                    <a:gd name="connsiteX100" fmla="*/ 2390775 w 5700712"/>
                    <a:gd name="connsiteY100" fmla="*/ 432846 h 1178674"/>
                    <a:gd name="connsiteX101" fmla="*/ 2390775 w 5700712"/>
                    <a:gd name="connsiteY101" fmla="*/ 441408 h 1178674"/>
                    <a:gd name="connsiteX102" fmla="*/ 2486978 w 5700712"/>
                    <a:gd name="connsiteY102" fmla="*/ 441408 h 1178674"/>
                    <a:gd name="connsiteX103" fmla="*/ 2486978 w 5700712"/>
                    <a:gd name="connsiteY103" fmla="*/ 456629 h 1178674"/>
                    <a:gd name="connsiteX104" fmla="*/ 2498408 w 5700712"/>
                    <a:gd name="connsiteY104" fmla="*/ 456629 h 1178674"/>
                    <a:gd name="connsiteX105" fmla="*/ 2498408 w 5700712"/>
                    <a:gd name="connsiteY105" fmla="*/ 470899 h 1178674"/>
                    <a:gd name="connsiteX106" fmla="*/ 2574608 w 5700712"/>
                    <a:gd name="connsiteY106" fmla="*/ 470899 h 1178674"/>
                    <a:gd name="connsiteX107" fmla="*/ 2574608 w 5700712"/>
                    <a:gd name="connsiteY107" fmla="*/ 477558 h 1178674"/>
                    <a:gd name="connsiteX108" fmla="*/ 2608897 w 5700712"/>
                    <a:gd name="connsiteY108" fmla="*/ 477558 h 1178674"/>
                    <a:gd name="connsiteX109" fmla="*/ 2608897 w 5700712"/>
                    <a:gd name="connsiteY109" fmla="*/ 491828 h 1178674"/>
                    <a:gd name="connsiteX110" fmla="*/ 2615565 w 5700712"/>
                    <a:gd name="connsiteY110" fmla="*/ 491828 h 1178674"/>
                    <a:gd name="connsiteX111" fmla="*/ 2615565 w 5700712"/>
                    <a:gd name="connsiteY111" fmla="*/ 502292 h 1178674"/>
                    <a:gd name="connsiteX112" fmla="*/ 2668905 w 5700712"/>
                    <a:gd name="connsiteY112" fmla="*/ 502292 h 1178674"/>
                    <a:gd name="connsiteX113" fmla="*/ 2668905 w 5700712"/>
                    <a:gd name="connsiteY113" fmla="*/ 508951 h 1178674"/>
                    <a:gd name="connsiteX114" fmla="*/ 2720340 w 5700712"/>
                    <a:gd name="connsiteY114" fmla="*/ 508951 h 1178674"/>
                    <a:gd name="connsiteX115" fmla="*/ 2720340 w 5700712"/>
                    <a:gd name="connsiteY115" fmla="*/ 521318 h 1178674"/>
                    <a:gd name="connsiteX116" fmla="*/ 2808922 w 5700712"/>
                    <a:gd name="connsiteY116" fmla="*/ 521318 h 1178674"/>
                    <a:gd name="connsiteX117" fmla="*/ 2808922 w 5700712"/>
                    <a:gd name="connsiteY117" fmla="*/ 529880 h 1178674"/>
                    <a:gd name="connsiteX118" fmla="*/ 2816543 w 5700712"/>
                    <a:gd name="connsiteY118" fmla="*/ 529880 h 1178674"/>
                    <a:gd name="connsiteX119" fmla="*/ 2816543 w 5700712"/>
                    <a:gd name="connsiteY119" fmla="*/ 541296 h 1178674"/>
                    <a:gd name="connsiteX120" fmla="*/ 2996565 w 5700712"/>
                    <a:gd name="connsiteY120" fmla="*/ 541296 h 1178674"/>
                    <a:gd name="connsiteX121" fmla="*/ 2996565 w 5700712"/>
                    <a:gd name="connsiteY121" fmla="*/ 549858 h 1178674"/>
                    <a:gd name="connsiteX122" fmla="*/ 3022283 w 5700712"/>
                    <a:gd name="connsiteY122" fmla="*/ 549858 h 1178674"/>
                    <a:gd name="connsiteX123" fmla="*/ 3022283 w 5700712"/>
                    <a:gd name="connsiteY123" fmla="*/ 559371 h 1178674"/>
                    <a:gd name="connsiteX124" fmla="*/ 3063240 w 5700712"/>
                    <a:gd name="connsiteY124" fmla="*/ 559371 h 1178674"/>
                    <a:gd name="connsiteX125" fmla="*/ 3063240 w 5700712"/>
                    <a:gd name="connsiteY125" fmla="*/ 571738 h 1178674"/>
                    <a:gd name="connsiteX126" fmla="*/ 3228975 w 5700712"/>
                    <a:gd name="connsiteY126" fmla="*/ 571738 h 1178674"/>
                    <a:gd name="connsiteX127" fmla="*/ 3228975 w 5700712"/>
                    <a:gd name="connsiteY127" fmla="*/ 582202 h 1178674"/>
                    <a:gd name="connsiteX128" fmla="*/ 3272790 w 5700712"/>
                    <a:gd name="connsiteY128" fmla="*/ 582202 h 1178674"/>
                    <a:gd name="connsiteX129" fmla="*/ 3272790 w 5700712"/>
                    <a:gd name="connsiteY129" fmla="*/ 588861 h 1178674"/>
                    <a:gd name="connsiteX130" fmla="*/ 3312795 w 5700712"/>
                    <a:gd name="connsiteY130" fmla="*/ 588861 h 1178674"/>
                    <a:gd name="connsiteX131" fmla="*/ 3312795 w 5700712"/>
                    <a:gd name="connsiteY131" fmla="*/ 601229 h 1178674"/>
                    <a:gd name="connsiteX132" fmla="*/ 3361372 w 5700712"/>
                    <a:gd name="connsiteY132" fmla="*/ 601229 h 1178674"/>
                    <a:gd name="connsiteX133" fmla="*/ 3361372 w 5700712"/>
                    <a:gd name="connsiteY133" fmla="*/ 608839 h 1178674"/>
                    <a:gd name="connsiteX134" fmla="*/ 3469005 w 5700712"/>
                    <a:gd name="connsiteY134" fmla="*/ 608839 h 1178674"/>
                    <a:gd name="connsiteX135" fmla="*/ 3469005 w 5700712"/>
                    <a:gd name="connsiteY135" fmla="*/ 629768 h 1178674"/>
                    <a:gd name="connsiteX136" fmla="*/ 3523297 w 5700712"/>
                    <a:gd name="connsiteY136" fmla="*/ 629768 h 1178674"/>
                    <a:gd name="connsiteX137" fmla="*/ 3523297 w 5700712"/>
                    <a:gd name="connsiteY137" fmla="*/ 641184 h 1178674"/>
                    <a:gd name="connsiteX138" fmla="*/ 3547110 w 5700712"/>
                    <a:gd name="connsiteY138" fmla="*/ 641184 h 1178674"/>
                    <a:gd name="connsiteX139" fmla="*/ 3547110 w 5700712"/>
                    <a:gd name="connsiteY139" fmla="*/ 654502 h 1178674"/>
                    <a:gd name="connsiteX140" fmla="*/ 3561397 w 5700712"/>
                    <a:gd name="connsiteY140" fmla="*/ 654502 h 1178674"/>
                    <a:gd name="connsiteX141" fmla="*/ 3561397 w 5700712"/>
                    <a:gd name="connsiteY141" fmla="*/ 667820 h 1178674"/>
                    <a:gd name="connsiteX142" fmla="*/ 3571875 w 5700712"/>
                    <a:gd name="connsiteY142" fmla="*/ 667820 h 1178674"/>
                    <a:gd name="connsiteX143" fmla="*/ 3571875 w 5700712"/>
                    <a:gd name="connsiteY143" fmla="*/ 679236 h 1178674"/>
                    <a:gd name="connsiteX144" fmla="*/ 3594735 w 5700712"/>
                    <a:gd name="connsiteY144" fmla="*/ 679236 h 1178674"/>
                    <a:gd name="connsiteX145" fmla="*/ 3594735 w 5700712"/>
                    <a:gd name="connsiteY145" fmla="*/ 690652 h 1178674"/>
                    <a:gd name="connsiteX146" fmla="*/ 3609022 w 5700712"/>
                    <a:gd name="connsiteY146" fmla="*/ 690652 h 1178674"/>
                    <a:gd name="connsiteX147" fmla="*/ 3609022 w 5700712"/>
                    <a:gd name="connsiteY147" fmla="*/ 699213 h 1178674"/>
                    <a:gd name="connsiteX148" fmla="*/ 3632835 w 5700712"/>
                    <a:gd name="connsiteY148" fmla="*/ 699213 h 1178674"/>
                    <a:gd name="connsiteX149" fmla="*/ 3632835 w 5700712"/>
                    <a:gd name="connsiteY149" fmla="*/ 706824 h 1178674"/>
                    <a:gd name="connsiteX150" fmla="*/ 3830003 w 5700712"/>
                    <a:gd name="connsiteY150" fmla="*/ 706824 h 1178674"/>
                    <a:gd name="connsiteX151" fmla="*/ 3830003 w 5700712"/>
                    <a:gd name="connsiteY151" fmla="*/ 717288 h 1178674"/>
                    <a:gd name="connsiteX152" fmla="*/ 3872865 w 5700712"/>
                    <a:gd name="connsiteY152" fmla="*/ 717288 h 1178674"/>
                    <a:gd name="connsiteX153" fmla="*/ 3872865 w 5700712"/>
                    <a:gd name="connsiteY153" fmla="*/ 732509 h 1178674"/>
                    <a:gd name="connsiteX154" fmla="*/ 4069080 w 5700712"/>
                    <a:gd name="connsiteY154" fmla="*/ 732509 h 1178674"/>
                    <a:gd name="connsiteX155" fmla="*/ 4069080 w 5700712"/>
                    <a:gd name="connsiteY155" fmla="*/ 761049 h 1178674"/>
                    <a:gd name="connsiteX156" fmla="*/ 4079558 w 5700712"/>
                    <a:gd name="connsiteY156" fmla="*/ 761049 h 1178674"/>
                    <a:gd name="connsiteX157" fmla="*/ 4079558 w 5700712"/>
                    <a:gd name="connsiteY157" fmla="*/ 781978 h 1178674"/>
                    <a:gd name="connsiteX158" fmla="*/ 4164330 w 5700712"/>
                    <a:gd name="connsiteY158" fmla="*/ 781978 h 1178674"/>
                    <a:gd name="connsiteX159" fmla="*/ 4164330 w 5700712"/>
                    <a:gd name="connsiteY159" fmla="*/ 801004 h 1178674"/>
                    <a:gd name="connsiteX160" fmla="*/ 4175760 w 5700712"/>
                    <a:gd name="connsiteY160" fmla="*/ 801004 h 1178674"/>
                    <a:gd name="connsiteX161" fmla="*/ 4175760 w 5700712"/>
                    <a:gd name="connsiteY161" fmla="*/ 814322 h 1178674"/>
                    <a:gd name="connsiteX162" fmla="*/ 4272915 w 5700712"/>
                    <a:gd name="connsiteY162" fmla="*/ 814322 h 1178674"/>
                    <a:gd name="connsiteX163" fmla="*/ 4272915 w 5700712"/>
                    <a:gd name="connsiteY163" fmla="*/ 835251 h 1178674"/>
                    <a:gd name="connsiteX164" fmla="*/ 4362450 w 5700712"/>
                    <a:gd name="connsiteY164" fmla="*/ 835251 h 1178674"/>
                    <a:gd name="connsiteX165" fmla="*/ 4362450 w 5700712"/>
                    <a:gd name="connsiteY165" fmla="*/ 879963 h 1178674"/>
                    <a:gd name="connsiteX166" fmla="*/ 4389120 w 5700712"/>
                    <a:gd name="connsiteY166" fmla="*/ 879963 h 1178674"/>
                    <a:gd name="connsiteX167" fmla="*/ 4389120 w 5700712"/>
                    <a:gd name="connsiteY167" fmla="*/ 893281 h 1178674"/>
                    <a:gd name="connsiteX168" fmla="*/ 4394835 w 5700712"/>
                    <a:gd name="connsiteY168" fmla="*/ 893281 h 1178674"/>
                    <a:gd name="connsiteX169" fmla="*/ 4394835 w 5700712"/>
                    <a:gd name="connsiteY169" fmla="*/ 920869 h 1178674"/>
                    <a:gd name="connsiteX170" fmla="*/ 4438650 w 5700712"/>
                    <a:gd name="connsiteY170" fmla="*/ 920869 h 1178674"/>
                    <a:gd name="connsiteX171" fmla="*/ 4438650 w 5700712"/>
                    <a:gd name="connsiteY171" fmla="*/ 944652 h 1178674"/>
                    <a:gd name="connsiteX172" fmla="*/ 4504373 w 5700712"/>
                    <a:gd name="connsiteY172" fmla="*/ 944652 h 1178674"/>
                    <a:gd name="connsiteX173" fmla="*/ 4504373 w 5700712"/>
                    <a:gd name="connsiteY173" fmla="*/ 978899 h 1178674"/>
                    <a:gd name="connsiteX174" fmla="*/ 4690110 w 5700712"/>
                    <a:gd name="connsiteY174" fmla="*/ 978899 h 1178674"/>
                    <a:gd name="connsiteX175" fmla="*/ 4690110 w 5700712"/>
                    <a:gd name="connsiteY175" fmla="*/ 1008390 h 1178674"/>
                    <a:gd name="connsiteX176" fmla="*/ 4740593 w 5700712"/>
                    <a:gd name="connsiteY176" fmla="*/ 1008390 h 1178674"/>
                    <a:gd name="connsiteX177" fmla="*/ 4740593 w 5700712"/>
                    <a:gd name="connsiteY177" fmla="*/ 1039783 h 1178674"/>
                    <a:gd name="connsiteX178" fmla="*/ 4826318 w 5700712"/>
                    <a:gd name="connsiteY178" fmla="*/ 1039783 h 1178674"/>
                    <a:gd name="connsiteX179" fmla="*/ 4826318 w 5700712"/>
                    <a:gd name="connsiteY179" fmla="*/ 1074981 h 1178674"/>
                    <a:gd name="connsiteX180" fmla="*/ 4948238 w 5700712"/>
                    <a:gd name="connsiteY180" fmla="*/ 1074981 h 1178674"/>
                    <a:gd name="connsiteX181" fmla="*/ 4948238 w 5700712"/>
                    <a:gd name="connsiteY181" fmla="*/ 1115888 h 1178674"/>
                    <a:gd name="connsiteX182" fmla="*/ 4995863 w 5700712"/>
                    <a:gd name="connsiteY182" fmla="*/ 1115888 h 1178674"/>
                    <a:gd name="connsiteX183" fmla="*/ 4995863 w 5700712"/>
                    <a:gd name="connsiteY183" fmla="*/ 1178674 h 1178674"/>
                    <a:gd name="connsiteX184" fmla="*/ 5700713 w 5700712"/>
                    <a:gd name="connsiteY184" fmla="*/ 1178674 h 117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700712" h="1178674">
                      <a:moveTo>
                        <a:pt x="0" y="0"/>
                      </a:moveTo>
                      <a:lnTo>
                        <a:pt x="60007" y="0"/>
                      </a:lnTo>
                      <a:lnTo>
                        <a:pt x="60007" y="7610"/>
                      </a:lnTo>
                      <a:lnTo>
                        <a:pt x="72390" y="7610"/>
                      </a:lnTo>
                      <a:lnTo>
                        <a:pt x="72390" y="14270"/>
                      </a:lnTo>
                      <a:lnTo>
                        <a:pt x="92392" y="14270"/>
                      </a:lnTo>
                      <a:lnTo>
                        <a:pt x="92392" y="31393"/>
                      </a:lnTo>
                      <a:lnTo>
                        <a:pt x="120967" y="31393"/>
                      </a:lnTo>
                      <a:lnTo>
                        <a:pt x="120967" y="40906"/>
                      </a:lnTo>
                      <a:lnTo>
                        <a:pt x="233363" y="40906"/>
                      </a:lnTo>
                      <a:lnTo>
                        <a:pt x="233363" y="49468"/>
                      </a:lnTo>
                      <a:lnTo>
                        <a:pt x="239077" y="49468"/>
                      </a:lnTo>
                      <a:lnTo>
                        <a:pt x="239077" y="57079"/>
                      </a:lnTo>
                      <a:lnTo>
                        <a:pt x="251460" y="57079"/>
                      </a:lnTo>
                      <a:lnTo>
                        <a:pt x="251460" y="65640"/>
                      </a:lnTo>
                      <a:lnTo>
                        <a:pt x="267653" y="65640"/>
                      </a:lnTo>
                      <a:lnTo>
                        <a:pt x="267653" y="68494"/>
                      </a:lnTo>
                      <a:lnTo>
                        <a:pt x="296228" y="68494"/>
                      </a:lnTo>
                      <a:lnTo>
                        <a:pt x="296228" y="72300"/>
                      </a:lnTo>
                      <a:lnTo>
                        <a:pt x="345757" y="72300"/>
                      </a:lnTo>
                      <a:lnTo>
                        <a:pt x="345757" y="79910"/>
                      </a:lnTo>
                      <a:lnTo>
                        <a:pt x="457200" y="79910"/>
                      </a:lnTo>
                      <a:lnTo>
                        <a:pt x="457200" y="88472"/>
                      </a:lnTo>
                      <a:lnTo>
                        <a:pt x="464820" y="88472"/>
                      </a:lnTo>
                      <a:lnTo>
                        <a:pt x="464820" y="99888"/>
                      </a:lnTo>
                      <a:lnTo>
                        <a:pt x="473392" y="99888"/>
                      </a:lnTo>
                      <a:lnTo>
                        <a:pt x="473392" y="104644"/>
                      </a:lnTo>
                      <a:lnTo>
                        <a:pt x="623887" y="104644"/>
                      </a:lnTo>
                      <a:lnTo>
                        <a:pt x="623887" y="115109"/>
                      </a:lnTo>
                      <a:lnTo>
                        <a:pt x="631507" y="115109"/>
                      </a:lnTo>
                      <a:lnTo>
                        <a:pt x="631507" y="122719"/>
                      </a:lnTo>
                      <a:lnTo>
                        <a:pt x="735330" y="122719"/>
                      </a:lnTo>
                      <a:lnTo>
                        <a:pt x="735330" y="133184"/>
                      </a:lnTo>
                      <a:lnTo>
                        <a:pt x="760095" y="133184"/>
                      </a:lnTo>
                      <a:lnTo>
                        <a:pt x="760095" y="138891"/>
                      </a:lnTo>
                      <a:lnTo>
                        <a:pt x="776287" y="138891"/>
                      </a:lnTo>
                      <a:lnTo>
                        <a:pt x="776287" y="144599"/>
                      </a:lnTo>
                      <a:lnTo>
                        <a:pt x="806768" y="144599"/>
                      </a:lnTo>
                      <a:lnTo>
                        <a:pt x="806768" y="148404"/>
                      </a:lnTo>
                      <a:lnTo>
                        <a:pt x="825818" y="148404"/>
                      </a:lnTo>
                      <a:lnTo>
                        <a:pt x="825818" y="152210"/>
                      </a:lnTo>
                      <a:lnTo>
                        <a:pt x="850582" y="152210"/>
                      </a:lnTo>
                      <a:lnTo>
                        <a:pt x="850582" y="156015"/>
                      </a:lnTo>
                      <a:lnTo>
                        <a:pt x="855345" y="156015"/>
                      </a:lnTo>
                      <a:lnTo>
                        <a:pt x="855345" y="173139"/>
                      </a:lnTo>
                      <a:lnTo>
                        <a:pt x="882015" y="173139"/>
                      </a:lnTo>
                      <a:lnTo>
                        <a:pt x="882015" y="190262"/>
                      </a:lnTo>
                      <a:lnTo>
                        <a:pt x="922020" y="190262"/>
                      </a:lnTo>
                      <a:lnTo>
                        <a:pt x="922020" y="210240"/>
                      </a:lnTo>
                      <a:lnTo>
                        <a:pt x="974407" y="210240"/>
                      </a:lnTo>
                      <a:lnTo>
                        <a:pt x="974407" y="214045"/>
                      </a:lnTo>
                      <a:lnTo>
                        <a:pt x="1002982" y="214045"/>
                      </a:lnTo>
                      <a:lnTo>
                        <a:pt x="1002982" y="217850"/>
                      </a:lnTo>
                      <a:lnTo>
                        <a:pt x="1118235" y="217850"/>
                      </a:lnTo>
                      <a:lnTo>
                        <a:pt x="1118235" y="234022"/>
                      </a:lnTo>
                      <a:lnTo>
                        <a:pt x="1195387" y="234022"/>
                      </a:lnTo>
                      <a:lnTo>
                        <a:pt x="1195387" y="243536"/>
                      </a:lnTo>
                      <a:lnTo>
                        <a:pt x="1345883" y="243536"/>
                      </a:lnTo>
                      <a:lnTo>
                        <a:pt x="1345883" y="252097"/>
                      </a:lnTo>
                      <a:lnTo>
                        <a:pt x="1369695" y="252097"/>
                      </a:lnTo>
                      <a:lnTo>
                        <a:pt x="1369695" y="255903"/>
                      </a:lnTo>
                      <a:lnTo>
                        <a:pt x="1388745" y="255903"/>
                      </a:lnTo>
                      <a:lnTo>
                        <a:pt x="1388745" y="266367"/>
                      </a:lnTo>
                      <a:lnTo>
                        <a:pt x="1417320" y="266367"/>
                      </a:lnTo>
                      <a:lnTo>
                        <a:pt x="1417320" y="271124"/>
                      </a:lnTo>
                      <a:lnTo>
                        <a:pt x="1473518" y="271124"/>
                      </a:lnTo>
                      <a:lnTo>
                        <a:pt x="1473518" y="283491"/>
                      </a:lnTo>
                      <a:lnTo>
                        <a:pt x="1485900" y="283491"/>
                      </a:lnTo>
                      <a:lnTo>
                        <a:pt x="1485900" y="290150"/>
                      </a:lnTo>
                      <a:lnTo>
                        <a:pt x="1504950" y="290150"/>
                      </a:lnTo>
                      <a:lnTo>
                        <a:pt x="1504950" y="296809"/>
                      </a:lnTo>
                      <a:lnTo>
                        <a:pt x="1594485" y="296809"/>
                      </a:lnTo>
                      <a:lnTo>
                        <a:pt x="1594485" y="304420"/>
                      </a:lnTo>
                      <a:lnTo>
                        <a:pt x="1605915" y="304420"/>
                      </a:lnTo>
                      <a:lnTo>
                        <a:pt x="1605915" y="310127"/>
                      </a:lnTo>
                      <a:lnTo>
                        <a:pt x="1664970" y="310127"/>
                      </a:lnTo>
                      <a:lnTo>
                        <a:pt x="1664970" y="315835"/>
                      </a:lnTo>
                      <a:lnTo>
                        <a:pt x="1687830" y="315835"/>
                      </a:lnTo>
                      <a:lnTo>
                        <a:pt x="1700212" y="315835"/>
                      </a:lnTo>
                      <a:lnTo>
                        <a:pt x="1700212" y="325348"/>
                      </a:lnTo>
                      <a:lnTo>
                        <a:pt x="1755458" y="325348"/>
                      </a:lnTo>
                      <a:lnTo>
                        <a:pt x="1755458" y="332007"/>
                      </a:lnTo>
                      <a:lnTo>
                        <a:pt x="1764983" y="332007"/>
                      </a:lnTo>
                      <a:lnTo>
                        <a:pt x="1764983" y="336764"/>
                      </a:lnTo>
                      <a:lnTo>
                        <a:pt x="1871662" y="336764"/>
                      </a:lnTo>
                      <a:lnTo>
                        <a:pt x="1871662" y="362449"/>
                      </a:lnTo>
                      <a:lnTo>
                        <a:pt x="1908810" y="362449"/>
                      </a:lnTo>
                      <a:lnTo>
                        <a:pt x="1908810" y="372914"/>
                      </a:lnTo>
                      <a:lnTo>
                        <a:pt x="2130743" y="372914"/>
                      </a:lnTo>
                      <a:lnTo>
                        <a:pt x="2130743" y="380524"/>
                      </a:lnTo>
                      <a:lnTo>
                        <a:pt x="2154555" y="380524"/>
                      </a:lnTo>
                      <a:lnTo>
                        <a:pt x="2154555" y="386232"/>
                      </a:lnTo>
                      <a:lnTo>
                        <a:pt x="2166938" y="386232"/>
                      </a:lnTo>
                      <a:lnTo>
                        <a:pt x="2166938" y="401453"/>
                      </a:lnTo>
                      <a:lnTo>
                        <a:pt x="2193608" y="401453"/>
                      </a:lnTo>
                      <a:lnTo>
                        <a:pt x="2193608" y="412869"/>
                      </a:lnTo>
                      <a:lnTo>
                        <a:pt x="2272665" y="412869"/>
                      </a:lnTo>
                      <a:lnTo>
                        <a:pt x="2272665" y="422382"/>
                      </a:lnTo>
                      <a:lnTo>
                        <a:pt x="2300288" y="422382"/>
                      </a:lnTo>
                      <a:lnTo>
                        <a:pt x="2300288" y="432846"/>
                      </a:lnTo>
                      <a:lnTo>
                        <a:pt x="2390775" y="432846"/>
                      </a:lnTo>
                      <a:lnTo>
                        <a:pt x="2390775" y="441408"/>
                      </a:lnTo>
                      <a:lnTo>
                        <a:pt x="2486978" y="441408"/>
                      </a:lnTo>
                      <a:lnTo>
                        <a:pt x="2486978" y="456629"/>
                      </a:lnTo>
                      <a:lnTo>
                        <a:pt x="2498408" y="456629"/>
                      </a:lnTo>
                      <a:lnTo>
                        <a:pt x="2498408" y="470899"/>
                      </a:lnTo>
                      <a:lnTo>
                        <a:pt x="2574608" y="470899"/>
                      </a:lnTo>
                      <a:lnTo>
                        <a:pt x="2574608" y="477558"/>
                      </a:lnTo>
                      <a:lnTo>
                        <a:pt x="2608897" y="477558"/>
                      </a:lnTo>
                      <a:lnTo>
                        <a:pt x="2608897" y="491828"/>
                      </a:lnTo>
                      <a:lnTo>
                        <a:pt x="2615565" y="491828"/>
                      </a:lnTo>
                      <a:lnTo>
                        <a:pt x="2615565" y="502292"/>
                      </a:lnTo>
                      <a:lnTo>
                        <a:pt x="2668905" y="502292"/>
                      </a:lnTo>
                      <a:lnTo>
                        <a:pt x="2668905" y="508951"/>
                      </a:lnTo>
                      <a:lnTo>
                        <a:pt x="2720340" y="508951"/>
                      </a:lnTo>
                      <a:lnTo>
                        <a:pt x="2720340" y="521318"/>
                      </a:lnTo>
                      <a:lnTo>
                        <a:pt x="2808922" y="521318"/>
                      </a:lnTo>
                      <a:lnTo>
                        <a:pt x="2808922" y="529880"/>
                      </a:lnTo>
                      <a:lnTo>
                        <a:pt x="2816543" y="529880"/>
                      </a:lnTo>
                      <a:lnTo>
                        <a:pt x="2816543" y="541296"/>
                      </a:lnTo>
                      <a:lnTo>
                        <a:pt x="2996565" y="541296"/>
                      </a:lnTo>
                      <a:lnTo>
                        <a:pt x="2996565" y="549858"/>
                      </a:lnTo>
                      <a:lnTo>
                        <a:pt x="3022283" y="549858"/>
                      </a:lnTo>
                      <a:lnTo>
                        <a:pt x="3022283" y="559371"/>
                      </a:lnTo>
                      <a:lnTo>
                        <a:pt x="3063240" y="559371"/>
                      </a:lnTo>
                      <a:lnTo>
                        <a:pt x="3063240" y="571738"/>
                      </a:lnTo>
                      <a:lnTo>
                        <a:pt x="3228975" y="571738"/>
                      </a:lnTo>
                      <a:lnTo>
                        <a:pt x="3228975" y="582202"/>
                      </a:lnTo>
                      <a:lnTo>
                        <a:pt x="3272790" y="582202"/>
                      </a:lnTo>
                      <a:lnTo>
                        <a:pt x="3272790" y="588861"/>
                      </a:lnTo>
                      <a:lnTo>
                        <a:pt x="3312795" y="588861"/>
                      </a:lnTo>
                      <a:lnTo>
                        <a:pt x="3312795" y="601229"/>
                      </a:lnTo>
                      <a:lnTo>
                        <a:pt x="3361372" y="601229"/>
                      </a:lnTo>
                      <a:lnTo>
                        <a:pt x="3361372" y="608839"/>
                      </a:lnTo>
                      <a:lnTo>
                        <a:pt x="3469005" y="608839"/>
                      </a:lnTo>
                      <a:lnTo>
                        <a:pt x="3469005" y="629768"/>
                      </a:lnTo>
                      <a:lnTo>
                        <a:pt x="3523297" y="629768"/>
                      </a:lnTo>
                      <a:lnTo>
                        <a:pt x="3523297" y="641184"/>
                      </a:lnTo>
                      <a:lnTo>
                        <a:pt x="3547110" y="641184"/>
                      </a:lnTo>
                      <a:lnTo>
                        <a:pt x="3547110" y="654502"/>
                      </a:lnTo>
                      <a:lnTo>
                        <a:pt x="3561397" y="654502"/>
                      </a:lnTo>
                      <a:lnTo>
                        <a:pt x="3561397" y="667820"/>
                      </a:lnTo>
                      <a:lnTo>
                        <a:pt x="3571875" y="667820"/>
                      </a:lnTo>
                      <a:lnTo>
                        <a:pt x="3571875" y="679236"/>
                      </a:lnTo>
                      <a:lnTo>
                        <a:pt x="3594735" y="679236"/>
                      </a:lnTo>
                      <a:lnTo>
                        <a:pt x="3594735" y="690652"/>
                      </a:lnTo>
                      <a:lnTo>
                        <a:pt x="3609022" y="690652"/>
                      </a:lnTo>
                      <a:lnTo>
                        <a:pt x="3609022" y="699213"/>
                      </a:lnTo>
                      <a:lnTo>
                        <a:pt x="3632835" y="699213"/>
                      </a:lnTo>
                      <a:lnTo>
                        <a:pt x="3632835" y="706824"/>
                      </a:lnTo>
                      <a:lnTo>
                        <a:pt x="3830003" y="706824"/>
                      </a:lnTo>
                      <a:lnTo>
                        <a:pt x="3830003" y="717288"/>
                      </a:lnTo>
                      <a:lnTo>
                        <a:pt x="3872865" y="717288"/>
                      </a:lnTo>
                      <a:lnTo>
                        <a:pt x="3872865" y="732509"/>
                      </a:lnTo>
                      <a:lnTo>
                        <a:pt x="4069080" y="732509"/>
                      </a:lnTo>
                      <a:lnTo>
                        <a:pt x="4069080" y="761049"/>
                      </a:lnTo>
                      <a:lnTo>
                        <a:pt x="4079558" y="761049"/>
                      </a:lnTo>
                      <a:lnTo>
                        <a:pt x="4079558" y="781978"/>
                      </a:lnTo>
                      <a:lnTo>
                        <a:pt x="4164330" y="781978"/>
                      </a:lnTo>
                      <a:lnTo>
                        <a:pt x="4164330" y="801004"/>
                      </a:lnTo>
                      <a:lnTo>
                        <a:pt x="4175760" y="801004"/>
                      </a:lnTo>
                      <a:lnTo>
                        <a:pt x="4175760" y="814322"/>
                      </a:lnTo>
                      <a:lnTo>
                        <a:pt x="4272915" y="814322"/>
                      </a:lnTo>
                      <a:lnTo>
                        <a:pt x="4272915" y="835251"/>
                      </a:lnTo>
                      <a:lnTo>
                        <a:pt x="4362450" y="835251"/>
                      </a:lnTo>
                      <a:lnTo>
                        <a:pt x="4362450" y="879963"/>
                      </a:lnTo>
                      <a:lnTo>
                        <a:pt x="4389120" y="879963"/>
                      </a:lnTo>
                      <a:lnTo>
                        <a:pt x="4389120" y="893281"/>
                      </a:lnTo>
                      <a:lnTo>
                        <a:pt x="4394835" y="893281"/>
                      </a:lnTo>
                      <a:lnTo>
                        <a:pt x="4394835" y="920869"/>
                      </a:lnTo>
                      <a:lnTo>
                        <a:pt x="4438650" y="920869"/>
                      </a:lnTo>
                      <a:lnTo>
                        <a:pt x="4438650" y="944652"/>
                      </a:lnTo>
                      <a:lnTo>
                        <a:pt x="4504373" y="944652"/>
                      </a:lnTo>
                      <a:lnTo>
                        <a:pt x="4504373" y="978899"/>
                      </a:lnTo>
                      <a:lnTo>
                        <a:pt x="4690110" y="978899"/>
                      </a:lnTo>
                      <a:lnTo>
                        <a:pt x="4690110" y="1008390"/>
                      </a:lnTo>
                      <a:lnTo>
                        <a:pt x="4740593" y="1008390"/>
                      </a:lnTo>
                      <a:lnTo>
                        <a:pt x="4740593" y="1039783"/>
                      </a:lnTo>
                      <a:lnTo>
                        <a:pt x="4826318" y="1039783"/>
                      </a:lnTo>
                      <a:lnTo>
                        <a:pt x="4826318" y="1074981"/>
                      </a:lnTo>
                      <a:lnTo>
                        <a:pt x="4948238" y="1074981"/>
                      </a:lnTo>
                      <a:lnTo>
                        <a:pt x="4948238" y="1115888"/>
                      </a:lnTo>
                      <a:lnTo>
                        <a:pt x="4995863" y="1115888"/>
                      </a:lnTo>
                      <a:lnTo>
                        <a:pt x="4995863" y="1178674"/>
                      </a:lnTo>
                      <a:lnTo>
                        <a:pt x="5700713" y="1178674"/>
                      </a:lnTo>
                    </a:path>
                  </a:pathLst>
                </a:custGeom>
                <a:noFill/>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nvGrpSpPr>
                <p:cNvPr id="1174" name="Graphic 19">
                  <a:extLst>
                    <a:ext uri="{FF2B5EF4-FFF2-40B4-BE49-F238E27FC236}">
                      <a16:creationId xmlns:a16="http://schemas.microsoft.com/office/drawing/2014/main" id="{F0D75FF8-CE54-D4CC-8897-321BBDC42274}"/>
                    </a:ext>
                  </a:extLst>
                </p:cNvPr>
                <p:cNvGrpSpPr/>
                <p:nvPr/>
              </p:nvGrpSpPr>
              <p:grpSpPr>
                <a:xfrm>
                  <a:off x="9587548" y="-176399"/>
                  <a:ext cx="5768340" cy="1240509"/>
                  <a:chOff x="9587548" y="-176399"/>
                  <a:chExt cx="5768340" cy="1240509"/>
                </a:xfrm>
              </p:grpSpPr>
              <p:grpSp>
                <p:nvGrpSpPr>
                  <p:cNvPr id="1175" name="Graphic 19">
                    <a:extLst>
                      <a:ext uri="{FF2B5EF4-FFF2-40B4-BE49-F238E27FC236}">
                        <a16:creationId xmlns:a16="http://schemas.microsoft.com/office/drawing/2014/main" id="{DC97E82C-BB06-CCB9-224C-3AFD07DA3797}"/>
                      </a:ext>
                    </a:extLst>
                  </p:cNvPr>
                  <p:cNvGrpSpPr/>
                  <p:nvPr/>
                </p:nvGrpSpPr>
                <p:grpSpPr>
                  <a:xfrm>
                    <a:off x="9587548" y="-176399"/>
                    <a:ext cx="63817" cy="63737"/>
                    <a:chOff x="9587548" y="-176399"/>
                    <a:chExt cx="63817" cy="63737"/>
                  </a:xfrm>
                </p:grpSpPr>
                <p:sp>
                  <p:nvSpPr>
                    <p:cNvPr id="1176" name="Freeform 1175">
                      <a:extLst>
                        <a:ext uri="{FF2B5EF4-FFF2-40B4-BE49-F238E27FC236}">
                          <a16:creationId xmlns:a16="http://schemas.microsoft.com/office/drawing/2014/main" id="{B111EECB-B74D-2951-247A-20F85411A148}"/>
                        </a:ext>
                      </a:extLst>
                    </p:cNvPr>
                    <p:cNvSpPr/>
                    <p:nvPr/>
                  </p:nvSpPr>
                  <p:spPr>
                    <a:xfrm>
                      <a:off x="9587548" y="-14500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77" name="Freeform 1176">
                      <a:extLst>
                        <a:ext uri="{FF2B5EF4-FFF2-40B4-BE49-F238E27FC236}">
                          <a16:creationId xmlns:a16="http://schemas.microsoft.com/office/drawing/2014/main" id="{274396AB-243D-95E5-2C46-DC7506DC52CE}"/>
                        </a:ext>
                      </a:extLst>
                    </p:cNvPr>
                    <p:cNvSpPr/>
                    <p:nvPr/>
                  </p:nvSpPr>
                  <p:spPr>
                    <a:xfrm>
                      <a:off x="9619933" y="-17639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78" name="Graphic 19">
                    <a:extLst>
                      <a:ext uri="{FF2B5EF4-FFF2-40B4-BE49-F238E27FC236}">
                        <a16:creationId xmlns:a16="http://schemas.microsoft.com/office/drawing/2014/main" id="{A8E325EB-CB10-5EBA-757F-A07681888AEC}"/>
                      </a:ext>
                    </a:extLst>
                  </p:cNvPr>
                  <p:cNvGrpSpPr/>
                  <p:nvPr/>
                </p:nvGrpSpPr>
                <p:grpSpPr>
                  <a:xfrm>
                    <a:off x="9683750" y="-161179"/>
                    <a:ext cx="63817" cy="62786"/>
                    <a:chOff x="9683750" y="-161179"/>
                    <a:chExt cx="63817" cy="62786"/>
                  </a:xfrm>
                </p:grpSpPr>
                <p:sp>
                  <p:nvSpPr>
                    <p:cNvPr id="1179" name="Freeform 1178">
                      <a:extLst>
                        <a:ext uri="{FF2B5EF4-FFF2-40B4-BE49-F238E27FC236}">
                          <a16:creationId xmlns:a16="http://schemas.microsoft.com/office/drawing/2014/main" id="{3B245B9A-F8A4-FE26-DDD4-FF4423F5A479}"/>
                        </a:ext>
                      </a:extLst>
                    </p:cNvPr>
                    <p:cNvSpPr/>
                    <p:nvPr/>
                  </p:nvSpPr>
                  <p:spPr>
                    <a:xfrm>
                      <a:off x="9683750" y="-129785"/>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80" name="Freeform 1179">
                      <a:extLst>
                        <a:ext uri="{FF2B5EF4-FFF2-40B4-BE49-F238E27FC236}">
                          <a16:creationId xmlns:a16="http://schemas.microsoft.com/office/drawing/2014/main" id="{2889A397-828A-9AD3-59A0-49EF728ED263}"/>
                        </a:ext>
                      </a:extLst>
                    </p:cNvPr>
                    <p:cNvSpPr/>
                    <p:nvPr/>
                  </p:nvSpPr>
                  <p:spPr>
                    <a:xfrm>
                      <a:off x="9716135" y="-16117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81" name="Graphic 19">
                    <a:extLst>
                      <a:ext uri="{FF2B5EF4-FFF2-40B4-BE49-F238E27FC236}">
                        <a16:creationId xmlns:a16="http://schemas.microsoft.com/office/drawing/2014/main" id="{7C3C9096-BF94-10AE-67D8-AA24D1DDF071}"/>
                      </a:ext>
                    </a:extLst>
                  </p:cNvPr>
                  <p:cNvGrpSpPr/>
                  <p:nvPr/>
                </p:nvGrpSpPr>
                <p:grpSpPr>
                  <a:xfrm>
                    <a:off x="9742805" y="-132639"/>
                    <a:ext cx="63817" cy="63737"/>
                    <a:chOff x="9742805" y="-132639"/>
                    <a:chExt cx="63817" cy="63737"/>
                  </a:xfrm>
                </p:grpSpPr>
                <p:sp>
                  <p:nvSpPr>
                    <p:cNvPr id="1182" name="Freeform 1181">
                      <a:extLst>
                        <a:ext uri="{FF2B5EF4-FFF2-40B4-BE49-F238E27FC236}">
                          <a16:creationId xmlns:a16="http://schemas.microsoft.com/office/drawing/2014/main" id="{599FF566-DBCC-39E3-CAB0-F89B333EAE66}"/>
                        </a:ext>
                      </a:extLst>
                    </p:cNvPr>
                    <p:cNvSpPr/>
                    <p:nvPr/>
                  </p:nvSpPr>
                  <p:spPr>
                    <a:xfrm>
                      <a:off x="9742805" y="-10124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83" name="Freeform 1182">
                      <a:extLst>
                        <a:ext uri="{FF2B5EF4-FFF2-40B4-BE49-F238E27FC236}">
                          <a16:creationId xmlns:a16="http://schemas.microsoft.com/office/drawing/2014/main" id="{93B70B35-83DF-335B-4366-50B162FE5144}"/>
                        </a:ext>
                      </a:extLst>
                    </p:cNvPr>
                    <p:cNvSpPr/>
                    <p:nvPr/>
                  </p:nvSpPr>
                  <p:spPr>
                    <a:xfrm>
                      <a:off x="9775190" y="-13263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84" name="Graphic 19">
                    <a:extLst>
                      <a:ext uri="{FF2B5EF4-FFF2-40B4-BE49-F238E27FC236}">
                        <a16:creationId xmlns:a16="http://schemas.microsoft.com/office/drawing/2014/main" id="{FAB69563-AA12-8E05-4D11-9D404DB38700}"/>
                      </a:ext>
                    </a:extLst>
                  </p:cNvPr>
                  <p:cNvGrpSpPr/>
                  <p:nvPr/>
                </p:nvGrpSpPr>
                <p:grpSpPr>
                  <a:xfrm>
                    <a:off x="9803765" y="-132639"/>
                    <a:ext cx="63817" cy="63737"/>
                    <a:chOff x="9803765" y="-132639"/>
                    <a:chExt cx="63817" cy="63737"/>
                  </a:xfrm>
                </p:grpSpPr>
                <p:sp>
                  <p:nvSpPr>
                    <p:cNvPr id="1185" name="Freeform 1184">
                      <a:extLst>
                        <a:ext uri="{FF2B5EF4-FFF2-40B4-BE49-F238E27FC236}">
                          <a16:creationId xmlns:a16="http://schemas.microsoft.com/office/drawing/2014/main" id="{88FDEB6C-01DE-2ACB-AF1A-E835F0BD0607}"/>
                        </a:ext>
                      </a:extLst>
                    </p:cNvPr>
                    <p:cNvSpPr/>
                    <p:nvPr/>
                  </p:nvSpPr>
                  <p:spPr>
                    <a:xfrm>
                      <a:off x="9803765" y="-10124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86" name="Freeform 1185">
                      <a:extLst>
                        <a:ext uri="{FF2B5EF4-FFF2-40B4-BE49-F238E27FC236}">
                          <a16:creationId xmlns:a16="http://schemas.microsoft.com/office/drawing/2014/main" id="{CE5E6D21-445A-946D-E3CB-A41F8ACAB365}"/>
                        </a:ext>
                      </a:extLst>
                    </p:cNvPr>
                    <p:cNvSpPr/>
                    <p:nvPr/>
                  </p:nvSpPr>
                  <p:spPr>
                    <a:xfrm>
                      <a:off x="9835198" y="-13263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87" name="Graphic 19">
                    <a:extLst>
                      <a:ext uri="{FF2B5EF4-FFF2-40B4-BE49-F238E27FC236}">
                        <a16:creationId xmlns:a16="http://schemas.microsoft.com/office/drawing/2014/main" id="{4554AF85-97EF-3755-4BA3-699CD5A9E709}"/>
                      </a:ext>
                    </a:extLst>
                  </p:cNvPr>
                  <p:cNvGrpSpPr/>
                  <p:nvPr/>
                </p:nvGrpSpPr>
                <p:grpSpPr>
                  <a:xfrm>
                    <a:off x="9882823" y="-103149"/>
                    <a:ext cx="63817" cy="63737"/>
                    <a:chOff x="9882823" y="-103149"/>
                    <a:chExt cx="63817" cy="63737"/>
                  </a:xfrm>
                </p:grpSpPr>
                <p:sp>
                  <p:nvSpPr>
                    <p:cNvPr id="1188" name="Freeform 1187">
                      <a:extLst>
                        <a:ext uri="{FF2B5EF4-FFF2-40B4-BE49-F238E27FC236}">
                          <a16:creationId xmlns:a16="http://schemas.microsoft.com/office/drawing/2014/main" id="{38853AB0-97D8-7DCD-D13B-EA323B3D1DCB}"/>
                        </a:ext>
                      </a:extLst>
                    </p:cNvPr>
                    <p:cNvSpPr/>
                    <p:nvPr/>
                  </p:nvSpPr>
                  <p:spPr>
                    <a:xfrm>
                      <a:off x="9882823" y="-71755"/>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89" name="Freeform 1188">
                      <a:extLst>
                        <a:ext uri="{FF2B5EF4-FFF2-40B4-BE49-F238E27FC236}">
                          <a16:creationId xmlns:a16="http://schemas.microsoft.com/office/drawing/2014/main" id="{36D633DD-D336-84A9-949E-0C0D53E551FF}"/>
                        </a:ext>
                      </a:extLst>
                    </p:cNvPr>
                    <p:cNvSpPr/>
                    <p:nvPr/>
                  </p:nvSpPr>
                  <p:spPr>
                    <a:xfrm>
                      <a:off x="9914255" y="-10314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90" name="Graphic 19">
                    <a:extLst>
                      <a:ext uri="{FF2B5EF4-FFF2-40B4-BE49-F238E27FC236}">
                        <a16:creationId xmlns:a16="http://schemas.microsoft.com/office/drawing/2014/main" id="{D72FD7F2-5477-D1A2-43B9-6C9F1E0C0A8B}"/>
                      </a:ext>
                    </a:extLst>
                  </p:cNvPr>
                  <p:cNvGrpSpPr/>
                  <p:nvPr/>
                </p:nvGrpSpPr>
                <p:grpSpPr>
                  <a:xfrm>
                    <a:off x="9886633" y="-103149"/>
                    <a:ext cx="62865" cy="63737"/>
                    <a:chOff x="9886633" y="-103149"/>
                    <a:chExt cx="62865" cy="63737"/>
                  </a:xfrm>
                </p:grpSpPr>
                <p:sp>
                  <p:nvSpPr>
                    <p:cNvPr id="1191" name="Freeform 1190">
                      <a:extLst>
                        <a:ext uri="{FF2B5EF4-FFF2-40B4-BE49-F238E27FC236}">
                          <a16:creationId xmlns:a16="http://schemas.microsoft.com/office/drawing/2014/main" id="{4AA25865-343C-EFD0-554A-617A32B581D8}"/>
                        </a:ext>
                      </a:extLst>
                    </p:cNvPr>
                    <p:cNvSpPr/>
                    <p:nvPr/>
                  </p:nvSpPr>
                  <p:spPr>
                    <a:xfrm>
                      <a:off x="9886633" y="-71755"/>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92" name="Freeform 1191">
                      <a:extLst>
                        <a:ext uri="{FF2B5EF4-FFF2-40B4-BE49-F238E27FC236}">
                          <a16:creationId xmlns:a16="http://schemas.microsoft.com/office/drawing/2014/main" id="{E10F3B7B-357C-45A7-2707-EA0B3870274C}"/>
                        </a:ext>
                      </a:extLst>
                    </p:cNvPr>
                    <p:cNvSpPr/>
                    <p:nvPr/>
                  </p:nvSpPr>
                  <p:spPr>
                    <a:xfrm>
                      <a:off x="9918065" y="-10314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93" name="Graphic 19">
                    <a:extLst>
                      <a:ext uri="{FF2B5EF4-FFF2-40B4-BE49-F238E27FC236}">
                        <a16:creationId xmlns:a16="http://schemas.microsoft.com/office/drawing/2014/main" id="{3DC00CB4-A850-D8D4-66B0-F885CFD7396E}"/>
                      </a:ext>
                    </a:extLst>
                  </p:cNvPr>
                  <p:cNvGrpSpPr/>
                  <p:nvPr/>
                </p:nvGrpSpPr>
                <p:grpSpPr>
                  <a:xfrm>
                    <a:off x="9899015" y="-103149"/>
                    <a:ext cx="62865" cy="63737"/>
                    <a:chOff x="9899015" y="-103149"/>
                    <a:chExt cx="62865" cy="63737"/>
                  </a:xfrm>
                </p:grpSpPr>
                <p:sp>
                  <p:nvSpPr>
                    <p:cNvPr id="1194" name="Freeform 1193">
                      <a:extLst>
                        <a:ext uri="{FF2B5EF4-FFF2-40B4-BE49-F238E27FC236}">
                          <a16:creationId xmlns:a16="http://schemas.microsoft.com/office/drawing/2014/main" id="{DF5CA4E2-7EC8-2F62-77CE-3069178320CF}"/>
                        </a:ext>
                      </a:extLst>
                    </p:cNvPr>
                    <p:cNvSpPr/>
                    <p:nvPr/>
                  </p:nvSpPr>
                  <p:spPr>
                    <a:xfrm>
                      <a:off x="9899015" y="-71755"/>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95" name="Freeform 1194">
                      <a:extLst>
                        <a:ext uri="{FF2B5EF4-FFF2-40B4-BE49-F238E27FC236}">
                          <a16:creationId xmlns:a16="http://schemas.microsoft.com/office/drawing/2014/main" id="{94F1F043-6E03-C325-3629-292C161A70BE}"/>
                        </a:ext>
                      </a:extLst>
                    </p:cNvPr>
                    <p:cNvSpPr/>
                    <p:nvPr/>
                  </p:nvSpPr>
                  <p:spPr>
                    <a:xfrm>
                      <a:off x="9930448" y="-10314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96" name="Graphic 19">
                    <a:extLst>
                      <a:ext uri="{FF2B5EF4-FFF2-40B4-BE49-F238E27FC236}">
                        <a16:creationId xmlns:a16="http://schemas.microsoft.com/office/drawing/2014/main" id="{EA4398BA-3E6D-1177-EC30-77556CF5C6C5}"/>
                      </a:ext>
                    </a:extLst>
                  </p:cNvPr>
                  <p:cNvGrpSpPr/>
                  <p:nvPr/>
                </p:nvGrpSpPr>
                <p:grpSpPr>
                  <a:xfrm>
                    <a:off x="9976168" y="-93635"/>
                    <a:ext cx="62864" cy="62786"/>
                    <a:chOff x="9976168" y="-93635"/>
                    <a:chExt cx="62864" cy="62786"/>
                  </a:xfrm>
                </p:grpSpPr>
                <p:sp>
                  <p:nvSpPr>
                    <p:cNvPr id="1197" name="Freeform 1196">
                      <a:extLst>
                        <a:ext uri="{FF2B5EF4-FFF2-40B4-BE49-F238E27FC236}">
                          <a16:creationId xmlns:a16="http://schemas.microsoft.com/office/drawing/2014/main" id="{7F740548-B51B-64FF-EF84-3DFBAFB168FF}"/>
                        </a:ext>
                      </a:extLst>
                    </p:cNvPr>
                    <p:cNvSpPr/>
                    <p:nvPr/>
                  </p:nvSpPr>
                  <p:spPr>
                    <a:xfrm>
                      <a:off x="9976168" y="-62242"/>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198" name="Freeform 1197">
                      <a:extLst>
                        <a:ext uri="{FF2B5EF4-FFF2-40B4-BE49-F238E27FC236}">
                          <a16:creationId xmlns:a16="http://schemas.microsoft.com/office/drawing/2014/main" id="{8D63A070-6137-6DF3-2A2A-F4817B9B63C3}"/>
                        </a:ext>
                      </a:extLst>
                    </p:cNvPr>
                    <p:cNvSpPr/>
                    <p:nvPr/>
                  </p:nvSpPr>
                  <p:spPr>
                    <a:xfrm>
                      <a:off x="10007600" y="-9363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199" name="Graphic 19">
                    <a:extLst>
                      <a:ext uri="{FF2B5EF4-FFF2-40B4-BE49-F238E27FC236}">
                        <a16:creationId xmlns:a16="http://schemas.microsoft.com/office/drawing/2014/main" id="{F14327E6-1D18-00E0-8323-010778439344}"/>
                      </a:ext>
                    </a:extLst>
                  </p:cNvPr>
                  <p:cNvGrpSpPr/>
                  <p:nvPr/>
                </p:nvGrpSpPr>
                <p:grpSpPr>
                  <a:xfrm>
                    <a:off x="10091420" y="-70804"/>
                    <a:ext cx="62865" cy="63737"/>
                    <a:chOff x="10091420" y="-70804"/>
                    <a:chExt cx="62865" cy="63737"/>
                  </a:xfrm>
                </p:grpSpPr>
                <p:sp>
                  <p:nvSpPr>
                    <p:cNvPr id="1200" name="Freeform 1199">
                      <a:extLst>
                        <a:ext uri="{FF2B5EF4-FFF2-40B4-BE49-F238E27FC236}">
                          <a16:creationId xmlns:a16="http://schemas.microsoft.com/office/drawing/2014/main" id="{D60E894B-4846-AAAE-360A-D3C57993A95D}"/>
                        </a:ext>
                      </a:extLst>
                    </p:cNvPr>
                    <p:cNvSpPr/>
                    <p:nvPr/>
                  </p:nvSpPr>
                  <p:spPr>
                    <a:xfrm>
                      <a:off x="10091420" y="-39411"/>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01" name="Freeform 1200">
                      <a:extLst>
                        <a:ext uri="{FF2B5EF4-FFF2-40B4-BE49-F238E27FC236}">
                          <a16:creationId xmlns:a16="http://schemas.microsoft.com/office/drawing/2014/main" id="{B29B97F9-1BB8-CF4A-5F7F-0BD47CF3F936}"/>
                        </a:ext>
                      </a:extLst>
                    </p:cNvPr>
                    <p:cNvSpPr/>
                    <p:nvPr/>
                  </p:nvSpPr>
                  <p:spPr>
                    <a:xfrm>
                      <a:off x="10122853" y="-7080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02" name="Graphic 19">
                    <a:extLst>
                      <a:ext uri="{FF2B5EF4-FFF2-40B4-BE49-F238E27FC236}">
                        <a16:creationId xmlns:a16="http://schemas.microsoft.com/office/drawing/2014/main" id="{A66C046A-F2F7-2E17-9F5B-5D765705FAD1}"/>
                      </a:ext>
                    </a:extLst>
                  </p:cNvPr>
                  <p:cNvGrpSpPr/>
                  <p:nvPr/>
                </p:nvGrpSpPr>
                <p:grpSpPr>
                  <a:xfrm>
                    <a:off x="10101898" y="-70804"/>
                    <a:ext cx="62864" cy="63737"/>
                    <a:chOff x="10101898" y="-70804"/>
                    <a:chExt cx="62864" cy="63737"/>
                  </a:xfrm>
                </p:grpSpPr>
                <p:sp>
                  <p:nvSpPr>
                    <p:cNvPr id="1203" name="Freeform 1202">
                      <a:extLst>
                        <a:ext uri="{FF2B5EF4-FFF2-40B4-BE49-F238E27FC236}">
                          <a16:creationId xmlns:a16="http://schemas.microsoft.com/office/drawing/2014/main" id="{0F35D0F3-0C50-7DBD-9D29-4A29BC9AAB48}"/>
                        </a:ext>
                      </a:extLst>
                    </p:cNvPr>
                    <p:cNvSpPr/>
                    <p:nvPr/>
                  </p:nvSpPr>
                  <p:spPr>
                    <a:xfrm>
                      <a:off x="10101898" y="-39411"/>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04" name="Freeform 1203">
                      <a:extLst>
                        <a:ext uri="{FF2B5EF4-FFF2-40B4-BE49-F238E27FC236}">
                          <a16:creationId xmlns:a16="http://schemas.microsoft.com/office/drawing/2014/main" id="{156544A5-506D-A9DE-1536-CD45DB858ACE}"/>
                        </a:ext>
                      </a:extLst>
                    </p:cNvPr>
                    <p:cNvSpPr/>
                    <p:nvPr/>
                  </p:nvSpPr>
                  <p:spPr>
                    <a:xfrm>
                      <a:off x="10133330" y="-7080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05" name="Graphic 19">
                    <a:extLst>
                      <a:ext uri="{FF2B5EF4-FFF2-40B4-BE49-F238E27FC236}">
                        <a16:creationId xmlns:a16="http://schemas.microsoft.com/office/drawing/2014/main" id="{56270CE5-3E76-9BCA-4A4B-BA924B6CDE3B}"/>
                      </a:ext>
                    </a:extLst>
                  </p:cNvPr>
                  <p:cNvGrpSpPr/>
                  <p:nvPr/>
                </p:nvGrpSpPr>
                <p:grpSpPr>
                  <a:xfrm>
                    <a:off x="10319068" y="-52729"/>
                    <a:ext cx="62865" cy="63737"/>
                    <a:chOff x="10319068" y="-52729"/>
                    <a:chExt cx="62865" cy="63737"/>
                  </a:xfrm>
                </p:grpSpPr>
                <p:sp>
                  <p:nvSpPr>
                    <p:cNvPr id="1206" name="Freeform 1205">
                      <a:extLst>
                        <a:ext uri="{FF2B5EF4-FFF2-40B4-BE49-F238E27FC236}">
                          <a16:creationId xmlns:a16="http://schemas.microsoft.com/office/drawing/2014/main" id="{479B5264-5839-7E1C-8B87-8A829DE48032}"/>
                        </a:ext>
                      </a:extLst>
                    </p:cNvPr>
                    <p:cNvSpPr/>
                    <p:nvPr/>
                  </p:nvSpPr>
                  <p:spPr>
                    <a:xfrm>
                      <a:off x="10319068" y="-20385"/>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07" name="Freeform 1206">
                      <a:extLst>
                        <a:ext uri="{FF2B5EF4-FFF2-40B4-BE49-F238E27FC236}">
                          <a16:creationId xmlns:a16="http://schemas.microsoft.com/office/drawing/2014/main" id="{022AE529-3FB3-8261-519D-93DAF731DA7E}"/>
                        </a:ext>
                      </a:extLst>
                    </p:cNvPr>
                    <p:cNvSpPr/>
                    <p:nvPr/>
                  </p:nvSpPr>
                  <p:spPr>
                    <a:xfrm>
                      <a:off x="10350500" y="-52729"/>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08" name="Graphic 19">
                    <a:extLst>
                      <a:ext uri="{FF2B5EF4-FFF2-40B4-BE49-F238E27FC236}">
                        <a16:creationId xmlns:a16="http://schemas.microsoft.com/office/drawing/2014/main" id="{EAC1B862-8D55-9B1D-0407-2FE50280FD00}"/>
                      </a:ext>
                    </a:extLst>
                  </p:cNvPr>
                  <p:cNvGrpSpPr/>
                  <p:nvPr/>
                </p:nvGrpSpPr>
                <p:grpSpPr>
                  <a:xfrm>
                    <a:off x="10355263" y="-37508"/>
                    <a:ext cx="63817" cy="63737"/>
                    <a:chOff x="10355263" y="-37508"/>
                    <a:chExt cx="63817" cy="63737"/>
                  </a:xfrm>
                </p:grpSpPr>
                <p:sp>
                  <p:nvSpPr>
                    <p:cNvPr id="1209" name="Freeform 1208">
                      <a:extLst>
                        <a:ext uri="{FF2B5EF4-FFF2-40B4-BE49-F238E27FC236}">
                          <a16:creationId xmlns:a16="http://schemas.microsoft.com/office/drawing/2014/main" id="{D976A19C-E55B-7156-C483-61906D628A87}"/>
                        </a:ext>
                      </a:extLst>
                    </p:cNvPr>
                    <p:cNvSpPr/>
                    <p:nvPr/>
                  </p:nvSpPr>
                  <p:spPr>
                    <a:xfrm>
                      <a:off x="10355263" y="-6115"/>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10" name="Freeform 1209">
                      <a:extLst>
                        <a:ext uri="{FF2B5EF4-FFF2-40B4-BE49-F238E27FC236}">
                          <a16:creationId xmlns:a16="http://schemas.microsoft.com/office/drawing/2014/main" id="{781B882B-114E-2D4F-8A34-A9173C1D3612}"/>
                        </a:ext>
                      </a:extLst>
                    </p:cNvPr>
                    <p:cNvSpPr/>
                    <p:nvPr/>
                  </p:nvSpPr>
                  <p:spPr>
                    <a:xfrm>
                      <a:off x="10387648" y="-37508"/>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11" name="Graphic 19">
                    <a:extLst>
                      <a:ext uri="{FF2B5EF4-FFF2-40B4-BE49-F238E27FC236}">
                        <a16:creationId xmlns:a16="http://schemas.microsoft.com/office/drawing/2014/main" id="{F8A2636A-6CF2-DE56-B4B0-0FDA28E7C851}"/>
                      </a:ext>
                    </a:extLst>
                  </p:cNvPr>
                  <p:cNvGrpSpPr/>
                  <p:nvPr/>
                </p:nvGrpSpPr>
                <p:grpSpPr>
                  <a:xfrm>
                    <a:off x="10369550" y="-27044"/>
                    <a:ext cx="62864" cy="62786"/>
                    <a:chOff x="10369550" y="-27044"/>
                    <a:chExt cx="62864" cy="62786"/>
                  </a:xfrm>
                </p:grpSpPr>
                <p:sp>
                  <p:nvSpPr>
                    <p:cNvPr id="1212" name="Freeform 1211">
                      <a:extLst>
                        <a:ext uri="{FF2B5EF4-FFF2-40B4-BE49-F238E27FC236}">
                          <a16:creationId xmlns:a16="http://schemas.microsoft.com/office/drawing/2014/main" id="{10CCCBA2-04DF-E490-D764-AC10DF25D9E5}"/>
                        </a:ext>
                      </a:extLst>
                    </p:cNvPr>
                    <p:cNvSpPr/>
                    <p:nvPr/>
                  </p:nvSpPr>
                  <p:spPr>
                    <a:xfrm>
                      <a:off x="10369550" y="434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13" name="Freeform 1212">
                      <a:extLst>
                        <a:ext uri="{FF2B5EF4-FFF2-40B4-BE49-F238E27FC236}">
                          <a16:creationId xmlns:a16="http://schemas.microsoft.com/office/drawing/2014/main" id="{1622BF8F-91A3-DAB7-2ED8-0E9398E532FF}"/>
                        </a:ext>
                      </a:extLst>
                    </p:cNvPr>
                    <p:cNvSpPr/>
                    <p:nvPr/>
                  </p:nvSpPr>
                  <p:spPr>
                    <a:xfrm>
                      <a:off x="10400983" y="-27044"/>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14" name="Graphic 19">
                    <a:extLst>
                      <a:ext uri="{FF2B5EF4-FFF2-40B4-BE49-F238E27FC236}">
                        <a16:creationId xmlns:a16="http://schemas.microsoft.com/office/drawing/2014/main" id="{B262CE54-14FF-C41E-8E38-7066C2A7A9DF}"/>
                      </a:ext>
                    </a:extLst>
                  </p:cNvPr>
                  <p:cNvGrpSpPr/>
                  <p:nvPr/>
                </p:nvGrpSpPr>
                <p:grpSpPr>
                  <a:xfrm>
                    <a:off x="10384790" y="-27044"/>
                    <a:ext cx="62864" cy="62786"/>
                    <a:chOff x="10384790" y="-27044"/>
                    <a:chExt cx="62864" cy="62786"/>
                  </a:xfrm>
                </p:grpSpPr>
                <p:sp>
                  <p:nvSpPr>
                    <p:cNvPr id="1215" name="Freeform 1214">
                      <a:extLst>
                        <a:ext uri="{FF2B5EF4-FFF2-40B4-BE49-F238E27FC236}">
                          <a16:creationId xmlns:a16="http://schemas.microsoft.com/office/drawing/2014/main" id="{6D6F2F71-93FC-DB3F-4DAA-80FF516AFAA0}"/>
                        </a:ext>
                      </a:extLst>
                    </p:cNvPr>
                    <p:cNvSpPr/>
                    <p:nvPr/>
                  </p:nvSpPr>
                  <p:spPr>
                    <a:xfrm>
                      <a:off x="10384790" y="434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16" name="Freeform 1215">
                      <a:extLst>
                        <a:ext uri="{FF2B5EF4-FFF2-40B4-BE49-F238E27FC236}">
                          <a16:creationId xmlns:a16="http://schemas.microsoft.com/office/drawing/2014/main" id="{40BCE6EA-F9E5-9E9A-081E-8B74C06279E6}"/>
                        </a:ext>
                      </a:extLst>
                    </p:cNvPr>
                    <p:cNvSpPr/>
                    <p:nvPr/>
                  </p:nvSpPr>
                  <p:spPr>
                    <a:xfrm>
                      <a:off x="10416223" y="-27044"/>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17" name="Graphic 19">
                    <a:extLst>
                      <a:ext uri="{FF2B5EF4-FFF2-40B4-BE49-F238E27FC236}">
                        <a16:creationId xmlns:a16="http://schemas.microsoft.com/office/drawing/2014/main" id="{7DA14A64-3C69-CBFC-7C8C-ED2E09F830CC}"/>
                      </a:ext>
                    </a:extLst>
                  </p:cNvPr>
                  <p:cNvGrpSpPr/>
                  <p:nvPr/>
                </p:nvGrpSpPr>
                <p:grpSpPr>
                  <a:xfrm>
                    <a:off x="10395268" y="-27044"/>
                    <a:ext cx="62865" cy="62786"/>
                    <a:chOff x="10395268" y="-27044"/>
                    <a:chExt cx="62865" cy="62786"/>
                  </a:xfrm>
                </p:grpSpPr>
                <p:sp>
                  <p:nvSpPr>
                    <p:cNvPr id="1218" name="Freeform 1217">
                      <a:extLst>
                        <a:ext uri="{FF2B5EF4-FFF2-40B4-BE49-F238E27FC236}">
                          <a16:creationId xmlns:a16="http://schemas.microsoft.com/office/drawing/2014/main" id="{FC88FBDE-F358-EDD8-F97A-5D707999F909}"/>
                        </a:ext>
                      </a:extLst>
                    </p:cNvPr>
                    <p:cNvSpPr/>
                    <p:nvPr/>
                  </p:nvSpPr>
                  <p:spPr>
                    <a:xfrm>
                      <a:off x="10395268" y="434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19" name="Freeform 1218">
                      <a:extLst>
                        <a:ext uri="{FF2B5EF4-FFF2-40B4-BE49-F238E27FC236}">
                          <a16:creationId xmlns:a16="http://schemas.microsoft.com/office/drawing/2014/main" id="{83D23EA0-67EB-6978-D478-843CD33CB594}"/>
                        </a:ext>
                      </a:extLst>
                    </p:cNvPr>
                    <p:cNvSpPr/>
                    <p:nvPr/>
                  </p:nvSpPr>
                  <p:spPr>
                    <a:xfrm>
                      <a:off x="10426700" y="-27044"/>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20" name="Graphic 19">
                    <a:extLst>
                      <a:ext uri="{FF2B5EF4-FFF2-40B4-BE49-F238E27FC236}">
                        <a16:creationId xmlns:a16="http://schemas.microsoft.com/office/drawing/2014/main" id="{CA3E3ED5-E709-7E48-83B2-7769923890C8}"/>
                      </a:ext>
                    </a:extLst>
                  </p:cNvPr>
                  <p:cNvGrpSpPr/>
                  <p:nvPr/>
                </p:nvGrpSpPr>
                <p:grpSpPr>
                  <a:xfrm>
                    <a:off x="10440035" y="-22287"/>
                    <a:ext cx="62864" cy="63737"/>
                    <a:chOff x="10440035" y="-22287"/>
                    <a:chExt cx="62864" cy="63737"/>
                  </a:xfrm>
                </p:grpSpPr>
                <p:sp>
                  <p:nvSpPr>
                    <p:cNvPr id="1221" name="Freeform 1220">
                      <a:extLst>
                        <a:ext uri="{FF2B5EF4-FFF2-40B4-BE49-F238E27FC236}">
                          <a16:creationId xmlns:a16="http://schemas.microsoft.com/office/drawing/2014/main" id="{15B2F820-FA25-A747-9A91-0DA4C64821B9}"/>
                        </a:ext>
                      </a:extLst>
                    </p:cNvPr>
                    <p:cNvSpPr/>
                    <p:nvPr/>
                  </p:nvSpPr>
                  <p:spPr>
                    <a:xfrm>
                      <a:off x="10440035" y="1005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22" name="Freeform 1221">
                      <a:extLst>
                        <a:ext uri="{FF2B5EF4-FFF2-40B4-BE49-F238E27FC236}">
                          <a16:creationId xmlns:a16="http://schemas.microsoft.com/office/drawing/2014/main" id="{5EBF61CA-88C4-C1F1-B2C5-8EC26775FBCE}"/>
                        </a:ext>
                      </a:extLst>
                    </p:cNvPr>
                    <p:cNvSpPr/>
                    <p:nvPr/>
                  </p:nvSpPr>
                  <p:spPr>
                    <a:xfrm>
                      <a:off x="10471468" y="-2228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23" name="Graphic 19">
                    <a:extLst>
                      <a:ext uri="{FF2B5EF4-FFF2-40B4-BE49-F238E27FC236}">
                        <a16:creationId xmlns:a16="http://schemas.microsoft.com/office/drawing/2014/main" id="{1725D437-90AE-87D6-8D67-08C64D9C80EE}"/>
                      </a:ext>
                    </a:extLst>
                  </p:cNvPr>
                  <p:cNvGrpSpPr/>
                  <p:nvPr/>
                </p:nvGrpSpPr>
                <p:grpSpPr>
                  <a:xfrm>
                    <a:off x="10443845" y="-22287"/>
                    <a:ext cx="62864" cy="63737"/>
                    <a:chOff x="10443845" y="-22287"/>
                    <a:chExt cx="62864" cy="63737"/>
                  </a:xfrm>
                </p:grpSpPr>
                <p:sp>
                  <p:nvSpPr>
                    <p:cNvPr id="1224" name="Freeform 1223">
                      <a:extLst>
                        <a:ext uri="{FF2B5EF4-FFF2-40B4-BE49-F238E27FC236}">
                          <a16:creationId xmlns:a16="http://schemas.microsoft.com/office/drawing/2014/main" id="{2B0E2121-000F-E794-E9A6-CD2FCAC8ACAC}"/>
                        </a:ext>
                      </a:extLst>
                    </p:cNvPr>
                    <p:cNvSpPr/>
                    <p:nvPr/>
                  </p:nvSpPr>
                  <p:spPr>
                    <a:xfrm>
                      <a:off x="10443845" y="1005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25" name="Freeform 1224">
                      <a:extLst>
                        <a:ext uri="{FF2B5EF4-FFF2-40B4-BE49-F238E27FC236}">
                          <a16:creationId xmlns:a16="http://schemas.microsoft.com/office/drawing/2014/main" id="{95B60F0E-EB24-2BB8-0B15-32C7BB2CB4E5}"/>
                        </a:ext>
                      </a:extLst>
                    </p:cNvPr>
                    <p:cNvSpPr/>
                    <p:nvPr/>
                  </p:nvSpPr>
                  <p:spPr>
                    <a:xfrm>
                      <a:off x="10475278" y="-2228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26" name="Graphic 19">
                    <a:extLst>
                      <a:ext uri="{FF2B5EF4-FFF2-40B4-BE49-F238E27FC236}">
                        <a16:creationId xmlns:a16="http://schemas.microsoft.com/office/drawing/2014/main" id="{BBFAD887-3B19-ED06-F886-3F0E1ABA887D}"/>
                      </a:ext>
                    </a:extLst>
                  </p:cNvPr>
                  <p:cNvGrpSpPr/>
                  <p:nvPr/>
                </p:nvGrpSpPr>
                <p:grpSpPr>
                  <a:xfrm>
                    <a:off x="10482898" y="15764"/>
                    <a:ext cx="63817" cy="62786"/>
                    <a:chOff x="10482898" y="15764"/>
                    <a:chExt cx="63817" cy="62786"/>
                  </a:xfrm>
                </p:grpSpPr>
                <p:sp>
                  <p:nvSpPr>
                    <p:cNvPr id="1227" name="Freeform 1226">
                      <a:extLst>
                        <a:ext uri="{FF2B5EF4-FFF2-40B4-BE49-F238E27FC236}">
                          <a16:creationId xmlns:a16="http://schemas.microsoft.com/office/drawing/2014/main" id="{7CD067BE-0D46-61CF-8DC6-AEED915A2113}"/>
                        </a:ext>
                      </a:extLst>
                    </p:cNvPr>
                    <p:cNvSpPr/>
                    <p:nvPr/>
                  </p:nvSpPr>
                  <p:spPr>
                    <a:xfrm>
                      <a:off x="10482898" y="4715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28" name="Freeform 1227">
                      <a:extLst>
                        <a:ext uri="{FF2B5EF4-FFF2-40B4-BE49-F238E27FC236}">
                          <a16:creationId xmlns:a16="http://schemas.microsoft.com/office/drawing/2014/main" id="{3563014D-3B24-74B7-33D5-7C8B382ABB29}"/>
                        </a:ext>
                      </a:extLst>
                    </p:cNvPr>
                    <p:cNvSpPr/>
                    <p:nvPr/>
                  </p:nvSpPr>
                  <p:spPr>
                    <a:xfrm>
                      <a:off x="10515283" y="15764"/>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29" name="Graphic 19">
                    <a:extLst>
                      <a:ext uri="{FF2B5EF4-FFF2-40B4-BE49-F238E27FC236}">
                        <a16:creationId xmlns:a16="http://schemas.microsoft.com/office/drawing/2014/main" id="{EA8DF928-3946-467B-67FA-FBE6B22EBD99}"/>
                      </a:ext>
                    </a:extLst>
                  </p:cNvPr>
                  <p:cNvGrpSpPr/>
                  <p:nvPr/>
                </p:nvGrpSpPr>
                <p:grpSpPr>
                  <a:xfrm>
                    <a:off x="10505758" y="15764"/>
                    <a:ext cx="62864" cy="62786"/>
                    <a:chOff x="10505758" y="15764"/>
                    <a:chExt cx="62864" cy="62786"/>
                  </a:xfrm>
                </p:grpSpPr>
                <p:sp>
                  <p:nvSpPr>
                    <p:cNvPr id="1230" name="Freeform 1229">
                      <a:extLst>
                        <a:ext uri="{FF2B5EF4-FFF2-40B4-BE49-F238E27FC236}">
                          <a16:creationId xmlns:a16="http://schemas.microsoft.com/office/drawing/2014/main" id="{48F8F917-0258-7733-7DF8-922F5CBB7E31}"/>
                        </a:ext>
                      </a:extLst>
                    </p:cNvPr>
                    <p:cNvSpPr/>
                    <p:nvPr/>
                  </p:nvSpPr>
                  <p:spPr>
                    <a:xfrm>
                      <a:off x="10505758" y="47158"/>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31" name="Freeform 1230">
                      <a:extLst>
                        <a:ext uri="{FF2B5EF4-FFF2-40B4-BE49-F238E27FC236}">
                          <a16:creationId xmlns:a16="http://schemas.microsoft.com/office/drawing/2014/main" id="{2ECEF27C-9976-620C-2426-167FD49C1034}"/>
                        </a:ext>
                      </a:extLst>
                    </p:cNvPr>
                    <p:cNvSpPr/>
                    <p:nvPr/>
                  </p:nvSpPr>
                  <p:spPr>
                    <a:xfrm>
                      <a:off x="10537190" y="15764"/>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32" name="Graphic 19">
                    <a:extLst>
                      <a:ext uri="{FF2B5EF4-FFF2-40B4-BE49-F238E27FC236}">
                        <a16:creationId xmlns:a16="http://schemas.microsoft.com/office/drawing/2014/main" id="{95F97D94-3DFB-29B6-16BA-A8A9EB6181A5}"/>
                      </a:ext>
                    </a:extLst>
                  </p:cNvPr>
                  <p:cNvGrpSpPr/>
                  <p:nvPr/>
                </p:nvGrpSpPr>
                <p:grpSpPr>
                  <a:xfrm>
                    <a:off x="10592435" y="39547"/>
                    <a:ext cx="62864" cy="62786"/>
                    <a:chOff x="10592435" y="39547"/>
                    <a:chExt cx="62864" cy="62786"/>
                  </a:xfrm>
                </p:grpSpPr>
                <p:sp>
                  <p:nvSpPr>
                    <p:cNvPr id="1233" name="Freeform 1232">
                      <a:extLst>
                        <a:ext uri="{FF2B5EF4-FFF2-40B4-BE49-F238E27FC236}">
                          <a16:creationId xmlns:a16="http://schemas.microsoft.com/office/drawing/2014/main" id="{6F0BF0EC-95E7-DBCF-8DAF-C6E54D49AB03}"/>
                        </a:ext>
                      </a:extLst>
                    </p:cNvPr>
                    <p:cNvSpPr/>
                    <p:nvPr/>
                  </p:nvSpPr>
                  <p:spPr>
                    <a:xfrm>
                      <a:off x="10592435" y="70940"/>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34" name="Freeform 1233">
                      <a:extLst>
                        <a:ext uri="{FF2B5EF4-FFF2-40B4-BE49-F238E27FC236}">
                          <a16:creationId xmlns:a16="http://schemas.microsoft.com/office/drawing/2014/main" id="{24888AED-1272-23D8-3F2D-AEE9AA03369D}"/>
                        </a:ext>
                      </a:extLst>
                    </p:cNvPr>
                    <p:cNvSpPr/>
                    <p:nvPr/>
                  </p:nvSpPr>
                  <p:spPr>
                    <a:xfrm>
                      <a:off x="10623868" y="3954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35" name="Graphic 19">
                    <a:extLst>
                      <a:ext uri="{FF2B5EF4-FFF2-40B4-BE49-F238E27FC236}">
                        <a16:creationId xmlns:a16="http://schemas.microsoft.com/office/drawing/2014/main" id="{29EDD399-0E7D-2858-B571-1890ADE4DEC2}"/>
                      </a:ext>
                    </a:extLst>
                  </p:cNvPr>
                  <p:cNvGrpSpPr/>
                  <p:nvPr/>
                </p:nvGrpSpPr>
                <p:grpSpPr>
                  <a:xfrm>
                    <a:off x="10627678" y="39547"/>
                    <a:ext cx="63817" cy="62786"/>
                    <a:chOff x="10627678" y="39547"/>
                    <a:chExt cx="63817" cy="62786"/>
                  </a:xfrm>
                </p:grpSpPr>
                <p:sp>
                  <p:nvSpPr>
                    <p:cNvPr id="1236" name="Freeform 1235">
                      <a:extLst>
                        <a:ext uri="{FF2B5EF4-FFF2-40B4-BE49-F238E27FC236}">
                          <a16:creationId xmlns:a16="http://schemas.microsoft.com/office/drawing/2014/main" id="{D3E705AB-409C-4A78-5984-61F292122FF0}"/>
                        </a:ext>
                      </a:extLst>
                    </p:cNvPr>
                    <p:cNvSpPr/>
                    <p:nvPr/>
                  </p:nvSpPr>
                  <p:spPr>
                    <a:xfrm>
                      <a:off x="10627678" y="7094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37" name="Freeform 1236">
                      <a:extLst>
                        <a:ext uri="{FF2B5EF4-FFF2-40B4-BE49-F238E27FC236}">
                          <a16:creationId xmlns:a16="http://schemas.microsoft.com/office/drawing/2014/main" id="{A85B982D-E232-946F-56A4-EB82F219E9C9}"/>
                        </a:ext>
                      </a:extLst>
                    </p:cNvPr>
                    <p:cNvSpPr/>
                    <p:nvPr/>
                  </p:nvSpPr>
                  <p:spPr>
                    <a:xfrm>
                      <a:off x="10659110" y="3954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38" name="Graphic 19">
                    <a:extLst>
                      <a:ext uri="{FF2B5EF4-FFF2-40B4-BE49-F238E27FC236}">
                        <a16:creationId xmlns:a16="http://schemas.microsoft.com/office/drawing/2014/main" id="{37D74117-700B-07F6-CD1C-9688F0BD4065}"/>
                      </a:ext>
                    </a:extLst>
                  </p:cNvPr>
                  <p:cNvGrpSpPr/>
                  <p:nvPr/>
                </p:nvGrpSpPr>
                <p:grpSpPr>
                  <a:xfrm>
                    <a:off x="10693400" y="39547"/>
                    <a:ext cx="62864" cy="62786"/>
                    <a:chOff x="10693400" y="39547"/>
                    <a:chExt cx="62864" cy="62786"/>
                  </a:xfrm>
                </p:grpSpPr>
                <p:sp>
                  <p:nvSpPr>
                    <p:cNvPr id="1239" name="Freeform 1238">
                      <a:extLst>
                        <a:ext uri="{FF2B5EF4-FFF2-40B4-BE49-F238E27FC236}">
                          <a16:creationId xmlns:a16="http://schemas.microsoft.com/office/drawing/2014/main" id="{F7E9484D-16F2-7FA3-7F42-68650234E699}"/>
                        </a:ext>
                      </a:extLst>
                    </p:cNvPr>
                    <p:cNvSpPr/>
                    <p:nvPr/>
                  </p:nvSpPr>
                  <p:spPr>
                    <a:xfrm>
                      <a:off x="10693400" y="70940"/>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40" name="Freeform 1239">
                      <a:extLst>
                        <a:ext uri="{FF2B5EF4-FFF2-40B4-BE49-F238E27FC236}">
                          <a16:creationId xmlns:a16="http://schemas.microsoft.com/office/drawing/2014/main" id="{F79799B8-02A4-A1EB-5F88-C6618EB86156}"/>
                        </a:ext>
                      </a:extLst>
                    </p:cNvPr>
                    <p:cNvSpPr/>
                    <p:nvPr/>
                  </p:nvSpPr>
                  <p:spPr>
                    <a:xfrm>
                      <a:off x="10724833" y="3954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41" name="Graphic 19">
                    <a:extLst>
                      <a:ext uri="{FF2B5EF4-FFF2-40B4-BE49-F238E27FC236}">
                        <a16:creationId xmlns:a16="http://schemas.microsoft.com/office/drawing/2014/main" id="{956842CB-534A-97B4-6C1B-1F2E85A39487}"/>
                      </a:ext>
                    </a:extLst>
                  </p:cNvPr>
                  <p:cNvGrpSpPr/>
                  <p:nvPr/>
                </p:nvGrpSpPr>
                <p:grpSpPr>
                  <a:xfrm>
                    <a:off x="10697210" y="39547"/>
                    <a:ext cx="63817" cy="62786"/>
                    <a:chOff x="10697210" y="39547"/>
                    <a:chExt cx="63817" cy="62786"/>
                  </a:xfrm>
                </p:grpSpPr>
                <p:sp>
                  <p:nvSpPr>
                    <p:cNvPr id="1242" name="Freeform 1241">
                      <a:extLst>
                        <a:ext uri="{FF2B5EF4-FFF2-40B4-BE49-F238E27FC236}">
                          <a16:creationId xmlns:a16="http://schemas.microsoft.com/office/drawing/2014/main" id="{1D4BE407-CA57-C495-A3BC-49424F8D23CD}"/>
                        </a:ext>
                      </a:extLst>
                    </p:cNvPr>
                    <p:cNvSpPr/>
                    <p:nvPr/>
                  </p:nvSpPr>
                  <p:spPr>
                    <a:xfrm>
                      <a:off x="10697210" y="70940"/>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43" name="Freeform 1242">
                      <a:extLst>
                        <a:ext uri="{FF2B5EF4-FFF2-40B4-BE49-F238E27FC236}">
                          <a16:creationId xmlns:a16="http://schemas.microsoft.com/office/drawing/2014/main" id="{1C1ECB80-4CAC-063D-F8F3-FF5CF64E390A}"/>
                        </a:ext>
                      </a:extLst>
                    </p:cNvPr>
                    <p:cNvSpPr/>
                    <p:nvPr/>
                  </p:nvSpPr>
                  <p:spPr>
                    <a:xfrm>
                      <a:off x="10729595" y="3954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44" name="Graphic 19">
                    <a:extLst>
                      <a:ext uri="{FF2B5EF4-FFF2-40B4-BE49-F238E27FC236}">
                        <a16:creationId xmlns:a16="http://schemas.microsoft.com/office/drawing/2014/main" id="{714187F5-3FBE-D345-263D-B9A63904AA46}"/>
                      </a:ext>
                    </a:extLst>
                  </p:cNvPr>
                  <p:cNvGrpSpPr/>
                  <p:nvPr/>
                </p:nvGrpSpPr>
                <p:grpSpPr>
                  <a:xfrm>
                    <a:off x="10925810" y="68086"/>
                    <a:ext cx="62864" cy="63737"/>
                    <a:chOff x="10925810" y="68086"/>
                    <a:chExt cx="62864" cy="63737"/>
                  </a:xfrm>
                </p:grpSpPr>
                <p:sp>
                  <p:nvSpPr>
                    <p:cNvPr id="1245" name="Freeform 1244">
                      <a:extLst>
                        <a:ext uri="{FF2B5EF4-FFF2-40B4-BE49-F238E27FC236}">
                          <a16:creationId xmlns:a16="http://schemas.microsoft.com/office/drawing/2014/main" id="{B9FBEDA9-BAE8-5CDE-72BD-7A0852E2C1FF}"/>
                        </a:ext>
                      </a:extLst>
                    </p:cNvPr>
                    <p:cNvSpPr/>
                    <p:nvPr/>
                  </p:nvSpPr>
                  <p:spPr>
                    <a:xfrm>
                      <a:off x="10925810" y="99480"/>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46" name="Freeform 1245">
                      <a:extLst>
                        <a:ext uri="{FF2B5EF4-FFF2-40B4-BE49-F238E27FC236}">
                          <a16:creationId xmlns:a16="http://schemas.microsoft.com/office/drawing/2014/main" id="{7A61780E-F831-1B91-B0A2-BD86096851B7}"/>
                        </a:ext>
                      </a:extLst>
                    </p:cNvPr>
                    <p:cNvSpPr/>
                    <p:nvPr/>
                  </p:nvSpPr>
                  <p:spPr>
                    <a:xfrm>
                      <a:off x="10957243" y="68086"/>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47" name="Graphic 19">
                    <a:extLst>
                      <a:ext uri="{FF2B5EF4-FFF2-40B4-BE49-F238E27FC236}">
                        <a16:creationId xmlns:a16="http://schemas.microsoft.com/office/drawing/2014/main" id="{A212D3A0-BBA4-5869-134A-D8A4959F1B17}"/>
                      </a:ext>
                    </a:extLst>
                  </p:cNvPr>
                  <p:cNvGrpSpPr/>
                  <p:nvPr/>
                </p:nvGrpSpPr>
                <p:grpSpPr>
                  <a:xfrm>
                    <a:off x="10980103" y="86161"/>
                    <a:ext cx="62864" cy="62786"/>
                    <a:chOff x="10980103" y="86161"/>
                    <a:chExt cx="62864" cy="62786"/>
                  </a:xfrm>
                </p:grpSpPr>
                <p:sp>
                  <p:nvSpPr>
                    <p:cNvPr id="1248" name="Freeform 1247">
                      <a:extLst>
                        <a:ext uri="{FF2B5EF4-FFF2-40B4-BE49-F238E27FC236}">
                          <a16:creationId xmlns:a16="http://schemas.microsoft.com/office/drawing/2014/main" id="{F73F587A-9EC5-DDE2-B400-8723C5FBBEBF}"/>
                        </a:ext>
                      </a:extLst>
                    </p:cNvPr>
                    <p:cNvSpPr/>
                    <p:nvPr/>
                  </p:nvSpPr>
                  <p:spPr>
                    <a:xfrm>
                      <a:off x="10980103" y="117555"/>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49" name="Freeform 1248">
                      <a:extLst>
                        <a:ext uri="{FF2B5EF4-FFF2-40B4-BE49-F238E27FC236}">
                          <a16:creationId xmlns:a16="http://schemas.microsoft.com/office/drawing/2014/main" id="{93D64E22-EAF9-5F04-B123-A8B5AB65C732}"/>
                        </a:ext>
                      </a:extLst>
                    </p:cNvPr>
                    <p:cNvSpPr/>
                    <p:nvPr/>
                  </p:nvSpPr>
                  <p:spPr>
                    <a:xfrm>
                      <a:off x="11011535" y="8616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50" name="Graphic 19">
                    <a:extLst>
                      <a:ext uri="{FF2B5EF4-FFF2-40B4-BE49-F238E27FC236}">
                        <a16:creationId xmlns:a16="http://schemas.microsoft.com/office/drawing/2014/main" id="{17473A0C-0043-B500-1F8C-BD6B54AB00E0}"/>
                      </a:ext>
                    </a:extLst>
                  </p:cNvPr>
                  <p:cNvGrpSpPr/>
                  <p:nvPr/>
                </p:nvGrpSpPr>
                <p:grpSpPr>
                  <a:xfrm>
                    <a:off x="11075353" y="112798"/>
                    <a:ext cx="62864" cy="62786"/>
                    <a:chOff x="11075353" y="112798"/>
                    <a:chExt cx="62864" cy="62786"/>
                  </a:xfrm>
                </p:grpSpPr>
                <p:sp>
                  <p:nvSpPr>
                    <p:cNvPr id="1251" name="Freeform 1250">
                      <a:extLst>
                        <a:ext uri="{FF2B5EF4-FFF2-40B4-BE49-F238E27FC236}">
                          <a16:creationId xmlns:a16="http://schemas.microsoft.com/office/drawing/2014/main" id="{F6B8D9C6-C36D-7236-D425-4B4CD28E6110}"/>
                        </a:ext>
                      </a:extLst>
                    </p:cNvPr>
                    <p:cNvSpPr/>
                    <p:nvPr/>
                  </p:nvSpPr>
                  <p:spPr>
                    <a:xfrm>
                      <a:off x="11075353" y="144191"/>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52" name="Freeform 1251">
                      <a:extLst>
                        <a:ext uri="{FF2B5EF4-FFF2-40B4-BE49-F238E27FC236}">
                          <a16:creationId xmlns:a16="http://schemas.microsoft.com/office/drawing/2014/main" id="{38CE67E8-7231-E987-BC50-97AECB4E6FC6}"/>
                        </a:ext>
                      </a:extLst>
                    </p:cNvPr>
                    <p:cNvSpPr/>
                    <p:nvPr/>
                  </p:nvSpPr>
                  <p:spPr>
                    <a:xfrm>
                      <a:off x="11106785" y="11279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53" name="Graphic 19">
                    <a:extLst>
                      <a:ext uri="{FF2B5EF4-FFF2-40B4-BE49-F238E27FC236}">
                        <a16:creationId xmlns:a16="http://schemas.microsoft.com/office/drawing/2014/main" id="{64E52672-73B3-451F-A05C-8A11E2EEE5CD}"/>
                      </a:ext>
                    </a:extLst>
                  </p:cNvPr>
                  <p:cNvGrpSpPr/>
                  <p:nvPr/>
                </p:nvGrpSpPr>
                <p:grpSpPr>
                  <a:xfrm>
                    <a:off x="11078210" y="112798"/>
                    <a:ext cx="63817" cy="62786"/>
                    <a:chOff x="11078210" y="112798"/>
                    <a:chExt cx="63817" cy="62786"/>
                  </a:xfrm>
                </p:grpSpPr>
                <p:sp>
                  <p:nvSpPr>
                    <p:cNvPr id="1254" name="Freeform 1253">
                      <a:extLst>
                        <a:ext uri="{FF2B5EF4-FFF2-40B4-BE49-F238E27FC236}">
                          <a16:creationId xmlns:a16="http://schemas.microsoft.com/office/drawing/2014/main" id="{E77F43E4-1490-5CB8-8F97-12C948923DDA}"/>
                        </a:ext>
                      </a:extLst>
                    </p:cNvPr>
                    <p:cNvSpPr/>
                    <p:nvPr/>
                  </p:nvSpPr>
                  <p:spPr>
                    <a:xfrm>
                      <a:off x="11078210" y="144191"/>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55" name="Freeform 1254">
                      <a:extLst>
                        <a:ext uri="{FF2B5EF4-FFF2-40B4-BE49-F238E27FC236}">
                          <a16:creationId xmlns:a16="http://schemas.microsoft.com/office/drawing/2014/main" id="{78F466DA-4CBF-4E13-FDF7-B57E6029091F}"/>
                        </a:ext>
                      </a:extLst>
                    </p:cNvPr>
                    <p:cNvSpPr/>
                    <p:nvPr/>
                  </p:nvSpPr>
                  <p:spPr>
                    <a:xfrm>
                      <a:off x="11110595" y="11279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56" name="Graphic 19">
                    <a:extLst>
                      <a:ext uri="{FF2B5EF4-FFF2-40B4-BE49-F238E27FC236}">
                        <a16:creationId xmlns:a16="http://schemas.microsoft.com/office/drawing/2014/main" id="{6F0DF4A7-1EBF-0B6F-9FE2-2A6C57C00903}"/>
                      </a:ext>
                    </a:extLst>
                  </p:cNvPr>
                  <p:cNvGrpSpPr/>
                  <p:nvPr/>
                </p:nvGrpSpPr>
                <p:grpSpPr>
                  <a:xfrm>
                    <a:off x="11116310" y="121360"/>
                    <a:ext cx="63817" cy="62786"/>
                    <a:chOff x="11116310" y="121360"/>
                    <a:chExt cx="63817" cy="62786"/>
                  </a:xfrm>
                </p:grpSpPr>
                <p:sp>
                  <p:nvSpPr>
                    <p:cNvPr id="1257" name="Freeform 1256">
                      <a:extLst>
                        <a:ext uri="{FF2B5EF4-FFF2-40B4-BE49-F238E27FC236}">
                          <a16:creationId xmlns:a16="http://schemas.microsoft.com/office/drawing/2014/main" id="{397E8BD0-A177-0FA6-2C57-17DCB399B407}"/>
                        </a:ext>
                      </a:extLst>
                    </p:cNvPr>
                    <p:cNvSpPr/>
                    <p:nvPr/>
                  </p:nvSpPr>
                  <p:spPr>
                    <a:xfrm>
                      <a:off x="11116310" y="15275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58" name="Freeform 1257">
                      <a:extLst>
                        <a:ext uri="{FF2B5EF4-FFF2-40B4-BE49-F238E27FC236}">
                          <a16:creationId xmlns:a16="http://schemas.microsoft.com/office/drawing/2014/main" id="{66064021-20AC-D899-F68F-7127EC9C849D}"/>
                        </a:ext>
                      </a:extLst>
                    </p:cNvPr>
                    <p:cNvSpPr/>
                    <p:nvPr/>
                  </p:nvSpPr>
                  <p:spPr>
                    <a:xfrm>
                      <a:off x="11148695" y="1213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59" name="Graphic 19">
                    <a:extLst>
                      <a:ext uri="{FF2B5EF4-FFF2-40B4-BE49-F238E27FC236}">
                        <a16:creationId xmlns:a16="http://schemas.microsoft.com/office/drawing/2014/main" id="{14A26CC8-7DED-D3CE-C07D-71CB540C3744}"/>
                      </a:ext>
                    </a:extLst>
                  </p:cNvPr>
                  <p:cNvGrpSpPr/>
                  <p:nvPr/>
                </p:nvGrpSpPr>
                <p:grpSpPr>
                  <a:xfrm>
                    <a:off x="11162030" y="121360"/>
                    <a:ext cx="62865" cy="62786"/>
                    <a:chOff x="11162030" y="121360"/>
                    <a:chExt cx="62865" cy="62786"/>
                  </a:xfrm>
                </p:grpSpPr>
                <p:sp>
                  <p:nvSpPr>
                    <p:cNvPr id="1260" name="Freeform 1259">
                      <a:extLst>
                        <a:ext uri="{FF2B5EF4-FFF2-40B4-BE49-F238E27FC236}">
                          <a16:creationId xmlns:a16="http://schemas.microsoft.com/office/drawing/2014/main" id="{7F10046A-F29F-8D3F-DA4E-8C6783476EEC}"/>
                        </a:ext>
                      </a:extLst>
                    </p:cNvPr>
                    <p:cNvSpPr/>
                    <p:nvPr/>
                  </p:nvSpPr>
                  <p:spPr>
                    <a:xfrm>
                      <a:off x="11162030" y="1527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61" name="Freeform 1260">
                      <a:extLst>
                        <a:ext uri="{FF2B5EF4-FFF2-40B4-BE49-F238E27FC236}">
                          <a16:creationId xmlns:a16="http://schemas.microsoft.com/office/drawing/2014/main" id="{53B28B9D-45F0-40F3-DBBD-CED0F6AE9DA8}"/>
                        </a:ext>
                      </a:extLst>
                    </p:cNvPr>
                    <p:cNvSpPr/>
                    <p:nvPr/>
                  </p:nvSpPr>
                  <p:spPr>
                    <a:xfrm>
                      <a:off x="11193463" y="1213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62" name="Graphic 19">
                    <a:extLst>
                      <a:ext uri="{FF2B5EF4-FFF2-40B4-BE49-F238E27FC236}">
                        <a16:creationId xmlns:a16="http://schemas.microsoft.com/office/drawing/2014/main" id="{654D3BC1-2B18-7373-3F65-6FDD7648101A}"/>
                      </a:ext>
                    </a:extLst>
                  </p:cNvPr>
                  <p:cNvGrpSpPr/>
                  <p:nvPr/>
                </p:nvGrpSpPr>
                <p:grpSpPr>
                  <a:xfrm>
                    <a:off x="11219180" y="134678"/>
                    <a:ext cx="63817" cy="62786"/>
                    <a:chOff x="11219180" y="134678"/>
                    <a:chExt cx="63817" cy="62786"/>
                  </a:xfrm>
                </p:grpSpPr>
                <p:sp>
                  <p:nvSpPr>
                    <p:cNvPr id="1263" name="Freeform 1262">
                      <a:extLst>
                        <a:ext uri="{FF2B5EF4-FFF2-40B4-BE49-F238E27FC236}">
                          <a16:creationId xmlns:a16="http://schemas.microsoft.com/office/drawing/2014/main" id="{2EAE1FBF-C9FE-5343-B2D8-06ABD52F890A}"/>
                        </a:ext>
                      </a:extLst>
                    </p:cNvPr>
                    <p:cNvSpPr/>
                    <p:nvPr/>
                  </p:nvSpPr>
                  <p:spPr>
                    <a:xfrm>
                      <a:off x="11219180" y="166071"/>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64" name="Freeform 1263">
                      <a:extLst>
                        <a:ext uri="{FF2B5EF4-FFF2-40B4-BE49-F238E27FC236}">
                          <a16:creationId xmlns:a16="http://schemas.microsoft.com/office/drawing/2014/main" id="{77A50453-9AB5-9131-36C6-4241672019E0}"/>
                        </a:ext>
                      </a:extLst>
                    </p:cNvPr>
                    <p:cNvSpPr/>
                    <p:nvPr/>
                  </p:nvSpPr>
                  <p:spPr>
                    <a:xfrm>
                      <a:off x="11251565" y="13467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65" name="Graphic 19">
                    <a:extLst>
                      <a:ext uri="{FF2B5EF4-FFF2-40B4-BE49-F238E27FC236}">
                        <a16:creationId xmlns:a16="http://schemas.microsoft.com/office/drawing/2014/main" id="{F950FDEB-CE1B-A26C-00B5-714DC8D5EA1B}"/>
                      </a:ext>
                    </a:extLst>
                  </p:cNvPr>
                  <p:cNvGrpSpPr/>
                  <p:nvPr/>
                </p:nvGrpSpPr>
                <p:grpSpPr>
                  <a:xfrm>
                    <a:off x="11241088" y="134678"/>
                    <a:ext cx="63817" cy="62786"/>
                    <a:chOff x="11241088" y="134678"/>
                    <a:chExt cx="63817" cy="62786"/>
                  </a:xfrm>
                </p:grpSpPr>
                <p:sp>
                  <p:nvSpPr>
                    <p:cNvPr id="1266" name="Freeform 1265">
                      <a:extLst>
                        <a:ext uri="{FF2B5EF4-FFF2-40B4-BE49-F238E27FC236}">
                          <a16:creationId xmlns:a16="http://schemas.microsoft.com/office/drawing/2014/main" id="{8F69EE17-E855-B40C-E75E-629AD77BDA7F}"/>
                        </a:ext>
                      </a:extLst>
                    </p:cNvPr>
                    <p:cNvSpPr/>
                    <p:nvPr/>
                  </p:nvSpPr>
                  <p:spPr>
                    <a:xfrm>
                      <a:off x="11241088" y="166071"/>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67" name="Freeform 1266">
                      <a:extLst>
                        <a:ext uri="{FF2B5EF4-FFF2-40B4-BE49-F238E27FC236}">
                          <a16:creationId xmlns:a16="http://schemas.microsoft.com/office/drawing/2014/main" id="{5E051FBC-B226-F0EE-B5FF-37A8176227BE}"/>
                        </a:ext>
                      </a:extLst>
                    </p:cNvPr>
                    <p:cNvSpPr/>
                    <p:nvPr/>
                  </p:nvSpPr>
                  <p:spPr>
                    <a:xfrm>
                      <a:off x="11273473" y="13467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68" name="Graphic 19">
                    <a:extLst>
                      <a:ext uri="{FF2B5EF4-FFF2-40B4-BE49-F238E27FC236}">
                        <a16:creationId xmlns:a16="http://schemas.microsoft.com/office/drawing/2014/main" id="{41D481A9-D636-B0EC-0172-CFF0E23A0191}"/>
                      </a:ext>
                    </a:extLst>
                  </p:cNvPr>
                  <p:cNvGrpSpPr/>
                  <p:nvPr/>
                </p:nvGrpSpPr>
                <p:grpSpPr>
                  <a:xfrm>
                    <a:off x="11243945" y="134678"/>
                    <a:ext cx="62864" cy="62786"/>
                    <a:chOff x="11243945" y="134678"/>
                    <a:chExt cx="62864" cy="62786"/>
                  </a:xfrm>
                </p:grpSpPr>
                <p:sp>
                  <p:nvSpPr>
                    <p:cNvPr id="1269" name="Freeform 1268">
                      <a:extLst>
                        <a:ext uri="{FF2B5EF4-FFF2-40B4-BE49-F238E27FC236}">
                          <a16:creationId xmlns:a16="http://schemas.microsoft.com/office/drawing/2014/main" id="{92D3DBF2-7C9A-0DAA-014A-BB6D1C905F24}"/>
                        </a:ext>
                      </a:extLst>
                    </p:cNvPr>
                    <p:cNvSpPr/>
                    <p:nvPr/>
                  </p:nvSpPr>
                  <p:spPr>
                    <a:xfrm>
                      <a:off x="11243945" y="166071"/>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70" name="Freeform 1269">
                      <a:extLst>
                        <a:ext uri="{FF2B5EF4-FFF2-40B4-BE49-F238E27FC236}">
                          <a16:creationId xmlns:a16="http://schemas.microsoft.com/office/drawing/2014/main" id="{1196B64C-D33D-8974-F33F-C86B22E50E54}"/>
                        </a:ext>
                      </a:extLst>
                    </p:cNvPr>
                    <p:cNvSpPr/>
                    <p:nvPr/>
                  </p:nvSpPr>
                  <p:spPr>
                    <a:xfrm>
                      <a:off x="11275378" y="13467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71" name="Graphic 19">
                    <a:extLst>
                      <a:ext uri="{FF2B5EF4-FFF2-40B4-BE49-F238E27FC236}">
                        <a16:creationId xmlns:a16="http://schemas.microsoft.com/office/drawing/2014/main" id="{A742A845-9764-D499-9BE6-CF6A5E74168F}"/>
                      </a:ext>
                    </a:extLst>
                  </p:cNvPr>
                  <p:cNvGrpSpPr/>
                  <p:nvPr/>
                </p:nvGrpSpPr>
                <p:grpSpPr>
                  <a:xfrm>
                    <a:off x="11327765" y="149899"/>
                    <a:ext cx="63817" cy="62786"/>
                    <a:chOff x="11327765" y="149899"/>
                    <a:chExt cx="63817" cy="62786"/>
                  </a:xfrm>
                </p:grpSpPr>
                <p:sp>
                  <p:nvSpPr>
                    <p:cNvPr id="1272" name="Freeform 1271">
                      <a:extLst>
                        <a:ext uri="{FF2B5EF4-FFF2-40B4-BE49-F238E27FC236}">
                          <a16:creationId xmlns:a16="http://schemas.microsoft.com/office/drawing/2014/main" id="{057B5074-D735-D1A9-C4BF-7B27DBB582AA}"/>
                        </a:ext>
                      </a:extLst>
                    </p:cNvPr>
                    <p:cNvSpPr/>
                    <p:nvPr/>
                  </p:nvSpPr>
                  <p:spPr>
                    <a:xfrm>
                      <a:off x="11327765" y="181292"/>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73" name="Freeform 1272">
                      <a:extLst>
                        <a:ext uri="{FF2B5EF4-FFF2-40B4-BE49-F238E27FC236}">
                          <a16:creationId xmlns:a16="http://schemas.microsoft.com/office/drawing/2014/main" id="{98AE22FF-CEC7-17C4-F9EA-FA1782E35483}"/>
                        </a:ext>
                      </a:extLst>
                    </p:cNvPr>
                    <p:cNvSpPr/>
                    <p:nvPr/>
                  </p:nvSpPr>
                  <p:spPr>
                    <a:xfrm>
                      <a:off x="11360150" y="14989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74" name="Graphic 19">
                    <a:extLst>
                      <a:ext uri="{FF2B5EF4-FFF2-40B4-BE49-F238E27FC236}">
                        <a16:creationId xmlns:a16="http://schemas.microsoft.com/office/drawing/2014/main" id="{9F4F85AC-02BD-9FC6-BBB7-5DA86E061D2C}"/>
                      </a:ext>
                    </a:extLst>
                  </p:cNvPr>
                  <p:cNvGrpSpPr/>
                  <p:nvPr/>
                </p:nvGrpSpPr>
                <p:grpSpPr>
                  <a:xfrm>
                    <a:off x="11461115" y="188903"/>
                    <a:ext cx="62864" cy="63737"/>
                    <a:chOff x="11461115" y="188903"/>
                    <a:chExt cx="62864" cy="63737"/>
                  </a:xfrm>
                </p:grpSpPr>
                <p:sp>
                  <p:nvSpPr>
                    <p:cNvPr id="1275" name="Freeform 1274">
                      <a:extLst>
                        <a:ext uri="{FF2B5EF4-FFF2-40B4-BE49-F238E27FC236}">
                          <a16:creationId xmlns:a16="http://schemas.microsoft.com/office/drawing/2014/main" id="{27FF5224-0704-6C27-8CB3-04AE402996A4}"/>
                        </a:ext>
                      </a:extLst>
                    </p:cNvPr>
                    <p:cNvSpPr/>
                    <p:nvPr/>
                  </p:nvSpPr>
                  <p:spPr>
                    <a:xfrm>
                      <a:off x="11461115" y="22124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76" name="Freeform 1275">
                      <a:extLst>
                        <a:ext uri="{FF2B5EF4-FFF2-40B4-BE49-F238E27FC236}">
                          <a16:creationId xmlns:a16="http://schemas.microsoft.com/office/drawing/2014/main" id="{E98D5173-172D-8153-981A-35D0C1A275F0}"/>
                        </a:ext>
                      </a:extLst>
                    </p:cNvPr>
                    <p:cNvSpPr/>
                    <p:nvPr/>
                  </p:nvSpPr>
                  <p:spPr>
                    <a:xfrm>
                      <a:off x="11492548" y="18890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77" name="Graphic 19">
                    <a:extLst>
                      <a:ext uri="{FF2B5EF4-FFF2-40B4-BE49-F238E27FC236}">
                        <a16:creationId xmlns:a16="http://schemas.microsoft.com/office/drawing/2014/main" id="{2808DA41-990F-67C9-5BD5-2813F135E3B9}"/>
                      </a:ext>
                    </a:extLst>
                  </p:cNvPr>
                  <p:cNvGrpSpPr/>
                  <p:nvPr/>
                </p:nvGrpSpPr>
                <p:grpSpPr>
                  <a:xfrm>
                    <a:off x="11463973" y="188903"/>
                    <a:ext cx="63817" cy="63737"/>
                    <a:chOff x="11463973" y="188903"/>
                    <a:chExt cx="63817" cy="63737"/>
                  </a:xfrm>
                </p:grpSpPr>
                <p:sp>
                  <p:nvSpPr>
                    <p:cNvPr id="1278" name="Freeform 1277">
                      <a:extLst>
                        <a:ext uri="{FF2B5EF4-FFF2-40B4-BE49-F238E27FC236}">
                          <a16:creationId xmlns:a16="http://schemas.microsoft.com/office/drawing/2014/main" id="{D658C894-E245-E8E8-615E-5E6A598314D8}"/>
                        </a:ext>
                      </a:extLst>
                    </p:cNvPr>
                    <p:cNvSpPr/>
                    <p:nvPr/>
                  </p:nvSpPr>
                  <p:spPr>
                    <a:xfrm>
                      <a:off x="11463973" y="22124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79" name="Freeform 1278">
                      <a:extLst>
                        <a:ext uri="{FF2B5EF4-FFF2-40B4-BE49-F238E27FC236}">
                          <a16:creationId xmlns:a16="http://schemas.microsoft.com/office/drawing/2014/main" id="{C4E2B562-BD8E-19EE-1DDA-FABA1B66E979}"/>
                        </a:ext>
                      </a:extLst>
                    </p:cNvPr>
                    <p:cNvSpPr/>
                    <p:nvPr/>
                  </p:nvSpPr>
                  <p:spPr>
                    <a:xfrm>
                      <a:off x="11496358" y="18890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80" name="Graphic 19">
                    <a:extLst>
                      <a:ext uri="{FF2B5EF4-FFF2-40B4-BE49-F238E27FC236}">
                        <a16:creationId xmlns:a16="http://schemas.microsoft.com/office/drawing/2014/main" id="{C561F843-78EE-57D6-1AEC-A080A6ABDE3E}"/>
                      </a:ext>
                    </a:extLst>
                  </p:cNvPr>
                  <p:cNvGrpSpPr/>
                  <p:nvPr/>
                </p:nvGrpSpPr>
                <p:grpSpPr>
                  <a:xfrm>
                    <a:off x="11526838" y="197465"/>
                    <a:ext cx="62865" cy="63737"/>
                    <a:chOff x="11526838" y="197465"/>
                    <a:chExt cx="62865" cy="63737"/>
                  </a:xfrm>
                </p:grpSpPr>
                <p:sp>
                  <p:nvSpPr>
                    <p:cNvPr id="1281" name="Freeform 1280">
                      <a:extLst>
                        <a:ext uri="{FF2B5EF4-FFF2-40B4-BE49-F238E27FC236}">
                          <a16:creationId xmlns:a16="http://schemas.microsoft.com/office/drawing/2014/main" id="{BB3CDCFD-D4F6-6089-1B44-949BC5FAABEB}"/>
                        </a:ext>
                      </a:extLst>
                    </p:cNvPr>
                    <p:cNvSpPr/>
                    <p:nvPr/>
                  </p:nvSpPr>
                  <p:spPr>
                    <a:xfrm>
                      <a:off x="11526838" y="2298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82" name="Freeform 1281">
                      <a:extLst>
                        <a:ext uri="{FF2B5EF4-FFF2-40B4-BE49-F238E27FC236}">
                          <a16:creationId xmlns:a16="http://schemas.microsoft.com/office/drawing/2014/main" id="{7782E7DB-0214-EF33-079A-B8C72103A845}"/>
                        </a:ext>
                      </a:extLst>
                    </p:cNvPr>
                    <p:cNvSpPr/>
                    <p:nvPr/>
                  </p:nvSpPr>
                  <p:spPr>
                    <a:xfrm>
                      <a:off x="11558270" y="197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83" name="Graphic 19">
                    <a:extLst>
                      <a:ext uri="{FF2B5EF4-FFF2-40B4-BE49-F238E27FC236}">
                        <a16:creationId xmlns:a16="http://schemas.microsoft.com/office/drawing/2014/main" id="{FECBDFFB-E58F-9EE5-4FBD-08FB2E780AC7}"/>
                      </a:ext>
                    </a:extLst>
                  </p:cNvPr>
                  <p:cNvGrpSpPr/>
                  <p:nvPr/>
                </p:nvGrpSpPr>
                <p:grpSpPr>
                  <a:xfrm>
                    <a:off x="11570653" y="197465"/>
                    <a:ext cx="63817" cy="63737"/>
                    <a:chOff x="11570653" y="197465"/>
                    <a:chExt cx="63817" cy="63737"/>
                  </a:xfrm>
                </p:grpSpPr>
                <p:sp>
                  <p:nvSpPr>
                    <p:cNvPr id="1284" name="Freeform 1283">
                      <a:extLst>
                        <a:ext uri="{FF2B5EF4-FFF2-40B4-BE49-F238E27FC236}">
                          <a16:creationId xmlns:a16="http://schemas.microsoft.com/office/drawing/2014/main" id="{2D54AAE5-5788-3DE1-C200-104B5906CB17}"/>
                        </a:ext>
                      </a:extLst>
                    </p:cNvPr>
                    <p:cNvSpPr/>
                    <p:nvPr/>
                  </p:nvSpPr>
                  <p:spPr>
                    <a:xfrm>
                      <a:off x="11570653" y="229809"/>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85" name="Freeform 1284">
                      <a:extLst>
                        <a:ext uri="{FF2B5EF4-FFF2-40B4-BE49-F238E27FC236}">
                          <a16:creationId xmlns:a16="http://schemas.microsoft.com/office/drawing/2014/main" id="{534F3C01-2246-1F45-E60A-D1728E2265E6}"/>
                        </a:ext>
                      </a:extLst>
                    </p:cNvPr>
                    <p:cNvSpPr/>
                    <p:nvPr/>
                  </p:nvSpPr>
                  <p:spPr>
                    <a:xfrm>
                      <a:off x="11603038" y="197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86" name="Graphic 19">
                    <a:extLst>
                      <a:ext uri="{FF2B5EF4-FFF2-40B4-BE49-F238E27FC236}">
                        <a16:creationId xmlns:a16="http://schemas.microsoft.com/office/drawing/2014/main" id="{BC8A08A5-1256-0633-8470-B730DC7D4667}"/>
                      </a:ext>
                    </a:extLst>
                  </p:cNvPr>
                  <p:cNvGrpSpPr/>
                  <p:nvPr/>
                </p:nvGrpSpPr>
                <p:grpSpPr>
                  <a:xfrm>
                    <a:off x="11594465" y="197465"/>
                    <a:ext cx="62864" cy="63737"/>
                    <a:chOff x="11594465" y="197465"/>
                    <a:chExt cx="62864" cy="63737"/>
                  </a:xfrm>
                </p:grpSpPr>
                <p:sp>
                  <p:nvSpPr>
                    <p:cNvPr id="1287" name="Freeform 1286">
                      <a:extLst>
                        <a:ext uri="{FF2B5EF4-FFF2-40B4-BE49-F238E27FC236}">
                          <a16:creationId xmlns:a16="http://schemas.microsoft.com/office/drawing/2014/main" id="{9FE26721-5622-85C9-5F35-33F816A8F097}"/>
                        </a:ext>
                      </a:extLst>
                    </p:cNvPr>
                    <p:cNvSpPr/>
                    <p:nvPr/>
                  </p:nvSpPr>
                  <p:spPr>
                    <a:xfrm>
                      <a:off x="11594465" y="22980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88" name="Freeform 1287">
                      <a:extLst>
                        <a:ext uri="{FF2B5EF4-FFF2-40B4-BE49-F238E27FC236}">
                          <a16:creationId xmlns:a16="http://schemas.microsoft.com/office/drawing/2014/main" id="{0710DFBC-3F72-3A87-F37F-47419E287575}"/>
                        </a:ext>
                      </a:extLst>
                    </p:cNvPr>
                    <p:cNvSpPr/>
                    <p:nvPr/>
                  </p:nvSpPr>
                  <p:spPr>
                    <a:xfrm>
                      <a:off x="11625898" y="197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89" name="Graphic 19">
                    <a:extLst>
                      <a:ext uri="{FF2B5EF4-FFF2-40B4-BE49-F238E27FC236}">
                        <a16:creationId xmlns:a16="http://schemas.microsoft.com/office/drawing/2014/main" id="{372B1B44-DF0D-E421-832A-EB4F504B0AE5}"/>
                      </a:ext>
                    </a:extLst>
                  </p:cNvPr>
                  <p:cNvGrpSpPr/>
                  <p:nvPr/>
                </p:nvGrpSpPr>
                <p:grpSpPr>
                  <a:xfrm>
                    <a:off x="11598275" y="197465"/>
                    <a:ext cx="62865" cy="63737"/>
                    <a:chOff x="11598275" y="197465"/>
                    <a:chExt cx="62865" cy="63737"/>
                  </a:xfrm>
                </p:grpSpPr>
                <p:sp>
                  <p:nvSpPr>
                    <p:cNvPr id="1290" name="Freeform 1289">
                      <a:extLst>
                        <a:ext uri="{FF2B5EF4-FFF2-40B4-BE49-F238E27FC236}">
                          <a16:creationId xmlns:a16="http://schemas.microsoft.com/office/drawing/2014/main" id="{1965DBBE-0818-6FC7-CD87-951D80968D14}"/>
                        </a:ext>
                      </a:extLst>
                    </p:cNvPr>
                    <p:cNvSpPr/>
                    <p:nvPr/>
                  </p:nvSpPr>
                  <p:spPr>
                    <a:xfrm>
                      <a:off x="11598275" y="2298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91" name="Freeform 1290">
                      <a:extLst>
                        <a:ext uri="{FF2B5EF4-FFF2-40B4-BE49-F238E27FC236}">
                          <a16:creationId xmlns:a16="http://schemas.microsoft.com/office/drawing/2014/main" id="{308B08B6-A2A9-45A4-9EA0-A19BB8E7CA06}"/>
                        </a:ext>
                      </a:extLst>
                    </p:cNvPr>
                    <p:cNvSpPr/>
                    <p:nvPr/>
                  </p:nvSpPr>
                  <p:spPr>
                    <a:xfrm>
                      <a:off x="11629708" y="197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92" name="Graphic 19">
                    <a:extLst>
                      <a:ext uri="{FF2B5EF4-FFF2-40B4-BE49-F238E27FC236}">
                        <a16:creationId xmlns:a16="http://schemas.microsoft.com/office/drawing/2014/main" id="{FF4136D7-6AD4-9237-1CD2-32C68564F917}"/>
                      </a:ext>
                    </a:extLst>
                  </p:cNvPr>
                  <p:cNvGrpSpPr/>
                  <p:nvPr/>
                </p:nvGrpSpPr>
                <p:grpSpPr>
                  <a:xfrm>
                    <a:off x="11669713" y="197465"/>
                    <a:ext cx="63817" cy="63737"/>
                    <a:chOff x="11669713" y="197465"/>
                    <a:chExt cx="63817" cy="63737"/>
                  </a:xfrm>
                </p:grpSpPr>
                <p:sp>
                  <p:nvSpPr>
                    <p:cNvPr id="1293" name="Freeform 1292">
                      <a:extLst>
                        <a:ext uri="{FF2B5EF4-FFF2-40B4-BE49-F238E27FC236}">
                          <a16:creationId xmlns:a16="http://schemas.microsoft.com/office/drawing/2014/main" id="{7D3DCF18-A129-BCAA-42D7-9CCFC2E2E081}"/>
                        </a:ext>
                      </a:extLst>
                    </p:cNvPr>
                    <p:cNvSpPr/>
                    <p:nvPr/>
                  </p:nvSpPr>
                  <p:spPr>
                    <a:xfrm>
                      <a:off x="11669713" y="229809"/>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94" name="Freeform 1293">
                      <a:extLst>
                        <a:ext uri="{FF2B5EF4-FFF2-40B4-BE49-F238E27FC236}">
                          <a16:creationId xmlns:a16="http://schemas.microsoft.com/office/drawing/2014/main" id="{4C37E317-948A-206E-DAB7-54E28A5DAA18}"/>
                        </a:ext>
                      </a:extLst>
                    </p:cNvPr>
                    <p:cNvSpPr/>
                    <p:nvPr/>
                  </p:nvSpPr>
                  <p:spPr>
                    <a:xfrm>
                      <a:off x="11701145" y="197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95" name="Graphic 19">
                    <a:extLst>
                      <a:ext uri="{FF2B5EF4-FFF2-40B4-BE49-F238E27FC236}">
                        <a16:creationId xmlns:a16="http://schemas.microsoft.com/office/drawing/2014/main" id="{36A56CA1-E20D-B24F-3E62-6D68717758C2}"/>
                      </a:ext>
                    </a:extLst>
                  </p:cNvPr>
                  <p:cNvGrpSpPr/>
                  <p:nvPr/>
                </p:nvGrpSpPr>
                <p:grpSpPr>
                  <a:xfrm>
                    <a:off x="11672570" y="197465"/>
                    <a:ext cx="62864" cy="63737"/>
                    <a:chOff x="11672570" y="197465"/>
                    <a:chExt cx="62864" cy="63737"/>
                  </a:xfrm>
                </p:grpSpPr>
                <p:sp>
                  <p:nvSpPr>
                    <p:cNvPr id="1296" name="Freeform 1295">
                      <a:extLst>
                        <a:ext uri="{FF2B5EF4-FFF2-40B4-BE49-F238E27FC236}">
                          <a16:creationId xmlns:a16="http://schemas.microsoft.com/office/drawing/2014/main" id="{D4BD09F6-3D35-6117-7AC3-FBB91D7AA5D1}"/>
                        </a:ext>
                      </a:extLst>
                    </p:cNvPr>
                    <p:cNvSpPr/>
                    <p:nvPr/>
                  </p:nvSpPr>
                  <p:spPr>
                    <a:xfrm>
                      <a:off x="11672570" y="229809"/>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97" name="Freeform 1296">
                      <a:extLst>
                        <a:ext uri="{FF2B5EF4-FFF2-40B4-BE49-F238E27FC236}">
                          <a16:creationId xmlns:a16="http://schemas.microsoft.com/office/drawing/2014/main" id="{6D252EEE-12E0-2CF4-71C9-DE4ECF386525}"/>
                        </a:ext>
                      </a:extLst>
                    </p:cNvPr>
                    <p:cNvSpPr/>
                    <p:nvPr/>
                  </p:nvSpPr>
                  <p:spPr>
                    <a:xfrm>
                      <a:off x="11704003" y="197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298" name="Graphic 19">
                    <a:extLst>
                      <a:ext uri="{FF2B5EF4-FFF2-40B4-BE49-F238E27FC236}">
                        <a16:creationId xmlns:a16="http://schemas.microsoft.com/office/drawing/2014/main" id="{B65E8D31-8857-9DCA-1660-6204C4939D5C}"/>
                      </a:ext>
                    </a:extLst>
                  </p:cNvPr>
                  <p:cNvGrpSpPr/>
                  <p:nvPr/>
                </p:nvGrpSpPr>
                <p:grpSpPr>
                  <a:xfrm>
                    <a:off x="11676380" y="197465"/>
                    <a:ext cx="62865" cy="63737"/>
                    <a:chOff x="11676380" y="197465"/>
                    <a:chExt cx="62865" cy="63737"/>
                  </a:xfrm>
                </p:grpSpPr>
                <p:sp>
                  <p:nvSpPr>
                    <p:cNvPr id="1299" name="Freeform 1298">
                      <a:extLst>
                        <a:ext uri="{FF2B5EF4-FFF2-40B4-BE49-F238E27FC236}">
                          <a16:creationId xmlns:a16="http://schemas.microsoft.com/office/drawing/2014/main" id="{AA51C1B8-F7D4-C554-CCAF-DA91499D21A8}"/>
                        </a:ext>
                      </a:extLst>
                    </p:cNvPr>
                    <p:cNvSpPr/>
                    <p:nvPr/>
                  </p:nvSpPr>
                  <p:spPr>
                    <a:xfrm>
                      <a:off x="11676380" y="229809"/>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00" name="Freeform 1299">
                      <a:extLst>
                        <a:ext uri="{FF2B5EF4-FFF2-40B4-BE49-F238E27FC236}">
                          <a16:creationId xmlns:a16="http://schemas.microsoft.com/office/drawing/2014/main" id="{12265CE0-F299-2867-32B1-660CB2859628}"/>
                        </a:ext>
                      </a:extLst>
                    </p:cNvPr>
                    <p:cNvSpPr/>
                    <p:nvPr/>
                  </p:nvSpPr>
                  <p:spPr>
                    <a:xfrm>
                      <a:off x="11707813" y="19746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01" name="Graphic 19">
                    <a:extLst>
                      <a:ext uri="{FF2B5EF4-FFF2-40B4-BE49-F238E27FC236}">
                        <a16:creationId xmlns:a16="http://schemas.microsoft.com/office/drawing/2014/main" id="{D5C3D316-30E7-2EBF-8C11-D269EB52156D}"/>
                      </a:ext>
                    </a:extLst>
                  </p:cNvPr>
                  <p:cNvGrpSpPr/>
                  <p:nvPr/>
                </p:nvGrpSpPr>
                <p:grpSpPr>
                  <a:xfrm>
                    <a:off x="11746865" y="207929"/>
                    <a:ext cx="62864" cy="62786"/>
                    <a:chOff x="11746865" y="207929"/>
                    <a:chExt cx="62864" cy="62786"/>
                  </a:xfrm>
                </p:grpSpPr>
                <p:sp>
                  <p:nvSpPr>
                    <p:cNvPr id="1302" name="Freeform 1301">
                      <a:extLst>
                        <a:ext uri="{FF2B5EF4-FFF2-40B4-BE49-F238E27FC236}">
                          <a16:creationId xmlns:a16="http://schemas.microsoft.com/office/drawing/2014/main" id="{1F646F36-8EB4-8ED8-96C8-B0C99F87296F}"/>
                        </a:ext>
                      </a:extLst>
                    </p:cNvPr>
                    <p:cNvSpPr/>
                    <p:nvPr/>
                  </p:nvSpPr>
                  <p:spPr>
                    <a:xfrm>
                      <a:off x="11746865" y="239322"/>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03" name="Freeform 1302">
                      <a:extLst>
                        <a:ext uri="{FF2B5EF4-FFF2-40B4-BE49-F238E27FC236}">
                          <a16:creationId xmlns:a16="http://schemas.microsoft.com/office/drawing/2014/main" id="{57AEC7E5-3C90-9A25-028A-51C91FF4844C}"/>
                        </a:ext>
                      </a:extLst>
                    </p:cNvPr>
                    <p:cNvSpPr/>
                    <p:nvPr/>
                  </p:nvSpPr>
                  <p:spPr>
                    <a:xfrm>
                      <a:off x="11778298" y="20792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04" name="Graphic 19">
                    <a:extLst>
                      <a:ext uri="{FF2B5EF4-FFF2-40B4-BE49-F238E27FC236}">
                        <a16:creationId xmlns:a16="http://schemas.microsoft.com/office/drawing/2014/main" id="{8DF04573-0DBE-6D80-24BC-FD691742EB24}"/>
                      </a:ext>
                    </a:extLst>
                  </p:cNvPr>
                  <p:cNvGrpSpPr/>
                  <p:nvPr/>
                </p:nvGrpSpPr>
                <p:grpSpPr>
                  <a:xfrm>
                    <a:off x="11919268" y="257397"/>
                    <a:ext cx="63817" cy="62786"/>
                    <a:chOff x="11919268" y="257397"/>
                    <a:chExt cx="63817" cy="62786"/>
                  </a:xfrm>
                </p:grpSpPr>
                <p:sp>
                  <p:nvSpPr>
                    <p:cNvPr id="1305" name="Freeform 1304">
                      <a:extLst>
                        <a:ext uri="{FF2B5EF4-FFF2-40B4-BE49-F238E27FC236}">
                          <a16:creationId xmlns:a16="http://schemas.microsoft.com/office/drawing/2014/main" id="{2EEC6EE2-11A5-794C-3DC5-5A3AE8002BC5}"/>
                        </a:ext>
                      </a:extLst>
                    </p:cNvPr>
                    <p:cNvSpPr/>
                    <p:nvPr/>
                  </p:nvSpPr>
                  <p:spPr>
                    <a:xfrm>
                      <a:off x="11919268" y="288791"/>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06" name="Freeform 1305">
                      <a:extLst>
                        <a:ext uri="{FF2B5EF4-FFF2-40B4-BE49-F238E27FC236}">
                          <a16:creationId xmlns:a16="http://schemas.microsoft.com/office/drawing/2014/main" id="{9673C6D5-1032-8E62-5E19-6672AAE80342}"/>
                        </a:ext>
                      </a:extLst>
                    </p:cNvPr>
                    <p:cNvSpPr/>
                    <p:nvPr/>
                  </p:nvSpPr>
                  <p:spPr>
                    <a:xfrm>
                      <a:off x="11950700" y="2573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07" name="Graphic 19">
                    <a:extLst>
                      <a:ext uri="{FF2B5EF4-FFF2-40B4-BE49-F238E27FC236}">
                        <a16:creationId xmlns:a16="http://schemas.microsoft.com/office/drawing/2014/main" id="{435233AF-7223-8AA2-9005-17390E6EFB76}"/>
                      </a:ext>
                    </a:extLst>
                  </p:cNvPr>
                  <p:cNvGrpSpPr/>
                  <p:nvPr/>
                </p:nvGrpSpPr>
                <p:grpSpPr>
                  <a:xfrm>
                    <a:off x="11922125" y="257397"/>
                    <a:ext cx="63817" cy="62786"/>
                    <a:chOff x="11922125" y="257397"/>
                    <a:chExt cx="63817" cy="62786"/>
                  </a:xfrm>
                </p:grpSpPr>
                <p:sp>
                  <p:nvSpPr>
                    <p:cNvPr id="1308" name="Freeform 1307">
                      <a:extLst>
                        <a:ext uri="{FF2B5EF4-FFF2-40B4-BE49-F238E27FC236}">
                          <a16:creationId xmlns:a16="http://schemas.microsoft.com/office/drawing/2014/main" id="{1C81549D-E9B8-0208-FBAB-3E83F689352B}"/>
                        </a:ext>
                      </a:extLst>
                    </p:cNvPr>
                    <p:cNvSpPr/>
                    <p:nvPr/>
                  </p:nvSpPr>
                  <p:spPr>
                    <a:xfrm>
                      <a:off x="11922125" y="288791"/>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09" name="Freeform 1308">
                      <a:extLst>
                        <a:ext uri="{FF2B5EF4-FFF2-40B4-BE49-F238E27FC236}">
                          <a16:creationId xmlns:a16="http://schemas.microsoft.com/office/drawing/2014/main" id="{9F8E6B34-C62E-3D6D-0895-7F0456BFB230}"/>
                        </a:ext>
                      </a:extLst>
                    </p:cNvPr>
                    <p:cNvSpPr/>
                    <p:nvPr/>
                  </p:nvSpPr>
                  <p:spPr>
                    <a:xfrm>
                      <a:off x="11953558" y="257397"/>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0" name="Graphic 19">
                    <a:extLst>
                      <a:ext uri="{FF2B5EF4-FFF2-40B4-BE49-F238E27FC236}">
                        <a16:creationId xmlns:a16="http://schemas.microsoft.com/office/drawing/2014/main" id="{7243763F-5B49-9DC9-925C-CD99C3E2C23D}"/>
                      </a:ext>
                    </a:extLst>
                  </p:cNvPr>
                  <p:cNvGrpSpPr/>
                  <p:nvPr/>
                </p:nvGrpSpPr>
                <p:grpSpPr>
                  <a:xfrm>
                    <a:off x="12050713" y="265008"/>
                    <a:ext cx="62865" cy="63737"/>
                    <a:chOff x="12050713" y="265008"/>
                    <a:chExt cx="62865" cy="63737"/>
                  </a:xfrm>
                </p:grpSpPr>
                <p:sp>
                  <p:nvSpPr>
                    <p:cNvPr id="1311" name="Freeform 1310">
                      <a:extLst>
                        <a:ext uri="{FF2B5EF4-FFF2-40B4-BE49-F238E27FC236}">
                          <a16:creationId xmlns:a16="http://schemas.microsoft.com/office/drawing/2014/main" id="{D84F58BF-730E-ECBC-8E8E-30CCD19A64D6}"/>
                        </a:ext>
                      </a:extLst>
                    </p:cNvPr>
                    <p:cNvSpPr/>
                    <p:nvPr/>
                  </p:nvSpPr>
                  <p:spPr>
                    <a:xfrm>
                      <a:off x="12050713" y="29735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12" name="Freeform 1311">
                      <a:extLst>
                        <a:ext uri="{FF2B5EF4-FFF2-40B4-BE49-F238E27FC236}">
                          <a16:creationId xmlns:a16="http://schemas.microsoft.com/office/drawing/2014/main" id="{2618524B-8906-7231-6CE5-DD9C07E0E0E7}"/>
                        </a:ext>
                      </a:extLst>
                    </p:cNvPr>
                    <p:cNvSpPr/>
                    <p:nvPr/>
                  </p:nvSpPr>
                  <p:spPr>
                    <a:xfrm>
                      <a:off x="12082145" y="265008"/>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3" name="Graphic 19">
                    <a:extLst>
                      <a:ext uri="{FF2B5EF4-FFF2-40B4-BE49-F238E27FC236}">
                        <a16:creationId xmlns:a16="http://schemas.microsoft.com/office/drawing/2014/main" id="{5B94B542-67A3-7FA1-35E3-336E6FC6D093}"/>
                      </a:ext>
                    </a:extLst>
                  </p:cNvPr>
                  <p:cNvGrpSpPr/>
                  <p:nvPr/>
                </p:nvGrpSpPr>
                <p:grpSpPr>
                  <a:xfrm>
                    <a:off x="12075478" y="279277"/>
                    <a:ext cx="62864" cy="63737"/>
                    <a:chOff x="12075478" y="279277"/>
                    <a:chExt cx="62864" cy="63737"/>
                  </a:xfrm>
                </p:grpSpPr>
                <p:sp>
                  <p:nvSpPr>
                    <p:cNvPr id="1314" name="Freeform 1313">
                      <a:extLst>
                        <a:ext uri="{FF2B5EF4-FFF2-40B4-BE49-F238E27FC236}">
                          <a16:creationId xmlns:a16="http://schemas.microsoft.com/office/drawing/2014/main" id="{EFCFA088-5B60-B1B8-1BB2-0F392E5B774B}"/>
                        </a:ext>
                      </a:extLst>
                    </p:cNvPr>
                    <p:cNvSpPr/>
                    <p:nvPr/>
                  </p:nvSpPr>
                  <p:spPr>
                    <a:xfrm>
                      <a:off x="12075478" y="311622"/>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15" name="Freeform 1314">
                      <a:extLst>
                        <a:ext uri="{FF2B5EF4-FFF2-40B4-BE49-F238E27FC236}">
                          <a16:creationId xmlns:a16="http://schemas.microsoft.com/office/drawing/2014/main" id="{5E3C6308-57A0-4258-3BE5-8B8A787E86AB}"/>
                        </a:ext>
                      </a:extLst>
                    </p:cNvPr>
                    <p:cNvSpPr/>
                    <p:nvPr/>
                  </p:nvSpPr>
                  <p:spPr>
                    <a:xfrm>
                      <a:off x="12106910" y="279277"/>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6" name="Graphic 19">
                    <a:extLst>
                      <a:ext uri="{FF2B5EF4-FFF2-40B4-BE49-F238E27FC236}">
                        <a16:creationId xmlns:a16="http://schemas.microsoft.com/office/drawing/2014/main" id="{889FBC99-27C3-C19B-0B76-85BE0E150789}"/>
                      </a:ext>
                    </a:extLst>
                  </p:cNvPr>
                  <p:cNvGrpSpPr/>
                  <p:nvPr/>
                </p:nvGrpSpPr>
                <p:grpSpPr>
                  <a:xfrm>
                    <a:off x="12078335" y="280229"/>
                    <a:ext cx="63817" cy="62786"/>
                    <a:chOff x="12078335" y="280229"/>
                    <a:chExt cx="63817" cy="62786"/>
                  </a:xfrm>
                </p:grpSpPr>
                <p:sp>
                  <p:nvSpPr>
                    <p:cNvPr id="1317" name="Freeform 1316">
                      <a:extLst>
                        <a:ext uri="{FF2B5EF4-FFF2-40B4-BE49-F238E27FC236}">
                          <a16:creationId xmlns:a16="http://schemas.microsoft.com/office/drawing/2014/main" id="{8E135DD1-BC96-5805-694E-46B39A9FA5C8}"/>
                        </a:ext>
                      </a:extLst>
                    </p:cNvPr>
                    <p:cNvSpPr/>
                    <p:nvPr/>
                  </p:nvSpPr>
                  <p:spPr>
                    <a:xfrm>
                      <a:off x="12078335" y="311622"/>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18" name="Freeform 1317">
                      <a:extLst>
                        <a:ext uri="{FF2B5EF4-FFF2-40B4-BE49-F238E27FC236}">
                          <a16:creationId xmlns:a16="http://schemas.microsoft.com/office/drawing/2014/main" id="{E7F2872C-7E09-8B88-0D8B-F1277C4DE8BF}"/>
                        </a:ext>
                      </a:extLst>
                    </p:cNvPr>
                    <p:cNvSpPr/>
                    <p:nvPr/>
                  </p:nvSpPr>
                  <p:spPr>
                    <a:xfrm>
                      <a:off x="12110720" y="28022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19" name="Graphic 19">
                    <a:extLst>
                      <a:ext uri="{FF2B5EF4-FFF2-40B4-BE49-F238E27FC236}">
                        <a16:creationId xmlns:a16="http://schemas.microsoft.com/office/drawing/2014/main" id="{3B918C02-F507-3E44-C7C7-5F4A0039E49E}"/>
                      </a:ext>
                    </a:extLst>
                  </p:cNvPr>
                  <p:cNvGrpSpPr/>
                  <p:nvPr/>
                </p:nvGrpSpPr>
                <p:grpSpPr>
                  <a:xfrm>
                    <a:off x="12375515" y="344918"/>
                    <a:ext cx="62864" cy="62786"/>
                    <a:chOff x="12375515" y="344918"/>
                    <a:chExt cx="62864" cy="62786"/>
                  </a:xfrm>
                </p:grpSpPr>
                <p:sp>
                  <p:nvSpPr>
                    <p:cNvPr id="1320" name="Freeform 1319">
                      <a:extLst>
                        <a:ext uri="{FF2B5EF4-FFF2-40B4-BE49-F238E27FC236}">
                          <a16:creationId xmlns:a16="http://schemas.microsoft.com/office/drawing/2014/main" id="{204579B1-59DE-927C-4640-5C718197ED74}"/>
                        </a:ext>
                      </a:extLst>
                    </p:cNvPr>
                    <p:cNvSpPr/>
                    <p:nvPr/>
                  </p:nvSpPr>
                  <p:spPr>
                    <a:xfrm>
                      <a:off x="12375515" y="376311"/>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21" name="Freeform 1320">
                      <a:extLst>
                        <a:ext uri="{FF2B5EF4-FFF2-40B4-BE49-F238E27FC236}">
                          <a16:creationId xmlns:a16="http://schemas.microsoft.com/office/drawing/2014/main" id="{6CFBB8ED-43D1-1BAD-2ECE-C6DFD14988EA}"/>
                        </a:ext>
                      </a:extLst>
                    </p:cNvPr>
                    <p:cNvSpPr/>
                    <p:nvPr/>
                  </p:nvSpPr>
                  <p:spPr>
                    <a:xfrm>
                      <a:off x="12406948" y="344918"/>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2" name="Graphic 19">
                    <a:extLst>
                      <a:ext uri="{FF2B5EF4-FFF2-40B4-BE49-F238E27FC236}">
                        <a16:creationId xmlns:a16="http://schemas.microsoft.com/office/drawing/2014/main" id="{2F9DB31B-5F5F-83F6-FA8C-2F1434181E1E}"/>
                      </a:ext>
                    </a:extLst>
                  </p:cNvPr>
                  <p:cNvGrpSpPr/>
                  <p:nvPr/>
                </p:nvGrpSpPr>
                <p:grpSpPr>
                  <a:xfrm>
                    <a:off x="12380278" y="344918"/>
                    <a:ext cx="63817" cy="62786"/>
                    <a:chOff x="12380278" y="344918"/>
                    <a:chExt cx="63817" cy="62786"/>
                  </a:xfrm>
                </p:grpSpPr>
                <p:sp>
                  <p:nvSpPr>
                    <p:cNvPr id="1323" name="Freeform 1322">
                      <a:extLst>
                        <a:ext uri="{FF2B5EF4-FFF2-40B4-BE49-F238E27FC236}">
                          <a16:creationId xmlns:a16="http://schemas.microsoft.com/office/drawing/2014/main" id="{7D020A6E-431A-59FF-C4DC-92C540B3A2F3}"/>
                        </a:ext>
                      </a:extLst>
                    </p:cNvPr>
                    <p:cNvSpPr/>
                    <p:nvPr/>
                  </p:nvSpPr>
                  <p:spPr>
                    <a:xfrm>
                      <a:off x="12380278" y="376311"/>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24" name="Freeform 1323">
                      <a:extLst>
                        <a:ext uri="{FF2B5EF4-FFF2-40B4-BE49-F238E27FC236}">
                          <a16:creationId xmlns:a16="http://schemas.microsoft.com/office/drawing/2014/main" id="{89387174-66F9-B739-F8B8-5FD563BFC4A6}"/>
                        </a:ext>
                      </a:extLst>
                    </p:cNvPr>
                    <p:cNvSpPr/>
                    <p:nvPr/>
                  </p:nvSpPr>
                  <p:spPr>
                    <a:xfrm>
                      <a:off x="12412663" y="344918"/>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5" name="Graphic 19">
                    <a:extLst>
                      <a:ext uri="{FF2B5EF4-FFF2-40B4-BE49-F238E27FC236}">
                        <a16:creationId xmlns:a16="http://schemas.microsoft.com/office/drawing/2014/main" id="{5F2AF918-CF23-C940-C91C-A6462AE43499}"/>
                      </a:ext>
                    </a:extLst>
                  </p:cNvPr>
                  <p:cNvGrpSpPr/>
                  <p:nvPr/>
                </p:nvGrpSpPr>
                <p:grpSpPr>
                  <a:xfrm>
                    <a:off x="13002260" y="434341"/>
                    <a:ext cx="63817" cy="62786"/>
                    <a:chOff x="13002260" y="434341"/>
                    <a:chExt cx="63817" cy="62786"/>
                  </a:xfrm>
                </p:grpSpPr>
                <p:sp>
                  <p:nvSpPr>
                    <p:cNvPr id="1326" name="Freeform 1325">
                      <a:extLst>
                        <a:ext uri="{FF2B5EF4-FFF2-40B4-BE49-F238E27FC236}">
                          <a16:creationId xmlns:a16="http://schemas.microsoft.com/office/drawing/2014/main" id="{4ABAC356-323C-0ACB-4607-1DCDE70BBA5F}"/>
                        </a:ext>
                      </a:extLst>
                    </p:cNvPr>
                    <p:cNvSpPr/>
                    <p:nvPr/>
                  </p:nvSpPr>
                  <p:spPr>
                    <a:xfrm>
                      <a:off x="13002260" y="46573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27" name="Freeform 1326">
                      <a:extLst>
                        <a:ext uri="{FF2B5EF4-FFF2-40B4-BE49-F238E27FC236}">
                          <a16:creationId xmlns:a16="http://schemas.microsoft.com/office/drawing/2014/main" id="{226CE9F2-D66C-8706-8B4E-FE811B27F512}"/>
                        </a:ext>
                      </a:extLst>
                    </p:cNvPr>
                    <p:cNvSpPr/>
                    <p:nvPr/>
                  </p:nvSpPr>
                  <p:spPr>
                    <a:xfrm>
                      <a:off x="13033693" y="434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28" name="Graphic 19">
                    <a:extLst>
                      <a:ext uri="{FF2B5EF4-FFF2-40B4-BE49-F238E27FC236}">
                        <a16:creationId xmlns:a16="http://schemas.microsoft.com/office/drawing/2014/main" id="{E6CA4D4A-C55F-A7D4-31E1-CC052F8331F3}"/>
                      </a:ext>
                    </a:extLst>
                  </p:cNvPr>
                  <p:cNvGrpSpPr/>
                  <p:nvPr/>
                </p:nvGrpSpPr>
                <p:grpSpPr>
                  <a:xfrm>
                    <a:off x="13004165" y="434341"/>
                    <a:ext cx="63817" cy="62786"/>
                    <a:chOff x="13004165" y="434341"/>
                    <a:chExt cx="63817" cy="62786"/>
                  </a:xfrm>
                </p:grpSpPr>
                <p:sp>
                  <p:nvSpPr>
                    <p:cNvPr id="1329" name="Freeform 1328">
                      <a:extLst>
                        <a:ext uri="{FF2B5EF4-FFF2-40B4-BE49-F238E27FC236}">
                          <a16:creationId xmlns:a16="http://schemas.microsoft.com/office/drawing/2014/main" id="{B190D3A5-5086-8985-43D1-D770E2543DD2}"/>
                        </a:ext>
                      </a:extLst>
                    </p:cNvPr>
                    <p:cNvSpPr/>
                    <p:nvPr/>
                  </p:nvSpPr>
                  <p:spPr>
                    <a:xfrm>
                      <a:off x="13004165" y="465734"/>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30" name="Freeform 1329">
                      <a:extLst>
                        <a:ext uri="{FF2B5EF4-FFF2-40B4-BE49-F238E27FC236}">
                          <a16:creationId xmlns:a16="http://schemas.microsoft.com/office/drawing/2014/main" id="{E5B9D26C-3E11-89C6-EE2A-834EB0263226}"/>
                        </a:ext>
                      </a:extLst>
                    </p:cNvPr>
                    <p:cNvSpPr/>
                    <p:nvPr/>
                  </p:nvSpPr>
                  <p:spPr>
                    <a:xfrm>
                      <a:off x="13035598" y="434341"/>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31" name="Graphic 19">
                    <a:extLst>
                      <a:ext uri="{FF2B5EF4-FFF2-40B4-BE49-F238E27FC236}">
                        <a16:creationId xmlns:a16="http://schemas.microsoft.com/office/drawing/2014/main" id="{F65AC498-9354-B617-5EF3-BC554476FB98}"/>
                      </a:ext>
                    </a:extLst>
                  </p:cNvPr>
                  <p:cNvGrpSpPr/>
                  <p:nvPr/>
                </p:nvGrpSpPr>
                <p:grpSpPr>
                  <a:xfrm>
                    <a:off x="13082270" y="458124"/>
                    <a:ext cx="62864" cy="62786"/>
                    <a:chOff x="13082270" y="458124"/>
                    <a:chExt cx="62864" cy="62786"/>
                  </a:xfrm>
                </p:grpSpPr>
                <p:sp>
                  <p:nvSpPr>
                    <p:cNvPr id="1332" name="Freeform 1331">
                      <a:extLst>
                        <a:ext uri="{FF2B5EF4-FFF2-40B4-BE49-F238E27FC236}">
                          <a16:creationId xmlns:a16="http://schemas.microsoft.com/office/drawing/2014/main" id="{565F4559-B70B-0A4B-77FE-E20EF888AABE}"/>
                        </a:ext>
                      </a:extLst>
                    </p:cNvPr>
                    <p:cNvSpPr/>
                    <p:nvPr/>
                  </p:nvSpPr>
                  <p:spPr>
                    <a:xfrm>
                      <a:off x="13082270" y="48951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33" name="Freeform 1332">
                      <a:extLst>
                        <a:ext uri="{FF2B5EF4-FFF2-40B4-BE49-F238E27FC236}">
                          <a16:creationId xmlns:a16="http://schemas.microsoft.com/office/drawing/2014/main" id="{572D1747-5A0A-57B9-CD49-1A11D99437D4}"/>
                        </a:ext>
                      </a:extLst>
                    </p:cNvPr>
                    <p:cNvSpPr/>
                    <p:nvPr/>
                  </p:nvSpPr>
                  <p:spPr>
                    <a:xfrm>
                      <a:off x="13113703" y="458124"/>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34" name="Graphic 19">
                    <a:extLst>
                      <a:ext uri="{FF2B5EF4-FFF2-40B4-BE49-F238E27FC236}">
                        <a16:creationId xmlns:a16="http://schemas.microsoft.com/office/drawing/2014/main" id="{0BFC4DBD-30D5-F053-10BB-200C283871DF}"/>
                      </a:ext>
                    </a:extLst>
                  </p:cNvPr>
                  <p:cNvGrpSpPr/>
                  <p:nvPr/>
                </p:nvGrpSpPr>
                <p:grpSpPr>
                  <a:xfrm>
                    <a:off x="13136563" y="471442"/>
                    <a:ext cx="63817" cy="62786"/>
                    <a:chOff x="13136563" y="471442"/>
                    <a:chExt cx="63817" cy="62786"/>
                  </a:xfrm>
                </p:grpSpPr>
                <p:sp>
                  <p:nvSpPr>
                    <p:cNvPr id="1335" name="Freeform 1334">
                      <a:extLst>
                        <a:ext uri="{FF2B5EF4-FFF2-40B4-BE49-F238E27FC236}">
                          <a16:creationId xmlns:a16="http://schemas.microsoft.com/office/drawing/2014/main" id="{C13E476B-9860-6DD3-49AB-D32A2A53A554}"/>
                        </a:ext>
                      </a:extLst>
                    </p:cNvPr>
                    <p:cNvSpPr/>
                    <p:nvPr/>
                  </p:nvSpPr>
                  <p:spPr>
                    <a:xfrm>
                      <a:off x="13136563" y="502835"/>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36" name="Freeform 1335">
                      <a:extLst>
                        <a:ext uri="{FF2B5EF4-FFF2-40B4-BE49-F238E27FC236}">
                          <a16:creationId xmlns:a16="http://schemas.microsoft.com/office/drawing/2014/main" id="{16EBA6F4-4053-7685-D5E9-4FAEBDC1E1BE}"/>
                        </a:ext>
                      </a:extLst>
                    </p:cNvPr>
                    <p:cNvSpPr/>
                    <p:nvPr/>
                  </p:nvSpPr>
                  <p:spPr>
                    <a:xfrm>
                      <a:off x="13168948" y="471442"/>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37" name="Graphic 19">
                    <a:extLst>
                      <a:ext uri="{FF2B5EF4-FFF2-40B4-BE49-F238E27FC236}">
                        <a16:creationId xmlns:a16="http://schemas.microsoft.com/office/drawing/2014/main" id="{F39FD90D-EB9A-9CC3-D7E0-9AAEA6FDD297}"/>
                      </a:ext>
                    </a:extLst>
                  </p:cNvPr>
                  <p:cNvGrpSpPr/>
                  <p:nvPr/>
                </p:nvGrpSpPr>
                <p:grpSpPr>
                  <a:xfrm>
                    <a:off x="13143230" y="477150"/>
                    <a:ext cx="62865" cy="63737"/>
                    <a:chOff x="13143230" y="477150"/>
                    <a:chExt cx="62865" cy="63737"/>
                  </a:xfrm>
                </p:grpSpPr>
                <p:sp>
                  <p:nvSpPr>
                    <p:cNvPr id="1338" name="Freeform 1337">
                      <a:extLst>
                        <a:ext uri="{FF2B5EF4-FFF2-40B4-BE49-F238E27FC236}">
                          <a16:creationId xmlns:a16="http://schemas.microsoft.com/office/drawing/2014/main" id="{2C3BC705-C791-F95A-7DEF-A58269EC5896}"/>
                        </a:ext>
                      </a:extLst>
                    </p:cNvPr>
                    <p:cNvSpPr/>
                    <p:nvPr/>
                  </p:nvSpPr>
                  <p:spPr>
                    <a:xfrm>
                      <a:off x="13143230" y="509495"/>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39" name="Freeform 1338">
                      <a:extLst>
                        <a:ext uri="{FF2B5EF4-FFF2-40B4-BE49-F238E27FC236}">
                          <a16:creationId xmlns:a16="http://schemas.microsoft.com/office/drawing/2014/main" id="{0D24FA03-1B91-6258-AD07-484D3E06DF9D}"/>
                        </a:ext>
                      </a:extLst>
                    </p:cNvPr>
                    <p:cNvSpPr/>
                    <p:nvPr/>
                  </p:nvSpPr>
                  <p:spPr>
                    <a:xfrm>
                      <a:off x="13174663" y="4771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40" name="Graphic 19">
                    <a:extLst>
                      <a:ext uri="{FF2B5EF4-FFF2-40B4-BE49-F238E27FC236}">
                        <a16:creationId xmlns:a16="http://schemas.microsoft.com/office/drawing/2014/main" id="{5895A1CF-33AC-AD05-FB7D-FB0041911389}"/>
                      </a:ext>
                    </a:extLst>
                  </p:cNvPr>
                  <p:cNvGrpSpPr/>
                  <p:nvPr/>
                </p:nvGrpSpPr>
                <p:grpSpPr>
                  <a:xfrm>
                    <a:off x="13143230" y="487614"/>
                    <a:ext cx="63817" cy="62786"/>
                    <a:chOff x="13143230" y="487614"/>
                    <a:chExt cx="63817" cy="62786"/>
                  </a:xfrm>
                </p:grpSpPr>
                <p:sp>
                  <p:nvSpPr>
                    <p:cNvPr id="1341" name="Freeform 1340">
                      <a:extLst>
                        <a:ext uri="{FF2B5EF4-FFF2-40B4-BE49-F238E27FC236}">
                          <a16:creationId xmlns:a16="http://schemas.microsoft.com/office/drawing/2014/main" id="{5436CD94-DCF3-8E7E-FD6F-36FEE6F7AC27}"/>
                        </a:ext>
                      </a:extLst>
                    </p:cNvPr>
                    <p:cNvSpPr/>
                    <p:nvPr/>
                  </p:nvSpPr>
                  <p:spPr>
                    <a:xfrm>
                      <a:off x="13143230" y="51900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42" name="Freeform 1341">
                      <a:extLst>
                        <a:ext uri="{FF2B5EF4-FFF2-40B4-BE49-F238E27FC236}">
                          <a16:creationId xmlns:a16="http://schemas.microsoft.com/office/drawing/2014/main" id="{47002741-2C9A-AF36-25A6-BB878C840960}"/>
                        </a:ext>
                      </a:extLst>
                    </p:cNvPr>
                    <p:cNvSpPr/>
                    <p:nvPr/>
                  </p:nvSpPr>
                  <p:spPr>
                    <a:xfrm>
                      <a:off x="13174663" y="487614"/>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43" name="Graphic 19">
                    <a:extLst>
                      <a:ext uri="{FF2B5EF4-FFF2-40B4-BE49-F238E27FC236}">
                        <a16:creationId xmlns:a16="http://schemas.microsoft.com/office/drawing/2014/main" id="{85B9655F-CB0D-CB01-ABB9-E560E88DFAB0}"/>
                      </a:ext>
                    </a:extLst>
                  </p:cNvPr>
                  <p:cNvGrpSpPr/>
                  <p:nvPr/>
                </p:nvGrpSpPr>
                <p:grpSpPr>
                  <a:xfrm>
                    <a:off x="13148945" y="487614"/>
                    <a:ext cx="63817" cy="62786"/>
                    <a:chOff x="13148945" y="487614"/>
                    <a:chExt cx="63817" cy="62786"/>
                  </a:xfrm>
                </p:grpSpPr>
                <p:sp>
                  <p:nvSpPr>
                    <p:cNvPr id="1344" name="Freeform 1343">
                      <a:extLst>
                        <a:ext uri="{FF2B5EF4-FFF2-40B4-BE49-F238E27FC236}">
                          <a16:creationId xmlns:a16="http://schemas.microsoft.com/office/drawing/2014/main" id="{230F9A81-288C-C1B4-EF3E-24A5CE2501EB}"/>
                        </a:ext>
                      </a:extLst>
                    </p:cNvPr>
                    <p:cNvSpPr/>
                    <p:nvPr/>
                  </p:nvSpPr>
                  <p:spPr>
                    <a:xfrm>
                      <a:off x="13148945" y="51900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45" name="Freeform 1344">
                      <a:extLst>
                        <a:ext uri="{FF2B5EF4-FFF2-40B4-BE49-F238E27FC236}">
                          <a16:creationId xmlns:a16="http://schemas.microsoft.com/office/drawing/2014/main" id="{167C314A-C4D7-05C6-20E0-39BFC8598EE1}"/>
                        </a:ext>
                      </a:extLst>
                    </p:cNvPr>
                    <p:cNvSpPr/>
                    <p:nvPr/>
                  </p:nvSpPr>
                  <p:spPr>
                    <a:xfrm>
                      <a:off x="13180378" y="487614"/>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46" name="Graphic 19">
                    <a:extLst>
                      <a:ext uri="{FF2B5EF4-FFF2-40B4-BE49-F238E27FC236}">
                        <a16:creationId xmlns:a16="http://schemas.microsoft.com/office/drawing/2014/main" id="{A759DD43-92C7-BF9A-FEC4-631EB7F25A95}"/>
                      </a:ext>
                    </a:extLst>
                  </p:cNvPr>
                  <p:cNvGrpSpPr/>
                  <p:nvPr/>
                </p:nvGrpSpPr>
                <p:grpSpPr>
                  <a:xfrm>
                    <a:off x="13153708" y="487614"/>
                    <a:ext cx="63817" cy="62786"/>
                    <a:chOff x="13153708" y="487614"/>
                    <a:chExt cx="63817" cy="62786"/>
                  </a:xfrm>
                </p:grpSpPr>
                <p:sp>
                  <p:nvSpPr>
                    <p:cNvPr id="1347" name="Freeform 1346">
                      <a:extLst>
                        <a:ext uri="{FF2B5EF4-FFF2-40B4-BE49-F238E27FC236}">
                          <a16:creationId xmlns:a16="http://schemas.microsoft.com/office/drawing/2014/main" id="{E69DF679-07B6-4136-2940-D6572FE8FC9E}"/>
                        </a:ext>
                      </a:extLst>
                    </p:cNvPr>
                    <p:cNvSpPr/>
                    <p:nvPr/>
                  </p:nvSpPr>
                  <p:spPr>
                    <a:xfrm>
                      <a:off x="13153708" y="51900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48" name="Freeform 1347">
                      <a:extLst>
                        <a:ext uri="{FF2B5EF4-FFF2-40B4-BE49-F238E27FC236}">
                          <a16:creationId xmlns:a16="http://schemas.microsoft.com/office/drawing/2014/main" id="{284439C8-5B03-E262-92BE-2CB890DBEAAC}"/>
                        </a:ext>
                      </a:extLst>
                    </p:cNvPr>
                    <p:cNvSpPr/>
                    <p:nvPr/>
                  </p:nvSpPr>
                  <p:spPr>
                    <a:xfrm>
                      <a:off x="13185140" y="487614"/>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49" name="Graphic 19">
                    <a:extLst>
                      <a:ext uri="{FF2B5EF4-FFF2-40B4-BE49-F238E27FC236}">
                        <a16:creationId xmlns:a16="http://schemas.microsoft.com/office/drawing/2014/main" id="{E146AE76-D619-8769-8464-3422935EE04A}"/>
                      </a:ext>
                    </a:extLst>
                  </p:cNvPr>
                  <p:cNvGrpSpPr/>
                  <p:nvPr/>
                </p:nvGrpSpPr>
                <p:grpSpPr>
                  <a:xfrm>
                    <a:off x="13159423" y="487614"/>
                    <a:ext cx="63817" cy="62786"/>
                    <a:chOff x="13159423" y="487614"/>
                    <a:chExt cx="63817" cy="62786"/>
                  </a:xfrm>
                </p:grpSpPr>
                <p:sp>
                  <p:nvSpPr>
                    <p:cNvPr id="1350" name="Freeform 1349">
                      <a:extLst>
                        <a:ext uri="{FF2B5EF4-FFF2-40B4-BE49-F238E27FC236}">
                          <a16:creationId xmlns:a16="http://schemas.microsoft.com/office/drawing/2014/main" id="{4B0C7541-CEAB-226C-851C-484576D00B77}"/>
                        </a:ext>
                      </a:extLst>
                    </p:cNvPr>
                    <p:cNvSpPr/>
                    <p:nvPr/>
                  </p:nvSpPr>
                  <p:spPr>
                    <a:xfrm>
                      <a:off x="13159423" y="51900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51" name="Freeform 1350">
                      <a:extLst>
                        <a:ext uri="{FF2B5EF4-FFF2-40B4-BE49-F238E27FC236}">
                          <a16:creationId xmlns:a16="http://schemas.microsoft.com/office/drawing/2014/main" id="{705065C0-8D4B-491E-6C48-7C91D8D4BBBB}"/>
                        </a:ext>
                      </a:extLst>
                    </p:cNvPr>
                    <p:cNvSpPr/>
                    <p:nvPr/>
                  </p:nvSpPr>
                  <p:spPr>
                    <a:xfrm>
                      <a:off x="13190855" y="487614"/>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52" name="Graphic 19">
                    <a:extLst>
                      <a:ext uri="{FF2B5EF4-FFF2-40B4-BE49-F238E27FC236}">
                        <a16:creationId xmlns:a16="http://schemas.microsoft.com/office/drawing/2014/main" id="{81C9916B-6CFE-43A8-CB37-F8B34B3F8B97}"/>
                      </a:ext>
                    </a:extLst>
                  </p:cNvPr>
                  <p:cNvGrpSpPr/>
                  <p:nvPr/>
                </p:nvGrpSpPr>
                <p:grpSpPr>
                  <a:xfrm>
                    <a:off x="13165138" y="500933"/>
                    <a:ext cx="63817" cy="62786"/>
                    <a:chOff x="13165138" y="500933"/>
                    <a:chExt cx="63817" cy="62786"/>
                  </a:xfrm>
                </p:grpSpPr>
                <p:sp>
                  <p:nvSpPr>
                    <p:cNvPr id="1353" name="Freeform 1352">
                      <a:extLst>
                        <a:ext uri="{FF2B5EF4-FFF2-40B4-BE49-F238E27FC236}">
                          <a16:creationId xmlns:a16="http://schemas.microsoft.com/office/drawing/2014/main" id="{903DFD4C-09D3-7358-A709-D6C9A4D8B9AC}"/>
                        </a:ext>
                      </a:extLst>
                    </p:cNvPr>
                    <p:cNvSpPr/>
                    <p:nvPr/>
                  </p:nvSpPr>
                  <p:spPr>
                    <a:xfrm>
                      <a:off x="13165138" y="53232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54" name="Freeform 1353">
                      <a:extLst>
                        <a:ext uri="{FF2B5EF4-FFF2-40B4-BE49-F238E27FC236}">
                          <a16:creationId xmlns:a16="http://schemas.microsoft.com/office/drawing/2014/main" id="{E49E1286-EA02-CB5D-D1ED-8907390C26D7}"/>
                        </a:ext>
                      </a:extLst>
                    </p:cNvPr>
                    <p:cNvSpPr/>
                    <p:nvPr/>
                  </p:nvSpPr>
                  <p:spPr>
                    <a:xfrm>
                      <a:off x="13196570" y="50093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55" name="Graphic 19">
                    <a:extLst>
                      <a:ext uri="{FF2B5EF4-FFF2-40B4-BE49-F238E27FC236}">
                        <a16:creationId xmlns:a16="http://schemas.microsoft.com/office/drawing/2014/main" id="{E9122C86-C809-4BAC-CEDD-66E366D3934E}"/>
                      </a:ext>
                    </a:extLst>
                  </p:cNvPr>
                  <p:cNvGrpSpPr/>
                  <p:nvPr/>
                </p:nvGrpSpPr>
                <p:grpSpPr>
                  <a:xfrm>
                    <a:off x="13219430" y="516154"/>
                    <a:ext cx="62865" cy="63737"/>
                    <a:chOff x="13219430" y="516154"/>
                    <a:chExt cx="62865" cy="63737"/>
                  </a:xfrm>
                </p:grpSpPr>
                <p:sp>
                  <p:nvSpPr>
                    <p:cNvPr id="1356" name="Freeform 1355">
                      <a:extLst>
                        <a:ext uri="{FF2B5EF4-FFF2-40B4-BE49-F238E27FC236}">
                          <a16:creationId xmlns:a16="http://schemas.microsoft.com/office/drawing/2014/main" id="{4197291B-7276-5873-2DDB-6DD27BBBC69A}"/>
                        </a:ext>
                      </a:extLst>
                    </p:cNvPr>
                    <p:cNvSpPr/>
                    <p:nvPr/>
                  </p:nvSpPr>
                  <p:spPr>
                    <a:xfrm>
                      <a:off x="13219430" y="54754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57" name="Freeform 1356">
                      <a:extLst>
                        <a:ext uri="{FF2B5EF4-FFF2-40B4-BE49-F238E27FC236}">
                          <a16:creationId xmlns:a16="http://schemas.microsoft.com/office/drawing/2014/main" id="{A22DFBF4-09D8-11F7-6BB1-12013C23F85B}"/>
                        </a:ext>
                      </a:extLst>
                    </p:cNvPr>
                    <p:cNvSpPr/>
                    <p:nvPr/>
                  </p:nvSpPr>
                  <p:spPr>
                    <a:xfrm>
                      <a:off x="13250863" y="516154"/>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58" name="Graphic 19">
                    <a:extLst>
                      <a:ext uri="{FF2B5EF4-FFF2-40B4-BE49-F238E27FC236}">
                        <a16:creationId xmlns:a16="http://schemas.microsoft.com/office/drawing/2014/main" id="{F733F6F6-44A3-3B4D-CFD1-80B37E57C37E}"/>
                      </a:ext>
                    </a:extLst>
                  </p:cNvPr>
                  <p:cNvGrpSpPr/>
                  <p:nvPr/>
                </p:nvGrpSpPr>
                <p:grpSpPr>
                  <a:xfrm>
                    <a:off x="13228955" y="530423"/>
                    <a:ext cx="62865" cy="63737"/>
                    <a:chOff x="13228955" y="530423"/>
                    <a:chExt cx="62865" cy="63737"/>
                  </a:xfrm>
                </p:grpSpPr>
                <p:sp>
                  <p:nvSpPr>
                    <p:cNvPr id="1359" name="Freeform 1358">
                      <a:extLst>
                        <a:ext uri="{FF2B5EF4-FFF2-40B4-BE49-F238E27FC236}">
                          <a16:creationId xmlns:a16="http://schemas.microsoft.com/office/drawing/2014/main" id="{3A9FA338-1DD1-3502-FFCD-3388AB75D4C1}"/>
                        </a:ext>
                      </a:extLst>
                    </p:cNvPr>
                    <p:cNvSpPr/>
                    <p:nvPr/>
                  </p:nvSpPr>
                  <p:spPr>
                    <a:xfrm>
                      <a:off x="13228955" y="56181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60" name="Freeform 1359">
                      <a:extLst>
                        <a:ext uri="{FF2B5EF4-FFF2-40B4-BE49-F238E27FC236}">
                          <a16:creationId xmlns:a16="http://schemas.microsoft.com/office/drawing/2014/main" id="{31DA15B8-0391-EFD1-E7FC-4AE5F8B1C92C}"/>
                        </a:ext>
                      </a:extLst>
                    </p:cNvPr>
                    <p:cNvSpPr/>
                    <p:nvPr/>
                  </p:nvSpPr>
                  <p:spPr>
                    <a:xfrm>
                      <a:off x="13260388" y="53042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61" name="Graphic 19">
                    <a:extLst>
                      <a:ext uri="{FF2B5EF4-FFF2-40B4-BE49-F238E27FC236}">
                        <a16:creationId xmlns:a16="http://schemas.microsoft.com/office/drawing/2014/main" id="{CD675DBE-5DB3-0087-6A48-8483396A7934}"/>
                      </a:ext>
                    </a:extLst>
                  </p:cNvPr>
                  <p:cNvGrpSpPr/>
                  <p:nvPr/>
                </p:nvGrpSpPr>
                <p:grpSpPr>
                  <a:xfrm>
                    <a:off x="13231813" y="530423"/>
                    <a:ext cx="63817" cy="62786"/>
                    <a:chOff x="13231813" y="530423"/>
                    <a:chExt cx="63817" cy="62786"/>
                  </a:xfrm>
                </p:grpSpPr>
                <p:sp>
                  <p:nvSpPr>
                    <p:cNvPr id="1362" name="Freeform 1361">
                      <a:extLst>
                        <a:ext uri="{FF2B5EF4-FFF2-40B4-BE49-F238E27FC236}">
                          <a16:creationId xmlns:a16="http://schemas.microsoft.com/office/drawing/2014/main" id="{DA8B0829-33FE-2C32-A890-8BAA9987DA90}"/>
                        </a:ext>
                      </a:extLst>
                    </p:cNvPr>
                    <p:cNvSpPr/>
                    <p:nvPr/>
                  </p:nvSpPr>
                  <p:spPr>
                    <a:xfrm>
                      <a:off x="13231813" y="56181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63" name="Freeform 1362">
                      <a:extLst>
                        <a:ext uri="{FF2B5EF4-FFF2-40B4-BE49-F238E27FC236}">
                          <a16:creationId xmlns:a16="http://schemas.microsoft.com/office/drawing/2014/main" id="{EFCA1785-E727-85F1-AF52-8BFDEBDE8CB4}"/>
                        </a:ext>
                      </a:extLst>
                    </p:cNvPr>
                    <p:cNvSpPr/>
                    <p:nvPr/>
                  </p:nvSpPr>
                  <p:spPr>
                    <a:xfrm>
                      <a:off x="13264198" y="530423"/>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64" name="Graphic 19">
                    <a:extLst>
                      <a:ext uri="{FF2B5EF4-FFF2-40B4-BE49-F238E27FC236}">
                        <a16:creationId xmlns:a16="http://schemas.microsoft.com/office/drawing/2014/main" id="{E27BD5CC-FC42-92DA-F553-03ACE7392408}"/>
                      </a:ext>
                    </a:extLst>
                  </p:cNvPr>
                  <p:cNvGrpSpPr/>
                  <p:nvPr/>
                </p:nvGrpSpPr>
                <p:grpSpPr>
                  <a:xfrm>
                    <a:off x="13235623" y="530423"/>
                    <a:ext cx="63817" cy="62786"/>
                    <a:chOff x="13235623" y="530423"/>
                    <a:chExt cx="63817" cy="62786"/>
                  </a:xfrm>
                </p:grpSpPr>
                <p:sp>
                  <p:nvSpPr>
                    <p:cNvPr id="1365" name="Freeform 1364">
                      <a:extLst>
                        <a:ext uri="{FF2B5EF4-FFF2-40B4-BE49-F238E27FC236}">
                          <a16:creationId xmlns:a16="http://schemas.microsoft.com/office/drawing/2014/main" id="{6EF2FA1E-89E0-D36A-6E59-6009CDEC3294}"/>
                        </a:ext>
                      </a:extLst>
                    </p:cNvPr>
                    <p:cNvSpPr/>
                    <p:nvPr/>
                  </p:nvSpPr>
                  <p:spPr>
                    <a:xfrm>
                      <a:off x="13235623" y="56181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66" name="Freeform 1365">
                      <a:extLst>
                        <a:ext uri="{FF2B5EF4-FFF2-40B4-BE49-F238E27FC236}">
                          <a16:creationId xmlns:a16="http://schemas.microsoft.com/office/drawing/2014/main" id="{68FF0568-4AEB-6805-5847-4C784642CC5E}"/>
                        </a:ext>
                      </a:extLst>
                    </p:cNvPr>
                    <p:cNvSpPr/>
                    <p:nvPr/>
                  </p:nvSpPr>
                  <p:spPr>
                    <a:xfrm>
                      <a:off x="13267055" y="530423"/>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67" name="Graphic 19">
                    <a:extLst>
                      <a:ext uri="{FF2B5EF4-FFF2-40B4-BE49-F238E27FC236}">
                        <a16:creationId xmlns:a16="http://schemas.microsoft.com/office/drawing/2014/main" id="{6B85FDF9-6D6E-0356-ABCE-24DBFE6EFA2F}"/>
                      </a:ext>
                    </a:extLst>
                  </p:cNvPr>
                  <p:cNvGrpSpPr/>
                  <p:nvPr/>
                </p:nvGrpSpPr>
                <p:grpSpPr>
                  <a:xfrm>
                    <a:off x="13250863" y="530423"/>
                    <a:ext cx="62865" cy="62786"/>
                    <a:chOff x="13250863" y="530423"/>
                    <a:chExt cx="62865" cy="62786"/>
                  </a:xfrm>
                </p:grpSpPr>
                <p:sp>
                  <p:nvSpPr>
                    <p:cNvPr id="1368" name="Freeform 1367">
                      <a:extLst>
                        <a:ext uri="{FF2B5EF4-FFF2-40B4-BE49-F238E27FC236}">
                          <a16:creationId xmlns:a16="http://schemas.microsoft.com/office/drawing/2014/main" id="{84A57DDA-07ED-2526-2FD8-D59A5657C550}"/>
                        </a:ext>
                      </a:extLst>
                    </p:cNvPr>
                    <p:cNvSpPr/>
                    <p:nvPr/>
                  </p:nvSpPr>
                  <p:spPr>
                    <a:xfrm>
                      <a:off x="13250863" y="56181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69" name="Freeform 1368">
                      <a:extLst>
                        <a:ext uri="{FF2B5EF4-FFF2-40B4-BE49-F238E27FC236}">
                          <a16:creationId xmlns:a16="http://schemas.microsoft.com/office/drawing/2014/main" id="{BE6394C2-DD0F-50CA-30D6-BCA8B0A61093}"/>
                        </a:ext>
                      </a:extLst>
                    </p:cNvPr>
                    <p:cNvSpPr/>
                    <p:nvPr/>
                  </p:nvSpPr>
                  <p:spPr>
                    <a:xfrm>
                      <a:off x="13282295" y="530423"/>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70" name="Graphic 19">
                    <a:extLst>
                      <a:ext uri="{FF2B5EF4-FFF2-40B4-BE49-F238E27FC236}">
                        <a16:creationId xmlns:a16="http://schemas.microsoft.com/office/drawing/2014/main" id="{F4BF3D7A-CB2C-26CB-33EE-AAADA078323A}"/>
                      </a:ext>
                    </a:extLst>
                  </p:cNvPr>
                  <p:cNvGrpSpPr/>
                  <p:nvPr/>
                </p:nvGrpSpPr>
                <p:grpSpPr>
                  <a:xfrm>
                    <a:off x="13253720" y="530423"/>
                    <a:ext cx="63817" cy="62786"/>
                    <a:chOff x="13253720" y="530423"/>
                    <a:chExt cx="63817" cy="62786"/>
                  </a:xfrm>
                </p:grpSpPr>
                <p:sp>
                  <p:nvSpPr>
                    <p:cNvPr id="1371" name="Freeform 1370">
                      <a:extLst>
                        <a:ext uri="{FF2B5EF4-FFF2-40B4-BE49-F238E27FC236}">
                          <a16:creationId xmlns:a16="http://schemas.microsoft.com/office/drawing/2014/main" id="{614C317E-4E72-D0AC-7FD2-F0D0E1D0F1A6}"/>
                        </a:ext>
                      </a:extLst>
                    </p:cNvPr>
                    <p:cNvSpPr/>
                    <p:nvPr/>
                  </p:nvSpPr>
                  <p:spPr>
                    <a:xfrm>
                      <a:off x="13253720" y="56181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72" name="Freeform 1371">
                      <a:extLst>
                        <a:ext uri="{FF2B5EF4-FFF2-40B4-BE49-F238E27FC236}">
                          <a16:creationId xmlns:a16="http://schemas.microsoft.com/office/drawing/2014/main" id="{64271324-42DE-ADA6-472B-5FCBB1644B8A}"/>
                        </a:ext>
                      </a:extLst>
                    </p:cNvPr>
                    <p:cNvSpPr/>
                    <p:nvPr/>
                  </p:nvSpPr>
                  <p:spPr>
                    <a:xfrm>
                      <a:off x="13286105" y="530423"/>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73" name="Graphic 19">
                    <a:extLst>
                      <a:ext uri="{FF2B5EF4-FFF2-40B4-BE49-F238E27FC236}">
                        <a16:creationId xmlns:a16="http://schemas.microsoft.com/office/drawing/2014/main" id="{A37FC331-CA67-12C2-27FF-1869E966554D}"/>
                      </a:ext>
                    </a:extLst>
                  </p:cNvPr>
                  <p:cNvGrpSpPr/>
                  <p:nvPr/>
                </p:nvGrpSpPr>
                <p:grpSpPr>
                  <a:xfrm>
                    <a:off x="13263245" y="530423"/>
                    <a:ext cx="63817" cy="62786"/>
                    <a:chOff x="13263245" y="530423"/>
                    <a:chExt cx="63817" cy="62786"/>
                  </a:xfrm>
                </p:grpSpPr>
                <p:sp>
                  <p:nvSpPr>
                    <p:cNvPr id="1374" name="Freeform 1373">
                      <a:extLst>
                        <a:ext uri="{FF2B5EF4-FFF2-40B4-BE49-F238E27FC236}">
                          <a16:creationId xmlns:a16="http://schemas.microsoft.com/office/drawing/2014/main" id="{757F460D-91E7-8B14-9965-F0E25A328828}"/>
                        </a:ext>
                      </a:extLst>
                    </p:cNvPr>
                    <p:cNvSpPr/>
                    <p:nvPr/>
                  </p:nvSpPr>
                  <p:spPr>
                    <a:xfrm>
                      <a:off x="13263245" y="56181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75" name="Freeform 1374">
                      <a:extLst>
                        <a:ext uri="{FF2B5EF4-FFF2-40B4-BE49-F238E27FC236}">
                          <a16:creationId xmlns:a16="http://schemas.microsoft.com/office/drawing/2014/main" id="{B9E288C7-E066-A7BD-E2AA-F82DFFF5E419}"/>
                        </a:ext>
                      </a:extLst>
                    </p:cNvPr>
                    <p:cNvSpPr/>
                    <p:nvPr/>
                  </p:nvSpPr>
                  <p:spPr>
                    <a:xfrm>
                      <a:off x="13294678" y="530423"/>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76" name="Graphic 19">
                    <a:extLst>
                      <a:ext uri="{FF2B5EF4-FFF2-40B4-BE49-F238E27FC236}">
                        <a16:creationId xmlns:a16="http://schemas.microsoft.com/office/drawing/2014/main" id="{A1E539EA-C58B-B47B-CCD0-BE0298FCAC05}"/>
                      </a:ext>
                    </a:extLst>
                  </p:cNvPr>
                  <p:cNvGrpSpPr/>
                  <p:nvPr/>
                </p:nvGrpSpPr>
                <p:grpSpPr>
                  <a:xfrm>
                    <a:off x="13313728" y="530423"/>
                    <a:ext cx="62864" cy="62786"/>
                    <a:chOff x="13313728" y="530423"/>
                    <a:chExt cx="62864" cy="62786"/>
                  </a:xfrm>
                </p:grpSpPr>
                <p:sp>
                  <p:nvSpPr>
                    <p:cNvPr id="1377" name="Freeform 1376">
                      <a:extLst>
                        <a:ext uri="{FF2B5EF4-FFF2-40B4-BE49-F238E27FC236}">
                          <a16:creationId xmlns:a16="http://schemas.microsoft.com/office/drawing/2014/main" id="{F9522C36-4C82-9218-CFA3-9B456D8B279F}"/>
                        </a:ext>
                      </a:extLst>
                    </p:cNvPr>
                    <p:cNvSpPr/>
                    <p:nvPr/>
                  </p:nvSpPr>
                  <p:spPr>
                    <a:xfrm>
                      <a:off x="13313728" y="56181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78" name="Freeform 1377">
                      <a:extLst>
                        <a:ext uri="{FF2B5EF4-FFF2-40B4-BE49-F238E27FC236}">
                          <a16:creationId xmlns:a16="http://schemas.microsoft.com/office/drawing/2014/main" id="{8C52E9F1-0B7B-F33C-B5EC-1224D685EE93}"/>
                        </a:ext>
                      </a:extLst>
                    </p:cNvPr>
                    <p:cNvSpPr/>
                    <p:nvPr/>
                  </p:nvSpPr>
                  <p:spPr>
                    <a:xfrm>
                      <a:off x="13345160" y="530423"/>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79" name="Graphic 19">
                    <a:extLst>
                      <a:ext uri="{FF2B5EF4-FFF2-40B4-BE49-F238E27FC236}">
                        <a16:creationId xmlns:a16="http://schemas.microsoft.com/office/drawing/2014/main" id="{1A9BA1EF-EE64-F4EC-93AE-B33725EE606C}"/>
                      </a:ext>
                    </a:extLst>
                  </p:cNvPr>
                  <p:cNvGrpSpPr/>
                  <p:nvPr/>
                </p:nvGrpSpPr>
                <p:grpSpPr>
                  <a:xfrm>
                    <a:off x="13329920" y="530423"/>
                    <a:ext cx="62864" cy="62786"/>
                    <a:chOff x="13329920" y="530423"/>
                    <a:chExt cx="62864" cy="62786"/>
                  </a:xfrm>
                </p:grpSpPr>
                <p:sp>
                  <p:nvSpPr>
                    <p:cNvPr id="1380" name="Freeform 1379">
                      <a:extLst>
                        <a:ext uri="{FF2B5EF4-FFF2-40B4-BE49-F238E27FC236}">
                          <a16:creationId xmlns:a16="http://schemas.microsoft.com/office/drawing/2014/main" id="{DCA15214-DB91-DE2F-28A4-D3F2259A4BB4}"/>
                        </a:ext>
                      </a:extLst>
                    </p:cNvPr>
                    <p:cNvSpPr/>
                    <p:nvPr/>
                  </p:nvSpPr>
                  <p:spPr>
                    <a:xfrm>
                      <a:off x="13329920" y="56181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81" name="Freeform 1380">
                      <a:extLst>
                        <a:ext uri="{FF2B5EF4-FFF2-40B4-BE49-F238E27FC236}">
                          <a16:creationId xmlns:a16="http://schemas.microsoft.com/office/drawing/2014/main" id="{D7EC07FD-65FA-249F-227B-170C19CD0870}"/>
                        </a:ext>
                      </a:extLst>
                    </p:cNvPr>
                    <p:cNvSpPr/>
                    <p:nvPr/>
                  </p:nvSpPr>
                  <p:spPr>
                    <a:xfrm>
                      <a:off x="13361353" y="530423"/>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82" name="Graphic 19">
                    <a:extLst>
                      <a:ext uri="{FF2B5EF4-FFF2-40B4-BE49-F238E27FC236}">
                        <a16:creationId xmlns:a16="http://schemas.microsoft.com/office/drawing/2014/main" id="{5DDFEC0D-3935-D147-476F-E8E2E19C02EB}"/>
                      </a:ext>
                    </a:extLst>
                  </p:cNvPr>
                  <p:cNvGrpSpPr/>
                  <p:nvPr/>
                </p:nvGrpSpPr>
                <p:grpSpPr>
                  <a:xfrm>
                    <a:off x="13374688" y="530423"/>
                    <a:ext cx="62865" cy="62786"/>
                    <a:chOff x="13374688" y="530423"/>
                    <a:chExt cx="62865" cy="62786"/>
                  </a:xfrm>
                </p:grpSpPr>
                <p:sp>
                  <p:nvSpPr>
                    <p:cNvPr id="1383" name="Freeform 1382">
                      <a:extLst>
                        <a:ext uri="{FF2B5EF4-FFF2-40B4-BE49-F238E27FC236}">
                          <a16:creationId xmlns:a16="http://schemas.microsoft.com/office/drawing/2014/main" id="{15FC0938-31A3-B373-0DA8-5231FAF4015D}"/>
                        </a:ext>
                      </a:extLst>
                    </p:cNvPr>
                    <p:cNvSpPr/>
                    <p:nvPr/>
                  </p:nvSpPr>
                  <p:spPr>
                    <a:xfrm>
                      <a:off x="13374688" y="561817"/>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84" name="Freeform 1383">
                      <a:extLst>
                        <a:ext uri="{FF2B5EF4-FFF2-40B4-BE49-F238E27FC236}">
                          <a16:creationId xmlns:a16="http://schemas.microsoft.com/office/drawing/2014/main" id="{FEBF2B57-68B4-99EE-99DD-27BCCE226424}"/>
                        </a:ext>
                      </a:extLst>
                    </p:cNvPr>
                    <p:cNvSpPr/>
                    <p:nvPr/>
                  </p:nvSpPr>
                  <p:spPr>
                    <a:xfrm>
                      <a:off x="13406120" y="530423"/>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85" name="Graphic 19">
                    <a:extLst>
                      <a:ext uri="{FF2B5EF4-FFF2-40B4-BE49-F238E27FC236}">
                        <a16:creationId xmlns:a16="http://schemas.microsoft.com/office/drawing/2014/main" id="{0204BEB6-D55E-2E29-5FCF-481537D9B2B8}"/>
                      </a:ext>
                    </a:extLst>
                  </p:cNvPr>
                  <p:cNvGrpSpPr/>
                  <p:nvPr/>
                </p:nvGrpSpPr>
                <p:grpSpPr>
                  <a:xfrm>
                    <a:off x="13413740" y="541839"/>
                    <a:ext cx="62864" cy="62786"/>
                    <a:chOff x="13413740" y="541839"/>
                    <a:chExt cx="62864" cy="62786"/>
                  </a:xfrm>
                </p:grpSpPr>
                <p:sp>
                  <p:nvSpPr>
                    <p:cNvPr id="1386" name="Freeform 1385">
                      <a:extLst>
                        <a:ext uri="{FF2B5EF4-FFF2-40B4-BE49-F238E27FC236}">
                          <a16:creationId xmlns:a16="http://schemas.microsoft.com/office/drawing/2014/main" id="{19DA9D22-A136-0E4C-66D6-C651A65CE0AE}"/>
                        </a:ext>
                      </a:extLst>
                    </p:cNvPr>
                    <p:cNvSpPr/>
                    <p:nvPr/>
                  </p:nvSpPr>
                  <p:spPr>
                    <a:xfrm>
                      <a:off x="13413740" y="573232"/>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87" name="Freeform 1386">
                      <a:extLst>
                        <a:ext uri="{FF2B5EF4-FFF2-40B4-BE49-F238E27FC236}">
                          <a16:creationId xmlns:a16="http://schemas.microsoft.com/office/drawing/2014/main" id="{7061532C-CB18-C3FA-C132-D47032CDE070}"/>
                        </a:ext>
                      </a:extLst>
                    </p:cNvPr>
                    <p:cNvSpPr/>
                    <p:nvPr/>
                  </p:nvSpPr>
                  <p:spPr>
                    <a:xfrm>
                      <a:off x="13445173" y="54183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88" name="Graphic 19">
                    <a:extLst>
                      <a:ext uri="{FF2B5EF4-FFF2-40B4-BE49-F238E27FC236}">
                        <a16:creationId xmlns:a16="http://schemas.microsoft.com/office/drawing/2014/main" id="{E13FA117-2499-86C8-D1FE-EBD4301C5848}"/>
                      </a:ext>
                    </a:extLst>
                  </p:cNvPr>
                  <p:cNvGrpSpPr/>
                  <p:nvPr/>
                </p:nvGrpSpPr>
                <p:grpSpPr>
                  <a:xfrm>
                    <a:off x="13417550" y="541839"/>
                    <a:ext cx="63817" cy="62786"/>
                    <a:chOff x="13417550" y="541839"/>
                    <a:chExt cx="63817" cy="62786"/>
                  </a:xfrm>
                </p:grpSpPr>
                <p:sp>
                  <p:nvSpPr>
                    <p:cNvPr id="1389" name="Freeform 1388">
                      <a:extLst>
                        <a:ext uri="{FF2B5EF4-FFF2-40B4-BE49-F238E27FC236}">
                          <a16:creationId xmlns:a16="http://schemas.microsoft.com/office/drawing/2014/main" id="{9129CED2-9A7A-5E90-71ED-77A999233E2A}"/>
                        </a:ext>
                      </a:extLst>
                    </p:cNvPr>
                    <p:cNvSpPr/>
                    <p:nvPr/>
                  </p:nvSpPr>
                  <p:spPr>
                    <a:xfrm>
                      <a:off x="13417550" y="573232"/>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90" name="Freeform 1389">
                      <a:extLst>
                        <a:ext uri="{FF2B5EF4-FFF2-40B4-BE49-F238E27FC236}">
                          <a16:creationId xmlns:a16="http://schemas.microsoft.com/office/drawing/2014/main" id="{60E33F1B-31A1-68B3-CC16-74439AE89FCF}"/>
                        </a:ext>
                      </a:extLst>
                    </p:cNvPr>
                    <p:cNvSpPr/>
                    <p:nvPr/>
                  </p:nvSpPr>
                  <p:spPr>
                    <a:xfrm>
                      <a:off x="13448983" y="54183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91" name="Graphic 19">
                    <a:extLst>
                      <a:ext uri="{FF2B5EF4-FFF2-40B4-BE49-F238E27FC236}">
                        <a16:creationId xmlns:a16="http://schemas.microsoft.com/office/drawing/2014/main" id="{5EFD4BC1-CCC9-833C-599B-3EE1DCDF51F3}"/>
                      </a:ext>
                    </a:extLst>
                  </p:cNvPr>
                  <p:cNvGrpSpPr/>
                  <p:nvPr/>
                </p:nvGrpSpPr>
                <p:grpSpPr>
                  <a:xfrm>
                    <a:off x="13423265" y="541839"/>
                    <a:ext cx="63817" cy="62786"/>
                    <a:chOff x="13423265" y="541839"/>
                    <a:chExt cx="63817" cy="62786"/>
                  </a:xfrm>
                </p:grpSpPr>
                <p:sp>
                  <p:nvSpPr>
                    <p:cNvPr id="1392" name="Freeform 1391">
                      <a:extLst>
                        <a:ext uri="{FF2B5EF4-FFF2-40B4-BE49-F238E27FC236}">
                          <a16:creationId xmlns:a16="http://schemas.microsoft.com/office/drawing/2014/main" id="{C2D85C2B-7A8E-0E3D-AEE0-84E8D672FB28}"/>
                        </a:ext>
                      </a:extLst>
                    </p:cNvPr>
                    <p:cNvSpPr/>
                    <p:nvPr/>
                  </p:nvSpPr>
                  <p:spPr>
                    <a:xfrm>
                      <a:off x="13423265" y="573232"/>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93" name="Freeform 1392">
                      <a:extLst>
                        <a:ext uri="{FF2B5EF4-FFF2-40B4-BE49-F238E27FC236}">
                          <a16:creationId xmlns:a16="http://schemas.microsoft.com/office/drawing/2014/main" id="{F64B87BE-91D6-B85B-F645-F295AA106C56}"/>
                        </a:ext>
                      </a:extLst>
                    </p:cNvPr>
                    <p:cNvSpPr/>
                    <p:nvPr/>
                  </p:nvSpPr>
                  <p:spPr>
                    <a:xfrm>
                      <a:off x="13454698" y="54183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94" name="Graphic 19">
                    <a:extLst>
                      <a:ext uri="{FF2B5EF4-FFF2-40B4-BE49-F238E27FC236}">
                        <a16:creationId xmlns:a16="http://schemas.microsoft.com/office/drawing/2014/main" id="{E7B29956-792A-B6C9-62C2-23CC77E670A4}"/>
                      </a:ext>
                    </a:extLst>
                  </p:cNvPr>
                  <p:cNvGrpSpPr/>
                  <p:nvPr/>
                </p:nvGrpSpPr>
                <p:grpSpPr>
                  <a:xfrm>
                    <a:off x="13428980" y="541839"/>
                    <a:ext cx="62865" cy="62786"/>
                    <a:chOff x="13428980" y="541839"/>
                    <a:chExt cx="62865" cy="62786"/>
                  </a:xfrm>
                </p:grpSpPr>
                <p:sp>
                  <p:nvSpPr>
                    <p:cNvPr id="1395" name="Freeform 1394">
                      <a:extLst>
                        <a:ext uri="{FF2B5EF4-FFF2-40B4-BE49-F238E27FC236}">
                          <a16:creationId xmlns:a16="http://schemas.microsoft.com/office/drawing/2014/main" id="{712B6AD7-CFCD-0D36-80C4-4891AD92AE64}"/>
                        </a:ext>
                      </a:extLst>
                    </p:cNvPr>
                    <p:cNvSpPr/>
                    <p:nvPr/>
                  </p:nvSpPr>
                  <p:spPr>
                    <a:xfrm>
                      <a:off x="13428980" y="57323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96" name="Freeform 1395">
                      <a:extLst>
                        <a:ext uri="{FF2B5EF4-FFF2-40B4-BE49-F238E27FC236}">
                          <a16:creationId xmlns:a16="http://schemas.microsoft.com/office/drawing/2014/main" id="{68DBA23D-DAB3-4DA9-8AA2-C9B802A021BB}"/>
                        </a:ext>
                      </a:extLst>
                    </p:cNvPr>
                    <p:cNvSpPr/>
                    <p:nvPr/>
                  </p:nvSpPr>
                  <p:spPr>
                    <a:xfrm>
                      <a:off x="13460413" y="54183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397" name="Graphic 19">
                    <a:extLst>
                      <a:ext uri="{FF2B5EF4-FFF2-40B4-BE49-F238E27FC236}">
                        <a16:creationId xmlns:a16="http://schemas.microsoft.com/office/drawing/2014/main" id="{5BFE5241-F463-A178-6DC9-017D28BD6B42}"/>
                      </a:ext>
                    </a:extLst>
                  </p:cNvPr>
                  <p:cNvGrpSpPr/>
                  <p:nvPr/>
                </p:nvGrpSpPr>
                <p:grpSpPr>
                  <a:xfrm>
                    <a:off x="13437553" y="541839"/>
                    <a:ext cx="62864" cy="62786"/>
                    <a:chOff x="13437553" y="541839"/>
                    <a:chExt cx="62864" cy="62786"/>
                  </a:xfrm>
                </p:grpSpPr>
                <p:sp>
                  <p:nvSpPr>
                    <p:cNvPr id="1398" name="Freeform 1397">
                      <a:extLst>
                        <a:ext uri="{FF2B5EF4-FFF2-40B4-BE49-F238E27FC236}">
                          <a16:creationId xmlns:a16="http://schemas.microsoft.com/office/drawing/2014/main" id="{70906B4A-C774-7E4B-400C-2F49A389CB70}"/>
                        </a:ext>
                      </a:extLst>
                    </p:cNvPr>
                    <p:cNvSpPr/>
                    <p:nvPr/>
                  </p:nvSpPr>
                  <p:spPr>
                    <a:xfrm>
                      <a:off x="13437553" y="573232"/>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399" name="Freeform 1398">
                      <a:extLst>
                        <a:ext uri="{FF2B5EF4-FFF2-40B4-BE49-F238E27FC236}">
                          <a16:creationId xmlns:a16="http://schemas.microsoft.com/office/drawing/2014/main" id="{DD7770D9-D194-DE6F-0C1D-8AB89BEADEC2}"/>
                        </a:ext>
                      </a:extLst>
                    </p:cNvPr>
                    <p:cNvSpPr/>
                    <p:nvPr/>
                  </p:nvSpPr>
                  <p:spPr>
                    <a:xfrm>
                      <a:off x="13468985" y="54183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00" name="Graphic 19">
                    <a:extLst>
                      <a:ext uri="{FF2B5EF4-FFF2-40B4-BE49-F238E27FC236}">
                        <a16:creationId xmlns:a16="http://schemas.microsoft.com/office/drawing/2014/main" id="{26E2987D-906C-0E25-624C-8090C2186159}"/>
                      </a:ext>
                    </a:extLst>
                  </p:cNvPr>
                  <p:cNvGrpSpPr/>
                  <p:nvPr/>
                </p:nvGrpSpPr>
                <p:grpSpPr>
                  <a:xfrm>
                    <a:off x="13443268" y="541839"/>
                    <a:ext cx="62865" cy="62786"/>
                    <a:chOff x="13443268" y="541839"/>
                    <a:chExt cx="62865" cy="62786"/>
                  </a:xfrm>
                </p:grpSpPr>
                <p:sp>
                  <p:nvSpPr>
                    <p:cNvPr id="1401" name="Freeform 1400">
                      <a:extLst>
                        <a:ext uri="{FF2B5EF4-FFF2-40B4-BE49-F238E27FC236}">
                          <a16:creationId xmlns:a16="http://schemas.microsoft.com/office/drawing/2014/main" id="{68DD4691-20AD-8952-0D86-C8953D79C497}"/>
                        </a:ext>
                      </a:extLst>
                    </p:cNvPr>
                    <p:cNvSpPr/>
                    <p:nvPr/>
                  </p:nvSpPr>
                  <p:spPr>
                    <a:xfrm>
                      <a:off x="13443268" y="57323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02" name="Freeform 1401">
                      <a:extLst>
                        <a:ext uri="{FF2B5EF4-FFF2-40B4-BE49-F238E27FC236}">
                          <a16:creationId xmlns:a16="http://schemas.microsoft.com/office/drawing/2014/main" id="{54C079D7-518C-479A-0B65-18F00B3B2FBE}"/>
                        </a:ext>
                      </a:extLst>
                    </p:cNvPr>
                    <p:cNvSpPr/>
                    <p:nvPr/>
                  </p:nvSpPr>
                  <p:spPr>
                    <a:xfrm>
                      <a:off x="13474700" y="54183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03" name="Graphic 19">
                    <a:extLst>
                      <a:ext uri="{FF2B5EF4-FFF2-40B4-BE49-F238E27FC236}">
                        <a16:creationId xmlns:a16="http://schemas.microsoft.com/office/drawing/2014/main" id="{A8DD446F-A6E3-8BB9-52B3-C8BC56E6045B}"/>
                      </a:ext>
                    </a:extLst>
                  </p:cNvPr>
                  <p:cNvGrpSpPr/>
                  <p:nvPr/>
                </p:nvGrpSpPr>
                <p:grpSpPr>
                  <a:xfrm>
                    <a:off x="13448030" y="541839"/>
                    <a:ext cx="62865" cy="62786"/>
                    <a:chOff x="13448030" y="541839"/>
                    <a:chExt cx="62865" cy="62786"/>
                  </a:xfrm>
                </p:grpSpPr>
                <p:sp>
                  <p:nvSpPr>
                    <p:cNvPr id="1404" name="Freeform 1403">
                      <a:extLst>
                        <a:ext uri="{FF2B5EF4-FFF2-40B4-BE49-F238E27FC236}">
                          <a16:creationId xmlns:a16="http://schemas.microsoft.com/office/drawing/2014/main" id="{A20DF97F-5887-731C-823F-0BE876A55E9F}"/>
                        </a:ext>
                      </a:extLst>
                    </p:cNvPr>
                    <p:cNvSpPr/>
                    <p:nvPr/>
                  </p:nvSpPr>
                  <p:spPr>
                    <a:xfrm>
                      <a:off x="13448030" y="57323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05" name="Freeform 1404">
                      <a:extLst>
                        <a:ext uri="{FF2B5EF4-FFF2-40B4-BE49-F238E27FC236}">
                          <a16:creationId xmlns:a16="http://schemas.microsoft.com/office/drawing/2014/main" id="{32EAF66D-189E-110C-0FDC-138851EFB54A}"/>
                        </a:ext>
                      </a:extLst>
                    </p:cNvPr>
                    <p:cNvSpPr/>
                    <p:nvPr/>
                  </p:nvSpPr>
                  <p:spPr>
                    <a:xfrm>
                      <a:off x="13479463" y="541839"/>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06" name="Graphic 19">
                    <a:extLst>
                      <a:ext uri="{FF2B5EF4-FFF2-40B4-BE49-F238E27FC236}">
                        <a16:creationId xmlns:a16="http://schemas.microsoft.com/office/drawing/2014/main" id="{5D8E851D-40FE-93DB-3733-CAED2E31F535}"/>
                      </a:ext>
                    </a:extLst>
                  </p:cNvPr>
                  <p:cNvGrpSpPr/>
                  <p:nvPr/>
                </p:nvGrpSpPr>
                <p:grpSpPr>
                  <a:xfrm>
                    <a:off x="13468985" y="557060"/>
                    <a:ext cx="63817" cy="62786"/>
                    <a:chOff x="13468985" y="557060"/>
                    <a:chExt cx="63817" cy="62786"/>
                  </a:xfrm>
                </p:grpSpPr>
                <p:sp>
                  <p:nvSpPr>
                    <p:cNvPr id="1407" name="Freeform 1406">
                      <a:extLst>
                        <a:ext uri="{FF2B5EF4-FFF2-40B4-BE49-F238E27FC236}">
                          <a16:creationId xmlns:a16="http://schemas.microsoft.com/office/drawing/2014/main" id="{4414BB1A-437A-5CA2-BAF1-BD7DBBB4DA0D}"/>
                        </a:ext>
                      </a:extLst>
                    </p:cNvPr>
                    <p:cNvSpPr/>
                    <p:nvPr/>
                  </p:nvSpPr>
                  <p:spPr>
                    <a:xfrm>
                      <a:off x="13468985" y="58845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08" name="Freeform 1407">
                      <a:extLst>
                        <a:ext uri="{FF2B5EF4-FFF2-40B4-BE49-F238E27FC236}">
                          <a16:creationId xmlns:a16="http://schemas.microsoft.com/office/drawing/2014/main" id="{4AAB0B7B-E4A0-F94F-D4D6-8483199E4D2E}"/>
                        </a:ext>
                      </a:extLst>
                    </p:cNvPr>
                    <p:cNvSpPr/>
                    <p:nvPr/>
                  </p:nvSpPr>
                  <p:spPr>
                    <a:xfrm>
                      <a:off x="13500418"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09" name="Graphic 19">
                    <a:extLst>
                      <a:ext uri="{FF2B5EF4-FFF2-40B4-BE49-F238E27FC236}">
                        <a16:creationId xmlns:a16="http://schemas.microsoft.com/office/drawing/2014/main" id="{2DA34953-BC08-EB82-F352-826C7D32DB06}"/>
                      </a:ext>
                    </a:extLst>
                  </p:cNvPr>
                  <p:cNvGrpSpPr/>
                  <p:nvPr/>
                </p:nvGrpSpPr>
                <p:grpSpPr>
                  <a:xfrm>
                    <a:off x="13483273" y="557060"/>
                    <a:ext cx="63817" cy="62786"/>
                    <a:chOff x="13483273" y="557060"/>
                    <a:chExt cx="63817" cy="62786"/>
                  </a:xfrm>
                </p:grpSpPr>
                <p:sp>
                  <p:nvSpPr>
                    <p:cNvPr id="1410" name="Freeform 1409">
                      <a:extLst>
                        <a:ext uri="{FF2B5EF4-FFF2-40B4-BE49-F238E27FC236}">
                          <a16:creationId xmlns:a16="http://schemas.microsoft.com/office/drawing/2014/main" id="{E94665FD-AB9E-7C1E-8E3B-520B48D2BF3A}"/>
                        </a:ext>
                      </a:extLst>
                    </p:cNvPr>
                    <p:cNvSpPr/>
                    <p:nvPr/>
                  </p:nvSpPr>
                  <p:spPr>
                    <a:xfrm>
                      <a:off x="13483273" y="58845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11" name="Freeform 1410">
                      <a:extLst>
                        <a:ext uri="{FF2B5EF4-FFF2-40B4-BE49-F238E27FC236}">
                          <a16:creationId xmlns:a16="http://schemas.microsoft.com/office/drawing/2014/main" id="{440B0A72-AF20-9839-C59C-ED222375E5EF}"/>
                        </a:ext>
                      </a:extLst>
                    </p:cNvPr>
                    <p:cNvSpPr/>
                    <p:nvPr/>
                  </p:nvSpPr>
                  <p:spPr>
                    <a:xfrm>
                      <a:off x="13514705"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12" name="Graphic 19">
                    <a:extLst>
                      <a:ext uri="{FF2B5EF4-FFF2-40B4-BE49-F238E27FC236}">
                        <a16:creationId xmlns:a16="http://schemas.microsoft.com/office/drawing/2014/main" id="{07F3A628-0B42-0445-AC3A-DE8D4C973025}"/>
                      </a:ext>
                    </a:extLst>
                  </p:cNvPr>
                  <p:cNvGrpSpPr/>
                  <p:nvPr/>
                </p:nvGrpSpPr>
                <p:grpSpPr>
                  <a:xfrm>
                    <a:off x="13488035" y="557060"/>
                    <a:ext cx="62865" cy="62786"/>
                    <a:chOff x="13488035" y="557060"/>
                    <a:chExt cx="62865" cy="62786"/>
                  </a:xfrm>
                </p:grpSpPr>
                <p:sp>
                  <p:nvSpPr>
                    <p:cNvPr id="1413" name="Freeform 1412">
                      <a:extLst>
                        <a:ext uri="{FF2B5EF4-FFF2-40B4-BE49-F238E27FC236}">
                          <a16:creationId xmlns:a16="http://schemas.microsoft.com/office/drawing/2014/main" id="{EA88CCFC-AB1B-9CDA-0A6E-BAA226787B74}"/>
                        </a:ext>
                      </a:extLst>
                    </p:cNvPr>
                    <p:cNvSpPr/>
                    <p:nvPr/>
                  </p:nvSpPr>
                  <p:spPr>
                    <a:xfrm>
                      <a:off x="13488035" y="5884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14" name="Freeform 1413">
                      <a:extLst>
                        <a:ext uri="{FF2B5EF4-FFF2-40B4-BE49-F238E27FC236}">
                          <a16:creationId xmlns:a16="http://schemas.microsoft.com/office/drawing/2014/main" id="{D4D76693-8216-C18D-E560-83E14F9671C0}"/>
                        </a:ext>
                      </a:extLst>
                    </p:cNvPr>
                    <p:cNvSpPr/>
                    <p:nvPr/>
                  </p:nvSpPr>
                  <p:spPr>
                    <a:xfrm>
                      <a:off x="13519468"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15" name="Graphic 19">
                    <a:extLst>
                      <a:ext uri="{FF2B5EF4-FFF2-40B4-BE49-F238E27FC236}">
                        <a16:creationId xmlns:a16="http://schemas.microsoft.com/office/drawing/2014/main" id="{811F0B0D-4890-748A-4938-77C3074FD872}"/>
                      </a:ext>
                    </a:extLst>
                  </p:cNvPr>
                  <p:cNvGrpSpPr/>
                  <p:nvPr/>
                </p:nvGrpSpPr>
                <p:grpSpPr>
                  <a:xfrm>
                    <a:off x="13491845" y="557060"/>
                    <a:ext cx="62864" cy="62786"/>
                    <a:chOff x="13491845" y="557060"/>
                    <a:chExt cx="62864" cy="62786"/>
                  </a:xfrm>
                </p:grpSpPr>
                <p:sp>
                  <p:nvSpPr>
                    <p:cNvPr id="1416" name="Freeform 1415">
                      <a:extLst>
                        <a:ext uri="{FF2B5EF4-FFF2-40B4-BE49-F238E27FC236}">
                          <a16:creationId xmlns:a16="http://schemas.microsoft.com/office/drawing/2014/main" id="{C0983FA0-3738-B738-66F3-1B6C3901C6E1}"/>
                        </a:ext>
                      </a:extLst>
                    </p:cNvPr>
                    <p:cNvSpPr/>
                    <p:nvPr/>
                  </p:nvSpPr>
                  <p:spPr>
                    <a:xfrm>
                      <a:off x="13491845" y="58845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17" name="Freeform 1416">
                      <a:extLst>
                        <a:ext uri="{FF2B5EF4-FFF2-40B4-BE49-F238E27FC236}">
                          <a16:creationId xmlns:a16="http://schemas.microsoft.com/office/drawing/2014/main" id="{333D0648-22F5-E97C-DE3A-0A024A54B30F}"/>
                        </a:ext>
                      </a:extLst>
                    </p:cNvPr>
                    <p:cNvSpPr/>
                    <p:nvPr/>
                  </p:nvSpPr>
                  <p:spPr>
                    <a:xfrm>
                      <a:off x="13523278"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18" name="Graphic 19">
                    <a:extLst>
                      <a:ext uri="{FF2B5EF4-FFF2-40B4-BE49-F238E27FC236}">
                        <a16:creationId xmlns:a16="http://schemas.microsoft.com/office/drawing/2014/main" id="{52EF65A4-9116-B902-33C9-C0F9976E9F0C}"/>
                      </a:ext>
                    </a:extLst>
                  </p:cNvPr>
                  <p:cNvGrpSpPr/>
                  <p:nvPr/>
                </p:nvGrpSpPr>
                <p:grpSpPr>
                  <a:xfrm>
                    <a:off x="13516610" y="557060"/>
                    <a:ext cx="62865" cy="62786"/>
                    <a:chOff x="13516610" y="557060"/>
                    <a:chExt cx="62865" cy="62786"/>
                  </a:xfrm>
                </p:grpSpPr>
                <p:sp>
                  <p:nvSpPr>
                    <p:cNvPr id="1419" name="Freeform 1418">
                      <a:extLst>
                        <a:ext uri="{FF2B5EF4-FFF2-40B4-BE49-F238E27FC236}">
                          <a16:creationId xmlns:a16="http://schemas.microsoft.com/office/drawing/2014/main" id="{13F9B8EA-1F0A-54CE-1141-BF34F989ECEC}"/>
                        </a:ext>
                      </a:extLst>
                    </p:cNvPr>
                    <p:cNvSpPr/>
                    <p:nvPr/>
                  </p:nvSpPr>
                  <p:spPr>
                    <a:xfrm>
                      <a:off x="13516610" y="5884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20" name="Freeform 1419">
                      <a:extLst>
                        <a:ext uri="{FF2B5EF4-FFF2-40B4-BE49-F238E27FC236}">
                          <a16:creationId xmlns:a16="http://schemas.microsoft.com/office/drawing/2014/main" id="{B6D38118-3F26-C692-FCFC-1718F0051EF5}"/>
                        </a:ext>
                      </a:extLst>
                    </p:cNvPr>
                    <p:cNvSpPr/>
                    <p:nvPr/>
                  </p:nvSpPr>
                  <p:spPr>
                    <a:xfrm>
                      <a:off x="13548043"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21" name="Graphic 19">
                    <a:extLst>
                      <a:ext uri="{FF2B5EF4-FFF2-40B4-BE49-F238E27FC236}">
                        <a16:creationId xmlns:a16="http://schemas.microsoft.com/office/drawing/2014/main" id="{472488C3-879E-AEEA-E7C7-FFE7E64D6D93}"/>
                      </a:ext>
                    </a:extLst>
                  </p:cNvPr>
                  <p:cNvGrpSpPr/>
                  <p:nvPr/>
                </p:nvGrpSpPr>
                <p:grpSpPr>
                  <a:xfrm>
                    <a:off x="13522325" y="557060"/>
                    <a:ext cx="62865" cy="62786"/>
                    <a:chOff x="13522325" y="557060"/>
                    <a:chExt cx="62865" cy="62786"/>
                  </a:xfrm>
                </p:grpSpPr>
                <p:sp>
                  <p:nvSpPr>
                    <p:cNvPr id="1422" name="Freeform 1421">
                      <a:extLst>
                        <a:ext uri="{FF2B5EF4-FFF2-40B4-BE49-F238E27FC236}">
                          <a16:creationId xmlns:a16="http://schemas.microsoft.com/office/drawing/2014/main" id="{4138E07A-EDB8-5603-FF4B-D54120C975CE}"/>
                        </a:ext>
                      </a:extLst>
                    </p:cNvPr>
                    <p:cNvSpPr/>
                    <p:nvPr/>
                  </p:nvSpPr>
                  <p:spPr>
                    <a:xfrm>
                      <a:off x="13522325" y="5884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23" name="Freeform 1422">
                      <a:extLst>
                        <a:ext uri="{FF2B5EF4-FFF2-40B4-BE49-F238E27FC236}">
                          <a16:creationId xmlns:a16="http://schemas.microsoft.com/office/drawing/2014/main" id="{1AC3F30B-6089-2FD6-CE7F-DC20E5567E73}"/>
                        </a:ext>
                      </a:extLst>
                    </p:cNvPr>
                    <p:cNvSpPr/>
                    <p:nvPr/>
                  </p:nvSpPr>
                  <p:spPr>
                    <a:xfrm>
                      <a:off x="13553758"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24" name="Graphic 19">
                    <a:extLst>
                      <a:ext uri="{FF2B5EF4-FFF2-40B4-BE49-F238E27FC236}">
                        <a16:creationId xmlns:a16="http://schemas.microsoft.com/office/drawing/2014/main" id="{15C1CD8E-821B-0027-497C-2B34C09C0FF3}"/>
                      </a:ext>
                    </a:extLst>
                  </p:cNvPr>
                  <p:cNvGrpSpPr/>
                  <p:nvPr/>
                </p:nvGrpSpPr>
                <p:grpSpPr>
                  <a:xfrm>
                    <a:off x="13534708" y="557060"/>
                    <a:ext cx="63817" cy="62786"/>
                    <a:chOff x="13534708" y="557060"/>
                    <a:chExt cx="63817" cy="62786"/>
                  </a:xfrm>
                </p:grpSpPr>
                <p:sp>
                  <p:nvSpPr>
                    <p:cNvPr id="1425" name="Freeform 1424">
                      <a:extLst>
                        <a:ext uri="{FF2B5EF4-FFF2-40B4-BE49-F238E27FC236}">
                          <a16:creationId xmlns:a16="http://schemas.microsoft.com/office/drawing/2014/main" id="{64C642B8-1293-DE41-3E7A-64575C17AC0D}"/>
                        </a:ext>
                      </a:extLst>
                    </p:cNvPr>
                    <p:cNvSpPr/>
                    <p:nvPr/>
                  </p:nvSpPr>
                  <p:spPr>
                    <a:xfrm>
                      <a:off x="13534708" y="58845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26" name="Freeform 1425">
                      <a:extLst>
                        <a:ext uri="{FF2B5EF4-FFF2-40B4-BE49-F238E27FC236}">
                          <a16:creationId xmlns:a16="http://schemas.microsoft.com/office/drawing/2014/main" id="{2CB814B1-9D40-DBFA-858F-9785F609EB88}"/>
                        </a:ext>
                      </a:extLst>
                    </p:cNvPr>
                    <p:cNvSpPr/>
                    <p:nvPr/>
                  </p:nvSpPr>
                  <p:spPr>
                    <a:xfrm>
                      <a:off x="13566140"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27" name="Graphic 19">
                    <a:extLst>
                      <a:ext uri="{FF2B5EF4-FFF2-40B4-BE49-F238E27FC236}">
                        <a16:creationId xmlns:a16="http://schemas.microsoft.com/office/drawing/2014/main" id="{8C3B5289-DC15-FDE2-8173-8486B0265E0C}"/>
                      </a:ext>
                    </a:extLst>
                  </p:cNvPr>
                  <p:cNvGrpSpPr/>
                  <p:nvPr/>
                </p:nvGrpSpPr>
                <p:grpSpPr>
                  <a:xfrm>
                    <a:off x="13539470" y="557060"/>
                    <a:ext cx="63817" cy="62786"/>
                    <a:chOff x="13539470" y="557060"/>
                    <a:chExt cx="63817" cy="62786"/>
                  </a:xfrm>
                </p:grpSpPr>
                <p:sp>
                  <p:nvSpPr>
                    <p:cNvPr id="1428" name="Freeform 1427">
                      <a:extLst>
                        <a:ext uri="{FF2B5EF4-FFF2-40B4-BE49-F238E27FC236}">
                          <a16:creationId xmlns:a16="http://schemas.microsoft.com/office/drawing/2014/main" id="{08C6328E-A27A-8BFE-47FC-7518E484C21F}"/>
                        </a:ext>
                      </a:extLst>
                    </p:cNvPr>
                    <p:cNvSpPr/>
                    <p:nvPr/>
                  </p:nvSpPr>
                  <p:spPr>
                    <a:xfrm>
                      <a:off x="13539470" y="58845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29" name="Freeform 1428">
                      <a:extLst>
                        <a:ext uri="{FF2B5EF4-FFF2-40B4-BE49-F238E27FC236}">
                          <a16:creationId xmlns:a16="http://schemas.microsoft.com/office/drawing/2014/main" id="{EC43CD9C-D7E5-93E7-48FB-E66CEB662E1E}"/>
                        </a:ext>
                      </a:extLst>
                    </p:cNvPr>
                    <p:cNvSpPr/>
                    <p:nvPr/>
                  </p:nvSpPr>
                  <p:spPr>
                    <a:xfrm>
                      <a:off x="13570903"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30" name="Graphic 19">
                    <a:extLst>
                      <a:ext uri="{FF2B5EF4-FFF2-40B4-BE49-F238E27FC236}">
                        <a16:creationId xmlns:a16="http://schemas.microsoft.com/office/drawing/2014/main" id="{BCC1A08F-E6F1-8F56-F1E3-AE44F95862D3}"/>
                      </a:ext>
                    </a:extLst>
                  </p:cNvPr>
                  <p:cNvGrpSpPr/>
                  <p:nvPr/>
                </p:nvGrpSpPr>
                <p:grpSpPr>
                  <a:xfrm>
                    <a:off x="13545185" y="557060"/>
                    <a:ext cx="62865" cy="62786"/>
                    <a:chOff x="13545185" y="557060"/>
                    <a:chExt cx="62865" cy="62786"/>
                  </a:xfrm>
                </p:grpSpPr>
                <p:sp>
                  <p:nvSpPr>
                    <p:cNvPr id="1431" name="Freeform 1430">
                      <a:extLst>
                        <a:ext uri="{FF2B5EF4-FFF2-40B4-BE49-F238E27FC236}">
                          <a16:creationId xmlns:a16="http://schemas.microsoft.com/office/drawing/2014/main" id="{A0B6EF87-8DD3-9571-D439-C2D0251A2754}"/>
                        </a:ext>
                      </a:extLst>
                    </p:cNvPr>
                    <p:cNvSpPr/>
                    <p:nvPr/>
                  </p:nvSpPr>
                  <p:spPr>
                    <a:xfrm>
                      <a:off x="13545185" y="5884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32" name="Freeform 1431">
                      <a:extLst>
                        <a:ext uri="{FF2B5EF4-FFF2-40B4-BE49-F238E27FC236}">
                          <a16:creationId xmlns:a16="http://schemas.microsoft.com/office/drawing/2014/main" id="{40436140-F9DA-E3B1-A167-14124E33DD94}"/>
                        </a:ext>
                      </a:extLst>
                    </p:cNvPr>
                    <p:cNvSpPr/>
                    <p:nvPr/>
                  </p:nvSpPr>
                  <p:spPr>
                    <a:xfrm>
                      <a:off x="13576618"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33" name="Graphic 19">
                    <a:extLst>
                      <a:ext uri="{FF2B5EF4-FFF2-40B4-BE49-F238E27FC236}">
                        <a16:creationId xmlns:a16="http://schemas.microsoft.com/office/drawing/2014/main" id="{FD773B5C-2670-6978-F83B-74680D1D113B}"/>
                      </a:ext>
                    </a:extLst>
                  </p:cNvPr>
                  <p:cNvGrpSpPr/>
                  <p:nvPr/>
                </p:nvGrpSpPr>
                <p:grpSpPr>
                  <a:xfrm>
                    <a:off x="13562330" y="557060"/>
                    <a:ext cx="62865" cy="62786"/>
                    <a:chOff x="13562330" y="557060"/>
                    <a:chExt cx="62865" cy="62786"/>
                  </a:xfrm>
                </p:grpSpPr>
                <p:sp>
                  <p:nvSpPr>
                    <p:cNvPr id="1434" name="Freeform 1433">
                      <a:extLst>
                        <a:ext uri="{FF2B5EF4-FFF2-40B4-BE49-F238E27FC236}">
                          <a16:creationId xmlns:a16="http://schemas.microsoft.com/office/drawing/2014/main" id="{42E42825-8039-86ED-F160-CABEE9E1E182}"/>
                        </a:ext>
                      </a:extLst>
                    </p:cNvPr>
                    <p:cNvSpPr/>
                    <p:nvPr/>
                  </p:nvSpPr>
                  <p:spPr>
                    <a:xfrm>
                      <a:off x="13562330" y="5884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35" name="Freeform 1434">
                      <a:extLst>
                        <a:ext uri="{FF2B5EF4-FFF2-40B4-BE49-F238E27FC236}">
                          <a16:creationId xmlns:a16="http://schemas.microsoft.com/office/drawing/2014/main" id="{6856037B-462E-91A7-06A1-29214B6E7A7D}"/>
                        </a:ext>
                      </a:extLst>
                    </p:cNvPr>
                    <p:cNvSpPr/>
                    <p:nvPr/>
                  </p:nvSpPr>
                  <p:spPr>
                    <a:xfrm>
                      <a:off x="13593763"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36" name="Graphic 19">
                    <a:extLst>
                      <a:ext uri="{FF2B5EF4-FFF2-40B4-BE49-F238E27FC236}">
                        <a16:creationId xmlns:a16="http://schemas.microsoft.com/office/drawing/2014/main" id="{D99EB81F-024F-39A3-2EE7-0440DE7B7C99}"/>
                      </a:ext>
                    </a:extLst>
                  </p:cNvPr>
                  <p:cNvGrpSpPr/>
                  <p:nvPr/>
                </p:nvGrpSpPr>
                <p:grpSpPr>
                  <a:xfrm>
                    <a:off x="13578523" y="557060"/>
                    <a:ext cx="63817" cy="62786"/>
                    <a:chOff x="13578523" y="557060"/>
                    <a:chExt cx="63817" cy="62786"/>
                  </a:xfrm>
                </p:grpSpPr>
                <p:sp>
                  <p:nvSpPr>
                    <p:cNvPr id="1437" name="Freeform 1436">
                      <a:extLst>
                        <a:ext uri="{FF2B5EF4-FFF2-40B4-BE49-F238E27FC236}">
                          <a16:creationId xmlns:a16="http://schemas.microsoft.com/office/drawing/2014/main" id="{C404BE1F-7E57-6CE8-74E1-CCCE67D8AFA5}"/>
                        </a:ext>
                      </a:extLst>
                    </p:cNvPr>
                    <p:cNvSpPr/>
                    <p:nvPr/>
                  </p:nvSpPr>
                  <p:spPr>
                    <a:xfrm>
                      <a:off x="13578523" y="58845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38" name="Freeform 1437">
                      <a:extLst>
                        <a:ext uri="{FF2B5EF4-FFF2-40B4-BE49-F238E27FC236}">
                          <a16:creationId xmlns:a16="http://schemas.microsoft.com/office/drawing/2014/main" id="{B1721A8C-0A32-25A0-36D3-ACC97C24FDDF}"/>
                        </a:ext>
                      </a:extLst>
                    </p:cNvPr>
                    <p:cNvSpPr/>
                    <p:nvPr/>
                  </p:nvSpPr>
                  <p:spPr>
                    <a:xfrm>
                      <a:off x="13609955"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39" name="Graphic 19">
                    <a:extLst>
                      <a:ext uri="{FF2B5EF4-FFF2-40B4-BE49-F238E27FC236}">
                        <a16:creationId xmlns:a16="http://schemas.microsoft.com/office/drawing/2014/main" id="{CED91116-62F5-710F-2C33-DA3DDF4F3A0F}"/>
                      </a:ext>
                    </a:extLst>
                  </p:cNvPr>
                  <p:cNvGrpSpPr/>
                  <p:nvPr/>
                </p:nvGrpSpPr>
                <p:grpSpPr>
                  <a:xfrm>
                    <a:off x="13601383" y="557060"/>
                    <a:ext cx="62864" cy="62786"/>
                    <a:chOff x="13601383" y="557060"/>
                    <a:chExt cx="62864" cy="62786"/>
                  </a:xfrm>
                </p:grpSpPr>
                <p:sp>
                  <p:nvSpPr>
                    <p:cNvPr id="1440" name="Freeform 1439">
                      <a:extLst>
                        <a:ext uri="{FF2B5EF4-FFF2-40B4-BE49-F238E27FC236}">
                          <a16:creationId xmlns:a16="http://schemas.microsoft.com/office/drawing/2014/main" id="{5109472A-3B65-BAE9-2D89-D0C09DB4720D}"/>
                        </a:ext>
                      </a:extLst>
                    </p:cNvPr>
                    <p:cNvSpPr/>
                    <p:nvPr/>
                  </p:nvSpPr>
                  <p:spPr>
                    <a:xfrm>
                      <a:off x="13601383" y="58845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41" name="Freeform 1440">
                      <a:extLst>
                        <a:ext uri="{FF2B5EF4-FFF2-40B4-BE49-F238E27FC236}">
                          <a16:creationId xmlns:a16="http://schemas.microsoft.com/office/drawing/2014/main" id="{37C2E43C-FD17-CAD0-CC91-733CA04993DC}"/>
                        </a:ext>
                      </a:extLst>
                    </p:cNvPr>
                    <p:cNvSpPr/>
                    <p:nvPr/>
                  </p:nvSpPr>
                  <p:spPr>
                    <a:xfrm>
                      <a:off x="13632815"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42" name="Graphic 19">
                    <a:extLst>
                      <a:ext uri="{FF2B5EF4-FFF2-40B4-BE49-F238E27FC236}">
                        <a16:creationId xmlns:a16="http://schemas.microsoft.com/office/drawing/2014/main" id="{370A3F16-7E72-3867-A413-E7CC6492DF49}"/>
                      </a:ext>
                    </a:extLst>
                  </p:cNvPr>
                  <p:cNvGrpSpPr/>
                  <p:nvPr/>
                </p:nvGrpSpPr>
                <p:grpSpPr>
                  <a:xfrm>
                    <a:off x="13607098" y="557060"/>
                    <a:ext cx="63817" cy="62786"/>
                    <a:chOff x="13607098" y="557060"/>
                    <a:chExt cx="63817" cy="62786"/>
                  </a:xfrm>
                </p:grpSpPr>
                <p:sp>
                  <p:nvSpPr>
                    <p:cNvPr id="1443" name="Freeform 1442">
                      <a:extLst>
                        <a:ext uri="{FF2B5EF4-FFF2-40B4-BE49-F238E27FC236}">
                          <a16:creationId xmlns:a16="http://schemas.microsoft.com/office/drawing/2014/main" id="{34837103-06DA-BBCE-FE9B-25F2FB3C3C8E}"/>
                        </a:ext>
                      </a:extLst>
                    </p:cNvPr>
                    <p:cNvSpPr/>
                    <p:nvPr/>
                  </p:nvSpPr>
                  <p:spPr>
                    <a:xfrm>
                      <a:off x="13607098" y="58845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44" name="Freeform 1443">
                      <a:extLst>
                        <a:ext uri="{FF2B5EF4-FFF2-40B4-BE49-F238E27FC236}">
                          <a16:creationId xmlns:a16="http://schemas.microsoft.com/office/drawing/2014/main" id="{0E9B2268-F5C6-4CA2-254A-84F56741EAA1}"/>
                        </a:ext>
                      </a:extLst>
                    </p:cNvPr>
                    <p:cNvSpPr/>
                    <p:nvPr/>
                  </p:nvSpPr>
                  <p:spPr>
                    <a:xfrm>
                      <a:off x="13639483"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45" name="Graphic 19">
                    <a:extLst>
                      <a:ext uri="{FF2B5EF4-FFF2-40B4-BE49-F238E27FC236}">
                        <a16:creationId xmlns:a16="http://schemas.microsoft.com/office/drawing/2014/main" id="{1507227D-9538-542C-3072-D0982B84002C}"/>
                      </a:ext>
                    </a:extLst>
                  </p:cNvPr>
                  <p:cNvGrpSpPr/>
                  <p:nvPr/>
                </p:nvGrpSpPr>
                <p:grpSpPr>
                  <a:xfrm>
                    <a:off x="13612813" y="557060"/>
                    <a:ext cx="62865" cy="62786"/>
                    <a:chOff x="13612813" y="557060"/>
                    <a:chExt cx="62865" cy="62786"/>
                  </a:xfrm>
                </p:grpSpPr>
                <p:sp>
                  <p:nvSpPr>
                    <p:cNvPr id="1446" name="Freeform 1445">
                      <a:extLst>
                        <a:ext uri="{FF2B5EF4-FFF2-40B4-BE49-F238E27FC236}">
                          <a16:creationId xmlns:a16="http://schemas.microsoft.com/office/drawing/2014/main" id="{67E11CEF-CBAF-F4E1-AA25-31E0A9A26593}"/>
                        </a:ext>
                      </a:extLst>
                    </p:cNvPr>
                    <p:cNvSpPr/>
                    <p:nvPr/>
                  </p:nvSpPr>
                  <p:spPr>
                    <a:xfrm>
                      <a:off x="13612813" y="5884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47" name="Freeform 1446">
                      <a:extLst>
                        <a:ext uri="{FF2B5EF4-FFF2-40B4-BE49-F238E27FC236}">
                          <a16:creationId xmlns:a16="http://schemas.microsoft.com/office/drawing/2014/main" id="{51557067-BEF1-67F6-7BC4-CB113E979E60}"/>
                        </a:ext>
                      </a:extLst>
                    </p:cNvPr>
                    <p:cNvSpPr/>
                    <p:nvPr/>
                  </p:nvSpPr>
                  <p:spPr>
                    <a:xfrm>
                      <a:off x="13644245"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48" name="Graphic 19">
                    <a:extLst>
                      <a:ext uri="{FF2B5EF4-FFF2-40B4-BE49-F238E27FC236}">
                        <a16:creationId xmlns:a16="http://schemas.microsoft.com/office/drawing/2014/main" id="{63657803-CB00-5141-BAA2-4500B2AAEF1C}"/>
                      </a:ext>
                    </a:extLst>
                  </p:cNvPr>
                  <p:cNvGrpSpPr/>
                  <p:nvPr/>
                </p:nvGrpSpPr>
                <p:grpSpPr>
                  <a:xfrm>
                    <a:off x="13615670" y="557060"/>
                    <a:ext cx="63817" cy="62786"/>
                    <a:chOff x="13615670" y="557060"/>
                    <a:chExt cx="63817" cy="62786"/>
                  </a:xfrm>
                </p:grpSpPr>
                <p:sp>
                  <p:nvSpPr>
                    <p:cNvPr id="1449" name="Freeform 1448">
                      <a:extLst>
                        <a:ext uri="{FF2B5EF4-FFF2-40B4-BE49-F238E27FC236}">
                          <a16:creationId xmlns:a16="http://schemas.microsoft.com/office/drawing/2014/main" id="{0FD7EF5E-0D41-A58D-49F7-576E3EF65FAB}"/>
                        </a:ext>
                      </a:extLst>
                    </p:cNvPr>
                    <p:cNvSpPr/>
                    <p:nvPr/>
                  </p:nvSpPr>
                  <p:spPr>
                    <a:xfrm>
                      <a:off x="13615670" y="58845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50" name="Freeform 1449">
                      <a:extLst>
                        <a:ext uri="{FF2B5EF4-FFF2-40B4-BE49-F238E27FC236}">
                          <a16:creationId xmlns:a16="http://schemas.microsoft.com/office/drawing/2014/main" id="{912E4768-26B5-5E7F-1739-733EAB838FE8}"/>
                        </a:ext>
                      </a:extLst>
                    </p:cNvPr>
                    <p:cNvSpPr/>
                    <p:nvPr/>
                  </p:nvSpPr>
                  <p:spPr>
                    <a:xfrm>
                      <a:off x="13647103"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51" name="Graphic 19">
                    <a:extLst>
                      <a:ext uri="{FF2B5EF4-FFF2-40B4-BE49-F238E27FC236}">
                        <a16:creationId xmlns:a16="http://schemas.microsoft.com/office/drawing/2014/main" id="{C877C541-8F34-80C3-7AC2-4D4CBF58235A}"/>
                      </a:ext>
                    </a:extLst>
                  </p:cNvPr>
                  <p:cNvGrpSpPr/>
                  <p:nvPr/>
                </p:nvGrpSpPr>
                <p:grpSpPr>
                  <a:xfrm>
                    <a:off x="13628053" y="557060"/>
                    <a:ext cx="63817" cy="62786"/>
                    <a:chOff x="13628053" y="557060"/>
                    <a:chExt cx="63817" cy="62786"/>
                  </a:xfrm>
                </p:grpSpPr>
                <p:sp>
                  <p:nvSpPr>
                    <p:cNvPr id="1452" name="Freeform 1451">
                      <a:extLst>
                        <a:ext uri="{FF2B5EF4-FFF2-40B4-BE49-F238E27FC236}">
                          <a16:creationId xmlns:a16="http://schemas.microsoft.com/office/drawing/2014/main" id="{892E5D4F-D2CB-D53B-008E-F68677C311C7}"/>
                        </a:ext>
                      </a:extLst>
                    </p:cNvPr>
                    <p:cNvSpPr/>
                    <p:nvPr/>
                  </p:nvSpPr>
                  <p:spPr>
                    <a:xfrm>
                      <a:off x="13628053" y="588453"/>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53" name="Freeform 1452">
                      <a:extLst>
                        <a:ext uri="{FF2B5EF4-FFF2-40B4-BE49-F238E27FC236}">
                          <a16:creationId xmlns:a16="http://schemas.microsoft.com/office/drawing/2014/main" id="{649817CB-9132-3DD6-8745-B4BE3F29E739}"/>
                        </a:ext>
                      </a:extLst>
                    </p:cNvPr>
                    <p:cNvSpPr/>
                    <p:nvPr/>
                  </p:nvSpPr>
                  <p:spPr>
                    <a:xfrm>
                      <a:off x="13660438"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54" name="Graphic 19">
                    <a:extLst>
                      <a:ext uri="{FF2B5EF4-FFF2-40B4-BE49-F238E27FC236}">
                        <a16:creationId xmlns:a16="http://schemas.microsoft.com/office/drawing/2014/main" id="{53AD1AD2-4243-573B-C5F8-632EE88C0FED}"/>
                      </a:ext>
                    </a:extLst>
                  </p:cNvPr>
                  <p:cNvGrpSpPr/>
                  <p:nvPr/>
                </p:nvGrpSpPr>
                <p:grpSpPr>
                  <a:xfrm>
                    <a:off x="13633768" y="557060"/>
                    <a:ext cx="62865" cy="62786"/>
                    <a:chOff x="13633768" y="557060"/>
                    <a:chExt cx="62865" cy="62786"/>
                  </a:xfrm>
                </p:grpSpPr>
                <p:sp>
                  <p:nvSpPr>
                    <p:cNvPr id="1455" name="Freeform 1454">
                      <a:extLst>
                        <a:ext uri="{FF2B5EF4-FFF2-40B4-BE49-F238E27FC236}">
                          <a16:creationId xmlns:a16="http://schemas.microsoft.com/office/drawing/2014/main" id="{95C6A56A-BD36-5CB4-6A38-26ACECBF3CDA}"/>
                        </a:ext>
                      </a:extLst>
                    </p:cNvPr>
                    <p:cNvSpPr/>
                    <p:nvPr/>
                  </p:nvSpPr>
                  <p:spPr>
                    <a:xfrm>
                      <a:off x="13633768" y="58845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56" name="Freeform 1455">
                      <a:extLst>
                        <a:ext uri="{FF2B5EF4-FFF2-40B4-BE49-F238E27FC236}">
                          <a16:creationId xmlns:a16="http://schemas.microsoft.com/office/drawing/2014/main" id="{F49D8ACE-AFE2-8B42-8C93-383823EA3D09}"/>
                        </a:ext>
                      </a:extLst>
                    </p:cNvPr>
                    <p:cNvSpPr/>
                    <p:nvPr/>
                  </p:nvSpPr>
                  <p:spPr>
                    <a:xfrm>
                      <a:off x="13665200"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57" name="Graphic 19">
                    <a:extLst>
                      <a:ext uri="{FF2B5EF4-FFF2-40B4-BE49-F238E27FC236}">
                        <a16:creationId xmlns:a16="http://schemas.microsoft.com/office/drawing/2014/main" id="{320C6B76-2F3E-8579-BACA-7344C33126D6}"/>
                      </a:ext>
                    </a:extLst>
                  </p:cNvPr>
                  <p:cNvGrpSpPr/>
                  <p:nvPr/>
                </p:nvGrpSpPr>
                <p:grpSpPr>
                  <a:xfrm>
                    <a:off x="13639483" y="557060"/>
                    <a:ext cx="62864" cy="62786"/>
                    <a:chOff x="13639483" y="557060"/>
                    <a:chExt cx="62864" cy="62786"/>
                  </a:xfrm>
                </p:grpSpPr>
                <p:sp>
                  <p:nvSpPr>
                    <p:cNvPr id="1458" name="Freeform 1457">
                      <a:extLst>
                        <a:ext uri="{FF2B5EF4-FFF2-40B4-BE49-F238E27FC236}">
                          <a16:creationId xmlns:a16="http://schemas.microsoft.com/office/drawing/2014/main" id="{F2529E06-02F0-55BC-0A65-2D7F31447758}"/>
                        </a:ext>
                      </a:extLst>
                    </p:cNvPr>
                    <p:cNvSpPr/>
                    <p:nvPr/>
                  </p:nvSpPr>
                  <p:spPr>
                    <a:xfrm>
                      <a:off x="13639483" y="588453"/>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59" name="Freeform 1458">
                      <a:extLst>
                        <a:ext uri="{FF2B5EF4-FFF2-40B4-BE49-F238E27FC236}">
                          <a16:creationId xmlns:a16="http://schemas.microsoft.com/office/drawing/2014/main" id="{88B6FB8B-FBFA-EF2C-DBD1-1BE0CCBECD30}"/>
                        </a:ext>
                      </a:extLst>
                    </p:cNvPr>
                    <p:cNvSpPr/>
                    <p:nvPr/>
                  </p:nvSpPr>
                  <p:spPr>
                    <a:xfrm>
                      <a:off x="13670915"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60" name="Graphic 19">
                    <a:extLst>
                      <a:ext uri="{FF2B5EF4-FFF2-40B4-BE49-F238E27FC236}">
                        <a16:creationId xmlns:a16="http://schemas.microsoft.com/office/drawing/2014/main" id="{B066E1B3-8AAD-F9E9-223A-C1E62ACC8A8B}"/>
                      </a:ext>
                    </a:extLst>
                  </p:cNvPr>
                  <p:cNvGrpSpPr/>
                  <p:nvPr/>
                </p:nvGrpSpPr>
                <p:grpSpPr>
                  <a:xfrm>
                    <a:off x="13649960" y="557060"/>
                    <a:ext cx="63817" cy="62786"/>
                    <a:chOff x="13649960" y="557060"/>
                    <a:chExt cx="63817" cy="62786"/>
                  </a:xfrm>
                </p:grpSpPr>
                <p:sp>
                  <p:nvSpPr>
                    <p:cNvPr id="1461" name="Freeform 1460">
                      <a:extLst>
                        <a:ext uri="{FF2B5EF4-FFF2-40B4-BE49-F238E27FC236}">
                          <a16:creationId xmlns:a16="http://schemas.microsoft.com/office/drawing/2014/main" id="{078FA2E2-F4F7-A5CD-4C8B-72047B740278}"/>
                        </a:ext>
                      </a:extLst>
                    </p:cNvPr>
                    <p:cNvSpPr/>
                    <p:nvPr/>
                  </p:nvSpPr>
                  <p:spPr>
                    <a:xfrm>
                      <a:off x="13649960" y="58845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62" name="Freeform 1461">
                      <a:extLst>
                        <a:ext uri="{FF2B5EF4-FFF2-40B4-BE49-F238E27FC236}">
                          <a16:creationId xmlns:a16="http://schemas.microsoft.com/office/drawing/2014/main" id="{3AA2E543-7466-F955-949D-BA420B46049B}"/>
                        </a:ext>
                      </a:extLst>
                    </p:cNvPr>
                    <p:cNvSpPr/>
                    <p:nvPr/>
                  </p:nvSpPr>
                  <p:spPr>
                    <a:xfrm>
                      <a:off x="13682345" y="55706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63" name="Graphic 19">
                    <a:extLst>
                      <a:ext uri="{FF2B5EF4-FFF2-40B4-BE49-F238E27FC236}">
                        <a16:creationId xmlns:a16="http://schemas.microsoft.com/office/drawing/2014/main" id="{0C290A63-DFE4-A808-F208-34197E1D88FD}"/>
                      </a:ext>
                    </a:extLst>
                  </p:cNvPr>
                  <p:cNvGrpSpPr/>
                  <p:nvPr/>
                </p:nvGrpSpPr>
                <p:grpSpPr>
                  <a:xfrm>
                    <a:off x="13670915" y="606528"/>
                    <a:ext cx="63817" cy="63737"/>
                    <a:chOff x="13670915" y="606528"/>
                    <a:chExt cx="63817" cy="63737"/>
                  </a:xfrm>
                </p:grpSpPr>
                <p:sp>
                  <p:nvSpPr>
                    <p:cNvPr id="1464" name="Freeform 1463">
                      <a:extLst>
                        <a:ext uri="{FF2B5EF4-FFF2-40B4-BE49-F238E27FC236}">
                          <a16:creationId xmlns:a16="http://schemas.microsoft.com/office/drawing/2014/main" id="{9E12A287-B10B-A639-DB07-74D0F725FB56}"/>
                        </a:ext>
                      </a:extLst>
                    </p:cNvPr>
                    <p:cNvSpPr/>
                    <p:nvPr/>
                  </p:nvSpPr>
                  <p:spPr>
                    <a:xfrm>
                      <a:off x="13670915" y="637922"/>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65" name="Freeform 1464">
                      <a:extLst>
                        <a:ext uri="{FF2B5EF4-FFF2-40B4-BE49-F238E27FC236}">
                          <a16:creationId xmlns:a16="http://schemas.microsoft.com/office/drawing/2014/main" id="{52843BEC-FFB3-1E24-39A1-263B78F3B8E3}"/>
                        </a:ext>
                      </a:extLst>
                    </p:cNvPr>
                    <p:cNvSpPr/>
                    <p:nvPr/>
                  </p:nvSpPr>
                  <p:spPr>
                    <a:xfrm>
                      <a:off x="13702348" y="606528"/>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66" name="Graphic 19">
                    <a:extLst>
                      <a:ext uri="{FF2B5EF4-FFF2-40B4-BE49-F238E27FC236}">
                        <a16:creationId xmlns:a16="http://schemas.microsoft.com/office/drawing/2014/main" id="{C866CAC4-8B7D-7521-DD27-3E33A8B1692E}"/>
                      </a:ext>
                    </a:extLst>
                  </p:cNvPr>
                  <p:cNvGrpSpPr/>
                  <p:nvPr/>
                </p:nvGrpSpPr>
                <p:grpSpPr>
                  <a:xfrm>
                    <a:off x="13674725" y="606528"/>
                    <a:ext cx="62865" cy="63737"/>
                    <a:chOff x="13674725" y="606528"/>
                    <a:chExt cx="62865" cy="63737"/>
                  </a:xfrm>
                </p:grpSpPr>
                <p:sp>
                  <p:nvSpPr>
                    <p:cNvPr id="1467" name="Freeform 1466">
                      <a:extLst>
                        <a:ext uri="{FF2B5EF4-FFF2-40B4-BE49-F238E27FC236}">
                          <a16:creationId xmlns:a16="http://schemas.microsoft.com/office/drawing/2014/main" id="{66DAC152-F6B3-0484-A3F3-BBA8CD5A6045}"/>
                        </a:ext>
                      </a:extLst>
                    </p:cNvPr>
                    <p:cNvSpPr/>
                    <p:nvPr/>
                  </p:nvSpPr>
                  <p:spPr>
                    <a:xfrm>
                      <a:off x="13674725" y="637922"/>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68" name="Freeform 1467">
                      <a:extLst>
                        <a:ext uri="{FF2B5EF4-FFF2-40B4-BE49-F238E27FC236}">
                          <a16:creationId xmlns:a16="http://schemas.microsoft.com/office/drawing/2014/main" id="{B01A1982-145E-1B66-8141-D3CC14CAD892}"/>
                        </a:ext>
                      </a:extLst>
                    </p:cNvPr>
                    <p:cNvSpPr/>
                    <p:nvPr/>
                  </p:nvSpPr>
                  <p:spPr>
                    <a:xfrm>
                      <a:off x="13706158" y="606528"/>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69" name="Graphic 19">
                    <a:extLst>
                      <a:ext uri="{FF2B5EF4-FFF2-40B4-BE49-F238E27FC236}">
                        <a16:creationId xmlns:a16="http://schemas.microsoft.com/office/drawing/2014/main" id="{23B0B4D8-EE71-1181-D7D8-FA461C3A1B6E}"/>
                      </a:ext>
                    </a:extLst>
                  </p:cNvPr>
                  <p:cNvGrpSpPr/>
                  <p:nvPr/>
                </p:nvGrpSpPr>
                <p:grpSpPr>
                  <a:xfrm>
                    <a:off x="13677583" y="606528"/>
                    <a:ext cx="63817" cy="63737"/>
                    <a:chOff x="13677583" y="606528"/>
                    <a:chExt cx="63817" cy="63737"/>
                  </a:xfrm>
                </p:grpSpPr>
                <p:sp>
                  <p:nvSpPr>
                    <p:cNvPr id="1470" name="Freeform 1469">
                      <a:extLst>
                        <a:ext uri="{FF2B5EF4-FFF2-40B4-BE49-F238E27FC236}">
                          <a16:creationId xmlns:a16="http://schemas.microsoft.com/office/drawing/2014/main" id="{3C30A273-528F-3C39-5FE7-97A56FFC9B0E}"/>
                        </a:ext>
                      </a:extLst>
                    </p:cNvPr>
                    <p:cNvSpPr/>
                    <p:nvPr/>
                  </p:nvSpPr>
                  <p:spPr>
                    <a:xfrm>
                      <a:off x="13677583" y="637922"/>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71" name="Freeform 1470">
                      <a:extLst>
                        <a:ext uri="{FF2B5EF4-FFF2-40B4-BE49-F238E27FC236}">
                          <a16:creationId xmlns:a16="http://schemas.microsoft.com/office/drawing/2014/main" id="{6922CFFC-B455-AA1C-291B-B6DDC6C998BF}"/>
                        </a:ext>
                      </a:extLst>
                    </p:cNvPr>
                    <p:cNvSpPr/>
                    <p:nvPr/>
                  </p:nvSpPr>
                  <p:spPr>
                    <a:xfrm>
                      <a:off x="13709968" y="606528"/>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72" name="Graphic 19">
                    <a:extLst>
                      <a:ext uri="{FF2B5EF4-FFF2-40B4-BE49-F238E27FC236}">
                        <a16:creationId xmlns:a16="http://schemas.microsoft.com/office/drawing/2014/main" id="{0FD97477-4518-D6FF-A9E0-A3EEBDC11D17}"/>
                      </a:ext>
                    </a:extLst>
                  </p:cNvPr>
                  <p:cNvGrpSpPr/>
                  <p:nvPr/>
                </p:nvGrpSpPr>
                <p:grpSpPr>
                  <a:xfrm>
                    <a:off x="13701395" y="606528"/>
                    <a:ext cx="63817" cy="63737"/>
                    <a:chOff x="13701395" y="606528"/>
                    <a:chExt cx="63817" cy="63737"/>
                  </a:xfrm>
                </p:grpSpPr>
                <p:sp>
                  <p:nvSpPr>
                    <p:cNvPr id="1473" name="Freeform 1472">
                      <a:extLst>
                        <a:ext uri="{FF2B5EF4-FFF2-40B4-BE49-F238E27FC236}">
                          <a16:creationId xmlns:a16="http://schemas.microsoft.com/office/drawing/2014/main" id="{747448E2-B5D9-C9F9-DE0B-E608F02E3FCE}"/>
                        </a:ext>
                      </a:extLst>
                    </p:cNvPr>
                    <p:cNvSpPr/>
                    <p:nvPr/>
                  </p:nvSpPr>
                  <p:spPr>
                    <a:xfrm>
                      <a:off x="13701395" y="637922"/>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74" name="Freeform 1473">
                      <a:extLst>
                        <a:ext uri="{FF2B5EF4-FFF2-40B4-BE49-F238E27FC236}">
                          <a16:creationId xmlns:a16="http://schemas.microsoft.com/office/drawing/2014/main" id="{94CC1849-E877-53D0-BD50-F1B5EC147CA9}"/>
                        </a:ext>
                      </a:extLst>
                    </p:cNvPr>
                    <p:cNvSpPr/>
                    <p:nvPr/>
                  </p:nvSpPr>
                  <p:spPr>
                    <a:xfrm>
                      <a:off x="13733780" y="606528"/>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75" name="Graphic 19">
                    <a:extLst>
                      <a:ext uri="{FF2B5EF4-FFF2-40B4-BE49-F238E27FC236}">
                        <a16:creationId xmlns:a16="http://schemas.microsoft.com/office/drawing/2014/main" id="{C6EF7A3E-6CDF-5F43-6294-7462F18D0EEA}"/>
                      </a:ext>
                    </a:extLst>
                  </p:cNvPr>
                  <p:cNvGrpSpPr/>
                  <p:nvPr/>
                </p:nvGrpSpPr>
                <p:grpSpPr>
                  <a:xfrm>
                    <a:off x="13704253" y="606528"/>
                    <a:ext cx="62864" cy="63737"/>
                    <a:chOff x="13704253" y="606528"/>
                    <a:chExt cx="62864" cy="63737"/>
                  </a:xfrm>
                </p:grpSpPr>
                <p:sp>
                  <p:nvSpPr>
                    <p:cNvPr id="1476" name="Freeform 1475">
                      <a:extLst>
                        <a:ext uri="{FF2B5EF4-FFF2-40B4-BE49-F238E27FC236}">
                          <a16:creationId xmlns:a16="http://schemas.microsoft.com/office/drawing/2014/main" id="{51D19426-B704-1BB6-F7D7-D23C9E55A716}"/>
                        </a:ext>
                      </a:extLst>
                    </p:cNvPr>
                    <p:cNvSpPr/>
                    <p:nvPr/>
                  </p:nvSpPr>
                  <p:spPr>
                    <a:xfrm>
                      <a:off x="13704253" y="637922"/>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77" name="Freeform 1476">
                      <a:extLst>
                        <a:ext uri="{FF2B5EF4-FFF2-40B4-BE49-F238E27FC236}">
                          <a16:creationId xmlns:a16="http://schemas.microsoft.com/office/drawing/2014/main" id="{8E868FF3-2C0D-1088-877C-95B87E9739AA}"/>
                        </a:ext>
                      </a:extLst>
                    </p:cNvPr>
                    <p:cNvSpPr/>
                    <p:nvPr/>
                  </p:nvSpPr>
                  <p:spPr>
                    <a:xfrm>
                      <a:off x="13735685" y="606528"/>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78" name="Graphic 19">
                    <a:extLst>
                      <a:ext uri="{FF2B5EF4-FFF2-40B4-BE49-F238E27FC236}">
                        <a16:creationId xmlns:a16="http://schemas.microsoft.com/office/drawing/2014/main" id="{666E537A-21FD-D36F-14C7-18699E71EF10}"/>
                      </a:ext>
                    </a:extLst>
                  </p:cNvPr>
                  <p:cNvGrpSpPr/>
                  <p:nvPr/>
                </p:nvGrpSpPr>
                <p:grpSpPr>
                  <a:xfrm>
                    <a:off x="13720445" y="606528"/>
                    <a:ext cx="62864" cy="63737"/>
                    <a:chOff x="13720445" y="606528"/>
                    <a:chExt cx="62864" cy="63737"/>
                  </a:xfrm>
                </p:grpSpPr>
                <p:sp>
                  <p:nvSpPr>
                    <p:cNvPr id="1479" name="Freeform 1478">
                      <a:extLst>
                        <a:ext uri="{FF2B5EF4-FFF2-40B4-BE49-F238E27FC236}">
                          <a16:creationId xmlns:a16="http://schemas.microsoft.com/office/drawing/2014/main" id="{0F4201B4-EE53-7B7F-D7BE-F5FE0DD60EE4}"/>
                        </a:ext>
                      </a:extLst>
                    </p:cNvPr>
                    <p:cNvSpPr/>
                    <p:nvPr/>
                  </p:nvSpPr>
                  <p:spPr>
                    <a:xfrm>
                      <a:off x="13720445" y="637922"/>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80" name="Freeform 1479">
                      <a:extLst>
                        <a:ext uri="{FF2B5EF4-FFF2-40B4-BE49-F238E27FC236}">
                          <a16:creationId xmlns:a16="http://schemas.microsoft.com/office/drawing/2014/main" id="{7EF823A4-888C-2541-9D2F-9178EF871823}"/>
                        </a:ext>
                      </a:extLst>
                    </p:cNvPr>
                    <p:cNvSpPr/>
                    <p:nvPr/>
                  </p:nvSpPr>
                  <p:spPr>
                    <a:xfrm>
                      <a:off x="13751878" y="606528"/>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81" name="Graphic 19">
                    <a:extLst>
                      <a:ext uri="{FF2B5EF4-FFF2-40B4-BE49-F238E27FC236}">
                        <a16:creationId xmlns:a16="http://schemas.microsoft.com/office/drawing/2014/main" id="{D3548040-44A7-AF9B-DECA-CC79789645FD}"/>
                      </a:ext>
                    </a:extLst>
                  </p:cNvPr>
                  <p:cNvGrpSpPr/>
                  <p:nvPr/>
                </p:nvGrpSpPr>
                <p:grpSpPr>
                  <a:xfrm>
                    <a:off x="13721398" y="606528"/>
                    <a:ext cx="63817" cy="63737"/>
                    <a:chOff x="13721398" y="606528"/>
                    <a:chExt cx="63817" cy="63737"/>
                  </a:xfrm>
                </p:grpSpPr>
                <p:sp>
                  <p:nvSpPr>
                    <p:cNvPr id="1482" name="Freeform 1481">
                      <a:extLst>
                        <a:ext uri="{FF2B5EF4-FFF2-40B4-BE49-F238E27FC236}">
                          <a16:creationId xmlns:a16="http://schemas.microsoft.com/office/drawing/2014/main" id="{9FF21747-85D2-C303-CEFA-6C0B11A9CB3C}"/>
                        </a:ext>
                      </a:extLst>
                    </p:cNvPr>
                    <p:cNvSpPr/>
                    <p:nvPr/>
                  </p:nvSpPr>
                  <p:spPr>
                    <a:xfrm>
                      <a:off x="13721398" y="637922"/>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83" name="Freeform 1482">
                      <a:extLst>
                        <a:ext uri="{FF2B5EF4-FFF2-40B4-BE49-F238E27FC236}">
                          <a16:creationId xmlns:a16="http://schemas.microsoft.com/office/drawing/2014/main" id="{48DDF933-AF17-9C7C-7C66-58582702BB38}"/>
                        </a:ext>
                      </a:extLst>
                    </p:cNvPr>
                    <p:cNvSpPr/>
                    <p:nvPr/>
                  </p:nvSpPr>
                  <p:spPr>
                    <a:xfrm>
                      <a:off x="13753783" y="606528"/>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84" name="Graphic 19">
                    <a:extLst>
                      <a:ext uri="{FF2B5EF4-FFF2-40B4-BE49-F238E27FC236}">
                        <a16:creationId xmlns:a16="http://schemas.microsoft.com/office/drawing/2014/main" id="{40FF5D32-94FC-CDDA-FBE5-15B3DE6A51C9}"/>
                      </a:ext>
                    </a:extLst>
                  </p:cNvPr>
                  <p:cNvGrpSpPr/>
                  <p:nvPr/>
                </p:nvGrpSpPr>
                <p:grpSpPr>
                  <a:xfrm>
                    <a:off x="13754735" y="624603"/>
                    <a:ext cx="63817" cy="63737"/>
                    <a:chOff x="13754735" y="624603"/>
                    <a:chExt cx="63817" cy="63737"/>
                  </a:xfrm>
                </p:grpSpPr>
                <p:sp>
                  <p:nvSpPr>
                    <p:cNvPr id="1485" name="Freeform 1484">
                      <a:extLst>
                        <a:ext uri="{FF2B5EF4-FFF2-40B4-BE49-F238E27FC236}">
                          <a16:creationId xmlns:a16="http://schemas.microsoft.com/office/drawing/2014/main" id="{B0A9A1F6-19B3-BBFF-997D-684B44212062}"/>
                        </a:ext>
                      </a:extLst>
                    </p:cNvPr>
                    <p:cNvSpPr/>
                    <p:nvPr/>
                  </p:nvSpPr>
                  <p:spPr>
                    <a:xfrm>
                      <a:off x="13754735" y="65599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86" name="Freeform 1485">
                      <a:extLst>
                        <a:ext uri="{FF2B5EF4-FFF2-40B4-BE49-F238E27FC236}">
                          <a16:creationId xmlns:a16="http://schemas.microsoft.com/office/drawing/2014/main" id="{DEB2A69B-DD2C-3F8D-0F68-015216794BB3}"/>
                        </a:ext>
                      </a:extLst>
                    </p:cNvPr>
                    <p:cNvSpPr/>
                    <p:nvPr/>
                  </p:nvSpPr>
                  <p:spPr>
                    <a:xfrm>
                      <a:off x="13786168" y="62460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87" name="Graphic 19">
                    <a:extLst>
                      <a:ext uri="{FF2B5EF4-FFF2-40B4-BE49-F238E27FC236}">
                        <a16:creationId xmlns:a16="http://schemas.microsoft.com/office/drawing/2014/main" id="{C21CBD13-F09B-877C-A7EC-656C2F91F2B8}"/>
                      </a:ext>
                    </a:extLst>
                  </p:cNvPr>
                  <p:cNvGrpSpPr/>
                  <p:nvPr/>
                </p:nvGrpSpPr>
                <p:grpSpPr>
                  <a:xfrm>
                    <a:off x="13759498" y="624603"/>
                    <a:ext cx="63817" cy="63737"/>
                    <a:chOff x="13759498" y="624603"/>
                    <a:chExt cx="63817" cy="63737"/>
                  </a:xfrm>
                </p:grpSpPr>
                <p:sp>
                  <p:nvSpPr>
                    <p:cNvPr id="1488" name="Freeform 1487">
                      <a:extLst>
                        <a:ext uri="{FF2B5EF4-FFF2-40B4-BE49-F238E27FC236}">
                          <a16:creationId xmlns:a16="http://schemas.microsoft.com/office/drawing/2014/main" id="{5B982FA2-BA1A-F83A-B147-A8641C869408}"/>
                        </a:ext>
                      </a:extLst>
                    </p:cNvPr>
                    <p:cNvSpPr/>
                    <p:nvPr/>
                  </p:nvSpPr>
                  <p:spPr>
                    <a:xfrm>
                      <a:off x="13759498" y="655997"/>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89" name="Freeform 1488">
                      <a:extLst>
                        <a:ext uri="{FF2B5EF4-FFF2-40B4-BE49-F238E27FC236}">
                          <a16:creationId xmlns:a16="http://schemas.microsoft.com/office/drawing/2014/main" id="{72E2FBB1-6419-2F95-CC1A-1F9E9CAAE8DD}"/>
                        </a:ext>
                      </a:extLst>
                    </p:cNvPr>
                    <p:cNvSpPr/>
                    <p:nvPr/>
                  </p:nvSpPr>
                  <p:spPr>
                    <a:xfrm>
                      <a:off x="13791883" y="62460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90" name="Graphic 19">
                    <a:extLst>
                      <a:ext uri="{FF2B5EF4-FFF2-40B4-BE49-F238E27FC236}">
                        <a16:creationId xmlns:a16="http://schemas.microsoft.com/office/drawing/2014/main" id="{E0B41B83-EA9A-63CA-A8C2-E153B51A52D9}"/>
                      </a:ext>
                    </a:extLst>
                  </p:cNvPr>
                  <p:cNvGrpSpPr/>
                  <p:nvPr/>
                </p:nvGrpSpPr>
                <p:grpSpPr>
                  <a:xfrm>
                    <a:off x="13794740" y="638873"/>
                    <a:ext cx="62864" cy="63737"/>
                    <a:chOff x="13794740" y="638873"/>
                    <a:chExt cx="62864" cy="63737"/>
                  </a:xfrm>
                </p:grpSpPr>
                <p:sp>
                  <p:nvSpPr>
                    <p:cNvPr id="1491" name="Freeform 1490">
                      <a:extLst>
                        <a:ext uri="{FF2B5EF4-FFF2-40B4-BE49-F238E27FC236}">
                          <a16:creationId xmlns:a16="http://schemas.microsoft.com/office/drawing/2014/main" id="{7604D8CC-1C9C-083D-AB78-C40F5CE6EB5C}"/>
                        </a:ext>
                      </a:extLst>
                    </p:cNvPr>
                    <p:cNvSpPr/>
                    <p:nvPr/>
                  </p:nvSpPr>
                  <p:spPr>
                    <a:xfrm>
                      <a:off x="13794740" y="67026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92" name="Freeform 1491">
                      <a:extLst>
                        <a:ext uri="{FF2B5EF4-FFF2-40B4-BE49-F238E27FC236}">
                          <a16:creationId xmlns:a16="http://schemas.microsoft.com/office/drawing/2014/main" id="{3976B172-5160-C79D-F947-D4464CC31B6A}"/>
                        </a:ext>
                      </a:extLst>
                    </p:cNvPr>
                    <p:cNvSpPr/>
                    <p:nvPr/>
                  </p:nvSpPr>
                  <p:spPr>
                    <a:xfrm>
                      <a:off x="13826173" y="63887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93" name="Graphic 19">
                    <a:extLst>
                      <a:ext uri="{FF2B5EF4-FFF2-40B4-BE49-F238E27FC236}">
                        <a16:creationId xmlns:a16="http://schemas.microsoft.com/office/drawing/2014/main" id="{0A8BD706-4982-5074-BD22-CC4088F31DCF}"/>
                      </a:ext>
                    </a:extLst>
                  </p:cNvPr>
                  <p:cNvGrpSpPr/>
                  <p:nvPr/>
                </p:nvGrpSpPr>
                <p:grpSpPr>
                  <a:xfrm>
                    <a:off x="13810933" y="638873"/>
                    <a:ext cx="62864" cy="63737"/>
                    <a:chOff x="13810933" y="638873"/>
                    <a:chExt cx="62864" cy="63737"/>
                  </a:xfrm>
                </p:grpSpPr>
                <p:sp>
                  <p:nvSpPr>
                    <p:cNvPr id="1494" name="Freeform 1493">
                      <a:extLst>
                        <a:ext uri="{FF2B5EF4-FFF2-40B4-BE49-F238E27FC236}">
                          <a16:creationId xmlns:a16="http://schemas.microsoft.com/office/drawing/2014/main" id="{EB4FC1AF-0344-8F9A-2421-A3418419B9D8}"/>
                        </a:ext>
                      </a:extLst>
                    </p:cNvPr>
                    <p:cNvSpPr/>
                    <p:nvPr/>
                  </p:nvSpPr>
                  <p:spPr>
                    <a:xfrm>
                      <a:off x="13810933" y="67026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95" name="Freeform 1494">
                      <a:extLst>
                        <a:ext uri="{FF2B5EF4-FFF2-40B4-BE49-F238E27FC236}">
                          <a16:creationId xmlns:a16="http://schemas.microsoft.com/office/drawing/2014/main" id="{379767FD-692D-F9E7-3297-AD6356648158}"/>
                        </a:ext>
                      </a:extLst>
                    </p:cNvPr>
                    <p:cNvSpPr/>
                    <p:nvPr/>
                  </p:nvSpPr>
                  <p:spPr>
                    <a:xfrm>
                      <a:off x="13842365" y="63887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96" name="Graphic 19">
                    <a:extLst>
                      <a:ext uri="{FF2B5EF4-FFF2-40B4-BE49-F238E27FC236}">
                        <a16:creationId xmlns:a16="http://schemas.microsoft.com/office/drawing/2014/main" id="{8D85C86F-8818-77ED-3AAC-017816AA1246}"/>
                      </a:ext>
                    </a:extLst>
                  </p:cNvPr>
                  <p:cNvGrpSpPr/>
                  <p:nvPr/>
                </p:nvGrpSpPr>
                <p:grpSpPr>
                  <a:xfrm>
                    <a:off x="13849033" y="638873"/>
                    <a:ext cx="62864" cy="63737"/>
                    <a:chOff x="13849033" y="638873"/>
                    <a:chExt cx="62864" cy="63737"/>
                  </a:xfrm>
                </p:grpSpPr>
                <p:sp>
                  <p:nvSpPr>
                    <p:cNvPr id="1497" name="Freeform 1496">
                      <a:extLst>
                        <a:ext uri="{FF2B5EF4-FFF2-40B4-BE49-F238E27FC236}">
                          <a16:creationId xmlns:a16="http://schemas.microsoft.com/office/drawing/2014/main" id="{2C30C0FA-09C0-C8C1-2B7D-EFF84B2C742A}"/>
                        </a:ext>
                      </a:extLst>
                    </p:cNvPr>
                    <p:cNvSpPr/>
                    <p:nvPr/>
                  </p:nvSpPr>
                  <p:spPr>
                    <a:xfrm>
                      <a:off x="13849033" y="67026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498" name="Freeform 1497">
                      <a:extLst>
                        <a:ext uri="{FF2B5EF4-FFF2-40B4-BE49-F238E27FC236}">
                          <a16:creationId xmlns:a16="http://schemas.microsoft.com/office/drawing/2014/main" id="{B798B136-1573-9BE2-26E8-70E2AC89C4B4}"/>
                        </a:ext>
                      </a:extLst>
                    </p:cNvPr>
                    <p:cNvSpPr/>
                    <p:nvPr/>
                  </p:nvSpPr>
                  <p:spPr>
                    <a:xfrm>
                      <a:off x="13880465" y="638873"/>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499" name="Graphic 19">
                    <a:extLst>
                      <a:ext uri="{FF2B5EF4-FFF2-40B4-BE49-F238E27FC236}">
                        <a16:creationId xmlns:a16="http://schemas.microsoft.com/office/drawing/2014/main" id="{00296F5A-D073-043E-6FB3-39181B74F810}"/>
                      </a:ext>
                    </a:extLst>
                  </p:cNvPr>
                  <p:cNvGrpSpPr/>
                  <p:nvPr/>
                </p:nvGrpSpPr>
                <p:grpSpPr>
                  <a:xfrm>
                    <a:off x="13883323" y="658850"/>
                    <a:ext cx="62865" cy="63737"/>
                    <a:chOff x="13883323" y="658850"/>
                    <a:chExt cx="62865" cy="63737"/>
                  </a:xfrm>
                </p:grpSpPr>
                <p:sp>
                  <p:nvSpPr>
                    <p:cNvPr id="1500" name="Freeform 1499">
                      <a:extLst>
                        <a:ext uri="{FF2B5EF4-FFF2-40B4-BE49-F238E27FC236}">
                          <a16:creationId xmlns:a16="http://schemas.microsoft.com/office/drawing/2014/main" id="{1E509B53-CAE9-8DEF-805A-AF8C3C4198FC}"/>
                        </a:ext>
                      </a:extLst>
                    </p:cNvPr>
                    <p:cNvSpPr/>
                    <p:nvPr/>
                  </p:nvSpPr>
                  <p:spPr>
                    <a:xfrm>
                      <a:off x="13883323" y="691195"/>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01" name="Freeform 1500">
                      <a:extLst>
                        <a:ext uri="{FF2B5EF4-FFF2-40B4-BE49-F238E27FC236}">
                          <a16:creationId xmlns:a16="http://schemas.microsoft.com/office/drawing/2014/main" id="{9D5BE6DB-41D7-79C1-1EA9-0DF9987E8116}"/>
                        </a:ext>
                      </a:extLst>
                    </p:cNvPr>
                    <p:cNvSpPr/>
                    <p:nvPr/>
                  </p:nvSpPr>
                  <p:spPr>
                    <a:xfrm>
                      <a:off x="13914755" y="6588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02" name="Graphic 19">
                    <a:extLst>
                      <a:ext uri="{FF2B5EF4-FFF2-40B4-BE49-F238E27FC236}">
                        <a16:creationId xmlns:a16="http://schemas.microsoft.com/office/drawing/2014/main" id="{E1F8CEE0-4044-9F36-E0C4-9DDC4F3F9C4B}"/>
                      </a:ext>
                    </a:extLst>
                  </p:cNvPr>
                  <p:cNvGrpSpPr/>
                  <p:nvPr/>
                </p:nvGrpSpPr>
                <p:grpSpPr>
                  <a:xfrm>
                    <a:off x="13894753" y="658850"/>
                    <a:ext cx="63817" cy="63737"/>
                    <a:chOff x="13894753" y="658850"/>
                    <a:chExt cx="63817" cy="63737"/>
                  </a:xfrm>
                </p:grpSpPr>
                <p:sp>
                  <p:nvSpPr>
                    <p:cNvPr id="1503" name="Freeform 1502">
                      <a:extLst>
                        <a:ext uri="{FF2B5EF4-FFF2-40B4-BE49-F238E27FC236}">
                          <a16:creationId xmlns:a16="http://schemas.microsoft.com/office/drawing/2014/main" id="{F49C855C-EEF1-4066-B1CA-3C62BCD0FA37}"/>
                        </a:ext>
                      </a:extLst>
                    </p:cNvPr>
                    <p:cNvSpPr/>
                    <p:nvPr/>
                  </p:nvSpPr>
                  <p:spPr>
                    <a:xfrm>
                      <a:off x="13894753" y="691195"/>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04" name="Freeform 1503">
                      <a:extLst>
                        <a:ext uri="{FF2B5EF4-FFF2-40B4-BE49-F238E27FC236}">
                          <a16:creationId xmlns:a16="http://schemas.microsoft.com/office/drawing/2014/main" id="{B468CEAF-E832-ECF3-00EB-9DF9A7E19DD3}"/>
                        </a:ext>
                      </a:extLst>
                    </p:cNvPr>
                    <p:cNvSpPr/>
                    <p:nvPr/>
                  </p:nvSpPr>
                  <p:spPr>
                    <a:xfrm>
                      <a:off x="13927138" y="6588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05" name="Graphic 19">
                    <a:extLst>
                      <a:ext uri="{FF2B5EF4-FFF2-40B4-BE49-F238E27FC236}">
                        <a16:creationId xmlns:a16="http://schemas.microsoft.com/office/drawing/2014/main" id="{C7818602-9EFE-9D98-625A-37EDF80E8B3A}"/>
                      </a:ext>
                    </a:extLst>
                  </p:cNvPr>
                  <p:cNvGrpSpPr/>
                  <p:nvPr/>
                </p:nvGrpSpPr>
                <p:grpSpPr>
                  <a:xfrm>
                    <a:off x="13897610" y="658850"/>
                    <a:ext cx="62865" cy="63737"/>
                    <a:chOff x="13897610" y="658850"/>
                    <a:chExt cx="62865" cy="63737"/>
                  </a:xfrm>
                </p:grpSpPr>
                <p:sp>
                  <p:nvSpPr>
                    <p:cNvPr id="1506" name="Freeform 1505">
                      <a:extLst>
                        <a:ext uri="{FF2B5EF4-FFF2-40B4-BE49-F238E27FC236}">
                          <a16:creationId xmlns:a16="http://schemas.microsoft.com/office/drawing/2014/main" id="{75E5106E-1BB9-3A9C-3218-5F649DCE86F0}"/>
                        </a:ext>
                      </a:extLst>
                    </p:cNvPr>
                    <p:cNvSpPr/>
                    <p:nvPr/>
                  </p:nvSpPr>
                  <p:spPr>
                    <a:xfrm>
                      <a:off x="13897610" y="691195"/>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07" name="Freeform 1506">
                      <a:extLst>
                        <a:ext uri="{FF2B5EF4-FFF2-40B4-BE49-F238E27FC236}">
                          <a16:creationId xmlns:a16="http://schemas.microsoft.com/office/drawing/2014/main" id="{68B087FD-4811-5946-F8CA-0EFAE232278A}"/>
                        </a:ext>
                      </a:extLst>
                    </p:cNvPr>
                    <p:cNvSpPr/>
                    <p:nvPr/>
                  </p:nvSpPr>
                  <p:spPr>
                    <a:xfrm>
                      <a:off x="13929043" y="6588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08" name="Graphic 19">
                    <a:extLst>
                      <a:ext uri="{FF2B5EF4-FFF2-40B4-BE49-F238E27FC236}">
                        <a16:creationId xmlns:a16="http://schemas.microsoft.com/office/drawing/2014/main" id="{E9C176FA-9366-5805-2E0A-1986AE290530}"/>
                      </a:ext>
                    </a:extLst>
                  </p:cNvPr>
                  <p:cNvGrpSpPr/>
                  <p:nvPr/>
                </p:nvGrpSpPr>
                <p:grpSpPr>
                  <a:xfrm>
                    <a:off x="13919518" y="658850"/>
                    <a:ext cx="62864" cy="63737"/>
                    <a:chOff x="13919518" y="658850"/>
                    <a:chExt cx="62864" cy="63737"/>
                  </a:xfrm>
                </p:grpSpPr>
                <p:sp>
                  <p:nvSpPr>
                    <p:cNvPr id="1509" name="Freeform 1508">
                      <a:extLst>
                        <a:ext uri="{FF2B5EF4-FFF2-40B4-BE49-F238E27FC236}">
                          <a16:creationId xmlns:a16="http://schemas.microsoft.com/office/drawing/2014/main" id="{A230E510-6CB5-2579-D52D-FA146E4D92D6}"/>
                        </a:ext>
                      </a:extLst>
                    </p:cNvPr>
                    <p:cNvSpPr/>
                    <p:nvPr/>
                  </p:nvSpPr>
                  <p:spPr>
                    <a:xfrm>
                      <a:off x="13919518" y="691195"/>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10" name="Freeform 1509">
                      <a:extLst>
                        <a:ext uri="{FF2B5EF4-FFF2-40B4-BE49-F238E27FC236}">
                          <a16:creationId xmlns:a16="http://schemas.microsoft.com/office/drawing/2014/main" id="{1E5574F5-58EC-B9AE-E99D-70188DF43E5B}"/>
                        </a:ext>
                      </a:extLst>
                    </p:cNvPr>
                    <p:cNvSpPr/>
                    <p:nvPr/>
                  </p:nvSpPr>
                  <p:spPr>
                    <a:xfrm>
                      <a:off x="13950950" y="6588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11" name="Graphic 19">
                    <a:extLst>
                      <a:ext uri="{FF2B5EF4-FFF2-40B4-BE49-F238E27FC236}">
                        <a16:creationId xmlns:a16="http://schemas.microsoft.com/office/drawing/2014/main" id="{5B7A8449-4713-6C17-11CA-0F83E9624679}"/>
                      </a:ext>
                    </a:extLst>
                  </p:cNvPr>
                  <p:cNvGrpSpPr/>
                  <p:nvPr/>
                </p:nvGrpSpPr>
                <p:grpSpPr>
                  <a:xfrm>
                    <a:off x="13974763" y="702611"/>
                    <a:ext cx="62865" cy="63737"/>
                    <a:chOff x="13974763" y="702611"/>
                    <a:chExt cx="62865" cy="63737"/>
                  </a:xfrm>
                </p:grpSpPr>
                <p:sp>
                  <p:nvSpPr>
                    <p:cNvPr id="1512" name="Freeform 1511">
                      <a:extLst>
                        <a:ext uri="{FF2B5EF4-FFF2-40B4-BE49-F238E27FC236}">
                          <a16:creationId xmlns:a16="http://schemas.microsoft.com/office/drawing/2014/main" id="{5B817BFE-758A-4D9A-8285-9B758F248833}"/>
                        </a:ext>
                      </a:extLst>
                    </p:cNvPr>
                    <p:cNvSpPr/>
                    <p:nvPr/>
                  </p:nvSpPr>
                  <p:spPr>
                    <a:xfrm>
                      <a:off x="13974763" y="734955"/>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13" name="Freeform 1512">
                      <a:extLst>
                        <a:ext uri="{FF2B5EF4-FFF2-40B4-BE49-F238E27FC236}">
                          <a16:creationId xmlns:a16="http://schemas.microsoft.com/office/drawing/2014/main" id="{A52BE34C-088A-C1FB-365C-416FC3049990}"/>
                        </a:ext>
                      </a:extLst>
                    </p:cNvPr>
                    <p:cNvSpPr/>
                    <p:nvPr/>
                  </p:nvSpPr>
                  <p:spPr>
                    <a:xfrm>
                      <a:off x="14006195" y="70261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14" name="Graphic 19">
                    <a:extLst>
                      <a:ext uri="{FF2B5EF4-FFF2-40B4-BE49-F238E27FC236}">
                        <a16:creationId xmlns:a16="http://schemas.microsoft.com/office/drawing/2014/main" id="{A3C2EF28-CFE8-CAAE-295A-B89C3B3625E5}"/>
                      </a:ext>
                    </a:extLst>
                  </p:cNvPr>
                  <p:cNvGrpSpPr/>
                  <p:nvPr/>
                </p:nvGrpSpPr>
                <p:grpSpPr>
                  <a:xfrm>
                    <a:off x="13980478" y="723540"/>
                    <a:ext cx="62865" cy="62786"/>
                    <a:chOff x="13980478" y="723540"/>
                    <a:chExt cx="62865" cy="62786"/>
                  </a:xfrm>
                </p:grpSpPr>
                <p:sp>
                  <p:nvSpPr>
                    <p:cNvPr id="1515" name="Freeform 1514">
                      <a:extLst>
                        <a:ext uri="{FF2B5EF4-FFF2-40B4-BE49-F238E27FC236}">
                          <a16:creationId xmlns:a16="http://schemas.microsoft.com/office/drawing/2014/main" id="{CFB7F22D-D460-7011-ECE1-6EF5A18C2330}"/>
                        </a:ext>
                      </a:extLst>
                    </p:cNvPr>
                    <p:cNvSpPr/>
                    <p:nvPr/>
                  </p:nvSpPr>
                  <p:spPr>
                    <a:xfrm>
                      <a:off x="13980478" y="75493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16" name="Freeform 1515">
                      <a:extLst>
                        <a:ext uri="{FF2B5EF4-FFF2-40B4-BE49-F238E27FC236}">
                          <a16:creationId xmlns:a16="http://schemas.microsoft.com/office/drawing/2014/main" id="{5190EF5B-943A-66F6-EE2E-DB24ED4C9136}"/>
                        </a:ext>
                      </a:extLst>
                    </p:cNvPr>
                    <p:cNvSpPr/>
                    <p:nvPr/>
                  </p:nvSpPr>
                  <p:spPr>
                    <a:xfrm>
                      <a:off x="14011910" y="723540"/>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17" name="Graphic 19">
                    <a:extLst>
                      <a:ext uri="{FF2B5EF4-FFF2-40B4-BE49-F238E27FC236}">
                        <a16:creationId xmlns:a16="http://schemas.microsoft.com/office/drawing/2014/main" id="{7EC25EB6-463B-8A82-D3AF-1813E86E5006}"/>
                      </a:ext>
                    </a:extLst>
                  </p:cNvPr>
                  <p:cNvGrpSpPr/>
                  <p:nvPr/>
                </p:nvGrpSpPr>
                <p:grpSpPr>
                  <a:xfrm>
                    <a:off x="13981430" y="746371"/>
                    <a:ext cx="63817" cy="63737"/>
                    <a:chOff x="13981430" y="746371"/>
                    <a:chExt cx="63817" cy="63737"/>
                  </a:xfrm>
                </p:grpSpPr>
                <p:sp>
                  <p:nvSpPr>
                    <p:cNvPr id="1518" name="Freeform 1517">
                      <a:extLst>
                        <a:ext uri="{FF2B5EF4-FFF2-40B4-BE49-F238E27FC236}">
                          <a16:creationId xmlns:a16="http://schemas.microsoft.com/office/drawing/2014/main" id="{FA0BB585-542B-D174-4EE0-EEA85E6AF634}"/>
                        </a:ext>
                      </a:extLst>
                    </p:cNvPr>
                    <p:cNvSpPr/>
                    <p:nvPr/>
                  </p:nvSpPr>
                  <p:spPr>
                    <a:xfrm>
                      <a:off x="13981430" y="77871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19" name="Freeform 1518">
                      <a:extLst>
                        <a:ext uri="{FF2B5EF4-FFF2-40B4-BE49-F238E27FC236}">
                          <a16:creationId xmlns:a16="http://schemas.microsoft.com/office/drawing/2014/main" id="{8493F780-88A5-6A0E-B62B-10333058C3E0}"/>
                        </a:ext>
                      </a:extLst>
                    </p:cNvPr>
                    <p:cNvSpPr/>
                    <p:nvPr/>
                  </p:nvSpPr>
                  <p:spPr>
                    <a:xfrm>
                      <a:off x="14013815" y="74637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20" name="Graphic 19">
                    <a:extLst>
                      <a:ext uri="{FF2B5EF4-FFF2-40B4-BE49-F238E27FC236}">
                        <a16:creationId xmlns:a16="http://schemas.microsoft.com/office/drawing/2014/main" id="{7845A0ED-22C2-D744-F71B-EB21667DA96D}"/>
                      </a:ext>
                    </a:extLst>
                  </p:cNvPr>
                  <p:cNvGrpSpPr/>
                  <p:nvPr/>
                </p:nvGrpSpPr>
                <p:grpSpPr>
                  <a:xfrm>
                    <a:off x="13987145" y="746371"/>
                    <a:ext cx="63817" cy="63737"/>
                    <a:chOff x="13987145" y="746371"/>
                    <a:chExt cx="63817" cy="63737"/>
                  </a:xfrm>
                </p:grpSpPr>
                <p:sp>
                  <p:nvSpPr>
                    <p:cNvPr id="1521" name="Freeform 1520">
                      <a:extLst>
                        <a:ext uri="{FF2B5EF4-FFF2-40B4-BE49-F238E27FC236}">
                          <a16:creationId xmlns:a16="http://schemas.microsoft.com/office/drawing/2014/main" id="{8925CD9F-E116-C16F-F7E6-B7E6C29C73E3}"/>
                        </a:ext>
                      </a:extLst>
                    </p:cNvPr>
                    <p:cNvSpPr/>
                    <p:nvPr/>
                  </p:nvSpPr>
                  <p:spPr>
                    <a:xfrm>
                      <a:off x="13987145" y="77871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22" name="Freeform 1521">
                      <a:extLst>
                        <a:ext uri="{FF2B5EF4-FFF2-40B4-BE49-F238E27FC236}">
                          <a16:creationId xmlns:a16="http://schemas.microsoft.com/office/drawing/2014/main" id="{DC5BA1F1-7FEA-9582-C1E0-0864E8364D71}"/>
                        </a:ext>
                      </a:extLst>
                    </p:cNvPr>
                    <p:cNvSpPr/>
                    <p:nvPr/>
                  </p:nvSpPr>
                  <p:spPr>
                    <a:xfrm>
                      <a:off x="14019530" y="74637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23" name="Graphic 19">
                    <a:extLst>
                      <a:ext uri="{FF2B5EF4-FFF2-40B4-BE49-F238E27FC236}">
                        <a16:creationId xmlns:a16="http://schemas.microsoft.com/office/drawing/2014/main" id="{0752F189-C74D-82E1-311A-BA96302D7732}"/>
                      </a:ext>
                    </a:extLst>
                  </p:cNvPr>
                  <p:cNvGrpSpPr/>
                  <p:nvPr/>
                </p:nvGrpSpPr>
                <p:grpSpPr>
                  <a:xfrm>
                    <a:off x="14000480" y="746371"/>
                    <a:ext cx="62864" cy="63737"/>
                    <a:chOff x="14000480" y="746371"/>
                    <a:chExt cx="62864" cy="63737"/>
                  </a:xfrm>
                </p:grpSpPr>
                <p:sp>
                  <p:nvSpPr>
                    <p:cNvPr id="1524" name="Freeform 1523">
                      <a:extLst>
                        <a:ext uri="{FF2B5EF4-FFF2-40B4-BE49-F238E27FC236}">
                          <a16:creationId xmlns:a16="http://schemas.microsoft.com/office/drawing/2014/main" id="{FAE828C3-A06B-C667-DDB9-6A6C1614718A}"/>
                        </a:ext>
                      </a:extLst>
                    </p:cNvPr>
                    <p:cNvSpPr/>
                    <p:nvPr/>
                  </p:nvSpPr>
                  <p:spPr>
                    <a:xfrm>
                      <a:off x="14000480" y="77871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25" name="Freeform 1524">
                      <a:extLst>
                        <a:ext uri="{FF2B5EF4-FFF2-40B4-BE49-F238E27FC236}">
                          <a16:creationId xmlns:a16="http://schemas.microsoft.com/office/drawing/2014/main" id="{3C6126C5-D60A-D3AA-10C5-4376CDC7A932}"/>
                        </a:ext>
                      </a:extLst>
                    </p:cNvPr>
                    <p:cNvSpPr/>
                    <p:nvPr/>
                  </p:nvSpPr>
                  <p:spPr>
                    <a:xfrm>
                      <a:off x="14031913" y="74637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26" name="Graphic 19">
                    <a:extLst>
                      <a:ext uri="{FF2B5EF4-FFF2-40B4-BE49-F238E27FC236}">
                        <a16:creationId xmlns:a16="http://schemas.microsoft.com/office/drawing/2014/main" id="{E6260092-B314-3033-618F-5882CDB308DA}"/>
                      </a:ext>
                    </a:extLst>
                  </p:cNvPr>
                  <p:cNvGrpSpPr/>
                  <p:nvPr/>
                </p:nvGrpSpPr>
                <p:grpSpPr>
                  <a:xfrm>
                    <a:off x="14005243" y="746371"/>
                    <a:ext cx="62864" cy="63737"/>
                    <a:chOff x="14005243" y="746371"/>
                    <a:chExt cx="62864" cy="63737"/>
                  </a:xfrm>
                </p:grpSpPr>
                <p:sp>
                  <p:nvSpPr>
                    <p:cNvPr id="1527" name="Freeform 1526">
                      <a:extLst>
                        <a:ext uri="{FF2B5EF4-FFF2-40B4-BE49-F238E27FC236}">
                          <a16:creationId xmlns:a16="http://schemas.microsoft.com/office/drawing/2014/main" id="{67E8BE47-4130-2C23-C32D-ECB9784D0B65}"/>
                        </a:ext>
                      </a:extLst>
                    </p:cNvPr>
                    <p:cNvSpPr/>
                    <p:nvPr/>
                  </p:nvSpPr>
                  <p:spPr>
                    <a:xfrm>
                      <a:off x="14005243" y="77871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28" name="Freeform 1527">
                      <a:extLst>
                        <a:ext uri="{FF2B5EF4-FFF2-40B4-BE49-F238E27FC236}">
                          <a16:creationId xmlns:a16="http://schemas.microsoft.com/office/drawing/2014/main" id="{3FB43128-B844-45C3-3828-ED858F657EC7}"/>
                        </a:ext>
                      </a:extLst>
                    </p:cNvPr>
                    <p:cNvSpPr/>
                    <p:nvPr/>
                  </p:nvSpPr>
                  <p:spPr>
                    <a:xfrm>
                      <a:off x="14036675" y="74637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29" name="Graphic 19">
                    <a:extLst>
                      <a:ext uri="{FF2B5EF4-FFF2-40B4-BE49-F238E27FC236}">
                        <a16:creationId xmlns:a16="http://schemas.microsoft.com/office/drawing/2014/main" id="{7FF677C2-C521-3C4A-1A76-9DAD98B2BCA6}"/>
                      </a:ext>
                    </a:extLst>
                  </p:cNvPr>
                  <p:cNvGrpSpPr/>
                  <p:nvPr/>
                </p:nvGrpSpPr>
                <p:grpSpPr>
                  <a:xfrm>
                    <a:off x="14009053" y="746371"/>
                    <a:ext cx="62865" cy="63737"/>
                    <a:chOff x="14009053" y="746371"/>
                    <a:chExt cx="62865" cy="63737"/>
                  </a:xfrm>
                </p:grpSpPr>
                <p:sp>
                  <p:nvSpPr>
                    <p:cNvPr id="1530" name="Freeform 1529">
                      <a:extLst>
                        <a:ext uri="{FF2B5EF4-FFF2-40B4-BE49-F238E27FC236}">
                          <a16:creationId xmlns:a16="http://schemas.microsoft.com/office/drawing/2014/main" id="{2CFDA5AE-7463-7A28-849B-922BACB47056}"/>
                        </a:ext>
                      </a:extLst>
                    </p:cNvPr>
                    <p:cNvSpPr/>
                    <p:nvPr/>
                  </p:nvSpPr>
                  <p:spPr>
                    <a:xfrm>
                      <a:off x="14009053" y="7787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31" name="Freeform 1530">
                      <a:extLst>
                        <a:ext uri="{FF2B5EF4-FFF2-40B4-BE49-F238E27FC236}">
                          <a16:creationId xmlns:a16="http://schemas.microsoft.com/office/drawing/2014/main" id="{270BB293-EEF2-FED7-CAA6-50FC96C4EFAC}"/>
                        </a:ext>
                      </a:extLst>
                    </p:cNvPr>
                    <p:cNvSpPr/>
                    <p:nvPr/>
                  </p:nvSpPr>
                  <p:spPr>
                    <a:xfrm>
                      <a:off x="14040485" y="74637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32" name="Graphic 19">
                    <a:extLst>
                      <a:ext uri="{FF2B5EF4-FFF2-40B4-BE49-F238E27FC236}">
                        <a16:creationId xmlns:a16="http://schemas.microsoft.com/office/drawing/2014/main" id="{8C43F8ED-1295-EE28-1275-134C26445729}"/>
                      </a:ext>
                    </a:extLst>
                  </p:cNvPr>
                  <p:cNvGrpSpPr/>
                  <p:nvPr/>
                </p:nvGrpSpPr>
                <p:grpSpPr>
                  <a:xfrm>
                    <a:off x="14019530" y="746371"/>
                    <a:ext cx="62864" cy="63737"/>
                    <a:chOff x="14019530" y="746371"/>
                    <a:chExt cx="62864" cy="63737"/>
                  </a:xfrm>
                </p:grpSpPr>
                <p:sp>
                  <p:nvSpPr>
                    <p:cNvPr id="1533" name="Freeform 1532">
                      <a:extLst>
                        <a:ext uri="{FF2B5EF4-FFF2-40B4-BE49-F238E27FC236}">
                          <a16:creationId xmlns:a16="http://schemas.microsoft.com/office/drawing/2014/main" id="{7B93F915-02CB-DF60-8C2C-26AD28EFD017}"/>
                        </a:ext>
                      </a:extLst>
                    </p:cNvPr>
                    <p:cNvSpPr/>
                    <p:nvPr/>
                  </p:nvSpPr>
                  <p:spPr>
                    <a:xfrm>
                      <a:off x="14019530" y="77871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34" name="Freeform 1533">
                      <a:extLst>
                        <a:ext uri="{FF2B5EF4-FFF2-40B4-BE49-F238E27FC236}">
                          <a16:creationId xmlns:a16="http://schemas.microsoft.com/office/drawing/2014/main" id="{886ACCD6-04AE-D83A-62AE-BC1DE64B5E4A}"/>
                        </a:ext>
                      </a:extLst>
                    </p:cNvPr>
                    <p:cNvSpPr/>
                    <p:nvPr/>
                  </p:nvSpPr>
                  <p:spPr>
                    <a:xfrm>
                      <a:off x="14050963" y="746371"/>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35" name="Graphic 19">
                    <a:extLst>
                      <a:ext uri="{FF2B5EF4-FFF2-40B4-BE49-F238E27FC236}">
                        <a16:creationId xmlns:a16="http://schemas.microsoft.com/office/drawing/2014/main" id="{3A1AD71E-EE3F-EB0C-C2C4-509504FB2CA3}"/>
                      </a:ext>
                    </a:extLst>
                  </p:cNvPr>
                  <p:cNvGrpSpPr/>
                  <p:nvPr/>
                </p:nvGrpSpPr>
                <p:grpSpPr>
                  <a:xfrm>
                    <a:off x="14028103" y="771105"/>
                    <a:ext cx="63817" cy="62786"/>
                    <a:chOff x="14028103" y="771105"/>
                    <a:chExt cx="63817" cy="62786"/>
                  </a:xfrm>
                </p:grpSpPr>
                <p:sp>
                  <p:nvSpPr>
                    <p:cNvPr id="1536" name="Freeform 1535">
                      <a:extLst>
                        <a:ext uri="{FF2B5EF4-FFF2-40B4-BE49-F238E27FC236}">
                          <a16:creationId xmlns:a16="http://schemas.microsoft.com/office/drawing/2014/main" id="{F6C5ADB2-295A-3C29-238E-B3E6405E5444}"/>
                        </a:ext>
                      </a:extLst>
                    </p:cNvPr>
                    <p:cNvSpPr/>
                    <p:nvPr/>
                  </p:nvSpPr>
                  <p:spPr>
                    <a:xfrm>
                      <a:off x="14028103" y="80249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37" name="Freeform 1536">
                      <a:extLst>
                        <a:ext uri="{FF2B5EF4-FFF2-40B4-BE49-F238E27FC236}">
                          <a16:creationId xmlns:a16="http://schemas.microsoft.com/office/drawing/2014/main" id="{649BF3ED-5E82-761F-7461-36585A8CFDB3}"/>
                        </a:ext>
                      </a:extLst>
                    </p:cNvPr>
                    <p:cNvSpPr/>
                    <p:nvPr/>
                  </p:nvSpPr>
                  <p:spPr>
                    <a:xfrm>
                      <a:off x="14060488" y="77110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38" name="Graphic 19">
                    <a:extLst>
                      <a:ext uri="{FF2B5EF4-FFF2-40B4-BE49-F238E27FC236}">
                        <a16:creationId xmlns:a16="http://schemas.microsoft.com/office/drawing/2014/main" id="{D375A79D-6C50-89A8-52B4-2FFD8CC4BBAC}"/>
                      </a:ext>
                    </a:extLst>
                  </p:cNvPr>
                  <p:cNvGrpSpPr/>
                  <p:nvPr/>
                </p:nvGrpSpPr>
                <p:grpSpPr>
                  <a:xfrm>
                    <a:off x="14030960" y="771105"/>
                    <a:ext cx="62865" cy="62786"/>
                    <a:chOff x="14030960" y="771105"/>
                    <a:chExt cx="62865" cy="62786"/>
                  </a:xfrm>
                </p:grpSpPr>
                <p:sp>
                  <p:nvSpPr>
                    <p:cNvPr id="1539" name="Freeform 1538">
                      <a:extLst>
                        <a:ext uri="{FF2B5EF4-FFF2-40B4-BE49-F238E27FC236}">
                          <a16:creationId xmlns:a16="http://schemas.microsoft.com/office/drawing/2014/main" id="{A1641ECB-3FF3-F69E-4FB4-55C916BFF0CA}"/>
                        </a:ext>
                      </a:extLst>
                    </p:cNvPr>
                    <p:cNvSpPr/>
                    <p:nvPr/>
                  </p:nvSpPr>
                  <p:spPr>
                    <a:xfrm>
                      <a:off x="14030960" y="80249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40" name="Freeform 1539">
                      <a:extLst>
                        <a:ext uri="{FF2B5EF4-FFF2-40B4-BE49-F238E27FC236}">
                          <a16:creationId xmlns:a16="http://schemas.microsoft.com/office/drawing/2014/main" id="{B24EED31-6CAE-933E-65F3-721CBDB7BC22}"/>
                        </a:ext>
                      </a:extLst>
                    </p:cNvPr>
                    <p:cNvSpPr/>
                    <p:nvPr/>
                  </p:nvSpPr>
                  <p:spPr>
                    <a:xfrm>
                      <a:off x="14062393" y="771105"/>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41" name="Graphic 19">
                    <a:extLst>
                      <a:ext uri="{FF2B5EF4-FFF2-40B4-BE49-F238E27FC236}">
                        <a16:creationId xmlns:a16="http://schemas.microsoft.com/office/drawing/2014/main" id="{683858EE-B335-0522-8BA7-6D844B268882}"/>
                      </a:ext>
                    </a:extLst>
                  </p:cNvPr>
                  <p:cNvGrpSpPr/>
                  <p:nvPr/>
                </p:nvGrpSpPr>
                <p:grpSpPr>
                  <a:xfrm>
                    <a:off x="14042390" y="771105"/>
                    <a:ext cx="62865" cy="63737"/>
                    <a:chOff x="14042390" y="771105"/>
                    <a:chExt cx="62865" cy="63737"/>
                  </a:xfrm>
                </p:grpSpPr>
                <p:sp>
                  <p:nvSpPr>
                    <p:cNvPr id="1542" name="Freeform 1541">
                      <a:extLst>
                        <a:ext uri="{FF2B5EF4-FFF2-40B4-BE49-F238E27FC236}">
                          <a16:creationId xmlns:a16="http://schemas.microsoft.com/office/drawing/2014/main" id="{6FD59E1B-BEDC-E0C9-5DFF-6709A29FF759}"/>
                        </a:ext>
                      </a:extLst>
                    </p:cNvPr>
                    <p:cNvSpPr/>
                    <p:nvPr/>
                  </p:nvSpPr>
                  <p:spPr>
                    <a:xfrm>
                      <a:off x="14042390" y="80249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43" name="Freeform 1542">
                      <a:extLst>
                        <a:ext uri="{FF2B5EF4-FFF2-40B4-BE49-F238E27FC236}">
                          <a16:creationId xmlns:a16="http://schemas.microsoft.com/office/drawing/2014/main" id="{F5BE18B0-2C9C-69BB-9BA6-2E77C0983072}"/>
                        </a:ext>
                      </a:extLst>
                    </p:cNvPr>
                    <p:cNvSpPr/>
                    <p:nvPr/>
                  </p:nvSpPr>
                  <p:spPr>
                    <a:xfrm>
                      <a:off x="14073823" y="77110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44" name="Graphic 19">
                    <a:extLst>
                      <a:ext uri="{FF2B5EF4-FFF2-40B4-BE49-F238E27FC236}">
                        <a16:creationId xmlns:a16="http://schemas.microsoft.com/office/drawing/2014/main" id="{97227D63-0655-2D4A-0C49-18A377949E1D}"/>
                      </a:ext>
                    </a:extLst>
                  </p:cNvPr>
                  <p:cNvGrpSpPr/>
                  <p:nvPr/>
                </p:nvGrpSpPr>
                <p:grpSpPr>
                  <a:xfrm>
                    <a:off x="14044295" y="771105"/>
                    <a:ext cx="63817" cy="63737"/>
                    <a:chOff x="14044295" y="771105"/>
                    <a:chExt cx="63817" cy="63737"/>
                  </a:xfrm>
                </p:grpSpPr>
                <p:sp>
                  <p:nvSpPr>
                    <p:cNvPr id="1545" name="Freeform 1544">
                      <a:extLst>
                        <a:ext uri="{FF2B5EF4-FFF2-40B4-BE49-F238E27FC236}">
                          <a16:creationId xmlns:a16="http://schemas.microsoft.com/office/drawing/2014/main" id="{DCD13664-F1B6-6A7F-EA62-77B246646C16}"/>
                        </a:ext>
                      </a:extLst>
                    </p:cNvPr>
                    <p:cNvSpPr/>
                    <p:nvPr/>
                  </p:nvSpPr>
                  <p:spPr>
                    <a:xfrm>
                      <a:off x="14044295" y="802498"/>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46" name="Freeform 1545">
                      <a:extLst>
                        <a:ext uri="{FF2B5EF4-FFF2-40B4-BE49-F238E27FC236}">
                          <a16:creationId xmlns:a16="http://schemas.microsoft.com/office/drawing/2014/main" id="{7A581ADD-458C-C573-8790-BD5F67BB7020}"/>
                        </a:ext>
                      </a:extLst>
                    </p:cNvPr>
                    <p:cNvSpPr/>
                    <p:nvPr/>
                  </p:nvSpPr>
                  <p:spPr>
                    <a:xfrm>
                      <a:off x="14076680" y="77110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47" name="Graphic 19">
                    <a:extLst>
                      <a:ext uri="{FF2B5EF4-FFF2-40B4-BE49-F238E27FC236}">
                        <a16:creationId xmlns:a16="http://schemas.microsoft.com/office/drawing/2014/main" id="{DDF8E423-8E0D-7972-04A3-120D86548ED0}"/>
                      </a:ext>
                    </a:extLst>
                  </p:cNvPr>
                  <p:cNvGrpSpPr/>
                  <p:nvPr/>
                </p:nvGrpSpPr>
                <p:grpSpPr>
                  <a:xfrm>
                    <a:off x="14047153" y="771105"/>
                    <a:ext cx="63817" cy="63737"/>
                    <a:chOff x="14047153" y="771105"/>
                    <a:chExt cx="63817" cy="63737"/>
                  </a:xfrm>
                </p:grpSpPr>
                <p:sp>
                  <p:nvSpPr>
                    <p:cNvPr id="1548" name="Freeform 1547">
                      <a:extLst>
                        <a:ext uri="{FF2B5EF4-FFF2-40B4-BE49-F238E27FC236}">
                          <a16:creationId xmlns:a16="http://schemas.microsoft.com/office/drawing/2014/main" id="{FB205D26-E247-8054-22B7-7F76351B837C}"/>
                        </a:ext>
                      </a:extLst>
                    </p:cNvPr>
                    <p:cNvSpPr/>
                    <p:nvPr/>
                  </p:nvSpPr>
                  <p:spPr>
                    <a:xfrm>
                      <a:off x="14047153" y="802498"/>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49" name="Freeform 1548">
                      <a:extLst>
                        <a:ext uri="{FF2B5EF4-FFF2-40B4-BE49-F238E27FC236}">
                          <a16:creationId xmlns:a16="http://schemas.microsoft.com/office/drawing/2014/main" id="{E1F06594-6283-B9CD-658D-CFFB76592C3F}"/>
                        </a:ext>
                      </a:extLst>
                    </p:cNvPr>
                    <p:cNvSpPr/>
                    <p:nvPr/>
                  </p:nvSpPr>
                  <p:spPr>
                    <a:xfrm>
                      <a:off x="14079538" y="77110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50" name="Graphic 19">
                    <a:extLst>
                      <a:ext uri="{FF2B5EF4-FFF2-40B4-BE49-F238E27FC236}">
                        <a16:creationId xmlns:a16="http://schemas.microsoft.com/office/drawing/2014/main" id="{E76983DF-CC76-DED5-891D-BBE1C8211E0B}"/>
                      </a:ext>
                    </a:extLst>
                  </p:cNvPr>
                  <p:cNvGrpSpPr/>
                  <p:nvPr/>
                </p:nvGrpSpPr>
                <p:grpSpPr>
                  <a:xfrm>
                    <a:off x="14074775" y="771105"/>
                    <a:ext cx="62865" cy="63737"/>
                    <a:chOff x="14074775" y="771105"/>
                    <a:chExt cx="62865" cy="63737"/>
                  </a:xfrm>
                </p:grpSpPr>
                <p:sp>
                  <p:nvSpPr>
                    <p:cNvPr id="1551" name="Freeform 1550">
                      <a:extLst>
                        <a:ext uri="{FF2B5EF4-FFF2-40B4-BE49-F238E27FC236}">
                          <a16:creationId xmlns:a16="http://schemas.microsoft.com/office/drawing/2014/main" id="{F51EB2A5-7EC2-DB41-B7E7-2104F9F6516E}"/>
                        </a:ext>
                      </a:extLst>
                    </p:cNvPr>
                    <p:cNvSpPr/>
                    <p:nvPr/>
                  </p:nvSpPr>
                  <p:spPr>
                    <a:xfrm>
                      <a:off x="14074775" y="802498"/>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52" name="Freeform 1551">
                      <a:extLst>
                        <a:ext uri="{FF2B5EF4-FFF2-40B4-BE49-F238E27FC236}">
                          <a16:creationId xmlns:a16="http://schemas.microsoft.com/office/drawing/2014/main" id="{0727860C-0312-0752-8258-7BD71C6546A5}"/>
                        </a:ext>
                      </a:extLst>
                    </p:cNvPr>
                    <p:cNvSpPr/>
                    <p:nvPr/>
                  </p:nvSpPr>
                  <p:spPr>
                    <a:xfrm>
                      <a:off x="14106208" y="771105"/>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53" name="Graphic 19">
                    <a:extLst>
                      <a:ext uri="{FF2B5EF4-FFF2-40B4-BE49-F238E27FC236}">
                        <a16:creationId xmlns:a16="http://schemas.microsoft.com/office/drawing/2014/main" id="{79D8DD93-374F-0DE1-2E0D-ABD8B5637619}"/>
                      </a:ext>
                    </a:extLst>
                  </p:cNvPr>
                  <p:cNvGrpSpPr/>
                  <p:nvPr/>
                </p:nvGrpSpPr>
                <p:grpSpPr>
                  <a:xfrm>
                    <a:off x="14125258" y="803450"/>
                    <a:ext cx="63817" cy="63737"/>
                    <a:chOff x="14125258" y="803450"/>
                    <a:chExt cx="63817" cy="63737"/>
                  </a:xfrm>
                </p:grpSpPr>
                <p:sp>
                  <p:nvSpPr>
                    <p:cNvPr id="1554" name="Freeform 1553">
                      <a:extLst>
                        <a:ext uri="{FF2B5EF4-FFF2-40B4-BE49-F238E27FC236}">
                          <a16:creationId xmlns:a16="http://schemas.microsoft.com/office/drawing/2014/main" id="{85E1BC14-3CB0-BB6C-4F3C-6B43AD6EDBD3}"/>
                        </a:ext>
                      </a:extLst>
                    </p:cNvPr>
                    <p:cNvSpPr/>
                    <p:nvPr/>
                  </p:nvSpPr>
                  <p:spPr>
                    <a:xfrm>
                      <a:off x="14125258" y="83579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55" name="Freeform 1554">
                      <a:extLst>
                        <a:ext uri="{FF2B5EF4-FFF2-40B4-BE49-F238E27FC236}">
                          <a16:creationId xmlns:a16="http://schemas.microsoft.com/office/drawing/2014/main" id="{20025C74-2EEF-30AF-D50C-36B54F61DAFB}"/>
                        </a:ext>
                      </a:extLst>
                    </p:cNvPr>
                    <p:cNvSpPr/>
                    <p:nvPr/>
                  </p:nvSpPr>
                  <p:spPr>
                    <a:xfrm>
                      <a:off x="14156690" y="803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56" name="Graphic 19">
                    <a:extLst>
                      <a:ext uri="{FF2B5EF4-FFF2-40B4-BE49-F238E27FC236}">
                        <a16:creationId xmlns:a16="http://schemas.microsoft.com/office/drawing/2014/main" id="{DDBA54DA-6758-81FD-8C8D-07F18AB638ED}"/>
                      </a:ext>
                    </a:extLst>
                  </p:cNvPr>
                  <p:cNvGrpSpPr/>
                  <p:nvPr/>
                </p:nvGrpSpPr>
                <p:grpSpPr>
                  <a:xfrm>
                    <a:off x="14181455" y="803450"/>
                    <a:ext cx="62864" cy="63737"/>
                    <a:chOff x="14181455" y="803450"/>
                    <a:chExt cx="62864" cy="63737"/>
                  </a:xfrm>
                </p:grpSpPr>
                <p:sp>
                  <p:nvSpPr>
                    <p:cNvPr id="1557" name="Freeform 1556">
                      <a:extLst>
                        <a:ext uri="{FF2B5EF4-FFF2-40B4-BE49-F238E27FC236}">
                          <a16:creationId xmlns:a16="http://schemas.microsoft.com/office/drawing/2014/main" id="{8B700AD0-D59C-E4E8-FAF4-41E6BCE7BC78}"/>
                        </a:ext>
                      </a:extLst>
                    </p:cNvPr>
                    <p:cNvSpPr/>
                    <p:nvPr/>
                  </p:nvSpPr>
                  <p:spPr>
                    <a:xfrm>
                      <a:off x="14181455" y="835794"/>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58" name="Freeform 1557">
                      <a:extLst>
                        <a:ext uri="{FF2B5EF4-FFF2-40B4-BE49-F238E27FC236}">
                          <a16:creationId xmlns:a16="http://schemas.microsoft.com/office/drawing/2014/main" id="{20189C25-E7C8-A124-7819-148C10C6CE80}"/>
                        </a:ext>
                      </a:extLst>
                    </p:cNvPr>
                    <p:cNvSpPr/>
                    <p:nvPr/>
                  </p:nvSpPr>
                  <p:spPr>
                    <a:xfrm>
                      <a:off x="14212888" y="803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59" name="Graphic 19">
                    <a:extLst>
                      <a:ext uri="{FF2B5EF4-FFF2-40B4-BE49-F238E27FC236}">
                        <a16:creationId xmlns:a16="http://schemas.microsoft.com/office/drawing/2014/main" id="{F377B4FC-82AA-4A0E-AC6E-1321E74032A8}"/>
                      </a:ext>
                    </a:extLst>
                  </p:cNvPr>
                  <p:cNvGrpSpPr/>
                  <p:nvPr/>
                </p:nvGrpSpPr>
                <p:grpSpPr>
                  <a:xfrm>
                    <a:off x="14183360" y="803450"/>
                    <a:ext cx="62865" cy="63737"/>
                    <a:chOff x="14183360" y="803450"/>
                    <a:chExt cx="62865" cy="63737"/>
                  </a:xfrm>
                </p:grpSpPr>
                <p:sp>
                  <p:nvSpPr>
                    <p:cNvPr id="1560" name="Freeform 1559">
                      <a:extLst>
                        <a:ext uri="{FF2B5EF4-FFF2-40B4-BE49-F238E27FC236}">
                          <a16:creationId xmlns:a16="http://schemas.microsoft.com/office/drawing/2014/main" id="{0B3DB606-CF22-DBCC-1098-14CDBD5ADC81}"/>
                        </a:ext>
                      </a:extLst>
                    </p:cNvPr>
                    <p:cNvSpPr/>
                    <p:nvPr/>
                  </p:nvSpPr>
                  <p:spPr>
                    <a:xfrm>
                      <a:off x="14183360" y="83579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61" name="Freeform 1560">
                      <a:extLst>
                        <a:ext uri="{FF2B5EF4-FFF2-40B4-BE49-F238E27FC236}">
                          <a16:creationId xmlns:a16="http://schemas.microsoft.com/office/drawing/2014/main" id="{E967F0A9-FFFC-2CBA-3C75-CFBCFAF57EA3}"/>
                        </a:ext>
                      </a:extLst>
                    </p:cNvPr>
                    <p:cNvSpPr/>
                    <p:nvPr/>
                  </p:nvSpPr>
                  <p:spPr>
                    <a:xfrm>
                      <a:off x="14214793" y="803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62" name="Graphic 19">
                    <a:extLst>
                      <a:ext uri="{FF2B5EF4-FFF2-40B4-BE49-F238E27FC236}">
                        <a16:creationId xmlns:a16="http://schemas.microsoft.com/office/drawing/2014/main" id="{59E88939-6A16-A4C0-99B8-54A42E20D331}"/>
                      </a:ext>
                    </a:extLst>
                  </p:cNvPr>
                  <p:cNvGrpSpPr/>
                  <p:nvPr/>
                </p:nvGrpSpPr>
                <p:grpSpPr>
                  <a:xfrm>
                    <a:off x="14208125" y="803450"/>
                    <a:ext cx="62865" cy="63737"/>
                    <a:chOff x="14208125" y="803450"/>
                    <a:chExt cx="62865" cy="63737"/>
                  </a:xfrm>
                </p:grpSpPr>
                <p:sp>
                  <p:nvSpPr>
                    <p:cNvPr id="1563" name="Freeform 1562">
                      <a:extLst>
                        <a:ext uri="{FF2B5EF4-FFF2-40B4-BE49-F238E27FC236}">
                          <a16:creationId xmlns:a16="http://schemas.microsoft.com/office/drawing/2014/main" id="{FDDFAD18-2956-F72C-AD1F-2C42FF3A5CFB}"/>
                        </a:ext>
                      </a:extLst>
                    </p:cNvPr>
                    <p:cNvSpPr/>
                    <p:nvPr/>
                  </p:nvSpPr>
                  <p:spPr>
                    <a:xfrm>
                      <a:off x="14208125" y="83579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64" name="Freeform 1563">
                      <a:extLst>
                        <a:ext uri="{FF2B5EF4-FFF2-40B4-BE49-F238E27FC236}">
                          <a16:creationId xmlns:a16="http://schemas.microsoft.com/office/drawing/2014/main" id="{E01948F1-2E29-A3B3-674D-CA9F0CECB1CA}"/>
                        </a:ext>
                      </a:extLst>
                    </p:cNvPr>
                    <p:cNvSpPr/>
                    <p:nvPr/>
                  </p:nvSpPr>
                  <p:spPr>
                    <a:xfrm>
                      <a:off x="14239558" y="803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65" name="Graphic 19">
                    <a:extLst>
                      <a:ext uri="{FF2B5EF4-FFF2-40B4-BE49-F238E27FC236}">
                        <a16:creationId xmlns:a16="http://schemas.microsoft.com/office/drawing/2014/main" id="{4E90A274-907D-335C-F2FE-8BD0D179D7A7}"/>
                      </a:ext>
                    </a:extLst>
                  </p:cNvPr>
                  <p:cNvGrpSpPr/>
                  <p:nvPr/>
                </p:nvGrpSpPr>
                <p:grpSpPr>
                  <a:xfrm>
                    <a:off x="14212888" y="803450"/>
                    <a:ext cx="63817" cy="63737"/>
                    <a:chOff x="14212888" y="803450"/>
                    <a:chExt cx="63817" cy="63737"/>
                  </a:xfrm>
                </p:grpSpPr>
                <p:sp>
                  <p:nvSpPr>
                    <p:cNvPr id="1566" name="Freeform 1565">
                      <a:extLst>
                        <a:ext uri="{FF2B5EF4-FFF2-40B4-BE49-F238E27FC236}">
                          <a16:creationId xmlns:a16="http://schemas.microsoft.com/office/drawing/2014/main" id="{9B9AE02A-BA40-8653-2348-F166C664BBB0}"/>
                        </a:ext>
                      </a:extLst>
                    </p:cNvPr>
                    <p:cNvSpPr/>
                    <p:nvPr/>
                  </p:nvSpPr>
                  <p:spPr>
                    <a:xfrm>
                      <a:off x="14212888" y="835794"/>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67" name="Freeform 1566">
                      <a:extLst>
                        <a:ext uri="{FF2B5EF4-FFF2-40B4-BE49-F238E27FC236}">
                          <a16:creationId xmlns:a16="http://schemas.microsoft.com/office/drawing/2014/main" id="{C663AE1D-5F6B-F05E-9B20-7C7254C820E1}"/>
                        </a:ext>
                      </a:extLst>
                    </p:cNvPr>
                    <p:cNvSpPr/>
                    <p:nvPr/>
                  </p:nvSpPr>
                  <p:spPr>
                    <a:xfrm>
                      <a:off x="14245273" y="803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68" name="Graphic 19">
                    <a:extLst>
                      <a:ext uri="{FF2B5EF4-FFF2-40B4-BE49-F238E27FC236}">
                        <a16:creationId xmlns:a16="http://schemas.microsoft.com/office/drawing/2014/main" id="{FC8FC6CA-4655-FDCC-FEDE-998F1D224369}"/>
                      </a:ext>
                    </a:extLst>
                  </p:cNvPr>
                  <p:cNvGrpSpPr/>
                  <p:nvPr/>
                </p:nvGrpSpPr>
                <p:grpSpPr>
                  <a:xfrm>
                    <a:off x="14230033" y="803450"/>
                    <a:ext cx="62865" cy="63737"/>
                    <a:chOff x="14230033" y="803450"/>
                    <a:chExt cx="62865" cy="63737"/>
                  </a:xfrm>
                </p:grpSpPr>
                <p:sp>
                  <p:nvSpPr>
                    <p:cNvPr id="1569" name="Freeform 1568">
                      <a:extLst>
                        <a:ext uri="{FF2B5EF4-FFF2-40B4-BE49-F238E27FC236}">
                          <a16:creationId xmlns:a16="http://schemas.microsoft.com/office/drawing/2014/main" id="{04728DF1-F947-D7A3-0D5C-DDC93F71A4D2}"/>
                        </a:ext>
                      </a:extLst>
                    </p:cNvPr>
                    <p:cNvSpPr/>
                    <p:nvPr/>
                  </p:nvSpPr>
                  <p:spPr>
                    <a:xfrm>
                      <a:off x="14230033" y="83579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70" name="Freeform 1569">
                      <a:extLst>
                        <a:ext uri="{FF2B5EF4-FFF2-40B4-BE49-F238E27FC236}">
                          <a16:creationId xmlns:a16="http://schemas.microsoft.com/office/drawing/2014/main" id="{F4C4AAEF-C5E7-E22F-8BC7-876315983530}"/>
                        </a:ext>
                      </a:extLst>
                    </p:cNvPr>
                    <p:cNvSpPr/>
                    <p:nvPr/>
                  </p:nvSpPr>
                  <p:spPr>
                    <a:xfrm>
                      <a:off x="14261465" y="803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71" name="Graphic 19">
                    <a:extLst>
                      <a:ext uri="{FF2B5EF4-FFF2-40B4-BE49-F238E27FC236}">
                        <a16:creationId xmlns:a16="http://schemas.microsoft.com/office/drawing/2014/main" id="{395E8CCF-DF20-15DE-DA43-F5C91B11EB71}"/>
                      </a:ext>
                    </a:extLst>
                  </p:cNvPr>
                  <p:cNvGrpSpPr/>
                  <p:nvPr/>
                </p:nvGrpSpPr>
                <p:grpSpPr>
                  <a:xfrm>
                    <a:off x="14232890" y="803450"/>
                    <a:ext cx="62865" cy="63737"/>
                    <a:chOff x="14232890" y="803450"/>
                    <a:chExt cx="62865" cy="63737"/>
                  </a:xfrm>
                </p:grpSpPr>
                <p:sp>
                  <p:nvSpPr>
                    <p:cNvPr id="1572" name="Freeform 1571">
                      <a:extLst>
                        <a:ext uri="{FF2B5EF4-FFF2-40B4-BE49-F238E27FC236}">
                          <a16:creationId xmlns:a16="http://schemas.microsoft.com/office/drawing/2014/main" id="{D68F8C86-17E7-B78A-CD61-156B12E1FC69}"/>
                        </a:ext>
                      </a:extLst>
                    </p:cNvPr>
                    <p:cNvSpPr/>
                    <p:nvPr/>
                  </p:nvSpPr>
                  <p:spPr>
                    <a:xfrm>
                      <a:off x="14232890" y="835794"/>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73" name="Freeform 1572">
                      <a:extLst>
                        <a:ext uri="{FF2B5EF4-FFF2-40B4-BE49-F238E27FC236}">
                          <a16:creationId xmlns:a16="http://schemas.microsoft.com/office/drawing/2014/main" id="{D3E95101-B555-FF62-80F1-33504C381A83}"/>
                        </a:ext>
                      </a:extLst>
                    </p:cNvPr>
                    <p:cNvSpPr/>
                    <p:nvPr/>
                  </p:nvSpPr>
                  <p:spPr>
                    <a:xfrm>
                      <a:off x="14264323" y="803450"/>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74" name="Graphic 19">
                    <a:extLst>
                      <a:ext uri="{FF2B5EF4-FFF2-40B4-BE49-F238E27FC236}">
                        <a16:creationId xmlns:a16="http://schemas.microsoft.com/office/drawing/2014/main" id="{C356D732-39E0-5344-1BDC-A09B8B7E514B}"/>
                      </a:ext>
                    </a:extLst>
                  </p:cNvPr>
                  <p:cNvGrpSpPr/>
                  <p:nvPr/>
                </p:nvGrpSpPr>
                <p:grpSpPr>
                  <a:xfrm>
                    <a:off x="14317663" y="831038"/>
                    <a:ext cx="63817" cy="63737"/>
                    <a:chOff x="14317663" y="831038"/>
                    <a:chExt cx="63817" cy="63737"/>
                  </a:xfrm>
                </p:grpSpPr>
                <p:sp>
                  <p:nvSpPr>
                    <p:cNvPr id="1575" name="Freeform 1574">
                      <a:extLst>
                        <a:ext uri="{FF2B5EF4-FFF2-40B4-BE49-F238E27FC236}">
                          <a16:creationId xmlns:a16="http://schemas.microsoft.com/office/drawing/2014/main" id="{6BF77DE8-8295-34D7-8FB5-5B8703262E48}"/>
                        </a:ext>
                      </a:extLst>
                    </p:cNvPr>
                    <p:cNvSpPr/>
                    <p:nvPr/>
                  </p:nvSpPr>
                  <p:spPr>
                    <a:xfrm>
                      <a:off x="14317663" y="862431"/>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76" name="Freeform 1575">
                      <a:extLst>
                        <a:ext uri="{FF2B5EF4-FFF2-40B4-BE49-F238E27FC236}">
                          <a16:creationId xmlns:a16="http://schemas.microsoft.com/office/drawing/2014/main" id="{3EB9172E-24F4-69A4-CB24-CBB484D923F5}"/>
                        </a:ext>
                      </a:extLst>
                    </p:cNvPr>
                    <p:cNvSpPr/>
                    <p:nvPr/>
                  </p:nvSpPr>
                  <p:spPr>
                    <a:xfrm>
                      <a:off x="14349095" y="831038"/>
                      <a:ext cx="9525" cy="63737"/>
                    </a:xfrm>
                    <a:custGeom>
                      <a:avLst/>
                      <a:gdLst>
                        <a:gd name="connsiteX0" fmla="*/ 0 w 9525"/>
                        <a:gd name="connsiteY0" fmla="*/ 63738 h 63737"/>
                        <a:gd name="connsiteX1" fmla="*/ 0 w 9525"/>
                        <a:gd name="connsiteY1" fmla="*/ 0 h 63737"/>
                      </a:gdLst>
                      <a:ahLst/>
                      <a:cxnLst>
                        <a:cxn ang="0">
                          <a:pos x="connsiteX0" y="connsiteY0"/>
                        </a:cxn>
                        <a:cxn ang="0">
                          <a:pos x="connsiteX1" y="connsiteY1"/>
                        </a:cxn>
                      </a:cxnLst>
                      <a:rect l="l" t="t" r="r" b="b"/>
                      <a:pathLst>
                        <a:path w="9525" h="63737">
                          <a:moveTo>
                            <a:pt x="0" y="63738"/>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77" name="Graphic 19">
                    <a:extLst>
                      <a:ext uri="{FF2B5EF4-FFF2-40B4-BE49-F238E27FC236}">
                        <a16:creationId xmlns:a16="http://schemas.microsoft.com/office/drawing/2014/main" id="{658AB0B3-8DE7-B314-6A4B-32F00FC29D2C}"/>
                      </a:ext>
                    </a:extLst>
                  </p:cNvPr>
                  <p:cNvGrpSpPr/>
                  <p:nvPr/>
                </p:nvGrpSpPr>
                <p:grpSpPr>
                  <a:xfrm>
                    <a:off x="14330045" y="867188"/>
                    <a:ext cx="62865" cy="62786"/>
                    <a:chOff x="14330045" y="867188"/>
                    <a:chExt cx="62865" cy="62786"/>
                  </a:xfrm>
                </p:grpSpPr>
                <p:sp>
                  <p:nvSpPr>
                    <p:cNvPr id="1578" name="Freeform 1577">
                      <a:extLst>
                        <a:ext uri="{FF2B5EF4-FFF2-40B4-BE49-F238E27FC236}">
                          <a16:creationId xmlns:a16="http://schemas.microsoft.com/office/drawing/2014/main" id="{1F7CA078-7191-5DEF-26F6-C3F450D4580D}"/>
                        </a:ext>
                      </a:extLst>
                    </p:cNvPr>
                    <p:cNvSpPr/>
                    <p:nvPr/>
                  </p:nvSpPr>
                  <p:spPr>
                    <a:xfrm>
                      <a:off x="14330045" y="898581"/>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79" name="Freeform 1578">
                      <a:extLst>
                        <a:ext uri="{FF2B5EF4-FFF2-40B4-BE49-F238E27FC236}">
                          <a16:creationId xmlns:a16="http://schemas.microsoft.com/office/drawing/2014/main" id="{E4E2C09A-97CB-69EE-FCAE-E2BC8ED39BB6}"/>
                        </a:ext>
                      </a:extLst>
                    </p:cNvPr>
                    <p:cNvSpPr/>
                    <p:nvPr/>
                  </p:nvSpPr>
                  <p:spPr>
                    <a:xfrm>
                      <a:off x="14361478" y="86718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80" name="Graphic 19">
                    <a:extLst>
                      <a:ext uri="{FF2B5EF4-FFF2-40B4-BE49-F238E27FC236}">
                        <a16:creationId xmlns:a16="http://schemas.microsoft.com/office/drawing/2014/main" id="{788850D0-0F1C-2A3D-8DA4-D7091067F161}"/>
                      </a:ext>
                    </a:extLst>
                  </p:cNvPr>
                  <p:cNvGrpSpPr/>
                  <p:nvPr/>
                </p:nvGrpSpPr>
                <p:grpSpPr>
                  <a:xfrm>
                    <a:off x="14333855" y="867188"/>
                    <a:ext cx="62864" cy="62786"/>
                    <a:chOff x="14333855" y="867188"/>
                    <a:chExt cx="62864" cy="62786"/>
                  </a:xfrm>
                </p:grpSpPr>
                <p:sp>
                  <p:nvSpPr>
                    <p:cNvPr id="1581" name="Freeform 1580">
                      <a:extLst>
                        <a:ext uri="{FF2B5EF4-FFF2-40B4-BE49-F238E27FC236}">
                          <a16:creationId xmlns:a16="http://schemas.microsoft.com/office/drawing/2014/main" id="{E358F324-DDF1-2D1C-E607-B706A2069E38}"/>
                        </a:ext>
                      </a:extLst>
                    </p:cNvPr>
                    <p:cNvSpPr/>
                    <p:nvPr/>
                  </p:nvSpPr>
                  <p:spPr>
                    <a:xfrm>
                      <a:off x="14333855" y="898581"/>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82" name="Freeform 1581">
                      <a:extLst>
                        <a:ext uri="{FF2B5EF4-FFF2-40B4-BE49-F238E27FC236}">
                          <a16:creationId xmlns:a16="http://schemas.microsoft.com/office/drawing/2014/main" id="{2D1B5860-32DE-AC7D-5ED2-F8827C81A62A}"/>
                        </a:ext>
                      </a:extLst>
                    </p:cNvPr>
                    <p:cNvSpPr/>
                    <p:nvPr/>
                  </p:nvSpPr>
                  <p:spPr>
                    <a:xfrm>
                      <a:off x="14365288" y="86718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83" name="Graphic 19">
                    <a:extLst>
                      <a:ext uri="{FF2B5EF4-FFF2-40B4-BE49-F238E27FC236}">
                        <a16:creationId xmlns:a16="http://schemas.microsoft.com/office/drawing/2014/main" id="{ADA3FDBB-D291-58C3-DEFA-06857616DFB6}"/>
                      </a:ext>
                    </a:extLst>
                  </p:cNvPr>
                  <p:cNvGrpSpPr/>
                  <p:nvPr/>
                </p:nvGrpSpPr>
                <p:grpSpPr>
                  <a:xfrm>
                    <a:off x="14355763" y="867188"/>
                    <a:ext cx="63817" cy="62786"/>
                    <a:chOff x="14355763" y="867188"/>
                    <a:chExt cx="63817" cy="62786"/>
                  </a:xfrm>
                </p:grpSpPr>
                <p:sp>
                  <p:nvSpPr>
                    <p:cNvPr id="1584" name="Freeform 1583">
                      <a:extLst>
                        <a:ext uri="{FF2B5EF4-FFF2-40B4-BE49-F238E27FC236}">
                          <a16:creationId xmlns:a16="http://schemas.microsoft.com/office/drawing/2014/main" id="{A4C611D7-8EB0-40E8-6FEE-C8B48A34441C}"/>
                        </a:ext>
                      </a:extLst>
                    </p:cNvPr>
                    <p:cNvSpPr/>
                    <p:nvPr/>
                  </p:nvSpPr>
                  <p:spPr>
                    <a:xfrm>
                      <a:off x="14355763" y="898581"/>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85" name="Freeform 1584">
                      <a:extLst>
                        <a:ext uri="{FF2B5EF4-FFF2-40B4-BE49-F238E27FC236}">
                          <a16:creationId xmlns:a16="http://schemas.microsoft.com/office/drawing/2014/main" id="{580EA01F-E47B-D7FD-F33A-89E6E877B155}"/>
                        </a:ext>
                      </a:extLst>
                    </p:cNvPr>
                    <p:cNvSpPr/>
                    <p:nvPr/>
                  </p:nvSpPr>
                  <p:spPr>
                    <a:xfrm>
                      <a:off x="14387195" y="86718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86" name="Graphic 19">
                    <a:extLst>
                      <a:ext uri="{FF2B5EF4-FFF2-40B4-BE49-F238E27FC236}">
                        <a16:creationId xmlns:a16="http://schemas.microsoft.com/office/drawing/2014/main" id="{0D2020C1-DDAE-5EC1-7A9B-1D5DCCAEFBAE}"/>
                      </a:ext>
                    </a:extLst>
                  </p:cNvPr>
                  <p:cNvGrpSpPr/>
                  <p:nvPr/>
                </p:nvGrpSpPr>
                <p:grpSpPr>
                  <a:xfrm>
                    <a:off x="14359573" y="867188"/>
                    <a:ext cx="63817" cy="62786"/>
                    <a:chOff x="14359573" y="867188"/>
                    <a:chExt cx="63817" cy="62786"/>
                  </a:xfrm>
                </p:grpSpPr>
                <p:sp>
                  <p:nvSpPr>
                    <p:cNvPr id="1587" name="Freeform 1586">
                      <a:extLst>
                        <a:ext uri="{FF2B5EF4-FFF2-40B4-BE49-F238E27FC236}">
                          <a16:creationId xmlns:a16="http://schemas.microsoft.com/office/drawing/2014/main" id="{FC6465B7-9F76-B490-CDCB-08B94B310449}"/>
                        </a:ext>
                      </a:extLst>
                    </p:cNvPr>
                    <p:cNvSpPr/>
                    <p:nvPr/>
                  </p:nvSpPr>
                  <p:spPr>
                    <a:xfrm>
                      <a:off x="14359573" y="898581"/>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88" name="Freeform 1587">
                      <a:extLst>
                        <a:ext uri="{FF2B5EF4-FFF2-40B4-BE49-F238E27FC236}">
                          <a16:creationId xmlns:a16="http://schemas.microsoft.com/office/drawing/2014/main" id="{A1BC80DF-D712-FDB1-8A2A-E8792FCB0DF3}"/>
                        </a:ext>
                      </a:extLst>
                    </p:cNvPr>
                    <p:cNvSpPr/>
                    <p:nvPr/>
                  </p:nvSpPr>
                  <p:spPr>
                    <a:xfrm>
                      <a:off x="14391958" y="86718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89" name="Graphic 19">
                    <a:extLst>
                      <a:ext uri="{FF2B5EF4-FFF2-40B4-BE49-F238E27FC236}">
                        <a16:creationId xmlns:a16="http://schemas.microsoft.com/office/drawing/2014/main" id="{D80D8E1D-3CC3-1670-6704-B24CC3AC50EE}"/>
                      </a:ext>
                    </a:extLst>
                  </p:cNvPr>
                  <p:cNvGrpSpPr/>
                  <p:nvPr/>
                </p:nvGrpSpPr>
                <p:grpSpPr>
                  <a:xfrm>
                    <a:off x="14365288" y="867188"/>
                    <a:ext cx="62865" cy="62786"/>
                    <a:chOff x="14365288" y="867188"/>
                    <a:chExt cx="62865" cy="62786"/>
                  </a:xfrm>
                </p:grpSpPr>
                <p:sp>
                  <p:nvSpPr>
                    <p:cNvPr id="1590" name="Freeform 1589">
                      <a:extLst>
                        <a:ext uri="{FF2B5EF4-FFF2-40B4-BE49-F238E27FC236}">
                          <a16:creationId xmlns:a16="http://schemas.microsoft.com/office/drawing/2014/main" id="{DC784B2F-D948-3465-25A2-9FF906D1E5B9}"/>
                        </a:ext>
                      </a:extLst>
                    </p:cNvPr>
                    <p:cNvSpPr/>
                    <p:nvPr/>
                  </p:nvSpPr>
                  <p:spPr>
                    <a:xfrm>
                      <a:off x="14365288" y="898581"/>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91" name="Freeform 1590">
                      <a:extLst>
                        <a:ext uri="{FF2B5EF4-FFF2-40B4-BE49-F238E27FC236}">
                          <a16:creationId xmlns:a16="http://schemas.microsoft.com/office/drawing/2014/main" id="{6C3168BF-E886-3D9C-7879-4B1125EA02CC}"/>
                        </a:ext>
                      </a:extLst>
                    </p:cNvPr>
                    <p:cNvSpPr/>
                    <p:nvPr/>
                  </p:nvSpPr>
                  <p:spPr>
                    <a:xfrm>
                      <a:off x="14396720" y="867188"/>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92" name="Graphic 19">
                    <a:extLst>
                      <a:ext uri="{FF2B5EF4-FFF2-40B4-BE49-F238E27FC236}">
                        <a16:creationId xmlns:a16="http://schemas.microsoft.com/office/drawing/2014/main" id="{330188DA-5E9C-91A8-6A44-2304CDE81C55}"/>
                      </a:ext>
                    </a:extLst>
                  </p:cNvPr>
                  <p:cNvGrpSpPr/>
                  <p:nvPr/>
                </p:nvGrpSpPr>
                <p:grpSpPr>
                  <a:xfrm>
                    <a:off x="14462443" y="900483"/>
                    <a:ext cx="62864" cy="62786"/>
                    <a:chOff x="14462443" y="900483"/>
                    <a:chExt cx="62864" cy="62786"/>
                  </a:xfrm>
                </p:grpSpPr>
                <p:sp>
                  <p:nvSpPr>
                    <p:cNvPr id="1593" name="Freeform 1592">
                      <a:extLst>
                        <a:ext uri="{FF2B5EF4-FFF2-40B4-BE49-F238E27FC236}">
                          <a16:creationId xmlns:a16="http://schemas.microsoft.com/office/drawing/2014/main" id="{5B2CB3BF-697A-9FEB-CDEC-80A51B5A5FD1}"/>
                        </a:ext>
                      </a:extLst>
                    </p:cNvPr>
                    <p:cNvSpPr/>
                    <p:nvPr/>
                  </p:nvSpPr>
                  <p:spPr>
                    <a:xfrm>
                      <a:off x="14462443" y="93187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94" name="Freeform 1593">
                      <a:extLst>
                        <a:ext uri="{FF2B5EF4-FFF2-40B4-BE49-F238E27FC236}">
                          <a16:creationId xmlns:a16="http://schemas.microsoft.com/office/drawing/2014/main" id="{FE86C554-F045-0343-3EFC-DD52FC43A229}"/>
                        </a:ext>
                      </a:extLst>
                    </p:cNvPr>
                    <p:cNvSpPr/>
                    <p:nvPr/>
                  </p:nvSpPr>
                  <p:spPr>
                    <a:xfrm>
                      <a:off x="14493875" y="90048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95" name="Graphic 19">
                    <a:extLst>
                      <a:ext uri="{FF2B5EF4-FFF2-40B4-BE49-F238E27FC236}">
                        <a16:creationId xmlns:a16="http://schemas.microsoft.com/office/drawing/2014/main" id="{579BB9FA-92E6-2386-6680-71C50666839C}"/>
                      </a:ext>
                    </a:extLst>
                  </p:cNvPr>
                  <p:cNvGrpSpPr/>
                  <p:nvPr/>
                </p:nvGrpSpPr>
                <p:grpSpPr>
                  <a:xfrm>
                    <a:off x="14471968" y="900483"/>
                    <a:ext cx="62864" cy="62786"/>
                    <a:chOff x="14471968" y="900483"/>
                    <a:chExt cx="62864" cy="62786"/>
                  </a:xfrm>
                </p:grpSpPr>
                <p:sp>
                  <p:nvSpPr>
                    <p:cNvPr id="1596" name="Freeform 1595">
                      <a:extLst>
                        <a:ext uri="{FF2B5EF4-FFF2-40B4-BE49-F238E27FC236}">
                          <a16:creationId xmlns:a16="http://schemas.microsoft.com/office/drawing/2014/main" id="{9691566A-ED9E-D79F-93EC-98CACFA3F886}"/>
                        </a:ext>
                      </a:extLst>
                    </p:cNvPr>
                    <p:cNvSpPr/>
                    <p:nvPr/>
                  </p:nvSpPr>
                  <p:spPr>
                    <a:xfrm>
                      <a:off x="14471968" y="931877"/>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597" name="Freeform 1596">
                      <a:extLst>
                        <a:ext uri="{FF2B5EF4-FFF2-40B4-BE49-F238E27FC236}">
                          <a16:creationId xmlns:a16="http://schemas.microsoft.com/office/drawing/2014/main" id="{4D2A16CE-1271-EFF7-EFA8-C39263701A2A}"/>
                        </a:ext>
                      </a:extLst>
                    </p:cNvPr>
                    <p:cNvSpPr/>
                    <p:nvPr/>
                  </p:nvSpPr>
                  <p:spPr>
                    <a:xfrm>
                      <a:off x="14503400" y="900483"/>
                      <a:ext cx="9525" cy="62786"/>
                    </a:xfrm>
                    <a:custGeom>
                      <a:avLst/>
                      <a:gdLst>
                        <a:gd name="connsiteX0" fmla="*/ 0 w 9525"/>
                        <a:gd name="connsiteY0" fmla="*/ 62787 h 62786"/>
                        <a:gd name="connsiteX1" fmla="*/ 0 w 9525"/>
                        <a:gd name="connsiteY1" fmla="*/ 0 h 62786"/>
                      </a:gdLst>
                      <a:ahLst/>
                      <a:cxnLst>
                        <a:cxn ang="0">
                          <a:pos x="connsiteX0" y="connsiteY0"/>
                        </a:cxn>
                        <a:cxn ang="0">
                          <a:pos x="connsiteX1" y="connsiteY1"/>
                        </a:cxn>
                      </a:cxnLst>
                      <a:rect l="l" t="t" r="r" b="b"/>
                      <a:pathLst>
                        <a:path w="9525" h="62786">
                          <a:moveTo>
                            <a:pt x="0" y="62787"/>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598" name="Graphic 19">
                    <a:extLst>
                      <a:ext uri="{FF2B5EF4-FFF2-40B4-BE49-F238E27FC236}">
                        <a16:creationId xmlns:a16="http://schemas.microsoft.com/office/drawing/2014/main" id="{A46334E0-862D-7AC1-5918-E784AB991699}"/>
                      </a:ext>
                    </a:extLst>
                  </p:cNvPr>
                  <p:cNvGrpSpPr/>
                  <p:nvPr/>
                </p:nvGrpSpPr>
                <p:grpSpPr>
                  <a:xfrm>
                    <a:off x="14534833" y="941390"/>
                    <a:ext cx="63817" cy="62786"/>
                    <a:chOff x="14534833" y="941390"/>
                    <a:chExt cx="63817" cy="62786"/>
                  </a:xfrm>
                </p:grpSpPr>
                <p:sp>
                  <p:nvSpPr>
                    <p:cNvPr id="1599" name="Freeform 1598">
                      <a:extLst>
                        <a:ext uri="{FF2B5EF4-FFF2-40B4-BE49-F238E27FC236}">
                          <a16:creationId xmlns:a16="http://schemas.microsoft.com/office/drawing/2014/main" id="{5B99030B-4758-D68D-F96D-FB4AC858AC28}"/>
                        </a:ext>
                      </a:extLst>
                    </p:cNvPr>
                    <p:cNvSpPr/>
                    <p:nvPr/>
                  </p:nvSpPr>
                  <p:spPr>
                    <a:xfrm>
                      <a:off x="14534833" y="97278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00" name="Freeform 1599">
                      <a:extLst>
                        <a:ext uri="{FF2B5EF4-FFF2-40B4-BE49-F238E27FC236}">
                          <a16:creationId xmlns:a16="http://schemas.microsoft.com/office/drawing/2014/main" id="{A917769B-406E-54B6-EE0F-8771AB2980BA}"/>
                        </a:ext>
                      </a:extLst>
                    </p:cNvPr>
                    <p:cNvSpPr/>
                    <p:nvPr/>
                  </p:nvSpPr>
                  <p:spPr>
                    <a:xfrm>
                      <a:off x="14566265" y="941390"/>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01" name="Graphic 19">
                    <a:extLst>
                      <a:ext uri="{FF2B5EF4-FFF2-40B4-BE49-F238E27FC236}">
                        <a16:creationId xmlns:a16="http://schemas.microsoft.com/office/drawing/2014/main" id="{D95334AF-EAE5-24C4-9A64-475895A3F66F}"/>
                      </a:ext>
                    </a:extLst>
                  </p:cNvPr>
                  <p:cNvGrpSpPr/>
                  <p:nvPr/>
                </p:nvGrpSpPr>
                <p:grpSpPr>
                  <a:xfrm>
                    <a:off x="14550073" y="941390"/>
                    <a:ext cx="62865" cy="62786"/>
                    <a:chOff x="14550073" y="941390"/>
                    <a:chExt cx="62865" cy="62786"/>
                  </a:xfrm>
                </p:grpSpPr>
                <p:sp>
                  <p:nvSpPr>
                    <p:cNvPr id="1602" name="Freeform 1601">
                      <a:extLst>
                        <a:ext uri="{FF2B5EF4-FFF2-40B4-BE49-F238E27FC236}">
                          <a16:creationId xmlns:a16="http://schemas.microsoft.com/office/drawing/2014/main" id="{C931DBA0-A19E-A6EA-5EBD-ED606CE7671C}"/>
                        </a:ext>
                      </a:extLst>
                    </p:cNvPr>
                    <p:cNvSpPr/>
                    <p:nvPr/>
                  </p:nvSpPr>
                  <p:spPr>
                    <a:xfrm>
                      <a:off x="14550073" y="97278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03" name="Freeform 1602">
                      <a:extLst>
                        <a:ext uri="{FF2B5EF4-FFF2-40B4-BE49-F238E27FC236}">
                          <a16:creationId xmlns:a16="http://schemas.microsoft.com/office/drawing/2014/main" id="{000B0E12-B4FD-FDE6-AC11-3AEE78D3F2A6}"/>
                        </a:ext>
                      </a:extLst>
                    </p:cNvPr>
                    <p:cNvSpPr/>
                    <p:nvPr/>
                  </p:nvSpPr>
                  <p:spPr>
                    <a:xfrm>
                      <a:off x="14581505" y="941390"/>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04" name="Graphic 19">
                    <a:extLst>
                      <a:ext uri="{FF2B5EF4-FFF2-40B4-BE49-F238E27FC236}">
                        <a16:creationId xmlns:a16="http://schemas.microsoft.com/office/drawing/2014/main" id="{15FAA5A0-179B-C55D-665C-EFE5C293F321}"/>
                      </a:ext>
                    </a:extLst>
                  </p:cNvPr>
                  <p:cNvGrpSpPr/>
                  <p:nvPr/>
                </p:nvGrpSpPr>
                <p:grpSpPr>
                  <a:xfrm>
                    <a:off x="14566265" y="941390"/>
                    <a:ext cx="62865" cy="62786"/>
                    <a:chOff x="14566265" y="941390"/>
                    <a:chExt cx="62865" cy="62786"/>
                  </a:xfrm>
                </p:grpSpPr>
                <p:sp>
                  <p:nvSpPr>
                    <p:cNvPr id="1605" name="Freeform 1604">
                      <a:extLst>
                        <a:ext uri="{FF2B5EF4-FFF2-40B4-BE49-F238E27FC236}">
                          <a16:creationId xmlns:a16="http://schemas.microsoft.com/office/drawing/2014/main" id="{A5FEC9ED-86BC-9175-D4D5-784B54AFFE90}"/>
                        </a:ext>
                      </a:extLst>
                    </p:cNvPr>
                    <p:cNvSpPr/>
                    <p:nvPr/>
                  </p:nvSpPr>
                  <p:spPr>
                    <a:xfrm>
                      <a:off x="14566265" y="97278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06" name="Freeform 1605">
                      <a:extLst>
                        <a:ext uri="{FF2B5EF4-FFF2-40B4-BE49-F238E27FC236}">
                          <a16:creationId xmlns:a16="http://schemas.microsoft.com/office/drawing/2014/main" id="{261D7CCB-3A12-340D-15AF-47D9DD08320E}"/>
                        </a:ext>
                      </a:extLst>
                    </p:cNvPr>
                    <p:cNvSpPr/>
                    <p:nvPr/>
                  </p:nvSpPr>
                  <p:spPr>
                    <a:xfrm>
                      <a:off x="14597698" y="941390"/>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07" name="Graphic 19">
                    <a:extLst>
                      <a:ext uri="{FF2B5EF4-FFF2-40B4-BE49-F238E27FC236}">
                        <a16:creationId xmlns:a16="http://schemas.microsoft.com/office/drawing/2014/main" id="{3B175528-5BAE-C81D-27B6-A955B816A6ED}"/>
                      </a:ext>
                    </a:extLst>
                  </p:cNvPr>
                  <p:cNvGrpSpPr/>
                  <p:nvPr/>
                </p:nvGrpSpPr>
                <p:grpSpPr>
                  <a:xfrm>
                    <a:off x="14570075" y="941390"/>
                    <a:ext cx="62865" cy="62786"/>
                    <a:chOff x="14570075" y="941390"/>
                    <a:chExt cx="62865" cy="62786"/>
                  </a:xfrm>
                </p:grpSpPr>
                <p:sp>
                  <p:nvSpPr>
                    <p:cNvPr id="1608" name="Freeform 1607">
                      <a:extLst>
                        <a:ext uri="{FF2B5EF4-FFF2-40B4-BE49-F238E27FC236}">
                          <a16:creationId xmlns:a16="http://schemas.microsoft.com/office/drawing/2014/main" id="{2C1B855B-743E-B9ED-ED13-ABE213B89682}"/>
                        </a:ext>
                      </a:extLst>
                    </p:cNvPr>
                    <p:cNvSpPr/>
                    <p:nvPr/>
                  </p:nvSpPr>
                  <p:spPr>
                    <a:xfrm>
                      <a:off x="14570075" y="972783"/>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09" name="Freeform 1608">
                      <a:extLst>
                        <a:ext uri="{FF2B5EF4-FFF2-40B4-BE49-F238E27FC236}">
                          <a16:creationId xmlns:a16="http://schemas.microsoft.com/office/drawing/2014/main" id="{66DAF7D4-2E5A-C758-4984-D96CC17E0F67}"/>
                        </a:ext>
                      </a:extLst>
                    </p:cNvPr>
                    <p:cNvSpPr/>
                    <p:nvPr/>
                  </p:nvSpPr>
                  <p:spPr>
                    <a:xfrm>
                      <a:off x="14601508" y="941390"/>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10" name="Graphic 19">
                    <a:extLst>
                      <a:ext uri="{FF2B5EF4-FFF2-40B4-BE49-F238E27FC236}">
                        <a16:creationId xmlns:a16="http://schemas.microsoft.com/office/drawing/2014/main" id="{9CF5FDBF-4D8C-BC81-35B0-43B324388AAD}"/>
                      </a:ext>
                    </a:extLst>
                  </p:cNvPr>
                  <p:cNvGrpSpPr/>
                  <p:nvPr/>
                </p:nvGrpSpPr>
                <p:grpSpPr>
                  <a:xfrm>
                    <a:off x="14571980" y="941390"/>
                    <a:ext cx="63817" cy="62786"/>
                    <a:chOff x="14571980" y="941390"/>
                    <a:chExt cx="63817" cy="62786"/>
                  </a:xfrm>
                </p:grpSpPr>
                <p:sp>
                  <p:nvSpPr>
                    <p:cNvPr id="1611" name="Freeform 1610">
                      <a:extLst>
                        <a:ext uri="{FF2B5EF4-FFF2-40B4-BE49-F238E27FC236}">
                          <a16:creationId xmlns:a16="http://schemas.microsoft.com/office/drawing/2014/main" id="{F4D315FF-3C46-5E9F-02B7-CCD15630E6B1}"/>
                        </a:ext>
                      </a:extLst>
                    </p:cNvPr>
                    <p:cNvSpPr/>
                    <p:nvPr/>
                  </p:nvSpPr>
                  <p:spPr>
                    <a:xfrm>
                      <a:off x="14571980" y="972783"/>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12" name="Freeform 1611">
                      <a:extLst>
                        <a:ext uri="{FF2B5EF4-FFF2-40B4-BE49-F238E27FC236}">
                          <a16:creationId xmlns:a16="http://schemas.microsoft.com/office/drawing/2014/main" id="{319E3FFF-C2E8-39A7-C7A7-1ABEC8FA8E83}"/>
                        </a:ext>
                      </a:extLst>
                    </p:cNvPr>
                    <p:cNvSpPr/>
                    <p:nvPr/>
                  </p:nvSpPr>
                  <p:spPr>
                    <a:xfrm>
                      <a:off x="14604365" y="941390"/>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13" name="Graphic 19">
                    <a:extLst>
                      <a:ext uri="{FF2B5EF4-FFF2-40B4-BE49-F238E27FC236}">
                        <a16:creationId xmlns:a16="http://schemas.microsoft.com/office/drawing/2014/main" id="{24D4BF3C-2539-8185-9A61-91823AD3D705}"/>
                      </a:ext>
                    </a:extLst>
                  </p:cNvPr>
                  <p:cNvGrpSpPr/>
                  <p:nvPr/>
                </p:nvGrpSpPr>
                <p:grpSpPr>
                  <a:xfrm>
                    <a:off x="14587220" y="1001322"/>
                    <a:ext cx="62865" cy="62786"/>
                    <a:chOff x="14587220" y="1001322"/>
                    <a:chExt cx="62865" cy="62786"/>
                  </a:xfrm>
                </p:grpSpPr>
                <p:sp>
                  <p:nvSpPr>
                    <p:cNvPr id="1614" name="Freeform 1613">
                      <a:extLst>
                        <a:ext uri="{FF2B5EF4-FFF2-40B4-BE49-F238E27FC236}">
                          <a16:creationId xmlns:a16="http://schemas.microsoft.com/office/drawing/2014/main" id="{BC8F8136-F162-7D1C-EE5E-E7A0EDC746F1}"/>
                        </a:ext>
                      </a:extLst>
                    </p:cNvPr>
                    <p:cNvSpPr/>
                    <p:nvPr/>
                  </p:nvSpPr>
                  <p:spPr>
                    <a:xfrm>
                      <a:off x="14587220" y="10327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15" name="Freeform 1614">
                      <a:extLst>
                        <a:ext uri="{FF2B5EF4-FFF2-40B4-BE49-F238E27FC236}">
                          <a16:creationId xmlns:a16="http://schemas.microsoft.com/office/drawing/2014/main" id="{D996E2B2-6A31-480E-7E80-6BF35F535AD7}"/>
                        </a:ext>
                      </a:extLst>
                    </p:cNvPr>
                    <p:cNvSpPr/>
                    <p:nvPr/>
                  </p:nvSpPr>
                  <p:spPr>
                    <a:xfrm>
                      <a:off x="14618653"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16" name="Graphic 19">
                    <a:extLst>
                      <a:ext uri="{FF2B5EF4-FFF2-40B4-BE49-F238E27FC236}">
                        <a16:creationId xmlns:a16="http://schemas.microsoft.com/office/drawing/2014/main" id="{90E1A665-1687-03DA-344C-67BACC0874E7}"/>
                      </a:ext>
                    </a:extLst>
                  </p:cNvPr>
                  <p:cNvGrpSpPr/>
                  <p:nvPr/>
                </p:nvGrpSpPr>
                <p:grpSpPr>
                  <a:xfrm>
                    <a:off x="14591030" y="1001322"/>
                    <a:ext cx="62864" cy="62786"/>
                    <a:chOff x="14591030" y="1001322"/>
                    <a:chExt cx="62864" cy="62786"/>
                  </a:xfrm>
                </p:grpSpPr>
                <p:sp>
                  <p:nvSpPr>
                    <p:cNvPr id="1617" name="Freeform 1616">
                      <a:extLst>
                        <a:ext uri="{FF2B5EF4-FFF2-40B4-BE49-F238E27FC236}">
                          <a16:creationId xmlns:a16="http://schemas.microsoft.com/office/drawing/2014/main" id="{7D8B3E08-820B-36C2-AADD-75D957686384}"/>
                        </a:ext>
                      </a:extLst>
                    </p:cNvPr>
                    <p:cNvSpPr/>
                    <p:nvPr/>
                  </p:nvSpPr>
                  <p:spPr>
                    <a:xfrm>
                      <a:off x="14591030" y="103271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18" name="Freeform 1617">
                      <a:extLst>
                        <a:ext uri="{FF2B5EF4-FFF2-40B4-BE49-F238E27FC236}">
                          <a16:creationId xmlns:a16="http://schemas.microsoft.com/office/drawing/2014/main" id="{C7208800-B8CD-2FBA-7597-4129E2C57F2B}"/>
                        </a:ext>
                      </a:extLst>
                    </p:cNvPr>
                    <p:cNvSpPr/>
                    <p:nvPr/>
                  </p:nvSpPr>
                  <p:spPr>
                    <a:xfrm>
                      <a:off x="14622463"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19" name="Graphic 19">
                    <a:extLst>
                      <a:ext uri="{FF2B5EF4-FFF2-40B4-BE49-F238E27FC236}">
                        <a16:creationId xmlns:a16="http://schemas.microsoft.com/office/drawing/2014/main" id="{E56B0EEF-E352-6759-8B81-8A52254D6CB1}"/>
                      </a:ext>
                    </a:extLst>
                  </p:cNvPr>
                  <p:cNvGrpSpPr/>
                  <p:nvPr/>
                </p:nvGrpSpPr>
                <p:grpSpPr>
                  <a:xfrm>
                    <a:off x="14636750" y="1001322"/>
                    <a:ext cx="63817" cy="62786"/>
                    <a:chOff x="14636750" y="1001322"/>
                    <a:chExt cx="63817" cy="62786"/>
                  </a:xfrm>
                </p:grpSpPr>
                <p:sp>
                  <p:nvSpPr>
                    <p:cNvPr id="1620" name="Freeform 1619">
                      <a:extLst>
                        <a:ext uri="{FF2B5EF4-FFF2-40B4-BE49-F238E27FC236}">
                          <a16:creationId xmlns:a16="http://schemas.microsoft.com/office/drawing/2014/main" id="{1940F4C0-1465-785A-36F6-2A57A9E99571}"/>
                        </a:ext>
                      </a:extLst>
                    </p:cNvPr>
                    <p:cNvSpPr/>
                    <p:nvPr/>
                  </p:nvSpPr>
                  <p:spPr>
                    <a:xfrm>
                      <a:off x="14636750" y="103271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21" name="Freeform 1620">
                      <a:extLst>
                        <a:ext uri="{FF2B5EF4-FFF2-40B4-BE49-F238E27FC236}">
                          <a16:creationId xmlns:a16="http://schemas.microsoft.com/office/drawing/2014/main" id="{C29E3AE9-8D44-D191-C06C-6ADCCE95DCBC}"/>
                        </a:ext>
                      </a:extLst>
                    </p:cNvPr>
                    <p:cNvSpPr/>
                    <p:nvPr/>
                  </p:nvSpPr>
                  <p:spPr>
                    <a:xfrm>
                      <a:off x="14669135"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22" name="Graphic 19">
                    <a:extLst>
                      <a:ext uri="{FF2B5EF4-FFF2-40B4-BE49-F238E27FC236}">
                        <a16:creationId xmlns:a16="http://schemas.microsoft.com/office/drawing/2014/main" id="{F0A68AD3-FE13-048E-E562-FC4D03874C33}"/>
                      </a:ext>
                    </a:extLst>
                  </p:cNvPr>
                  <p:cNvGrpSpPr/>
                  <p:nvPr/>
                </p:nvGrpSpPr>
                <p:grpSpPr>
                  <a:xfrm>
                    <a:off x="14642465" y="1001322"/>
                    <a:ext cx="62865" cy="62786"/>
                    <a:chOff x="14642465" y="1001322"/>
                    <a:chExt cx="62865" cy="62786"/>
                  </a:xfrm>
                </p:grpSpPr>
                <p:sp>
                  <p:nvSpPr>
                    <p:cNvPr id="1623" name="Freeform 1622">
                      <a:extLst>
                        <a:ext uri="{FF2B5EF4-FFF2-40B4-BE49-F238E27FC236}">
                          <a16:creationId xmlns:a16="http://schemas.microsoft.com/office/drawing/2014/main" id="{3286CB65-54E5-4649-1895-9EBB5DBFA443}"/>
                        </a:ext>
                      </a:extLst>
                    </p:cNvPr>
                    <p:cNvSpPr/>
                    <p:nvPr/>
                  </p:nvSpPr>
                  <p:spPr>
                    <a:xfrm>
                      <a:off x="14642465" y="10327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24" name="Freeform 1623">
                      <a:extLst>
                        <a:ext uri="{FF2B5EF4-FFF2-40B4-BE49-F238E27FC236}">
                          <a16:creationId xmlns:a16="http://schemas.microsoft.com/office/drawing/2014/main" id="{402863BC-DD88-50C4-591B-F145751387AC}"/>
                        </a:ext>
                      </a:extLst>
                    </p:cNvPr>
                    <p:cNvSpPr/>
                    <p:nvPr/>
                  </p:nvSpPr>
                  <p:spPr>
                    <a:xfrm>
                      <a:off x="14673898"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25" name="Graphic 19">
                    <a:extLst>
                      <a:ext uri="{FF2B5EF4-FFF2-40B4-BE49-F238E27FC236}">
                        <a16:creationId xmlns:a16="http://schemas.microsoft.com/office/drawing/2014/main" id="{D9ED63BE-1C73-DF08-9412-F6C195FEE44D}"/>
                      </a:ext>
                    </a:extLst>
                  </p:cNvPr>
                  <p:cNvGrpSpPr/>
                  <p:nvPr/>
                </p:nvGrpSpPr>
                <p:grpSpPr>
                  <a:xfrm>
                    <a:off x="14647228" y="1001322"/>
                    <a:ext cx="63817" cy="62786"/>
                    <a:chOff x="14647228" y="1001322"/>
                    <a:chExt cx="63817" cy="62786"/>
                  </a:xfrm>
                </p:grpSpPr>
                <p:sp>
                  <p:nvSpPr>
                    <p:cNvPr id="1626" name="Freeform 1625">
                      <a:extLst>
                        <a:ext uri="{FF2B5EF4-FFF2-40B4-BE49-F238E27FC236}">
                          <a16:creationId xmlns:a16="http://schemas.microsoft.com/office/drawing/2014/main" id="{57A3742B-CCBE-A3F1-6DA7-23EE6617A1D6}"/>
                        </a:ext>
                      </a:extLst>
                    </p:cNvPr>
                    <p:cNvSpPr/>
                    <p:nvPr/>
                  </p:nvSpPr>
                  <p:spPr>
                    <a:xfrm>
                      <a:off x="14647228" y="103271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27" name="Freeform 1626">
                      <a:extLst>
                        <a:ext uri="{FF2B5EF4-FFF2-40B4-BE49-F238E27FC236}">
                          <a16:creationId xmlns:a16="http://schemas.microsoft.com/office/drawing/2014/main" id="{0FEEE167-CC98-60D0-097F-E0B9553DCF96}"/>
                        </a:ext>
                      </a:extLst>
                    </p:cNvPr>
                    <p:cNvSpPr/>
                    <p:nvPr/>
                  </p:nvSpPr>
                  <p:spPr>
                    <a:xfrm>
                      <a:off x="14678660"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28" name="Graphic 19">
                    <a:extLst>
                      <a:ext uri="{FF2B5EF4-FFF2-40B4-BE49-F238E27FC236}">
                        <a16:creationId xmlns:a16="http://schemas.microsoft.com/office/drawing/2014/main" id="{DB30DF3C-FD71-F1DF-60F0-FA2C99E3A70B}"/>
                      </a:ext>
                    </a:extLst>
                  </p:cNvPr>
                  <p:cNvGrpSpPr/>
                  <p:nvPr/>
                </p:nvGrpSpPr>
                <p:grpSpPr>
                  <a:xfrm>
                    <a:off x="14649133" y="1001322"/>
                    <a:ext cx="63817" cy="62786"/>
                    <a:chOff x="14649133" y="1001322"/>
                    <a:chExt cx="63817" cy="62786"/>
                  </a:xfrm>
                </p:grpSpPr>
                <p:sp>
                  <p:nvSpPr>
                    <p:cNvPr id="1629" name="Freeform 1628">
                      <a:extLst>
                        <a:ext uri="{FF2B5EF4-FFF2-40B4-BE49-F238E27FC236}">
                          <a16:creationId xmlns:a16="http://schemas.microsoft.com/office/drawing/2014/main" id="{74D5F5C8-845D-937C-9ACE-95CE00A73E70}"/>
                        </a:ext>
                      </a:extLst>
                    </p:cNvPr>
                    <p:cNvSpPr/>
                    <p:nvPr/>
                  </p:nvSpPr>
                  <p:spPr>
                    <a:xfrm>
                      <a:off x="14649133" y="103271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30" name="Freeform 1629">
                      <a:extLst>
                        <a:ext uri="{FF2B5EF4-FFF2-40B4-BE49-F238E27FC236}">
                          <a16:creationId xmlns:a16="http://schemas.microsoft.com/office/drawing/2014/main" id="{2C71FEDC-58AC-B663-1369-709AD828A49F}"/>
                        </a:ext>
                      </a:extLst>
                    </p:cNvPr>
                    <p:cNvSpPr/>
                    <p:nvPr/>
                  </p:nvSpPr>
                  <p:spPr>
                    <a:xfrm>
                      <a:off x="14680565"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31" name="Graphic 19">
                    <a:extLst>
                      <a:ext uri="{FF2B5EF4-FFF2-40B4-BE49-F238E27FC236}">
                        <a16:creationId xmlns:a16="http://schemas.microsoft.com/office/drawing/2014/main" id="{DABEC1FF-D2B8-4BFF-B70F-94DA9E941894}"/>
                      </a:ext>
                    </a:extLst>
                  </p:cNvPr>
                  <p:cNvGrpSpPr/>
                  <p:nvPr/>
                </p:nvGrpSpPr>
                <p:grpSpPr>
                  <a:xfrm>
                    <a:off x="14658658" y="1001322"/>
                    <a:ext cx="63817" cy="62786"/>
                    <a:chOff x="14658658" y="1001322"/>
                    <a:chExt cx="63817" cy="62786"/>
                  </a:xfrm>
                </p:grpSpPr>
                <p:sp>
                  <p:nvSpPr>
                    <p:cNvPr id="1632" name="Freeform 1631">
                      <a:extLst>
                        <a:ext uri="{FF2B5EF4-FFF2-40B4-BE49-F238E27FC236}">
                          <a16:creationId xmlns:a16="http://schemas.microsoft.com/office/drawing/2014/main" id="{B196A1DB-CE40-E20C-3959-88ABA2316BF7}"/>
                        </a:ext>
                      </a:extLst>
                    </p:cNvPr>
                    <p:cNvSpPr/>
                    <p:nvPr/>
                  </p:nvSpPr>
                  <p:spPr>
                    <a:xfrm>
                      <a:off x="14658658" y="103271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33" name="Freeform 1632">
                      <a:extLst>
                        <a:ext uri="{FF2B5EF4-FFF2-40B4-BE49-F238E27FC236}">
                          <a16:creationId xmlns:a16="http://schemas.microsoft.com/office/drawing/2014/main" id="{E168DFE7-FE76-B9B3-32CC-34581308408C}"/>
                        </a:ext>
                      </a:extLst>
                    </p:cNvPr>
                    <p:cNvSpPr/>
                    <p:nvPr/>
                  </p:nvSpPr>
                  <p:spPr>
                    <a:xfrm>
                      <a:off x="14691043"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34" name="Graphic 19">
                    <a:extLst>
                      <a:ext uri="{FF2B5EF4-FFF2-40B4-BE49-F238E27FC236}">
                        <a16:creationId xmlns:a16="http://schemas.microsoft.com/office/drawing/2014/main" id="{F881F3A0-94FC-C314-2ABB-B2A8A6B283C2}"/>
                      </a:ext>
                    </a:extLst>
                  </p:cNvPr>
                  <p:cNvGrpSpPr/>
                  <p:nvPr/>
                </p:nvGrpSpPr>
                <p:grpSpPr>
                  <a:xfrm>
                    <a:off x="14720570" y="1001322"/>
                    <a:ext cx="62865" cy="62786"/>
                    <a:chOff x="14720570" y="1001322"/>
                    <a:chExt cx="62865" cy="62786"/>
                  </a:xfrm>
                </p:grpSpPr>
                <p:sp>
                  <p:nvSpPr>
                    <p:cNvPr id="1635" name="Freeform 1634">
                      <a:extLst>
                        <a:ext uri="{FF2B5EF4-FFF2-40B4-BE49-F238E27FC236}">
                          <a16:creationId xmlns:a16="http://schemas.microsoft.com/office/drawing/2014/main" id="{D0C9450C-DD89-3304-5C8A-460C4C4618D2}"/>
                        </a:ext>
                      </a:extLst>
                    </p:cNvPr>
                    <p:cNvSpPr/>
                    <p:nvPr/>
                  </p:nvSpPr>
                  <p:spPr>
                    <a:xfrm>
                      <a:off x="14720570" y="10327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36" name="Freeform 1635">
                      <a:extLst>
                        <a:ext uri="{FF2B5EF4-FFF2-40B4-BE49-F238E27FC236}">
                          <a16:creationId xmlns:a16="http://schemas.microsoft.com/office/drawing/2014/main" id="{B2FD06E7-4866-1234-62A9-BD892ABB32E9}"/>
                        </a:ext>
                      </a:extLst>
                    </p:cNvPr>
                    <p:cNvSpPr/>
                    <p:nvPr/>
                  </p:nvSpPr>
                  <p:spPr>
                    <a:xfrm>
                      <a:off x="14752003"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37" name="Graphic 19">
                    <a:extLst>
                      <a:ext uri="{FF2B5EF4-FFF2-40B4-BE49-F238E27FC236}">
                        <a16:creationId xmlns:a16="http://schemas.microsoft.com/office/drawing/2014/main" id="{7AE85995-712A-1679-AD31-9365F8A8A16F}"/>
                      </a:ext>
                    </a:extLst>
                  </p:cNvPr>
                  <p:cNvGrpSpPr/>
                  <p:nvPr/>
                </p:nvGrpSpPr>
                <p:grpSpPr>
                  <a:xfrm>
                    <a:off x="14722475" y="1001322"/>
                    <a:ext cx="62865" cy="62786"/>
                    <a:chOff x="14722475" y="1001322"/>
                    <a:chExt cx="62865" cy="62786"/>
                  </a:xfrm>
                </p:grpSpPr>
                <p:sp>
                  <p:nvSpPr>
                    <p:cNvPr id="1638" name="Freeform 1637">
                      <a:extLst>
                        <a:ext uri="{FF2B5EF4-FFF2-40B4-BE49-F238E27FC236}">
                          <a16:creationId xmlns:a16="http://schemas.microsoft.com/office/drawing/2014/main" id="{D0898A97-4048-C2A6-3AF2-FCEBC95174EC}"/>
                        </a:ext>
                      </a:extLst>
                    </p:cNvPr>
                    <p:cNvSpPr/>
                    <p:nvPr/>
                  </p:nvSpPr>
                  <p:spPr>
                    <a:xfrm>
                      <a:off x="14722475" y="10327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39" name="Freeform 1638">
                      <a:extLst>
                        <a:ext uri="{FF2B5EF4-FFF2-40B4-BE49-F238E27FC236}">
                          <a16:creationId xmlns:a16="http://schemas.microsoft.com/office/drawing/2014/main" id="{B5E9C6DF-5E64-1D81-B53C-9F331CB40188}"/>
                        </a:ext>
                      </a:extLst>
                    </p:cNvPr>
                    <p:cNvSpPr/>
                    <p:nvPr/>
                  </p:nvSpPr>
                  <p:spPr>
                    <a:xfrm>
                      <a:off x="14753908"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40" name="Graphic 19">
                    <a:extLst>
                      <a:ext uri="{FF2B5EF4-FFF2-40B4-BE49-F238E27FC236}">
                        <a16:creationId xmlns:a16="http://schemas.microsoft.com/office/drawing/2014/main" id="{4BF35C95-8B13-59D4-0958-6A900E779772}"/>
                      </a:ext>
                    </a:extLst>
                  </p:cNvPr>
                  <p:cNvGrpSpPr/>
                  <p:nvPr/>
                </p:nvGrpSpPr>
                <p:grpSpPr>
                  <a:xfrm>
                    <a:off x="14920595" y="1001322"/>
                    <a:ext cx="63817" cy="62786"/>
                    <a:chOff x="14920595" y="1001322"/>
                    <a:chExt cx="63817" cy="62786"/>
                  </a:xfrm>
                </p:grpSpPr>
                <p:sp>
                  <p:nvSpPr>
                    <p:cNvPr id="1641" name="Freeform 1640">
                      <a:extLst>
                        <a:ext uri="{FF2B5EF4-FFF2-40B4-BE49-F238E27FC236}">
                          <a16:creationId xmlns:a16="http://schemas.microsoft.com/office/drawing/2014/main" id="{F63F31D6-F764-86A4-389C-812B120E3096}"/>
                        </a:ext>
                      </a:extLst>
                    </p:cNvPr>
                    <p:cNvSpPr/>
                    <p:nvPr/>
                  </p:nvSpPr>
                  <p:spPr>
                    <a:xfrm>
                      <a:off x="14920595" y="103271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42" name="Freeform 1641">
                      <a:extLst>
                        <a:ext uri="{FF2B5EF4-FFF2-40B4-BE49-F238E27FC236}">
                          <a16:creationId xmlns:a16="http://schemas.microsoft.com/office/drawing/2014/main" id="{9EC9E0CE-04D4-467D-6B7C-0994014F07E9}"/>
                        </a:ext>
                      </a:extLst>
                    </p:cNvPr>
                    <p:cNvSpPr/>
                    <p:nvPr/>
                  </p:nvSpPr>
                  <p:spPr>
                    <a:xfrm>
                      <a:off x="14952980"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43" name="Graphic 19">
                    <a:extLst>
                      <a:ext uri="{FF2B5EF4-FFF2-40B4-BE49-F238E27FC236}">
                        <a16:creationId xmlns:a16="http://schemas.microsoft.com/office/drawing/2014/main" id="{581F079F-98F6-0DDC-BA7B-1CEDC4CFAE41}"/>
                      </a:ext>
                    </a:extLst>
                  </p:cNvPr>
                  <p:cNvGrpSpPr/>
                  <p:nvPr/>
                </p:nvGrpSpPr>
                <p:grpSpPr>
                  <a:xfrm>
                    <a:off x="14924405" y="1001322"/>
                    <a:ext cx="62864" cy="62786"/>
                    <a:chOff x="14924405" y="1001322"/>
                    <a:chExt cx="62864" cy="62786"/>
                  </a:xfrm>
                </p:grpSpPr>
                <p:sp>
                  <p:nvSpPr>
                    <p:cNvPr id="1644" name="Freeform 1643">
                      <a:extLst>
                        <a:ext uri="{FF2B5EF4-FFF2-40B4-BE49-F238E27FC236}">
                          <a16:creationId xmlns:a16="http://schemas.microsoft.com/office/drawing/2014/main" id="{C25066BE-293C-AA54-BEF0-02494B814D1F}"/>
                        </a:ext>
                      </a:extLst>
                    </p:cNvPr>
                    <p:cNvSpPr/>
                    <p:nvPr/>
                  </p:nvSpPr>
                  <p:spPr>
                    <a:xfrm>
                      <a:off x="14924405" y="103271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45" name="Freeform 1644">
                      <a:extLst>
                        <a:ext uri="{FF2B5EF4-FFF2-40B4-BE49-F238E27FC236}">
                          <a16:creationId xmlns:a16="http://schemas.microsoft.com/office/drawing/2014/main" id="{C83989B7-3E7B-64B8-473F-11FDE2704278}"/>
                        </a:ext>
                      </a:extLst>
                    </p:cNvPr>
                    <p:cNvSpPr/>
                    <p:nvPr/>
                  </p:nvSpPr>
                  <p:spPr>
                    <a:xfrm>
                      <a:off x="14955838"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46" name="Graphic 19">
                    <a:extLst>
                      <a:ext uri="{FF2B5EF4-FFF2-40B4-BE49-F238E27FC236}">
                        <a16:creationId xmlns:a16="http://schemas.microsoft.com/office/drawing/2014/main" id="{FDB8ED27-58E0-85CC-2414-8935312946FB}"/>
                      </a:ext>
                    </a:extLst>
                  </p:cNvPr>
                  <p:cNvGrpSpPr/>
                  <p:nvPr/>
                </p:nvGrpSpPr>
                <p:grpSpPr>
                  <a:xfrm>
                    <a:off x="15027275" y="1001322"/>
                    <a:ext cx="62865" cy="62786"/>
                    <a:chOff x="15027275" y="1001322"/>
                    <a:chExt cx="62865" cy="62786"/>
                  </a:xfrm>
                </p:grpSpPr>
                <p:sp>
                  <p:nvSpPr>
                    <p:cNvPr id="1647" name="Freeform 1646">
                      <a:extLst>
                        <a:ext uri="{FF2B5EF4-FFF2-40B4-BE49-F238E27FC236}">
                          <a16:creationId xmlns:a16="http://schemas.microsoft.com/office/drawing/2014/main" id="{2B202DF1-D53C-28F6-6B0C-8D10B4A40E1D}"/>
                        </a:ext>
                      </a:extLst>
                    </p:cNvPr>
                    <p:cNvSpPr/>
                    <p:nvPr/>
                  </p:nvSpPr>
                  <p:spPr>
                    <a:xfrm>
                      <a:off x="15027275" y="10327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48" name="Freeform 1647">
                      <a:extLst>
                        <a:ext uri="{FF2B5EF4-FFF2-40B4-BE49-F238E27FC236}">
                          <a16:creationId xmlns:a16="http://schemas.microsoft.com/office/drawing/2014/main" id="{715F7C84-97AF-E4FB-FE16-7E51D1FF1B3B}"/>
                        </a:ext>
                      </a:extLst>
                    </p:cNvPr>
                    <p:cNvSpPr/>
                    <p:nvPr/>
                  </p:nvSpPr>
                  <p:spPr>
                    <a:xfrm>
                      <a:off x="15058708"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49" name="Graphic 19">
                    <a:extLst>
                      <a:ext uri="{FF2B5EF4-FFF2-40B4-BE49-F238E27FC236}">
                        <a16:creationId xmlns:a16="http://schemas.microsoft.com/office/drawing/2014/main" id="{2D7A1118-7541-B7F2-CB84-47B9296EFEF7}"/>
                      </a:ext>
                    </a:extLst>
                  </p:cNvPr>
                  <p:cNvGrpSpPr/>
                  <p:nvPr/>
                </p:nvGrpSpPr>
                <p:grpSpPr>
                  <a:xfrm>
                    <a:off x="15056803" y="1001322"/>
                    <a:ext cx="62865" cy="62786"/>
                    <a:chOff x="15056803" y="1001322"/>
                    <a:chExt cx="62865" cy="62786"/>
                  </a:xfrm>
                </p:grpSpPr>
                <p:sp>
                  <p:nvSpPr>
                    <p:cNvPr id="1650" name="Freeform 1649">
                      <a:extLst>
                        <a:ext uri="{FF2B5EF4-FFF2-40B4-BE49-F238E27FC236}">
                          <a16:creationId xmlns:a16="http://schemas.microsoft.com/office/drawing/2014/main" id="{948825E6-CB9B-1F14-DA1A-41A20E65CBD8}"/>
                        </a:ext>
                      </a:extLst>
                    </p:cNvPr>
                    <p:cNvSpPr/>
                    <p:nvPr/>
                  </p:nvSpPr>
                  <p:spPr>
                    <a:xfrm>
                      <a:off x="15056803" y="10327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51" name="Freeform 1650">
                      <a:extLst>
                        <a:ext uri="{FF2B5EF4-FFF2-40B4-BE49-F238E27FC236}">
                          <a16:creationId xmlns:a16="http://schemas.microsoft.com/office/drawing/2014/main" id="{0D916B0F-92E4-A5E6-1279-9EBFFF0E97D3}"/>
                        </a:ext>
                      </a:extLst>
                    </p:cNvPr>
                    <p:cNvSpPr/>
                    <p:nvPr/>
                  </p:nvSpPr>
                  <p:spPr>
                    <a:xfrm>
                      <a:off x="15088235"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52" name="Graphic 19">
                    <a:extLst>
                      <a:ext uri="{FF2B5EF4-FFF2-40B4-BE49-F238E27FC236}">
                        <a16:creationId xmlns:a16="http://schemas.microsoft.com/office/drawing/2014/main" id="{B016BFF9-F088-5D79-5EBD-E0C2C85CD25B}"/>
                      </a:ext>
                    </a:extLst>
                  </p:cNvPr>
                  <p:cNvGrpSpPr/>
                  <p:nvPr/>
                </p:nvGrpSpPr>
                <p:grpSpPr>
                  <a:xfrm>
                    <a:off x="15096808" y="1001322"/>
                    <a:ext cx="62865" cy="62786"/>
                    <a:chOff x="15096808" y="1001322"/>
                    <a:chExt cx="62865" cy="62786"/>
                  </a:xfrm>
                </p:grpSpPr>
                <p:sp>
                  <p:nvSpPr>
                    <p:cNvPr id="1653" name="Freeform 1652">
                      <a:extLst>
                        <a:ext uri="{FF2B5EF4-FFF2-40B4-BE49-F238E27FC236}">
                          <a16:creationId xmlns:a16="http://schemas.microsoft.com/office/drawing/2014/main" id="{3D758C3E-DB15-3912-9306-80617772CA4A}"/>
                        </a:ext>
                      </a:extLst>
                    </p:cNvPr>
                    <p:cNvSpPr/>
                    <p:nvPr/>
                  </p:nvSpPr>
                  <p:spPr>
                    <a:xfrm>
                      <a:off x="15096808" y="10327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54" name="Freeform 1653">
                      <a:extLst>
                        <a:ext uri="{FF2B5EF4-FFF2-40B4-BE49-F238E27FC236}">
                          <a16:creationId xmlns:a16="http://schemas.microsoft.com/office/drawing/2014/main" id="{A16D89D0-8EA3-A830-42D8-79AB6F8C687C}"/>
                        </a:ext>
                      </a:extLst>
                    </p:cNvPr>
                    <p:cNvSpPr/>
                    <p:nvPr/>
                  </p:nvSpPr>
                  <p:spPr>
                    <a:xfrm>
                      <a:off x="15128240"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55" name="Graphic 19">
                    <a:extLst>
                      <a:ext uri="{FF2B5EF4-FFF2-40B4-BE49-F238E27FC236}">
                        <a16:creationId xmlns:a16="http://schemas.microsoft.com/office/drawing/2014/main" id="{1B80B8D0-762A-5627-09AB-B1E80198F34B}"/>
                      </a:ext>
                    </a:extLst>
                  </p:cNvPr>
                  <p:cNvGrpSpPr/>
                  <p:nvPr/>
                </p:nvGrpSpPr>
                <p:grpSpPr>
                  <a:xfrm>
                    <a:off x="15110143" y="1001322"/>
                    <a:ext cx="62864" cy="62786"/>
                    <a:chOff x="15110143" y="1001322"/>
                    <a:chExt cx="62864" cy="62786"/>
                  </a:xfrm>
                </p:grpSpPr>
                <p:sp>
                  <p:nvSpPr>
                    <p:cNvPr id="1656" name="Freeform 1655">
                      <a:extLst>
                        <a:ext uri="{FF2B5EF4-FFF2-40B4-BE49-F238E27FC236}">
                          <a16:creationId xmlns:a16="http://schemas.microsoft.com/office/drawing/2014/main" id="{36A8FEF7-ED94-16AF-9269-49874E563045}"/>
                        </a:ext>
                      </a:extLst>
                    </p:cNvPr>
                    <p:cNvSpPr/>
                    <p:nvPr/>
                  </p:nvSpPr>
                  <p:spPr>
                    <a:xfrm>
                      <a:off x="15110143" y="1032716"/>
                      <a:ext cx="62864" cy="9513"/>
                    </a:xfrm>
                    <a:custGeom>
                      <a:avLst/>
                      <a:gdLst>
                        <a:gd name="connsiteX0" fmla="*/ 0 w 62864"/>
                        <a:gd name="connsiteY0" fmla="*/ 0 h 9513"/>
                        <a:gd name="connsiteX1" fmla="*/ 62865 w 62864"/>
                        <a:gd name="connsiteY1" fmla="*/ 0 h 9513"/>
                      </a:gdLst>
                      <a:ahLst/>
                      <a:cxnLst>
                        <a:cxn ang="0">
                          <a:pos x="connsiteX0" y="connsiteY0"/>
                        </a:cxn>
                        <a:cxn ang="0">
                          <a:pos x="connsiteX1" y="connsiteY1"/>
                        </a:cxn>
                      </a:cxnLst>
                      <a:rect l="l" t="t" r="r" b="b"/>
                      <a:pathLst>
                        <a:path w="62864"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57" name="Freeform 1656">
                      <a:extLst>
                        <a:ext uri="{FF2B5EF4-FFF2-40B4-BE49-F238E27FC236}">
                          <a16:creationId xmlns:a16="http://schemas.microsoft.com/office/drawing/2014/main" id="{A4CF9AC7-25AE-9F35-4C06-F563699E07AC}"/>
                        </a:ext>
                      </a:extLst>
                    </p:cNvPr>
                    <p:cNvSpPr/>
                    <p:nvPr/>
                  </p:nvSpPr>
                  <p:spPr>
                    <a:xfrm>
                      <a:off x="15141575"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58" name="Graphic 19">
                    <a:extLst>
                      <a:ext uri="{FF2B5EF4-FFF2-40B4-BE49-F238E27FC236}">
                        <a16:creationId xmlns:a16="http://schemas.microsoft.com/office/drawing/2014/main" id="{8D97952C-43CA-2C70-E59B-0B78531A83B2}"/>
                      </a:ext>
                    </a:extLst>
                  </p:cNvPr>
                  <p:cNvGrpSpPr/>
                  <p:nvPr/>
                </p:nvGrpSpPr>
                <p:grpSpPr>
                  <a:xfrm>
                    <a:off x="15112048" y="1001322"/>
                    <a:ext cx="63817" cy="62786"/>
                    <a:chOff x="15112048" y="1001322"/>
                    <a:chExt cx="63817" cy="62786"/>
                  </a:xfrm>
                </p:grpSpPr>
                <p:sp>
                  <p:nvSpPr>
                    <p:cNvPr id="1659" name="Freeform 1658">
                      <a:extLst>
                        <a:ext uri="{FF2B5EF4-FFF2-40B4-BE49-F238E27FC236}">
                          <a16:creationId xmlns:a16="http://schemas.microsoft.com/office/drawing/2014/main" id="{C0736D8C-B6D7-456F-0DEC-56172F84C2E3}"/>
                        </a:ext>
                      </a:extLst>
                    </p:cNvPr>
                    <p:cNvSpPr/>
                    <p:nvPr/>
                  </p:nvSpPr>
                  <p:spPr>
                    <a:xfrm>
                      <a:off x="15112048" y="103271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60" name="Freeform 1659">
                      <a:extLst>
                        <a:ext uri="{FF2B5EF4-FFF2-40B4-BE49-F238E27FC236}">
                          <a16:creationId xmlns:a16="http://schemas.microsoft.com/office/drawing/2014/main" id="{85E670ED-4C48-741A-B60F-1810C1AEC9D6}"/>
                        </a:ext>
                      </a:extLst>
                    </p:cNvPr>
                    <p:cNvSpPr/>
                    <p:nvPr/>
                  </p:nvSpPr>
                  <p:spPr>
                    <a:xfrm>
                      <a:off x="15143480"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61" name="Graphic 19">
                    <a:extLst>
                      <a:ext uri="{FF2B5EF4-FFF2-40B4-BE49-F238E27FC236}">
                        <a16:creationId xmlns:a16="http://schemas.microsoft.com/office/drawing/2014/main" id="{973F4DB1-BC17-F523-822C-F25D4139E149}"/>
                      </a:ext>
                    </a:extLst>
                  </p:cNvPr>
                  <p:cNvGrpSpPr/>
                  <p:nvPr/>
                </p:nvGrpSpPr>
                <p:grpSpPr>
                  <a:xfrm>
                    <a:off x="15180628" y="1001322"/>
                    <a:ext cx="63817" cy="62786"/>
                    <a:chOff x="15180628" y="1001322"/>
                    <a:chExt cx="63817" cy="62786"/>
                  </a:xfrm>
                </p:grpSpPr>
                <p:sp>
                  <p:nvSpPr>
                    <p:cNvPr id="1662" name="Freeform 1661">
                      <a:extLst>
                        <a:ext uri="{FF2B5EF4-FFF2-40B4-BE49-F238E27FC236}">
                          <a16:creationId xmlns:a16="http://schemas.microsoft.com/office/drawing/2014/main" id="{245F1235-E7B8-6554-3417-BC9215595C66}"/>
                        </a:ext>
                      </a:extLst>
                    </p:cNvPr>
                    <p:cNvSpPr/>
                    <p:nvPr/>
                  </p:nvSpPr>
                  <p:spPr>
                    <a:xfrm>
                      <a:off x="15180628" y="1032716"/>
                      <a:ext cx="63817" cy="9513"/>
                    </a:xfrm>
                    <a:custGeom>
                      <a:avLst/>
                      <a:gdLst>
                        <a:gd name="connsiteX0" fmla="*/ 0 w 63817"/>
                        <a:gd name="connsiteY0" fmla="*/ 0 h 9513"/>
                        <a:gd name="connsiteX1" fmla="*/ 63817 w 63817"/>
                        <a:gd name="connsiteY1" fmla="*/ 0 h 9513"/>
                      </a:gdLst>
                      <a:ahLst/>
                      <a:cxnLst>
                        <a:cxn ang="0">
                          <a:pos x="connsiteX0" y="connsiteY0"/>
                        </a:cxn>
                        <a:cxn ang="0">
                          <a:pos x="connsiteX1" y="connsiteY1"/>
                        </a:cxn>
                      </a:cxnLst>
                      <a:rect l="l" t="t" r="r" b="b"/>
                      <a:pathLst>
                        <a:path w="63817" h="9513">
                          <a:moveTo>
                            <a:pt x="0" y="0"/>
                          </a:moveTo>
                          <a:lnTo>
                            <a:pt x="63817"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63" name="Freeform 1662">
                      <a:extLst>
                        <a:ext uri="{FF2B5EF4-FFF2-40B4-BE49-F238E27FC236}">
                          <a16:creationId xmlns:a16="http://schemas.microsoft.com/office/drawing/2014/main" id="{37E7E580-206E-6ACD-8061-8027117FF04F}"/>
                        </a:ext>
                      </a:extLst>
                    </p:cNvPr>
                    <p:cNvSpPr/>
                    <p:nvPr/>
                  </p:nvSpPr>
                  <p:spPr>
                    <a:xfrm>
                      <a:off x="15213013"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64" name="Graphic 19">
                    <a:extLst>
                      <a:ext uri="{FF2B5EF4-FFF2-40B4-BE49-F238E27FC236}">
                        <a16:creationId xmlns:a16="http://schemas.microsoft.com/office/drawing/2014/main" id="{E968C033-345C-11BB-C933-4346075BA36F}"/>
                      </a:ext>
                    </a:extLst>
                  </p:cNvPr>
                  <p:cNvGrpSpPr/>
                  <p:nvPr/>
                </p:nvGrpSpPr>
                <p:grpSpPr>
                  <a:xfrm>
                    <a:off x="15216823" y="1001322"/>
                    <a:ext cx="62865" cy="62786"/>
                    <a:chOff x="15216823" y="1001322"/>
                    <a:chExt cx="62865" cy="62786"/>
                  </a:xfrm>
                </p:grpSpPr>
                <p:sp>
                  <p:nvSpPr>
                    <p:cNvPr id="1665" name="Freeform 1664">
                      <a:extLst>
                        <a:ext uri="{FF2B5EF4-FFF2-40B4-BE49-F238E27FC236}">
                          <a16:creationId xmlns:a16="http://schemas.microsoft.com/office/drawing/2014/main" id="{DEE53F92-501A-1324-F959-1580803C033F}"/>
                        </a:ext>
                      </a:extLst>
                    </p:cNvPr>
                    <p:cNvSpPr/>
                    <p:nvPr/>
                  </p:nvSpPr>
                  <p:spPr>
                    <a:xfrm>
                      <a:off x="15216823" y="10327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66" name="Freeform 1665">
                      <a:extLst>
                        <a:ext uri="{FF2B5EF4-FFF2-40B4-BE49-F238E27FC236}">
                          <a16:creationId xmlns:a16="http://schemas.microsoft.com/office/drawing/2014/main" id="{EAE62327-C6CF-5D1F-A07E-C94B74194C6D}"/>
                        </a:ext>
                      </a:extLst>
                    </p:cNvPr>
                    <p:cNvSpPr/>
                    <p:nvPr/>
                  </p:nvSpPr>
                  <p:spPr>
                    <a:xfrm>
                      <a:off x="15248255"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67" name="Graphic 19">
                    <a:extLst>
                      <a:ext uri="{FF2B5EF4-FFF2-40B4-BE49-F238E27FC236}">
                        <a16:creationId xmlns:a16="http://schemas.microsoft.com/office/drawing/2014/main" id="{9EE046F3-E689-C895-8C7A-84C41360F693}"/>
                      </a:ext>
                    </a:extLst>
                  </p:cNvPr>
                  <p:cNvGrpSpPr/>
                  <p:nvPr/>
                </p:nvGrpSpPr>
                <p:grpSpPr>
                  <a:xfrm>
                    <a:off x="15273973" y="1001322"/>
                    <a:ext cx="62865" cy="62786"/>
                    <a:chOff x="15273973" y="1001322"/>
                    <a:chExt cx="62865" cy="62786"/>
                  </a:xfrm>
                </p:grpSpPr>
                <p:sp>
                  <p:nvSpPr>
                    <p:cNvPr id="1668" name="Freeform 1667">
                      <a:extLst>
                        <a:ext uri="{FF2B5EF4-FFF2-40B4-BE49-F238E27FC236}">
                          <a16:creationId xmlns:a16="http://schemas.microsoft.com/office/drawing/2014/main" id="{8B6C6D62-5DEC-CDC6-F848-10F348003CEF}"/>
                        </a:ext>
                      </a:extLst>
                    </p:cNvPr>
                    <p:cNvSpPr/>
                    <p:nvPr/>
                  </p:nvSpPr>
                  <p:spPr>
                    <a:xfrm>
                      <a:off x="15273973" y="1032716"/>
                      <a:ext cx="62865" cy="9513"/>
                    </a:xfrm>
                    <a:custGeom>
                      <a:avLst/>
                      <a:gdLst>
                        <a:gd name="connsiteX0" fmla="*/ 0 w 62865"/>
                        <a:gd name="connsiteY0" fmla="*/ 0 h 9513"/>
                        <a:gd name="connsiteX1" fmla="*/ 62865 w 62865"/>
                        <a:gd name="connsiteY1" fmla="*/ 0 h 9513"/>
                      </a:gdLst>
                      <a:ahLst/>
                      <a:cxnLst>
                        <a:cxn ang="0">
                          <a:pos x="connsiteX0" y="connsiteY0"/>
                        </a:cxn>
                        <a:cxn ang="0">
                          <a:pos x="connsiteX1" y="connsiteY1"/>
                        </a:cxn>
                      </a:cxnLst>
                      <a:rect l="l" t="t" r="r" b="b"/>
                      <a:pathLst>
                        <a:path w="62865" h="9513">
                          <a:moveTo>
                            <a:pt x="0" y="0"/>
                          </a:moveTo>
                          <a:lnTo>
                            <a:pt x="62865"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69" name="Freeform 1668">
                      <a:extLst>
                        <a:ext uri="{FF2B5EF4-FFF2-40B4-BE49-F238E27FC236}">
                          <a16:creationId xmlns:a16="http://schemas.microsoft.com/office/drawing/2014/main" id="{965AF908-D606-6DEE-CD83-17CC03549E6D}"/>
                        </a:ext>
                      </a:extLst>
                    </p:cNvPr>
                    <p:cNvSpPr/>
                    <p:nvPr/>
                  </p:nvSpPr>
                  <p:spPr>
                    <a:xfrm>
                      <a:off x="15305405"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nvGrpSpPr>
                  <p:cNvPr id="1670" name="Graphic 19">
                    <a:extLst>
                      <a:ext uri="{FF2B5EF4-FFF2-40B4-BE49-F238E27FC236}">
                        <a16:creationId xmlns:a16="http://schemas.microsoft.com/office/drawing/2014/main" id="{0D26C423-3C78-CDD4-3261-08BA46450054}"/>
                      </a:ext>
                    </a:extLst>
                  </p:cNvPr>
                  <p:cNvGrpSpPr/>
                  <p:nvPr/>
                </p:nvGrpSpPr>
                <p:grpSpPr>
                  <a:xfrm>
                    <a:off x="15292070" y="1001322"/>
                    <a:ext cx="63817" cy="62786"/>
                    <a:chOff x="15292070" y="1001322"/>
                    <a:chExt cx="63817" cy="62786"/>
                  </a:xfrm>
                </p:grpSpPr>
                <p:sp>
                  <p:nvSpPr>
                    <p:cNvPr id="1671" name="Freeform 1670">
                      <a:extLst>
                        <a:ext uri="{FF2B5EF4-FFF2-40B4-BE49-F238E27FC236}">
                          <a16:creationId xmlns:a16="http://schemas.microsoft.com/office/drawing/2014/main" id="{82B93A8A-C5C8-B891-4332-BD6EA7414551}"/>
                        </a:ext>
                      </a:extLst>
                    </p:cNvPr>
                    <p:cNvSpPr/>
                    <p:nvPr/>
                  </p:nvSpPr>
                  <p:spPr>
                    <a:xfrm>
                      <a:off x="15292070" y="1032716"/>
                      <a:ext cx="63817" cy="9513"/>
                    </a:xfrm>
                    <a:custGeom>
                      <a:avLst/>
                      <a:gdLst>
                        <a:gd name="connsiteX0" fmla="*/ 0 w 63817"/>
                        <a:gd name="connsiteY0" fmla="*/ 0 h 9513"/>
                        <a:gd name="connsiteX1" fmla="*/ 63818 w 63817"/>
                        <a:gd name="connsiteY1" fmla="*/ 0 h 9513"/>
                      </a:gdLst>
                      <a:ahLst/>
                      <a:cxnLst>
                        <a:cxn ang="0">
                          <a:pos x="connsiteX0" y="connsiteY0"/>
                        </a:cxn>
                        <a:cxn ang="0">
                          <a:pos x="connsiteX1" y="connsiteY1"/>
                        </a:cxn>
                      </a:cxnLst>
                      <a:rect l="l" t="t" r="r" b="b"/>
                      <a:pathLst>
                        <a:path w="63817" h="9513">
                          <a:moveTo>
                            <a:pt x="0" y="0"/>
                          </a:moveTo>
                          <a:lnTo>
                            <a:pt x="63818"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672" name="Freeform 1671">
                      <a:extLst>
                        <a:ext uri="{FF2B5EF4-FFF2-40B4-BE49-F238E27FC236}">
                          <a16:creationId xmlns:a16="http://schemas.microsoft.com/office/drawing/2014/main" id="{3697D8E6-23B9-02D3-401B-EE16411C17A7}"/>
                        </a:ext>
                      </a:extLst>
                    </p:cNvPr>
                    <p:cNvSpPr/>
                    <p:nvPr/>
                  </p:nvSpPr>
                  <p:spPr>
                    <a:xfrm>
                      <a:off x="15324455" y="1001322"/>
                      <a:ext cx="9525" cy="62786"/>
                    </a:xfrm>
                    <a:custGeom>
                      <a:avLst/>
                      <a:gdLst>
                        <a:gd name="connsiteX0" fmla="*/ 0 w 9525"/>
                        <a:gd name="connsiteY0" fmla="*/ 62786 h 62786"/>
                        <a:gd name="connsiteX1" fmla="*/ 0 w 9525"/>
                        <a:gd name="connsiteY1" fmla="*/ 0 h 62786"/>
                      </a:gdLst>
                      <a:ahLst/>
                      <a:cxnLst>
                        <a:cxn ang="0">
                          <a:pos x="connsiteX0" y="connsiteY0"/>
                        </a:cxn>
                        <a:cxn ang="0">
                          <a:pos x="connsiteX1" y="connsiteY1"/>
                        </a:cxn>
                      </a:cxnLst>
                      <a:rect l="l" t="t" r="r" b="b"/>
                      <a:pathLst>
                        <a:path w="9525" h="62786">
                          <a:moveTo>
                            <a:pt x="0" y="62786"/>
                          </a:moveTo>
                          <a:lnTo>
                            <a:pt x="0" y="0"/>
                          </a:lnTo>
                        </a:path>
                      </a:pathLst>
                    </a:custGeom>
                    <a:ln w="12700" cap="flat">
                      <a:solidFill>
                        <a:schemeClr val="accent5"/>
                      </a:solidFill>
                      <a:prstDash val="solid"/>
                      <a:miter/>
                    </a:ln>
                  </p:spPr>
                  <p:txBody>
                    <a:bodyPr rtlCol="0" anchor="ct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grpSp>
          </p:grpSp>
        </p:grpSp>
        <p:grpSp>
          <p:nvGrpSpPr>
            <p:cNvPr id="3621" name="Group 3620">
              <a:extLst>
                <a:ext uri="{FF2B5EF4-FFF2-40B4-BE49-F238E27FC236}">
                  <a16:creationId xmlns:a16="http://schemas.microsoft.com/office/drawing/2014/main" id="{5A960794-0F3D-1AEB-06E0-E742345F249B}"/>
                </a:ext>
              </a:extLst>
            </p:cNvPr>
            <p:cNvGrpSpPr/>
            <p:nvPr/>
          </p:nvGrpSpPr>
          <p:grpSpPr>
            <a:xfrm>
              <a:off x="631988" y="1011848"/>
              <a:ext cx="260408" cy="2126012"/>
              <a:chOff x="703851" y="973103"/>
              <a:chExt cx="260408" cy="2126012"/>
            </a:xfrm>
          </p:grpSpPr>
          <p:sp>
            <p:nvSpPr>
              <p:cNvPr id="3613" name="TextBox 3612">
                <a:extLst>
                  <a:ext uri="{FF2B5EF4-FFF2-40B4-BE49-F238E27FC236}">
                    <a16:creationId xmlns:a16="http://schemas.microsoft.com/office/drawing/2014/main" id="{94B45F64-5E6A-1A0C-22B8-41AC95D33233}"/>
                  </a:ext>
                </a:extLst>
              </p:cNvPr>
              <p:cNvSpPr txBox="1"/>
              <p:nvPr/>
            </p:nvSpPr>
            <p:spPr>
              <a:xfrm>
                <a:off x="703851" y="973103"/>
                <a:ext cx="26040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100</a:t>
                </a:r>
              </a:p>
            </p:txBody>
          </p:sp>
          <p:sp>
            <p:nvSpPr>
              <p:cNvPr id="3615" name="TextBox 3614">
                <a:extLst>
                  <a:ext uri="{FF2B5EF4-FFF2-40B4-BE49-F238E27FC236}">
                    <a16:creationId xmlns:a16="http://schemas.microsoft.com/office/drawing/2014/main" id="{35344738-B81F-DA8B-75F8-D205C21C6761}"/>
                  </a:ext>
                </a:extLst>
              </p:cNvPr>
              <p:cNvSpPr txBox="1"/>
              <p:nvPr/>
            </p:nvSpPr>
            <p:spPr>
              <a:xfrm>
                <a:off x="767571" y="1356756"/>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80</a:t>
                </a:r>
              </a:p>
            </p:txBody>
          </p:sp>
          <p:sp>
            <p:nvSpPr>
              <p:cNvPr id="3616" name="TextBox 3615">
                <a:extLst>
                  <a:ext uri="{FF2B5EF4-FFF2-40B4-BE49-F238E27FC236}">
                    <a16:creationId xmlns:a16="http://schemas.microsoft.com/office/drawing/2014/main" id="{1D7D0B54-39B0-1A45-6C09-1591EAEAD55C}"/>
                  </a:ext>
                </a:extLst>
              </p:cNvPr>
              <p:cNvSpPr txBox="1"/>
              <p:nvPr/>
            </p:nvSpPr>
            <p:spPr>
              <a:xfrm>
                <a:off x="767571" y="1740409"/>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60</a:t>
                </a:r>
              </a:p>
            </p:txBody>
          </p:sp>
          <p:sp>
            <p:nvSpPr>
              <p:cNvPr id="3617" name="TextBox 3616">
                <a:extLst>
                  <a:ext uri="{FF2B5EF4-FFF2-40B4-BE49-F238E27FC236}">
                    <a16:creationId xmlns:a16="http://schemas.microsoft.com/office/drawing/2014/main" id="{505148B4-5534-3329-4E26-4E8ACAA14CF4}"/>
                  </a:ext>
                </a:extLst>
              </p:cNvPr>
              <p:cNvSpPr txBox="1"/>
              <p:nvPr/>
            </p:nvSpPr>
            <p:spPr>
              <a:xfrm>
                <a:off x="767571" y="2124062"/>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40</a:t>
                </a:r>
              </a:p>
            </p:txBody>
          </p:sp>
          <p:sp>
            <p:nvSpPr>
              <p:cNvPr id="3618" name="TextBox 3617">
                <a:extLst>
                  <a:ext uri="{FF2B5EF4-FFF2-40B4-BE49-F238E27FC236}">
                    <a16:creationId xmlns:a16="http://schemas.microsoft.com/office/drawing/2014/main" id="{8203F0BD-C544-7EEC-8EAA-346C6D341FB8}"/>
                  </a:ext>
                </a:extLst>
              </p:cNvPr>
              <p:cNvSpPr txBox="1"/>
              <p:nvPr/>
            </p:nvSpPr>
            <p:spPr>
              <a:xfrm>
                <a:off x="767571" y="2507715"/>
                <a:ext cx="196688"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20</a:t>
                </a:r>
              </a:p>
            </p:txBody>
          </p:sp>
          <p:sp>
            <p:nvSpPr>
              <p:cNvPr id="3619" name="TextBox 3618">
                <a:extLst>
                  <a:ext uri="{FF2B5EF4-FFF2-40B4-BE49-F238E27FC236}">
                    <a16:creationId xmlns:a16="http://schemas.microsoft.com/office/drawing/2014/main" id="{1C9B76E0-C041-8465-86D3-23D951C74A7A}"/>
                  </a:ext>
                </a:extLst>
              </p:cNvPr>
              <p:cNvSpPr txBox="1"/>
              <p:nvPr/>
            </p:nvSpPr>
            <p:spPr>
              <a:xfrm>
                <a:off x="831289" y="2891366"/>
                <a:ext cx="132970" cy="207749"/>
              </a:xfrm>
              <a:prstGeom prst="rect">
                <a:avLst/>
              </a:prstGeom>
              <a:noFill/>
            </p:spPr>
            <p:txBody>
              <a:bodyPr wrap="none" rIns="0"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a:t>
                </a:r>
              </a:p>
            </p:txBody>
          </p:sp>
        </p:grpSp>
        <p:sp>
          <p:nvSpPr>
            <p:cNvPr id="3622" name="TextBox 3621">
              <a:extLst>
                <a:ext uri="{FF2B5EF4-FFF2-40B4-BE49-F238E27FC236}">
                  <a16:creationId xmlns:a16="http://schemas.microsoft.com/office/drawing/2014/main" id="{8649E6F5-D819-0BE6-258B-DC93C61DDDFF}"/>
                </a:ext>
              </a:extLst>
            </p:cNvPr>
            <p:cNvSpPr txBox="1"/>
            <p:nvPr/>
          </p:nvSpPr>
          <p:spPr>
            <a:xfrm rot="16200000">
              <a:off x="-421080" y="1977120"/>
              <a:ext cx="2018108" cy="223090"/>
            </a:xfrm>
            <a:prstGeom prst="rect">
              <a:avLst/>
            </a:prstGeom>
            <a:noFill/>
          </p:spPr>
          <p:txBody>
            <a:bodyPr wrap="square" rIns="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3F4444"/>
                  </a:solidFill>
                  <a:effectLst/>
                  <a:uLnTx/>
                  <a:uFillTx/>
                  <a:latin typeface="Arial"/>
                  <a:ea typeface="+mn-ea"/>
                  <a:cs typeface="+mn-cs"/>
                </a:rPr>
                <a:t>PFS (%)</a:t>
              </a:r>
            </a:p>
          </p:txBody>
        </p:sp>
        <p:sp>
          <p:nvSpPr>
            <p:cNvPr id="3625" name="TextBox 3624">
              <a:extLst>
                <a:ext uri="{FF2B5EF4-FFF2-40B4-BE49-F238E27FC236}">
                  <a16:creationId xmlns:a16="http://schemas.microsoft.com/office/drawing/2014/main" id="{8CA91A76-4410-C216-695E-84E3BDE2093C}"/>
                </a:ext>
              </a:extLst>
            </p:cNvPr>
            <p:cNvSpPr txBox="1"/>
            <p:nvPr/>
          </p:nvSpPr>
          <p:spPr>
            <a:xfrm>
              <a:off x="954447" y="3101112"/>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a:t>
              </a:r>
            </a:p>
          </p:txBody>
        </p:sp>
        <p:sp>
          <p:nvSpPr>
            <p:cNvPr id="36" name="TextBox 35">
              <a:extLst>
                <a:ext uri="{FF2B5EF4-FFF2-40B4-BE49-F238E27FC236}">
                  <a16:creationId xmlns:a16="http://schemas.microsoft.com/office/drawing/2014/main" id="{A1A1AD01-FDF1-3324-74B8-96ED206D9435}"/>
                </a:ext>
              </a:extLst>
            </p:cNvPr>
            <p:cNvSpPr txBox="1"/>
            <p:nvPr/>
          </p:nvSpPr>
          <p:spPr>
            <a:xfrm>
              <a:off x="8416521" y="1573257"/>
              <a:ext cx="406698" cy="223090"/>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830051"/>
                  </a:solidFill>
                  <a:effectLst/>
                  <a:uLnTx/>
                  <a:uFillTx/>
                  <a:latin typeface="Arial"/>
                  <a:ea typeface="+mn-ea"/>
                  <a:cs typeface="+mn-cs"/>
                </a:rPr>
                <a:t>AVO</a:t>
              </a:r>
            </a:p>
          </p:txBody>
        </p:sp>
        <p:sp>
          <p:nvSpPr>
            <p:cNvPr id="37" name="TextBox 36">
              <a:extLst>
                <a:ext uri="{FF2B5EF4-FFF2-40B4-BE49-F238E27FC236}">
                  <a16:creationId xmlns:a16="http://schemas.microsoft.com/office/drawing/2014/main" id="{5DDC3160-A57C-1AD3-BBA9-58E37DCF24AC}"/>
                </a:ext>
              </a:extLst>
            </p:cNvPr>
            <p:cNvSpPr txBox="1"/>
            <p:nvPr/>
          </p:nvSpPr>
          <p:spPr>
            <a:xfrm>
              <a:off x="8104364" y="1926325"/>
              <a:ext cx="306911" cy="223090"/>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68D2DF"/>
                  </a:solidFill>
                  <a:effectLst/>
                  <a:uLnTx/>
                  <a:uFillTx/>
                  <a:latin typeface="Arial"/>
                  <a:ea typeface="+mn-ea"/>
                  <a:cs typeface="+mn-cs"/>
                </a:rPr>
                <a:t>AV</a:t>
              </a:r>
            </a:p>
          </p:txBody>
        </p:sp>
        <p:sp>
          <p:nvSpPr>
            <p:cNvPr id="39" name="TextBox 38">
              <a:extLst>
                <a:ext uri="{FF2B5EF4-FFF2-40B4-BE49-F238E27FC236}">
                  <a16:creationId xmlns:a16="http://schemas.microsoft.com/office/drawing/2014/main" id="{213C1B36-28A8-9AE9-3109-D71289620DCC}"/>
                </a:ext>
              </a:extLst>
            </p:cNvPr>
            <p:cNvSpPr txBox="1"/>
            <p:nvPr/>
          </p:nvSpPr>
          <p:spPr>
            <a:xfrm>
              <a:off x="8237829" y="2092386"/>
              <a:ext cx="623008" cy="223090"/>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C4D600"/>
                  </a:solidFill>
                  <a:effectLst/>
                  <a:uLnTx/>
                  <a:uFillTx/>
                  <a:latin typeface="Arial"/>
                  <a:ea typeface="+mn-ea"/>
                  <a:cs typeface="+mn-cs"/>
                </a:rPr>
                <a:t>FCR/BR</a:t>
              </a:r>
            </a:p>
          </p:txBody>
        </p:sp>
        <p:grpSp>
          <p:nvGrpSpPr>
            <p:cNvPr id="3640" name="Group 3639">
              <a:extLst>
                <a:ext uri="{FF2B5EF4-FFF2-40B4-BE49-F238E27FC236}">
                  <a16:creationId xmlns:a16="http://schemas.microsoft.com/office/drawing/2014/main" id="{A6254BC7-730D-86AF-008F-33860958ACF2}"/>
                </a:ext>
              </a:extLst>
            </p:cNvPr>
            <p:cNvGrpSpPr/>
            <p:nvPr/>
          </p:nvGrpSpPr>
          <p:grpSpPr>
            <a:xfrm>
              <a:off x="1056651" y="2432275"/>
              <a:ext cx="2823354" cy="592986"/>
              <a:chOff x="2282617" y="-1619202"/>
              <a:chExt cx="2823354" cy="592986"/>
            </a:xfrm>
          </p:grpSpPr>
          <p:sp>
            <p:nvSpPr>
              <p:cNvPr id="47" name="TextBox 46">
                <a:extLst>
                  <a:ext uri="{FF2B5EF4-FFF2-40B4-BE49-F238E27FC236}">
                    <a16:creationId xmlns:a16="http://schemas.microsoft.com/office/drawing/2014/main" id="{408CFED8-3186-F255-FC70-CF216C21426D}"/>
                  </a:ext>
                </a:extLst>
              </p:cNvPr>
              <p:cNvSpPr txBox="1"/>
              <p:nvPr/>
            </p:nvSpPr>
            <p:spPr>
              <a:xfrm>
                <a:off x="3428946" y="-1619202"/>
                <a:ext cx="791322" cy="207749"/>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3F4444"/>
                    </a:solidFill>
                    <a:effectLst/>
                    <a:uLnTx/>
                    <a:uFillTx/>
                    <a:latin typeface="Arial"/>
                    <a:ea typeface="+mn-ea"/>
                    <a:cs typeface="+mn-cs"/>
                  </a:rPr>
                  <a:t>HR (95% CI)</a:t>
                </a:r>
              </a:p>
            </p:txBody>
          </p:sp>
          <p:sp>
            <p:nvSpPr>
              <p:cNvPr id="48" name="TextBox 47">
                <a:extLst>
                  <a:ext uri="{FF2B5EF4-FFF2-40B4-BE49-F238E27FC236}">
                    <a16:creationId xmlns:a16="http://schemas.microsoft.com/office/drawing/2014/main" id="{F0DBC270-558F-8D86-5927-F2AB0450C462}"/>
                  </a:ext>
                </a:extLst>
              </p:cNvPr>
              <p:cNvSpPr txBox="1"/>
              <p:nvPr/>
            </p:nvSpPr>
            <p:spPr>
              <a:xfrm>
                <a:off x="4464426" y="-1618508"/>
                <a:ext cx="542456" cy="207749"/>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srgbClr val="3F4444"/>
                    </a:solidFill>
                    <a:effectLst/>
                    <a:uLnTx/>
                    <a:uFillTx/>
                    <a:latin typeface="Arial"/>
                    <a:ea typeface="+mn-ea"/>
                    <a:cs typeface="+mn-cs"/>
                  </a:rPr>
                  <a:t>P</a:t>
                </a:r>
                <a:r>
                  <a:rPr kumimoji="0" lang="en-US" sz="1200" b="1" i="0" u="none" strike="noStrike" kern="1200" cap="none" spc="0" normalizeH="0" baseline="0" noProof="0" dirty="0">
                    <a:ln>
                      <a:noFill/>
                    </a:ln>
                    <a:solidFill>
                      <a:srgbClr val="3F4444"/>
                    </a:solidFill>
                    <a:effectLst/>
                    <a:uLnTx/>
                    <a:uFillTx/>
                    <a:latin typeface="Arial"/>
                    <a:ea typeface="+mn-ea"/>
                    <a:cs typeface="+mn-cs"/>
                  </a:rPr>
                  <a:t> value</a:t>
                </a:r>
              </a:p>
            </p:txBody>
          </p:sp>
          <p:cxnSp>
            <p:nvCxnSpPr>
              <p:cNvPr id="50" name="Straight Connector 49">
                <a:extLst>
                  <a:ext uri="{FF2B5EF4-FFF2-40B4-BE49-F238E27FC236}">
                    <a16:creationId xmlns:a16="http://schemas.microsoft.com/office/drawing/2014/main" id="{6D02E9EF-1E65-86A5-F2B9-73AA55DE2AEE}"/>
                  </a:ext>
                </a:extLst>
              </p:cNvPr>
              <p:cNvCxnSpPr/>
              <p:nvPr/>
            </p:nvCxnSpPr>
            <p:spPr>
              <a:xfrm>
                <a:off x="3277171" y="-1383191"/>
                <a:ext cx="1828800" cy="0"/>
              </a:xfrm>
              <a:prstGeom prst="line">
                <a:avLst/>
              </a:prstGeom>
              <a:ln w="9525"/>
              <a:effectLst/>
            </p:spPr>
            <p:style>
              <a:lnRef idx="2">
                <a:schemeClr val="accent1"/>
              </a:lnRef>
              <a:fillRef idx="0">
                <a:schemeClr val="accent1"/>
              </a:fillRef>
              <a:effectRef idx="1">
                <a:schemeClr val="accent1"/>
              </a:effectRef>
              <a:fontRef idx="minor">
                <a:schemeClr val="tx1"/>
              </a:fontRef>
            </p:style>
          </p:cxnSp>
          <p:sp>
            <p:nvSpPr>
              <p:cNvPr id="3659" name="TextBox 3658">
                <a:extLst>
                  <a:ext uri="{FF2B5EF4-FFF2-40B4-BE49-F238E27FC236}">
                    <a16:creationId xmlns:a16="http://schemas.microsoft.com/office/drawing/2014/main" id="{69911943-FDF6-B665-AE24-A31A7BD33B8A}"/>
                  </a:ext>
                </a:extLst>
              </p:cNvPr>
              <p:cNvSpPr txBox="1"/>
              <p:nvPr/>
            </p:nvSpPr>
            <p:spPr>
              <a:xfrm>
                <a:off x="4418742" y="-1372465"/>
                <a:ext cx="633827" cy="346249"/>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a:ln>
                      <a:noFill/>
                    </a:ln>
                    <a:solidFill>
                      <a:srgbClr val="3F4444"/>
                    </a:solidFill>
                    <a:effectLst/>
                    <a:uLnTx/>
                    <a:uFillTx/>
                    <a:latin typeface="Arial"/>
                    <a:ea typeface="+mn-ea"/>
                    <a:cs typeface="+mn-cs"/>
                  </a:rPr>
                  <a:t>P</a:t>
                </a:r>
                <a:r>
                  <a:rPr kumimoji="0" lang="en-US" sz="1200" b="1" i="0" u="none" strike="noStrike" kern="1200" cap="none" spc="0" normalizeH="0" baseline="0" noProof="0">
                    <a:ln>
                      <a:noFill/>
                    </a:ln>
                    <a:solidFill>
                      <a:srgbClr val="3F4444"/>
                    </a:solidFill>
                    <a:effectLst/>
                    <a:uLnTx/>
                    <a:uFillTx/>
                    <a:latin typeface="Arial"/>
                    <a:ea typeface="+mn-ea"/>
                    <a:cs typeface="+mn-cs"/>
                  </a:rPr>
                  <a:t>=0.0038</a:t>
                </a:r>
                <a:br>
                  <a:rPr kumimoji="0" lang="en-US" sz="1200" b="1" i="0" u="none" strike="noStrike" kern="1200" cap="none" spc="0" normalizeH="0" baseline="0" noProof="0">
                    <a:ln>
                      <a:noFill/>
                    </a:ln>
                    <a:solidFill>
                      <a:srgbClr val="3F4444"/>
                    </a:solidFill>
                    <a:effectLst/>
                    <a:uLnTx/>
                    <a:uFillTx/>
                    <a:latin typeface="Arial"/>
                    <a:ea typeface="+mn-ea"/>
                    <a:cs typeface="+mn-cs"/>
                  </a:rPr>
                </a:br>
                <a:r>
                  <a:rPr kumimoji="0" lang="en-US" sz="1200" b="1" i="1" u="none" strike="noStrike" kern="1200" cap="none" spc="0" normalizeH="0" baseline="0" noProof="0">
                    <a:ln>
                      <a:noFill/>
                    </a:ln>
                    <a:solidFill>
                      <a:srgbClr val="3F4444"/>
                    </a:solidFill>
                    <a:effectLst/>
                    <a:uLnTx/>
                    <a:uFillTx/>
                    <a:latin typeface="Arial"/>
                    <a:ea typeface="+mn-ea"/>
                    <a:cs typeface="+mn-cs"/>
                  </a:rPr>
                  <a:t>P</a:t>
                </a:r>
                <a:r>
                  <a:rPr kumimoji="0" lang="en-US" sz="1200" b="1" i="0" u="none" strike="noStrike" kern="1200" cap="none" spc="0" normalizeH="0" baseline="0" noProof="0">
                    <a:ln>
                      <a:noFill/>
                    </a:ln>
                    <a:solidFill>
                      <a:srgbClr val="3F4444"/>
                    </a:solidFill>
                    <a:effectLst/>
                    <a:uLnTx/>
                    <a:uFillTx/>
                    <a:latin typeface="Arial"/>
                    <a:ea typeface="+mn-ea"/>
                    <a:cs typeface="+mn-cs"/>
                  </a:rPr>
                  <a:t>&lt;0.0001</a:t>
                </a:r>
              </a:p>
            </p:txBody>
          </p:sp>
          <p:sp>
            <p:nvSpPr>
              <p:cNvPr id="3660" name="TextBox 3659">
                <a:extLst>
                  <a:ext uri="{FF2B5EF4-FFF2-40B4-BE49-F238E27FC236}">
                    <a16:creationId xmlns:a16="http://schemas.microsoft.com/office/drawing/2014/main" id="{58A580ED-2A2D-2BBF-B0D7-785191F5BBDF}"/>
                  </a:ext>
                </a:extLst>
              </p:cNvPr>
              <p:cNvSpPr txBox="1"/>
              <p:nvPr/>
            </p:nvSpPr>
            <p:spPr>
              <a:xfrm>
                <a:off x="3284676" y="-1372465"/>
                <a:ext cx="1079863" cy="346249"/>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0.65 (0.49 to 0.87)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0.42 (0.30 to 0.59)</a:t>
                </a:r>
                <a:endParaRPr kumimoji="0" lang="en-US" sz="1200" b="1" i="0" u="none" strike="noStrike" kern="1200" cap="none" spc="0" normalizeH="0" baseline="0" noProof="0">
                  <a:ln>
                    <a:noFill/>
                  </a:ln>
                  <a:solidFill>
                    <a:srgbClr val="3F4444"/>
                  </a:solidFill>
                  <a:effectLst/>
                  <a:uLnTx/>
                  <a:uFillTx/>
                  <a:latin typeface="Arial"/>
                  <a:ea typeface="+mn-ea"/>
                  <a:cs typeface="+mn-cs"/>
                </a:endParaRPr>
              </a:p>
            </p:txBody>
          </p:sp>
          <p:sp>
            <p:nvSpPr>
              <p:cNvPr id="3661" name="TextBox 3660">
                <a:extLst>
                  <a:ext uri="{FF2B5EF4-FFF2-40B4-BE49-F238E27FC236}">
                    <a16:creationId xmlns:a16="http://schemas.microsoft.com/office/drawing/2014/main" id="{4AC3FD80-7CD9-30A8-5C01-E205FEC01C39}"/>
                  </a:ext>
                </a:extLst>
              </p:cNvPr>
              <p:cNvSpPr txBox="1"/>
              <p:nvPr/>
            </p:nvSpPr>
            <p:spPr>
              <a:xfrm>
                <a:off x="2282617" y="-1372465"/>
                <a:ext cx="983539" cy="346249"/>
              </a:xfrm>
              <a:prstGeom prst="rect">
                <a:avLst/>
              </a:prstGeom>
              <a:noFill/>
            </p:spPr>
            <p:txBody>
              <a:bodyPr wrap="none"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AV vs FCR/BR</a:t>
                </a: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AVO vs FCR/BR</a:t>
                </a:r>
                <a:endParaRPr kumimoji="0" lang="en-US" sz="1200" b="1" i="0" u="none" strike="noStrike" kern="1200" cap="none" spc="0" normalizeH="0" baseline="0" noProof="0">
                  <a:ln>
                    <a:noFill/>
                  </a:ln>
                  <a:solidFill>
                    <a:srgbClr val="3F4444"/>
                  </a:solidFill>
                  <a:effectLst/>
                  <a:uLnTx/>
                  <a:uFillTx/>
                  <a:latin typeface="Arial"/>
                  <a:ea typeface="+mn-ea"/>
                  <a:cs typeface="+mn-cs"/>
                </a:endParaRPr>
              </a:p>
            </p:txBody>
          </p:sp>
        </p:grpSp>
        <p:cxnSp>
          <p:nvCxnSpPr>
            <p:cNvPr id="10" name="Straight Connector 9">
              <a:extLst>
                <a:ext uri="{FF2B5EF4-FFF2-40B4-BE49-F238E27FC236}">
                  <a16:creationId xmlns:a16="http://schemas.microsoft.com/office/drawing/2014/main" id="{19AEC388-DF97-E6F5-7324-165CA2D3CF2F}"/>
                </a:ext>
              </a:extLst>
            </p:cNvPr>
            <p:cNvCxnSpPr/>
            <p:nvPr/>
          </p:nvCxnSpPr>
          <p:spPr>
            <a:xfrm flipV="1">
              <a:off x="5719069" y="1269899"/>
              <a:ext cx="182880" cy="86360"/>
            </a:xfrm>
            <a:prstGeom prst="line">
              <a:avLst/>
            </a:prstGeom>
            <a:ln w="15875">
              <a:solidFill>
                <a:schemeClr val="accent2"/>
              </a:solidFill>
            </a:ln>
            <a:effectLst/>
          </p:spPr>
          <p:style>
            <a:lnRef idx="2">
              <a:schemeClr val="accent1"/>
            </a:lnRef>
            <a:fillRef idx="0">
              <a:schemeClr val="accent1"/>
            </a:fillRef>
            <a:effectRef idx="1">
              <a:schemeClr val="accent1"/>
            </a:effectRef>
            <a:fontRef idx="minor">
              <a:schemeClr val="tx1"/>
            </a:fontRef>
          </p:style>
        </p:cxnSp>
        <p:sp>
          <p:nvSpPr>
            <p:cNvPr id="12" name="TextBox 11">
              <a:extLst>
                <a:ext uri="{FF2B5EF4-FFF2-40B4-BE49-F238E27FC236}">
                  <a16:creationId xmlns:a16="http://schemas.microsoft.com/office/drawing/2014/main" id="{84CA273E-42C5-B74C-6B40-99801C51F756}"/>
                </a:ext>
              </a:extLst>
            </p:cNvPr>
            <p:cNvSpPr txBox="1"/>
            <p:nvPr/>
          </p:nvSpPr>
          <p:spPr>
            <a:xfrm>
              <a:off x="5853564" y="1109508"/>
              <a:ext cx="501580" cy="223090"/>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830051"/>
                  </a:solidFill>
                  <a:effectLst/>
                  <a:uLnTx/>
                  <a:uFillTx/>
                  <a:latin typeface="Arial"/>
                  <a:ea typeface="+mn-ea"/>
                  <a:cs typeface="+mn-cs"/>
                </a:rPr>
                <a:t>83.1%</a:t>
              </a:r>
            </a:p>
          </p:txBody>
        </p:sp>
        <p:cxnSp>
          <p:nvCxnSpPr>
            <p:cNvPr id="13" name="Straight Connector 12">
              <a:extLst>
                <a:ext uri="{FF2B5EF4-FFF2-40B4-BE49-F238E27FC236}">
                  <a16:creationId xmlns:a16="http://schemas.microsoft.com/office/drawing/2014/main" id="{91C4E960-71D8-5CD9-DEDA-E168C65B6B9A}"/>
                </a:ext>
              </a:extLst>
            </p:cNvPr>
            <p:cNvCxnSpPr>
              <a:cxnSpLocks/>
            </p:cNvCxnSpPr>
            <p:nvPr/>
          </p:nvCxnSpPr>
          <p:spPr>
            <a:xfrm>
              <a:off x="5716491" y="1534034"/>
              <a:ext cx="258365" cy="20560"/>
            </a:xfrm>
            <a:prstGeom prst="line">
              <a:avLst/>
            </a:prstGeom>
            <a:ln w="15875">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26" name="TextBox 25">
              <a:extLst>
                <a:ext uri="{FF2B5EF4-FFF2-40B4-BE49-F238E27FC236}">
                  <a16:creationId xmlns:a16="http://schemas.microsoft.com/office/drawing/2014/main" id="{359B6B53-B027-FC55-0E95-E49C33F5AB55}"/>
                </a:ext>
              </a:extLst>
            </p:cNvPr>
            <p:cNvSpPr txBox="1"/>
            <p:nvPr/>
          </p:nvSpPr>
          <p:spPr>
            <a:xfrm>
              <a:off x="5919546" y="1450666"/>
              <a:ext cx="501580" cy="223090"/>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68D2DF"/>
                  </a:solidFill>
                  <a:effectLst/>
                  <a:uLnTx/>
                  <a:uFillTx/>
                  <a:latin typeface="Arial"/>
                  <a:ea typeface="+mn-ea"/>
                  <a:cs typeface="+mn-cs"/>
                </a:rPr>
                <a:t>76.5%</a:t>
              </a:r>
            </a:p>
          </p:txBody>
        </p:sp>
        <p:cxnSp>
          <p:nvCxnSpPr>
            <p:cNvPr id="27" name="Straight Connector 26">
              <a:extLst>
                <a:ext uri="{FF2B5EF4-FFF2-40B4-BE49-F238E27FC236}">
                  <a16:creationId xmlns:a16="http://schemas.microsoft.com/office/drawing/2014/main" id="{576D42EF-28E6-B199-59A7-6BB4CC39FE57}"/>
                </a:ext>
              </a:extLst>
            </p:cNvPr>
            <p:cNvCxnSpPr>
              <a:cxnSpLocks/>
            </p:cNvCxnSpPr>
            <p:nvPr/>
          </p:nvCxnSpPr>
          <p:spPr>
            <a:xfrm>
              <a:off x="5714513" y="1856877"/>
              <a:ext cx="191158" cy="145736"/>
            </a:xfrm>
            <a:prstGeom prst="line">
              <a:avLst/>
            </a:prstGeom>
            <a:ln w="15875">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28" name="TextBox 27">
              <a:extLst>
                <a:ext uri="{FF2B5EF4-FFF2-40B4-BE49-F238E27FC236}">
                  <a16:creationId xmlns:a16="http://schemas.microsoft.com/office/drawing/2014/main" id="{6010FC36-65B9-2C8E-C0A9-40497E3FC812}"/>
                </a:ext>
              </a:extLst>
            </p:cNvPr>
            <p:cNvSpPr txBox="1"/>
            <p:nvPr/>
          </p:nvSpPr>
          <p:spPr>
            <a:xfrm>
              <a:off x="5831133" y="1940248"/>
              <a:ext cx="501580" cy="223090"/>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C4D600"/>
                  </a:solidFill>
                  <a:effectLst/>
                  <a:uLnTx/>
                  <a:uFillTx/>
                  <a:latin typeface="Arial"/>
                  <a:ea typeface="+mn-ea"/>
                  <a:cs typeface="+mn-cs"/>
                </a:rPr>
                <a:t>66.5%</a:t>
              </a:r>
            </a:p>
          </p:txBody>
        </p:sp>
        <p:sp>
          <p:nvSpPr>
            <p:cNvPr id="3626" name="TextBox 3625">
              <a:extLst>
                <a:ext uri="{FF2B5EF4-FFF2-40B4-BE49-F238E27FC236}">
                  <a16:creationId xmlns:a16="http://schemas.microsoft.com/office/drawing/2014/main" id="{0A10077A-1FB2-BDD0-D76F-5CB21E71FF79}"/>
                </a:ext>
              </a:extLst>
            </p:cNvPr>
            <p:cNvSpPr txBox="1"/>
            <p:nvPr/>
          </p:nvSpPr>
          <p:spPr>
            <a:xfrm>
              <a:off x="1711344" y="3101112"/>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a:t>
              </a:r>
            </a:p>
          </p:txBody>
        </p:sp>
        <p:sp>
          <p:nvSpPr>
            <p:cNvPr id="3627" name="TextBox 3626">
              <a:extLst>
                <a:ext uri="{FF2B5EF4-FFF2-40B4-BE49-F238E27FC236}">
                  <a16:creationId xmlns:a16="http://schemas.microsoft.com/office/drawing/2014/main" id="{19B63664-EBCC-8F2A-52C3-3D2E1C17691D}"/>
                </a:ext>
              </a:extLst>
            </p:cNvPr>
            <p:cNvSpPr txBox="1"/>
            <p:nvPr/>
          </p:nvSpPr>
          <p:spPr>
            <a:xfrm>
              <a:off x="2469827" y="3101112"/>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12</a:t>
              </a:r>
            </a:p>
          </p:txBody>
        </p:sp>
        <p:sp>
          <p:nvSpPr>
            <p:cNvPr id="3628" name="TextBox 3627">
              <a:extLst>
                <a:ext uri="{FF2B5EF4-FFF2-40B4-BE49-F238E27FC236}">
                  <a16:creationId xmlns:a16="http://schemas.microsoft.com/office/drawing/2014/main" id="{68F2ACE5-E5A7-80A2-3C86-8316C48F8D04}"/>
                </a:ext>
              </a:extLst>
            </p:cNvPr>
            <p:cNvSpPr txBox="1"/>
            <p:nvPr/>
          </p:nvSpPr>
          <p:spPr>
            <a:xfrm>
              <a:off x="3227338" y="3101112"/>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18</a:t>
              </a:r>
            </a:p>
          </p:txBody>
        </p:sp>
        <p:sp>
          <p:nvSpPr>
            <p:cNvPr id="3629" name="TextBox 3628">
              <a:extLst>
                <a:ext uri="{FF2B5EF4-FFF2-40B4-BE49-F238E27FC236}">
                  <a16:creationId xmlns:a16="http://schemas.microsoft.com/office/drawing/2014/main" id="{A12119C4-37C7-7A32-23EF-46C3BF1F44C2}"/>
                </a:ext>
              </a:extLst>
            </p:cNvPr>
            <p:cNvSpPr txBox="1"/>
            <p:nvPr/>
          </p:nvSpPr>
          <p:spPr>
            <a:xfrm>
              <a:off x="3993014" y="3101112"/>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24</a:t>
              </a:r>
            </a:p>
          </p:txBody>
        </p:sp>
        <p:sp>
          <p:nvSpPr>
            <p:cNvPr id="3630" name="TextBox 3629">
              <a:extLst>
                <a:ext uri="{FF2B5EF4-FFF2-40B4-BE49-F238E27FC236}">
                  <a16:creationId xmlns:a16="http://schemas.microsoft.com/office/drawing/2014/main" id="{DA09B783-472A-A431-81F9-2413652A1C1D}"/>
                </a:ext>
              </a:extLst>
            </p:cNvPr>
            <p:cNvSpPr txBox="1"/>
            <p:nvPr/>
          </p:nvSpPr>
          <p:spPr>
            <a:xfrm>
              <a:off x="4762442" y="3101112"/>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30</a:t>
              </a:r>
            </a:p>
          </p:txBody>
        </p:sp>
        <p:sp>
          <p:nvSpPr>
            <p:cNvPr id="3631" name="TextBox 3630">
              <a:extLst>
                <a:ext uri="{FF2B5EF4-FFF2-40B4-BE49-F238E27FC236}">
                  <a16:creationId xmlns:a16="http://schemas.microsoft.com/office/drawing/2014/main" id="{4461A90B-B3B5-939F-1BAB-AE526FBF483F}"/>
                </a:ext>
              </a:extLst>
            </p:cNvPr>
            <p:cNvSpPr txBox="1"/>
            <p:nvPr/>
          </p:nvSpPr>
          <p:spPr>
            <a:xfrm>
              <a:off x="5517347" y="3101112"/>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36</a:t>
              </a:r>
            </a:p>
          </p:txBody>
        </p:sp>
        <p:sp>
          <p:nvSpPr>
            <p:cNvPr id="3632" name="TextBox 3631">
              <a:extLst>
                <a:ext uri="{FF2B5EF4-FFF2-40B4-BE49-F238E27FC236}">
                  <a16:creationId xmlns:a16="http://schemas.microsoft.com/office/drawing/2014/main" id="{1AC7BE86-1C7E-3D9A-15BC-235A75FAC451}"/>
                </a:ext>
              </a:extLst>
            </p:cNvPr>
            <p:cNvSpPr txBox="1"/>
            <p:nvPr/>
          </p:nvSpPr>
          <p:spPr>
            <a:xfrm>
              <a:off x="6284171" y="3101112"/>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42</a:t>
              </a:r>
            </a:p>
          </p:txBody>
        </p:sp>
        <p:sp>
          <p:nvSpPr>
            <p:cNvPr id="3633" name="TextBox 3632">
              <a:extLst>
                <a:ext uri="{FF2B5EF4-FFF2-40B4-BE49-F238E27FC236}">
                  <a16:creationId xmlns:a16="http://schemas.microsoft.com/office/drawing/2014/main" id="{21DB1DF9-6244-B847-9E96-58C0A8E315D8}"/>
                </a:ext>
              </a:extLst>
            </p:cNvPr>
            <p:cNvSpPr txBox="1"/>
            <p:nvPr/>
          </p:nvSpPr>
          <p:spPr>
            <a:xfrm>
              <a:off x="7046555" y="3101112"/>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48</a:t>
              </a:r>
            </a:p>
          </p:txBody>
        </p:sp>
        <p:sp>
          <p:nvSpPr>
            <p:cNvPr id="3634" name="TextBox 3633">
              <a:extLst>
                <a:ext uri="{FF2B5EF4-FFF2-40B4-BE49-F238E27FC236}">
                  <a16:creationId xmlns:a16="http://schemas.microsoft.com/office/drawing/2014/main" id="{9592A10F-48B1-0767-BF56-8EC3C174FF25}"/>
                </a:ext>
              </a:extLst>
            </p:cNvPr>
            <p:cNvSpPr txBox="1"/>
            <p:nvPr/>
          </p:nvSpPr>
          <p:spPr>
            <a:xfrm>
              <a:off x="7805464" y="3101112"/>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54</a:t>
              </a:r>
            </a:p>
          </p:txBody>
        </p:sp>
        <p:sp>
          <p:nvSpPr>
            <p:cNvPr id="3635" name="TextBox 3634">
              <a:extLst>
                <a:ext uri="{FF2B5EF4-FFF2-40B4-BE49-F238E27FC236}">
                  <a16:creationId xmlns:a16="http://schemas.microsoft.com/office/drawing/2014/main" id="{B1796182-202E-4930-D35A-816163730F8D}"/>
                </a:ext>
              </a:extLst>
            </p:cNvPr>
            <p:cNvSpPr txBox="1"/>
            <p:nvPr/>
          </p:nvSpPr>
          <p:spPr>
            <a:xfrm>
              <a:off x="8559032" y="3101112"/>
              <a:ext cx="275831" cy="207749"/>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3F4444"/>
                  </a:solidFill>
                  <a:effectLst/>
                  <a:uLnTx/>
                  <a:uFillTx/>
                  <a:latin typeface="Arial"/>
                  <a:ea typeface="+mn-ea"/>
                  <a:cs typeface="+mn-cs"/>
                </a:rPr>
                <a:t>60</a:t>
              </a:r>
            </a:p>
          </p:txBody>
        </p:sp>
        <p:sp>
          <p:nvSpPr>
            <p:cNvPr id="3636" name="TextBox 3635">
              <a:extLst>
                <a:ext uri="{FF2B5EF4-FFF2-40B4-BE49-F238E27FC236}">
                  <a16:creationId xmlns:a16="http://schemas.microsoft.com/office/drawing/2014/main" id="{FF34C43A-D531-055A-F9EC-F160FA012389}"/>
                </a:ext>
              </a:extLst>
            </p:cNvPr>
            <p:cNvSpPr txBox="1"/>
            <p:nvPr/>
          </p:nvSpPr>
          <p:spPr>
            <a:xfrm>
              <a:off x="987103" y="3281265"/>
              <a:ext cx="7818759" cy="223090"/>
            </a:xfrm>
            <a:prstGeom prst="rect">
              <a:avLst/>
            </a:prstGeom>
            <a:noFill/>
          </p:spPr>
          <p:txBody>
            <a:bodyPr wrap="square" rIns="0"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3F4444"/>
                  </a:solidFill>
                  <a:effectLst/>
                  <a:uLnTx/>
                  <a:uFillTx/>
                  <a:latin typeface="Arial"/>
                  <a:ea typeface="+mn-ea"/>
                  <a:cs typeface="+mn-cs"/>
                </a:rPr>
                <a:t>Months from randomization</a:t>
              </a:r>
            </a:p>
          </p:txBody>
        </p:sp>
      </p:grpSp>
      <p:grpSp>
        <p:nvGrpSpPr>
          <p:cNvPr id="3655" name="Group 3654">
            <a:extLst>
              <a:ext uri="{FF2B5EF4-FFF2-40B4-BE49-F238E27FC236}">
                <a16:creationId xmlns:a16="http://schemas.microsoft.com/office/drawing/2014/main" id="{652123FE-E22D-8884-EF27-D0CBB3CE11E2}"/>
              </a:ext>
            </a:extLst>
          </p:cNvPr>
          <p:cNvGrpSpPr/>
          <p:nvPr/>
        </p:nvGrpSpPr>
        <p:grpSpPr>
          <a:xfrm>
            <a:off x="374653" y="4536085"/>
            <a:ext cx="11328967" cy="797008"/>
            <a:chOff x="338137" y="3339758"/>
            <a:chExt cx="8496725" cy="597756"/>
          </a:xfrm>
        </p:grpSpPr>
        <p:sp>
          <p:nvSpPr>
            <p:cNvPr id="3643" name="TextBox 3642">
              <a:extLst>
                <a:ext uri="{FF2B5EF4-FFF2-40B4-BE49-F238E27FC236}">
                  <a16:creationId xmlns:a16="http://schemas.microsoft.com/office/drawing/2014/main" id="{1FB3ABDF-92E2-7576-A667-8FB46EEB3719}"/>
                </a:ext>
              </a:extLst>
            </p:cNvPr>
            <p:cNvSpPr txBox="1"/>
            <p:nvPr/>
          </p:nvSpPr>
          <p:spPr>
            <a:xfrm>
              <a:off x="954447" y="3498788"/>
              <a:ext cx="275831" cy="438726"/>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291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286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290</a:t>
              </a:r>
            </a:p>
          </p:txBody>
        </p:sp>
        <p:sp>
          <p:nvSpPr>
            <p:cNvPr id="3644" name="TextBox 3643">
              <a:extLst>
                <a:ext uri="{FF2B5EF4-FFF2-40B4-BE49-F238E27FC236}">
                  <a16:creationId xmlns:a16="http://schemas.microsoft.com/office/drawing/2014/main" id="{59E2C4FD-CA6B-065A-A648-F25AE042AEAC}"/>
                </a:ext>
              </a:extLst>
            </p:cNvPr>
            <p:cNvSpPr txBox="1"/>
            <p:nvPr/>
          </p:nvSpPr>
          <p:spPr>
            <a:xfrm>
              <a:off x="1708672" y="3498788"/>
              <a:ext cx="275831" cy="438726"/>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282</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272</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236</a:t>
              </a:r>
            </a:p>
          </p:txBody>
        </p:sp>
        <p:sp>
          <p:nvSpPr>
            <p:cNvPr id="3645" name="TextBox 3644">
              <a:extLst>
                <a:ext uri="{FF2B5EF4-FFF2-40B4-BE49-F238E27FC236}">
                  <a16:creationId xmlns:a16="http://schemas.microsoft.com/office/drawing/2014/main" id="{3498F308-9405-D2E5-9A3F-1F04623ACCDF}"/>
                </a:ext>
              </a:extLst>
            </p:cNvPr>
            <p:cNvSpPr txBox="1"/>
            <p:nvPr/>
          </p:nvSpPr>
          <p:spPr>
            <a:xfrm>
              <a:off x="2469826" y="3498788"/>
              <a:ext cx="275831" cy="438726"/>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269</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258</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208</a:t>
              </a:r>
            </a:p>
          </p:txBody>
        </p:sp>
        <p:sp>
          <p:nvSpPr>
            <p:cNvPr id="3646" name="TextBox 3645">
              <a:extLst>
                <a:ext uri="{FF2B5EF4-FFF2-40B4-BE49-F238E27FC236}">
                  <a16:creationId xmlns:a16="http://schemas.microsoft.com/office/drawing/2014/main" id="{E4D297F5-5BA7-F0D2-EEDB-3DAC573F62A0}"/>
                </a:ext>
              </a:extLst>
            </p:cNvPr>
            <p:cNvSpPr txBox="1"/>
            <p:nvPr/>
          </p:nvSpPr>
          <p:spPr>
            <a:xfrm>
              <a:off x="3229796" y="3498788"/>
              <a:ext cx="275831" cy="438726"/>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251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237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189</a:t>
              </a:r>
            </a:p>
          </p:txBody>
        </p:sp>
        <p:sp>
          <p:nvSpPr>
            <p:cNvPr id="3647" name="TextBox 3646">
              <a:extLst>
                <a:ext uri="{FF2B5EF4-FFF2-40B4-BE49-F238E27FC236}">
                  <a16:creationId xmlns:a16="http://schemas.microsoft.com/office/drawing/2014/main" id="{E9EC9172-93A4-9C1A-5632-E1FE62C684E3}"/>
                </a:ext>
              </a:extLst>
            </p:cNvPr>
            <p:cNvSpPr txBox="1"/>
            <p:nvPr/>
          </p:nvSpPr>
          <p:spPr>
            <a:xfrm>
              <a:off x="3993014" y="3498788"/>
              <a:ext cx="275831" cy="438726"/>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237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225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170</a:t>
              </a:r>
            </a:p>
          </p:txBody>
        </p:sp>
        <p:sp>
          <p:nvSpPr>
            <p:cNvPr id="3648" name="TextBox 3647">
              <a:extLst>
                <a:ext uri="{FF2B5EF4-FFF2-40B4-BE49-F238E27FC236}">
                  <a16:creationId xmlns:a16="http://schemas.microsoft.com/office/drawing/2014/main" id="{BAF5FA2E-6FBE-DC9F-5167-F9EE83122C97}"/>
                </a:ext>
              </a:extLst>
            </p:cNvPr>
            <p:cNvSpPr txBox="1"/>
            <p:nvPr/>
          </p:nvSpPr>
          <p:spPr>
            <a:xfrm>
              <a:off x="4767154" y="3498788"/>
              <a:ext cx="275831" cy="438726"/>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3F4444"/>
                  </a:solidFill>
                  <a:effectLst/>
                  <a:uLnTx/>
                  <a:uFillTx/>
                  <a:latin typeface="Arial"/>
                  <a:ea typeface="+mn-ea"/>
                  <a:cs typeface="+mn-cs"/>
                </a:rPr>
                <a:t>219</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3F4444"/>
                  </a:solidFill>
                  <a:effectLst/>
                  <a:uLnTx/>
                  <a:uFillTx/>
                  <a:latin typeface="Arial"/>
                  <a:ea typeface="+mn-ea"/>
                  <a:cs typeface="+mn-cs"/>
                </a:rPr>
                <a:t>219</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3F4444"/>
                  </a:solidFill>
                  <a:effectLst/>
                  <a:uLnTx/>
                  <a:uFillTx/>
                  <a:latin typeface="Arial"/>
                  <a:ea typeface="+mn-ea"/>
                  <a:cs typeface="+mn-cs"/>
                </a:rPr>
                <a:t>154</a:t>
              </a:r>
            </a:p>
          </p:txBody>
        </p:sp>
        <p:sp>
          <p:nvSpPr>
            <p:cNvPr id="3649" name="TextBox 3648">
              <a:extLst>
                <a:ext uri="{FF2B5EF4-FFF2-40B4-BE49-F238E27FC236}">
                  <a16:creationId xmlns:a16="http://schemas.microsoft.com/office/drawing/2014/main" id="{C579F7C0-861C-33A0-4C6D-C9A05D6B306A}"/>
                </a:ext>
              </a:extLst>
            </p:cNvPr>
            <p:cNvSpPr txBox="1"/>
            <p:nvPr/>
          </p:nvSpPr>
          <p:spPr>
            <a:xfrm>
              <a:off x="5517347" y="3498788"/>
              <a:ext cx="275831" cy="438726"/>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177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191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127</a:t>
              </a:r>
            </a:p>
          </p:txBody>
        </p:sp>
        <p:sp>
          <p:nvSpPr>
            <p:cNvPr id="3650" name="TextBox 3649">
              <a:extLst>
                <a:ext uri="{FF2B5EF4-FFF2-40B4-BE49-F238E27FC236}">
                  <a16:creationId xmlns:a16="http://schemas.microsoft.com/office/drawing/2014/main" id="{243724EC-2DA4-5833-6464-3C15AF9292E5}"/>
                </a:ext>
              </a:extLst>
            </p:cNvPr>
            <p:cNvSpPr txBox="1"/>
            <p:nvPr/>
          </p:nvSpPr>
          <p:spPr>
            <a:xfrm>
              <a:off x="6291304" y="3498788"/>
              <a:ext cx="275831" cy="438726"/>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102</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116</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66</a:t>
              </a:r>
            </a:p>
          </p:txBody>
        </p:sp>
        <p:sp>
          <p:nvSpPr>
            <p:cNvPr id="3651" name="TextBox 3650">
              <a:extLst>
                <a:ext uri="{FF2B5EF4-FFF2-40B4-BE49-F238E27FC236}">
                  <a16:creationId xmlns:a16="http://schemas.microsoft.com/office/drawing/2014/main" id="{8FC3D93A-3B73-D1DD-A8E2-248BFFF0E050}"/>
                </a:ext>
              </a:extLst>
            </p:cNvPr>
            <p:cNvSpPr txBox="1"/>
            <p:nvPr/>
          </p:nvSpPr>
          <p:spPr>
            <a:xfrm>
              <a:off x="7046555" y="3498788"/>
              <a:ext cx="275831" cy="438726"/>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35</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51</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28</a:t>
              </a:r>
            </a:p>
          </p:txBody>
        </p:sp>
        <p:sp>
          <p:nvSpPr>
            <p:cNvPr id="3652" name="TextBox 3651">
              <a:extLst>
                <a:ext uri="{FF2B5EF4-FFF2-40B4-BE49-F238E27FC236}">
                  <a16:creationId xmlns:a16="http://schemas.microsoft.com/office/drawing/2014/main" id="{BAF34CF4-9638-FEC1-9B2E-ED2EB06A45E1}"/>
                </a:ext>
              </a:extLst>
            </p:cNvPr>
            <p:cNvSpPr txBox="1"/>
            <p:nvPr/>
          </p:nvSpPr>
          <p:spPr>
            <a:xfrm>
              <a:off x="7813022" y="3498788"/>
              <a:ext cx="275831" cy="438726"/>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3</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7</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6</a:t>
              </a:r>
            </a:p>
          </p:txBody>
        </p:sp>
        <p:sp>
          <p:nvSpPr>
            <p:cNvPr id="3653" name="TextBox 3652">
              <a:extLst>
                <a:ext uri="{FF2B5EF4-FFF2-40B4-BE49-F238E27FC236}">
                  <a16:creationId xmlns:a16="http://schemas.microsoft.com/office/drawing/2014/main" id="{35926C97-EFBC-D9A9-2A78-68016C91F5B5}"/>
                </a:ext>
              </a:extLst>
            </p:cNvPr>
            <p:cNvSpPr txBox="1"/>
            <p:nvPr/>
          </p:nvSpPr>
          <p:spPr>
            <a:xfrm>
              <a:off x="8559031" y="3498788"/>
              <a:ext cx="275831" cy="438726"/>
            </a:xfrm>
            <a:prstGeom prst="rect">
              <a:avLst/>
            </a:prstGeom>
            <a:noFill/>
          </p:spPr>
          <p:txBody>
            <a:bodyPr wrap="square" lIns="36576" rIns="36576"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0</a:t>
              </a:r>
            </a:p>
          </p:txBody>
        </p:sp>
        <p:sp>
          <p:nvSpPr>
            <p:cNvPr id="3654" name="TextBox 3653">
              <a:extLst>
                <a:ext uri="{FF2B5EF4-FFF2-40B4-BE49-F238E27FC236}">
                  <a16:creationId xmlns:a16="http://schemas.microsoft.com/office/drawing/2014/main" id="{D4365C03-ED46-F9AE-6165-A7885302523D}"/>
                </a:ext>
              </a:extLst>
            </p:cNvPr>
            <p:cNvSpPr txBox="1"/>
            <p:nvPr/>
          </p:nvSpPr>
          <p:spPr>
            <a:xfrm>
              <a:off x="338137" y="3498788"/>
              <a:ext cx="504425" cy="438726"/>
            </a:xfrm>
            <a:prstGeom prst="rect">
              <a:avLst/>
            </a:prstGeom>
            <a:noFill/>
          </p:spPr>
          <p:txBody>
            <a:bodyPr wrap="square" lIns="36576" rIns="36576" rtlCol="0">
              <a:spAutoFit/>
            </a:bodyP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a:t>
              </a: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AVO</a:t>
              </a:r>
            </a:p>
            <a:p>
              <a:pPr marL="0" marR="0" lvl="0" indent="0" algn="r" defTabSz="609585"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3F4444"/>
                  </a:solidFill>
                  <a:effectLst/>
                  <a:uLnTx/>
                  <a:uFillTx/>
                  <a:latin typeface="Arial"/>
                  <a:ea typeface="+mn-ea"/>
                  <a:cs typeface="+mn-cs"/>
                </a:rPr>
                <a:t>FCR/BR</a:t>
              </a:r>
            </a:p>
          </p:txBody>
        </p:sp>
        <p:sp>
          <p:nvSpPr>
            <p:cNvPr id="3656" name="TextBox 3655">
              <a:extLst>
                <a:ext uri="{FF2B5EF4-FFF2-40B4-BE49-F238E27FC236}">
                  <a16:creationId xmlns:a16="http://schemas.microsoft.com/office/drawing/2014/main" id="{2AA0C385-9312-7A4D-7B5C-587EFFFBEE2F}"/>
                </a:ext>
              </a:extLst>
            </p:cNvPr>
            <p:cNvSpPr txBox="1"/>
            <p:nvPr/>
          </p:nvSpPr>
          <p:spPr>
            <a:xfrm>
              <a:off x="406938" y="3339758"/>
              <a:ext cx="894133" cy="192409"/>
            </a:xfrm>
            <a:prstGeom prst="rect">
              <a:avLst/>
            </a:prstGeom>
            <a:noFill/>
          </p:spPr>
          <p:txBody>
            <a:bodyPr wrap="square" lIns="36576" rIns="36576"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3F4444"/>
                  </a:solidFill>
                  <a:effectLst/>
                  <a:uLnTx/>
                  <a:uFillTx/>
                  <a:latin typeface="Arial"/>
                  <a:ea typeface="+mn-ea"/>
                  <a:cs typeface="+mn-cs"/>
                </a:rPr>
                <a:t>Patients at risk</a:t>
              </a:r>
            </a:p>
          </p:txBody>
        </p:sp>
      </p:grpSp>
      <p:sp>
        <p:nvSpPr>
          <p:cNvPr id="4" name="TextBox 3">
            <a:extLst>
              <a:ext uri="{FF2B5EF4-FFF2-40B4-BE49-F238E27FC236}">
                <a16:creationId xmlns:a16="http://schemas.microsoft.com/office/drawing/2014/main" id="{6BA6E161-246F-444D-D554-004D03E24C41}"/>
              </a:ext>
            </a:extLst>
          </p:cNvPr>
          <p:cNvSpPr txBox="1"/>
          <p:nvPr/>
        </p:nvSpPr>
        <p:spPr>
          <a:xfrm>
            <a:off x="9152385" y="6553200"/>
            <a:ext cx="3039615"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Brown JR et al. N Engl J Med 2025;392(8):748-62.</a:t>
            </a:r>
          </a:p>
        </p:txBody>
      </p:sp>
      <p:sp>
        <p:nvSpPr>
          <p:cNvPr id="2" name="TextBox 1">
            <a:extLst>
              <a:ext uri="{FF2B5EF4-FFF2-40B4-BE49-F238E27FC236}">
                <a16:creationId xmlns:a16="http://schemas.microsoft.com/office/drawing/2014/main" id="{8C40E9A6-E291-B3AD-C0D2-485EBEF198EE}"/>
              </a:ext>
            </a:extLst>
          </p:cNvPr>
          <p:cNvSpPr txBox="1"/>
          <p:nvPr/>
        </p:nvSpPr>
        <p:spPr>
          <a:xfrm>
            <a:off x="-24680" y="6516633"/>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288066675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57A536E1-EA78-5E93-1671-1A7C622721A5}"/>
              </a:ext>
            </a:extLst>
          </p:cNvPr>
          <p:cNvSpPr>
            <a:spLocks noGrp="1"/>
          </p:cNvSpPr>
          <p:nvPr>
            <p:ph type="title"/>
          </p:nvPr>
        </p:nvSpPr>
        <p:spPr>
          <a:xfrm>
            <a:off x="0" y="0"/>
            <a:ext cx="12192000" cy="748515"/>
          </a:xfrm>
        </p:spPr>
        <p:txBody>
          <a:bodyPr>
            <a:normAutofit/>
          </a:bodyPr>
          <a:lstStyle/>
          <a:p>
            <a:r>
              <a:rPr lang="en-US" sz="3600" dirty="0">
                <a:latin typeface="Arial" panose="020B0604020202020204" pitchFamily="34" charset="0"/>
                <a:cs typeface="Arial" panose="020B0604020202020204" pitchFamily="34" charset="0"/>
              </a:rPr>
              <a:t>DFCI AVO: Study Schema</a:t>
            </a:r>
          </a:p>
        </p:txBody>
      </p:sp>
      <p:grpSp>
        <p:nvGrpSpPr>
          <p:cNvPr id="3" name="Group 2">
            <a:extLst>
              <a:ext uri="{FF2B5EF4-FFF2-40B4-BE49-F238E27FC236}">
                <a16:creationId xmlns:a16="http://schemas.microsoft.com/office/drawing/2014/main" id="{FD8DEEEA-4945-E54E-4605-70889A7436C9}"/>
              </a:ext>
            </a:extLst>
          </p:cNvPr>
          <p:cNvGrpSpPr/>
          <p:nvPr/>
        </p:nvGrpSpPr>
        <p:grpSpPr>
          <a:xfrm>
            <a:off x="-47294" y="990600"/>
            <a:ext cx="12286588" cy="5380741"/>
            <a:chOff x="115624" y="1054835"/>
            <a:chExt cx="11960751" cy="4748329"/>
          </a:xfrm>
        </p:grpSpPr>
        <p:pic>
          <p:nvPicPr>
            <p:cNvPr id="5" name="Picture 4">
              <a:extLst>
                <a:ext uri="{FF2B5EF4-FFF2-40B4-BE49-F238E27FC236}">
                  <a16:creationId xmlns:a16="http://schemas.microsoft.com/office/drawing/2014/main" id="{A674AE09-49E1-7D64-EFF3-6177EE63215B}"/>
                </a:ext>
              </a:extLst>
            </p:cNvPr>
            <p:cNvPicPr>
              <a:picLocks noChangeAspect="1"/>
            </p:cNvPicPr>
            <p:nvPr/>
          </p:nvPicPr>
          <p:blipFill>
            <a:blip r:embed="rId3"/>
            <a:stretch>
              <a:fillRect/>
            </a:stretch>
          </p:blipFill>
          <p:spPr>
            <a:xfrm>
              <a:off x="115624" y="1054835"/>
              <a:ext cx="11960751" cy="4748329"/>
            </a:xfrm>
            <a:prstGeom prst="rect">
              <a:avLst/>
            </a:prstGeom>
          </p:spPr>
        </p:pic>
        <p:sp>
          <p:nvSpPr>
            <p:cNvPr id="2" name="TextBox 1">
              <a:extLst>
                <a:ext uri="{FF2B5EF4-FFF2-40B4-BE49-F238E27FC236}">
                  <a16:creationId xmlns:a16="http://schemas.microsoft.com/office/drawing/2014/main" id="{17D98E22-3388-3384-31B0-96438F296758}"/>
                </a:ext>
              </a:extLst>
            </p:cNvPr>
            <p:cNvSpPr txBox="1"/>
            <p:nvPr/>
          </p:nvSpPr>
          <p:spPr>
            <a:xfrm>
              <a:off x="5563177" y="4368456"/>
              <a:ext cx="426936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S PGothic"/>
                  <a:cs typeface="Calibri" panose="020F0502020204030204" pitchFamily="34" charset="0"/>
                </a:rPr>
                <a:t>*PB MRD monitored q3mo, if turns +, can resume AV</a:t>
              </a:r>
              <a:r>
                <a:rPr kumimoji="0" lang="en-US" sz="1400" b="0" i="0" u="none" strike="noStrike" kern="1200" cap="none" spc="0" normalizeH="0" baseline="0" noProof="0" dirty="0">
                  <a:ln>
                    <a:noFill/>
                  </a:ln>
                  <a:solidFill>
                    <a:srgbClr val="000000"/>
                  </a:solidFill>
                  <a:effectLst/>
                  <a:uLnTx/>
                  <a:uFillTx/>
                  <a:latin typeface="Arial" panose="020B0604020202020204"/>
                  <a:ea typeface="MS PGothic"/>
                  <a:cs typeface="+mn-cs"/>
                </a:rPr>
                <a:t> </a:t>
              </a:r>
            </a:p>
          </p:txBody>
        </p:sp>
      </p:grpSp>
      <p:sp>
        <p:nvSpPr>
          <p:cNvPr id="4" name="TextBox 3">
            <a:extLst>
              <a:ext uri="{FF2B5EF4-FFF2-40B4-BE49-F238E27FC236}">
                <a16:creationId xmlns:a16="http://schemas.microsoft.com/office/drawing/2014/main" id="{DE572FF9-C92F-96CA-6C95-1B5F15F3F983}"/>
              </a:ext>
            </a:extLst>
          </p:cNvPr>
          <p:cNvSpPr txBox="1"/>
          <p:nvPr/>
        </p:nvSpPr>
        <p:spPr>
          <a:xfrm>
            <a:off x="9235741" y="6553200"/>
            <a:ext cx="2956259"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Davids MS et al. J Clin Oncol 2025;43(7):788-99.</a:t>
            </a:r>
          </a:p>
        </p:txBody>
      </p:sp>
      <p:sp>
        <p:nvSpPr>
          <p:cNvPr id="6" name="TextBox 5">
            <a:extLst>
              <a:ext uri="{FF2B5EF4-FFF2-40B4-BE49-F238E27FC236}">
                <a16:creationId xmlns:a16="http://schemas.microsoft.com/office/drawing/2014/main" id="{5ABE94B4-6CCE-03FA-5603-DAA401768533}"/>
              </a:ext>
            </a:extLst>
          </p:cNvPr>
          <p:cNvSpPr txBox="1"/>
          <p:nvPr/>
        </p:nvSpPr>
        <p:spPr>
          <a:xfrm>
            <a:off x="-24680" y="6444625"/>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738069085"/>
      </p:ext>
    </p:extLst>
  </p:cSld>
  <p:clrMapOvr>
    <a:masterClrMapping/>
  </p:clrMapOvr>
  <mc:AlternateContent xmlns:mc="http://schemas.openxmlformats.org/markup-compatibility/2006" xmlns:p14="http://schemas.microsoft.com/office/powerpoint/2010/main">
    <mc:Choice Requires="p14">
      <p:transition spd="slow" p14:dur="2000" advTm="63581"/>
    </mc:Choice>
    <mc:Fallback xmlns="">
      <p:transition spd="slow" advTm="63581"/>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F799DCE3-68B1-AAB8-5FF6-1AE5F2C87A86}"/>
              </a:ext>
            </a:extLst>
          </p:cNvPr>
          <p:cNvSpPr>
            <a:spLocks noGrp="1"/>
          </p:cNvSpPr>
          <p:nvPr>
            <p:ph type="title"/>
          </p:nvPr>
        </p:nvSpPr>
        <p:spPr>
          <a:xfrm>
            <a:off x="76200" y="0"/>
            <a:ext cx="12115800" cy="672316"/>
          </a:xfrm>
        </p:spPr>
        <p:txBody>
          <a:bodyPr>
            <a:normAutofit/>
          </a:bodyPr>
          <a:lstStyle/>
          <a:p>
            <a:r>
              <a:rPr lang="en-US" sz="3200" dirty="0">
                <a:latin typeface="Arial" panose="020B0604020202020204" pitchFamily="34" charset="0"/>
                <a:cs typeface="Arial" panose="020B0604020202020204" pitchFamily="34" charset="0"/>
              </a:rPr>
              <a:t>DFCI AVO: Survival &amp; Recurrence   </a:t>
            </a:r>
          </a:p>
        </p:txBody>
      </p:sp>
      <p:sp>
        <p:nvSpPr>
          <p:cNvPr id="3" name="Text Placeholder 3">
            <a:extLst>
              <a:ext uri="{FF2B5EF4-FFF2-40B4-BE49-F238E27FC236}">
                <a16:creationId xmlns:a16="http://schemas.microsoft.com/office/drawing/2014/main" id="{BBEF5227-89D0-0E20-37C5-3C60E87F2E58}"/>
              </a:ext>
            </a:extLst>
          </p:cNvPr>
          <p:cNvSpPr txBox="1">
            <a:spLocks/>
          </p:cNvSpPr>
          <p:nvPr/>
        </p:nvSpPr>
        <p:spPr>
          <a:xfrm>
            <a:off x="5957360" y="838200"/>
            <a:ext cx="6234640" cy="1945950"/>
          </a:xfrm>
          <a:prstGeom prst="rect">
            <a:avLst/>
          </a:prstGeom>
        </p:spPr>
        <p:txBody>
          <a:bodyPr/>
          <a:lstStyle>
            <a:lvl1pPr marL="412750" marR="0" indent="-412750" algn="l" defTabSz="685800" rtl="0" eaLnBrk="1" fontAlgn="auto" latinLnBrk="0" hangingPunct="1">
              <a:lnSpc>
                <a:spcPct val="100000"/>
              </a:lnSpc>
              <a:spcBef>
                <a:spcPts val="1000"/>
              </a:spcBef>
              <a:spcAft>
                <a:spcPts val="0"/>
              </a:spcAft>
              <a:buClr>
                <a:schemeClr val="accent1"/>
              </a:buClr>
              <a:buSzPct val="120000"/>
              <a:buFont typeface="Arial" panose="020B0604020202020204" pitchFamily="34" charset="0"/>
              <a:buChar char="•"/>
              <a:tabLst/>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marR="0" lvl="0" indent="-412750" algn="l" defTabSz="685800" rtl="0" eaLnBrk="1" fontAlgn="auto" latinLnBrk="0" hangingPunct="1">
              <a:lnSpc>
                <a:spcPct val="100000"/>
              </a:lnSpc>
              <a:spcBef>
                <a:spcPts val="1000"/>
              </a:spcBef>
              <a:spcAft>
                <a:spcPts val="0"/>
              </a:spcAft>
              <a:buClr>
                <a:srgbClr val="12689B"/>
              </a:buClr>
              <a:buSzPct val="120000"/>
              <a:buFont typeface="Arial" panose="020B0604020202020204" pitchFamily="34" charset="0"/>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Rate of BM-</a:t>
            </a:r>
            <a:r>
              <a:rPr kumimoji="0" lang="en-US" sz="16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uMRD</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by flow at 10</a:t>
            </a:r>
            <a:r>
              <a:rPr kumimoji="0" lang="en-US" sz="16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-4</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start of C16 was:</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78% in the overall population</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71% in </a:t>
            </a:r>
            <a:r>
              <a:rPr kumimoji="0" lang="en-US" sz="16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TP53</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-aberrant pts</a:t>
            </a:r>
          </a:p>
          <a:p>
            <a:pPr marL="412750" marR="0" lvl="0" indent="-412750" algn="l" defTabSz="685800" rtl="0" eaLnBrk="1" fontAlgn="auto" latinLnBrk="0" hangingPunct="1">
              <a:lnSpc>
                <a:spcPct val="100000"/>
              </a:lnSpc>
              <a:spcBef>
                <a:spcPts val="1000"/>
              </a:spcBef>
              <a:spcAft>
                <a:spcPts val="0"/>
              </a:spcAft>
              <a:buClr>
                <a:srgbClr val="12689B"/>
              </a:buClr>
              <a:buSzPct val="120000"/>
              <a:buFont typeface="Arial" panose="020B0604020202020204" pitchFamily="34" charset="0"/>
              <a:buChar char="•"/>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PB-</a:t>
            </a:r>
            <a:r>
              <a:rPr kumimoji="0" lang="en-US" sz="16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uMRD</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10</a:t>
            </a:r>
            <a:r>
              <a:rPr kumimoji="0" lang="en-US" sz="16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-5</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by </a:t>
            </a:r>
            <a:r>
              <a:rPr kumimoji="0" lang="en-US" sz="16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ClonoSEQ</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was 54.4% at start of C16 and C25</a:t>
            </a:r>
          </a:p>
          <a:p>
            <a:pPr marL="412750" marR="0" lvl="0" indent="-412750" algn="l" defTabSz="914400" rtl="0" eaLnBrk="0" fontAlgn="base" latinLnBrk="0" hangingPunct="0">
              <a:lnSpc>
                <a:spcPct val="100000"/>
              </a:lnSpc>
              <a:spcBef>
                <a:spcPct val="0"/>
              </a:spcBef>
              <a:spcAft>
                <a:spcPts val="600"/>
              </a:spcAft>
              <a:buClrTx/>
              <a:buSzTx/>
              <a:buFont typeface="Arial" panose="020B0604020202020204" pitchFamily="34" charset="0"/>
              <a:buChar char="•"/>
              <a:tabLst/>
              <a:defRPr/>
            </a:pPr>
            <a:endParaRPr kumimoji="0" lang="en-US" altLang="en-US" sz="1600" b="1" i="0"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endParaRPr>
          </a:p>
          <a:p>
            <a:pPr marL="412750" marR="0" lvl="0" indent="-412750" algn="l" defTabSz="914400" rtl="0" eaLnBrk="0" fontAlgn="base" latinLnBrk="0" hangingPunct="0">
              <a:lnSpc>
                <a:spcPct val="100000"/>
              </a:lnSpc>
              <a:spcBef>
                <a:spcPct val="0"/>
              </a:spcBef>
              <a:spcAft>
                <a:spcPts val="600"/>
              </a:spcAft>
              <a:buClrTx/>
              <a:buSzTx/>
              <a:buFont typeface="Arial" panose="020B0604020202020204" pitchFamily="34" charset="0"/>
              <a:buChar char="•"/>
              <a:tabLst/>
              <a:defRPr/>
            </a:pPr>
            <a:r>
              <a:rPr kumimoji="0" lang="en-US" altLang="en-US" sz="1600" b="1" i="0"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rPr>
              <a:t>35 pts (51%) had MRD recurrence</a:t>
            </a:r>
          </a:p>
          <a:p>
            <a:pPr marL="685800" marR="0" lvl="1" indent="-228600" algn="l" defTabSz="914400" rtl="0" eaLnBrk="0" fontAlgn="base" latinLnBrk="0" hangingPunct="0">
              <a:lnSpc>
                <a:spcPct val="90000"/>
              </a:lnSpc>
              <a:spcBef>
                <a:spcPct val="0"/>
              </a:spcBef>
              <a:spcAft>
                <a:spcPts val="600"/>
              </a:spcAft>
              <a:buClrTx/>
              <a:buSzTx/>
              <a:buFont typeface="Arial" panose="020B0604020202020204" pitchFamily="34" charset="0"/>
              <a:buChar char="•"/>
              <a:tabLst/>
              <a:defRPr/>
            </a:pPr>
            <a:r>
              <a:rPr kumimoji="0" lang="en-US" altLang="en-US" sz="1600" b="1" i="0"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rPr>
              <a:t>Median time to MRD recurrence was 32.2 months</a:t>
            </a:r>
            <a:br>
              <a:rPr kumimoji="0" lang="en-US" altLang="en-US" sz="1600" b="1" i="0"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rPr>
            </a:br>
            <a:endParaRPr kumimoji="0" lang="en-US" altLang="en-US" sz="1600" b="1" i="0"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endParaRPr>
          </a:p>
          <a:p>
            <a:pPr marL="412750" marR="0" lvl="0" indent="-412750" algn="l" defTabSz="914400" rtl="0" eaLnBrk="0" fontAlgn="base" latinLnBrk="0" hangingPunct="0">
              <a:lnSpc>
                <a:spcPct val="100000"/>
              </a:lnSpc>
              <a:spcBef>
                <a:spcPct val="0"/>
              </a:spcBef>
              <a:spcAft>
                <a:spcPts val="600"/>
              </a:spcAft>
              <a:buClrTx/>
              <a:buSzPct val="100000"/>
              <a:buFont typeface="Arial" panose="020B0604020202020204" pitchFamily="34" charset="0"/>
              <a:buChar char="•"/>
              <a:tabLst/>
              <a:defRPr/>
            </a:pPr>
            <a:r>
              <a:rPr kumimoji="0" lang="en-US" altLang="en-US" sz="1600" b="1" i="0"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rPr>
              <a:t>70% 4-year PFS in pts with </a:t>
            </a:r>
            <a:r>
              <a:rPr kumimoji="0" lang="en-US" altLang="en-US" sz="1600" b="1" i="1"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rPr>
              <a:t>TP53</a:t>
            </a:r>
            <a:r>
              <a:rPr kumimoji="0" lang="en-US" altLang="en-US" sz="1600" b="1" i="0"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rPr>
              <a:t> aberration; 96% in pts without </a:t>
            </a:r>
            <a:r>
              <a:rPr kumimoji="0" lang="en-US" altLang="en-US" sz="1600" b="1" i="1"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rPr>
              <a:t>TP53</a:t>
            </a:r>
            <a:r>
              <a:rPr kumimoji="0" lang="en-US" altLang="en-US" sz="1600" b="1" i="0"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rPr>
              <a:t> aberration</a:t>
            </a:r>
            <a:br>
              <a:rPr kumimoji="0" lang="en-US" altLang="en-US" sz="1600" b="1" i="0"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rPr>
            </a:br>
            <a:endParaRPr kumimoji="0" lang="en-US" altLang="en-US" sz="1600" b="1" i="0"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endParaRPr>
          </a:p>
          <a:p>
            <a:pPr marL="412750" marR="0" lvl="0" indent="-412750" algn="l" defTabSz="914400" rtl="0" eaLnBrk="0" fontAlgn="base" latinLnBrk="0" hangingPunct="0">
              <a:lnSpc>
                <a:spcPct val="100000"/>
              </a:lnSpc>
              <a:spcBef>
                <a:spcPct val="0"/>
              </a:spcBef>
              <a:spcAft>
                <a:spcPts val="600"/>
              </a:spcAft>
              <a:buClrTx/>
              <a:buSzTx/>
              <a:buFont typeface="Arial" panose="020B0604020202020204" pitchFamily="34" charset="0"/>
              <a:buChar char="•"/>
              <a:tabLst/>
              <a:defRPr/>
            </a:pPr>
            <a:r>
              <a:rPr kumimoji="0" lang="en-US" altLang="en-US" sz="1600" b="1" i="0" u="none" strike="noStrike" kern="1200" cap="none" spc="0" normalizeH="0" baseline="0" noProof="0" dirty="0">
                <a:ln>
                  <a:noFill/>
                </a:ln>
                <a:solidFill>
                  <a:srgbClr val="000000"/>
                </a:solidFill>
                <a:effectLst/>
                <a:uLnTx/>
                <a:uFillTx/>
                <a:latin typeface="Arial" panose="020B0604020202020204"/>
                <a:ea typeface="Times New Roman" panose="02020603050405020304" pitchFamily="18" charset="0"/>
                <a:cs typeface="Times New Roman" panose="02020603050405020304" pitchFamily="18" charset="0"/>
              </a:rPr>
              <a:t>10 pts have had clinical progression, </a:t>
            </a:r>
            <a:r>
              <a:rPr kumimoji="0" lang="en-US" altLang="en-US" sz="1600" b="1" i="0" u="none" strike="noStrike" kern="1200" cap="none" spc="0" normalizeH="0" baseline="0" noProof="0" dirty="0">
                <a:ln>
                  <a:noFill/>
                </a:ln>
                <a:solidFill>
                  <a:srgbClr val="000000"/>
                </a:solidFill>
                <a:effectLst/>
                <a:uLnTx/>
                <a:uFillTx/>
                <a:latin typeface="Arial" panose="020B0604020202020204"/>
                <a:ea typeface="+mn-ea"/>
                <a:cs typeface="Times New Roman" panose="02020603050405020304" pitchFamily="18" charset="0"/>
              </a:rPr>
              <a:t>4 with transformation events, including Richter’s DLBCL (n=2) and Hodgkin lymphoma (n=2)</a:t>
            </a:r>
            <a:br>
              <a:rPr kumimoji="0" lang="en-US" altLang="en-US" sz="1600" b="1" i="0" u="none" strike="noStrike" kern="1200" cap="none" spc="0" normalizeH="0" baseline="0" noProof="0" dirty="0">
                <a:ln>
                  <a:noFill/>
                </a:ln>
                <a:solidFill>
                  <a:srgbClr val="000000"/>
                </a:solidFill>
                <a:effectLst/>
                <a:uLnTx/>
                <a:uFillTx/>
                <a:latin typeface="Arial" panose="020B0604020202020204"/>
                <a:ea typeface="+mn-ea"/>
                <a:cs typeface="Times New Roman" panose="02020603050405020304" pitchFamily="18" charset="0"/>
              </a:rPr>
            </a:br>
            <a:endParaRPr kumimoji="0" lang="en-US" altLang="en-US" sz="1600" b="1" i="0" u="none" strike="noStrike" kern="1200" cap="none" spc="0" normalizeH="0" baseline="0" noProof="0" dirty="0">
              <a:ln>
                <a:noFill/>
              </a:ln>
              <a:solidFill>
                <a:srgbClr val="000000"/>
              </a:solidFill>
              <a:effectLst/>
              <a:uLnTx/>
              <a:uFillTx/>
              <a:latin typeface="Arial" panose="020B0604020202020204"/>
              <a:ea typeface="+mn-ea"/>
              <a:cs typeface="Times New Roman" panose="02020603050405020304" pitchFamily="18" charset="0"/>
            </a:endParaRPr>
          </a:p>
          <a:p>
            <a:pPr marL="412750" marR="0" lvl="0" indent="-412750" algn="l" defTabSz="914400" rtl="0" eaLnBrk="0" fontAlgn="base" latinLnBrk="0" hangingPunct="0">
              <a:lnSpc>
                <a:spcPct val="100000"/>
              </a:lnSpc>
              <a:spcBef>
                <a:spcPct val="0"/>
              </a:spcBef>
              <a:spcAft>
                <a:spcPts val="600"/>
              </a:spcAft>
              <a:buClrTx/>
              <a:buSzTx/>
              <a:buFont typeface="Arial" panose="020B0604020202020204" pitchFamily="34" charset="0"/>
              <a:buChar char="•"/>
              <a:tabLst/>
              <a:defRPr/>
            </a:pPr>
            <a:r>
              <a:rPr kumimoji="0" lang="en-US" altLang="en-US" sz="1600" b="1" i="0" u="none" strike="noStrike" kern="1200" cap="none" spc="0" normalizeH="0" baseline="0" noProof="0" dirty="0">
                <a:ln>
                  <a:noFill/>
                </a:ln>
                <a:solidFill>
                  <a:srgbClr val="000000"/>
                </a:solidFill>
                <a:effectLst/>
                <a:uLnTx/>
                <a:uFillTx/>
                <a:latin typeface="Arial" panose="020B0604020202020204"/>
                <a:ea typeface="+mn-ea"/>
                <a:cs typeface="Times New Roman" panose="02020603050405020304" pitchFamily="18" charset="0"/>
              </a:rPr>
              <a:t>3 pts have died, one each due to gr 5 COVID-19 infection during treatment, complications from polysubstance abuse, and progression of Richter’s</a:t>
            </a:r>
          </a:p>
        </p:txBody>
      </p:sp>
      <p:pic>
        <p:nvPicPr>
          <p:cNvPr id="5" name="Picture 4">
            <a:extLst>
              <a:ext uri="{FF2B5EF4-FFF2-40B4-BE49-F238E27FC236}">
                <a16:creationId xmlns:a16="http://schemas.microsoft.com/office/drawing/2014/main" id="{4D9BA96B-B12D-87A0-3D37-D9DB2047EB67}"/>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76200" y="672316"/>
            <a:ext cx="5881160" cy="5991716"/>
          </a:xfrm>
          <a:prstGeom prst="rect">
            <a:avLst/>
          </a:prstGeom>
        </p:spPr>
      </p:pic>
      <p:sp>
        <p:nvSpPr>
          <p:cNvPr id="2" name="TextBox 1">
            <a:extLst>
              <a:ext uri="{FF2B5EF4-FFF2-40B4-BE49-F238E27FC236}">
                <a16:creationId xmlns:a16="http://schemas.microsoft.com/office/drawing/2014/main" id="{409C7533-0211-22F4-28F4-6E4D157C36CF}"/>
              </a:ext>
            </a:extLst>
          </p:cNvPr>
          <p:cNvSpPr txBox="1"/>
          <p:nvPr/>
        </p:nvSpPr>
        <p:spPr>
          <a:xfrm>
            <a:off x="9235741" y="6553200"/>
            <a:ext cx="2956259"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Davids MS et al. J Clin Oncol 2025;43(7):788-99.</a:t>
            </a:r>
          </a:p>
        </p:txBody>
      </p:sp>
      <p:sp>
        <p:nvSpPr>
          <p:cNvPr id="4" name="TextBox 3">
            <a:extLst>
              <a:ext uri="{FF2B5EF4-FFF2-40B4-BE49-F238E27FC236}">
                <a16:creationId xmlns:a16="http://schemas.microsoft.com/office/drawing/2014/main" id="{D27C3349-D97D-3BCC-0529-3640AC2A7659}"/>
              </a:ext>
            </a:extLst>
          </p:cNvPr>
          <p:cNvSpPr txBox="1"/>
          <p:nvPr/>
        </p:nvSpPr>
        <p:spPr>
          <a:xfrm>
            <a:off x="-24680" y="6516633"/>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56243464"/>
      </p:ext>
    </p:extLst>
  </p:cSld>
  <p:clrMapOvr>
    <a:masterClrMapping/>
  </p:clrMapOvr>
  <mc:AlternateContent xmlns:mc="http://schemas.openxmlformats.org/markup-compatibility/2006" xmlns:p14="http://schemas.microsoft.com/office/powerpoint/2010/main">
    <mc:Choice Requires="p14">
      <p:transition spd="slow" p14:dur="2000" advTm="34496"/>
    </mc:Choice>
    <mc:Fallback xmlns="">
      <p:transition spd="slow" advTm="34496"/>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3A0630-B809-98F3-71E2-3971F65F7EC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3F40FEC-450C-3BFC-B480-2F00984EEBB7}"/>
              </a:ext>
            </a:extLst>
          </p:cNvPr>
          <p:cNvSpPr>
            <a:spLocks noGrp="1"/>
          </p:cNvSpPr>
          <p:nvPr>
            <p:ph type="title"/>
          </p:nvPr>
        </p:nvSpPr>
        <p:spPr>
          <a:xfrm>
            <a:off x="0" y="330200"/>
            <a:ext cx="12192000" cy="584200"/>
          </a:xfrm>
        </p:spPr>
        <p:txBody>
          <a:bodyPr>
            <a:noAutofit/>
          </a:bodyPr>
          <a:lstStyle/>
          <a:p>
            <a:r>
              <a:rPr lang="en-US" sz="4400" dirty="0"/>
              <a:t>MRD-Guided AVO</a:t>
            </a:r>
            <a:endParaRPr lang="en-US" sz="4400" b="1" dirty="0"/>
          </a:p>
        </p:txBody>
      </p:sp>
      <p:sp>
        <p:nvSpPr>
          <p:cNvPr id="3" name="Content Placeholder 2">
            <a:extLst>
              <a:ext uri="{FF2B5EF4-FFF2-40B4-BE49-F238E27FC236}">
                <a16:creationId xmlns:a16="http://schemas.microsoft.com/office/drawing/2014/main" id="{6DC7FB0D-2DD7-F1B5-E96B-63127152D574}"/>
              </a:ext>
            </a:extLst>
          </p:cNvPr>
          <p:cNvSpPr>
            <a:spLocks noGrp="1"/>
          </p:cNvSpPr>
          <p:nvPr>
            <p:ph idx="1"/>
          </p:nvPr>
        </p:nvSpPr>
        <p:spPr>
          <a:xfrm>
            <a:off x="990600" y="1524000"/>
            <a:ext cx="10629900" cy="2895600"/>
          </a:xfrm>
        </p:spPr>
        <p:txBody>
          <a:bodyPr>
            <a:noAutofit/>
          </a:bodyPr>
          <a:lstStyle/>
          <a:p>
            <a:r>
              <a:rPr lang="en-US" sz="3200" dirty="0"/>
              <a:t>Well tolerated, high rates of </a:t>
            </a:r>
            <a:r>
              <a:rPr lang="en-US" sz="3200" dirty="0" err="1"/>
              <a:t>uMRD</a:t>
            </a:r>
            <a:r>
              <a:rPr lang="en-US" sz="3200" dirty="0"/>
              <a:t>, but PFS still shorter in del 17p patients (70% 4 yr)</a:t>
            </a:r>
          </a:p>
          <a:p>
            <a:pPr lvl="1"/>
            <a:r>
              <a:rPr lang="en-US" dirty="0"/>
              <a:t>Likely best in one-hit TP53 aberration or with mutated IGHV</a:t>
            </a:r>
          </a:p>
          <a:p>
            <a:endParaRPr lang="en-US" sz="3200" dirty="0"/>
          </a:p>
          <a:p>
            <a:r>
              <a:rPr lang="en-US" sz="3200" dirty="0"/>
              <a:t>If using time-limited combo in del 17p patients, would use this and consider monitoring MRD in remission, for consideration of early re-initiation</a:t>
            </a:r>
          </a:p>
          <a:p>
            <a:endParaRPr lang="en-US" sz="3600" dirty="0"/>
          </a:p>
        </p:txBody>
      </p:sp>
      <p:sp>
        <p:nvSpPr>
          <p:cNvPr id="4" name="TextBox 3">
            <a:extLst>
              <a:ext uri="{FF2B5EF4-FFF2-40B4-BE49-F238E27FC236}">
                <a16:creationId xmlns:a16="http://schemas.microsoft.com/office/drawing/2014/main" id="{B82E4512-D201-5B98-075B-D0E35FB57B3E}"/>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993357174"/>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7" name="Straight Arrow Connector 56">
            <a:extLst>
              <a:ext uri="{FF2B5EF4-FFF2-40B4-BE49-F238E27FC236}">
                <a16:creationId xmlns:a16="http://schemas.microsoft.com/office/drawing/2014/main" id="{52C97A4C-42CA-4878-A74F-168760494F94}"/>
              </a:ext>
            </a:extLst>
          </p:cNvPr>
          <p:cNvCxnSpPr/>
          <p:nvPr/>
        </p:nvCxnSpPr>
        <p:spPr>
          <a:xfrm>
            <a:off x="1195170" y="2306092"/>
            <a:ext cx="0" cy="429599"/>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67" name="TextBox 66">
            <a:extLst>
              <a:ext uri="{FF2B5EF4-FFF2-40B4-BE49-F238E27FC236}">
                <a16:creationId xmlns:a16="http://schemas.microsoft.com/office/drawing/2014/main" id="{0C7B28E2-866E-44FA-B2D3-E5E56776C762}"/>
              </a:ext>
            </a:extLst>
          </p:cNvPr>
          <p:cNvSpPr txBox="1"/>
          <p:nvPr/>
        </p:nvSpPr>
        <p:spPr>
          <a:xfrm>
            <a:off x="608790" y="1636608"/>
            <a:ext cx="1198352" cy="615361"/>
          </a:xfrm>
          <a:prstGeom prst="rect">
            <a:avLst/>
          </a:prstGeom>
        </p:spPr>
        <p:style>
          <a:lnRef idx="2">
            <a:schemeClr val="dk1"/>
          </a:lnRef>
          <a:fillRef idx="1">
            <a:schemeClr val="lt1"/>
          </a:fillRef>
          <a:effectRef idx="0">
            <a:schemeClr val="dk1"/>
          </a:effectRef>
          <a:fontRef idx="minor">
            <a:schemeClr val="dk1"/>
          </a:fontRef>
        </p:style>
        <p:txBody>
          <a:bodyPr wrap="square" lIns="0" tIns="0" rIns="0" bIns="0" rtlCol="0">
            <a:spAutoFit/>
          </a:bodyPr>
          <a:lstStyle/>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srgbClr val="EEECE1"/>
                </a:solidFill>
                <a:effectLst/>
                <a:uLnTx/>
                <a:uFillTx/>
                <a:latin typeface="Arial" panose="020B0604020202020204" pitchFamily="34" charset="0"/>
                <a:ea typeface="+mn-ea"/>
                <a:cs typeface="Arial" panose="020B0604020202020204" pitchFamily="34" charset="0"/>
              </a:rPr>
              <a:t>Enrollment</a:t>
            </a:r>
          </a:p>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CT scan</a:t>
            </a:r>
          </a:p>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BMBx</a:t>
            </a:r>
          </a:p>
        </p:txBody>
      </p:sp>
      <p:cxnSp>
        <p:nvCxnSpPr>
          <p:cNvPr id="68" name="Straight Arrow Connector 67">
            <a:extLst>
              <a:ext uri="{FF2B5EF4-FFF2-40B4-BE49-F238E27FC236}">
                <a16:creationId xmlns:a16="http://schemas.microsoft.com/office/drawing/2014/main" id="{0B374EBB-9CD4-4CFB-BE55-B42080815136}"/>
              </a:ext>
            </a:extLst>
          </p:cNvPr>
          <p:cNvCxnSpPr/>
          <p:nvPr/>
        </p:nvCxnSpPr>
        <p:spPr>
          <a:xfrm>
            <a:off x="2870084" y="2306090"/>
            <a:ext cx="0" cy="429599"/>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69" name="TextBox 68">
            <a:extLst>
              <a:ext uri="{FF2B5EF4-FFF2-40B4-BE49-F238E27FC236}">
                <a16:creationId xmlns:a16="http://schemas.microsoft.com/office/drawing/2014/main" id="{6A352098-F418-4806-9CFE-481805FA4015}"/>
              </a:ext>
            </a:extLst>
          </p:cNvPr>
          <p:cNvSpPr txBox="1"/>
          <p:nvPr/>
        </p:nvSpPr>
        <p:spPr>
          <a:xfrm>
            <a:off x="2463404" y="1636608"/>
            <a:ext cx="868281" cy="615361"/>
          </a:xfrm>
          <a:prstGeom prst="rect">
            <a:avLst/>
          </a:prstGeom>
        </p:spPr>
        <p:style>
          <a:lnRef idx="2">
            <a:schemeClr val="dk1"/>
          </a:lnRef>
          <a:fillRef idx="1">
            <a:schemeClr val="lt1"/>
          </a:fillRef>
          <a:effectRef idx="0">
            <a:schemeClr val="dk1"/>
          </a:effectRef>
          <a:fontRef idx="minor">
            <a:schemeClr val="dk1"/>
          </a:fontRef>
        </p:style>
        <p:txBody>
          <a:bodyPr wrap="square" lIns="0" tIns="0" rIns="0" bIns="0" rtlCol="0">
            <a:spAutoFit/>
          </a:bodyPr>
          <a:lstStyle/>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CT scan for TLS risk</a:t>
            </a:r>
            <a:r>
              <a:rPr kumimoji="0" lang="en-US" sz="1333" b="1"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cxnSp>
        <p:nvCxnSpPr>
          <p:cNvPr id="71" name="Straight Arrow Connector 70">
            <a:extLst>
              <a:ext uri="{FF2B5EF4-FFF2-40B4-BE49-F238E27FC236}">
                <a16:creationId xmlns:a16="http://schemas.microsoft.com/office/drawing/2014/main" id="{FF26F4E2-94C8-437A-947B-48DF8E7F4DF8}"/>
              </a:ext>
            </a:extLst>
          </p:cNvPr>
          <p:cNvCxnSpPr/>
          <p:nvPr/>
        </p:nvCxnSpPr>
        <p:spPr>
          <a:xfrm>
            <a:off x="7667513" y="2306090"/>
            <a:ext cx="0" cy="429599"/>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73" name="TextBox 72">
            <a:extLst>
              <a:ext uri="{FF2B5EF4-FFF2-40B4-BE49-F238E27FC236}">
                <a16:creationId xmlns:a16="http://schemas.microsoft.com/office/drawing/2014/main" id="{42D9B97C-02BD-4C6D-B853-01B3E89FE784}"/>
              </a:ext>
            </a:extLst>
          </p:cNvPr>
          <p:cNvSpPr txBox="1"/>
          <p:nvPr/>
        </p:nvSpPr>
        <p:spPr>
          <a:xfrm>
            <a:off x="6872258" y="1422591"/>
            <a:ext cx="1494588" cy="820481"/>
          </a:xfrm>
          <a:prstGeom prst="rect">
            <a:avLst/>
          </a:prstGeom>
        </p:spPr>
        <p:style>
          <a:lnRef idx="2">
            <a:schemeClr val="dk1"/>
          </a:lnRef>
          <a:fillRef idx="1">
            <a:schemeClr val="lt1"/>
          </a:fillRef>
          <a:effectRef idx="0">
            <a:schemeClr val="dk1"/>
          </a:effectRef>
          <a:fontRef idx="minor">
            <a:schemeClr val="dk1"/>
          </a:fontRef>
        </p:style>
        <p:txBody>
          <a:bodyPr wrap="square" lIns="0" tIns="0" rIns="0" bIns="0" rtlCol="0">
            <a:spAutoFit/>
          </a:bodyPr>
          <a:lstStyle/>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CT scan</a:t>
            </a:r>
          </a:p>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BMBx (NGS MRD)</a:t>
            </a:r>
          </a:p>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Blood (NGS MRD)</a:t>
            </a:r>
          </a:p>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(end of C7)</a:t>
            </a:r>
            <a:endParaRPr kumimoji="0" lang="en-US" sz="1333"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27" name="TextBox 26">
            <a:extLst>
              <a:ext uri="{FF2B5EF4-FFF2-40B4-BE49-F238E27FC236}">
                <a16:creationId xmlns:a16="http://schemas.microsoft.com/office/drawing/2014/main" id="{5C839D2D-8D76-49F7-A5A9-2617FE1B1E3A}"/>
              </a:ext>
            </a:extLst>
          </p:cNvPr>
          <p:cNvSpPr txBox="1"/>
          <p:nvPr/>
        </p:nvSpPr>
        <p:spPr>
          <a:xfrm>
            <a:off x="4628468" y="1841212"/>
            <a:ext cx="1524634" cy="410241"/>
          </a:xfrm>
          <a:prstGeom prst="rect">
            <a:avLst/>
          </a:prstGeom>
        </p:spPr>
        <p:style>
          <a:lnRef idx="2">
            <a:schemeClr val="dk1"/>
          </a:lnRef>
          <a:fillRef idx="1">
            <a:schemeClr val="lt1"/>
          </a:fillRef>
          <a:effectRef idx="0">
            <a:schemeClr val="dk1"/>
          </a:effectRef>
          <a:fontRef idx="minor">
            <a:schemeClr val="dk1"/>
          </a:fontRef>
        </p:style>
        <p:txBody>
          <a:bodyPr wrap="square" lIns="0" tIns="0" rIns="0" bIns="0" rtlCol="0">
            <a:spAutoFit/>
          </a:bodyPr>
          <a:lstStyle/>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Blood (NGS MRD) </a:t>
            </a:r>
          </a:p>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(end of C4)</a:t>
            </a:r>
          </a:p>
        </p:txBody>
      </p:sp>
      <p:cxnSp>
        <p:nvCxnSpPr>
          <p:cNvPr id="29" name="Straight Arrow Connector 28">
            <a:extLst>
              <a:ext uri="{FF2B5EF4-FFF2-40B4-BE49-F238E27FC236}">
                <a16:creationId xmlns:a16="http://schemas.microsoft.com/office/drawing/2014/main" id="{6EA3FC96-5B72-43EF-A736-4055CBBCCC26}"/>
              </a:ext>
            </a:extLst>
          </p:cNvPr>
          <p:cNvCxnSpPr/>
          <p:nvPr/>
        </p:nvCxnSpPr>
        <p:spPr>
          <a:xfrm>
            <a:off x="5401705" y="2324306"/>
            <a:ext cx="0" cy="429599"/>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cxnSp>
        <p:nvCxnSpPr>
          <p:cNvPr id="35" name="Straight Arrow Connector 34">
            <a:extLst>
              <a:ext uri="{FF2B5EF4-FFF2-40B4-BE49-F238E27FC236}">
                <a16:creationId xmlns:a16="http://schemas.microsoft.com/office/drawing/2014/main" id="{3EEB8BCE-4005-489D-912C-44692C82B156}"/>
              </a:ext>
            </a:extLst>
          </p:cNvPr>
          <p:cNvCxnSpPr/>
          <p:nvPr/>
        </p:nvCxnSpPr>
        <p:spPr>
          <a:xfrm>
            <a:off x="9057427" y="2324306"/>
            <a:ext cx="0" cy="429599"/>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38" name="TextBox 37">
            <a:extLst>
              <a:ext uri="{FF2B5EF4-FFF2-40B4-BE49-F238E27FC236}">
                <a16:creationId xmlns:a16="http://schemas.microsoft.com/office/drawing/2014/main" id="{04BAE103-995F-418F-81F7-206E4BEE1EDC}"/>
              </a:ext>
            </a:extLst>
          </p:cNvPr>
          <p:cNvSpPr txBox="1"/>
          <p:nvPr/>
        </p:nvSpPr>
        <p:spPr>
          <a:xfrm>
            <a:off x="8451582" y="1832961"/>
            <a:ext cx="1524634" cy="410241"/>
          </a:xfrm>
          <a:prstGeom prst="rect">
            <a:avLst/>
          </a:prstGeom>
        </p:spPr>
        <p:style>
          <a:lnRef idx="2">
            <a:schemeClr val="dk1"/>
          </a:lnRef>
          <a:fillRef idx="1">
            <a:schemeClr val="lt1"/>
          </a:fillRef>
          <a:effectRef idx="0">
            <a:schemeClr val="dk1"/>
          </a:effectRef>
          <a:fontRef idx="minor">
            <a:schemeClr val="dk1"/>
          </a:fontRef>
        </p:style>
        <p:txBody>
          <a:bodyPr wrap="square" lIns="0" tIns="0" rIns="0" bIns="0" rtlCol="0">
            <a:spAutoFit/>
          </a:bodyPr>
          <a:lstStyle/>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Blood (NGS MRD) </a:t>
            </a:r>
          </a:p>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(end of C9)</a:t>
            </a:r>
          </a:p>
        </p:txBody>
      </p:sp>
      <p:grpSp>
        <p:nvGrpSpPr>
          <p:cNvPr id="3" name="Group 2">
            <a:extLst>
              <a:ext uri="{FF2B5EF4-FFF2-40B4-BE49-F238E27FC236}">
                <a16:creationId xmlns:a16="http://schemas.microsoft.com/office/drawing/2014/main" id="{14D9E671-99FA-2DD2-86D1-EA5E1A931FEE}"/>
              </a:ext>
            </a:extLst>
          </p:cNvPr>
          <p:cNvGrpSpPr/>
          <p:nvPr/>
        </p:nvGrpSpPr>
        <p:grpSpPr>
          <a:xfrm>
            <a:off x="1261622" y="2790124"/>
            <a:ext cx="9082754" cy="2430743"/>
            <a:chOff x="1261622" y="2790124"/>
            <a:chExt cx="9082754" cy="2430743"/>
          </a:xfrm>
        </p:grpSpPr>
        <p:sp>
          <p:nvSpPr>
            <p:cNvPr id="6" name="Rectangle: Rounded Corners 5">
              <a:extLst>
                <a:ext uri="{FF2B5EF4-FFF2-40B4-BE49-F238E27FC236}">
                  <a16:creationId xmlns:a16="http://schemas.microsoft.com/office/drawing/2014/main" id="{8BF3B721-62EF-4C80-8CCC-0459C789B557}"/>
                </a:ext>
              </a:extLst>
            </p:cNvPr>
            <p:cNvSpPr/>
            <p:nvPr/>
          </p:nvSpPr>
          <p:spPr bwMode="gray">
            <a:xfrm>
              <a:off x="1261622" y="2790124"/>
              <a:ext cx="1596209" cy="388134"/>
            </a:xfrm>
            <a:prstGeom prst="roundRect">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01600" tIns="50800" rIns="101600" bIns="50800" numCol="1" spcCol="0" rtlCol="0" fromWordArt="0" anchor="ctr" anchorCtr="0" forceAA="0" compatLnSpc="1">
              <a:prstTxWarp prst="textNoShape">
                <a:avLst/>
              </a:prstTxWarp>
              <a:noAutofit/>
            </a:bodyPr>
            <a:lstStyle/>
            <a:p>
              <a:pPr marL="0" marR="0" lvl="0" indent="0" algn="ctr" defTabSz="507995" rtl="0" eaLnBrk="1" fontAlgn="auto" latinLnBrk="0" hangingPunct="1">
                <a:lnSpc>
                  <a:spcPct val="100000"/>
                </a:lnSpc>
                <a:spcBef>
                  <a:spcPts val="1333"/>
                </a:spcBef>
                <a:spcAft>
                  <a:spcPts val="0"/>
                </a:spcAft>
                <a:buClrTx/>
                <a:buSzTx/>
                <a:buFontTx/>
                <a:buNone/>
                <a:tabLst/>
                <a:defRPr/>
              </a:pPr>
              <a:r>
                <a:rPr kumimoji="0" lang="en-US" sz="2222"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C1</a:t>
              </a:r>
            </a:p>
          </p:txBody>
        </p:sp>
        <p:sp>
          <p:nvSpPr>
            <p:cNvPr id="11" name="Rectangle: Rounded Corners 10">
              <a:extLst>
                <a:ext uri="{FF2B5EF4-FFF2-40B4-BE49-F238E27FC236}">
                  <a16:creationId xmlns:a16="http://schemas.microsoft.com/office/drawing/2014/main" id="{80906878-3628-401D-A96C-78B8A498E2D9}"/>
                </a:ext>
              </a:extLst>
            </p:cNvPr>
            <p:cNvSpPr/>
            <p:nvPr/>
          </p:nvSpPr>
          <p:spPr bwMode="gray">
            <a:xfrm>
              <a:off x="2928460" y="2790125"/>
              <a:ext cx="1596210" cy="388134"/>
            </a:xfrm>
            <a:prstGeom prst="roundRect">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01600" tIns="50800" rIns="101600" bIns="50800" numCol="1" spcCol="0" rtlCol="0" fromWordArt="0" anchor="ctr" anchorCtr="0" forceAA="0" compatLnSpc="1">
              <a:prstTxWarp prst="textNoShape">
                <a:avLst/>
              </a:prstTxWarp>
              <a:noAutofit/>
            </a:bodyPr>
            <a:lstStyle/>
            <a:p>
              <a:pPr marL="0" marR="0" lvl="0" indent="0" algn="ctr" defTabSz="507995" rtl="0" eaLnBrk="1" fontAlgn="auto" latinLnBrk="0" hangingPunct="1">
                <a:lnSpc>
                  <a:spcPct val="100000"/>
                </a:lnSpc>
                <a:spcBef>
                  <a:spcPts val="1333"/>
                </a:spcBef>
                <a:spcAft>
                  <a:spcPts val="0"/>
                </a:spcAft>
                <a:buClrTx/>
                <a:buSzTx/>
                <a:buFontTx/>
                <a:buNone/>
                <a:tabLst/>
                <a:defRPr/>
              </a:pPr>
              <a:r>
                <a:rPr kumimoji="0" lang="en-US" sz="2222"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C2</a:t>
              </a:r>
            </a:p>
          </p:txBody>
        </p:sp>
        <p:sp>
          <p:nvSpPr>
            <p:cNvPr id="45" name="Rectangle 44">
              <a:extLst>
                <a:ext uri="{FF2B5EF4-FFF2-40B4-BE49-F238E27FC236}">
                  <a16:creationId xmlns:a16="http://schemas.microsoft.com/office/drawing/2014/main" id="{BE74AB5B-3701-4856-A042-DF99A12BE03F}"/>
                </a:ext>
              </a:extLst>
            </p:cNvPr>
            <p:cNvSpPr/>
            <p:nvPr/>
          </p:nvSpPr>
          <p:spPr bwMode="gray">
            <a:xfrm>
              <a:off x="1261622" y="3332688"/>
              <a:ext cx="1596208" cy="1888179"/>
            </a:xfrm>
            <a:prstGeom prst="rect">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01600" tIns="50800" rIns="101600" bIns="50800" numCol="1" spcCol="0" rtlCol="0" fromWordArt="0" anchor="t" anchorCtr="0" forceAA="0" compatLnSpc="1">
              <a:prstTxWarp prst="textNoShape">
                <a:avLst/>
              </a:prstTxWarp>
              <a:noAutofit/>
            </a:bodyPr>
            <a:lstStyle/>
            <a:p>
              <a:pPr marL="114300" marR="0" lvl="0" indent="-114300" algn="l" defTabSz="5079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Pirtobrutinib  200 mg once daily</a:t>
              </a:r>
            </a:p>
            <a:p>
              <a:pPr marL="114300" marR="0" lvl="0" indent="-114300" algn="l" defTabSz="5079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Obinutuzumab 100 mg D1      900 mg D2</a:t>
              </a:r>
            </a:p>
            <a:p>
              <a:pPr marL="114300" marR="0" lvl="0" indent="-114300" algn="l" defTabSz="50799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1000 mg D8          1000 mg D15</a:t>
              </a:r>
            </a:p>
          </p:txBody>
        </p:sp>
        <p:sp>
          <p:nvSpPr>
            <p:cNvPr id="41" name="Rectangle 40">
              <a:extLst>
                <a:ext uri="{FF2B5EF4-FFF2-40B4-BE49-F238E27FC236}">
                  <a16:creationId xmlns:a16="http://schemas.microsoft.com/office/drawing/2014/main" id="{9D475A17-A75F-4E14-A533-739536A71391}"/>
                </a:ext>
              </a:extLst>
            </p:cNvPr>
            <p:cNvSpPr/>
            <p:nvPr/>
          </p:nvSpPr>
          <p:spPr bwMode="gray">
            <a:xfrm>
              <a:off x="2928460" y="3334585"/>
              <a:ext cx="1585132" cy="1886282"/>
            </a:xfrm>
            <a:prstGeom prst="rect">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01600" tIns="50800" rIns="101600" bIns="50800" numCol="1" spcCol="0" rtlCol="0" fromWordArt="0" anchor="t" anchorCtr="0" forceAA="0" compatLnSpc="1">
              <a:prstTxWarp prst="textNoShape">
                <a:avLst/>
              </a:prstTxWarp>
              <a:noAutofit/>
            </a:bodyPr>
            <a:lstStyle/>
            <a:p>
              <a:pPr marL="114300" marR="0" lvl="0" indent="-114300" algn="l" defTabSz="5079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Pirtobrutinib   200 mg once daily</a:t>
              </a:r>
            </a:p>
            <a:p>
              <a:pPr marL="114300" marR="0" lvl="0" indent="-114300" algn="l" defTabSz="5079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Obinutuzumab 1000 mg D1</a:t>
              </a:r>
            </a:p>
            <a:p>
              <a:pPr marL="114300" marR="0" lvl="0" indent="-114300" algn="l" defTabSz="5079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Venetoclax weekly dose ramp-up</a:t>
              </a:r>
            </a:p>
          </p:txBody>
        </p:sp>
        <p:sp>
          <p:nvSpPr>
            <p:cNvPr id="43" name="Rectangle: Rounded Corners 42">
              <a:extLst>
                <a:ext uri="{FF2B5EF4-FFF2-40B4-BE49-F238E27FC236}">
                  <a16:creationId xmlns:a16="http://schemas.microsoft.com/office/drawing/2014/main" id="{0CB48A71-DCEC-4836-91B1-6B7742402FDD}"/>
                </a:ext>
              </a:extLst>
            </p:cNvPr>
            <p:cNvSpPr/>
            <p:nvPr/>
          </p:nvSpPr>
          <p:spPr bwMode="gray">
            <a:xfrm>
              <a:off x="4595297" y="2797920"/>
              <a:ext cx="1596209" cy="388134"/>
            </a:xfrm>
            <a:prstGeom prst="roundRect">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01600" tIns="50800" rIns="101600" bIns="50800" numCol="1" spcCol="0" rtlCol="0" fromWordArt="0" anchor="ctr" anchorCtr="0" forceAA="0" compatLnSpc="1">
              <a:prstTxWarp prst="textNoShape">
                <a:avLst/>
              </a:prstTxWarp>
              <a:noAutofit/>
            </a:bodyPr>
            <a:lstStyle/>
            <a:p>
              <a:pPr marL="0" marR="0" lvl="0" indent="0" algn="ctr" defTabSz="507995" rtl="0" eaLnBrk="1" fontAlgn="auto" latinLnBrk="0" hangingPunct="1">
                <a:lnSpc>
                  <a:spcPct val="100000"/>
                </a:lnSpc>
                <a:spcBef>
                  <a:spcPts val="1333"/>
                </a:spcBef>
                <a:spcAft>
                  <a:spcPts val="0"/>
                </a:spcAft>
                <a:buClrTx/>
                <a:buSzTx/>
                <a:buFontTx/>
                <a:buNone/>
                <a:tabLst/>
                <a:defRPr/>
              </a:pPr>
              <a:r>
                <a:rPr kumimoji="0" lang="en-US" sz="2222"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C3-6</a:t>
              </a:r>
            </a:p>
          </p:txBody>
        </p:sp>
        <p:sp>
          <p:nvSpPr>
            <p:cNvPr id="44" name="Rectangle 43">
              <a:extLst>
                <a:ext uri="{FF2B5EF4-FFF2-40B4-BE49-F238E27FC236}">
                  <a16:creationId xmlns:a16="http://schemas.microsoft.com/office/drawing/2014/main" id="{0B1AF084-CC39-4C61-B9B7-A4E09713FE69}"/>
                </a:ext>
              </a:extLst>
            </p:cNvPr>
            <p:cNvSpPr/>
            <p:nvPr/>
          </p:nvSpPr>
          <p:spPr bwMode="gray">
            <a:xfrm>
              <a:off x="4595298" y="3333627"/>
              <a:ext cx="1585132" cy="1886282"/>
            </a:xfrm>
            <a:prstGeom prst="rect">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01600" tIns="50800" rIns="101600" bIns="50800" numCol="1" spcCol="0" rtlCol="0" fromWordArt="0" anchor="t" anchorCtr="0" forceAA="0" compatLnSpc="1">
              <a:prstTxWarp prst="textNoShape">
                <a:avLst/>
              </a:prstTxWarp>
              <a:noAutofit/>
            </a:bodyPr>
            <a:lstStyle/>
            <a:p>
              <a:pPr marL="114300" marR="0" lvl="0" indent="-114300" algn="l" defTabSz="5079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Pirtobrutinib      200 mg once daily</a:t>
              </a:r>
            </a:p>
            <a:p>
              <a:pPr marL="114300" marR="0" lvl="0" indent="-114300" algn="l" defTabSz="5079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Obinutuzumab 1000 mg D1</a:t>
              </a:r>
            </a:p>
            <a:p>
              <a:pPr marL="114300" marR="0" lvl="0" indent="-114300" algn="l" defTabSz="5079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Venetoclax        400 mg once daily</a:t>
              </a:r>
            </a:p>
          </p:txBody>
        </p:sp>
        <p:sp>
          <p:nvSpPr>
            <p:cNvPr id="30" name="Rectangle: Rounded Corners 29">
              <a:extLst>
                <a:ext uri="{FF2B5EF4-FFF2-40B4-BE49-F238E27FC236}">
                  <a16:creationId xmlns:a16="http://schemas.microsoft.com/office/drawing/2014/main" id="{91BFDB7D-C88D-4970-894C-DF01E22E5A40}"/>
                </a:ext>
              </a:extLst>
            </p:cNvPr>
            <p:cNvSpPr/>
            <p:nvPr/>
          </p:nvSpPr>
          <p:spPr bwMode="gray">
            <a:xfrm>
              <a:off x="6284499" y="2799472"/>
              <a:ext cx="1393910" cy="388134"/>
            </a:xfrm>
            <a:prstGeom prst="roundRect">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01600" tIns="50800" rIns="101600" bIns="50800" numCol="1" spcCol="0" rtlCol="0" fromWordArt="0" anchor="ctr" anchorCtr="0" forceAA="0" compatLnSpc="1">
              <a:prstTxWarp prst="textNoShape">
                <a:avLst/>
              </a:prstTxWarp>
              <a:noAutofit/>
            </a:bodyPr>
            <a:lstStyle/>
            <a:p>
              <a:pPr marL="0" marR="0" lvl="0" indent="0" algn="ctr" defTabSz="507995" rtl="0" eaLnBrk="1" fontAlgn="auto" latinLnBrk="0" hangingPunct="1">
                <a:lnSpc>
                  <a:spcPct val="100000"/>
                </a:lnSpc>
                <a:spcBef>
                  <a:spcPts val="1333"/>
                </a:spcBef>
                <a:spcAft>
                  <a:spcPts val="0"/>
                </a:spcAft>
                <a:buClrTx/>
                <a:buSzTx/>
                <a:buFontTx/>
                <a:buNone/>
                <a:tabLst/>
                <a:defRPr/>
              </a:pPr>
              <a:r>
                <a:rPr kumimoji="0" lang="en-US" sz="2222"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C7</a:t>
              </a:r>
            </a:p>
          </p:txBody>
        </p:sp>
        <p:sp>
          <p:nvSpPr>
            <p:cNvPr id="25" name="Rectangle 24">
              <a:extLst>
                <a:ext uri="{FF2B5EF4-FFF2-40B4-BE49-F238E27FC236}">
                  <a16:creationId xmlns:a16="http://schemas.microsoft.com/office/drawing/2014/main" id="{E0F5C325-D5CA-4875-9273-7F64984902B6}"/>
                </a:ext>
              </a:extLst>
            </p:cNvPr>
            <p:cNvSpPr/>
            <p:nvPr/>
          </p:nvSpPr>
          <p:spPr bwMode="gray">
            <a:xfrm>
              <a:off x="6284499" y="3333318"/>
              <a:ext cx="4059877" cy="1886282"/>
            </a:xfrm>
            <a:prstGeom prst="rect">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01600" tIns="50800" rIns="101600" bIns="50800" numCol="1" spcCol="0" rtlCol="0" fromWordArt="0" anchor="t" anchorCtr="0" forceAA="0" compatLnSpc="1">
              <a:prstTxWarp prst="textNoShape">
                <a:avLst/>
              </a:prstTxWarp>
              <a:noAutofit/>
            </a:bodyPr>
            <a:lstStyle/>
            <a:p>
              <a:pPr marL="114300" marR="0" lvl="0" indent="-114300" algn="l" defTabSz="5079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Pirtobrutinib 200 mg once daily</a:t>
              </a:r>
            </a:p>
            <a:p>
              <a:pPr marL="114300" marR="0" lvl="0" indent="-114300" algn="l" defTabSz="50799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Venetoclax 400 mg once daily</a:t>
              </a:r>
            </a:p>
          </p:txBody>
        </p:sp>
        <p:sp>
          <p:nvSpPr>
            <p:cNvPr id="39" name="Rectangle: Rounded Corners 38">
              <a:extLst>
                <a:ext uri="{FF2B5EF4-FFF2-40B4-BE49-F238E27FC236}">
                  <a16:creationId xmlns:a16="http://schemas.microsoft.com/office/drawing/2014/main" id="{CEC1CF51-7C19-449B-83AF-693DF3B9C8B4}"/>
                </a:ext>
              </a:extLst>
            </p:cNvPr>
            <p:cNvSpPr/>
            <p:nvPr/>
          </p:nvSpPr>
          <p:spPr bwMode="gray">
            <a:xfrm>
              <a:off x="7761877" y="2799676"/>
              <a:ext cx="2573899" cy="388134"/>
            </a:xfrm>
            <a:prstGeom prst="roundRect">
              <a:avLst/>
            </a:prstGeom>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01600" tIns="50800" rIns="101600" bIns="50800" numCol="1" spcCol="0" rtlCol="0" fromWordArt="0" anchor="ctr" anchorCtr="0" forceAA="0" compatLnSpc="1">
              <a:prstTxWarp prst="textNoShape">
                <a:avLst/>
              </a:prstTxWarp>
              <a:noAutofit/>
            </a:bodyPr>
            <a:lstStyle/>
            <a:p>
              <a:pPr marL="0" marR="0" lvl="0" indent="0" algn="ctr" defTabSz="507995" rtl="0" eaLnBrk="1" fontAlgn="auto" latinLnBrk="0" hangingPunct="1">
                <a:lnSpc>
                  <a:spcPct val="100000"/>
                </a:lnSpc>
                <a:spcBef>
                  <a:spcPts val="1333"/>
                </a:spcBef>
                <a:spcAft>
                  <a:spcPts val="0"/>
                </a:spcAft>
                <a:buClrTx/>
                <a:buSzTx/>
                <a:buFontTx/>
                <a:buNone/>
                <a:tabLst/>
                <a:defRPr/>
              </a:pPr>
              <a:r>
                <a:rPr kumimoji="0" lang="en-US" sz="2222"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C8-13*</a:t>
              </a:r>
            </a:p>
          </p:txBody>
        </p:sp>
      </p:grpSp>
      <p:sp>
        <p:nvSpPr>
          <p:cNvPr id="42" name="TextBox 41">
            <a:extLst>
              <a:ext uri="{FF2B5EF4-FFF2-40B4-BE49-F238E27FC236}">
                <a16:creationId xmlns:a16="http://schemas.microsoft.com/office/drawing/2014/main" id="{3A6F7A8B-456C-4872-BCA2-DC98A1E8BE58}"/>
              </a:ext>
            </a:extLst>
          </p:cNvPr>
          <p:cNvSpPr txBox="1"/>
          <p:nvPr/>
        </p:nvSpPr>
        <p:spPr>
          <a:xfrm>
            <a:off x="10060952" y="1445126"/>
            <a:ext cx="1494588" cy="820481"/>
          </a:xfrm>
          <a:prstGeom prst="rect">
            <a:avLst/>
          </a:prstGeom>
        </p:spPr>
        <p:style>
          <a:lnRef idx="2">
            <a:schemeClr val="dk1"/>
          </a:lnRef>
          <a:fillRef idx="1">
            <a:schemeClr val="lt1"/>
          </a:fillRef>
          <a:effectRef idx="0">
            <a:schemeClr val="dk1"/>
          </a:effectRef>
          <a:fontRef idx="minor">
            <a:schemeClr val="dk1"/>
          </a:fontRef>
        </p:style>
        <p:txBody>
          <a:bodyPr wrap="square" lIns="0" tIns="0" rIns="0" bIns="0" rtlCol="0">
            <a:spAutoFit/>
          </a:bodyPr>
          <a:lstStyle/>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CT scan</a:t>
            </a:r>
          </a:p>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BMBx (NGS MRD)</a:t>
            </a:r>
          </a:p>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Blood (NGS MRD)</a:t>
            </a:r>
          </a:p>
          <a:p>
            <a:pPr marL="0" marR="0" lvl="0" indent="0" algn="ctr" defTabSz="507995" rtl="0" eaLnBrk="1" fontAlgn="auto" latinLnBrk="0" hangingPunct="1">
              <a:lnSpc>
                <a:spcPct val="100000"/>
              </a:lnSpc>
              <a:spcBef>
                <a:spcPts val="0"/>
              </a:spcBef>
              <a:spcAft>
                <a:spcPts val="0"/>
              </a:spcAft>
              <a:buClr>
                <a:prstClr val="black"/>
              </a:buClr>
              <a:buSzTx/>
              <a:buFontTx/>
              <a:buNone/>
              <a:tabLst/>
              <a:defRPr/>
            </a:pPr>
            <a:r>
              <a:rPr kumimoji="0" lang="en-US" sz="1333"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(end of C13)</a:t>
            </a:r>
          </a:p>
        </p:txBody>
      </p:sp>
      <p:cxnSp>
        <p:nvCxnSpPr>
          <p:cNvPr id="46" name="Straight Arrow Connector 45">
            <a:extLst>
              <a:ext uri="{FF2B5EF4-FFF2-40B4-BE49-F238E27FC236}">
                <a16:creationId xmlns:a16="http://schemas.microsoft.com/office/drawing/2014/main" id="{ECEE2CFE-0572-4427-AA68-09DED0FEBAF1}"/>
              </a:ext>
            </a:extLst>
          </p:cNvPr>
          <p:cNvCxnSpPr/>
          <p:nvPr/>
        </p:nvCxnSpPr>
        <p:spPr>
          <a:xfrm>
            <a:off x="10296524" y="2339554"/>
            <a:ext cx="0" cy="429599"/>
          </a:xfrm>
          <a:prstGeom prst="straightConnector1">
            <a:avLst/>
          </a:prstGeom>
          <a:ln>
            <a:solidFill>
              <a:schemeClr val="tx1"/>
            </a:solidFill>
            <a:tailEnd type="triangle"/>
          </a:ln>
        </p:spPr>
        <p:style>
          <a:lnRef idx="1">
            <a:schemeClr val="dk1"/>
          </a:lnRef>
          <a:fillRef idx="0">
            <a:schemeClr val="dk1"/>
          </a:fillRef>
          <a:effectRef idx="0">
            <a:schemeClr val="dk1"/>
          </a:effectRef>
          <a:fontRef idx="minor">
            <a:schemeClr val="tx1"/>
          </a:fontRef>
        </p:style>
      </p:cxnSp>
      <p:sp>
        <p:nvSpPr>
          <p:cNvPr id="4" name="TextBox 3">
            <a:extLst>
              <a:ext uri="{FF2B5EF4-FFF2-40B4-BE49-F238E27FC236}">
                <a16:creationId xmlns:a16="http://schemas.microsoft.com/office/drawing/2014/main" id="{1E8AC978-6E37-4DEF-B25A-E904F53E7BEC}"/>
              </a:ext>
            </a:extLst>
          </p:cNvPr>
          <p:cNvSpPr txBox="1"/>
          <p:nvPr/>
        </p:nvSpPr>
        <p:spPr>
          <a:xfrm>
            <a:off x="1207966" y="5199730"/>
            <a:ext cx="611391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30000" noProof="0" dirty="0">
                <a:ln>
                  <a:noFill/>
                </a:ln>
                <a:solidFill>
                  <a:prstClr val="black"/>
                </a:solidFill>
                <a:effectLst/>
                <a:uLnTx/>
                <a:uFillTx/>
                <a:latin typeface="Calibri"/>
                <a:ea typeface="+mn-ea"/>
                <a:cs typeface="+mn-cs"/>
              </a:rPr>
              <a:t>#</a:t>
            </a:r>
            <a:r>
              <a:rPr kumimoji="0" lang="en-US" sz="1200" b="0" i="0" u="none" strike="noStrike" kern="1200" cap="none" spc="0" normalizeH="0" baseline="0" noProof="0" dirty="0">
                <a:ln>
                  <a:noFill/>
                </a:ln>
                <a:solidFill>
                  <a:prstClr val="black"/>
                </a:solidFill>
                <a:effectLst/>
                <a:uLnTx/>
                <a:uFillTx/>
                <a:latin typeface="Calibri"/>
                <a:ea typeface="+mn-ea"/>
                <a:cs typeface="+mn-cs"/>
              </a:rPr>
              <a:t>CT imaging is repeated for TLS risk assessment only if baseline CT had nodes ≥5 cms</a:t>
            </a:r>
          </a:p>
        </p:txBody>
      </p:sp>
      <p:sp>
        <p:nvSpPr>
          <p:cNvPr id="5" name="TextBox 4">
            <a:extLst>
              <a:ext uri="{FF2B5EF4-FFF2-40B4-BE49-F238E27FC236}">
                <a16:creationId xmlns:a16="http://schemas.microsoft.com/office/drawing/2014/main" id="{BE751DE2-364E-46BB-9429-0398C40DF112}"/>
              </a:ext>
            </a:extLst>
          </p:cNvPr>
          <p:cNvSpPr txBox="1"/>
          <p:nvPr/>
        </p:nvSpPr>
        <p:spPr>
          <a:xfrm>
            <a:off x="531223" y="5486989"/>
            <a:ext cx="11129554" cy="954107"/>
          </a:xfrm>
          <a:prstGeom prst="rect">
            <a:avLst/>
          </a:prstGeom>
          <a:noFill/>
        </p:spPr>
        <p:txBody>
          <a:bodyPr wrap="square" rtlCol="0">
            <a:spAutoFit/>
          </a:bodyPr>
          <a:lstStyle/>
          <a:p>
            <a:pPr marL="169863" marR="0" lvl="0" indent="-169863"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Each cycle is 28 days </a:t>
            </a:r>
          </a:p>
          <a:p>
            <a:pPr marL="169863" marR="0" lvl="0" indent="-169863"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NGS MRD assessed by clonoSEQ assay (Adaptive Biotechnologies)  </a:t>
            </a:r>
          </a:p>
          <a:p>
            <a:pPr marL="169863" marR="0" lvl="0" indent="-169863"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*For pts who are MRD+ at ≥10</a:t>
            </a:r>
            <a:r>
              <a:rPr kumimoji="0" lang="en-US" sz="1400" b="0" i="0" u="none" strike="noStrike" kern="1200" cap="none" spc="0" normalizeH="0" baseline="30000" noProof="0" dirty="0">
                <a:ln>
                  <a:noFill/>
                </a:ln>
                <a:solidFill>
                  <a:prstClr val="black"/>
                </a:solidFill>
                <a:effectLst/>
                <a:uLnTx/>
                <a:uFillTx/>
                <a:latin typeface="Calibri"/>
                <a:ea typeface="+mn-ea"/>
                <a:cs typeface="+mn-cs"/>
              </a:rPr>
              <a:t>-5</a:t>
            </a:r>
            <a:r>
              <a:rPr kumimoji="0" lang="en-US" sz="1400" b="0" i="0" u="none" strike="noStrike" kern="1200" cap="none" spc="0" normalizeH="0" baseline="0" noProof="0" dirty="0">
                <a:ln>
                  <a:noFill/>
                </a:ln>
                <a:solidFill>
                  <a:prstClr val="black"/>
                </a:solidFill>
                <a:effectLst/>
                <a:uLnTx/>
                <a:uFillTx/>
                <a:latin typeface="Calibri"/>
                <a:ea typeface="+mn-ea"/>
                <a:cs typeface="+mn-cs"/>
              </a:rPr>
              <a:t> in either PB or BM at end of C13 can continue pirtobrutinib + venetoclax for an additional 12 cycles</a:t>
            </a:r>
          </a:p>
          <a:p>
            <a:pPr marL="169863" marR="0" lvl="0" indent="-169863"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All pts monitored by PB NGS MRD q3 mos for first 12 mos off therapy, and then q6 mos</a:t>
            </a:r>
          </a:p>
        </p:txBody>
      </p:sp>
      <p:sp>
        <p:nvSpPr>
          <p:cNvPr id="7" name="Title 1">
            <a:extLst>
              <a:ext uri="{FF2B5EF4-FFF2-40B4-BE49-F238E27FC236}">
                <a16:creationId xmlns:a16="http://schemas.microsoft.com/office/drawing/2014/main" id="{A0EBD053-652E-4642-3270-ED739A63587B}"/>
              </a:ext>
            </a:extLst>
          </p:cNvPr>
          <p:cNvSpPr txBox="1">
            <a:spLocks/>
          </p:cNvSpPr>
          <p:nvPr/>
        </p:nvSpPr>
        <p:spPr bwMode="auto">
          <a:xfrm>
            <a:off x="32886" y="80086"/>
            <a:ext cx="12159114" cy="1259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latin typeface="+mj-lt"/>
                <a:ea typeface="+mj-ea"/>
                <a:cs typeface="+mj-cs"/>
              </a:defRPr>
            </a:lvl1pPr>
            <a:lvl2pPr algn="ctr" rtl="0" eaLnBrk="0" fontAlgn="base" hangingPunct="0">
              <a:spcBef>
                <a:spcPct val="0"/>
              </a:spcBef>
              <a:spcAft>
                <a:spcPct val="0"/>
              </a:spcAft>
              <a:defRPr sz="3600" b="1">
                <a:solidFill>
                  <a:schemeClr val="tx2"/>
                </a:solidFill>
                <a:latin typeface="Arial" charset="0"/>
              </a:defRPr>
            </a:lvl2pPr>
            <a:lvl3pPr algn="ctr" rtl="0" eaLnBrk="0" fontAlgn="base" hangingPunct="0">
              <a:spcBef>
                <a:spcPct val="0"/>
              </a:spcBef>
              <a:spcAft>
                <a:spcPct val="0"/>
              </a:spcAft>
              <a:defRPr sz="3600" b="1">
                <a:solidFill>
                  <a:schemeClr val="tx2"/>
                </a:solidFill>
                <a:latin typeface="Arial" charset="0"/>
              </a:defRPr>
            </a:lvl3pPr>
            <a:lvl4pPr algn="ctr" rtl="0" eaLnBrk="0" fontAlgn="base" hangingPunct="0">
              <a:spcBef>
                <a:spcPct val="0"/>
              </a:spcBef>
              <a:spcAft>
                <a:spcPct val="0"/>
              </a:spcAft>
              <a:defRPr sz="3600" b="1">
                <a:solidFill>
                  <a:schemeClr val="tx2"/>
                </a:solidFill>
                <a:latin typeface="Arial" charset="0"/>
              </a:defRPr>
            </a:lvl4pPr>
            <a:lvl5pPr algn="ctr" rtl="0" eaLnBrk="0" fontAlgn="base" hangingPunct="0">
              <a:spcBef>
                <a:spcPct val="0"/>
              </a:spcBef>
              <a:spcAft>
                <a:spcPct val="0"/>
              </a:spcAft>
              <a:defRPr sz="3600" b="1">
                <a:solidFill>
                  <a:schemeClr val="tx2"/>
                </a:solidFill>
                <a:latin typeface="Arial" charset="0"/>
              </a:defRPr>
            </a:lvl5pPr>
            <a:lvl6pPr marL="454703" algn="ctr" rtl="0" eaLnBrk="0" fontAlgn="base" hangingPunct="0">
              <a:spcBef>
                <a:spcPct val="0"/>
              </a:spcBef>
              <a:spcAft>
                <a:spcPct val="0"/>
              </a:spcAft>
              <a:defRPr sz="3600" b="1">
                <a:solidFill>
                  <a:schemeClr val="tx2"/>
                </a:solidFill>
                <a:latin typeface="Arial" charset="0"/>
              </a:defRPr>
            </a:lvl6pPr>
            <a:lvl7pPr marL="909214" algn="ctr" rtl="0" eaLnBrk="0" fontAlgn="base" hangingPunct="0">
              <a:spcBef>
                <a:spcPct val="0"/>
              </a:spcBef>
              <a:spcAft>
                <a:spcPct val="0"/>
              </a:spcAft>
              <a:defRPr sz="3600" b="1">
                <a:solidFill>
                  <a:schemeClr val="tx2"/>
                </a:solidFill>
                <a:latin typeface="Arial" charset="0"/>
              </a:defRPr>
            </a:lvl7pPr>
            <a:lvl8pPr marL="1363805" algn="ctr" rtl="0" eaLnBrk="0" fontAlgn="base" hangingPunct="0">
              <a:spcBef>
                <a:spcPct val="0"/>
              </a:spcBef>
              <a:spcAft>
                <a:spcPct val="0"/>
              </a:spcAft>
              <a:defRPr sz="3600" b="1">
                <a:solidFill>
                  <a:schemeClr val="tx2"/>
                </a:solidFill>
                <a:latin typeface="Arial" charset="0"/>
              </a:defRPr>
            </a:lvl8pPr>
            <a:lvl9pPr marL="1818403" algn="ctr" rtl="0" eaLnBrk="0" fontAlgn="base" hangingPunct="0">
              <a:spcBef>
                <a:spcPct val="0"/>
              </a:spcBef>
              <a:spcAft>
                <a:spcPct val="0"/>
              </a:spcAft>
              <a:defRPr sz="3600" b="1">
                <a:solidFill>
                  <a:schemeClr val="tx2"/>
                </a:solidFill>
                <a:latin typeface="Arial" charset="0"/>
              </a:defRPr>
            </a:lvl9pPr>
          </a:lstStyle>
          <a:p>
            <a:pPr marL="109538"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prstClr val="black"/>
                </a:solidFill>
                <a:effectLst/>
                <a:uLnTx/>
                <a:uFillTx/>
                <a:latin typeface="Arial"/>
                <a:ea typeface="+mj-ea"/>
                <a:cs typeface="ＭＳ Ｐゴシック" charset="0"/>
              </a:rPr>
              <a:t>PVO Trial: Treatment Schema</a:t>
            </a:r>
            <a:endParaRPr kumimoji="0" lang="en-US" sz="4000" b="1" i="0" u="none" strike="noStrike" kern="0" cap="none" spc="0" normalizeH="0" baseline="0" noProof="0" dirty="0">
              <a:ln>
                <a:noFill/>
              </a:ln>
              <a:solidFill>
                <a:prstClr val="black"/>
              </a:solidFill>
              <a:effectLst/>
              <a:uLnTx/>
              <a:uFillTx/>
              <a:latin typeface="Arial"/>
              <a:ea typeface="+mj-ea"/>
              <a:cs typeface="ＭＳ Ｐゴシック" charset="0"/>
            </a:endParaRPr>
          </a:p>
        </p:txBody>
      </p:sp>
      <p:sp>
        <p:nvSpPr>
          <p:cNvPr id="2" name="TextBox 1">
            <a:extLst>
              <a:ext uri="{FF2B5EF4-FFF2-40B4-BE49-F238E27FC236}">
                <a16:creationId xmlns:a16="http://schemas.microsoft.com/office/drawing/2014/main" id="{34294155-CB50-FE3B-9E9D-1631DB2C1117}"/>
              </a:ext>
            </a:extLst>
          </p:cNvPr>
          <p:cNvSpPr txBox="1"/>
          <p:nvPr/>
        </p:nvSpPr>
        <p:spPr>
          <a:xfrm>
            <a:off x="8988115" y="6412629"/>
            <a:ext cx="3042564"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Jain N et al. ASH 2025;Abstract 680</a:t>
            </a:r>
          </a:p>
        </p:txBody>
      </p:sp>
      <p:sp>
        <p:nvSpPr>
          <p:cNvPr id="8" name="TextBox 7">
            <a:extLst>
              <a:ext uri="{FF2B5EF4-FFF2-40B4-BE49-F238E27FC236}">
                <a16:creationId xmlns:a16="http://schemas.microsoft.com/office/drawing/2014/main" id="{BEC1590F-C83D-C63C-5C06-20FBE51BDA6A}"/>
              </a:ext>
            </a:extLst>
          </p:cNvPr>
          <p:cNvSpPr txBox="1"/>
          <p:nvPr/>
        </p:nvSpPr>
        <p:spPr>
          <a:xfrm>
            <a:off x="48214" y="6444625"/>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126872400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B23A9C-0F7F-F3AC-47C2-5A2B4D9D9674}"/>
            </a:ext>
          </a:extLst>
        </p:cNvPr>
        <p:cNvGrpSpPr/>
        <p:nvPr/>
      </p:nvGrpSpPr>
      <p:grpSpPr>
        <a:xfrm>
          <a:off x="0" y="0"/>
          <a:ext cx="0" cy="0"/>
          <a:chOff x="0" y="0"/>
          <a:chExt cx="0" cy="0"/>
        </a:xfrm>
      </p:grpSpPr>
      <p:sp>
        <p:nvSpPr>
          <p:cNvPr id="28" name="Content Placeholder 2">
            <a:extLst>
              <a:ext uri="{FF2B5EF4-FFF2-40B4-BE49-F238E27FC236}">
                <a16:creationId xmlns:a16="http://schemas.microsoft.com/office/drawing/2014/main" id="{23AE0E28-8BC5-3594-9B8C-882E9D0621B4}"/>
              </a:ext>
            </a:extLst>
          </p:cNvPr>
          <p:cNvSpPr txBox="1">
            <a:spLocks/>
          </p:cNvSpPr>
          <p:nvPr/>
        </p:nvSpPr>
        <p:spPr bwMode="auto">
          <a:xfrm>
            <a:off x="9025598" y="1379679"/>
            <a:ext cx="1597417" cy="340668"/>
          </a:xfrm>
          <a:prstGeom prst="rect">
            <a:avLst/>
          </a:prstGeom>
          <a:ln/>
        </p:spPr>
        <p:style>
          <a:lnRef idx="2">
            <a:schemeClr val="dk1"/>
          </a:lnRef>
          <a:fillRef idx="1">
            <a:schemeClr val="lt1"/>
          </a:fillRef>
          <a:effectRef idx="0">
            <a:schemeClr val="dk1"/>
          </a:effectRef>
          <a:fontRef idx="minor">
            <a:schemeClr val="dk1"/>
          </a:fontRef>
        </p:style>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000" b="1" i="0" u="none" strike="noStrike" kern="0" cap="none" spc="0" normalizeH="0" baseline="0" noProof="0" dirty="0">
                <a:ln>
                  <a:noFill/>
                </a:ln>
                <a:solidFill>
                  <a:srgbClr val="FF0000"/>
                </a:solidFill>
                <a:effectLst/>
                <a:uLnTx/>
                <a:uFillTx/>
                <a:latin typeface="Arial"/>
                <a:ea typeface="ＭＳ Ｐゴシック" panose="020B0600070205080204" pitchFamily="34" charset="-128"/>
                <a:cs typeface="+mn-cs"/>
              </a:rPr>
              <a:t>EOC13 BM</a:t>
            </a:r>
          </a:p>
          <a:p>
            <a:pPr marL="334963" marR="0" lvl="0" indent="-334963" algn="ctr"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endParaRPr kumimoji="0" lang="en-US" altLang="en-US" sz="2000" b="1" i="0" u="none" strike="noStrike" kern="0" cap="none" spc="0" normalizeH="0" baseline="0" noProof="0" dirty="0">
              <a:ln>
                <a:noFill/>
              </a:ln>
              <a:solidFill>
                <a:srgbClr val="FF0000"/>
              </a:solidFill>
              <a:effectLst/>
              <a:highlight>
                <a:srgbClr val="5CD462"/>
              </a:highlight>
              <a:uLnTx/>
              <a:uFillTx/>
              <a:latin typeface="Arial"/>
              <a:ea typeface="ＭＳ Ｐゴシック" panose="020B0600070205080204" pitchFamily="34" charset="-128"/>
              <a:cs typeface="+mn-cs"/>
            </a:endParaRPr>
          </a:p>
        </p:txBody>
      </p:sp>
      <p:sp>
        <p:nvSpPr>
          <p:cNvPr id="8" name="Title 1">
            <a:extLst>
              <a:ext uri="{FF2B5EF4-FFF2-40B4-BE49-F238E27FC236}">
                <a16:creationId xmlns:a16="http://schemas.microsoft.com/office/drawing/2014/main" id="{C52384EB-84B3-638A-5086-734E200F3E6D}"/>
              </a:ext>
            </a:extLst>
          </p:cNvPr>
          <p:cNvSpPr txBox="1">
            <a:spLocks/>
          </p:cNvSpPr>
          <p:nvPr/>
        </p:nvSpPr>
        <p:spPr bwMode="auto">
          <a:xfrm>
            <a:off x="83831" y="17050"/>
            <a:ext cx="12159114" cy="1259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latin typeface="+mj-lt"/>
                <a:ea typeface="+mj-ea"/>
                <a:cs typeface="+mj-cs"/>
              </a:defRPr>
            </a:lvl1pPr>
            <a:lvl2pPr algn="ctr" rtl="0" eaLnBrk="0" fontAlgn="base" hangingPunct="0">
              <a:spcBef>
                <a:spcPct val="0"/>
              </a:spcBef>
              <a:spcAft>
                <a:spcPct val="0"/>
              </a:spcAft>
              <a:defRPr sz="3600" b="1">
                <a:solidFill>
                  <a:schemeClr val="tx2"/>
                </a:solidFill>
                <a:latin typeface="Arial" charset="0"/>
              </a:defRPr>
            </a:lvl2pPr>
            <a:lvl3pPr algn="ctr" rtl="0" eaLnBrk="0" fontAlgn="base" hangingPunct="0">
              <a:spcBef>
                <a:spcPct val="0"/>
              </a:spcBef>
              <a:spcAft>
                <a:spcPct val="0"/>
              </a:spcAft>
              <a:defRPr sz="3600" b="1">
                <a:solidFill>
                  <a:schemeClr val="tx2"/>
                </a:solidFill>
                <a:latin typeface="Arial" charset="0"/>
              </a:defRPr>
            </a:lvl3pPr>
            <a:lvl4pPr algn="ctr" rtl="0" eaLnBrk="0" fontAlgn="base" hangingPunct="0">
              <a:spcBef>
                <a:spcPct val="0"/>
              </a:spcBef>
              <a:spcAft>
                <a:spcPct val="0"/>
              </a:spcAft>
              <a:defRPr sz="3600" b="1">
                <a:solidFill>
                  <a:schemeClr val="tx2"/>
                </a:solidFill>
                <a:latin typeface="Arial" charset="0"/>
              </a:defRPr>
            </a:lvl4pPr>
            <a:lvl5pPr algn="ctr" rtl="0" eaLnBrk="0" fontAlgn="base" hangingPunct="0">
              <a:spcBef>
                <a:spcPct val="0"/>
              </a:spcBef>
              <a:spcAft>
                <a:spcPct val="0"/>
              </a:spcAft>
              <a:defRPr sz="3600" b="1">
                <a:solidFill>
                  <a:schemeClr val="tx2"/>
                </a:solidFill>
                <a:latin typeface="Arial" charset="0"/>
              </a:defRPr>
            </a:lvl5pPr>
            <a:lvl6pPr marL="454703" algn="ctr" rtl="0" eaLnBrk="0" fontAlgn="base" hangingPunct="0">
              <a:spcBef>
                <a:spcPct val="0"/>
              </a:spcBef>
              <a:spcAft>
                <a:spcPct val="0"/>
              </a:spcAft>
              <a:defRPr sz="3600" b="1">
                <a:solidFill>
                  <a:schemeClr val="tx2"/>
                </a:solidFill>
                <a:latin typeface="Arial" charset="0"/>
              </a:defRPr>
            </a:lvl6pPr>
            <a:lvl7pPr marL="909214" algn="ctr" rtl="0" eaLnBrk="0" fontAlgn="base" hangingPunct="0">
              <a:spcBef>
                <a:spcPct val="0"/>
              </a:spcBef>
              <a:spcAft>
                <a:spcPct val="0"/>
              </a:spcAft>
              <a:defRPr sz="3600" b="1">
                <a:solidFill>
                  <a:schemeClr val="tx2"/>
                </a:solidFill>
                <a:latin typeface="Arial" charset="0"/>
              </a:defRPr>
            </a:lvl7pPr>
            <a:lvl8pPr marL="1363805" algn="ctr" rtl="0" eaLnBrk="0" fontAlgn="base" hangingPunct="0">
              <a:spcBef>
                <a:spcPct val="0"/>
              </a:spcBef>
              <a:spcAft>
                <a:spcPct val="0"/>
              </a:spcAft>
              <a:defRPr sz="3600" b="1">
                <a:solidFill>
                  <a:schemeClr val="tx2"/>
                </a:solidFill>
                <a:latin typeface="Arial" charset="0"/>
              </a:defRPr>
            </a:lvl8pPr>
            <a:lvl9pPr marL="1818403" algn="ctr" rtl="0" eaLnBrk="0" fontAlgn="base" hangingPunct="0">
              <a:spcBef>
                <a:spcPct val="0"/>
              </a:spcBef>
              <a:spcAft>
                <a:spcPct val="0"/>
              </a:spcAft>
              <a:defRPr sz="3600" b="1">
                <a:solidFill>
                  <a:schemeClr val="tx2"/>
                </a:solidFill>
                <a:latin typeface="Arial" charset="0"/>
              </a:defRPr>
            </a:lvl9pPr>
          </a:lstStyle>
          <a:p>
            <a:pPr marL="109538"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prstClr val="black"/>
                </a:solidFill>
                <a:effectLst/>
                <a:uLnTx/>
                <a:uFillTx/>
                <a:latin typeface="Arial"/>
                <a:ea typeface="+mj-ea"/>
                <a:cs typeface="ＭＳ Ｐゴシック" charset="0"/>
              </a:rPr>
              <a:t>PVO Trial: Early PB U-MRD predicts for U-MRD6 in PB/BM at 12 cycles of combination </a:t>
            </a:r>
            <a:endParaRPr kumimoji="0" lang="en-US" sz="2800" b="1" i="0" u="none" strike="noStrike" kern="0" cap="none" spc="0" normalizeH="0" baseline="0" noProof="0" dirty="0">
              <a:ln>
                <a:noFill/>
              </a:ln>
              <a:solidFill>
                <a:prstClr val="black"/>
              </a:solidFill>
              <a:effectLst/>
              <a:uLnTx/>
              <a:uFillTx/>
              <a:latin typeface="Arial"/>
              <a:ea typeface="+mj-ea"/>
              <a:cs typeface="ＭＳ Ｐゴシック" charset="0"/>
            </a:endParaRPr>
          </a:p>
        </p:txBody>
      </p:sp>
      <p:graphicFrame>
        <p:nvGraphicFramePr>
          <p:cNvPr id="12" name="Chart 11">
            <a:extLst>
              <a:ext uri="{FF2B5EF4-FFF2-40B4-BE49-F238E27FC236}">
                <a16:creationId xmlns:a16="http://schemas.microsoft.com/office/drawing/2014/main" id="{A138D834-9232-0F35-A3ED-8050447D0A93}"/>
              </a:ext>
            </a:extLst>
          </p:cNvPr>
          <p:cNvGraphicFramePr/>
          <p:nvPr/>
        </p:nvGraphicFramePr>
        <p:xfrm>
          <a:off x="7420372" y="1634017"/>
          <a:ext cx="1371600" cy="13716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Chart 12">
            <a:extLst>
              <a:ext uri="{FF2B5EF4-FFF2-40B4-BE49-F238E27FC236}">
                <a16:creationId xmlns:a16="http://schemas.microsoft.com/office/drawing/2014/main" id="{E41D88C6-681D-89FC-463A-FEEBF03DCB4C}"/>
              </a:ext>
            </a:extLst>
          </p:cNvPr>
          <p:cNvGraphicFramePr/>
          <p:nvPr/>
        </p:nvGraphicFramePr>
        <p:xfrm>
          <a:off x="7420372" y="2844658"/>
          <a:ext cx="1371600" cy="13716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a:extLst>
              <a:ext uri="{FF2B5EF4-FFF2-40B4-BE49-F238E27FC236}">
                <a16:creationId xmlns:a16="http://schemas.microsoft.com/office/drawing/2014/main" id="{D77506C3-901E-6F90-B987-5BE05D4A03C3}"/>
              </a:ext>
            </a:extLst>
          </p:cNvPr>
          <p:cNvGraphicFramePr/>
          <p:nvPr/>
        </p:nvGraphicFramePr>
        <p:xfrm>
          <a:off x="7420372" y="4057897"/>
          <a:ext cx="1371600" cy="13716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a:extLst>
              <a:ext uri="{FF2B5EF4-FFF2-40B4-BE49-F238E27FC236}">
                <a16:creationId xmlns:a16="http://schemas.microsoft.com/office/drawing/2014/main" id="{1F6DF4AC-761A-4643-87A4-70EC82CBA327}"/>
              </a:ext>
            </a:extLst>
          </p:cNvPr>
          <p:cNvGraphicFramePr/>
          <p:nvPr/>
        </p:nvGraphicFramePr>
        <p:xfrm>
          <a:off x="7420372" y="5299609"/>
          <a:ext cx="1371600" cy="1371600"/>
        </p:xfrm>
        <a:graphic>
          <a:graphicData uri="http://schemas.openxmlformats.org/drawingml/2006/chart">
            <c:chart xmlns:c="http://schemas.openxmlformats.org/drawingml/2006/chart" xmlns:r="http://schemas.openxmlformats.org/officeDocument/2006/relationships" r:id="rId6"/>
          </a:graphicData>
        </a:graphic>
      </p:graphicFrame>
      <p:sp>
        <p:nvSpPr>
          <p:cNvPr id="20" name="Content Placeholder 2">
            <a:extLst>
              <a:ext uri="{FF2B5EF4-FFF2-40B4-BE49-F238E27FC236}">
                <a16:creationId xmlns:a16="http://schemas.microsoft.com/office/drawing/2014/main" id="{B2CDA81A-BB67-B3BA-2DBE-8EA7A63C21BB}"/>
              </a:ext>
            </a:extLst>
          </p:cNvPr>
          <p:cNvSpPr>
            <a:spLocks noGrp="1"/>
          </p:cNvSpPr>
          <p:nvPr>
            <p:ph idx="1"/>
          </p:nvPr>
        </p:nvSpPr>
        <p:spPr>
          <a:xfrm>
            <a:off x="7743097" y="2403552"/>
            <a:ext cx="892791" cy="362695"/>
          </a:xfrm>
        </p:spPr>
        <p:txBody>
          <a:bodyPr>
            <a:normAutofit/>
          </a:bodyPr>
          <a:lstStyle/>
          <a:p>
            <a:pPr marL="0" indent="0">
              <a:buNone/>
            </a:pPr>
            <a:r>
              <a:rPr lang="en-US" altLang="en-US" sz="1600" b="1" dirty="0">
                <a:latin typeface="Arial" panose="020B0604020202020204" pitchFamily="34" charset="0"/>
                <a:ea typeface="ＭＳ Ｐゴシック" panose="020B0600070205080204" pitchFamily="34" charset="-128"/>
                <a:cs typeface="Arial" panose="020B0604020202020204" pitchFamily="34" charset="0"/>
              </a:rPr>
              <a:t>31/31</a:t>
            </a:r>
          </a:p>
        </p:txBody>
      </p:sp>
      <p:sp>
        <p:nvSpPr>
          <p:cNvPr id="23" name="Content Placeholder 2">
            <a:extLst>
              <a:ext uri="{FF2B5EF4-FFF2-40B4-BE49-F238E27FC236}">
                <a16:creationId xmlns:a16="http://schemas.microsoft.com/office/drawing/2014/main" id="{AEB55194-1415-6775-86AA-3809419F9855}"/>
              </a:ext>
            </a:extLst>
          </p:cNvPr>
          <p:cNvSpPr txBox="1">
            <a:spLocks/>
          </p:cNvSpPr>
          <p:nvPr/>
        </p:nvSpPr>
        <p:spPr bwMode="auto">
          <a:xfrm>
            <a:off x="7725526" y="3633766"/>
            <a:ext cx="892791"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rm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17/17</a:t>
            </a:r>
          </a:p>
        </p:txBody>
      </p:sp>
      <p:sp>
        <p:nvSpPr>
          <p:cNvPr id="27" name="Content Placeholder 2">
            <a:extLst>
              <a:ext uri="{FF2B5EF4-FFF2-40B4-BE49-F238E27FC236}">
                <a16:creationId xmlns:a16="http://schemas.microsoft.com/office/drawing/2014/main" id="{6AC6B23A-4733-4C8E-BCF0-D55B3387A363}"/>
              </a:ext>
            </a:extLst>
          </p:cNvPr>
          <p:cNvSpPr txBox="1">
            <a:spLocks/>
          </p:cNvSpPr>
          <p:nvPr/>
        </p:nvSpPr>
        <p:spPr bwMode="auto">
          <a:xfrm>
            <a:off x="7725526" y="4836293"/>
            <a:ext cx="761646"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13/14</a:t>
            </a:r>
          </a:p>
        </p:txBody>
      </p:sp>
      <p:sp>
        <p:nvSpPr>
          <p:cNvPr id="29" name="Content Placeholder 2">
            <a:extLst>
              <a:ext uri="{FF2B5EF4-FFF2-40B4-BE49-F238E27FC236}">
                <a16:creationId xmlns:a16="http://schemas.microsoft.com/office/drawing/2014/main" id="{968790A2-8D1E-EA38-CA92-C9B2B546F15E}"/>
              </a:ext>
            </a:extLst>
          </p:cNvPr>
          <p:cNvSpPr txBox="1">
            <a:spLocks/>
          </p:cNvSpPr>
          <p:nvPr/>
        </p:nvSpPr>
        <p:spPr bwMode="auto">
          <a:xfrm>
            <a:off x="7693473" y="4092095"/>
            <a:ext cx="676086"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1/14</a:t>
            </a:r>
          </a:p>
        </p:txBody>
      </p:sp>
      <p:sp>
        <p:nvSpPr>
          <p:cNvPr id="30" name="Content Placeholder 2">
            <a:extLst>
              <a:ext uri="{FF2B5EF4-FFF2-40B4-BE49-F238E27FC236}">
                <a16:creationId xmlns:a16="http://schemas.microsoft.com/office/drawing/2014/main" id="{A1FB8940-ECAD-05D8-F71D-08508F07E621}"/>
              </a:ext>
            </a:extLst>
          </p:cNvPr>
          <p:cNvSpPr txBox="1">
            <a:spLocks/>
          </p:cNvSpPr>
          <p:nvPr/>
        </p:nvSpPr>
        <p:spPr bwMode="auto">
          <a:xfrm>
            <a:off x="8058666" y="5646733"/>
            <a:ext cx="674120"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5/15</a:t>
            </a:r>
          </a:p>
        </p:txBody>
      </p:sp>
      <p:sp>
        <p:nvSpPr>
          <p:cNvPr id="32" name="Content Placeholder 2">
            <a:extLst>
              <a:ext uri="{FF2B5EF4-FFF2-40B4-BE49-F238E27FC236}">
                <a16:creationId xmlns:a16="http://schemas.microsoft.com/office/drawing/2014/main" id="{4AB984C6-97DF-5ADB-DDB9-DCE9C05D7425}"/>
              </a:ext>
            </a:extLst>
          </p:cNvPr>
          <p:cNvSpPr txBox="1">
            <a:spLocks/>
          </p:cNvSpPr>
          <p:nvPr/>
        </p:nvSpPr>
        <p:spPr bwMode="auto">
          <a:xfrm>
            <a:off x="7676074" y="6083432"/>
            <a:ext cx="693487"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10/15</a:t>
            </a:r>
          </a:p>
        </p:txBody>
      </p:sp>
      <p:sp>
        <p:nvSpPr>
          <p:cNvPr id="34" name="Content Placeholder 2">
            <a:extLst>
              <a:ext uri="{FF2B5EF4-FFF2-40B4-BE49-F238E27FC236}">
                <a16:creationId xmlns:a16="http://schemas.microsoft.com/office/drawing/2014/main" id="{9029CC6C-A93A-8B79-E6E5-4C4D0B18FCBA}"/>
              </a:ext>
            </a:extLst>
          </p:cNvPr>
          <p:cNvSpPr txBox="1">
            <a:spLocks/>
          </p:cNvSpPr>
          <p:nvPr/>
        </p:nvSpPr>
        <p:spPr bwMode="auto">
          <a:xfrm>
            <a:off x="83831" y="3584418"/>
            <a:ext cx="2462055" cy="946957"/>
          </a:xfrm>
          <a:prstGeom prst="rect">
            <a:avLst/>
          </a:prstGeom>
          <a:ln/>
        </p:spPr>
        <p:style>
          <a:lnRef idx="2">
            <a:schemeClr val="dk1"/>
          </a:lnRef>
          <a:fillRef idx="1">
            <a:schemeClr val="lt1"/>
          </a:fillRef>
          <a:effectRef idx="0">
            <a:schemeClr val="dk1"/>
          </a:effectRef>
          <a:fontRef idx="minor">
            <a:schemeClr val="dk1"/>
          </a:fontRef>
        </p:style>
        <p:txBody>
          <a:bodyPr vert="horz" wrap="square" lIns="90949" tIns="45474" rIns="90949" bIns="45474" numCol="1" anchor="t" anchorCtr="0" compatLnSpc="1">
            <a:prstTxWarp prst="textNoShape">
              <a:avLst/>
            </a:prstTxWarp>
            <a:normAutofit fontScale="85000" lnSpcReduction="20000"/>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0" cap="none" spc="0" normalizeH="0" baseline="0" noProof="0" dirty="0">
                <a:ln>
                  <a:noFill/>
                </a:ln>
                <a:solidFill>
                  <a:srgbClr val="FF0000"/>
                </a:solidFill>
                <a:effectLst/>
                <a:uLnTx/>
                <a:uFillTx/>
                <a:latin typeface="Arial"/>
                <a:ea typeface="ＭＳ Ｐゴシック" panose="020B0600070205080204" pitchFamily="34" charset="-128"/>
                <a:cs typeface="+mn-cs"/>
              </a:rPr>
              <a:t>EOC4 PB MRD</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0" cap="none" spc="0" normalizeH="0" baseline="0" noProof="0" dirty="0">
                <a:ln>
                  <a:noFill/>
                </a:ln>
                <a:solidFill>
                  <a:srgbClr val="FF0000"/>
                </a:solidFill>
                <a:effectLst/>
                <a:uLnTx/>
                <a:uFillTx/>
                <a:latin typeface="Arial"/>
                <a:ea typeface="ＭＳ Ｐゴシック" panose="020B0600070205080204" pitchFamily="34" charset="-128"/>
                <a:cs typeface="+mn-cs"/>
              </a:rPr>
              <a:t>NGS MRD</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0" cap="none" spc="0" normalizeH="0" baseline="0" noProof="0" dirty="0">
                <a:ln>
                  <a:noFill/>
                </a:ln>
                <a:solidFill>
                  <a:srgbClr val="FF0000"/>
                </a:solidFill>
                <a:effectLst/>
                <a:uLnTx/>
                <a:uFillTx/>
                <a:latin typeface="Arial"/>
                <a:ea typeface="ＭＳ Ｐゴシック" panose="020B0600070205080204" pitchFamily="34" charset="-128"/>
                <a:cs typeface="+mn-cs"/>
              </a:rPr>
              <a:t>(n=77)</a:t>
            </a:r>
          </a:p>
        </p:txBody>
      </p:sp>
      <p:sp>
        <p:nvSpPr>
          <p:cNvPr id="35" name="Content Placeholder 2">
            <a:extLst>
              <a:ext uri="{FF2B5EF4-FFF2-40B4-BE49-F238E27FC236}">
                <a16:creationId xmlns:a16="http://schemas.microsoft.com/office/drawing/2014/main" id="{20C7B286-CAE3-C8B4-D55A-21BF6C7C2CCC}"/>
              </a:ext>
            </a:extLst>
          </p:cNvPr>
          <p:cNvSpPr txBox="1">
            <a:spLocks/>
          </p:cNvSpPr>
          <p:nvPr/>
        </p:nvSpPr>
        <p:spPr bwMode="auto">
          <a:xfrm>
            <a:off x="7451106" y="1382319"/>
            <a:ext cx="1476772" cy="340668"/>
          </a:xfrm>
          <a:prstGeom prst="rect">
            <a:avLst/>
          </a:prstGeom>
          <a:ln/>
        </p:spPr>
        <p:style>
          <a:lnRef idx="2">
            <a:schemeClr val="dk1"/>
          </a:lnRef>
          <a:fillRef idx="1">
            <a:schemeClr val="lt1"/>
          </a:fillRef>
          <a:effectRef idx="0">
            <a:schemeClr val="dk1"/>
          </a:effectRef>
          <a:fontRef idx="minor">
            <a:schemeClr val="dk1"/>
          </a:fontRef>
        </p:style>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000" b="1" i="0" u="none" strike="noStrike" kern="0" cap="none" spc="0" normalizeH="0" baseline="0" noProof="0" dirty="0">
                <a:ln>
                  <a:noFill/>
                </a:ln>
                <a:solidFill>
                  <a:srgbClr val="FF0000"/>
                </a:solidFill>
                <a:effectLst/>
                <a:uLnTx/>
                <a:uFillTx/>
                <a:latin typeface="Arial"/>
                <a:ea typeface="ＭＳ Ｐゴシック" panose="020B0600070205080204" pitchFamily="34" charset="-128"/>
                <a:cs typeface="+mn-cs"/>
              </a:rPr>
              <a:t>EOC13 PB</a:t>
            </a:r>
          </a:p>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en-US" sz="2000" b="1" i="0" u="none" strike="noStrike" kern="0" cap="none" spc="0" normalizeH="0" baseline="0" noProof="0" dirty="0">
              <a:ln>
                <a:noFill/>
              </a:ln>
              <a:solidFill>
                <a:srgbClr val="FF0000"/>
              </a:solidFill>
              <a:effectLst/>
              <a:uLnTx/>
              <a:uFillTx/>
              <a:latin typeface="Arial"/>
              <a:ea typeface="ＭＳ Ｐゴシック" panose="020B0600070205080204" pitchFamily="34" charset="-128"/>
              <a:cs typeface="+mn-cs"/>
            </a:endParaRPr>
          </a:p>
          <a:p>
            <a:pPr marL="334963" marR="0" lvl="0" indent="-334963" algn="ctr"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endParaRPr kumimoji="0" lang="en-US" altLang="en-US" sz="2000" b="1" i="0" u="none" strike="noStrike" kern="0" cap="none" spc="0" normalizeH="0" baseline="0" noProof="0" dirty="0">
              <a:ln>
                <a:noFill/>
              </a:ln>
              <a:solidFill>
                <a:srgbClr val="FF0000"/>
              </a:solidFill>
              <a:effectLst/>
              <a:highlight>
                <a:srgbClr val="5CD462"/>
              </a:highlight>
              <a:uLnTx/>
              <a:uFillTx/>
              <a:latin typeface="Arial"/>
              <a:ea typeface="ＭＳ Ｐゴシック" panose="020B0600070205080204" pitchFamily="34" charset="-128"/>
              <a:cs typeface="+mn-cs"/>
            </a:endParaRPr>
          </a:p>
        </p:txBody>
      </p:sp>
      <p:sp>
        <p:nvSpPr>
          <p:cNvPr id="36" name="Content Placeholder 2">
            <a:extLst>
              <a:ext uri="{FF2B5EF4-FFF2-40B4-BE49-F238E27FC236}">
                <a16:creationId xmlns:a16="http://schemas.microsoft.com/office/drawing/2014/main" id="{E860E8E5-D637-4B47-E885-28A65D95BA74}"/>
              </a:ext>
            </a:extLst>
          </p:cNvPr>
          <p:cNvSpPr txBox="1">
            <a:spLocks/>
          </p:cNvSpPr>
          <p:nvPr/>
        </p:nvSpPr>
        <p:spPr bwMode="auto">
          <a:xfrm>
            <a:off x="2756932" y="2133600"/>
            <a:ext cx="2462055" cy="350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n-ea"/>
                <a:cs typeface="+mn-cs"/>
              </a:rPr>
              <a:t>U-MRD6 (n=31)</a:t>
            </a:r>
            <a:endParaRPr kumimoji="0" lang="en-US" altLang="en-US" sz="24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endParaRPr>
          </a:p>
          <a:p>
            <a:pPr marL="334963" marR="0" lvl="0" indent="-334963"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endParaRPr kumimoji="0" lang="en-US" altLang="en-US" sz="2400" b="1" i="0" u="none" strike="noStrike" kern="0" cap="none" spc="0" normalizeH="0" baseline="0" noProof="0" dirty="0">
              <a:ln>
                <a:noFill/>
              </a:ln>
              <a:solidFill>
                <a:prstClr val="black"/>
              </a:solidFill>
              <a:effectLst/>
              <a:highlight>
                <a:srgbClr val="5CD462"/>
              </a:highlight>
              <a:uLnTx/>
              <a:uFillTx/>
              <a:latin typeface="Arial"/>
              <a:ea typeface="ＭＳ Ｐゴシック" panose="020B0600070205080204" pitchFamily="34" charset="-128"/>
              <a:cs typeface="+mn-cs"/>
            </a:endParaRPr>
          </a:p>
        </p:txBody>
      </p:sp>
      <p:sp>
        <p:nvSpPr>
          <p:cNvPr id="37" name="Content Placeholder 2">
            <a:extLst>
              <a:ext uri="{FF2B5EF4-FFF2-40B4-BE49-F238E27FC236}">
                <a16:creationId xmlns:a16="http://schemas.microsoft.com/office/drawing/2014/main" id="{3F2375AC-84B1-8FC8-209D-84DEF517B7EA}"/>
              </a:ext>
            </a:extLst>
          </p:cNvPr>
          <p:cNvSpPr txBox="1">
            <a:spLocks/>
          </p:cNvSpPr>
          <p:nvPr/>
        </p:nvSpPr>
        <p:spPr bwMode="auto">
          <a:xfrm>
            <a:off x="2756932" y="3279792"/>
            <a:ext cx="4068169" cy="350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n-ea"/>
                <a:cs typeface="+mn-cs"/>
              </a:rPr>
              <a:t>≥10</a:t>
            </a:r>
            <a:r>
              <a:rPr kumimoji="0" lang="en-US" sz="2400" b="1" i="0" u="none" strike="noStrike" kern="1200" cap="none" spc="0" normalizeH="0" baseline="30000" noProof="0" dirty="0">
                <a:ln>
                  <a:noFill/>
                </a:ln>
                <a:solidFill>
                  <a:prstClr val="black"/>
                </a:solidFill>
                <a:effectLst/>
                <a:uLnTx/>
                <a:uFillTx/>
                <a:latin typeface="Arial"/>
                <a:ea typeface="+mn-ea"/>
                <a:cs typeface="+mn-cs"/>
              </a:rPr>
              <a:t>-6</a:t>
            </a:r>
            <a:r>
              <a:rPr kumimoji="0" lang="en-US" sz="2400" b="1" i="0" u="none" strike="noStrike" kern="1200" cap="none" spc="0" normalizeH="0" baseline="0" noProof="0" dirty="0">
                <a:ln>
                  <a:noFill/>
                </a:ln>
                <a:solidFill>
                  <a:prstClr val="black"/>
                </a:solidFill>
                <a:effectLst/>
                <a:uLnTx/>
                <a:uFillTx/>
                <a:latin typeface="Arial"/>
                <a:ea typeface="+mn-ea"/>
                <a:cs typeface="+mn-cs"/>
              </a:rPr>
              <a:t> to &lt;10</a:t>
            </a:r>
            <a:r>
              <a:rPr kumimoji="0" lang="en-US" sz="2400" b="1" i="0" u="none" strike="noStrike" kern="1200" cap="none" spc="0" normalizeH="0" baseline="30000" noProof="0" dirty="0">
                <a:ln>
                  <a:noFill/>
                </a:ln>
                <a:solidFill>
                  <a:prstClr val="black"/>
                </a:solidFill>
                <a:effectLst/>
                <a:uLnTx/>
                <a:uFillTx/>
                <a:latin typeface="Arial"/>
                <a:ea typeface="+mn-ea"/>
                <a:cs typeface="+mn-cs"/>
              </a:rPr>
              <a:t>-5 </a:t>
            </a:r>
            <a:r>
              <a:rPr kumimoji="0" lang="en-US" sz="2400" b="1" i="0" u="none" strike="noStrike" kern="1200" cap="none" spc="0" normalizeH="0" baseline="0" noProof="0" dirty="0">
                <a:ln>
                  <a:noFill/>
                </a:ln>
                <a:solidFill>
                  <a:prstClr val="black"/>
                </a:solidFill>
                <a:effectLst/>
                <a:uLnTx/>
                <a:uFillTx/>
                <a:latin typeface="Arial"/>
                <a:ea typeface="+mn-ea"/>
                <a:cs typeface="+mn-cs"/>
              </a:rPr>
              <a:t>(n=17)</a:t>
            </a:r>
            <a:endParaRPr kumimoji="0" lang="en-US" sz="2400" b="1" i="0" u="none" strike="noStrike" kern="1200" cap="none" spc="0" normalizeH="0" baseline="30000" noProof="0" dirty="0">
              <a:ln>
                <a:noFill/>
              </a:ln>
              <a:solidFill>
                <a:prstClr val="black"/>
              </a:solidFill>
              <a:effectLst/>
              <a:uLnTx/>
              <a:uFillTx/>
              <a:latin typeface="Arial"/>
              <a:ea typeface="+mn-ea"/>
              <a:cs typeface="+mn-cs"/>
            </a:endParaRPr>
          </a:p>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altLang="en-US" sz="2400" b="1" i="0" u="none" strike="noStrike" kern="0" cap="none" spc="0" normalizeH="0" baseline="0" noProof="0" dirty="0">
              <a:ln>
                <a:noFill/>
              </a:ln>
              <a:solidFill>
                <a:prstClr val="black"/>
              </a:solidFill>
              <a:effectLst/>
              <a:highlight>
                <a:srgbClr val="5CD462"/>
              </a:highlight>
              <a:uLnTx/>
              <a:uFillTx/>
              <a:latin typeface="Arial"/>
              <a:ea typeface="ＭＳ Ｐゴシック" panose="020B0600070205080204" pitchFamily="34" charset="-128"/>
              <a:cs typeface="+mn-cs"/>
            </a:endParaRPr>
          </a:p>
        </p:txBody>
      </p:sp>
      <p:sp>
        <p:nvSpPr>
          <p:cNvPr id="38" name="Content Placeholder 2">
            <a:extLst>
              <a:ext uri="{FF2B5EF4-FFF2-40B4-BE49-F238E27FC236}">
                <a16:creationId xmlns:a16="http://schemas.microsoft.com/office/drawing/2014/main" id="{3BFC1CCE-7B2B-6F43-8F61-BAFED97FCC91}"/>
              </a:ext>
            </a:extLst>
          </p:cNvPr>
          <p:cNvSpPr txBox="1">
            <a:spLocks/>
          </p:cNvSpPr>
          <p:nvPr/>
        </p:nvSpPr>
        <p:spPr bwMode="auto">
          <a:xfrm>
            <a:off x="2756932" y="4498992"/>
            <a:ext cx="4017426" cy="350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0921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n-ea"/>
                <a:cs typeface="+mn-cs"/>
              </a:rPr>
              <a:t>≥10</a:t>
            </a:r>
            <a:r>
              <a:rPr kumimoji="0" lang="en-US" sz="2400" b="1" i="0" u="none" strike="noStrike" kern="1200" cap="none" spc="0" normalizeH="0" baseline="30000" noProof="0" dirty="0">
                <a:ln>
                  <a:noFill/>
                </a:ln>
                <a:solidFill>
                  <a:prstClr val="black"/>
                </a:solidFill>
                <a:effectLst/>
                <a:uLnTx/>
                <a:uFillTx/>
                <a:latin typeface="Arial"/>
                <a:ea typeface="+mn-ea"/>
                <a:cs typeface="+mn-cs"/>
              </a:rPr>
              <a:t>-5</a:t>
            </a:r>
            <a:r>
              <a:rPr kumimoji="0" lang="en-US" sz="2400" b="1" i="0" u="none" strike="noStrike" kern="1200" cap="none" spc="0" normalizeH="0" baseline="0" noProof="0" dirty="0">
                <a:ln>
                  <a:noFill/>
                </a:ln>
                <a:solidFill>
                  <a:prstClr val="black"/>
                </a:solidFill>
                <a:effectLst/>
                <a:uLnTx/>
                <a:uFillTx/>
                <a:latin typeface="Arial"/>
                <a:ea typeface="+mn-ea"/>
                <a:cs typeface="+mn-cs"/>
              </a:rPr>
              <a:t> to &lt;10</a:t>
            </a:r>
            <a:r>
              <a:rPr kumimoji="0" lang="en-US" sz="2400" b="1" i="0" u="none" strike="noStrike" kern="1200" cap="none" spc="0" normalizeH="0" baseline="30000" noProof="0" dirty="0">
                <a:ln>
                  <a:noFill/>
                </a:ln>
                <a:solidFill>
                  <a:prstClr val="black"/>
                </a:solidFill>
                <a:effectLst/>
                <a:uLnTx/>
                <a:uFillTx/>
                <a:latin typeface="Arial"/>
                <a:ea typeface="+mn-ea"/>
                <a:cs typeface="+mn-cs"/>
              </a:rPr>
              <a:t>-4 </a:t>
            </a:r>
            <a:r>
              <a:rPr kumimoji="0" lang="en-US" sz="2400" b="1" i="0" u="none" strike="noStrike" kern="1200" cap="none" spc="0" normalizeH="0" baseline="0" noProof="0" dirty="0">
                <a:ln>
                  <a:noFill/>
                </a:ln>
                <a:solidFill>
                  <a:prstClr val="black"/>
                </a:solidFill>
                <a:effectLst/>
                <a:uLnTx/>
                <a:uFillTx/>
                <a:latin typeface="Arial"/>
                <a:ea typeface="+mn-ea"/>
                <a:cs typeface="+mn-cs"/>
              </a:rPr>
              <a:t>(n=14)</a:t>
            </a:r>
          </a:p>
        </p:txBody>
      </p:sp>
      <p:sp>
        <p:nvSpPr>
          <p:cNvPr id="42" name="Content Placeholder 2">
            <a:extLst>
              <a:ext uri="{FF2B5EF4-FFF2-40B4-BE49-F238E27FC236}">
                <a16:creationId xmlns:a16="http://schemas.microsoft.com/office/drawing/2014/main" id="{1E6FFB12-29FE-1894-D4E6-70FC1AD02AD7}"/>
              </a:ext>
            </a:extLst>
          </p:cNvPr>
          <p:cNvSpPr txBox="1">
            <a:spLocks/>
          </p:cNvSpPr>
          <p:nvPr/>
        </p:nvSpPr>
        <p:spPr bwMode="auto">
          <a:xfrm>
            <a:off x="2756932" y="5825298"/>
            <a:ext cx="2650376" cy="350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0921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a:ea typeface="+mn-ea"/>
                <a:cs typeface="+mn-cs"/>
              </a:rPr>
              <a:t>≥10</a:t>
            </a:r>
            <a:r>
              <a:rPr kumimoji="0" lang="en-US" sz="2400" b="1" i="0" u="none" strike="noStrike" kern="1200" cap="none" spc="0" normalizeH="0" baseline="30000" noProof="0" dirty="0">
                <a:ln>
                  <a:noFill/>
                </a:ln>
                <a:solidFill>
                  <a:prstClr val="black"/>
                </a:solidFill>
                <a:effectLst/>
                <a:uLnTx/>
                <a:uFillTx/>
                <a:latin typeface="Arial"/>
                <a:ea typeface="+mn-ea"/>
                <a:cs typeface="+mn-cs"/>
              </a:rPr>
              <a:t>-4 </a:t>
            </a:r>
            <a:r>
              <a:rPr kumimoji="0" lang="en-US" sz="2400" b="1" i="0" u="none" strike="noStrike" kern="1200" cap="none" spc="0" normalizeH="0" baseline="0" noProof="0" dirty="0">
                <a:ln>
                  <a:noFill/>
                </a:ln>
                <a:solidFill>
                  <a:prstClr val="black"/>
                </a:solidFill>
                <a:effectLst/>
                <a:uLnTx/>
                <a:uFillTx/>
                <a:latin typeface="Arial"/>
                <a:ea typeface="+mn-ea"/>
                <a:cs typeface="+mn-cs"/>
              </a:rPr>
              <a:t>(n=15)</a:t>
            </a:r>
          </a:p>
        </p:txBody>
      </p:sp>
      <p:sp>
        <p:nvSpPr>
          <p:cNvPr id="43" name="Left Bracket 42">
            <a:extLst>
              <a:ext uri="{FF2B5EF4-FFF2-40B4-BE49-F238E27FC236}">
                <a16:creationId xmlns:a16="http://schemas.microsoft.com/office/drawing/2014/main" id="{5457C095-0A9C-F365-6A6E-8DFF3C5EF9F0}"/>
              </a:ext>
            </a:extLst>
          </p:cNvPr>
          <p:cNvSpPr/>
          <p:nvPr/>
        </p:nvSpPr>
        <p:spPr bwMode="auto">
          <a:xfrm>
            <a:off x="2682469" y="2060603"/>
            <a:ext cx="113358" cy="4267190"/>
          </a:xfrm>
          <a:prstGeom prst="leftBracket">
            <a:avLst/>
          </a:prstGeom>
          <a:noFill/>
          <a:ln w="539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5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cxnSp>
        <p:nvCxnSpPr>
          <p:cNvPr id="47" name="Straight Arrow Connector 46">
            <a:extLst>
              <a:ext uri="{FF2B5EF4-FFF2-40B4-BE49-F238E27FC236}">
                <a16:creationId xmlns:a16="http://schemas.microsoft.com/office/drawing/2014/main" id="{0E2E7F9C-AB28-9746-EF0A-476307190B8B}"/>
              </a:ext>
            </a:extLst>
          </p:cNvPr>
          <p:cNvCxnSpPr>
            <a:cxnSpLocks/>
          </p:cNvCxnSpPr>
          <p:nvPr/>
        </p:nvCxnSpPr>
        <p:spPr bwMode="auto">
          <a:xfrm>
            <a:off x="5407308" y="2328017"/>
            <a:ext cx="1979320" cy="0"/>
          </a:xfrm>
          <a:prstGeom prst="straightConnector1">
            <a:avLst/>
          </a:prstGeom>
          <a:solidFill>
            <a:schemeClr val="accent1"/>
          </a:solidFill>
          <a:ln w="63500" cap="flat" cmpd="sng" algn="ctr">
            <a:solidFill>
              <a:schemeClr val="tx1"/>
            </a:solidFill>
            <a:prstDash val="solid"/>
            <a:round/>
            <a:headEnd type="none" w="med" len="med"/>
            <a:tailEnd type="triangle" w="lg" len="lg"/>
          </a:ln>
          <a:effectLst/>
        </p:spPr>
      </p:cxnSp>
      <p:cxnSp>
        <p:nvCxnSpPr>
          <p:cNvPr id="49" name="Straight Arrow Connector 48">
            <a:extLst>
              <a:ext uri="{FF2B5EF4-FFF2-40B4-BE49-F238E27FC236}">
                <a16:creationId xmlns:a16="http://schemas.microsoft.com/office/drawing/2014/main" id="{7D3C4D97-AECB-AABD-1EFE-6C3CAC866B62}"/>
              </a:ext>
            </a:extLst>
          </p:cNvPr>
          <p:cNvCxnSpPr>
            <a:cxnSpLocks/>
          </p:cNvCxnSpPr>
          <p:nvPr/>
        </p:nvCxnSpPr>
        <p:spPr bwMode="auto">
          <a:xfrm>
            <a:off x="5820550" y="3492205"/>
            <a:ext cx="1566081" cy="0"/>
          </a:xfrm>
          <a:prstGeom prst="straightConnector1">
            <a:avLst/>
          </a:prstGeom>
          <a:solidFill>
            <a:schemeClr val="accent1"/>
          </a:solidFill>
          <a:ln w="63500" cap="flat" cmpd="sng" algn="ctr">
            <a:solidFill>
              <a:schemeClr val="tx1"/>
            </a:solidFill>
            <a:prstDash val="solid"/>
            <a:round/>
            <a:headEnd type="none" w="med" len="med"/>
            <a:tailEnd type="triangle" w="lg" len="lg"/>
          </a:ln>
          <a:effectLst/>
        </p:spPr>
      </p:cxnSp>
      <p:cxnSp>
        <p:nvCxnSpPr>
          <p:cNvPr id="50" name="Straight Arrow Connector 49">
            <a:extLst>
              <a:ext uri="{FF2B5EF4-FFF2-40B4-BE49-F238E27FC236}">
                <a16:creationId xmlns:a16="http://schemas.microsoft.com/office/drawing/2014/main" id="{1CBBC6CC-3790-DE6A-2509-E910BDA3BDB1}"/>
              </a:ext>
            </a:extLst>
          </p:cNvPr>
          <p:cNvCxnSpPr>
            <a:cxnSpLocks/>
          </p:cNvCxnSpPr>
          <p:nvPr/>
        </p:nvCxnSpPr>
        <p:spPr bwMode="auto">
          <a:xfrm>
            <a:off x="5820549" y="4743697"/>
            <a:ext cx="1566081" cy="0"/>
          </a:xfrm>
          <a:prstGeom prst="straightConnector1">
            <a:avLst/>
          </a:prstGeom>
          <a:solidFill>
            <a:schemeClr val="accent1"/>
          </a:solidFill>
          <a:ln w="63500" cap="flat" cmpd="sng" algn="ctr">
            <a:solidFill>
              <a:schemeClr val="tx1"/>
            </a:solidFill>
            <a:prstDash val="solid"/>
            <a:round/>
            <a:headEnd type="none" w="med" len="med"/>
            <a:tailEnd type="triangle" w="lg" len="lg"/>
          </a:ln>
          <a:effectLst/>
        </p:spPr>
      </p:cxnSp>
      <p:cxnSp>
        <p:nvCxnSpPr>
          <p:cNvPr id="51" name="Straight Arrow Connector 50">
            <a:extLst>
              <a:ext uri="{FF2B5EF4-FFF2-40B4-BE49-F238E27FC236}">
                <a16:creationId xmlns:a16="http://schemas.microsoft.com/office/drawing/2014/main" id="{2BCCED13-3750-E616-A2E6-C2742F363542}"/>
              </a:ext>
            </a:extLst>
          </p:cNvPr>
          <p:cNvCxnSpPr>
            <a:cxnSpLocks/>
          </p:cNvCxnSpPr>
          <p:nvPr/>
        </p:nvCxnSpPr>
        <p:spPr bwMode="auto">
          <a:xfrm>
            <a:off x="4677172" y="5997118"/>
            <a:ext cx="2709457" cy="0"/>
          </a:xfrm>
          <a:prstGeom prst="straightConnector1">
            <a:avLst/>
          </a:prstGeom>
          <a:solidFill>
            <a:schemeClr val="accent1"/>
          </a:solidFill>
          <a:ln w="63500" cap="flat" cmpd="sng" algn="ctr">
            <a:solidFill>
              <a:schemeClr val="tx1"/>
            </a:solidFill>
            <a:prstDash val="solid"/>
            <a:round/>
            <a:headEnd type="none" w="med" len="med"/>
            <a:tailEnd type="triangle" w="lg" len="lg"/>
          </a:ln>
          <a:effectLst/>
        </p:spPr>
      </p:cxnSp>
      <p:sp>
        <p:nvSpPr>
          <p:cNvPr id="3" name="Oval 2">
            <a:extLst>
              <a:ext uri="{FF2B5EF4-FFF2-40B4-BE49-F238E27FC236}">
                <a16:creationId xmlns:a16="http://schemas.microsoft.com/office/drawing/2014/main" id="{6EA02231-6792-D019-B0A9-0C14D2C434A6}"/>
              </a:ext>
            </a:extLst>
          </p:cNvPr>
          <p:cNvSpPr/>
          <p:nvPr/>
        </p:nvSpPr>
        <p:spPr bwMode="auto">
          <a:xfrm>
            <a:off x="10720980" y="3424669"/>
            <a:ext cx="304800" cy="284852"/>
          </a:xfrm>
          <a:prstGeom prst="ellipse">
            <a:avLst/>
          </a:prstGeom>
          <a:solidFill>
            <a:srgbClr val="5CD46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5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
        <p:nvSpPr>
          <p:cNvPr id="4" name="Oval 3">
            <a:extLst>
              <a:ext uri="{FF2B5EF4-FFF2-40B4-BE49-F238E27FC236}">
                <a16:creationId xmlns:a16="http://schemas.microsoft.com/office/drawing/2014/main" id="{B1954FFD-5201-C660-59CB-0F8FD4671484}"/>
              </a:ext>
            </a:extLst>
          </p:cNvPr>
          <p:cNvSpPr/>
          <p:nvPr/>
        </p:nvSpPr>
        <p:spPr bwMode="auto">
          <a:xfrm>
            <a:off x="10720980" y="4004484"/>
            <a:ext cx="304800" cy="284852"/>
          </a:xfrm>
          <a:prstGeom prst="ellipse">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5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
        <p:nvSpPr>
          <p:cNvPr id="5" name="Content Placeholder 2">
            <a:extLst>
              <a:ext uri="{FF2B5EF4-FFF2-40B4-BE49-F238E27FC236}">
                <a16:creationId xmlns:a16="http://schemas.microsoft.com/office/drawing/2014/main" id="{78E5DEF9-90D7-35A0-B7FB-6CC9FDF97034}"/>
              </a:ext>
            </a:extLst>
          </p:cNvPr>
          <p:cNvSpPr txBox="1">
            <a:spLocks/>
          </p:cNvSpPr>
          <p:nvPr/>
        </p:nvSpPr>
        <p:spPr bwMode="auto">
          <a:xfrm>
            <a:off x="11025780" y="3346258"/>
            <a:ext cx="1530541" cy="350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a:ea typeface="+mn-ea"/>
                <a:cs typeface="+mn-cs"/>
              </a:rPr>
              <a:t>U-MRD6</a:t>
            </a:r>
            <a:endParaRPr kumimoji="0" lang="en-US" altLang="en-US" sz="20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endParaRPr>
          </a:p>
          <a:p>
            <a:pPr marL="334963" marR="0" lvl="0" indent="-334963"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endParaRPr kumimoji="0" lang="en-US" altLang="en-US" sz="2000" b="1" i="0" u="none" strike="noStrike" kern="0" cap="none" spc="0" normalizeH="0" baseline="0" noProof="0" dirty="0">
              <a:ln>
                <a:noFill/>
              </a:ln>
              <a:solidFill>
                <a:prstClr val="black"/>
              </a:solidFill>
              <a:effectLst/>
              <a:highlight>
                <a:srgbClr val="5CD462"/>
              </a:highlight>
              <a:uLnTx/>
              <a:uFillTx/>
              <a:latin typeface="Arial"/>
              <a:ea typeface="ＭＳ Ｐゴシック" panose="020B0600070205080204" pitchFamily="34" charset="-128"/>
              <a:cs typeface="+mn-cs"/>
            </a:endParaRPr>
          </a:p>
        </p:txBody>
      </p:sp>
      <p:sp>
        <p:nvSpPr>
          <p:cNvPr id="6" name="Content Placeholder 2">
            <a:extLst>
              <a:ext uri="{FF2B5EF4-FFF2-40B4-BE49-F238E27FC236}">
                <a16:creationId xmlns:a16="http://schemas.microsoft.com/office/drawing/2014/main" id="{EAA44C99-C7F2-C489-AF54-740E95CDD9FA}"/>
              </a:ext>
            </a:extLst>
          </p:cNvPr>
          <p:cNvSpPr txBox="1">
            <a:spLocks/>
          </p:cNvSpPr>
          <p:nvPr/>
        </p:nvSpPr>
        <p:spPr bwMode="auto">
          <a:xfrm>
            <a:off x="11025780" y="3923349"/>
            <a:ext cx="1530541" cy="350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a:ea typeface="+mn-ea"/>
                <a:cs typeface="+mn-cs"/>
              </a:rPr>
              <a:t>MRD6 +</a:t>
            </a:r>
            <a:endParaRPr kumimoji="0" lang="en-US" altLang="en-US" sz="20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endParaRPr>
          </a:p>
          <a:p>
            <a:pPr marL="334963" marR="0" lvl="0" indent="-334963"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endParaRPr kumimoji="0" lang="en-US" altLang="en-US" sz="2000" b="1" i="0" u="none" strike="noStrike" kern="0" cap="none" spc="0" normalizeH="0" baseline="0" noProof="0" dirty="0">
              <a:ln>
                <a:noFill/>
              </a:ln>
              <a:solidFill>
                <a:prstClr val="black"/>
              </a:solidFill>
              <a:effectLst/>
              <a:highlight>
                <a:srgbClr val="5CD462"/>
              </a:highlight>
              <a:uLnTx/>
              <a:uFillTx/>
              <a:latin typeface="Arial"/>
              <a:ea typeface="ＭＳ Ｐゴシック" panose="020B0600070205080204" pitchFamily="34" charset="-128"/>
              <a:cs typeface="+mn-cs"/>
            </a:endParaRPr>
          </a:p>
        </p:txBody>
      </p:sp>
      <p:graphicFrame>
        <p:nvGraphicFramePr>
          <p:cNvPr id="9" name="Chart 8">
            <a:extLst>
              <a:ext uri="{FF2B5EF4-FFF2-40B4-BE49-F238E27FC236}">
                <a16:creationId xmlns:a16="http://schemas.microsoft.com/office/drawing/2014/main" id="{3FE1A9C3-2642-6468-F412-A62AACB88703}"/>
              </a:ext>
            </a:extLst>
          </p:cNvPr>
          <p:cNvGraphicFramePr/>
          <p:nvPr/>
        </p:nvGraphicFramePr>
        <p:xfrm>
          <a:off x="9023128" y="2841192"/>
          <a:ext cx="1371600" cy="13716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 name="Chart 1">
            <a:extLst>
              <a:ext uri="{FF2B5EF4-FFF2-40B4-BE49-F238E27FC236}">
                <a16:creationId xmlns:a16="http://schemas.microsoft.com/office/drawing/2014/main" id="{97213C83-5EDF-9956-FC71-D34C37D5EB9F}"/>
              </a:ext>
            </a:extLst>
          </p:cNvPr>
          <p:cNvGraphicFramePr/>
          <p:nvPr/>
        </p:nvGraphicFramePr>
        <p:xfrm>
          <a:off x="9023128" y="4044912"/>
          <a:ext cx="1371600" cy="13716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0" name="Chart 9">
            <a:extLst>
              <a:ext uri="{FF2B5EF4-FFF2-40B4-BE49-F238E27FC236}">
                <a16:creationId xmlns:a16="http://schemas.microsoft.com/office/drawing/2014/main" id="{4D4AABB7-3A6A-1EF5-E45E-2A83D398BB1B}"/>
              </a:ext>
            </a:extLst>
          </p:cNvPr>
          <p:cNvGraphicFramePr/>
          <p:nvPr/>
        </p:nvGraphicFramePr>
        <p:xfrm>
          <a:off x="9023128" y="5308058"/>
          <a:ext cx="1371600" cy="13716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1" name="Chart 10">
            <a:extLst>
              <a:ext uri="{FF2B5EF4-FFF2-40B4-BE49-F238E27FC236}">
                <a16:creationId xmlns:a16="http://schemas.microsoft.com/office/drawing/2014/main" id="{D29B23E7-6B17-7F2E-B55E-3C1F65474D20}"/>
              </a:ext>
            </a:extLst>
          </p:cNvPr>
          <p:cNvGraphicFramePr/>
          <p:nvPr/>
        </p:nvGraphicFramePr>
        <p:xfrm>
          <a:off x="9023128" y="2841192"/>
          <a:ext cx="1371600" cy="1371600"/>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6" name="Chart 15">
            <a:extLst>
              <a:ext uri="{FF2B5EF4-FFF2-40B4-BE49-F238E27FC236}">
                <a16:creationId xmlns:a16="http://schemas.microsoft.com/office/drawing/2014/main" id="{8774CD4E-4CD5-9CE1-8ECC-C452D2E40B4E}"/>
              </a:ext>
            </a:extLst>
          </p:cNvPr>
          <p:cNvGraphicFramePr/>
          <p:nvPr/>
        </p:nvGraphicFramePr>
        <p:xfrm>
          <a:off x="9023128" y="1612995"/>
          <a:ext cx="1371600" cy="1371600"/>
        </p:xfrm>
        <a:graphic>
          <a:graphicData uri="http://schemas.openxmlformats.org/drawingml/2006/chart">
            <c:chart xmlns:c="http://schemas.openxmlformats.org/drawingml/2006/chart" xmlns:r="http://schemas.openxmlformats.org/officeDocument/2006/relationships" r:id="rId11"/>
          </a:graphicData>
        </a:graphic>
      </p:graphicFrame>
      <p:sp>
        <p:nvSpPr>
          <p:cNvPr id="17" name="Content Placeholder 2">
            <a:extLst>
              <a:ext uri="{FF2B5EF4-FFF2-40B4-BE49-F238E27FC236}">
                <a16:creationId xmlns:a16="http://schemas.microsoft.com/office/drawing/2014/main" id="{D3B01791-1832-7533-2095-7A22FB1E8E5D}"/>
              </a:ext>
            </a:extLst>
          </p:cNvPr>
          <p:cNvSpPr txBox="1">
            <a:spLocks/>
          </p:cNvSpPr>
          <p:nvPr/>
        </p:nvSpPr>
        <p:spPr bwMode="auto">
          <a:xfrm>
            <a:off x="9320458" y="2401601"/>
            <a:ext cx="892791"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rm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28/31</a:t>
            </a:r>
          </a:p>
        </p:txBody>
      </p:sp>
      <p:sp>
        <p:nvSpPr>
          <p:cNvPr id="18" name="Content Placeholder 2">
            <a:extLst>
              <a:ext uri="{FF2B5EF4-FFF2-40B4-BE49-F238E27FC236}">
                <a16:creationId xmlns:a16="http://schemas.microsoft.com/office/drawing/2014/main" id="{46D2F935-A825-3FC1-FA3A-B5D4C5502B9C}"/>
              </a:ext>
            </a:extLst>
          </p:cNvPr>
          <p:cNvSpPr txBox="1">
            <a:spLocks/>
          </p:cNvSpPr>
          <p:nvPr/>
        </p:nvSpPr>
        <p:spPr bwMode="auto">
          <a:xfrm>
            <a:off x="9377912" y="3664747"/>
            <a:ext cx="892791"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rm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13/17</a:t>
            </a:r>
          </a:p>
        </p:txBody>
      </p:sp>
      <p:sp>
        <p:nvSpPr>
          <p:cNvPr id="19" name="Content Placeholder 2">
            <a:extLst>
              <a:ext uri="{FF2B5EF4-FFF2-40B4-BE49-F238E27FC236}">
                <a16:creationId xmlns:a16="http://schemas.microsoft.com/office/drawing/2014/main" id="{A71442C9-047C-45A9-C30B-4B3E06498B38}"/>
              </a:ext>
            </a:extLst>
          </p:cNvPr>
          <p:cNvSpPr txBox="1">
            <a:spLocks/>
          </p:cNvSpPr>
          <p:nvPr/>
        </p:nvSpPr>
        <p:spPr bwMode="auto">
          <a:xfrm>
            <a:off x="9500332" y="4746922"/>
            <a:ext cx="723933"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rm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10/14</a:t>
            </a:r>
          </a:p>
        </p:txBody>
      </p:sp>
      <p:sp>
        <p:nvSpPr>
          <p:cNvPr id="21" name="Content Placeholder 2">
            <a:extLst>
              <a:ext uri="{FF2B5EF4-FFF2-40B4-BE49-F238E27FC236}">
                <a16:creationId xmlns:a16="http://schemas.microsoft.com/office/drawing/2014/main" id="{223ED957-CDEA-DECC-3492-754AA6431E25}"/>
              </a:ext>
            </a:extLst>
          </p:cNvPr>
          <p:cNvSpPr txBox="1">
            <a:spLocks/>
          </p:cNvSpPr>
          <p:nvPr/>
        </p:nvSpPr>
        <p:spPr bwMode="auto">
          <a:xfrm>
            <a:off x="9167100" y="4353608"/>
            <a:ext cx="599753"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4/14</a:t>
            </a:r>
          </a:p>
        </p:txBody>
      </p:sp>
      <p:sp>
        <p:nvSpPr>
          <p:cNvPr id="22" name="Content Placeholder 2">
            <a:extLst>
              <a:ext uri="{FF2B5EF4-FFF2-40B4-BE49-F238E27FC236}">
                <a16:creationId xmlns:a16="http://schemas.microsoft.com/office/drawing/2014/main" id="{B30C87EF-855B-28E5-5F0F-7A796305BEE7}"/>
              </a:ext>
            </a:extLst>
          </p:cNvPr>
          <p:cNvSpPr txBox="1">
            <a:spLocks/>
          </p:cNvSpPr>
          <p:nvPr/>
        </p:nvSpPr>
        <p:spPr bwMode="auto">
          <a:xfrm>
            <a:off x="9685104" y="5672675"/>
            <a:ext cx="606882"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6/15</a:t>
            </a:r>
          </a:p>
        </p:txBody>
      </p:sp>
      <p:sp>
        <p:nvSpPr>
          <p:cNvPr id="24" name="Content Placeholder 2">
            <a:extLst>
              <a:ext uri="{FF2B5EF4-FFF2-40B4-BE49-F238E27FC236}">
                <a16:creationId xmlns:a16="http://schemas.microsoft.com/office/drawing/2014/main" id="{0A070195-98F5-5F5B-72D5-027C68B22A69}"/>
              </a:ext>
            </a:extLst>
          </p:cNvPr>
          <p:cNvSpPr txBox="1">
            <a:spLocks/>
          </p:cNvSpPr>
          <p:nvPr/>
        </p:nvSpPr>
        <p:spPr bwMode="auto">
          <a:xfrm>
            <a:off x="9267902" y="6083431"/>
            <a:ext cx="606882"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9/15</a:t>
            </a:r>
          </a:p>
        </p:txBody>
      </p:sp>
      <p:sp>
        <p:nvSpPr>
          <p:cNvPr id="25" name="Content Placeholder 2">
            <a:extLst>
              <a:ext uri="{FF2B5EF4-FFF2-40B4-BE49-F238E27FC236}">
                <a16:creationId xmlns:a16="http://schemas.microsoft.com/office/drawing/2014/main" id="{D02BEB84-B6C7-85DC-F5B3-46C5C6E6099E}"/>
              </a:ext>
            </a:extLst>
          </p:cNvPr>
          <p:cNvSpPr txBox="1">
            <a:spLocks/>
          </p:cNvSpPr>
          <p:nvPr/>
        </p:nvSpPr>
        <p:spPr bwMode="auto">
          <a:xfrm>
            <a:off x="9320458" y="1700856"/>
            <a:ext cx="609600"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rm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3/31</a:t>
            </a:r>
          </a:p>
        </p:txBody>
      </p:sp>
      <p:sp>
        <p:nvSpPr>
          <p:cNvPr id="26" name="Content Placeholder 2">
            <a:extLst>
              <a:ext uri="{FF2B5EF4-FFF2-40B4-BE49-F238E27FC236}">
                <a16:creationId xmlns:a16="http://schemas.microsoft.com/office/drawing/2014/main" id="{99A774C9-369F-223A-9B8D-A2B6F1720125}"/>
              </a:ext>
            </a:extLst>
          </p:cNvPr>
          <p:cNvSpPr txBox="1">
            <a:spLocks/>
          </p:cNvSpPr>
          <p:nvPr/>
        </p:nvSpPr>
        <p:spPr bwMode="auto">
          <a:xfrm>
            <a:off x="9239731" y="2964799"/>
            <a:ext cx="609600" cy="362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t" anchorCtr="0" compatLnSpc="1">
            <a:prstTxWarp prst="textNoShape">
              <a:avLst/>
            </a:prstTxWarp>
            <a:normAutofit/>
          </a:bodyPr>
          <a:lstStyle>
            <a:lvl1pPr marL="334963" indent="-334963" algn="l" rtl="0" eaLnBrk="0" fontAlgn="base" hangingPunct="0">
              <a:spcBef>
                <a:spcPct val="20000"/>
              </a:spcBef>
              <a:spcAft>
                <a:spcPct val="0"/>
              </a:spcAft>
              <a:buChar char="•"/>
              <a:defRPr sz="3200" b="1">
                <a:solidFill>
                  <a:schemeClr val="tx1"/>
                </a:solidFill>
                <a:latin typeface="+mn-lt"/>
                <a:ea typeface="+mn-ea"/>
                <a:cs typeface="+mn-cs"/>
              </a:defRPr>
            </a:lvl1pPr>
            <a:lvl2pPr marL="733425" indent="-279400" algn="l" rtl="0" eaLnBrk="0" fontAlgn="base" hangingPunct="0">
              <a:spcBef>
                <a:spcPct val="20000"/>
              </a:spcBef>
              <a:spcAft>
                <a:spcPct val="0"/>
              </a:spcAft>
              <a:buChar char="–"/>
              <a:defRPr sz="2800" b="1">
                <a:solidFill>
                  <a:schemeClr val="tx1"/>
                </a:solidFill>
                <a:latin typeface="+mn-lt"/>
              </a:defRPr>
            </a:lvl2pPr>
            <a:lvl3pPr marL="1131888" indent="-222250" algn="l" rtl="0" eaLnBrk="0" fontAlgn="base" hangingPunct="0">
              <a:spcBef>
                <a:spcPct val="20000"/>
              </a:spcBef>
              <a:spcAft>
                <a:spcPct val="0"/>
              </a:spcAft>
              <a:buChar char="•"/>
              <a:defRPr sz="2400" b="1">
                <a:solidFill>
                  <a:schemeClr val="tx1"/>
                </a:solidFill>
                <a:latin typeface="+mn-lt"/>
              </a:defRPr>
            </a:lvl3pPr>
            <a:lvl4pPr marL="1585913" indent="-222250" algn="l" rtl="0" eaLnBrk="0" fontAlgn="base" hangingPunct="0">
              <a:spcBef>
                <a:spcPct val="20000"/>
              </a:spcBef>
              <a:spcAft>
                <a:spcPct val="0"/>
              </a:spcAft>
              <a:buChar char="–"/>
              <a:defRPr sz="2000" b="1">
                <a:solidFill>
                  <a:schemeClr val="tx1"/>
                </a:solidFill>
                <a:latin typeface="+mn-lt"/>
              </a:defRPr>
            </a:lvl4pPr>
            <a:lvl5pPr marL="2041525" indent="-222250" algn="l" rtl="0" eaLnBrk="0" fontAlgn="base" hangingPunct="0">
              <a:spcBef>
                <a:spcPct val="20000"/>
              </a:spcBef>
              <a:spcAft>
                <a:spcPct val="0"/>
              </a:spcAft>
              <a:buChar char="»"/>
              <a:defRPr sz="2000" b="1">
                <a:solidFill>
                  <a:schemeClr val="tx1"/>
                </a:solidFill>
                <a:latin typeface="+mn-lt"/>
              </a:defRPr>
            </a:lvl5pPr>
            <a:lvl6pPr marL="2500309" indent="-227313" algn="l" rtl="0" eaLnBrk="0" fontAlgn="base" hangingPunct="0">
              <a:spcBef>
                <a:spcPct val="20000"/>
              </a:spcBef>
              <a:spcAft>
                <a:spcPct val="0"/>
              </a:spcAft>
              <a:buChar char="»"/>
              <a:defRPr sz="2000" b="1">
                <a:solidFill>
                  <a:schemeClr val="tx1"/>
                </a:solidFill>
                <a:latin typeface="+mn-lt"/>
              </a:defRPr>
            </a:lvl6pPr>
            <a:lvl7pPr marL="2954889" indent="-227313" algn="l" rtl="0" eaLnBrk="0" fontAlgn="base" hangingPunct="0">
              <a:spcBef>
                <a:spcPct val="20000"/>
              </a:spcBef>
              <a:spcAft>
                <a:spcPct val="0"/>
              </a:spcAft>
              <a:buChar char="»"/>
              <a:defRPr sz="2000" b="1">
                <a:solidFill>
                  <a:schemeClr val="tx1"/>
                </a:solidFill>
                <a:latin typeface="+mn-lt"/>
              </a:defRPr>
            </a:lvl7pPr>
            <a:lvl8pPr marL="3409503" indent="-227313" algn="l" rtl="0" eaLnBrk="0" fontAlgn="base" hangingPunct="0">
              <a:spcBef>
                <a:spcPct val="20000"/>
              </a:spcBef>
              <a:spcAft>
                <a:spcPct val="0"/>
              </a:spcAft>
              <a:buChar char="»"/>
              <a:defRPr sz="2000" b="1">
                <a:solidFill>
                  <a:schemeClr val="tx1"/>
                </a:solidFill>
                <a:latin typeface="+mn-lt"/>
              </a:defRPr>
            </a:lvl8pPr>
            <a:lvl9pPr marL="3864061" indent="-227313" algn="l" rtl="0" eaLnBrk="0" fontAlgn="base" hangingPunct="0">
              <a:spcBef>
                <a:spcPct val="20000"/>
              </a:spcBef>
              <a:spcAft>
                <a:spcPct val="0"/>
              </a:spcAft>
              <a:buChar char="»"/>
              <a:defRPr sz="2000" b="1">
                <a:solidFill>
                  <a:schemeClr val="tx1"/>
                </a:solidFill>
                <a:latin typeface="+mn-lt"/>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1600" b="1" i="0" u="none" strike="noStrike" kern="0" cap="none" spc="0" normalizeH="0" baseline="0" noProof="0" dirty="0">
                <a:ln>
                  <a:noFill/>
                </a:ln>
                <a:solidFill>
                  <a:prstClr val="black"/>
                </a:solidFill>
                <a:effectLst/>
                <a:uLnTx/>
                <a:uFillTx/>
                <a:latin typeface="Arial"/>
                <a:ea typeface="ＭＳ Ｐゴシック" panose="020B0600070205080204" pitchFamily="34" charset="-128"/>
                <a:cs typeface="+mn-cs"/>
              </a:rPr>
              <a:t>4/17</a:t>
            </a:r>
          </a:p>
        </p:txBody>
      </p:sp>
      <p:sp>
        <p:nvSpPr>
          <p:cNvPr id="31" name="TextBox 30">
            <a:extLst>
              <a:ext uri="{FF2B5EF4-FFF2-40B4-BE49-F238E27FC236}">
                <a16:creationId xmlns:a16="http://schemas.microsoft.com/office/drawing/2014/main" id="{A45FA714-A5A5-753F-C689-78D9A5455336}"/>
              </a:ext>
            </a:extLst>
          </p:cNvPr>
          <p:cNvSpPr txBox="1"/>
          <p:nvPr/>
        </p:nvSpPr>
        <p:spPr>
          <a:xfrm>
            <a:off x="9023128" y="6523716"/>
            <a:ext cx="3042564"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Jain N et al. ASH 2025;Abstract 680</a:t>
            </a:r>
          </a:p>
        </p:txBody>
      </p:sp>
      <p:sp>
        <p:nvSpPr>
          <p:cNvPr id="7" name="TextBox 6">
            <a:extLst>
              <a:ext uri="{FF2B5EF4-FFF2-40B4-BE49-F238E27FC236}">
                <a16:creationId xmlns:a16="http://schemas.microsoft.com/office/drawing/2014/main" id="{EC848461-8573-DE17-984B-2419E5DC7B62}"/>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39196675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737944-6424-021F-AEC3-84B75BAD8E76}"/>
              </a:ext>
            </a:extLst>
          </p:cNvPr>
          <p:cNvSpPr txBox="1">
            <a:spLocks/>
          </p:cNvSpPr>
          <p:nvPr/>
        </p:nvSpPr>
        <p:spPr bwMode="auto">
          <a:xfrm>
            <a:off x="0" y="76200"/>
            <a:ext cx="12192000" cy="101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49" tIns="45474" rIns="90949" bIns="45474"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latin typeface="+mj-lt"/>
                <a:ea typeface="+mj-ea"/>
                <a:cs typeface="+mj-cs"/>
              </a:defRPr>
            </a:lvl1pPr>
            <a:lvl2pPr algn="ctr" rtl="0" eaLnBrk="0" fontAlgn="base" hangingPunct="0">
              <a:spcBef>
                <a:spcPct val="0"/>
              </a:spcBef>
              <a:spcAft>
                <a:spcPct val="0"/>
              </a:spcAft>
              <a:defRPr sz="3600" b="1">
                <a:solidFill>
                  <a:schemeClr val="tx2"/>
                </a:solidFill>
                <a:latin typeface="Arial" charset="0"/>
              </a:defRPr>
            </a:lvl2pPr>
            <a:lvl3pPr algn="ctr" rtl="0" eaLnBrk="0" fontAlgn="base" hangingPunct="0">
              <a:spcBef>
                <a:spcPct val="0"/>
              </a:spcBef>
              <a:spcAft>
                <a:spcPct val="0"/>
              </a:spcAft>
              <a:defRPr sz="3600" b="1">
                <a:solidFill>
                  <a:schemeClr val="tx2"/>
                </a:solidFill>
                <a:latin typeface="Arial" charset="0"/>
              </a:defRPr>
            </a:lvl3pPr>
            <a:lvl4pPr algn="ctr" rtl="0" eaLnBrk="0" fontAlgn="base" hangingPunct="0">
              <a:spcBef>
                <a:spcPct val="0"/>
              </a:spcBef>
              <a:spcAft>
                <a:spcPct val="0"/>
              </a:spcAft>
              <a:defRPr sz="3600" b="1">
                <a:solidFill>
                  <a:schemeClr val="tx2"/>
                </a:solidFill>
                <a:latin typeface="Arial" charset="0"/>
              </a:defRPr>
            </a:lvl4pPr>
            <a:lvl5pPr algn="ctr" rtl="0" eaLnBrk="0" fontAlgn="base" hangingPunct="0">
              <a:spcBef>
                <a:spcPct val="0"/>
              </a:spcBef>
              <a:spcAft>
                <a:spcPct val="0"/>
              </a:spcAft>
              <a:defRPr sz="3600" b="1">
                <a:solidFill>
                  <a:schemeClr val="tx2"/>
                </a:solidFill>
                <a:latin typeface="Arial" charset="0"/>
              </a:defRPr>
            </a:lvl5pPr>
            <a:lvl6pPr marL="454703" algn="ctr" rtl="0" eaLnBrk="0" fontAlgn="base" hangingPunct="0">
              <a:spcBef>
                <a:spcPct val="0"/>
              </a:spcBef>
              <a:spcAft>
                <a:spcPct val="0"/>
              </a:spcAft>
              <a:defRPr sz="3600" b="1">
                <a:solidFill>
                  <a:schemeClr val="tx2"/>
                </a:solidFill>
                <a:latin typeface="Arial" charset="0"/>
              </a:defRPr>
            </a:lvl6pPr>
            <a:lvl7pPr marL="909214" algn="ctr" rtl="0" eaLnBrk="0" fontAlgn="base" hangingPunct="0">
              <a:spcBef>
                <a:spcPct val="0"/>
              </a:spcBef>
              <a:spcAft>
                <a:spcPct val="0"/>
              </a:spcAft>
              <a:defRPr sz="3600" b="1">
                <a:solidFill>
                  <a:schemeClr val="tx2"/>
                </a:solidFill>
                <a:latin typeface="Arial" charset="0"/>
              </a:defRPr>
            </a:lvl7pPr>
            <a:lvl8pPr marL="1363805" algn="ctr" rtl="0" eaLnBrk="0" fontAlgn="base" hangingPunct="0">
              <a:spcBef>
                <a:spcPct val="0"/>
              </a:spcBef>
              <a:spcAft>
                <a:spcPct val="0"/>
              </a:spcAft>
              <a:defRPr sz="3600" b="1">
                <a:solidFill>
                  <a:schemeClr val="tx2"/>
                </a:solidFill>
                <a:latin typeface="Arial" charset="0"/>
              </a:defRPr>
            </a:lvl8pPr>
            <a:lvl9pPr marL="1818403" algn="ctr" rtl="0" eaLnBrk="0" fontAlgn="base" hangingPunct="0">
              <a:spcBef>
                <a:spcPct val="0"/>
              </a:spcBef>
              <a:spcAft>
                <a:spcPct val="0"/>
              </a:spcAft>
              <a:defRPr sz="3600" b="1">
                <a:solidFill>
                  <a:schemeClr val="tx2"/>
                </a:solidFill>
                <a:latin typeface="Arial" charset="0"/>
              </a:defRPr>
            </a:lvl9pPr>
          </a:lstStyle>
          <a:p>
            <a:pPr marL="109538"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prstClr val="black"/>
                </a:solidFill>
                <a:effectLst/>
                <a:uLnTx/>
                <a:uFillTx/>
                <a:latin typeface="Arial"/>
                <a:ea typeface="+mj-ea"/>
                <a:cs typeface="ＭＳ Ｐゴシック" charset="0"/>
              </a:rPr>
              <a:t>PVO Trial: Adverse Events</a:t>
            </a:r>
          </a:p>
        </p:txBody>
      </p:sp>
      <p:sp>
        <p:nvSpPr>
          <p:cNvPr id="32771" name="Content Placeholder 2"/>
          <p:cNvSpPr>
            <a:spLocks noGrp="1"/>
          </p:cNvSpPr>
          <p:nvPr>
            <p:ph idx="1"/>
          </p:nvPr>
        </p:nvSpPr>
        <p:spPr>
          <a:xfrm>
            <a:off x="473642" y="1600200"/>
            <a:ext cx="11565957" cy="4973538"/>
          </a:xfrm>
        </p:spPr>
        <p:txBody>
          <a:bodyPr>
            <a:normAutofit/>
          </a:bodyPr>
          <a:lstStyle/>
          <a:p>
            <a:pPr>
              <a:buFont typeface="Arial" panose="020B0604020202020204" pitchFamily="34" charset="0"/>
              <a:buChar char="•"/>
            </a:pPr>
            <a:r>
              <a:rPr lang="en-US" altLang="en-US" sz="2400" b="0" dirty="0">
                <a:ea typeface="ＭＳ Ｐゴシック" panose="020B0600070205080204" pitchFamily="34" charset="-128"/>
              </a:rPr>
              <a:t>Grade 3-4 neutropenia and thrombocytopenia occurred in 54 (67%) and             14 (17%) pts, respectively. 50 (63%) pts required G-CSF.</a:t>
            </a:r>
          </a:p>
          <a:p>
            <a:pPr>
              <a:buFont typeface="Arial" panose="020B0604020202020204" pitchFamily="34" charset="0"/>
              <a:buChar char="•"/>
            </a:pPr>
            <a:endParaRPr lang="en-US" altLang="en-US" sz="2400" b="0" dirty="0">
              <a:highlight>
                <a:srgbClr val="5CD462"/>
              </a:highlight>
              <a:ea typeface="ＭＳ Ｐゴシック" panose="020B0600070205080204" pitchFamily="34" charset="-128"/>
            </a:endParaRPr>
          </a:p>
          <a:p>
            <a:pPr>
              <a:buFont typeface="Arial" panose="020B0604020202020204" pitchFamily="34" charset="0"/>
              <a:buChar char="•"/>
            </a:pPr>
            <a:r>
              <a:rPr lang="en-US" altLang="en-US" sz="2400" b="0" dirty="0">
                <a:ea typeface="ＭＳ Ｐゴシック" panose="020B0600070205080204" pitchFamily="34" charset="-128"/>
              </a:rPr>
              <a:t>4 (5%) pts had neutropenic fever (diverticulitis, n=1; pneumonia, n=1; sinusitis, n=1; parainfluenza infection, n=1) </a:t>
            </a:r>
          </a:p>
          <a:p>
            <a:pPr>
              <a:buFont typeface="Arial" panose="020B0604020202020204" pitchFamily="34" charset="0"/>
              <a:buChar char="•"/>
            </a:pPr>
            <a:endParaRPr lang="en-US" altLang="en-US" sz="2400" b="0" dirty="0">
              <a:ea typeface="ＭＳ Ｐゴシック" panose="020B0600070205080204" pitchFamily="34" charset="-128"/>
            </a:endParaRPr>
          </a:p>
          <a:p>
            <a:pPr>
              <a:buFont typeface="Arial" panose="020B0604020202020204" pitchFamily="34" charset="0"/>
              <a:buChar char="•"/>
            </a:pPr>
            <a:r>
              <a:rPr lang="en-US" altLang="en-US" sz="2400" b="0" dirty="0">
                <a:ea typeface="ＭＳ Ｐゴシック" panose="020B0600070205080204" pitchFamily="34" charset="-128"/>
              </a:rPr>
              <a:t>Venetoclax and pirtobrutinib were dose-reduced </a:t>
            </a:r>
            <a:r>
              <a:rPr lang="en-US" altLang="en-US" sz="2400" b="0" dirty="0">
                <a:solidFill>
                  <a:srgbClr val="FFFFFF"/>
                </a:solidFill>
                <a:ea typeface="ＭＳ Ｐゴシック" panose="020B0600070205080204" pitchFamily="34" charset="-128"/>
              </a:rPr>
              <a:t>in 29 (36%) and 17 (21%) pts, </a:t>
            </a:r>
            <a:r>
              <a:rPr lang="en-US" altLang="en-US" sz="2400" b="0" dirty="0">
                <a:ea typeface="ＭＳ Ｐゴシック" panose="020B0600070205080204" pitchFamily="34" charset="-128"/>
              </a:rPr>
              <a:t>respectively; most common reason for dose reduction was neutropenia</a:t>
            </a:r>
          </a:p>
          <a:p>
            <a:pPr>
              <a:buFont typeface="Arial" panose="020B0604020202020204" pitchFamily="34" charset="0"/>
              <a:buChar char="•"/>
            </a:pPr>
            <a:endParaRPr lang="en-US" altLang="en-US" sz="2400" b="0" dirty="0">
              <a:ea typeface="ＭＳ Ｐゴシック" panose="020B0600070205080204" pitchFamily="34" charset="-128"/>
            </a:endParaRPr>
          </a:p>
          <a:p>
            <a:pPr>
              <a:buFont typeface="Arial" panose="020B0604020202020204" pitchFamily="34" charset="0"/>
              <a:buChar char="•"/>
            </a:pPr>
            <a:r>
              <a:rPr lang="en-US" altLang="en-US" sz="2400" b="0" dirty="0">
                <a:ea typeface="ＭＳ Ｐゴシック" panose="020B0600070205080204" pitchFamily="34" charset="-128"/>
              </a:rPr>
              <a:t>2 (2%) pts developed atrial fibrillation (including 1 in the setting of COVID-19 infection) </a:t>
            </a:r>
          </a:p>
        </p:txBody>
      </p:sp>
      <p:sp>
        <p:nvSpPr>
          <p:cNvPr id="3" name="TextBox 2">
            <a:extLst>
              <a:ext uri="{FF2B5EF4-FFF2-40B4-BE49-F238E27FC236}">
                <a16:creationId xmlns:a16="http://schemas.microsoft.com/office/drawing/2014/main" id="{CF2E584D-E57D-3EB5-D610-C7908443957C}"/>
              </a:ext>
            </a:extLst>
          </p:cNvPr>
          <p:cNvSpPr txBox="1"/>
          <p:nvPr/>
        </p:nvSpPr>
        <p:spPr>
          <a:xfrm>
            <a:off x="8988115" y="6412629"/>
            <a:ext cx="3042564"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Jain N et al. ASH 2025;Abstract 680</a:t>
            </a:r>
          </a:p>
        </p:txBody>
      </p:sp>
      <p:sp>
        <p:nvSpPr>
          <p:cNvPr id="4" name="TextBox 3">
            <a:extLst>
              <a:ext uri="{FF2B5EF4-FFF2-40B4-BE49-F238E27FC236}">
                <a16:creationId xmlns:a16="http://schemas.microsoft.com/office/drawing/2014/main" id="{DAD4D875-D2C1-0F22-AD93-DA29DB50F0EE}"/>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65144132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E425F5-6C60-8C1F-020E-B0AA843C34D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642CF2A-CECE-9D1D-E90C-D74E5A47B89E}"/>
              </a:ext>
            </a:extLst>
          </p:cNvPr>
          <p:cNvSpPr>
            <a:spLocks noGrp="1"/>
          </p:cNvSpPr>
          <p:nvPr>
            <p:ph type="title"/>
          </p:nvPr>
        </p:nvSpPr>
        <p:spPr>
          <a:xfrm>
            <a:off x="0" y="330200"/>
            <a:ext cx="12192000" cy="584200"/>
          </a:xfrm>
        </p:spPr>
        <p:txBody>
          <a:bodyPr>
            <a:noAutofit/>
          </a:bodyPr>
          <a:lstStyle/>
          <a:p>
            <a:r>
              <a:rPr lang="en-US" sz="4400" dirty="0"/>
              <a:t>PVO in Frontline CLL</a:t>
            </a:r>
            <a:endParaRPr lang="en-US" sz="4400" b="1" dirty="0"/>
          </a:p>
        </p:txBody>
      </p:sp>
      <p:sp>
        <p:nvSpPr>
          <p:cNvPr id="3" name="Content Placeholder 2">
            <a:extLst>
              <a:ext uri="{FF2B5EF4-FFF2-40B4-BE49-F238E27FC236}">
                <a16:creationId xmlns:a16="http://schemas.microsoft.com/office/drawing/2014/main" id="{C484B449-4ACC-A309-1000-1F05952EA978}"/>
              </a:ext>
            </a:extLst>
          </p:cNvPr>
          <p:cNvSpPr>
            <a:spLocks noGrp="1"/>
          </p:cNvSpPr>
          <p:nvPr>
            <p:ph idx="1"/>
          </p:nvPr>
        </p:nvSpPr>
        <p:spPr>
          <a:xfrm>
            <a:off x="698500" y="1765300"/>
            <a:ext cx="11201400" cy="2895600"/>
          </a:xfrm>
        </p:spPr>
        <p:txBody>
          <a:bodyPr>
            <a:noAutofit/>
          </a:bodyPr>
          <a:lstStyle/>
          <a:p>
            <a:r>
              <a:rPr lang="en-US" sz="3000" dirty="0"/>
              <a:t>MDACC single center study, short follow-up (21.6 </a:t>
            </a:r>
            <a:r>
              <a:rPr lang="en-US" sz="3000" dirty="0" err="1"/>
              <a:t>mos</a:t>
            </a:r>
            <a:r>
              <a:rPr lang="en-US" sz="3000" dirty="0"/>
              <a:t>)</a:t>
            </a:r>
          </a:p>
          <a:p>
            <a:endParaRPr lang="en-US" sz="3000" dirty="0"/>
          </a:p>
          <a:p>
            <a:r>
              <a:rPr lang="en-US" sz="3000" dirty="0"/>
              <a:t>Very high rates of </a:t>
            </a:r>
            <a:r>
              <a:rPr lang="en-US" sz="3000" dirty="0" err="1"/>
              <a:t>uMRD</a:t>
            </a:r>
            <a:r>
              <a:rPr lang="en-US" sz="3000" dirty="0"/>
              <a:t> but also high rates of neutropenia and thrombocytopenia</a:t>
            </a:r>
          </a:p>
          <a:p>
            <a:endParaRPr lang="en-US" sz="3000" dirty="0"/>
          </a:p>
          <a:p>
            <a:r>
              <a:rPr lang="en-US" sz="3000" dirty="0"/>
              <a:t>Caution warranted -- ? Explore alternative schedules like delayed obinutuzumab; consider in relapsed patients </a:t>
            </a:r>
          </a:p>
        </p:txBody>
      </p:sp>
      <p:sp>
        <p:nvSpPr>
          <p:cNvPr id="4" name="TextBox 3">
            <a:extLst>
              <a:ext uri="{FF2B5EF4-FFF2-40B4-BE49-F238E27FC236}">
                <a16:creationId xmlns:a16="http://schemas.microsoft.com/office/drawing/2014/main" id="{B29B3507-7E64-612D-70F9-13674EF9B520}"/>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403036747"/>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3" cstate="print"/>
          <a:srcRect l="631" t="15149" r="25462" b="16568"/>
          <a:stretch>
            <a:fillRect/>
          </a:stretch>
        </p:blipFill>
        <p:spPr>
          <a:xfrm>
            <a:off x="0" y="315778"/>
            <a:ext cx="12192000" cy="6226444"/>
          </a:xfrm>
          <a:prstGeom prst="rect">
            <a:avLst/>
          </a:prstGeom>
        </p:spPr>
      </p:pic>
      <p:sp>
        <p:nvSpPr>
          <p:cNvPr id="3" name="TextBox 2">
            <a:extLst>
              <a:ext uri="{FF2B5EF4-FFF2-40B4-BE49-F238E27FC236}">
                <a16:creationId xmlns:a16="http://schemas.microsoft.com/office/drawing/2014/main" id="{A09906A9-640B-8C06-4CF4-FBA1A42B9E74}"/>
              </a:ext>
            </a:extLst>
          </p:cNvPr>
          <p:cNvSpPr txBox="1"/>
          <p:nvPr/>
        </p:nvSpPr>
        <p:spPr>
          <a:xfrm>
            <a:off x="9344746" y="6553200"/>
            <a:ext cx="2847254"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Swaminathan M et al. ASH 2025;Abstract 681</a:t>
            </a:r>
          </a:p>
        </p:txBody>
      </p:sp>
      <p:sp>
        <p:nvSpPr>
          <p:cNvPr id="4" name="TextBox 3">
            <a:extLst>
              <a:ext uri="{FF2B5EF4-FFF2-40B4-BE49-F238E27FC236}">
                <a16:creationId xmlns:a16="http://schemas.microsoft.com/office/drawing/2014/main" id="{7A5AA656-B839-67FC-994A-3DF0604F03A1}"/>
              </a:ext>
            </a:extLst>
          </p:cNvPr>
          <p:cNvSpPr txBox="1"/>
          <p:nvPr/>
        </p:nvSpPr>
        <p:spPr>
          <a:xfrm>
            <a:off x="48214" y="6516633"/>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3" cstate="print"/>
          <a:srcRect l="491" t="14696" r="25178" b="16795"/>
          <a:stretch>
            <a:fillRect/>
          </a:stretch>
        </p:blipFill>
        <p:spPr>
          <a:xfrm>
            <a:off x="0" y="205353"/>
            <a:ext cx="12192000" cy="6347848"/>
          </a:xfrm>
          <a:prstGeom prst="rect">
            <a:avLst/>
          </a:prstGeom>
        </p:spPr>
      </p:pic>
      <p:sp>
        <p:nvSpPr>
          <p:cNvPr id="4" name="TextBox 3">
            <a:extLst>
              <a:ext uri="{FF2B5EF4-FFF2-40B4-BE49-F238E27FC236}">
                <a16:creationId xmlns:a16="http://schemas.microsoft.com/office/drawing/2014/main" id="{2319B03C-DFCB-6803-C78E-2243DBC11528}"/>
              </a:ext>
            </a:extLst>
          </p:cNvPr>
          <p:cNvSpPr txBox="1"/>
          <p:nvPr/>
        </p:nvSpPr>
        <p:spPr>
          <a:xfrm>
            <a:off x="9344746" y="6553200"/>
            <a:ext cx="2847254"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Swaminathan M et al. ASH 2025;Abstract 681</a:t>
            </a:r>
          </a:p>
        </p:txBody>
      </p:sp>
      <p:sp>
        <p:nvSpPr>
          <p:cNvPr id="3" name="TextBox 2">
            <a:extLst>
              <a:ext uri="{FF2B5EF4-FFF2-40B4-BE49-F238E27FC236}">
                <a16:creationId xmlns:a16="http://schemas.microsoft.com/office/drawing/2014/main" id="{2276CFF1-5879-1190-F371-00D0FF355D91}"/>
              </a:ext>
            </a:extLst>
          </p:cNvPr>
          <p:cNvSpPr txBox="1"/>
          <p:nvPr/>
        </p:nvSpPr>
        <p:spPr>
          <a:xfrm>
            <a:off x="48214" y="6516633"/>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BAF690AF-19BF-01A1-8D52-20A82A949FCD}"/>
              </a:ext>
            </a:extLst>
          </p:cNvPr>
          <p:cNvSpPr>
            <a:spLocks noGrp="1"/>
          </p:cNvSpPr>
          <p:nvPr>
            <p:ph idx="1"/>
          </p:nvPr>
        </p:nvSpPr>
        <p:spPr>
          <a:xfrm>
            <a:off x="912286" y="1772816"/>
            <a:ext cx="10358967" cy="2592288"/>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3062518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274CE9-4D0E-350C-067E-341A598CA00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2C2F8A9-5A97-E407-852C-B032C13336B2}"/>
              </a:ext>
            </a:extLst>
          </p:cNvPr>
          <p:cNvSpPr>
            <a:spLocks noGrp="1"/>
          </p:cNvSpPr>
          <p:nvPr>
            <p:ph type="title"/>
          </p:nvPr>
        </p:nvSpPr>
        <p:spPr>
          <a:xfrm>
            <a:off x="0" y="330200"/>
            <a:ext cx="12192000" cy="584200"/>
          </a:xfrm>
        </p:spPr>
        <p:txBody>
          <a:bodyPr>
            <a:noAutofit/>
          </a:bodyPr>
          <a:lstStyle/>
          <a:p>
            <a:r>
              <a:rPr lang="en-US" sz="4400" dirty="0"/>
              <a:t>Delayed Addition of Obinutuzumab</a:t>
            </a:r>
            <a:endParaRPr lang="en-US" sz="4400" b="1" dirty="0"/>
          </a:p>
        </p:txBody>
      </p:sp>
      <p:sp>
        <p:nvSpPr>
          <p:cNvPr id="3" name="Content Placeholder 2">
            <a:extLst>
              <a:ext uri="{FF2B5EF4-FFF2-40B4-BE49-F238E27FC236}">
                <a16:creationId xmlns:a16="http://schemas.microsoft.com/office/drawing/2014/main" id="{160FE0FB-8407-D78D-6930-6560407B3276}"/>
              </a:ext>
            </a:extLst>
          </p:cNvPr>
          <p:cNvSpPr>
            <a:spLocks noGrp="1"/>
          </p:cNvSpPr>
          <p:nvPr>
            <p:ph idx="1"/>
          </p:nvPr>
        </p:nvSpPr>
        <p:spPr>
          <a:xfrm>
            <a:off x="990600" y="1524000"/>
            <a:ext cx="10629900" cy="2895600"/>
          </a:xfrm>
        </p:spPr>
        <p:txBody>
          <a:bodyPr>
            <a:noAutofit/>
          </a:bodyPr>
          <a:lstStyle/>
          <a:p>
            <a:r>
              <a:rPr lang="en-US" sz="3200" dirty="0"/>
              <a:t>MDACC single institution study </a:t>
            </a:r>
          </a:p>
          <a:p>
            <a:endParaRPr lang="en-US" sz="3200" dirty="0"/>
          </a:p>
          <a:p>
            <a:r>
              <a:rPr lang="en-US" sz="3200" dirty="0" err="1"/>
              <a:t>uMRD</a:t>
            </a:r>
            <a:r>
              <a:rPr lang="en-US" sz="3200" dirty="0"/>
              <a:t> similar with early vs late addition of obinutuzumab in this study, with less neutropenia and less grade 3+ infection</a:t>
            </a:r>
          </a:p>
          <a:p>
            <a:endParaRPr lang="en-US" sz="3200" dirty="0"/>
          </a:p>
          <a:p>
            <a:r>
              <a:rPr lang="en-US" sz="3200" dirty="0"/>
              <a:t>Duration of therapy longer compared to AMPLIFY regimen but may extend applicability to less fit patients</a:t>
            </a:r>
          </a:p>
          <a:p>
            <a:endParaRPr lang="en-US" sz="3600" dirty="0"/>
          </a:p>
        </p:txBody>
      </p:sp>
      <p:sp>
        <p:nvSpPr>
          <p:cNvPr id="4" name="TextBox 3">
            <a:extLst>
              <a:ext uri="{FF2B5EF4-FFF2-40B4-BE49-F238E27FC236}">
                <a16:creationId xmlns:a16="http://schemas.microsoft.com/office/drawing/2014/main" id="{07EA7689-4C13-3F20-1BF2-221B6E28B870}"/>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225562163"/>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Freeform 5">
            <a:extLst>
              <a:ext uri="{FF2B5EF4-FFF2-40B4-BE49-F238E27FC236}">
                <a16:creationId xmlns:a16="http://schemas.microsoft.com/office/drawing/2014/main" id="{A2C83760-C2EB-4698-9366-7B7EF5563610}"/>
              </a:ext>
            </a:extLst>
          </p:cNvPr>
          <p:cNvSpPr>
            <a:spLocks/>
          </p:cNvSpPr>
          <p:nvPr/>
        </p:nvSpPr>
        <p:spPr bwMode="auto">
          <a:xfrm>
            <a:off x="1867222" y="2614542"/>
            <a:ext cx="832713" cy="2296544"/>
          </a:xfrm>
          <a:custGeom>
            <a:avLst/>
            <a:gdLst>
              <a:gd name="T0" fmla="*/ 0 w 216"/>
              <a:gd name="T1" fmla="*/ 1901 h 1901"/>
              <a:gd name="T2" fmla="*/ 0 w 216"/>
              <a:gd name="T3" fmla="*/ 163 h 1901"/>
              <a:gd name="T4" fmla="*/ 216 w 216"/>
              <a:gd name="T5" fmla="*/ 0 h 1901"/>
              <a:gd name="T6" fmla="*/ 216 w 216"/>
              <a:gd name="T7" fmla="*/ 1738 h 1901"/>
              <a:gd name="T8" fmla="*/ 0 w 216"/>
              <a:gd name="T9" fmla="*/ 1901 h 1901"/>
            </a:gdLst>
            <a:ahLst/>
            <a:cxnLst>
              <a:cxn ang="0">
                <a:pos x="T0" y="T1"/>
              </a:cxn>
              <a:cxn ang="0">
                <a:pos x="T2" y="T3"/>
              </a:cxn>
              <a:cxn ang="0">
                <a:pos x="T4" y="T5"/>
              </a:cxn>
              <a:cxn ang="0">
                <a:pos x="T6" y="T7"/>
              </a:cxn>
              <a:cxn ang="0">
                <a:pos x="T8" y="T9"/>
              </a:cxn>
            </a:cxnLst>
            <a:rect l="0" t="0" r="r" b="b"/>
            <a:pathLst>
              <a:path w="216" h="1901">
                <a:moveTo>
                  <a:pt x="0" y="1901"/>
                </a:moveTo>
                <a:lnTo>
                  <a:pt x="0" y="163"/>
                </a:lnTo>
                <a:lnTo>
                  <a:pt x="216" y="0"/>
                </a:lnTo>
                <a:lnTo>
                  <a:pt x="216" y="1738"/>
                </a:lnTo>
                <a:lnTo>
                  <a:pt x="0" y="1901"/>
                </a:lnTo>
                <a:close/>
              </a:path>
            </a:pathLst>
          </a:custGeom>
          <a:noFill/>
          <a:ln w="7938">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4570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ＭＳ Ｐゴシック" charset="0"/>
              <a:cs typeface="ＭＳ Ｐゴシック" charset="0"/>
              <a:sym typeface="Calibri"/>
            </a:endParaRPr>
          </a:p>
        </p:txBody>
      </p:sp>
      <p:sp>
        <p:nvSpPr>
          <p:cNvPr id="164" name="Rectangle 163">
            <a:extLst>
              <a:ext uri="{FF2B5EF4-FFF2-40B4-BE49-F238E27FC236}">
                <a16:creationId xmlns:a16="http://schemas.microsoft.com/office/drawing/2014/main" id="{0D6C11C4-0612-4087-AD40-987683020698}"/>
              </a:ext>
            </a:extLst>
          </p:cNvPr>
          <p:cNvSpPr/>
          <p:nvPr/>
        </p:nvSpPr>
        <p:spPr>
          <a:xfrm>
            <a:off x="2800624" y="5610584"/>
            <a:ext cx="991120" cy="64800"/>
          </a:xfrm>
          <a:prstGeom prst="rect">
            <a:avLst/>
          </a:prstGeom>
          <a:solidFill>
            <a:schemeClr val="tx2"/>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65" name="Rectangle 164">
            <a:extLst>
              <a:ext uri="{FF2B5EF4-FFF2-40B4-BE49-F238E27FC236}">
                <a16:creationId xmlns:a16="http://schemas.microsoft.com/office/drawing/2014/main" id="{2945F75C-C4C9-43C3-8F58-8063E6779431}"/>
              </a:ext>
            </a:extLst>
          </p:cNvPr>
          <p:cNvSpPr/>
          <p:nvPr/>
        </p:nvSpPr>
        <p:spPr>
          <a:xfrm>
            <a:off x="3791744" y="5613183"/>
            <a:ext cx="1278104" cy="61200"/>
          </a:xfrm>
          <a:prstGeom prst="rect">
            <a:avLst/>
          </a:prstGeom>
          <a:solidFill>
            <a:schemeClr val="bg1">
              <a:lumMod val="95000"/>
            </a:schemeClr>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66" name="Right Triangle 165">
            <a:extLst>
              <a:ext uri="{FF2B5EF4-FFF2-40B4-BE49-F238E27FC236}">
                <a16:creationId xmlns:a16="http://schemas.microsoft.com/office/drawing/2014/main" id="{4CECB027-CFB6-43DE-BB32-678708866BFA}"/>
              </a:ext>
            </a:extLst>
          </p:cNvPr>
          <p:cNvSpPr/>
          <p:nvPr/>
        </p:nvSpPr>
        <p:spPr>
          <a:xfrm flipH="1">
            <a:off x="2706154" y="5612965"/>
            <a:ext cx="94471" cy="61200"/>
          </a:xfrm>
          <a:prstGeom prst="rtTriangle">
            <a:avLst/>
          </a:prstGeom>
          <a:solidFill>
            <a:schemeClr val="tx2"/>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79" name="Oval 178">
            <a:extLst>
              <a:ext uri="{FF2B5EF4-FFF2-40B4-BE49-F238E27FC236}">
                <a16:creationId xmlns:a16="http://schemas.microsoft.com/office/drawing/2014/main" id="{F42E5B1A-AD73-4A48-9AE8-F842DB0292A3}"/>
              </a:ext>
            </a:extLst>
          </p:cNvPr>
          <p:cNvSpPr/>
          <p:nvPr/>
        </p:nvSpPr>
        <p:spPr>
          <a:xfrm>
            <a:off x="5022370" y="5583241"/>
            <a:ext cx="120937" cy="118752"/>
          </a:xfrm>
          <a:prstGeom prst="ellipse">
            <a:avLst/>
          </a:prstGeom>
          <a:solidFill>
            <a:schemeClr val="tx2"/>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4" name="5-Point Star 87">
            <a:extLst>
              <a:ext uri="{FF2B5EF4-FFF2-40B4-BE49-F238E27FC236}">
                <a16:creationId xmlns:a16="http://schemas.microsoft.com/office/drawing/2014/main" id="{F5D2C6A5-543D-452F-B97D-0817663863B2}"/>
              </a:ext>
            </a:extLst>
          </p:cNvPr>
          <p:cNvSpPr/>
          <p:nvPr/>
        </p:nvSpPr>
        <p:spPr>
          <a:xfrm>
            <a:off x="3656907" y="5494566"/>
            <a:ext cx="252000" cy="252000"/>
          </a:xfrm>
          <a:prstGeom prst="star5">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sym typeface="Calibri"/>
            </a:endParaRPr>
          </a:p>
        </p:txBody>
      </p:sp>
      <p:grpSp>
        <p:nvGrpSpPr>
          <p:cNvPr id="18" name="Group 17">
            <a:extLst>
              <a:ext uri="{FF2B5EF4-FFF2-40B4-BE49-F238E27FC236}">
                <a16:creationId xmlns:a16="http://schemas.microsoft.com/office/drawing/2014/main" id="{40868730-BD2F-4D03-B684-DE8E41E5A1BC}"/>
              </a:ext>
            </a:extLst>
          </p:cNvPr>
          <p:cNvGrpSpPr/>
          <p:nvPr/>
        </p:nvGrpSpPr>
        <p:grpSpPr>
          <a:xfrm>
            <a:off x="2719722" y="5638582"/>
            <a:ext cx="7235790" cy="556699"/>
            <a:chOff x="2719722" y="5229200"/>
            <a:chExt cx="7235790" cy="556699"/>
          </a:xfrm>
        </p:grpSpPr>
        <p:sp>
          <p:nvSpPr>
            <p:cNvPr id="174" name="Rectangle 173">
              <a:extLst>
                <a:ext uri="{FF2B5EF4-FFF2-40B4-BE49-F238E27FC236}">
                  <a16:creationId xmlns:a16="http://schemas.microsoft.com/office/drawing/2014/main" id="{94DA6E26-F213-45EF-807F-DDB810B54781}"/>
                </a:ext>
              </a:extLst>
            </p:cNvPr>
            <p:cNvSpPr/>
            <p:nvPr/>
          </p:nvSpPr>
          <p:spPr>
            <a:xfrm>
              <a:off x="6023992" y="5661002"/>
              <a:ext cx="3888432" cy="61200"/>
            </a:xfrm>
            <a:prstGeom prst="rect">
              <a:avLst/>
            </a:prstGeom>
            <a:solidFill>
              <a:schemeClr val="bg1">
                <a:lumMod val="95000"/>
              </a:schemeClr>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67" name="Rectangle 166">
              <a:extLst>
                <a:ext uri="{FF2B5EF4-FFF2-40B4-BE49-F238E27FC236}">
                  <a16:creationId xmlns:a16="http://schemas.microsoft.com/office/drawing/2014/main" id="{DC3C7679-5FA7-4276-82D8-08CC2B333533}"/>
                </a:ext>
              </a:extLst>
            </p:cNvPr>
            <p:cNvSpPr/>
            <p:nvPr/>
          </p:nvSpPr>
          <p:spPr>
            <a:xfrm>
              <a:off x="2814192" y="5353602"/>
              <a:ext cx="1713030" cy="64800"/>
            </a:xfrm>
            <a:prstGeom prst="rect">
              <a:avLst/>
            </a:prstGeom>
            <a:solidFill>
              <a:schemeClr val="tx2"/>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68" name="Rectangle 167">
              <a:extLst>
                <a:ext uri="{FF2B5EF4-FFF2-40B4-BE49-F238E27FC236}">
                  <a16:creationId xmlns:a16="http://schemas.microsoft.com/office/drawing/2014/main" id="{650247BE-A61F-4826-BA4C-B8BCF99DFDAF}"/>
                </a:ext>
              </a:extLst>
            </p:cNvPr>
            <p:cNvSpPr/>
            <p:nvPr/>
          </p:nvSpPr>
          <p:spPr>
            <a:xfrm>
              <a:off x="4527222" y="5356201"/>
              <a:ext cx="1816333" cy="61200"/>
            </a:xfrm>
            <a:prstGeom prst="rect">
              <a:avLst/>
            </a:prstGeom>
            <a:solidFill>
              <a:schemeClr val="bg1">
                <a:lumMod val="95000"/>
              </a:schemeClr>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69" name="Right Triangle 168">
              <a:extLst>
                <a:ext uri="{FF2B5EF4-FFF2-40B4-BE49-F238E27FC236}">
                  <a16:creationId xmlns:a16="http://schemas.microsoft.com/office/drawing/2014/main" id="{2B32FB98-DE80-46CF-8226-49391B5DCBE8}"/>
                </a:ext>
              </a:extLst>
            </p:cNvPr>
            <p:cNvSpPr/>
            <p:nvPr/>
          </p:nvSpPr>
          <p:spPr>
            <a:xfrm flipH="1">
              <a:off x="2719722" y="5353602"/>
              <a:ext cx="94471" cy="64800"/>
            </a:xfrm>
            <a:prstGeom prst="rtTriangle">
              <a:avLst/>
            </a:prstGeom>
            <a:solidFill>
              <a:schemeClr val="tx2"/>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70" name="Rectangle 169">
              <a:extLst>
                <a:ext uri="{FF2B5EF4-FFF2-40B4-BE49-F238E27FC236}">
                  <a16:creationId xmlns:a16="http://schemas.microsoft.com/office/drawing/2014/main" id="{D68384D5-3B04-4FB6-90E0-75FB1084CE80}"/>
                </a:ext>
              </a:extLst>
            </p:cNvPr>
            <p:cNvSpPr/>
            <p:nvPr/>
          </p:nvSpPr>
          <p:spPr>
            <a:xfrm>
              <a:off x="2817579" y="5506002"/>
              <a:ext cx="2252269" cy="64800"/>
            </a:xfrm>
            <a:prstGeom prst="rect">
              <a:avLst/>
            </a:prstGeom>
            <a:solidFill>
              <a:schemeClr val="tx2"/>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71" name="Rectangle 170">
              <a:extLst>
                <a:ext uri="{FF2B5EF4-FFF2-40B4-BE49-F238E27FC236}">
                  <a16:creationId xmlns:a16="http://schemas.microsoft.com/office/drawing/2014/main" id="{E94B73B4-7EA4-446E-A04E-C62ED4063ECC}"/>
                </a:ext>
              </a:extLst>
            </p:cNvPr>
            <p:cNvSpPr/>
            <p:nvPr/>
          </p:nvSpPr>
          <p:spPr>
            <a:xfrm>
              <a:off x="5080528" y="5508601"/>
              <a:ext cx="2497979" cy="61200"/>
            </a:xfrm>
            <a:prstGeom prst="rect">
              <a:avLst/>
            </a:prstGeom>
            <a:solidFill>
              <a:schemeClr val="bg1">
                <a:lumMod val="95000"/>
              </a:schemeClr>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72" name="Right Triangle 171">
              <a:extLst>
                <a:ext uri="{FF2B5EF4-FFF2-40B4-BE49-F238E27FC236}">
                  <a16:creationId xmlns:a16="http://schemas.microsoft.com/office/drawing/2014/main" id="{E48208E2-83D2-4D06-BCF8-7336CBE85189}"/>
                </a:ext>
              </a:extLst>
            </p:cNvPr>
            <p:cNvSpPr/>
            <p:nvPr/>
          </p:nvSpPr>
          <p:spPr>
            <a:xfrm flipH="1">
              <a:off x="2723109" y="5508383"/>
              <a:ext cx="94471" cy="61200"/>
            </a:xfrm>
            <a:prstGeom prst="rtTriangle">
              <a:avLst/>
            </a:prstGeom>
            <a:solidFill>
              <a:schemeClr val="tx2"/>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73" name="Rectangle 172">
              <a:extLst>
                <a:ext uri="{FF2B5EF4-FFF2-40B4-BE49-F238E27FC236}">
                  <a16:creationId xmlns:a16="http://schemas.microsoft.com/office/drawing/2014/main" id="{7BB0D3E9-79E4-4927-A984-34A41C7F9A1C}"/>
                </a:ext>
              </a:extLst>
            </p:cNvPr>
            <p:cNvSpPr/>
            <p:nvPr/>
          </p:nvSpPr>
          <p:spPr>
            <a:xfrm>
              <a:off x="2820968" y="5658402"/>
              <a:ext cx="3275032" cy="64800"/>
            </a:xfrm>
            <a:prstGeom prst="rect">
              <a:avLst/>
            </a:prstGeom>
            <a:solidFill>
              <a:schemeClr val="tx2"/>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75" name="Right Triangle 174">
              <a:extLst>
                <a:ext uri="{FF2B5EF4-FFF2-40B4-BE49-F238E27FC236}">
                  <a16:creationId xmlns:a16="http://schemas.microsoft.com/office/drawing/2014/main" id="{94E833AE-DD28-4002-A4C5-2159A192216F}"/>
                </a:ext>
              </a:extLst>
            </p:cNvPr>
            <p:cNvSpPr/>
            <p:nvPr/>
          </p:nvSpPr>
          <p:spPr>
            <a:xfrm flipH="1">
              <a:off x="2726500" y="5660783"/>
              <a:ext cx="94471" cy="61200"/>
            </a:xfrm>
            <a:prstGeom prst="rtTriangle">
              <a:avLst/>
            </a:prstGeom>
            <a:solidFill>
              <a:schemeClr val="tx2"/>
            </a:solidFill>
            <a:ln>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a:cs typeface="+mn-cs"/>
                <a:sym typeface="Calibri"/>
              </a:endParaRPr>
            </a:p>
          </p:txBody>
        </p:sp>
        <p:sp>
          <p:nvSpPr>
            <p:cNvPr id="180" name="Oval 179">
              <a:extLst>
                <a:ext uri="{FF2B5EF4-FFF2-40B4-BE49-F238E27FC236}">
                  <a16:creationId xmlns:a16="http://schemas.microsoft.com/office/drawing/2014/main" id="{F7EB690D-C1DA-4B9B-830E-CE5CAB1339A8}"/>
                </a:ext>
              </a:extLst>
            </p:cNvPr>
            <p:cNvSpPr/>
            <p:nvPr/>
          </p:nvSpPr>
          <p:spPr>
            <a:xfrm>
              <a:off x="6287864" y="5327399"/>
              <a:ext cx="120937" cy="118752"/>
            </a:xfrm>
            <a:prstGeom prst="ellipse">
              <a:avLst/>
            </a:prstGeom>
            <a:solidFill>
              <a:schemeClr val="tx2"/>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Oval 180">
              <a:extLst>
                <a:ext uri="{FF2B5EF4-FFF2-40B4-BE49-F238E27FC236}">
                  <a16:creationId xmlns:a16="http://schemas.microsoft.com/office/drawing/2014/main" id="{C5968EEF-B04A-4077-8B4D-B07C3B58A5D0}"/>
                </a:ext>
              </a:extLst>
            </p:cNvPr>
            <p:cNvSpPr/>
            <p:nvPr/>
          </p:nvSpPr>
          <p:spPr>
            <a:xfrm>
              <a:off x="7512644" y="5480976"/>
              <a:ext cx="120937" cy="118752"/>
            </a:xfrm>
            <a:prstGeom prst="ellipse">
              <a:avLst/>
            </a:prstGeom>
            <a:solidFill>
              <a:schemeClr val="tx2"/>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2" name="Oval 181">
              <a:extLst>
                <a:ext uri="{FF2B5EF4-FFF2-40B4-BE49-F238E27FC236}">
                  <a16:creationId xmlns:a16="http://schemas.microsoft.com/office/drawing/2014/main" id="{AEBAFC50-97A2-4E0D-BC84-2A3CD88DF5B6}"/>
                </a:ext>
              </a:extLst>
            </p:cNvPr>
            <p:cNvSpPr/>
            <p:nvPr/>
          </p:nvSpPr>
          <p:spPr>
            <a:xfrm>
              <a:off x="9834575" y="5629726"/>
              <a:ext cx="120937" cy="118752"/>
            </a:xfrm>
            <a:prstGeom prst="ellipse">
              <a:avLst/>
            </a:prstGeom>
            <a:solidFill>
              <a:schemeClr val="tx2"/>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5" name="5-Point Star 87">
              <a:extLst>
                <a:ext uri="{FF2B5EF4-FFF2-40B4-BE49-F238E27FC236}">
                  <a16:creationId xmlns:a16="http://schemas.microsoft.com/office/drawing/2014/main" id="{EE2A8BAF-F4F3-4C65-BF7C-54547988A1F9}"/>
                </a:ext>
              </a:extLst>
            </p:cNvPr>
            <p:cNvSpPr/>
            <p:nvPr/>
          </p:nvSpPr>
          <p:spPr>
            <a:xfrm>
              <a:off x="4439816" y="5229200"/>
              <a:ext cx="252000" cy="252000"/>
            </a:xfrm>
            <a:prstGeom prst="star5">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sym typeface="Calibri"/>
              </a:endParaRPr>
            </a:p>
          </p:txBody>
        </p:sp>
        <p:sp>
          <p:nvSpPr>
            <p:cNvPr id="186" name="5-Point Star 87">
              <a:extLst>
                <a:ext uri="{FF2B5EF4-FFF2-40B4-BE49-F238E27FC236}">
                  <a16:creationId xmlns:a16="http://schemas.microsoft.com/office/drawing/2014/main" id="{8CAB5007-8575-4A02-8F40-F3CB50E6AD58}"/>
                </a:ext>
              </a:extLst>
            </p:cNvPr>
            <p:cNvSpPr/>
            <p:nvPr/>
          </p:nvSpPr>
          <p:spPr>
            <a:xfrm>
              <a:off x="4943872" y="5388698"/>
              <a:ext cx="252000" cy="252000"/>
            </a:xfrm>
            <a:prstGeom prst="star5">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sym typeface="Calibri"/>
              </a:endParaRPr>
            </a:p>
          </p:txBody>
        </p:sp>
        <p:sp>
          <p:nvSpPr>
            <p:cNvPr id="187" name="5-Point Star 87">
              <a:extLst>
                <a:ext uri="{FF2B5EF4-FFF2-40B4-BE49-F238E27FC236}">
                  <a16:creationId xmlns:a16="http://schemas.microsoft.com/office/drawing/2014/main" id="{9D0B327E-D823-412A-9216-41F1B476477F}"/>
                </a:ext>
              </a:extLst>
            </p:cNvPr>
            <p:cNvSpPr/>
            <p:nvPr/>
          </p:nvSpPr>
          <p:spPr>
            <a:xfrm>
              <a:off x="6002159" y="5533899"/>
              <a:ext cx="252000" cy="252000"/>
            </a:xfrm>
            <a:prstGeom prst="star5">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sym typeface="Calibri"/>
              </a:endParaRPr>
            </a:p>
          </p:txBody>
        </p:sp>
      </p:grpSp>
      <p:sp>
        <p:nvSpPr>
          <p:cNvPr id="189" name="TextBox 188">
            <a:extLst>
              <a:ext uri="{FF2B5EF4-FFF2-40B4-BE49-F238E27FC236}">
                <a16:creationId xmlns:a16="http://schemas.microsoft.com/office/drawing/2014/main" id="{767A406D-1A8F-4CD0-A135-7363D315544B}"/>
              </a:ext>
            </a:extLst>
          </p:cNvPr>
          <p:cNvSpPr txBox="1"/>
          <p:nvPr/>
        </p:nvSpPr>
        <p:spPr>
          <a:xfrm>
            <a:off x="331896" y="4991512"/>
            <a:ext cx="2091696" cy="1323439"/>
          </a:xfrm>
          <a:prstGeom prst="rect">
            <a:avLst/>
          </a:prstGeom>
          <a:noFill/>
        </p:spPr>
        <p:txBody>
          <a:bodyPr wrap="square" l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Stopping rules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2 to 6 years Ibrutinib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Or </a:t>
            </a:r>
            <a:r>
              <a:rPr kumimoji="0" lang="en-US" sz="1600" b="0" i="0" u="none" strike="noStrike" kern="1200" cap="none" spc="0" normalizeH="0" baseline="0" noProof="0" dirty="0" err="1">
                <a:ln>
                  <a:noFill/>
                </a:ln>
                <a:solidFill>
                  <a:prstClr val="black"/>
                </a:solidFill>
                <a:effectLst/>
                <a:uLnTx/>
                <a:uFillTx/>
                <a:latin typeface="Helvetica" panose="020B0604020202020204" pitchFamily="34" charset="0"/>
                <a:ea typeface="MS PGothic"/>
                <a:cs typeface="Helvetica" panose="020B0604020202020204" pitchFamily="34" charset="0"/>
              </a:rPr>
              <a:t>ibr+venetoclax</a:t>
            </a:r>
            <a:endPar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Double time after </a:t>
            </a:r>
            <a:r>
              <a:rPr kumimoji="0" lang="en-US" sz="1600" b="0" i="0" u="none" strike="noStrike" kern="1200" cap="none" spc="0" normalizeH="0" baseline="0" noProof="0" dirty="0" err="1">
                <a:ln>
                  <a:noFill/>
                </a:ln>
                <a:solidFill>
                  <a:prstClr val="black"/>
                </a:solidFill>
                <a:effectLst/>
                <a:uLnTx/>
                <a:uFillTx/>
                <a:latin typeface="Helvetica" panose="020B0604020202020204" pitchFamily="34" charset="0"/>
                <a:ea typeface="MS PGothic"/>
                <a:cs typeface="Helvetica" panose="020B0604020202020204" pitchFamily="34" charset="0"/>
              </a:rPr>
              <a:t>MRD</a:t>
            </a: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 negative</a:t>
            </a:r>
          </a:p>
        </p:txBody>
      </p:sp>
      <p:sp>
        <p:nvSpPr>
          <p:cNvPr id="194" name="TextBox 193">
            <a:extLst>
              <a:ext uri="{FF2B5EF4-FFF2-40B4-BE49-F238E27FC236}">
                <a16:creationId xmlns:a16="http://schemas.microsoft.com/office/drawing/2014/main" id="{9D766DEB-720B-4F6B-9FD9-2F8D0D9E3325}"/>
              </a:ext>
            </a:extLst>
          </p:cNvPr>
          <p:cNvSpPr txBox="1"/>
          <p:nvPr/>
        </p:nvSpPr>
        <p:spPr>
          <a:xfrm>
            <a:off x="3791744" y="4774486"/>
            <a:ext cx="7566320" cy="584775"/>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If PB </a:t>
            </a:r>
            <a:r>
              <a:rPr kumimoji="0" lang="en-US" sz="1600" b="0" i="0" u="none" strike="noStrike" kern="1200" cap="none" spc="0" normalizeH="0" baseline="0" noProof="0" dirty="0" err="1">
                <a:ln>
                  <a:noFill/>
                </a:ln>
                <a:solidFill>
                  <a:prstClr val="black"/>
                </a:solidFill>
                <a:effectLst/>
                <a:uLnTx/>
                <a:uFillTx/>
                <a:latin typeface="Helvetica" panose="020B0604020202020204" pitchFamily="34" charset="0"/>
                <a:ea typeface="MS PGothic"/>
                <a:cs typeface="Helvetica" panose="020B0604020202020204" pitchFamily="34" charset="0"/>
              </a:rPr>
              <a:t>MRD</a:t>
            </a: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 negative, repeat after 3 months and then PB and BM at 6 months </a:t>
            </a:r>
            <a:b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b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 if all </a:t>
            </a:r>
            <a:r>
              <a:rPr kumimoji="0" lang="en-US" sz="1600" b="0" i="0" u="none" strike="noStrike" kern="1200" cap="none" spc="0" normalizeH="0" baseline="0" noProof="0" dirty="0" err="1">
                <a:ln>
                  <a:noFill/>
                </a:ln>
                <a:solidFill>
                  <a:prstClr val="black"/>
                </a:solidFill>
                <a:effectLst/>
                <a:uLnTx/>
                <a:uFillTx/>
                <a:latin typeface="Helvetica" panose="020B0604020202020204" pitchFamily="34" charset="0"/>
                <a:ea typeface="MS PGothic"/>
                <a:cs typeface="Helvetica" panose="020B0604020202020204" pitchFamily="34" charset="0"/>
              </a:rPr>
              <a:t>MRD</a:t>
            </a: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 negative, then first PB </a:t>
            </a:r>
            <a:r>
              <a:rPr kumimoji="0" lang="en-US" sz="1600" b="0" i="0" u="none" strike="noStrike" kern="1200" cap="none" spc="0" normalizeH="0" baseline="0" noProof="0" dirty="0" err="1">
                <a:ln>
                  <a:noFill/>
                </a:ln>
                <a:solidFill>
                  <a:prstClr val="black"/>
                </a:solidFill>
                <a:effectLst/>
                <a:uLnTx/>
                <a:uFillTx/>
                <a:latin typeface="Helvetica" panose="020B0604020202020204" pitchFamily="34" charset="0"/>
                <a:ea typeface="MS PGothic"/>
                <a:cs typeface="Helvetica" panose="020B0604020202020204" pitchFamily="34" charset="0"/>
              </a:rPr>
              <a:t>MRD</a:t>
            </a: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 negative result is time to </a:t>
            </a:r>
            <a:r>
              <a:rPr kumimoji="0" lang="en-US" sz="1600" b="0" i="0" u="none" strike="noStrike" kern="1200" cap="none" spc="0" normalizeH="0" baseline="0" noProof="0" dirty="0" err="1">
                <a:ln>
                  <a:noFill/>
                </a:ln>
                <a:solidFill>
                  <a:prstClr val="black"/>
                </a:solidFill>
                <a:effectLst/>
                <a:uLnTx/>
                <a:uFillTx/>
                <a:latin typeface="Helvetica" panose="020B0604020202020204" pitchFamily="34" charset="0"/>
                <a:ea typeface="MS PGothic"/>
                <a:cs typeface="Helvetica" panose="020B0604020202020204" pitchFamily="34" charset="0"/>
              </a:rPr>
              <a:t>MRD</a:t>
            </a: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 negativity</a:t>
            </a:r>
          </a:p>
        </p:txBody>
      </p:sp>
      <p:sp>
        <p:nvSpPr>
          <p:cNvPr id="195" name="TextBox 194">
            <a:extLst>
              <a:ext uri="{FF2B5EF4-FFF2-40B4-BE49-F238E27FC236}">
                <a16:creationId xmlns:a16="http://schemas.microsoft.com/office/drawing/2014/main" id="{8C88BEEF-EDD2-4859-9457-52FF58FC49D0}"/>
              </a:ext>
            </a:extLst>
          </p:cNvPr>
          <p:cNvSpPr txBox="1"/>
          <p:nvPr/>
        </p:nvSpPr>
        <p:spPr>
          <a:xfrm>
            <a:off x="352979" y="3686706"/>
            <a:ext cx="1926597" cy="1077218"/>
          </a:xfrm>
          <a:prstGeom prst="rect">
            <a:avLst/>
          </a:prstGeom>
          <a:noFill/>
        </p:spPr>
        <p:txBody>
          <a:bodyPr wrap="square" l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Testing schedule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(Central lab, MRD flow, MRD negative &lt;1 CLL cell in 10</a:t>
            </a:r>
            <a:r>
              <a:rPr kumimoji="0" lang="en-US" sz="1600" b="0" i="0" u="none" strike="noStrike" kern="1200" cap="none" spc="0" normalizeH="0" baseline="30000" noProof="0" dirty="0">
                <a:ln>
                  <a:noFill/>
                </a:ln>
                <a:solidFill>
                  <a:prstClr val="black"/>
                </a:solidFill>
                <a:effectLst/>
                <a:uLnTx/>
                <a:uFillTx/>
                <a:latin typeface="Helvetica" panose="020B0604020202020204" pitchFamily="34" charset="0"/>
                <a:ea typeface="MS PGothic"/>
                <a:cs typeface="Helvetica" panose="020B0604020202020204" pitchFamily="34" charset="0"/>
              </a:rPr>
              <a:t>4</a:t>
            </a: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a:t>
            </a:r>
          </a:p>
        </p:txBody>
      </p:sp>
      <p:sp>
        <p:nvSpPr>
          <p:cNvPr id="190" name="TextBox 189">
            <a:extLst>
              <a:ext uri="{FF2B5EF4-FFF2-40B4-BE49-F238E27FC236}">
                <a16:creationId xmlns:a16="http://schemas.microsoft.com/office/drawing/2014/main" id="{D8F4FE80-6A22-41C6-964A-C96A196BBE29}"/>
              </a:ext>
            </a:extLst>
          </p:cNvPr>
          <p:cNvSpPr txBox="1"/>
          <p:nvPr/>
        </p:nvSpPr>
        <p:spPr>
          <a:xfrm>
            <a:off x="3719736" y="6214646"/>
            <a:ext cx="6408712" cy="338554"/>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rPr>
              <a:t>Restart ibrutinib if becomes MRD positive prior to Year 6</a:t>
            </a:r>
          </a:p>
        </p:txBody>
      </p:sp>
      <p:grpSp>
        <p:nvGrpSpPr>
          <p:cNvPr id="22" name="Group 21">
            <a:extLst>
              <a:ext uri="{FF2B5EF4-FFF2-40B4-BE49-F238E27FC236}">
                <a16:creationId xmlns:a16="http://schemas.microsoft.com/office/drawing/2014/main" id="{74004230-B47B-41E7-9CC6-8AD605B4F2FF}"/>
              </a:ext>
            </a:extLst>
          </p:cNvPr>
          <p:cNvGrpSpPr/>
          <p:nvPr/>
        </p:nvGrpSpPr>
        <p:grpSpPr>
          <a:xfrm>
            <a:off x="194088" y="685800"/>
            <a:ext cx="2157557" cy="663264"/>
            <a:chOff x="9624392" y="173448"/>
            <a:chExt cx="2157557" cy="663264"/>
          </a:xfrm>
        </p:grpSpPr>
        <p:sp>
          <p:nvSpPr>
            <p:cNvPr id="140" name="5-Point Star 87">
              <a:extLst>
                <a:ext uri="{FF2B5EF4-FFF2-40B4-BE49-F238E27FC236}">
                  <a16:creationId xmlns:a16="http://schemas.microsoft.com/office/drawing/2014/main" id="{5AAE625D-82A9-4CA7-AB33-6EF1C8C03FF1}"/>
                </a:ext>
              </a:extLst>
            </p:cNvPr>
            <p:cNvSpPr/>
            <p:nvPr/>
          </p:nvSpPr>
          <p:spPr>
            <a:xfrm>
              <a:off x="9772822" y="260648"/>
              <a:ext cx="254698" cy="222562"/>
            </a:xfrm>
            <a:prstGeom prst="star5">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sym typeface="Calibri"/>
              </a:endParaRPr>
            </a:p>
          </p:txBody>
        </p:sp>
        <p:sp>
          <p:nvSpPr>
            <p:cNvPr id="141" name="Oval 140">
              <a:extLst>
                <a:ext uri="{FF2B5EF4-FFF2-40B4-BE49-F238E27FC236}">
                  <a16:creationId xmlns:a16="http://schemas.microsoft.com/office/drawing/2014/main" id="{10EB6733-59B2-40DC-A963-896E4D9041DD}"/>
                </a:ext>
              </a:extLst>
            </p:cNvPr>
            <p:cNvSpPr/>
            <p:nvPr/>
          </p:nvSpPr>
          <p:spPr>
            <a:xfrm>
              <a:off x="9829399" y="572019"/>
              <a:ext cx="144000" cy="144000"/>
            </a:xfrm>
            <a:prstGeom prst="ellipse">
              <a:avLst/>
            </a:prstGeom>
            <a:solidFill>
              <a:schemeClr val="tx2"/>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sym typeface="Calibri"/>
              </a:endParaRPr>
            </a:p>
          </p:txBody>
        </p:sp>
        <p:sp>
          <p:nvSpPr>
            <p:cNvPr id="142" name="Rectangle 141">
              <a:extLst>
                <a:ext uri="{FF2B5EF4-FFF2-40B4-BE49-F238E27FC236}">
                  <a16:creationId xmlns:a16="http://schemas.microsoft.com/office/drawing/2014/main" id="{22D66BAB-7998-4564-8BEA-9BD898E195E1}"/>
                </a:ext>
              </a:extLst>
            </p:cNvPr>
            <p:cNvSpPr/>
            <p:nvPr/>
          </p:nvSpPr>
          <p:spPr>
            <a:xfrm>
              <a:off x="10058400" y="173448"/>
              <a:ext cx="1723549" cy="369332"/>
            </a:xfrm>
            <a:prstGeom prst="rect">
              <a:avLst/>
            </a:prstGeom>
          </p:spPr>
          <p:txBody>
            <a:bodyPr wrap="none">
              <a:sp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lang="en-GB" sz="1800" b="1" i="0" u="none" strike="noStrike" kern="1200" cap="none" spc="0" normalizeH="0" baseline="0" noProof="0" dirty="0" err="1">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MRD</a:t>
              </a:r>
              <a:r>
                <a:rPr kumimoji="0" lang="en-GB" sz="1800" b="1"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-negative</a:t>
              </a:r>
              <a:endParaRPr kumimoji="0" lang="en-US" sz="1800" b="1" i="0" u="none" strike="noStrike" kern="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sym typeface="Calibri"/>
              </a:endParaRPr>
            </a:p>
          </p:txBody>
        </p:sp>
        <p:sp>
          <p:nvSpPr>
            <p:cNvPr id="143" name="Rectangle 142">
              <a:extLst>
                <a:ext uri="{FF2B5EF4-FFF2-40B4-BE49-F238E27FC236}">
                  <a16:creationId xmlns:a16="http://schemas.microsoft.com/office/drawing/2014/main" id="{4611EBF2-B960-4B04-87E4-ECAB38390440}"/>
                </a:ext>
              </a:extLst>
            </p:cNvPr>
            <p:cNvSpPr/>
            <p:nvPr/>
          </p:nvSpPr>
          <p:spPr>
            <a:xfrm>
              <a:off x="10058400" y="467380"/>
              <a:ext cx="1685077" cy="369332"/>
            </a:xfrm>
            <a:prstGeom prst="rect">
              <a:avLst/>
            </a:prstGeom>
          </p:spPr>
          <p:txBody>
            <a:bodyPr wrap="none">
              <a:sp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Stop ibrutinib</a:t>
              </a:r>
              <a:endParaRPr kumimoji="0" lang="en-US" sz="1800" b="1" i="0" u="none" strike="noStrike" kern="0" cap="none" spc="0" normalizeH="0" baseline="0" noProof="0" dirty="0">
                <a:ln>
                  <a:noFill/>
                </a:ln>
                <a:solidFill>
                  <a:prstClr val="black"/>
                </a:solidFill>
                <a:effectLst/>
                <a:uLnTx/>
                <a:uFillTx/>
                <a:latin typeface="Helvetica" panose="020B0604020202020204" pitchFamily="34" charset="0"/>
                <a:ea typeface="MS PGothic"/>
                <a:cs typeface="Helvetica" panose="020B0604020202020204" pitchFamily="34" charset="0"/>
                <a:sym typeface="Calibri"/>
              </a:endParaRPr>
            </a:p>
          </p:txBody>
        </p:sp>
        <p:sp>
          <p:nvSpPr>
            <p:cNvPr id="144" name="Rectangle 143">
              <a:extLst>
                <a:ext uri="{FF2B5EF4-FFF2-40B4-BE49-F238E27FC236}">
                  <a16:creationId xmlns:a16="http://schemas.microsoft.com/office/drawing/2014/main" id="{59F7B8C6-3778-4C48-A4CD-EAB541B38BBA}"/>
                </a:ext>
              </a:extLst>
            </p:cNvPr>
            <p:cNvSpPr/>
            <p:nvPr/>
          </p:nvSpPr>
          <p:spPr>
            <a:xfrm>
              <a:off x="9624392" y="188640"/>
              <a:ext cx="2086844" cy="648072"/>
            </a:xfrm>
            <a:prstGeom prst="rect">
              <a:avLst/>
            </a:prstGeom>
            <a:no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sym typeface="Calibri"/>
              </a:endParaRPr>
            </a:p>
          </p:txBody>
        </p:sp>
      </p:grpSp>
      <p:grpSp>
        <p:nvGrpSpPr>
          <p:cNvPr id="15" name="Top graph">
            <a:extLst>
              <a:ext uri="{FF2B5EF4-FFF2-40B4-BE49-F238E27FC236}">
                <a16:creationId xmlns:a16="http://schemas.microsoft.com/office/drawing/2014/main" id="{1F572524-BDC5-4D16-893C-190C8E28B4E7}"/>
              </a:ext>
            </a:extLst>
          </p:cNvPr>
          <p:cNvGrpSpPr/>
          <p:nvPr/>
        </p:nvGrpSpPr>
        <p:grpSpPr>
          <a:xfrm>
            <a:off x="983433" y="1552382"/>
            <a:ext cx="11294436" cy="2213993"/>
            <a:chOff x="983433" y="1143000"/>
            <a:chExt cx="11294436" cy="2213993"/>
          </a:xfrm>
        </p:grpSpPr>
        <p:sp>
          <p:nvSpPr>
            <p:cNvPr id="199" name="Rectangle 198">
              <a:extLst>
                <a:ext uri="{FF2B5EF4-FFF2-40B4-BE49-F238E27FC236}">
                  <a16:creationId xmlns:a16="http://schemas.microsoft.com/office/drawing/2014/main" id="{67C43E90-A0B8-4D70-84A3-2556C7099066}"/>
                </a:ext>
              </a:extLst>
            </p:cNvPr>
            <p:cNvSpPr>
              <a:spLocks noChangeArrowheads="1"/>
            </p:cNvSpPr>
            <p:nvPr/>
          </p:nvSpPr>
          <p:spPr bwMode="auto">
            <a:xfrm rot="16200000">
              <a:off x="413002" y="1846298"/>
              <a:ext cx="169486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ctr" anchorCtr="1">
              <a:spAutoFit/>
            </a:bodyPr>
            <a:lstStyle/>
            <a:p>
              <a:pPr marL="0" marR="0" lvl="0" indent="0" algn="ctr" defTabSz="457059" rtl="0" eaLnBrk="1" fontAlgn="auto" latinLnBrk="0" hangingPunct="1">
                <a:lnSpc>
                  <a:spcPct val="100000"/>
                </a:lnSpc>
                <a:spcBef>
                  <a:spcPct val="0"/>
                </a:spcBef>
                <a:spcAft>
                  <a:spcPts val="0"/>
                </a:spcAft>
                <a:buClrTx/>
                <a:buSzTx/>
                <a:buFontTx/>
                <a:buNone/>
                <a:tabLst/>
                <a:defRPr/>
              </a:pPr>
              <a:r>
                <a:rPr kumimoji="0" lang="en-GB" sz="1800" b="1"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Total body CLL </a:t>
              </a:r>
            </a:p>
            <a:p>
              <a:pPr marL="0" marR="0" lvl="0" indent="0" algn="ctr" defTabSz="457059" rtl="0" eaLnBrk="1" fontAlgn="auto" latinLnBrk="0" hangingPunct="1">
                <a:lnSpc>
                  <a:spcPct val="100000"/>
                </a:lnSpc>
                <a:spcBef>
                  <a:spcPct val="0"/>
                </a:spcBef>
                <a:spcAft>
                  <a:spcPts val="0"/>
                </a:spcAft>
                <a:buClrTx/>
                <a:buSzTx/>
                <a:buFontTx/>
                <a:buNone/>
                <a:tabLst/>
                <a:defRPr/>
              </a:pPr>
              <a:r>
                <a:rPr kumimoji="0" lang="en-GB" sz="1800" b="1"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cell numbers</a:t>
              </a:r>
              <a:endParaRPr kumimoji="0" lang="en-GB" sz="1800" b="1" i="0" u="none" strike="noStrike" kern="1200" cap="none" spc="0" normalizeH="0" baseline="0" noProof="0" dirty="0">
                <a:ln>
                  <a:noFill/>
                </a:ln>
                <a:solidFill>
                  <a:prstClr val="black"/>
                </a:solidFill>
                <a:effectLst>
                  <a:outerShdw blurRad="38100" dist="38100" dir="2700000" algn="tl">
                    <a:srgbClr val="000000"/>
                  </a:outerShdw>
                </a:effectLst>
                <a:uLnTx/>
                <a:uFillTx/>
                <a:latin typeface="Helvetica" panose="020B0604020202020204" pitchFamily="34" charset="0"/>
                <a:ea typeface="ＭＳ Ｐゴシック" charset="0"/>
                <a:cs typeface="Helvetica" panose="020B0604020202020204" pitchFamily="34" charset="0"/>
                <a:sym typeface="Calibri"/>
              </a:endParaRPr>
            </a:p>
          </p:txBody>
        </p:sp>
        <p:sp>
          <p:nvSpPr>
            <p:cNvPr id="200" name="Line 6">
              <a:extLst>
                <a:ext uri="{FF2B5EF4-FFF2-40B4-BE49-F238E27FC236}">
                  <a16:creationId xmlns:a16="http://schemas.microsoft.com/office/drawing/2014/main" id="{0F1BC309-35E6-4549-8B58-F3882D8B9390}"/>
                </a:ext>
              </a:extLst>
            </p:cNvPr>
            <p:cNvSpPr>
              <a:spLocks noChangeShapeType="1"/>
            </p:cNvSpPr>
            <p:nvPr/>
          </p:nvSpPr>
          <p:spPr bwMode="auto">
            <a:xfrm flipV="1">
              <a:off x="2152124" y="1275868"/>
              <a:ext cx="4206" cy="1519053"/>
            </a:xfrm>
            <a:prstGeom prst="line">
              <a:avLst/>
            </a:prstGeom>
            <a:noFill/>
            <a:ln w="12700">
              <a:solidFill>
                <a:srgbClr val="666666"/>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0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sym typeface="Calibri"/>
              </a:endParaRPr>
            </a:p>
          </p:txBody>
        </p:sp>
        <p:sp>
          <p:nvSpPr>
            <p:cNvPr id="201" name="Line 33">
              <a:extLst>
                <a:ext uri="{FF2B5EF4-FFF2-40B4-BE49-F238E27FC236}">
                  <a16:creationId xmlns:a16="http://schemas.microsoft.com/office/drawing/2014/main" id="{4A635CF1-6A6E-4F4A-9D54-F87E980D8C9D}"/>
                </a:ext>
              </a:extLst>
            </p:cNvPr>
            <p:cNvSpPr>
              <a:spLocks noChangeShapeType="1"/>
            </p:cNvSpPr>
            <p:nvPr/>
          </p:nvSpPr>
          <p:spPr bwMode="auto">
            <a:xfrm>
              <a:off x="2144521" y="2794921"/>
              <a:ext cx="4206" cy="28661"/>
            </a:xfrm>
            <a:prstGeom prst="line">
              <a:avLst/>
            </a:prstGeom>
            <a:noFill/>
            <a:ln w="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0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ＭＳ Ｐゴシック" charset="0"/>
                <a:cs typeface="ＭＳ Ｐゴシック" charset="0"/>
                <a:sym typeface="Calibri"/>
              </a:endParaRPr>
            </a:p>
          </p:txBody>
        </p:sp>
        <p:sp>
          <p:nvSpPr>
            <p:cNvPr id="203" name="Text Box 62">
              <a:extLst>
                <a:ext uri="{FF2B5EF4-FFF2-40B4-BE49-F238E27FC236}">
                  <a16:creationId xmlns:a16="http://schemas.microsoft.com/office/drawing/2014/main" id="{3378D060-96F4-426E-BC6D-385FC76BA189}"/>
                </a:ext>
              </a:extLst>
            </p:cNvPr>
            <p:cNvSpPr txBox="1">
              <a:spLocks noChangeArrowheads="1"/>
            </p:cNvSpPr>
            <p:nvPr/>
          </p:nvSpPr>
          <p:spPr bwMode="auto">
            <a:xfrm>
              <a:off x="9296400" y="1143000"/>
              <a:ext cx="1917761" cy="2769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spAutoFit/>
            </a:bodyPr>
            <a:lstStyle/>
            <a:p>
              <a:pPr marL="0" marR="0" lvl="0" indent="0" algn="l" defTabSz="457059" rtl="0" eaLnBrk="1" fontAlgn="auto" latinLnBrk="0" hangingPunct="1">
                <a:lnSpc>
                  <a:spcPct val="100000"/>
                </a:lnSpc>
                <a:spcBef>
                  <a:spcPct val="0"/>
                </a:spcBef>
                <a:spcAft>
                  <a:spcPts val="0"/>
                </a:spcAft>
                <a:buClrTx/>
                <a:buSzTx/>
                <a:buFontTx/>
                <a:buNone/>
                <a:tabLst/>
                <a:defRPr/>
              </a:pPr>
              <a:r>
                <a:rPr kumimoji="0" lang="en-GB" sz="1800" b="0" i="0" u="none" strike="noStrike" kern="1200" cap="none" spc="0" normalizeH="0" baseline="0" noProof="0" dirty="0">
                  <a:ln>
                    <a:noFill/>
                  </a:ln>
                  <a:solidFill>
                    <a:srgbClr val="2E008B"/>
                  </a:solidFill>
                  <a:effectLst/>
                  <a:uLnTx/>
                  <a:uFillTx/>
                  <a:latin typeface="Helvetica" panose="020B0604020202020204" pitchFamily="34" charset="0"/>
                  <a:ea typeface="ＭＳ Ｐゴシック" charset="0"/>
                  <a:cs typeface="Helvetica" panose="020B0604020202020204" pitchFamily="34" charset="0"/>
                  <a:sym typeface="Calibri"/>
                </a:rPr>
                <a:t>IWCLL CR</a:t>
              </a:r>
            </a:p>
          </p:txBody>
        </p:sp>
        <p:sp>
          <p:nvSpPr>
            <p:cNvPr id="205" name="Text Box 65">
              <a:extLst>
                <a:ext uri="{FF2B5EF4-FFF2-40B4-BE49-F238E27FC236}">
                  <a16:creationId xmlns:a16="http://schemas.microsoft.com/office/drawing/2014/main" id="{9466869B-852F-46E5-B3D1-CC23E0CB41C3}"/>
                </a:ext>
              </a:extLst>
            </p:cNvPr>
            <p:cNvSpPr txBox="1">
              <a:spLocks noChangeArrowheads="1"/>
            </p:cNvSpPr>
            <p:nvPr/>
          </p:nvSpPr>
          <p:spPr bwMode="auto">
            <a:xfrm>
              <a:off x="9296400" y="1584866"/>
              <a:ext cx="2981469" cy="2769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0" tIns="0" rIns="0" bIns="0">
              <a:spAutoFit/>
            </a:bodyPr>
            <a:lstStyle/>
            <a:p>
              <a:pPr marL="0" marR="0" lvl="0" indent="0" algn="l" defTabSz="457059" rtl="0" eaLnBrk="1" fontAlgn="auto" latinLnBrk="0" hangingPunct="1">
                <a:lnSpc>
                  <a:spcPct val="100000"/>
                </a:lnSpc>
                <a:spcBef>
                  <a:spcPct val="0"/>
                </a:spcBef>
                <a:spcAft>
                  <a:spcPts val="0"/>
                </a:spcAft>
                <a:buClrTx/>
                <a:buSzTx/>
                <a:buFontTx/>
                <a:buNone/>
                <a:tabLst/>
                <a:defRPr/>
              </a:pPr>
              <a:r>
                <a:rPr kumimoji="0" lang="en-GB" sz="1800" b="0" i="0" u="none" strike="noStrike" kern="1200" cap="none" spc="0" normalizeH="0" baseline="0" noProof="0" dirty="0">
                  <a:ln>
                    <a:noFill/>
                  </a:ln>
                  <a:solidFill>
                    <a:srgbClr val="2E008B"/>
                  </a:solidFill>
                  <a:effectLst/>
                  <a:uLnTx/>
                  <a:uFillTx/>
                  <a:latin typeface="Helvetica" panose="020B0604020202020204" pitchFamily="34" charset="0"/>
                  <a:ea typeface="ＭＳ Ｐゴシック" charset="0"/>
                  <a:cs typeface="Helvetica" panose="020B0604020202020204" pitchFamily="34" charset="0"/>
                  <a:sym typeface="Calibri"/>
                </a:rPr>
                <a:t>MRD-negative CR (&lt;0.01%)</a:t>
              </a:r>
            </a:p>
          </p:txBody>
        </p:sp>
        <p:grpSp>
          <p:nvGrpSpPr>
            <p:cNvPr id="5" name="Group 4">
              <a:extLst>
                <a:ext uri="{FF2B5EF4-FFF2-40B4-BE49-F238E27FC236}">
                  <a16:creationId xmlns:a16="http://schemas.microsoft.com/office/drawing/2014/main" id="{88E1B748-756F-4873-BF65-09E13EF80B43}"/>
                </a:ext>
              </a:extLst>
            </p:cNvPr>
            <p:cNvGrpSpPr/>
            <p:nvPr/>
          </p:nvGrpSpPr>
          <p:grpSpPr>
            <a:xfrm>
              <a:off x="2234459" y="1451093"/>
              <a:ext cx="9055297" cy="962762"/>
              <a:chOff x="2225280" y="1451093"/>
              <a:chExt cx="8640000" cy="962762"/>
            </a:xfrm>
          </p:grpSpPr>
          <p:sp>
            <p:nvSpPr>
              <p:cNvPr id="202" name="Line 61">
                <a:extLst>
                  <a:ext uri="{FF2B5EF4-FFF2-40B4-BE49-F238E27FC236}">
                    <a16:creationId xmlns:a16="http://schemas.microsoft.com/office/drawing/2014/main" id="{0633DAE0-2724-4B58-89CA-019A6E6DEF15}"/>
                  </a:ext>
                </a:extLst>
              </p:cNvPr>
              <p:cNvSpPr>
                <a:spLocks noChangeShapeType="1"/>
              </p:cNvSpPr>
              <p:nvPr/>
            </p:nvSpPr>
            <p:spPr bwMode="auto">
              <a:xfrm>
                <a:off x="2225280" y="1451093"/>
                <a:ext cx="8640000" cy="0"/>
              </a:xfrm>
              <a:prstGeom prst="line">
                <a:avLst/>
              </a:prstGeom>
              <a:noFill/>
              <a:ln w="28575">
                <a:solidFill>
                  <a:srgbClr val="58595B"/>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0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sym typeface="Calibri"/>
                </a:endParaRPr>
              </a:p>
            </p:txBody>
          </p:sp>
          <p:sp>
            <p:nvSpPr>
              <p:cNvPr id="204" name="Line 64">
                <a:extLst>
                  <a:ext uri="{FF2B5EF4-FFF2-40B4-BE49-F238E27FC236}">
                    <a16:creationId xmlns:a16="http://schemas.microsoft.com/office/drawing/2014/main" id="{15F9C7EC-31DD-438B-A468-D83D0BD8AAB5}"/>
                  </a:ext>
                </a:extLst>
              </p:cNvPr>
              <p:cNvSpPr>
                <a:spLocks noChangeShapeType="1"/>
              </p:cNvSpPr>
              <p:nvPr/>
            </p:nvSpPr>
            <p:spPr bwMode="auto">
              <a:xfrm>
                <a:off x="2225280" y="1909681"/>
                <a:ext cx="8640000" cy="0"/>
              </a:xfrm>
              <a:prstGeom prst="line">
                <a:avLst/>
              </a:prstGeom>
              <a:noFill/>
              <a:ln w="28575">
                <a:solidFill>
                  <a:srgbClr val="58595B"/>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0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sym typeface="Calibri"/>
                </a:endParaRPr>
              </a:p>
            </p:txBody>
          </p:sp>
          <p:cxnSp>
            <p:nvCxnSpPr>
              <p:cNvPr id="206" name="Straight Connector 205">
                <a:extLst>
                  <a:ext uri="{FF2B5EF4-FFF2-40B4-BE49-F238E27FC236}">
                    <a16:creationId xmlns:a16="http://schemas.microsoft.com/office/drawing/2014/main" id="{53F94778-DDDD-4196-8462-3015F96921EE}"/>
                  </a:ext>
                </a:extLst>
              </p:cNvPr>
              <p:cNvCxnSpPr>
                <a:cxnSpLocks/>
              </p:cNvCxnSpPr>
              <p:nvPr/>
            </p:nvCxnSpPr>
            <p:spPr>
              <a:xfrm flipV="1">
                <a:off x="2225280" y="2413203"/>
                <a:ext cx="8640000" cy="652"/>
              </a:xfrm>
              <a:prstGeom prst="line">
                <a:avLst/>
              </a:prstGeom>
              <a:ln w="28575" cmpd="sng">
                <a:solidFill>
                  <a:srgbClr val="58595B"/>
                </a:solidFill>
                <a:prstDash val="dash"/>
              </a:ln>
            </p:spPr>
            <p:style>
              <a:lnRef idx="2">
                <a:schemeClr val="accent1"/>
              </a:lnRef>
              <a:fillRef idx="0">
                <a:schemeClr val="accent1"/>
              </a:fillRef>
              <a:effectRef idx="1">
                <a:schemeClr val="accent1"/>
              </a:effectRef>
              <a:fontRef idx="minor">
                <a:schemeClr val="tx1"/>
              </a:fontRef>
            </p:style>
          </p:cxnSp>
        </p:grpSp>
        <p:sp>
          <p:nvSpPr>
            <p:cNvPr id="207" name="Line 33">
              <a:extLst>
                <a:ext uri="{FF2B5EF4-FFF2-40B4-BE49-F238E27FC236}">
                  <a16:creationId xmlns:a16="http://schemas.microsoft.com/office/drawing/2014/main" id="{5DC4B336-E589-4BCE-81CE-B72675F78AB6}"/>
                </a:ext>
              </a:extLst>
            </p:cNvPr>
            <p:cNvSpPr>
              <a:spLocks noChangeShapeType="1"/>
            </p:cNvSpPr>
            <p:nvPr/>
          </p:nvSpPr>
          <p:spPr bwMode="auto">
            <a:xfrm>
              <a:off x="2144521" y="2794921"/>
              <a:ext cx="4206" cy="28661"/>
            </a:xfrm>
            <a:prstGeom prst="line">
              <a:avLst/>
            </a:prstGeom>
            <a:noFill/>
            <a:ln w="0">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05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ＭＳ Ｐゴシック" charset="0"/>
                <a:cs typeface="ＭＳ Ｐゴシック" charset="0"/>
                <a:sym typeface="Calibri"/>
              </a:endParaRPr>
            </a:p>
          </p:txBody>
        </p:sp>
        <p:cxnSp>
          <p:nvCxnSpPr>
            <p:cNvPr id="209" name="Straight Connector 208">
              <a:extLst>
                <a:ext uri="{FF2B5EF4-FFF2-40B4-BE49-F238E27FC236}">
                  <a16:creationId xmlns:a16="http://schemas.microsoft.com/office/drawing/2014/main" id="{E1B219B9-9BEE-4946-9057-A621E05B840A}"/>
                </a:ext>
              </a:extLst>
            </p:cNvPr>
            <p:cNvCxnSpPr/>
            <p:nvPr/>
          </p:nvCxnSpPr>
          <p:spPr>
            <a:xfrm>
              <a:off x="2619952" y="2813536"/>
              <a:ext cx="0" cy="88641"/>
            </a:xfrm>
            <a:prstGeom prst="line">
              <a:avLst/>
            </a:prstGeom>
            <a:ln w="381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0" name="Straight Connector 209">
              <a:extLst>
                <a:ext uri="{FF2B5EF4-FFF2-40B4-BE49-F238E27FC236}">
                  <a16:creationId xmlns:a16="http://schemas.microsoft.com/office/drawing/2014/main" id="{A3AC36C5-54CD-4F94-B8B1-5135856E8901}"/>
                </a:ext>
              </a:extLst>
            </p:cNvPr>
            <p:cNvCxnSpPr/>
            <p:nvPr/>
          </p:nvCxnSpPr>
          <p:spPr>
            <a:xfrm>
              <a:off x="3859919" y="2813536"/>
              <a:ext cx="0" cy="88641"/>
            </a:xfrm>
            <a:prstGeom prst="line">
              <a:avLst/>
            </a:prstGeom>
            <a:ln w="381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1" name="Straight Connector 210">
              <a:extLst>
                <a:ext uri="{FF2B5EF4-FFF2-40B4-BE49-F238E27FC236}">
                  <a16:creationId xmlns:a16="http://schemas.microsoft.com/office/drawing/2014/main" id="{6D59A117-3CDF-4A3A-B036-E3A8994B4577}"/>
                </a:ext>
              </a:extLst>
            </p:cNvPr>
            <p:cNvCxnSpPr/>
            <p:nvPr/>
          </p:nvCxnSpPr>
          <p:spPr>
            <a:xfrm>
              <a:off x="5099885" y="2813536"/>
              <a:ext cx="0" cy="88641"/>
            </a:xfrm>
            <a:prstGeom prst="line">
              <a:avLst/>
            </a:prstGeom>
            <a:ln w="381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2" name="Straight Connector 211">
              <a:extLst>
                <a:ext uri="{FF2B5EF4-FFF2-40B4-BE49-F238E27FC236}">
                  <a16:creationId xmlns:a16="http://schemas.microsoft.com/office/drawing/2014/main" id="{30C976EC-6CD4-4306-AEA3-41EC83EC01CA}"/>
                </a:ext>
              </a:extLst>
            </p:cNvPr>
            <p:cNvCxnSpPr/>
            <p:nvPr/>
          </p:nvCxnSpPr>
          <p:spPr>
            <a:xfrm>
              <a:off x="6339852" y="2813536"/>
              <a:ext cx="0" cy="88641"/>
            </a:xfrm>
            <a:prstGeom prst="line">
              <a:avLst/>
            </a:prstGeom>
            <a:ln w="381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3" name="Straight Connector 212">
              <a:extLst>
                <a:ext uri="{FF2B5EF4-FFF2-40B4-BE49-F238E27FC236}">
                  <a16:creationId xmlns:a16="http://schemas.microsoft.com/office/drawing/2014/main" id="{F3806473-9BDC-4CEB-9BFB-4AED8F9D94C9}"/>
                </a:ext>
              </a:extLst>
            </p:cNvPr>
            <p:cNvCxnSpPr/>
            <p:nvPr/>
          </p:nvCxnSpPr>
          <p:spPr>
            <a:xfrm>
              <a:off x="7579820" y="2813536"/>
              <a:ext cx="0" cy="88641"/>
            </a:xfrm>
            <a:prstGeom prst="line">
              <a:avLst/>
            </a:prstGeom>
            <a:ln w="381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4" name="Straight Connector 213">
              <a:extLst>
                <a:ext uri="{FF2B5EF4-FFF2-40B4-BE49-F238E27FC236}">
                  <a16:creationId xmlns:a16="http://schemas.microsoft.com/office/drawing/2014/main" id="{CCD2BE94-31E2-46B9-A9AD-7FB0C47C39FD}"/>
                </a:ext>
              </a:extLst>
            </p:cNvPr>
            <p:cNvCxnSpPr/>
            <p:nvPr/>
          </p:nvCxnSpPr>
          <p:spPr>
            <a:xfrm>
              <a:off x="8819786" y="2813536"/>
              <a:ext cx="0" cy="88641"/>
            </a:xfrm>
            <a:prstGeom prst="line">
              <a:avLst/>
            </a:prstGeom>
            <a:ln w="381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5" name="Straight Connector 214">
              <a:extLst>
                <a:ext uri="{FF2B5EF4-FFF2-40B4-BE49-F238E27FC236}">
                  <a16:creationId xmlns:a16="http://schemas.microsoft.com/office/drawing/2014/main" id="{7579F592-0330-4AAD-B68A-3DC08EAF2F46}"/>
                </a:ext>
              </a:extLst>
            </p:cNvPr>
            <p:cNvCxnSpPr/>
            <p:nvPr/>
          </p:nvCxnSpPr>
          <p:spPr>
            <a:xfrm>
              <a:off x="9964371" y="2813536"/>
              <a:ext cx="0" cy="88641"/>
            </a:xfrm>
            <a:prstGeom prst="line">
              <a:avLst/>
            </a:prstGeom>
            <a:ln w="381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216" name="TextBox 215">
              <a:extLst>
                <a:ext uri="{FF2B5EF4-FFF2-40B4-BE49-F238E27FC236}">
                  <a16:creationId xmlns:a16="http://schemas.microsoft.com/office/drawing/2014/main" id="{F9D908F3-C9C7-4087-9562-38BB2A77423F}"/>
                </a:ext>
              </a:extLst>
            </p:cNvPr>
            <p:cNvSpPr txBox="1"/>
            <p:nvPr/>
          </p:nvSpPr>
          <p:spPr>
            <a:xfrm>
              <a:off x="2456545" y="2872631"/>
              <a:ext cx="312906" cy="369332"/>
            </a:xfrm>
            <a:prstGeom prst="rect">
              <a:avLst/>
            </a:prstGeom>
            <a:solidFill>
              <a:schemeClr val="bg1"/>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0</a:t>
              </a:r>
            </a:p>
          </p:txBody>
        </p:sp>
        <p:sp>
          <p:nvSpPr>
            <p:cNvPr id="217" name="TextBox 216">
              <a:extLst>
                <a:ext uri="{FF2B5EF4-FFF2-40B4-BE49-F238E27FC236}">
                  <a16:creationId xmlns:a16="http://schemas.microsoft.com/office/drawing/2014/main" id="{438877BA-CE4E-43D5-BFD7-2F592C65838F}"/>
                </a:ext>
              </a:extLst>
            </p:cNvPr>
            <p:cNvSpPr txBox="1"/>
            <p:nvPr/>
          </p:nvSpPr>
          <p:spPr>
            <a:xfrm>
              <a:off x="3704448" y="2872631"/>
              <a:ext cx="312906" cy="369332"/>
            </a:xfrm>
            <a:prstGeom prst="rect">
              <a:avLst/>
            </a:prstGeom>
            <a:solidFill>
              <a:schemeClr val="bg1"/>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1</a:t>
              </a:r>
            </a:p>
          </p:txBody>
        </p:sp>
        <p:sp>
          <p:nvSpPr>
            <p:cNvPr id="218" name="TextBox 217">
              <a:extLst>
                <a:ext uri="{FF2B5EF4-FFF2-40B4-BE49-F238E27FC236}">
                  <a16:creationId xmlns:a16="http://schemas.microsoft.com/office/drawing/2014/main" id="{344D52E1-55D8-4171-82CC-A82D40DD1981}"/>
                </a:ext>
              </a:extLst>
            </p:cNvPr>
            <p:cNvSpPr txBox="1"/>
            <p:nvPr/>
          </p:nvSpPr>
          <p:spPr>
            <a:xfrm>
              <a:off x="4951165" y="2872631"/>
              <a:ext cx="312906" cy="369332"/>
            </a:xfrm>
            <a:prstGeom prst="rect">
              <a:avLst/>
            </a:prstGeom>
            <a:solidFill>
              <a:schemeClr val="bg1"/>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2</a:t>
              </a:r>
            </a:p>
          </p:txBody>
        </p:sp>
        <p:sp>
          <p:nvSpPr>
            <p:cNvPr id="219" name="TextBox 218">
              <a:extLst>
                <a:ext uri="{FF2B5EF4-FFF2-40B4-BE49-F238E27FC236}">
                  <a16:creationId xmlns:a16="http://schemas.microsoft.com/office/drawing/2014/main" id="{5F0710CC-45AD-4312-993A-3C675DDAAD1A}"/>
                </a:ext>
              </a:extLst>
            </p:cNvPr>
            <p:cNvSpPr txBox="1"/>
            <p:nvPr/>
          </p:nvSpPr>
          <p:spPr>
            <a:xfrm>
              <a:off x="6191131" y="2872631"/>
              <a:ext cx="312906" cy="369332"/>
            </a:xfrm>
            <a:prstGeom prst="rect">
              <a:avLst/>
            </a:prstGeom>
            <a:solidFill>
              <a:schemeClr val="bg1"/>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3</a:t>
              </a:r>
            </a:p>
          </p:txBody>
        </p:sp>
        <p:sp>
          <p:nvSpPr>
            <p:cNvPr id="220" name="TextBox 219">
              <a:extLst>
                <a:ext uri="{FF2B5EF4-FFF2-40B4-BE49-F238E27FC236}">
                  <a16:creationId xmlns:a16="http://schemas.microsoft.com/office/drawing/2014/main" id="{56D3E484-C369-4269-9FEB-B0279738DBA6}"/>
                </a:ext>
              </a:extLst>
            </p:cNvPr>
            <p:cNvSpPr txBox="1"/>
            <p:nvPr/>
          </p:nvSpPr>
          <p:spPr>
            <a:xfrm>
              <a:off x="7431100" y="2872631"/>
              <a:ext cx="312906" cy="369332"/>
            </a:xfrm>
            <a:prstGeom prst="rect">
              <a:avLst/>
            </a:prstGeom>
            <a:solidFill>
              <a:schemeClr val="bg1"/>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4</a:t>
              </a:r>
            </a:p>
          </p:txBody>
        </p:sp>
        <p:sp>
          <p:nvSpPr>
            <p:cNvPr id="221" name="TextBox 220">
              <a:extLst>
                <a:ext uri="{FF2B5EF4-FFF2-40B4-BE49-F238E27FC236}">
                  <a16:creationId xmlns:a16="http://schemas.microsoft.com/office/drawing/2014/main" id="{A127AECE-714D-4292-B5FE-E6D3929BE6F1}"/>
                </a:ext>
              </a:extLst>
            </p:cNvPr>
            <p:cNvSpPr txBox="1"/>
            <p:nvPr/>
          </p:nvSpPr>
          <p:spPr>
            <a:xfrm>
              <a:off x="8661948" y="2872631"/>
              <a:ext cx="312906" cy="369332"/>
            </a:xfrm>
            <a:prstGeom prst="rect">
              <a:avLst/>
            </a:prstGeom>
            <a:solidFill>
              <a:schemeClr val="bg1"/>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5</a:t>
              </a:r>
            </a:p>
          </p:txBody>
        </p:sp>
        <p:sp>
          <p:nvSpPr>
            <p:cNvPr id="222" name="TextBox 221">
              <a:extLst>
                <a:ext uri="{FF2B5EF4-FFF2-40B4-BE49-F238E27FC236}">
                  <a16:creationId xmlns:a16="http://schemas.microsoft.com/office/drawing/2014/main" id="{EAEBED30-4189-4FCB-8D62-98244CF48F8B}"/>
                </a:ext>
              </a:extLst>
            </p:cNvPr>
            <p:cNvSpPr txBox="1"/>
            <p:nvPr/>
          </p:nvSpPr>
          <p:spPr>
            <a:xfrm>
              <a:off x="9806532" y="2872631"/>
              <a:ext cx="312906" cy="369332"/>
            </a:xfrm>
            <a:prstGeom prst="rect">
              <a:avLst/>
            </a:prstGeom>
            <a:solidFill>
              <a:schemeClr val="bg1"/>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6</a:t>
              </a:r>
            </a:p>
          </p:txBody>
        </p:sp>
        <p:sp>
          <p:nvSpPr>
            <p:cNvPr id="232" name="Text Box 62">
              <a:extLst>
                <a:ext uri="{FF2B5EF4-FFF2-40B4-BE49-F238E27FC236}">
                  <a16:creationId xmlns:a16="http://schemas.microsoft.com/office/drawing/2014/main" id="{AEE56C95-542C-42AA-AD7B-CF0BA501B519}"/>
                </a:ext>
              </a:extLst>
            </p:cNvPr>
            <p:cNvSpPr txBox="1">
              <a:spLocks noChangeArrowheads="1"/>
            </p:cNvSpPr>
            <p:nvPr/>
          </p:nvSpPr>
          <p:spPr bwMode="auto">
            <a:xfrm>
              <a:off x="9296400" y="2093689"/>
              <a:ext cx="1707191" cy="2769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0" tIns="0" rIns="0" bIns="0">
              <a:spAutoFit/>
            </a:bodyPr>
            <a:lstStyle/>
            <a:p>
              <a:pPr marL="0" marR="0" lvl="0" indent="0" algn="l" defTabSz="457059" rtl="0" eaLnBrk="1" fontAlgn="auto" latinLnBrk="0" hangingPunct="1">
                <a:lnSpc>
                  <a:spcPct val="100000"/>
                </a:lnSpc>
                <a:spcBef>
                  <a:spcPct val="0"/>
                </a:spcBef>
                <a:spcAft>
                  <a:spcPts val="0"/>
                </a:spcAft>
                <a:buClrTx/>
                <a:buSzTx/>
                <a:buFontTx/>
                <a:buNone/>
                <a:tabLst/>
                <a:defRPr/>
              </a:pPr>
              <a:r>
                <a:rPr kumimoji="0" lang="en-GB" sz="1800" b="0" i="0" u="none" strike="noStrike" kern="1200" cap="none" spc="0" normalizeH="0" baseline="0" noProof="0" dirty="0">
                  <a:ln>
                    <a:noFill/>
                  </a:ln>
                  <a:solidFill>
                    <a:srgbClr val="2E008B"/>
                  </a:solidFill>
                  <a:effectLst/>
                  <a:uLnTx/>
                  <a:uFillTx/>
                  <a:latin typeface="Helvetica" panose="020B0604020202020204" pitchFamily="34" charset="0"/>
                  <a:ea typeface="ＭＳ Ｐゴシック" charset="0"/>
                  <a:cs typeface="Helvetica" panose="020B0604020202020204" pitchFamily="34" charset="0"/>
                  <a:sym typeface="Calibri"/>
                </a:rPr>
                <a:t>Potential cure</a:t>
              </a:r>
            </a:p>
          </p:txBody>
        </p:sp>
        <p:sp>
          <p:nvSpPr>
            <p:cNvPr id="233" name="Rectangle 232">
              <a:extLst>
                <a:ext uri="{FF2B5EF4-FFF2-40B4-BE49-F238E27FC236}">
                  <a16:creationId xmlns:a16="http://schemas.microsoft.com/office/drawing/2014/main" id="{6B8AEEF8-04E1-4FF5-8D7E-D27CC4DA3625}"/>
                </a:ext>
              </a:extLst>
            </p:cNvPr>
            <p:cNvSpPr>
              <a:spLocks noChangeArrowheads="1"/>
            </p:cNvSpPr>
            <p:nvPr/>
          </p:nvSpPr>
          <p:spPr bwMode="auto">
            <a:xfrm>
              <a:off x="1669655" y="1171648"/>
              <a:ext cx="33145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oAutofit/>
            </a:bodyPr>
            <a:lstStyle/>
            <a:p>
              <a:pPr marL="0" marR="0" lvl="0" indent="0" algn="r" defTabSz="457059" rtl="0" eaLnBrk="1" fontAlgn="auto" latinLnBrk="0" hangingPunct="1">
                <a:lnSpc>
                  <a:spcPct val="100000"/>
                </a:lnSpc>
                <a:spcBef>
                  <a:spcPct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10</a:t>
              </a:r>
              <a:r>
                <a:rPr kumimoji="0" lang="en-GB" sz="1600" b="0" i="0" u="none" strike="noStrike" kern="1200" cap="none" spc="0" normalizeH="0" baseline="3000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12</a:t>
              </a:r>
              <a:endParaRPr kumimoji="0" lang="en-GB" sz="1600" b="0" i="0" u="none" strike="noStrike" kern="1200" cap="none" spc="0" normalizeH="0" baseline="30000" noProof="0" dirty="0">
                <a:ln>
                  <a:noFill/>
                </a:ln>
                <a:solidFill>
                  <a:prstClr val="black"/>
                </a:solidFill>
                <a:effectLst>
                  <a:outerShdw blurRad="38100" dist="38100" dir="2700000" algn="tl">
                    <a:srgbClr val="000000"/>
                  </a:outerShdw>
                </a:effectLst>
                <a:uLnTx/>
                <a:uFillTx/>
                <a:latin typeface="Helvetica" panose="020B0604020202020204" pitchFamily="34" charset="0"/>
                <a:ea typeface="ＭＳ Ｐゴシック" charset="0"/>
                <a:cs typeface="Helvetica" panose="020B0604020202020204" pitchFamily="34" charset="0"/>
                <a:sym typeface="Calibri"/>
              </a:endParaRPr>
            </a:p>
          </p:txBody>
        </p:sp>
        <p:sp>
          <p:nvSpPr>
            <p:cNvPr id="234" name="Rectangle 233">
              <a:extLst>
                <a:ext uri="{FF2B5EF4-FFF2-40B4-BE49-F238E27FC236}">
                  <a16:creationId xmlns:a16="http://schemas.microsoft.com/office/drawing/2014/main" id="{83FAB9A3-D6E6-4A7E-848D-A8569D679314}"/>
                </a:ext>
              </a:extLst>
            </p:cNvPr>
            <p:cNvSpPr>
              <a:spLocks noChangeArrowheads="1"/>
            </p:cNvSpPr>
            <p:nvPr/>
          </p:nvSpPr>
          <p:spPr bwMode="auto">
            <a:xfrm>
              <a:off x="1669655" y="1422401"/>
              <a:ext cx="331452" cy="246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oAutofit/>
            </a:bodyPr>
            <a:lstStyle/>
            <a:p>
              <a:pPr marL="0" marR="0" lvl="0" indent="0" algn="r" defTabSz="457059" rtl="0" eaLnBrk="1" fontAlgn="auto" latinLnBrk="0" hangingPunct="1">
                <a:lnSpc>
                  <a:spcPct val="100000"/>
                </a:lnSpc>
                <a:spcBef>
                  <a:spcPct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10</a:t>
              </a:r>
              <a:r>
                <a:rPr kumimoji="0" lang="en-GB" sz="1600" b="0" i="0" u="none" strike="noStrike" kern="1200" cap="none" spc="0" normalizeH="0" baseline="3000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10</a:t>
              </a:r>
              <a:endParaRPr kumimoji="0" lang="en-GB" sz="1600" b="0" i="0" u="none" strike="noStrike" kern="1200" cap="none" spc="0" normalizeH="0" baseline="30000" noProof="0" dirty="0">
                <a:ln>
                  <a:noFill/>
                </a:ln>
                <a:solidFill>
                  <a:prstClr val="black"/>
                </a:solidFill>
                <a:effectLst>
                  <a:outerShdw blurRad="38100" dist="38100" dir="2700000" algn="tl">
                    <a:srgbClr val="000000"/>
                  </a:outerShdw>
                </a:effectLst>
                <a:uLnTx/>
                <a:uFillTx/>
                <a:latin typeface="Helvetica" panose="020B0604020202020204" pitchFamily="34" charset="0"/>
                <a:ea typeface="ＭＳ Ｐゴシック" charset="0"/>
                <a:cs typeface="Helvetica" panose="020B0604020202020204" pitchFamily="34" charset="0"/>
                <a:sym typeface="Calibri"/>
              </a:endParaRPr>
            </a:p>
          </p:txBody>
        </p:sp>
        <p:sp>
          <p:nvSpPr>
            <p:cNvPr id="235" name="TextBox 234">
              <a:extLst>
                <a:ext uri="{FF2B5EF4-FFF2-40B4-BE49-F238E27FC236}">
                  <a16:creationId xmlns:a16="http://schemas.microsoft.com/office/drawing/2014/main" id="{0F7BCAE7-EBC9-4AD3-A262-D31F9274C77C}"/>
                </a:ext>
              </a:extLst>
            </p:cNvPr>
            <p:cNvSpPr txBox="1"/>
            <p:nvPr/>
          </p:nvSpPr>
          <p:spPr>
            <a:xfrm>
              <a:off x="1669655" y="1673154"/>
              <a:ext cx="344608" cy="246221"/>
            </a:xfrm>
            <a:prstGeom prst="rect">
              <a:avLst/>
            </a:prstGeom>
            <a:noFill/>
          </p:spPr>
          <p:txBody>
            <a:bodyPr wrap="square" lIns="0" tIns="0" rIns="0" bIns="0">
              <a:noAutofit/>
            </a:bodyPr>
            <a:lstStyle/>
            <a:p>
              <a:pPr marL="0" marR="0" lvl="0" indent="0" algn="r" defTabSz="457059" rtl="0" eaLnBrk="1" fontAlgn="auto" latinLnBrk="0" hangingPunct="1">
                <a:lnSpc>
                  <a:spcPct val="100000"/>
                </a:lnSpc>
                <a:spcBef>
                  <a:spcPct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10</a:t>
              </a:r>
              <a:r>
                <a:rPr kumimoji="0" lang="en-GB" sz="1600" b="0" i="0" u="none" strike="noStrike" kern="1200" cap="none" spc="0" normalizeH="0" baseline="3000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8</a:t>
              </a:r>
              <a:endParaRPr kumimoji="0" lang="en-GB" sz="1600" b="0" i="0" u="none" strike="noStrike" kern="1200" cap="none" spc="0" normalizeH="0" baseline="30000" noProof="0" dirty="0">
                <a:ln>
                  <a:noFill/>
                </a:ln>
                <a:solidFill>
                  <a:prstClr val="black"/>
                </a:solidFill>
                <a:effectLst>
                  <a:outerShdw blurRad="38100" dist="38100" dir="2700000" algn="tl">
                    <a:srgbClr val="000000"/>
                  </a:outerShdw>
                </a:effectLst>
                <a:uLnTx/>
                <a:uFillTx/>
                <a:latin typeface="Helvetica" panose="020B0604020202020204" pitchFamily="34" charset="0"/>
                <a:ea typeface="ＭＳ Ｐゴシック" charset="0"/>
                <a:cs typeface="Helvetica" panose="020B0604020202020204" pitchFamily="34" charset="0"/>
                <a:sym typeface="Calibri"/>
              </a:endParaRPr>
            </a:p>
          </p:txBody>
        </p:sp>
        <p:sp>
          <p:nvSpPr>
            <p:cNvPr id="236" name="TextBox 235">
              <a:extLst>
                <a:ext uri="{FF2B5EF4-FFF2-40B4-BE49-F238E27FC236}">
                  <a16:creationId xmlns:a16="http://schemas.microsoft.com/office/drawing/2014/main" id="{4130E628-0F29-4879-8DBC-7981F506762A}"/>
                </a:ext>
              </a:extLst>
            </p:cNvPr>
            <p:cNvSpPr txBox="1"/>
            <p:nvPr/>
          </p:nvSpPr>
          <p:spPr>
            <a:xfrm>
              <a:off x="1669655" y="1923907"/>
              <a:ext cx="344608" cy="246221"/>
            </a:xfrm>
            <a:prstGeom prst="rect">
              <a:avLst/>
            </a:prstGeom>
            <a:noFill/>
          </p:spPr>
          <p:txBody>
            <a:bodyPr wrap="square" lIns="0" tIns="0" rIns="0" bIns="0">
              <a:noAutofit/>
            </a:bodyPr>
            <a:lstStyle/>
            <a:p>
              <a:pPr marL="0" marR="0" lvl="0" indent="0" algn="r" defTabSz="457059" rtl="0" eaLnBrk="1" fontAlgn="auto" latinLnBrk="0" hangingPunct="1">
                <a:lnSpc>
                  <a:spcPct val="100000"/>
                </a:lnSpc>
                <a:spcBef>
                  <a:spcPct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10</a:t>
              </a:r>
              <a:r>
                <a:rPr kumimoji="0" lang="en-GB" sz="1600" b="0" i="0" u="none" strike="noStrike" kern="1200" cap="none" spc="0" normalizeH="0" baseline="3000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6</a:t>
              </a:r>
              <a:endParaRPr kumimoji="0" lang="en-GB" sz="1600" b="0" i="0" u="none" strike="noStrike" kern="1200" cap="none" spc="0" normalizeH="0" baseline="30000" noProof="0" dirty="0">
                <a:ln>
                  <a:noFill/>
                </a:ln>
                <a:solidFill>
                  <a:prstClr val="black"/>
                </a:solidFill>
                <a:effectLst>
                  <a:outerShdw blurRad="38100" dist="38100" dir="2700000" algn="tl">
                    <a:srgbClr val="000000"/>
                  </a:outerShdw>
                </a:effectLst>
                <a:uLnTx/>
                <a:uFillTx/>
                <a:latin typeface="Helvetica" panose="020B0604020202020204" pitchFamily="34" charset="0"/>
                <a:ea typeface="ＭＳ Ｐゴシック" charset="0"/>
                <a:cs typeface="Helvetica" panose="020B0604020202020204" pitchFamily="34" charset="0"/>
                <a:sym typeface="Calibri"/>
              </a:endParaRPr>
            </a:p>
          </p:txBody>
        </p:sp>
        <p:sp>
          <p:nvSpPr>
            <p:cNvPr id="237" name="TextBox 236">
              <a:extLst>
                <a:ext uri="{FF2B5EF4-FFF2-40B4-BE49-F238E27FC236}">
                  <a16:creationId xmlns:a16="http://schemas.microsoft.com/office/drawing/2014/main" id="{E87DF0E4-3911-4C9D-A6CF-134E0F46022D}"/>
                </a:ext>
              </a:extLst>
            </p:cNvPr>
            <p:cNvSpPr txBox="1"/>
            <p:nvPr/>
          </p:nvSpPr>
          <p:spPr>
            <a:xfrm>
              <a:off x="1669655" y="2174660"/>
              <a:ext cx="344608" cy="246221"/>
            </a:xfrm>
            <a:prstGeom prst="rect">
              <a:avLst/>
            </a:prstGeom>
            <a:noFill/>
          </p:spPr>
          <p:txBody>
            <a:bodyPr wrap="square" lIns="0" tIns="0" rIns="0" bIns="0">
              <a:noAutofit/>
            </a:bodyPr>
            <a:lstStyle/>
            <a:p>
              <a:pPr marL="0" marR="0" lvl="0" indent="0" algn="r" defTabSz="457059" rtl="0" eaLnBrk="1" fontAlgn="auto" latinLnBrk="0" hangingPunct="1">
                <a:lnSpc>
                  <a:spcPct val="100000"/>
                </a:lnSpc>
                <a:spcBef>
                  <a:spcPct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10</a:t>
              </a:r>
              <a:r>
                <a:rPr kumimoji="0" lang="en-GB" sz="1600" b="0" i="0" u="none" strike="noStrike" kern="1200" cap="none" spc="0" normalizeH="0" baseline="3000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4</a:t>
              </a:r>
              <a:endParaRPr kumimoji="0" lang="en-GB" sz="1600" b="0" i="0" u="none" strike="noStrike" kern="1200" cap="none" spc="0" normalizeH="0" baseline="30000" noProof="0" dirty="0">
                <a:ln>
                  <a:noFill/>
                </a:ln>
                <a:solidFill>
                  <a:prstClr val="black"/>
                </a:solidFill>
                <a:effectLst>
                  <a:outerShdw blurRad="38100" dist="38100" dir="2700000" algn="tl">
                    <a:srgbClr val="000000"/>
                  </a:outerShdw>
                </a:effectLst>
                <a:uLnTx/>
                <a:uFillTx/>
                <a:latin typeface="Helvetica" panose="020B0604020202020204" pitchFamily="34" charset="0"/>
                <a:ea typeface="ＭＳ Ｐゴシック" charset="0"/>
                <a:cs typeface="Helvetica" panose="020B0604020202020204" pitchFamily="34" charset="0"/>
                <a:sym typeface="Calibri"/>
              </a:endParaRPr>
            </a:p>
          </p:txBody>
        </p:sp>
        <p:sp>
          <p:nvSpPr>
            <p:cNvPr id="238" name="TextBox 237">
              <a:extLst>
                <a:ext uri="{FF2B5EF4-FFF2-40B4-BE49-F238E27FC236}">
                  <a16:creationId xmlns:a16="http://schemas.microsoft.com/office/drawing/2014/main" id="{3EDE6842-8CC9-48A8-8C00-DEF33494E186}"/>
                </a:ext>
              </a:extLst>
            </p:cNvPr>
            <p:cNvSpPr txBox="1"/>
            <p:nvPr/>
          </p:nvSpPr>
          <p:spPr>
            <a:xfrm>
              <a:off x="1669655" y="2425413"/>
              <a:ext cx="344608" cy="246221"/>
            </a:xfrm>
            <a:prstGeom prst="rect">
              <a:avLst/>
            </a:prstGeom>
            <a:noFill/>
          </p:spPr>
          <p:txBody>
            <a:bodyPr wrap="square" lIns="0" tIns="0" rIns="0" bIns="0">
              <a:noAutofit/>
            </a:bodyPr>
            <a:lstStyle/>
            <a:p>
              <a:pPr marL="0" marR="0" lvl="0" indent="0" algn="r" defTabSz="457059" rtl="0" eaLnBrk="1" fontAlgn="auto" latinLnBrk="0" hangingPunct="1">
                <a:lnSpc>
                  <a:spcPct val="100000"/>
                </a:lnSpc>
                <a:spcBef>
                  <a:spcPct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10</a:t>
              </a:r>
              <a:r>
                <a:rPr kumimoji="0" lang="en-GB" sz="1600" b="0" i="0" u="none" strike="noStrike" kern="1200" cap="none" spc="0" normalizeH="0" baseline="3000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2</a:t>
              </a:r>
              <a:endParaRPr kumimoji="0" lang="en-GB" sz="1600" b="0" i="0" u="none" strike="noStrike" kern="1200" cap="none" spc="0" normalizeH="0" baseline="30000" noProof="0" dirty="0">
                <a:ln>
                  <a:noFill/>
                </a:ln>
                <a:solidFill>
                  <a:prstClr val="black"/>
                </a:solidFill>
                <a:effectLst>
                  <a:outerShdw blurRad="38100" dist="38100" dir="2700000" algn="tl">
                    <a:srgbClr val="000000"/>
                  </a:outerShdw>
                </a:effectLst>
                <a:uLnTx/>
                <a:uFillTx/>
                <a:latin typeface="Helvetica" panose="020B0604020202020204" pitchFamily="34" charset="0"/>
                <a:ea typeface="ＭＳ Ｐゴシック" charset="0"/>
                <a:cs typeface="Helvetica" panose="020B0604020202020204" pitchFamily="34" charset="0"/>
                <a:sym typeface="Calibri"/>
              </a:endParaRPr>
            </a:p>
          </p:txBody>
        </p:sp>
        <p:sp>
          <p:nvSpPr>
            <p:cNvPr id="239" name="TextBox 238">
              <a:extLst>
                <a:ext uri="{FF2B5EF4-FFF2-40B4-BE49-F238E27FC236}">
                  <a16:creationId xmlns:a16="http://schemas.microsoft.com/office/drawing/2014/main" id="{3E5A24B1-77BB-4BE7-AD6E-5CC2464D73EC}"/>
                </a:ext>
              </a:extLst>
            </p:cNvPr>
            <p:cNvSpPr txBox="1"/>
            <p:nvPr/>
          </p:nvSpPr>
          <p:spPr>
            <a:xfrm>
              <a:off x="1669655" y="2676168"/>
              <a:ext cx="344608" cy="246221"/>
            </a:xfrm>
            <a:prstGeom prst="rect">
              <a:avLst/>
            </a:prstGeom>
            <a:noFill/>
          </p:spPr>
          <p:txBody>
            <a:bodyPr wrap="square" lIns="0" tIns="0" rIns="0" bIns="0">
              <a:noAutofit/>
            </a:bodyPr>
            <a:lstStyle/>
            <a:p>
              <a:pPr marL="0" marR="0" lvl="0" indent="0" algn="r" defTabSz="457059" rtl="0" eaLnBrk="1" fontAlgn="auto" latinLnBrk="0" hangingPunct="1">
                <a:lnSpc>
                  <a:spcPct val="100000"/>
                </a:lnSpc>
                <a:spcBef>
                  <a:spcPct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10</a:t>
              </a:r>
              <a:r>
                <a:rPr kumimoji="0" lang="en-GB" sz="1600" b="0" i="0" u="none" strike="noStrike" kern="1200" cap="none" spc="0" normalizeH="0" baseline="3000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0</a:t>
              </a:r>
              <a:endParaRPr kumimoji="0" lang="en-GB" sz="1600" b="0" i="0" u="none" strike="noStrike" kern="1200" cap="none" spc="0" normalizeH="0" baseline="30000" noProof="0" dirty="0">
                <a:ln>
                  <a:noFill/>
                </a:ln>
                <a:solidFill>
                  <a:prstClr val="black"/>
                </a:solidFill>
                <a:effectLst>
                  <a:outerShdw blurRad="38100" dist="38100" dir="2700000" algn="tl">
                    <a:srgbClr val="000000"/>
                  </a:outerShdw>
                </a:effectLst>
                <a:uLnTx/>
                <a:uFillTx/>
                <a:latin typeface="Helvetica" panose="020B0604020202020204" pitchFamily="34" charset="0"/>
                <a:ea typeface="ＭＳ Ｐゴシック" charset="0"/>
                <a:cs typeface="Helvetica" panose="020B0604020202020204" pitchFamily="34" charset="0"/>
                <a:sym typeface="Calibri"/>
              </a:endParaRPr>
            </a:p>
          </p:txBody>
        </p:sp>
        <p:sp>
          <p:nvSpPr>
            <p:cNvPr id="240" name="TextBox 239">
              <a:extLst>
                <a:ext uri="{FF2B5EF4-FFF2-40B4-BE49-F238E27FC236}">
                  <a16:creationId xmlns:a16="http://schemas.microsoft.com/office/drawing/2014/main" id="{4C29760C-7FE8-48C7-9943-60574B1A42BA}"/>
                </a:ext>
              </a:extLst>
            </p:cNvPr>
            <p:cNvSpPr txBox="1"/>
            <p:nvPr/>
          </p:nvSpPr>
          <p:spPr>
            <a:xfrm>
              <a:off x="6589012" y="2987661"/>
              <a:ext cx="800284" cy="3693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Years</a:t>
              </a:r>
            </a:p>
          </p:txBody>
        </p:sp>
        <p:cxnSp>
          <p:nvCxnSpPr>
            <p:cNvPr id="242" name="Straight Connector 241">
              <a:extLst>
                <a:ext uri="{FF2B5EF4-FFF2-40B4-BE49-F238E27FC236}">
                  <a16:creationId xmlns:a16="http://schemas.microsoft.com/office/drawing/2014/main" id="{427CEAD0-156E-4974-B6C1-1DF7F50D3CFC}"/>
                </a:ext>
              </a:extLst>
            </p:cNvPr>
            <p:cNvCxnSpPr/>
            <p:nvPr/>
          </p:nvCxnSpPr>
          <p:spPr>
            <a:xfrm>
              <a:off x="11194288" y="2806555"/>
              <a:ext cx="0" cy="88641"/>
            </a:xfrm>
            <a:prstGeom prst="line">
              <a:avLst/>
            </a:prstGeom>
            <a:ln w="38100" cmpd="sng">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43" name="Group 242">
              <a:extLst>
                <a:ext uri="{FF2B5EF4-FFF2-40B4-BE49-F238E27FC236}">
                  <a16:creationId xmlns:a16="http://schemas.microsoft.com/office/drawing/2014/main" id="{44C0C1F1-CA2A-4A89-84B3-DA62D8F448AE}"/>
                </a:ext>
              </a:extLst>
            </p:cNvPr>
            <p:cNvGrpSpPr/>
            <p:nvPr/>
          </p:nvGrpSpPr>
          <p:grpSpPr>
            <a:xfrm>
              <a:off x="2014262" y="1269056"/>
              <a:ext cx="137861" cy="1540743"/>
              <a:chOff x="1559496" y="1340768"/>
              <a:chExt cx="144016" cy="1540743"/>
            </a:xfrm>
          </p:grpSpPr>
          <p:cxnSp>
            <p:nvCxnSpPr>
              <p:cNvPr id="249" name="Straight Connector 248">
                <a:extLst>
                  <a:ext uri="{FF2B5EF4-FFF2-40B4-BE49-F238E27FC236}">
                    <a16:creationId xmlns:a16="http://schemas.microsoft.com/office/drawing/2014/main" id="{70C48452-1440-453D-8BD4-63ACA5C3EAB6}"/>
                  </a:ext>
                </a:extLst>
              </p:cNvPr>
              <p:cNvCxnSpPr>
                <a:cxnSpLocks/>
              </p:cNvCxnSpPr>
              <p:nvPr/>
            </p:nvCxnSpPr>
            <p:spPr>
              <a:xfrm flipV="1">
                <a:off x="1559496" y="2881511"/>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52167FBF-60A5-4C85-A5D8-A3465917286C}"/>
                  </a:ext>
                </a:extLst>
              </p:cNvPr>
              <p:cNvCxnSpPr>
                <a:cxnSpLocks/>
              </p:cNvCxnSpPr>
              <p:nvPr/>
            </p:nvCxnSpPr>
            <p:spPr>
              <a:xfrm flipV="1">
                <a:off x="1559496" y="1340768"/>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1096045C-C073-48E6-B607-C3FC086DA44A}"/>
                  </a:ext>
                </a:extLst>
              </p:cNvPr>
              <p:cNvCxnSpPr>
                <a:cxnSpLocks/>
              </p:cNvCxnSpPr>
              <p:nvPr/>
            </p:nvCxnSpPr>
            <p:spPr>
              <a:xfrm flipV="1">
                <a:off x="1559496" y="1469163"/>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C496E7E0-BDD9-48B4-85BA-ECADEC76F381}"/>
                  </a:ext>
                </a:extLst>
              </p:cNvPr>
              <p:cNvCxnSpPr>
                <a:cxnSpLocks/>
              </p:cNvCxnSpPr>
              <p:nvPr/>
            </p:nvCxnSpPr>
            <p:spPr>
              <a:xfrm flipV="1">
                <a:off x="1559496" y="1597558"/>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3DCB6C8C-EDD7-4B4F-BB14-D00C16442A28}"/>
                  </a:ext>
                </a:extLst>
              </p:cNvPr>
              <p:cNvCxnSpPr>
                <a:cxnSpLocks/>
              </p:cNvCxnSpPr>
              <p:nvPr/>
            </p:nvCxnSpPr>
            <p:spPr>
              <a:xfrm flipV="1">
                <a:off x="1559496" y="1725953"/>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88715AEB-30DF-439E-A376-8C78C64B11BF}"/>
                  </a:ext>
                </a:extLst>
              </p:cNvPr>
              <p:cNvCxnSpPr>
                <a:cxnSpLocks/>
              </p:cNvCxnSpPr>
              <p:nvPr/>
            </p:nvCxnSpPr>
            <p:spPr>
              <a:xfrm flipV="1">
                <a:off x="1559496" y="1854348"/>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9B596B07-61E0-469D-8CBC-8C05CE169599}"/>
                  </a:ext>
                </a:extLst>
              </p:cNvPr>
              <p:cNvCxnSpPr>
                <a:cxnSpLocks/>
              </p:cNvCxnSpPr>
              <p:nvPr/>
            </p:nvCxnSpPr>
            <p:spPr>
              <a:xfrm flipV="1">
                <a:off x="1559496" y="1982743"/>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0929714F-2B25-44F4-B712-140FB41AAEB2}"/>
                  </a:ext>
                </a:extLst>
              </p:cNvPr>
              <p:cNvCxnSpPr>
                <a:cxnSpLocks/>
              </p:cNvCxnSpPr>
              <p:nvPr/>
            </p:nvCxnSpPr>
            <p:spPr>
              <a:xfrm flipV="1">
                <a:off x="1559496" y="2111138"/>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4C4D5B46-57C1-4E40-80FC-874A465DE738}"/>
                  </a:ext>
                </a:extLst>
              </p:cNvPr>
              <p:cNvCxnSpPr>
                <a:cxnSpLocks/>
              </p:cNvCxnSpPr>
              <p:nvPr/>
            </p:nvCxnSpPr>
            <p:spPr>
              <a:xfrm flipV="1">
                <a:off x="1559496" y="2239533"/>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786C198D-8126-49B5-81D2-8CABC416D1D3}"/>
                  </a:ext>
                </a:extLst>
              </p:cNvPr>
              <p:cNvCxnSpPr>
                <a:cxnSpLocks/>
              </p:cNvCxnSpPr>
              <p:nvPr/>
            </p:nvCxnSpPr>
            <p:spPr>
              <a:xfrm flipV="1">
                <a:off x="1559496" y="2367928"/>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97ED6F38-C373-4A55-BF65-38E4612812B9}"/>
                  </a:ext>
                </a:extLst>
              </p:cNvPr>
              <p:cNvCxnSpPr>
                <a:cxnSpLocks/>
              </p:cNvCxnSpPr>
              <p:nvPr/>
            </p:nvCxnSpPr>
            <p:spPr>
              <a:xfrm flipV="1">
                <a:off x="1559496" y="2496323"/>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DAE2E964-3C11-4CB9-BBCF-1D3D4C56A10F}"/>
                  </a:ext>
                </a:extLst>
              </p:cNvPr>
              <p:cNvCxnSpPr>
                <a:cxnSpLocks/>
              </p:cNvCxnSpPr>
              <p:nvPr/>
            </p:nvCxnSpPr>
            <p:spPr>
              <a:xfrm flipV="1">
                <a:off x="1559496" y="2624718"/>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32F71A6E-AB28-4881-9985-43722AAF3DE2}"/>
                  </a:ext>
                </a:extLst>
              </p:cNvPr>
              <p:cNvCxnSpPr>
                <a:cxnSpLocks/>
              </p:cNvCxnSpPr>
              <p:nvPr/>
            </p:nvCxnSpPr>
            <p:spPr>
              <a:xfrm flipV="1">
                <a:off x="1559496" y="2753113"/>
                <a:ext cx="144016" cy="0"/>
              </a:xfrm>
              <a:prstGeom prst="line">
                <a:avLst/>
              </a:prstGeom>
              <a:ln w="12700">
                <a:solidFill>
                  <a:srgbClr val="666666"/>
                </a:solidFill>
              </a:ln>
            </p:spPr>
            <p:style>
              <a:lnRef idx="1">
                <a:schemeClr val="accent1"/>
              </a:lnRef>
              <a:fillRef idx="0">
                <a:schemeClr val="accent1"/>
              </a:fillRef>
              <a:effectRef idx="0">
                <a:schemeClr val="accent1"/>
              </a:effectRef>
              <a:fontRef idx="minor">
                <a:schemeClr val="tx1"/>
              </a:fontRef>
            </p:style>
          </p:cxnSp>
        </p:grpSp>
        <p:sp>
          <p:nvSpPr>
            <p:cNvPr id="136" name="TextBox 135">
              <a:extLst>
                <a:ext uri="{FF2B5EF4-FFF2-40B4-BE49-F238E27FC236}">
                  <a16:creationId xmlns:a16="http://schemas.microsoft.com/office/drawing/2014/main" id="{AF20B42B-0DE5-4B16-9A07-1E8BB86C87AB}"/>
                </a:ext>
              </a:extLst>
            </p:cNvPr>
            <p:cNvSpPr txBox="1"/>
            <p:nvPr/>
          </p:nvSpPr>
          <p:spPr>
            <a:xfrm>
              <a:off x="11045158" y="2872631"/>
              <a:ext cx="312906" cy="369332"/>
            </a:xfrm>
            <a:prstGeom prst="rect">
              <a:avLst/>
            </a:prstGeom>
            <a:solidFill>
              <a:schemeClr val="bg1"/>
            </a:solid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Helvetica" panose="020B0604020202020204" pitchFamily="34" charset="0"/>
                  <a:ea typeface="ＭＳ Ｐゴシック" charset="0"/>
                  <a:cs typeface="Helvetica" panose="020B0604020202020204" pitchFamily="34" charset="0"/>
                  <a:sym typeface="Calibri"/>
                </a:rPr>
                <a:t>7</a:t>
              </a:r>
            </a:p>
          </p:txBody>
        </p:sp>
        <p:cxnSp>
          <p:nvCxnSpPr>
            <p:cNvPr id="208" name="Straight Connector 207">
              <a:extLst>
                <a:ext uri="{FF2B5EF4-FFF2-40B4-BE49-F238E27FC236}">
                  <a16:creationId xmlns:a16="http://schemas.microsoft.com/office/drawing/2014/main" id="{9163AC6F-0881-4189-B280-7CABC7624EA5}"/>
                </a:ext>
              </a:extLst>
            </p:cNvPr>
            <p:cNvCxnSpPr>
              <a:cxnSpLocks/>
            </p:cNvCxnSpPr>
            <p:nvPr/>
          </p:nvCxnSpPr>
          <p:spPr>
            <a:xfrm flipV="1">
              <a:off x="2143041" y="2810499"/>
              <a:ext cx="9325444" cy="3038"/>
            </a:xfrm>
            <a:prstGeom prst="line">
              <a:avLst/>
            </a:prstGeom>
            <a:ln w="28575" cmpd="sng">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9" name="Slide hider" hidden="1">
            <a:extLst>
              <a:ext uri="{FF2B5EF4-FFF2-40B4-BE49-F238E27FC236}">
                <a16:creationId xmlns:a16="http://schemas.microsoft.com/office/drawing/2014/main" id="{82C5B84C-B42E-4DBD-8886-E737F392051D}"/>
              </a:ext>
            </a:extLst>
          </p:cNvPr>
          <p:cNvSpPr/>
          <p:nvPr/>
        </p:nvSpPr>
        <p:spPr>
          <a:xfrm>
            <a:off x="263352" y="116632"/>
            <a:ext cx="11593288" cy="58326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Light"/>
              <a:ea typeface="+mn-ea"/>
              <a:cs typeface="+mn-cs"/>
            </a:endParaRPr>
          </a:p>
        </p:txBody>
      </p:sp>
      <p:sp>
        <p:nvSpPr>
          <p:cNvPr id="2" name="Title 1">
            <a:extLst>
              <a:ext uri="{FF2B5EF4-FFF2-40B4-BE49-F238E27FC236}">
                <a16:creationId xmlns:a16="http://schemas.microsoft.com/office/drawing/2014/main" id="{03F8CB53-17C2-B5CA-11E1-ADB87518344B}"/>
              </a:ext>
            </a:extLst>
          </p:cNvPr>
          <p:cNvSpPr>
            <a:spLocks noGrp="1"/>
          </p:cNvSpPr>
          <p:nvPr>
            <p:ph type="title" idx="4294967295"/>
          </p:nvPr>
        </p:nvSpPr>
        <p:spPr>
          <a:xfrm>
            <a:off x="2517775" y="165100"/>
            <a:ext cx="7156450" cy="615950"/>
          </a:xfrm>
        </p:spPr>
        <p:txBody>
          <a:bodyPr>
            <a:normAutofit fontScale="90000"/>
          </a:bodyPr>
          <a:lstStyle/>
          <a:p>
            <a:r>
              <a:rPr lang="en-US" dirty="0"/>
              <a:t>Stopping Rules in Flair</a:t>
            </a:r>
          </a:p>
        </p:txBody>
      </p:sp>
      <p:grpSp>
        <p:nvGrpSpPr>
          <p:cNvPr id="19" name="Middle graph">
            <a:extLst>
              <a:ext uri="{FF2B5EF4-FFF2-40B4-BE49-F238E27FC236}">
                <a16:creationId xmlns:a16="http://schemas.microsoft.com/office/drawing/2014/main" id="{3B887DCD-B98C-4894-8C3E-80C91887CD81}"/>
              </a:ext>
            </a:extLst>
          </p:cNvPr>
          <p:cNvGrpSpPr/>
          <p:nvPr/>
        </p:nvGrpSpPr>
        <p:grpSpPr>
          <a:xfrm>
            <a:off x="2351584" y="3622358"/>
            <a:ext cx="8949257" cy="1490682"/>
            <a:chOff x="2351584" y="3212976"/>
            <a:chExt cx="8949257" cy="1490682"/>
          </a:xfrm>
        </p:grpSpPr>
        <p:grpSp>
          <p:nvGrpSpPr>
            <p:cNvPr id="192" name="Group 191">
              <a:extLst>
                <a:ext uri="{FF2B5EF4-FFF2-40B4-BE49-F238E27FC236}">
                  <a16:creationId xmlns:a16="http://schemas.microsoft.com/office/drawing/2014/main" id="{5A63D985-0627-4364-81F2-3CD8BF3756E3}"/>
                </a:ext>
              </a:extLst>
            </p:cNvPr>
            <p:cNvGrpSpPr/>
            <p:nvPr/>
          </p:nvGrpSpPr>
          <p:grpSpPr>
            <a:xfrm>
              <a:off x="2619727" y="3897220"/>
              <a:ext cx="8669152" cy="216000"/>
              <a:chOff x="2201580" y="4232437"/>
              <a:chExt cx="9056173" cy="350712"/>
            </a:xfrm>
          </p:grpSpPr>
          <p:cxnSp>
            <p:nvCxnSpPr>
              <p:cNvPr id="271" name="Straight Arrow Connector 270">
                <a:extLst>
                  <a:ext uri="{FF2B5EF4-FFF2-40B4-BE49-F238E27FC236}">
                    <a16:creationId xmlns:a16="http://schemas.microsoft.com/office/drawing/2014/main" id="{C2E1F448-192A-4068-ADF9-387B08AA466E}"/>
                  </a:ext>
                </a:extLst>
              </p:cNvPr>
              <p:cNvCxnSpPr>
                <a:cxnSpLocks/>
              </p:cNvCxnSpPr>
              <p:nvPr/>
            </p:nvCxnSpPr>
            <p:spPr>
              <a:xfrm flipV="1">
                <a:off x="2201580"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72" name="Straight Arrow Connector 271">
                <a:extLst>
                  <a:ext uri="{FF2B5EF4-FFF2-40B4-BE49-F238E27FC236}">
                    <a16:creationId xmlns:a16="http://schemas.microsoft.com/office/drawing/2014/main" id="{8322A93D-5F14-441B-BE0F-7AD387FAF63C}"/>
                  </a:ext>
                </a:extLst>
              </p:cNvPr>
              <p:cNvCxnSpPr>
                <a:cxnSpLocks/>
              </p:cNvCxnSpPr>
              <p:nvPr/>
            </p:nvCxnSpPr>
            <p:spPr>
              <a:xfrm flipV="1">
                <a:off x="3495319"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73" name="Straight Arrow Connector 272">
                <a:extLst>
                  <a:ext uri="{FF2B5EF4-FFF2-40B4-BE49-F238E27FC236}">
                    <a16:creationId xmlns:a16="http://schemas.microsoft.com/office/drawing/2014/main" id="{4BA345B9-379F-45C3-9503-D1B73B26F9A4}"/>
                  </a:ext>
                </a:extLst>
              </p:cNvPr>
              <p:cNvCxnSpPr>
                <a:cxnSpLocks/>
              </p:cNvCxnSpPr>
              <p:nvPr/>
            </p:nvCxnSpPr>
            <p:spPr>
              <a:xfrm flipV="1">
                <a:off x="3173911"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74" name="Straight Arrow Connector 273">
                <a:extLst>
                  <a:ext uri="{FF2B5EF4-FFF2-40B4-BE49-F238E27FC236}">
                    <a16:creationId xmlns:a16="http://schemas.microsoft.com/office/drawing/2014/main" id="{DE6CD278-9506-4E8E-B35A-F0C1378F68B0}"/>
                  </a:ext>
                </a:extLst>
              </p:cNvPr>
              <p:cNvCxnSpPr>
                <a:cxnSpLocks/>
              </p:cNvCxnSpPr>
              <p:nvPr/>
            </p:nvCxnSpPr>
            <p:spPr>
              <a:xfrm flipV="1">
                <a:off x="4789059"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75" name="Straight Arrow Connector 274">
                <a:extLst>
                  <a:ext uri="{FF2B5EF4-FFF2-40B4-BE49-F238E27FC236}">
                    <a16:creationId xmlns:a16="http://schemas.microsoft.com/office/drawing/2014/main" id="{075BD5F9-66FC-404A-AC92-A84CB7DB696C}"/>
                  </a:ext>
                </a:extLst>
              </p:cNvPr>
              <p:cNvCxnSpPr>
                <a:cxnSpLocks/>
              </p:cNvCxnSpPr>
              <p:nvPr/>
            </p:nvCxnSpPr>
            <p:spPr>
              <a:xfrm flipV="1">
                <a:off x="6082798"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76" name="Straight Arrow Connector 275">
                <a:extLst>
                  <a:ext uri="{FF2B5EF4-FFF2-40B4-BE49-F238E27FC236}">
                    <a16:creationId xmlns:a16="http://schemas.microsoft.com/office/drawing/2014/main" id="{72BFEC3A-66F4-415F-9CC3-9D3458FEE814}"/>
                  </a:ext>
                </a:extLst>
              </p:cNvPr>
              <p:cNvCxnSpPr>
                <a:cxnSpLocks/>
              </p:cNvCxnSpPr>
              <p:nvPr/>
            </p:nvCxnSpPr>
            <p:spPr>
              <a:xfrm flipV="1">
                <a:off x="7376538"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77" name="Straight Arrow Connector 276">
                <a:extLst>
                  <a:ext uri="{FF2B5EF4-FFF2-40B4-BE49-F238E27FC236}">
                    <a16:creationId xmlns:a16="http://schemas.microsoft.com/office/drawing/2014/main" id="{757510F8-876E-4E18-AAF2-A648E1AF48E2}"/>
                  </a:ext>
                </a:extLst>
              </p:cNvPr>
              <p:cNvCxnSpPr>
                <a:cxnSpLocks/>
              </p:cNvCxnSpPr>
              <p:nvPr/>
            </p:nvCxnSpPr>
            <p:spPr>
              <a:xfrm flipV="1">
                <a:off x="9857647"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78" name="Straight Arrow Connector 277">
                <a:extLst>
                  <a:ext uri="{FF2B5EF4-FFF2-40B4-BE49-F238E27FC236}">
                    <a16:creationId xmlns:a16="http://schemas.microsoft.com/office/drawing/2014/main" id="{7FEA7552-C3B8-4F96-AAB7-514EE735A293}"/>
                  </a:ext>
                </a:extLst>
              </p:cNvPr>
              <p:cNvCxnSpPr>
                <a:cxnSpLocks/>
              </p:cNvCxnSpPr>
              <p:nvPr/>
            </p:nvCxnSpPr>
            <p:spPr>
              <a:xfrm flipV="1">
                <a:off x="8670278"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79" name="Straight Arrow Connector 278">
                <a:extLst>
                  <a:ext uri="{FF2B5EF4-FFF2-40B4-BE49-F238E27FC236}">
                    <a16:creationId xmlns:a16="http://schemas.microsoft.com/office/drawing/2014/main" id="{FF164AB5-8144-48D9-8EF4-34681A2B8B12}"/>
                  </a:ext>
                </a:extLst>
              </p:cNvPr>
              <p:cNvCxnSpPr>
                <a:cxnSpLocks/>
              </p:cNvCxnSpPr>
              <p:nvPr/>
            </p:nvCxnSpPr>
            <p:spPr>
              <a:xfrm flipV="1">
                <a:off x="4142189"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80" name="Straight Arrow Connector 279">
                <a:extLst>
                  <a:ext uri="{FF2B5EF4-FFF2-40B4-BE49-F238E27FC236}">
                    <a16:creationId xmlns:a16="http://schemas.microsoft.com/office/drawing/2014/main" id="{B7F28D47-3E84-44AD-8EAB-8561A20902E6}"/>
                  </a:ext>
                </a:extLst>
              </p:cNvPr>
              <p:cNvCxnSpPr>
                <a:cxnSpLocks/>
              </p:cNvCxnSpPr>
              <p:nvPr/>
            </p:nvCxnSpPr>
            <p:spPr>
              <a:xfrm flipV="1">
                <a:off x="5435929"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81" name="Straight Arrow Connector 280">
                <a:extLst>
                  <a:ext uri="{FF2B5EF4-FFF2-40B4-BE49-F238E27FC236}">
                    <a16:creationId xmlns:a16="http://schemas.microsoft.com/office/drawing/2014/main" id="{A27F147C-6168-47A6-A35E-AC96632CA544}"/>
                  </a:ext>
                </a:extLst>
              </p:cNvPr>
              <p:cNvCxnSpPr>
                <a:cxnSpLocks/>
              </p:cNvCxnSpPr>
              <p:nvPr/>
            </p:nvCxnSpPr>
            <p:spPr>
              <a:xfrm flipV="1">
                <a:off x="6729668"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82" name="Straight Arrow Connector 281">
                <a:extLst>
                  <a:ext uri="{FF2B5EF4-FFF2-40B4-BE49-F238E27FC236}">
                    <a16:creationId xmlns:a16="http://schemas.microsoft.com/office/drawing/2014/main" id="{949C9C0C-BE46-45C8-92D7-44A7290B24A5}"/>
                  </a:ext>
                </a:extLst>
              </p:cNvPr>
              <p:cNvCxnSpPr>
                <a:cxnSpLocks/>
              </p:cNvCxnSpPr>
              <p:nvPr/>
            </p:nvCxnSpPr>
            <p:spPr>
              <a:xfrm flipV="1">
                <a:off x="8023408"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83" name="Straight Arrow Connector 282">
                <a:extLst>
                  <a:ext uri="{FF2B5EF4-FFF2-40B4-BE49-F238E27FC236}">
                    <a16:creationId xmlns:a16="http://schemas.microsoft.com/office/drawing/2014/main" id="{28E685F3-CD10-44E7-9EC2-2A3A84AF1675}"/>
                  </a:ext>
                </a:extLst>
              </p:cNvPr>
              <p:cNvCxnSpPr>
                <a:cxnSpLocks/>
              </p:cNvCxnSpPr>
              <p:nvPr/>
            </p:nvCxnSpPr>
            <p:spPr>
              <a:xfrm flipV="1">
                <a:off x="9317148"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84" name="Straight Arrow Connector 283">
                <a:extLst>
                  <a:ext uri="{FF2B5EF4-FFF2-40B4-BE49-F238E27FC236}">
                    <a16:creationId xmlns:a16="http://schemas.microsoft.com/office/drawing/2014/main" id="{E4C9388A-FF24-4AE5-93AF-EB20F6697CD2}"/>
                  </a:ext>
                </a:extLst>
              </p:cNvPr>
              <p:cNvCxnSpPr>
                <a:cxnSpLocks/>
              </p:cNvCxnSpPr>
              <p:nvPr/>
            </p:nvCxnSpPr>
            <p:spPr>
              <a:xfrm flipV="1">
                <a:off x="11257753" y="423243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85" name="Straight Arrow Connector 284">
                <a:extLst>
                  <a:ext uri="{FF2B5EF4-FFF2-40B4-BE49-F238E27FC236}">
                    <a16:creationId xmlns:a16="http://schemas.microsoft.com/office/drawing/2014/main" id="{FC8B2915-9711-4E2B-AABA-E31C7EA27321}"/>
                  </a:ext>
                </a:extLst>
              </p:cNvPr>
              <p:cNvCxnSpPr>
                <a:cxnSpLocks/>
              </p:cNvCxnSpPr>
              <p:nvPr/>
            </p:nvCxnSpPr>
            <p:spPr>
              <a:xfrm flipV="1">
                <a:off x="10557725" y="4242187"/>
                <a:ext cx="0" cy="340962"/>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grpSp>
        <p:cxnSp>
          <p:nvCxnSpPr>
            <p:cNvPr id="193" name="Straight Arrow Connector 192">
              <a:extLst>
                <a:ext uri="{FF2B5EF4-FFF2-40B4-BE49-F238E27FC236}">
                  <a16:creationId xmlns:a16="http://schemas.microsoft.com/office/drawing/2014/main" id="{75946978-ABE6-4DD7-A15F-ABC3E52BD384}"/>
                </a:ext>
              </a:extLst>
            </p:cNvPr>
            <p:cNvCxnSpPr>
              <a:cxnSpLocks/>
            </p:cNvCxnSpPr>
            <p:nvPr/>
          </p:nvCxnSpPr>
          <p:spPr>
            <a:xfrm flipV="1">
              <a:off x="3562870" y="4221088"/>
              <a:ext cx="0" cy="340962"/>
            </a:xfrm>
            <a:prstGeom prst="straightConnector1">
              <a:avLst/>
            </a:prstGeom>
            <a:ln>
              <a:solidFill>
                <a:srgbClr val="FF9300"/>
              </a:solidFill>
              <a:headEnd w="lg" len="lg"/>
              <a:tailEnd type="triangle" w="lg" len="lg"/>
            </a:ln>
          </p:spPr>
          <p:style>
            <a:lnRef idx="2">
              <a:schemeClr val="accent1"/>
            </a:lnRef>
            <a:fillRef idx="0">
              <a:schemeClr val="accent1"/>
            </a:fillRef>
            <a:effectRef idx="1">
              <a:schemeClr val="accent1"/>
            </a:effectRef>
            <a:fontRef idx="minor">
              <a:schemeClr val="tx1"/>
            </a:fontRef>
          </p:style>
        </p:cxnSp>
        <p:grpSp>
          <p:nvGrpSpPr>
            <p:cNvPr id="196" name="Group 195">
              <a:extLst>
                <a:ext uri="{FF2B5EF4-FFF2-40B4-BE49-F238E27FC236}">
                  <a16:creationId xmlns:a16="http://schemas.microsoft.com/office/drawing/2014/main" id="{C3A461AA-AAAA-4632-8EAE-F2C516EF5CC5}"/>
                </a:ext>
              </a:extLst>
            </p:cNvPr>
            <p:cNvGrpSpPr/>
            <p:nvPr/>
          </p:nvGrpSpPr>
          <p:grpSpPr>
            <a:xfrm>
              <a:off x="2622199" y="3621944"/>
              <a:ext cx="8678642" cy="232458"/>
              <a:chOff x="2204162" y="3605890"/>
              <a:chExt cx="9066087" cy="232458"/>
            </a:xfrm>
          </p:grpSpPr>
          <p:cxnSp>
            <p:nvCxnSpPr>
              <p:cNvPr id="262" name="Straight Arrow Connector 261">
                <a:extLst>
                  <a:ext uri="{FF2B5EF4-FFF2-40B4-BE49-F238E27FC236}">
                    <a16:creationId xmlns:a16="http://schemas.microsoft.com/office/drawing/2014/main" id="{C85B6B3B-C23B-4606-AA4E-B3288715A952}"/>
                  </a:ext>
                </a:extLst>
              </p:cNvPr>
              <p:cNvCxnSpPr/>
              <p:nvPr/>
            </p:nvCxnSpPr>
            <p:spPr>
              <a:xfrm>
                <a:off x="2204162" y="3611053"/>
                <a:ext cx="0" cy="216000"/>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63" name="Straight Arrow Connector 262">
                <a:extLst>
                  <a:ext uri="{FF2B5EF4-FFF2-40B4-BE49-F238E27FC236}">
                    <a16:creationId xmlns:a16="http://schemas.microsoft.com/office/drawing/2014/main" id="{3330C66D-D894-4F1A-9BBE-7F6B8DF5EDDE}"/>
                  </a:ext>
                </a:extLst>
              </p:cNvPr>
              <p:cNvCxnSpPr/>
              <p:nvPr/>
            </p:nvCxnSpPr>
            <p:spPr>
              <a:xfrm>
                <a:off x="3494828" y="3608473"/>
                <a:ext cx="0" cy="216000"/>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64" name="Straight Arrow Connector 263">
                <a:extLst>
                  <a:ext uri="{FF2B5EF4-FFF2-40B4-BE49-F238E27FC236}">
                    <a16:creationId xmlns:a16="http://schemas.microsoft.com/office/drawing/2014/main" id="{F6475D16-3B20-473B-9BCE-1E25C96C6D36}"/>
                  </a:ext>
                </a:extLst>
              </p:cNvPr>
              <p:cNvCxnSpPr/>
              <p:nvPr/>
            </p:nvCxnSpPr>
            <p:spPr>
              <a:xfrm>
                <a:off x="3175393" y="3621391"/>
                <a:ext cx="0" cy="216000"/>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65" name="Straight Arrow Connector 264">
                <a:extLst>
                  <a:ext uri="{FF2B5EF4-FFF2-40B4-BE49-F238E27FC236}">
                    <a16:creationId xmlns:a16="http://schemas.microsoft.com/office/drawing/2014/main" id="{27D919B5-49F0-49B5-9E54-1F831C100F63}"/>
                  </a:ext>
                </a:extLst>
              </p:cNvPr>
              <p:cNvCxnSpPr/>
              <p:nvPr/>
            </p:nvCxnSpPr>
            <p:spPr>
              <a:xfrm>
                <a:off x="4791619" y="3621390"/>
                <a:ext cx="0" cy="216000"/>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66" name="Straight Arrow Connector 265">
                <a:extLst>
                  <a:ext uri="{FF2B5EF4-FFF2-40B4-BE49-F238E27FC236}">
                    <a16:creationId xmlns:a16="http://schemas.microsoft.com/office/drawing/2014/main" id="{EB693026-E0FB-4C0B-9E99-A11F9252A82A}"/>
                  </a:ext>
                </a:extLst>
              </p:cNvPr>
              <p:cNvCxnSpPr/>
              <p:nvPr/>
            </p:nvCxnSpPr>
            <p:spPr>
              <a:xfrm>
                <a:off x="6081703" y="3608470"/>
                <a:ext cx="0" cy="216000"/>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67" name="Straight Arrow Connector 266">
                <a:extLst>
                  <a:ext uri="{FF2B5EF4-FFF2-40B4-BE49-F238E27FC236}">
                    <a16:creationId xmlns:a16="http://schemas.microsoft.com/office/drawing/2014/main" id="{7872451A-22B1-4FBB-B258-E0D3EC3F6221}"/>
                  </a:ext>
                </a:extLst>
              </p:cNvPr>
              <p:cNvCxnSpPr/>
              <p:nvPr/>
            </p:nvCxnSpPr>
            <p:spPr>
              <a:xfrm>
                <a:off x="7359933" y="3605890"/>
                <a:ext cx="0" cy="216000"/>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68" name="Straight Arrow Connector 267">
                <a:extLst>
                  <a:ext uri="{FF2B5EF4-FFF2-40B4-BE49-F238E27FC236}">
                    <a16:creationId xmlns:a16="http://schemas.microsoft.com/office/drawing/2014/main" id="{27F69FA9-A937-464F-A2C0-DA5CD0BC5EC9}"/>
                  </a:ext>
                </a:extLst>
              </p:cNvPr>
              <p:cNvCxnSpPr/>
              <p:nvPr/>
            </p:nvCxnSpPr>
            <p:spPr>
              <a:xfrm>
                <a:off x="9852574" y="3618808"/>
                <a:ext cx="0" cy="216000"/>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69" name="Straight Arrow Connector 268">
                <a:extLst>
                  <a:ext uri="{FF2B5EF4-FFF2-40B4-BE49-F238E27FC236}">
                    <a16:creationId xmlns:a16="http://schemas.microsoft.com/office/drawing/2014/main" id="{B251510F-A140-4819-A0E7-911A37C1E7B7}"/>
                  </a:ext>
                </a:extLst>
              </p:cNvPr>
              <p:cNvCxnSpPr/>
              <p:nvPr/>
            </p:nvCxnSpPr>
            <p:spPr>
              <a:xfrm>
                <a:off x="8674133" y="3618807"/>
                <a:ext cx="0" cy="216000"/>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cxnSp>
            <p:nvCxnSpPr>
              <p:cNvPr id="270" name="Straight Arrow Connector 269">
                <a:extLst>
                  <a:ext uri="{FF2B5EF4-FFF2-40B4-BE49-F238E27FC236}">
                    <a16:creationId xmlns:a16="http://schemas.microsoft.com/office/drawing/2014/main" id="{CC66BE0F-8690-473F-A9EB-525E7DED64AA}"/>
                  </a:ext>
                </a:extLst>
              </p:cNvPr>
              <p:cNvCxnSpPr/>
              <p:nvPr/>
            </p:nvCxnSpPr>
            <p:spPr>
              <a:xfrm>
                <a:off x="11270249" y="3622348"/>
                <a:ext cx="0" cy="216000"/>
              </a:xfrm>
              <a:prstGeom prst="straightConnector1">
                <a:avLst/>
              </a:prstGeom>
              <a:ln>
                <a:headEnd w="lg" len="lg"/>
                <a:tailEnd type="triangle" w="lg" len="lg"/>
              </a:ln>
            </p:spPr>
            <p:style>
              <a:lnRef idx="2">
                <a:schemeClr val="accent1"/>
              </a:lnRef>
              <a:fillRef idx="0">
                <a:schemeClr val="accent1"/>
              </a:fillRef>
              <a:effectRef idx="1">
                <a:schemeClr val="accent1"/>
              </a:effectRef>
              <a:fontRef idx="minor">
                <a:schemeClr val="tx1"/>
              </a:fontRef>
            </p:style>
          </p:cxnSp>
        </p:grpSp>
        <p:sp>
          <p:nvSpPr>
            <p:cNvPr id="197" name="TextBox 196">
              <a:extLst>
                <a:ext uri="{FF2B5EF4-FFF2-40B4-BE49-F238E27FC236}">
                  <a16:creationId xmlns:a16="http://schemas.microsoft.com/office/drawing/2014/main" id="{7E3F7748-54A5-42BC-B6E4-E0350C9BE18D}"/>
                </a:ext>
              </a:extLst>
            </p:cNvPr>
            <p:cNvSpPr txBox="1"/>
            <p:nvPr/>
          </p:nvSpPr>
          <p:spPr>
            <a:xfrm>
              <a:off x="2711624" y="3428704"/>
              <a:ext cx="473172" cy="313932"/>
            </a:xfrm>
            <a:prstGeom prst="rect">
              <a:avLst/>
            </a:prstGeom>
            <a:noFill/>
          </p:spPr>
          <p:txBody>
            <a:bodyPr wrap="square" lIns="0" r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58595B"/>
                  </a:solidFill>
                  <a:effectLst/>
                  <a:uLnTx/>
                  <a:uFillTx/>
                  <a:latin typeface="Helvetica" panose="020B0604020202020204" pitchFamily="34" charset="0"/>
                  <a:ea typeface="MS PGothic"/>
                  <a:cs typeface="Helvetica" panose="020B0604020202020204" pitchFamily="34" charset="0"/>
                </a:rPr>
                <a:t>FCR</a:t>
              </a:r>
              <a:endParaRPr kumimoji="0" lang="en-US" sz="1600" b="1" i="0" u="none" strike="noStrike" kern="1200" cap="none" spc="0" normalizeH="0" baseline="0" noProof="0" dirty="0">
                <a:ln>
                  <a:noFill/>
                </a:ln>
                <a:solidFill>
                  <a:srgbClr val="58595B"/>
                </a:solidFill>
                <a:effectLst/>
                <a:uLnTx/>
                <a:uFillTx/>
                <a:latin typeface="Helvetica" panose="020B0604020202020204" pitchFamily="34" charset="0"/>
                <a:ea typeface="MS PGothic"/>
                <a:cs typeface="Helvetica" panose="020B0604020202020204" pitchFamily="34" charset="0"/>
              </a:endParaRPr>
            </a:p>
          </p:txBody>
        </p:sp>
        <p:sp>
          <p:nvSpPr>
            <p:cNvPr id="198" name="TextBox 197">
              <a:extLst>
                <a:ext uri="{FF2B5EF4-FFF2-40B4-BE49-F238E27FC236}">
                  <a16:creationId xmlns:a16="http://schemas.microsoft.com/office/drawing/2014/main" id="{3CF4B3B8-009E-4EF0-B387-898D32352F65}"/>
                </a:ext>
              </a:extLst>
            </p:cNvPr>
            <p:cNvSpPr txBox="1"/>
            <p:nvPr/>
          </p:nvSpPr>
          <p:spPr>
            <a:xfrm>
              <a:off x="2711624" y="3932760"/>
              <a:ext cx="1090891" cy="535531"/>
            </a:xfrm>
            <a:prstGeom prst="rect">
              <a:avLst/>
            </a:prstGeom>
            <a:noFill/>
          </p:spPr>
          <p:txBody>
            <a:bodyPr wrap="square" lIns="0" r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8595B"/>
                  </a:solidFill>
                  <a:effectLst/>
                  <a:uLnTx/>
                  <a:uFillTx/>
                  <a:latin typeface="Helvetica" panose="020B0604020202020204" pitchFamily="34" charset="0"/>
                  <a:ea typeface="MS PGothic"/>
                  <a:cs typeface="Helvetica" panose="020B0604020202020204" pitchFamily="34" charset="0"/>
                </a:rPr>
                <a:t>Ibrutinib arms</a:t>
              </a:r>
            </a:p>
          </p:txBody>
        </p:sp>
        <p:cxnSp>
          <p:nvCxnSpPr>
            <p:cNvPr id="244" name="Straight Arrow Connector 243">
              <a:extLst>
                <a:ext uri="{FF2B5EF4-FFF2-40B4-BE49-F238E27FC236}">
                  <a16:creationId xmlns:a16="http://schemas.microsoft.com/office/drawing/2014/main" id="{DBEAF09D-4C04-431B-85B9-0324C9D03438}"/>
                </a:ext>
              </a:extLst>
            </p:cNvPr>
            <p:cNvCxnSpPr/>
            <p:nvPr/>
          </p:nvCxnSpPr>
          <p:spPr>
            <a:xfrm>
              <a:off x="3564289" y="3314327"/>
              <a:ext cx="0" cy="340962"/>
            </a:xfrm>
            <a:prstGeom prst="straightConnector1">
              <a:avLst/>
            </a:prstGeom>
            <a:ln>
              <a:solidFill>
                <a:srgbClr val="FF9300"/>
              </a:solidFill>
              <a:headEnd w="lg" len="lg"/>
              <a:tailEnd type="triangle" w="lg" len="lg"/>
            </a:ln>
          </p:spPr>
          <p:style>
            <a:lnRef idx="2">
              <a:schemeClr val="accent1"/>
            </a:lnRef>
            <a:fillRef idx="0">
              <a:schemeClr val="accent1"/>
            </a:fillRef>
            <a:effectRef idx="1">
              <a:schemeClr val="accent1"/>
            </a:effectRef>
            <a:fontRef idx="minor">
              <a:schemeClr val="tx1"/>
            </a:fontRef>
          </p:style>
        </p:cxnSp>
        <p:sp>
          <p:nvSpPr>
            <p:cNvPr id="245" name="TextBox 244">
              <a:extLst>
                <a:ext uri="{FF2B5EF4-FFF2-40B4-BE49-F238E27FC236}">
                  <a16:creationId xmlns:a16="http://schemas.microsoft.com/office/drawing/2014/main" id="{75E06E1B-2853-4272-820B-02B05B79EC96}"/>
                </a:ext>
              </a:extLst>
            </p:cNvPr>
            <p:cNvSpPr txBox="1"/>
            <p:nvPr/>
          </p:nvSpPr>
          <p:spPr>
            <a:xfrm>
              <a:off x="3122720" y="3212976"/>
              <a:ext cx="49219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9300"/>
                  </a:solidFill>
                  <a:effectLst/>
                  <a:uLnTx/>
                  <a:uFillTx/>
                  <a:latin typeface="Helvetica" panose="020B0604020202020204" pitchFamily="34" charset="0"/>
                  <a:ea typeface="MS PGothic"/>
                  <a:cs typeface="Helvetica" panose="020B0604020202020204" pitchFamily="34" charset="0"/>
                </a:rPr>
                <a:t>BM</a:t>
              </a:r>
            </a:p>
          </p:txBody>
        </p:sp>
        <p:sp>
          <p:nvSpPr>
            <p:cNvPr id="246" name="TextBox 245">
              <a:extLst>
                <a:ext uri="{FF2B5EF4-FFF2-40B4-BE49-F238E27FC236}">
                  <a16:creationId xmlns:a16="http://schemas.microsoft.com/office/drawing/2014/main" id="{BDF0E062-3B25-4B60-A391-927BE5599196}"/>
                </a:ext>
              </a:extLst>
            </p:cNvPr>
            <p:cNvSpPr txBox="1"/>
            <p:nvPr/>
          </p:nvSpPr>
          <p:spPr>
            <a:xfrm>
              <a:off x="2351584" y="3279753"/>
              <a:ext cx="49219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B6ED"/>
                  </a:solidFill>
                  <a:effectLst/>
                  <a:uLnTx/>
                  <a:uFillTx/>
                  <a:latin typeface="Helvetica" panose="020B0604020202020204" pitchFamily="34" charset="0"/>
                  <a:ea typeface="MS PGothic"/>
                  <a:cs typeface="Helvetica" panose="020B0604020202020204" pitchFamily="34" charset="0"/>
                </a:rPr>
                <a:t>PB</a:t>
              </a:r>
            </a:p>
          </p:txBody>
        </p:sp>
        <p:sp>
          <p:nvSpPr>
            <p:cNvPr id="155" name="TextBox 154">
              <a:extLst>
                <a:ext uri="{FF2B5EF4-FFF2-40B4-BE49-F238E27FC236}">
                  <a16:creationId xmlns:a16="http://schemas.microsoft.com/office/drawing/2014/main" id="{04B38866-E06A-4939-B989-1BAF575756EA}"/>
                </a:ext>
              </a:extLst>
            </p:cNvPr>
            <p:cNvSpPr txBox="1"/>
            <p:nvPr/>
          </p:nvSpPr>
          <p:spPr>
            <a:xfrm>
              <a:off x="3122720" y="4365104"/>
              <a:ext cx="492197"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9300"/>
                  </a:solidFill>
                  <a:effectLst/>
                  <a:uLnTx/>
                  <a:uFillTx/>
                  <a:latin typeface="Helvetica" panose="020B0604020202020204" pitchFamily="34" charset="0"/>
                  <a:ea typeface="MS PGothic"/>
                  <a:cs typeface="Helvetica" panose="020B0604020202020204" pitchFamily="34" charset="0"/>
                </a:rPr>
                <a:t>BM</a:t>
              </a:r>
            </a:p>
          </p:txBody>
        </p:sp>
      </p:grpSp>
      <p:cxnSp>
        <p:nvCxnSpPr>
          <p:cNvPr id="157" name="Middle timeline">
            <a:extLst>
              <a:ext uri="{FF2B5EF4-FFF2-40B4-BE49-F238E27FC236}">
                <a16:creationId xmlns:a16="http://schemas.microsoft.com/office/drawing/2014/main" id="{4A57EB92-6934-4691-A4C5-3AA4DECFD9B8}"/>
              </a:ext>
            </a:extLst>
          </p:cNvPr>
          <p:cNvCxnSpPr/>
          <p:nvPr/>
        </p:nvCxnSpPr>
        <p:spPr>
          <a:xfrm>
            <a:off x="2610773" y="4276271"/>
            <a:ext cx="7344418" cy="0"/>
          </a:xfrm>
          <a:prstGeom prst="line">
            <a:avLst/>
          </a:prstGeom>
          <a:ln w="28575">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grpSp>
        <p:nvGrpSpPr>
          <p:cNvPr id="13" name="Top graph other">
            <a:extLst>
              <a:ext uri="{FF2B5EF4-FFF2-40B4-BE49-F238E27FC236}">
                <a16:creationId xmlns:a16="http://schemas.microsoft.com/office/drawing/2014/main" id="{74156EA8-D6D7-4460-B917-80CA790AE32A}"/>
              </a:ext>
            </a:extLst>
          </p:cNvPr>
          <p:cNvGrpSpPr/>
          <p:nvPr/>
        </p:nvGrpSpPr>
        <p:grpSpPr>
          <a:xfrm>
            <a:off x="2538687" y="1678142"/>
            <a:ext cx="7463729" cy="1440160"/>
            <a:chOff x="2538687" y="1268760"/>
            <a:chExt cx="7463729" cy="1440160"/>
          </a:xfrm>
        </p:grpSpPr>
        <p:cxnSp>
          <p:nvCxnSpPr>
            <p:cNvPr id="223" name="Straight Arrow Connector 222">
              <a:extLst>
                <a:ext uri="{FF2B5EF4-FFF2-40B4-BE49-F238E27FC236}">
                  <a16:creationId xmlns:a16="http://schemas.microsoft.com/office/drawing/2014/main" id="{DC82831F-2262-421C-BC71-CB68A755308E}"/>
                </a:ext>
              </a:extLst>
            </p:cNvPr>
            <p:cNvCxnSpPr>
              <a:cxnSpLocks/>
            </p:cNvCxnSpPr>
            <p:nvPr/>
          </p:nvCxnSpPr>
          <p:spPr>
            <a:xfrm>
              <a:off x="2538687" y="1268760"/>
              <a:ext cx="7416825" cy="1368152"/>
            </a:xfrm>
            <a:prstGeom prst="straightConnector1">
              <a:avLst/>
            </a:prstGeom>
            <a:ln w="57150" cmpd="sng">
              <a:solidFill>
                <a:schemeClr val="tx2"/>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grpSp>
          <p:nvGrpSpPr>
            <p:cNvPr id="6" name="Group 5">
              <a:extLst>
                <a:ext uri="{FF2B5EF4-FFF2-40B4-BE49-F238E27FC236}">
                  <a16:creationId xmlns:a16="http://schemas.microsoft.com/office/drawing/2014/main" id="{73B11E44-2257-4490-934D-8AEAAA531312}"/>
                </a:ext>
              </a:extLst>
            </p:cNvPr>
            <p:cNvGrpSpPr/>
            <p:nvPr/>
          </p:nvGrpSpPr>
          <p:grpSpPr>
            <a:xfrm>
              <a:off x="2576787" y="1268760"/>
              <a:ext cx="7425629" cy="1440160"/>
              <a:chOff x="2576787" y="1268760"/>
              <a:chExt cx="7425629" cy="1440160"/>
            </a:xfrm>
          </p:grpSpPr>
          <p:grpSp>
            <p:nvGrpSpPr>
              <p:cNvPr id="3" name="Group 2">
                <a:extLst>
                  <a:ext uri="{FF2B5EF4-FFF2-40B4-BE49-F238E27FC236}">
                    <a16:creationId xmlns:a16="http://schemas.microsoft.com/office/drawing/2014/main" id="{3A894132-FB02-4ABD-B7D1-880C2CDB6684}"/>
                  </a:ext>
                </a:extLst>
              </p:cNvPr>
              <p:cNvGrpSpPr/>
              <p:nvPr/>
            </p:nvGrpSpPr>
            <p:grpSpPr>
              <a:xfrm>
                <a:off x="2576787" y="1268760"/>
                <a:ext cx="5049365" cy="1377676"/>
                <a:chOff x="2576787" y="1268760"/>
                <a:chExt cx="5049365" cy="1377676"/>
              </a:xfrm>
            </p:grpSpPr>
            <p:cxnSp>
              <p:nvCxnSpPr>
                <p:cNvPr id="224" name="Straight Arrow Connector 223">
                  <a:extLst>
                    <a:ext uri="{FF2B5EF4-FFF2-40B4-BE49-F238E27FC236}">
                      <a16:creationId xmlns:a16="http://schemas.microsoft.com/office/drawing/2014/main" id="{89F21F2D-7E26-43FF-BA68-0207B26FDC81}"/>
                    </a:ext>
                  </a:extLst>
                </p:cNvPr>
                <p:cNvCxnSpPr>
                  <a:cxnSpLocks/>
                </p:cNvCxnSpPr>
                <p:nvPr/>
              </p:nvCxnSpPr>
              <p:spPr>
                <a:xfrm>
                  <a:off x="2576787" y="1268760"/>
                  <a:ext cx="4992891" cy="1308401"/>
                </a:xfrm>
                <a:prstGeom prst="straightConnector1">
                  <a:avLst/>
                </a:prstGeom>
                <a:ln w="57150" cmpd="sng">
                  <a:solidFill>
                    <a:schemeClr val="tx2"/>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247" name="5-Point Star 81">
                  <a:extLst>
                    <a:ext uri="{FF2B5EF4-FFF2-40B4-BE49-F238E27FC236}">
                      <a16:creationId xmlns:a16="http://schemas.microsoft.com/office/drawing/2014/main" id="{9AD1441C-D455-46FE-A5F6-43BD070B101E}"/>
                    </a:ext>
                  </a:extLst>
                </p:cNvPr>
                <p:cNvSpPr/>
                <p:nvPr/>
              </p:nvSpPr>
              <p:spPr>
                <a:xfrm>
                  <a:off x="4953051" y="1749001"/>
                  <a:ext cx="292996" cy="290106"/>
                </a:xfrm>
                <a:prstGeom prst="star5">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sym typeface="Calibri"/>
                  </a:endParaRPr>
                </a:p>
              </p:txBody>
            </p:sp>
            <p:sp>
              <p:nvSpPr>
                <p:cNvPr id="135" name="Oval 134">
                  <a:extLst>
                    <a:ext uri="{FF2B5EF4-FFF2-40B4-BE49-F238E27FC236}">
                      <a16:creationId xmlns:a16="http://schemas.microsoft.com/office/drawing/2014/main" id="{15F83792-D5BB-41A4-A59B-6E04A983D0F0}"/>
                    </a:ext>
                  </a:extLst>
                </p:cNvPr>
                <p:cNvSpPr/>
                <p:nvPr/>
              </p:nvSpPr>
              <p:spPr>
                <a:xfrm>
                  <a:off x="7464152" y="2484436"/>
                  <a:ext cx="162000" cy="162000"/>
                </a:xfrm>
                <a:prstGeom prst="ellipse">
                  <a:avLst/>
                </a:prstGeom>
                <a:solidFill>
                  <a:schemeClr val="tx2"/>
                </a:solidFill>
                <a:ln w="1270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 name="Group 3">
                <a:extLst>
                  <a:ext uri="{FF2B5EF4-FFF2-40B4-BE49-F238E27FC236}">
                    <a16:creationId xmlns:a16="http://schemas.microsoft.com/office/drawing/2014/main" id="{73270B2E-A90F-4FE3-89A7-26065FA63A29}"/>
                  </a:ext>
                </a:extLst>
              </p:cNvPr>
              <p:cNvGrpSpPr/>
              <p:nvPr/>
            </p:nvGrpSpPr>
            <p:grpSpPr>
              <a:xfrm>
                <a:off x="5961163" y="1749001"/>
                <a:ext cx="4041253" cy="959919"/>
                <a:chOff x="5961163" y="1749001"/>
                <a:chExt cx="4041253" cy="959919"/>
              </a:xfrm>
            </p:grpSpPr>
            <p:sp>
              <p:nvSpPr>
                <p:cNvPr id="248" name="5-Point Star 81">
                  <a:extLst>
                    <a:ext uri="{FF2B5EF4-FFF2-40B4-BE49-F238E27FC236}">
                      <a16:creationId xmlns:a16="http://schemas.microsoft.com/office/drawing/2014/main" id="{3A93C107-77BE-4AD7-B814-03172ACA1FAD}"/>
                    </a:ext>
                  </a:extLst>
                </p:cNvPr>
                <p:cNvSpPr/>
                <p:nvPr/>
              </p:nvSpPr>
              <p:spPr>
                <a:xfrm>
                  <a:off x="5961163" y="1749001"/>
                  <a:ext cx="292996" cy="290106"/>
                </a:xfrm>
                <a:prstGeom prst="star5">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sym typeface="Calibri"/>
                  </a:endParaRPr>
                </a:p>
              </p:txBody>
            </p:sp>
            <p:sp>
              <p:nvSpPr>
                <p:cNvPr id="137" name="Oval 136">
                  <a:extLst>
                    <a:ext uri="{FF2B5EF4-FFF2-40B4-BE49-F238E27FC236}">
                      <a16:creationId xmlns:a16="http://schemas.microsoft.com/office/drawing/2014/main" id="{39DE0A4F-17D7-41B8-BCAE-FBA9DCF1845E}"/>
                    </a:ext>
                  </a:extLst>
                </p:cNvPr>
                <p:cNvSpPr/>
                <p:nvPr/>
              </p:nvSpPr>
              <p:spPr>
                <a:xfrm>
                  <a:off x="9840416" y="2546920"/>
                  <a:ext cx="162000" cy="162000"/>
                </a:xfrm>
                <a:prstGeom prst="ellipse">
                  <a:avLst/>
                </a:prstGeom>
                <a:solidFill>
                  <a:schemeClr val="tx2"/>
                </a:solidFill>
                <a:ln w="1270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cxnSp>
        <p:nvCxnSpPr>
          <p:cNvPr id="146" name="Top graph line 2">
            <a:extLst>
              <a:ext uri="{FF2B5EF4-FFF2-40B4-BE49-F238E27FC236}">
                <a16:creationId xmlns:a16="http://schemas.microsoft.com/office/drawing/2014/main" id="{05331D15-A9F3-49B6-8F91-64D39820AA59}"/>
              </a:ext>
            </a:extLst>
          </p:cNvPr>
          <p:cNvCxnSpPr>
            <a:cxnSpLocks/>
          </p:cNvCxnSpPr>
          <p:nvPr/>
        </p:nvCxnSpPr>
        <p:spPr>
          <a:xfrm>
            <a:off x="3863752" y="2354787"/>
            <a:ext cx="1224136" cy="637200"/>
          </a:xfrm>
          <a:prstGeom prst="straightConnector1">
            <a:avLst/>
          </a:prstGeom>
          <a:ln w="57150" cmpd="sng">
            <a:solidFill>
              <a:schemeClr val="tx2"/>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45" name="Top graph line 1">
            <a:extLst>
              <a:ext uri="{FF2B5EF4-FFF2-40B4-BE49-F238E27FC236}">
                <a16:creationId xmlns:a16="http://schemas.microsoft.com/office/drawing/2014/main" id="{463B7EAA-54EF-41CF-A187-A030534D3E7E}"/>
              </a:ext>
            </a:extLst>
          </p:cNvPr>
          <p:cNvCxnSpPr>
            <a:cxnSpLocks/>
          </p:cNvCxnSpPr>
          <p:nvPr/>
        </p:nvCxnSpPr>
        <p:spPr>
          <a:xfrm>
            <a:off x="2567608" y="1678142"/>
            <a:ext cx="1224136" cy="637200"/>
          </a:xfrm>
          <a:prstGeom prst="straightConnector1">
            <a:avLst/>
          </a:prstGeom>
          <a:ln w="57150" cmpd="sng">
            <a:solidFill>
              <a:schemeClr val="tx2"/>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226" name="Top graph star">
            <a:extLst>
              <a:ext uri="{FF2B5EF4-FFF2-40B4-BE49-F238E27FC236}">
                <a16:creationId xmlns:a16="http://schemas.microsoft.com/office/drawing/2014/main" id="{C0D810FB-3865-4431-B9F3-0D15554F21B2}"/>
              </a:ext>
            </a:extLst>
          </p:cNvPr>
          <p:cNvSpPr/>
          <p:nvPr/>
        </p:nvSpPr>
        <p:spPr>
          <a:xfrm>
            <a:off x="3656907" y="2158383"/>
            <a:ext cx="292996" cy="290106"/>
          </a:xfrm>
          <a:prstGeom prst="star5">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sym typeface="Calibri"/>
            </a:endParaRPr>
          </a:p>
        </p:txBody>
      </p:sp>
      <p:sp>
        <p:nvSpPr>
          <p:cNvPr id="134" name="Top graph circle">
            <a:extLst>
              <a:ext uri="{FF2B5EF4-FFF2-40B4-BE49-F238E27FC236}">
                <a16:creationId xmlns:a16="http://schemas.microsoft.com/office/drawing/2014/main" id="{EBC3ECFA-A03B-4E2D-983E-94BB1B37F47B}"/>
              </a:ext>
            </a:extLst>
          </p:cNvPr>
          <p:cNvSpPr/>
          <p:nvPr/>
        </p:nvSpPr>
        <p:spPr>
          <a:xfrm>
            <a:off x="5015880" y="2908104"/>
            <a:ext cx="162000" cy="162000"/>
          </a:xfrm>
          <a:prstGeom prst="ellipse">
            <a:avLst/>
          </a:prstGeom>
          <a:solidFill>
            <a:schemeClr val="tx2"/>
          </a:solidFill>
          <a:ln w="1270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071A0E5-65F4-1742-6153-56171470B8FF}"/>
              </a:ext>
            </a:extLst>
          </p:cNvPr>
          <p:cNvSpPr txBox="1"/>
          <p:nvPr/>
        </p:nvSpPr>
        <p:spPr>
          <a:xfrm>
            <a:off x="6046270" y="6535579"/>
            <a:ext cx="6145730" cy="246221"/>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da-DK" sz="1000" b="0" i="0" u="none" strike="noStrike" kern="1200" cap="none" spc="0" normalizeH="0" baseline="0" noProof="0" dirty="0">
                <a:ln>
                  <a:noFill/>
                </a:ln>
                <a:solidFill>
                  <a:prstClr val="black"/>
                </a:solidFill>
                <a:effectLst/>
                <a:uLnTx/>
                <a:uFillTx/>
                <a:latin typeface="Helvetica"/>
                <a:ea typeface="MS PGothic"/>
                <a:cs typeface="+mn-cs"/>
              </a:rPr>
              <a:t>Munir et al. </a:t>
            </a:r>
            <a:r>
              <a:rPr kumimoji="0" lang="da-DK" sz="1000" b="0" i="1" u="none" strike="noStrike" kern="1200" cap="none" spc="0" normalizeH="0" baseline="0" noProof="0" dirty="0">
                <a:ln>
                  <a:noFill/>
                </a:ln>
                <a:solidFill>
                  <a:prstClr val="black"/>
                </a:solidFill>
                <a:effectLst/>
                <a:uLnTx/>
                <a:uFillTx/>
                <a:latin typeface="Helvetica"/>
                <a:ea typeface="MS PGothic"/>
                <a:cs typeface="+mn-cs"/>
              </a:rPr>
              <a:t>N Engl J Med </a:t>
            </a:r>
            <a:r>
              <a:rPr kumimoji="0" lang="da-DK" sz="1000" b="0" i="0" u="none" strike="noStrike" kern="1200" cap="none" spc="0" normalizeH="0" baseline="0" noProof="0" dirty="0">
                <a:ln>
                  <a:noFill/>
                </a:ln>
                <a:solidFill>
                  <a:prstClr val="black"/>
                </a:solidFill>
                <a:effectLst/>
                <a:uLnTx/>
                <a:uFillTx/>
                <a:latin typeface="Helvetica"/>
                <a:ea typeface="MS PGothic"/>
                <a:cs typeface="+mn-cs"/>
              </a:rPr>
              <a:t>2024;390:326-337DOI: 10.1056/NEJMoa231006</a:t>
            </a:r>
            <a:endParaRPr kumimoji="0" lang="en-US" sz="1000" b="0" i="0" u="none" strike="noStrike" kern="1200" cap="none" spc="0" normalizeH="0" baseline="0" noProof="0" dirty="0">
              <a:ln>
                <a:noFill/>
              </a:ln>
              <a:solidFill>
                <a:prstClr val="black"/>
              </a:solidFill>
              <a:effectLst/>
              <a:uLnTx/>
              <a:uFillTx/>
              <a:latin typeface="Helvetica"/>
              <a:ea typeface="MS PGothic"/>
              <a:cs typeface="+mn-cs"/>
            </a:endParaRPr>
          </a:p>
        </p:txBody>
      </p:sp>
      <p:sp>
        <p:nvSpPr>
          <p:cNvPr id="7" name="TextBox 6">
            <a:extLst>
              <a:ext uri="{FF2B5EF4-FFF2-40B4-BE49-F238E27FC236}">
                <a16:creationId xmlns:a16="http://schemas.microsoft.com/office/drawing/2014/main" id="{A6298CED-4D5E-D9AA-4851-BDE5D49200AA}"/>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22188738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EEB937-5048-0027-4A7A-0BC46D8D231F}"/>
              </a:ext>
            </a:extLst>
          </p:cNvPr>
          <p:cNvSpPr>
            <a:spLocks noGrp="1"/>
          </p:cNvSpPr>
          <p:nvPr>
            <p:ph type="title" idx="4294967295"/>
          </p:nvPr>
        </p:nvSpPr>
        <p:spPr>
          <a:xfrm>
            <a:off x="0" y="46038"/>
            <a:ext cx="12192000" cy="715962"/>
          </a:xfrm>
        </p:spPr>
        <p:txBody>
          <a:bodyPr>
            <a:normAutofit fontScale="90000"/>
          </a:bodyPr>
          <a:lstStyle/>
          <a:p>
            <a:r>
              <a:rPr lang="en-US" dirty="0"/>
              <a:t>FLAIR: Updated PFS </a:t>
            </a:r>
          </a:p>
        </p:txBody>
      </p:sp>
      <p:sp>
        <p:nvSpPr>
          <p:cNvPr id="4" name="TextBox 3">
            <a:extLst>
              <a:ext uri="{FF2B5EF4-FFF2-40B4-BE49-F238E27FC236}">
                <a16:creationId xmlns:a16="http://schemas.microsoft.com/office/drawing/2014/main" id="{71500533-E4EE-5DB0-1B8C-EAB50DCF836B}"/>
              </a:ext>
            </a:extLst>
          </p:cNvPr>
          <p:cNvSpPr txBox="1"/>
          <p:nvPr/>
        </p:nvSpPr>
        <p:spPr>
          <a:xfrm>
            <a:off x="8475918" y="6553200"/>
            <a:ext cx="3716082"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Munir T, et. al. </a:t>
            </a:r>
            <a:r>
              <a:rPr kumimoji="0" lang="en-US" sz="1000" b="0" i="1" u="none" strike="noStrike" kern="1200" cap="none" spc="0" normalizeH="0" baseline="0" noProof="0" dirty="0">
                <a:ln>
                  <a:noFill/>
                </a:ln>
                <a:solidFill>
                  <a:prstClr val="black"/>
                </a:solidFill>
                <a:effectLst/>
                <a:uLnTx/>
                <a:uFillTx/>
                <a:latin typeface="Helvetica"/>
                <a:ea typeface="MS PGothic"/>
                <a:cs typeface="+mn-cs"/>
              </a:rPr>
              <a:t>N Engl J Med</a:t>
            </a:r>
            <a:r>
              <a:rPr kumimoji="0" lang="en-US" sz="1000" b="0" i="0" u="none" strike="noStrike" kern="1200" cap="none" spc="0" normalizeH="0" baseline="0" noProof="0" dirty="0">
                <a:ln>
                  <a:noFill/>
                </a:ln>
                <a:solidFill>
                  <a:prstClr val="black"/>
                </a:solidFill>
                <a:effectLst/>
                <a:uLnTx/>
                <a:uFillTx/>
                <a:latin typeface="Helvetica"/>
                <a:ea typeface="MS PGothic"/>
                <a:cs typeface="+mn-cs"/>
              </a:rPr>
              <a:t>. 2025 Sep 25;393(12):1177-1190.</a:t>
            </a:r>
          </a:p>
        </p:txBody>
      </p:sp>
      <p:pic>
        <p:nvPicPr>
          <p:cNvPr id="6" name="Graphic 5">
            <a:extLst>
              <a:ext uri="{FF2B5EF4-FFF2-40B4-BE49-F238E27FC236}">
                <a16:creationId xmlns:a16="http://schemas.microsoft.com/office/drawing/2014/main" id="{E1434815-D610-FEED-4D69-84EB628C0EDB}"/>
              </a:ext>
            </a:extLst>
          </p:cNvPr>
          <p:cNvPicPr>
            <a:picLocks noChangeAspect="1"/>
          </p:cNvPicPr>
          <p:nvPr/>
        </p:nvPicPr>
        <p:blipFill>
          <a:blip r:embed="rId3">
            <a:extLst>
              <a:ext uri="{96DAC541-7B7A-43D3-8B79-37D633B846F1}">
                <asvg:svgBlip xmlns:asvg="http://schemas.microsoft.com/office/drawing/2016/SVG/main" r:embed="rId4"/>
              </a:ext>
            </a:extLst>
          </a:blip>
          <a:srcRect/>
          <a:stretch/>
        </p:blipFill>
        <p:spPr>
          <a:xfrm>
            <a:off x="139700" y="1143000"/>
            <a:ext cx="11912600" cy="4876800"/>
          </a:xfrm>
          <a:prstGeom prst="rect">
            <a:avLst/>
          </a:prstGeom>
        </p:spPr>
      </p:pic>
      <p:sp>
        <p:nvSpPr>
          <p:cNvPr id="3" name="TextBox 2">
            <a:extLst>
              <a:ext uri="{FF2B5EF4-FFF2-40B4-BE49-F238E27FC236}">
                <a16:creationId xmlns:a16="http://schemas.microsoft.com/office/drawing/2014/main" id="{02A86698-4FFE-7866-EE06-06D27256FF6A}"/>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21088673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8A86AD-39A3-0067-CE8E-1DCEC07C5F1E}"/>
              </a:ext>
            </a:extLst>
          </p:cNvPr>
          <p:cNvSpPr>
            <a:spLocks noGrp="1"/>
          </p:cNvSpPr>
          <p:nvPr>
            <p:ph type="title" idx="4294967295"/>
          </p:nvPr>
        </p:nvSpPr>
        <p:spPr>
          <a:xfrm>
            <a:off x="0" y="7938"/>
            <a:ext cx="12192000" cy="715962"/>
          </a:xfrm>
        </p:spPr>
        <p:txBody>
          <a:bodyPr>
            <a:noAutofit/>
          </a:bodyPr>
          <a:lstStyle/>
          <a:p>
            <a:r>
              <a:rPr lang="en-US" sz="4600" dirty="0"/>
              <a:t>FLAIR: PFS by IGHV Mutation Status</a:t>
            </a:r>
          </a:p>
        </p:txBody>
      </p:sp>
      <p:sp>
        <p:nvSpPr>
          <p:cNvPr id="7" name="TextBox 6">
            <a:extLst>
              <a:ext uri="{FF2B5EF4-FFF2-40B4-BE49-F238E27FC236}">
                <a16:creationId xmlns:a16="http://schemas.microsoft.com/office/drawing/2014/main" id="{3EA05BD7-0E60-E933-5305-8040F8A899DC}"/>
              </a:ext>
            </a:extLst>
          </p:cNvPr>
          <p:cNvSpPr txBox="1"/>
          <p:nvPr/>
        </p:nvSpPr>
        <p:spPr>
          <a:xfrm>
            <a:off x="8475918" y="6553200"/>
            <a:ext cx="3716082"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Munir T, et. al. </a:t>
            </a:r>
            <a:r>
              <a:rPr kumimoji="0" lang="en-US" sz="1000" b="0" i="1" u="none" strike="noStrike" kern="1200" cap="none" spc="0" normalizeH="0" baseline="0" noProof="0" dirty="0">
                <a:ln>
                  <a:noFill/>
                </a:ln>
                <a:solidFill>
                  <a:prstClr val="black"/>
                </a:solidFill>
                <a:effectLst/>
                <a:uLnTx/>
                <a:uFillTx/>
                <a:latin typeface="Helvetica"/>
                <a:ea typeface="MS PGothic"/>
                <a:cs typeface="+mn-cs"/>
              </a:rPr>
              <a:t>N Engl J Med</a:t>
            </a:r>
            <a:r>
              <a:rPr kumimoji="0" lang="en-US" sz="1000" b="0" i="0" u="none" strike="noStrike" kern="1200" cap="none" spc="0" normalizeH="0" baseline="0" noProof="0" dirty="0">
                <a:ln>
                  <a:noFill/>
                </a:ln>
                <a:solidFill>
                  <a:prstClr val="black"/>
                </a:solidFill>
                <a:effectLst/>
                <a:uLnTx/>
                <a:uFillTx/>
                <a:latin typeface="Helvetica"/>
                <a:ea typeface="MS PGothic"/>
                <a:cs typeface="+mn-cs"/>
              </a:rPr>
              <a:t>. 2025 Sep 25;393(12):1177-1190.</a:t>
            </a:r>
          </a:p>
        </p:txBody>
      </p:sp>
      <p:pic>
        <p:nvPicPr>
          <p:cNvPr id="5" name="Graphic 4">
            <a:extLst>
              <a:ext uri="{FF2B5EF4-FFF2-40B4-BE49-F238E27FC236}">
                <a16:creationId xmlns:a16="http://schemas.microsoft.com/office/drawing/2014/main" id="{62220E54-FA1E-9C24-E0A8-E785B960D1E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04800" y="762000"/>
            <a:ext cx="11582400" cy="5791200"/>
          </a:xfrm>
          <a:prstGeom prst="rect">
            <a:avLst/>
          </a:prstGeom>
        </p:spPr>
      </p:pic>
      <p:sp>
        <p:nvSpPr>
          <p:cNvPr id="3" name="TextBox 2">
            <a:extLst>
              <a:ext uri="{FF2B5EF4-FFF2-40B4-BE49-F238E27FC236}">
                <a16:creationId xmlns:a16="http://schemas.microsoft.com/office/drawing/2014/main" id="{19AA2CEC-E7AB-1A99-CBAE-3BC50BF22EE9}"/>
              </a:ext>
            </a:extLst>
          </p:cNvPr>
          <p:cNvSpPr txBox="1"/>
          <p:nvPr/>
        </p:nvSpPr>
        <p:spPr>
          <a:xfrm>
            <a:off x="48214" y="6453336"/>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106981339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32EE87-D8DF-FD33-E8E2-CFA9A18BC74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93A05F2-7601-C140-2DE2-B8B9DE90738B}"/>
              </a:ext>
            </a:extLst>
          </p:cNvPr>
          <p:cNvSpPr>
            <a:spLocks noGrp="1"/>
          </p:cNvSpPr>
          <p:nvPr>
            <p:ph type="title"/>
          </p:nvPr>
        </p:nvSpPr>
        <p:spPr>
          <a:xfrm>
            <a:off x="0" y="330200"/>
            <a:ext cx="12192000" cy="584200"/>
          </a:xfrm>
        </p:spPr>
        <p:txBody>
          <a:bodyPr>
            <a:noAutofit/>
          </a:bodyPr>
          <a:lstStyle/>
          <a:p>
            <a:r>
              <a:rPr lang="en-US" sz="4400" dirty="0"/>
              <a:t>FLAIR Conclusions</a:t>
            </a:r>
            <a:endParaRPr lang="en-US" sz="4400" b="1" dirty="0"/>
          </a:p>
        </p:txBody>
      </p:sp>
      <p:sp>
        <p:nvSpPr>
          <p:cNvPr id="3" name="Content Placeholder 2">
            <a:extLst>
              <a:ext uri="{FF2B5EF4-FFF2-40B4-BE49-F238E27FC236}">
                <a16:creationId xmlns:a16="http://schemas.microsoft.com/office/drawing/2014/main" id="{5626844D-7DC7-6577-CFD5-3367924E372B}"/>
              </a:ext>
            </a:extLst>
          </p:cNvPr>
          <p:cNvSpPr>
            <a:spLocks noGrp="1"/>
          </p:cNvSpPr>
          <p:nvPr>
            <p:ph idx="1"/>
          </p:nvPr>
        </p:nvSpPr>
        <p:spPr>
          <a:xfrm>
            <a:off x="990600" y="1524000"/>
            <a:ext cx="10629900" cy="2895600"/>
          </a:xfrm>
        </p:spPr>
        <p:txBody>
          <a:bodyPr>
            <a:noAutofit/>
          </a:bodyPr>
          <a:lstStyle/>
          <a:p>
            <a:r>
              <a:rPr lang="en-US" sz="3600" dirty="0"/>
              <a:t>First study to show a PFS benefit (and an OS benefit!) for a time-limited approach – required MRD guidance and/or longer duration of therapy (median 27 </a:t>
            </a:r>
            <a:r>
              <a:rPr lang="en-US" sz="3600" dirty="0" err="1"/>
              <a:t>mos</a:t>
            </a:r>
            <a:r>
              <a:rPr lang="en-US" sz="3600" dirty="0"/>
              <a:t>)</a:t>
            </a:r>
          </a:p>
          <a:p>
            <a:r>
              <a:rPr lang="en-US" sz="3600" dirty="0"/>
              <a:t>As usual this is driven by outcomes in IGHV UM patients – likely over-treatment for IGHV M patients </a:t>
            </a:r>
            <a:endParaRPr lang="en-US" sz="3067" dirty="0"/>
          </a:p>
        </p:txBody>
      </p:sp>
      <p:sp>
        <p:nvSpPr>
          <p:cNvPr id="4" name="TextBox 3">
            <a:extLst>
              <a:ext uri="{FF2B5EF4-FFF2-40B4-BE49-F238E27FC236}">
                <a16:creationId xmlns:a16="http://schemas.microsoft.com/office/drawing/2014/main" id="{9C5E33B2-C17E-9CFB-9CDD-6CEC49A6D6EC}"/>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2503312300"/>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83797D03-D97C-8695-83D8-ECEF9A4BC95E}"/>
              </a:ext>
            </a:extLst>
          </p:cNvPr>
          <p:cNvSpPr/>
          <p:nvPr/>
        </p:nvSpPr>
        <p:spPr>
          <a:xfrm>
            <a:off x="980868" y="3891780"/>
            <a:ext cx="6688845" cy="2246888"/>
          </a:xfrm>
          <a:prstGeom prst="roundRect">
            <a:avLst>
              <a:gd name="adj" fmla="val 10190"/>
            </a:avLst>
          </a:prstGeom>
          <a:noFill/>
          <a:ln w="19050" cap="flat" cmpd="sng" algn="ctr">
            <a:solidFill>
              <a:srgbClr val="3C3D3E"/>
            </a:solidFill>
            <a:prstDash val="solid"/>
          </a:ln>
          <a:effectLst/>
        </p:spPr>
        <p:txBody>
          <a:bodyPr lIns="91440" tIns="274320" rIns="91440" bIns="91440" rtlCol="0" anchor="ctr">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171450" marR="0" lvl="0" indent="-171450" algn="l" defTabSz="685800" rtl="0" eaLnBrk="1" fontAlgn="auto" latinLnBrk="0" hangingPunct="1">
              <a:lnSpc>
                <a:spcPct val="100000"/>
              </a:lnSpc>
              <a:spcBef>
                <a:spcPts val="0"/>
              </a:spcBef>
              <a:spcAft>
                <a:spcPts val="600"/>
              </a:spcAft>
              <a:buClr>
                <a:srgbClr val="E1251B"/>
              </a:buClr>
              <a:buSzTx/>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Confirmed diagnosis of CLL/SLL, with requirement for therapy (per </a:t>
            </a:r>
            <a:r>
              <a:rPr kumimoji="0" lang="en-US" sz="1200" b="0" i="0" u="none" strike="noStrike" kern="1200" cap="none" spc="0" normalizeH="0" baseline="0" noProof="0" dirty="0" err="1">
                <a:ln>
                  <a:noFill/>
                </a:ln>
                <a:solidFill>
                  <a:prstClr val="black"/>
                </a:solidFill>
                <a:effectLst/>
                <a:uLnTx/>
                <a:uFillTx/>
                <a:latin typeface="Calibri"/>
                <a:ea typeface="+mn-ea"/>
                <a:cs typeface="+mn-cs"/>
              </a:rPr>
              <a:t>iwCLL</a:t>
            </a:r>
            <a:r>
              <a:rPr kumimoji="0" lang="en-US" sz="1200" b="0" i="0" u="none" strike="noStrike" kern="1200" cap="none" spc="0" normalizeH="0" baseline="0" noProof="0" dirty="0">
                <a:ln>
                  <a:noFill/>
                </a:ln>
                <a:solidFill>
                  <a:prstClr val="black"/>
                </a:solidFill>
                <a:effectLst/>
                <a:uLnTx/>
                <a:uFillTx/>
                <a:latin typeface="Calibri"/>
                <a:ea typeface="+mn-ea"/>
                <a:cs typeface="+mn-cs"/>
              </a:rPr>
              <a:t> 2018 criteria)</a:t>
            </a:r>
          </a:p>
          <a:p>
            <a:pPr marL="171450" marR="0" lvl="0" indent="-171450" algn="l" defTabSz="685800" rtl="0" eaLnBrk="1" fontAlgn="auto" latinLnBrk="0" hangingPunct="1">
              <a:lnSpc>
                <a:spcPct val="100000"/>
              </a:lnSpc>
              <a:spcBef>
                <a:spcPts val="0"/>
              </a:spcBef>
              <a:spcAft>
                <a:spcPts val="600"/>
              </a:spcAft>
              <a:buClr>
                <a:srgbClr val="E1251B"/>
              </a:buClr>
              <a:buSzTx/>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ECOG PS 0 to 2</a:t>
            </a:r>
          </a:p>
          <a:p>
            <a:pPr marL="171450" marR="0" lvl="0" indent="-171450" algn="l" defTabSz="685800" rtl="0" eaLnBrk="1" fontAlgn="auto" latinLnBrk="0" hangingPunct="1">
              <a:lnSpc>
                <a:spcPct val="100000"/>
              </a:lnSpc>
              <a:spcBef>
                <a:spcPts val="0"/>
              </a:spcBef>
              <a:spcAft>
                <a:spcPts val="600"/>
              </a:spcAft>
              <a:buClr>
                <a:srgbClr val="E1251B"/>
              </a:buClr>
              <a:buSzTx/>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Naïve to </a:t>
            </a:r>
            <a:r>
              <a:rPr kumimoji="0" lang="en-GB" sz="1200" b="0" i="0" u="none" strike="noStrike" kern="1200" cap="none" spc="0" normalizeH="0" baseline="0" noProof="0" dirty="0">
                <a:ln>
                  <a:noFill/>
                </a:ln>
                <a:solidFill>
                  <a:prstClr val="black"/>
                </a:solidFill>
                <a:effectLst/>
                <a:uLnTx/>
                <a:uFillTx/>
                <a:latin typeface="Calibri"/>
                <a:ea typeface="+mn-ea"/>
                <a:cs typeface="+mn-cs"/>
              </a:rPr>
              <a:t>systemic therapy for CLL/SLL</a:t>
            </a:r>
          </a:p>
          <a:p>
            <a:pPr marL="171450" marR="0" lvl="0" indent="-171450" algn="l" defTabSz="685800" rtl="0" eaLnBrk="1" fontAlgn="auto" latinLnBrk="0" hangingPunct="1">
              <a:lnSpc>
                <a:spcPct val="100000"/>
              </a:lnSpc>
              <a:spcBef>
                <a:spcPts val="0"/>
              </a:spcBef>
              <a:spcAft>
                <a:spcPts val="600"/>
              </a:spcAft>
              <a:buClr>
                <a:srgbClr val="E1251B"/>
              </a:buClr>
              <a:buSzTx/>
              <a:buFont typeface="Wingdings" panose="05000000000000000000" pitchFamily="2" charset="2"/>
              <a:buChar char="§"/>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No 17p deletion</a:t>
            </a:r>
          </a:p>
          <a:p>
            <a:pPr marL="171450" marR="0" lvl="0" indent="-171450" algn="l" defTabSz="685800" rtl="0" eaLnBrk="1" fontAlgn="auto" latinLnBrk="0" hangingPunct="1">
              <a:lnSpc>
                <a:spcPct val="100000"/>
              </a:lnSpc>
              <a:spcBef>
                <a:spcPts val="0"/>
              </a:spcBef>
              <a:spcAft>
                <a:spcPts val="600"/>
              </a:spcAft>
              <a:buClr>
                <a:srgbClr val="E1251B"/>
              </a:buClr>
              <a:buSzTx/>
              <a:buFont typeface="Wingdings" panose="05000000000000000000" pitchFamily="2" charset="2"/>
              <a:buChar char="§"/>
              <a:tabLst/>
              <a:defRPr/>
            </a:pPr>
            <a:r>
              <a:rPr kumimoji="0" lang="en-GB" sz="1200" b="0" i="0" u="none" strike="noStrike" kern="1200" cap="none" spc="0" normalizeH="0" baseline="0" noProof="0" dirty="0">
                <a:ln>
                  <a:noFill/>
                </a:ln>
                <a:solidFill>
                  <a:prstClr val="black"/>
                </a:solidFill>
                <a:effectLst/>
                <a:uLnTx/>
                <a:uFillTx/>
                <a:latin typeface="Calibri"/>
                <a:ea typeface="+mn-ea"/>
                <a:cs typeface="+mn-cs"/>
              </a:rPr>
              <a:t>Platelets ≥75 × 10</a:t>
            </a:r>
            <a:r>
              <a:rPr kumimoji="0" lang="en-GB" sz="1200" b="0" i="0" u="none" strike="noStrike" kern="1200" cap="none" spc="0" normalizeH="0" baseline="30000" noProof="0" dirty="0">
                <a:ln>
                  <a:noFill/>
                </a:ln>
                <a:solidFill>
                  <a:prstClr val="black"/>
                </a:solidFill>
                <a:effectLst/>
                <a:uLnTx/>
                <a:uFillTx/>
                <a:latin typeface="Calibri"/>
                <a:ea typeface="+mn-ea"/>
                <a:cs typeface="+mn-cs"/>
              </a:rPr>
              <a:t>9</a:t>
            </a:r>
            <a:r>
              <a:rPr kumimoji="0" lang="en-GB" sz="1200" b="0" i="0" u="none" strike="noStrike" kern="1200" cap="none" spc="0" normalizeH="0" baseline="0" noProof="0" dirty="0">
                <a:ln>
                  <a:noFill/>
                </a:ln>
                <a:solidFill>
                  <a:prstClr val="black"/>
                </a:solidFill>
                <a:effectLst/>
                <a:uLnTx/>
                <a:uFillTx/>
                <a:latin typeface="Calibri"/>
                <a:ea typeface="+mn-ea"/>
                <a:cs typeface="+mn-cs"/>
              </a:rPr>
              <a:t>/L (≥50 × 10</a:t>
            </a:r>
            <a:r>
              <a:rPr kumimoji="0" lang="en-GB" sz="1200" b="0" i="0" u="none" strike="noStrike" kern="1200" cap="none" spc="0" normalizeH="0" baseline="30000" noProof="0" dirty="0">
                <a:ln>
                  <a:noFill/>
                </a:ln>
                <a:solidFill>
                  <a:prstClr val="black"/>
                </a:solidFill>
                <a:effectLst/>
                <a:uLnTx/>
                <a:uFillTx/>
                <a:latin typeface="Calibri"/>
                <a:ea typeface="+mn-ea"/>
                <a:cs typeface="+mn-cs"/>
              </a:rPr>
              <a:t>9</a:t>
            </a:r>
            <a:r>
              <a:rPr kumimoji="0" lang="en-GB" sz="1200" b="0" i="0" u="none" strike="noStrike" kern="1200" cap="none" spc="0" normalizeH="0" baseline="0" noProof="0" dirty="0">
                <a:ln>
                  <a:noFill/>
                </a:ln>
                <a:solidFill>
                  <a:prstClr val="black"/>
                </a:solidFill>
                <a:effectLst/>
                <a:uLnTx/>
                <a:uFillTx/>
                <a:latin typeface="Calibri"/>
                <a:ea typeface="+mn-ea"/>
                <a:cs typeface="+mn-cs"/>
              </a:rPr>
              <a:t>/L for patients with evidence of bone marrow infiltrate)</a:t>
            </a:r>
          </a:p>
          <a:p>
            <a:pPr marL="171450" marR="0" lvl="0" indent="-171450" algn="l" defTabSz="685800" rtl="0" eaLnBrk="1" fontAlgn="auto" latinLnBrk="0" hangingPunct="1">
              <a:lnSpc>
                <a:spcPct val="100000"/>
              </a:lnSpc>
              <a:spcBef>
                <a:spcPts val="0"/>
              </a:spcBef>
              <a:spcAft>
                <a:spcPts val="600"/>
              </a:spcAft>
              <a:buClr>
                <a:srgbClr val="E1251B"/>
              </a:buClr>
              <a:buSzTx/>
              <a:buFont typeface="Wingdings" panose="05000000000000000000" pitchFamily="2" charset="2"/>
              <a:buChar char="§"/>
              <a:tabLst/>
              <a:defRPr/>
            </a:pPr>
            <a:r>
              <a:rPr kumimoji="0" lang="en-GB" sz="1200" b="0" i="0" u="none" strike="noStrike" kern="1200" cap="none" spc="0" normalizeH="0" baseline="0" noProof="0" dirty="0" err="1">
                <a:ln>
                  <a:noFill/>
                </a:ln>
                <a:solidFill>
                  <a:prstClr val="black"/>
                </a:solidFill>
                <a:effectLst/>
                <a:uLnTx/>
                <a:uFillTx/>
                <a:latin typeface="Calibri"/>
                <a:ea typeface="+mn-ea"/>
                <a:cs typeface="+mn-cs"/>
              </a:rPr>
              <a:t>Hemoglobin</a:t>
            </a:r>
            <a:r>
              <a:rPr kumimoji="0" lang="en-GB" sz="1200" b="0" i="0" u="none" strike="noStrike" kern="1200" cap="none" spc="0" normalizeH="0" baseline="0" noProof="0" dirty="0">
                <a:ln>
                  <a:noFill/>
                </a:ln>
                <a:solidFill>
                  <a:prstClr val="black"/>
                </a:solidFill>
                <a:effectLst/>
                <a:uLnTx/>
                <a:uFillTx/>
                <a:latin typeface="Calibri"/>
                <a:ea typeface="+mn-ea"/>
                <a:cs typeface="+mn-cs"/>
              </a:rPr>
              <a:t> ≥8 g/dL</a:t>
            </a:r>
          </a:p>
          <a:p>
            <a:pPr marL="171450" marR="0" lvl="0" indent="-171450" algn="l" defTabSz="685800" rtl="0" eaLnBrk="1" fontAlgn="auto" latinLnBrk="0" hangingPunct="1">
              <a:lnSpc>
                <a:spcPct val="100000"/>
              </a:lnSpc>
              <a:spcBef>
                <a:spcPts val="0"/>
              </a:spcBef>
              <a:spcAft>
                <a:spcPts val="600"/>
              </a:spcAft>
              <a:buClr>
                <a:srgbClr val="E1251B"/>
              </a:buClr>
              <a:buSzTx/>
              <a:buFont typeface="Wingdings" panose="05000000000000000000" pitchFamily="2" charset="2"/>
              <a:buChar char="§"/>
              <a:tabLst/>
              <a:defRPr/>
            </a:pPr>
            <a:r>
              <a:rPr kumimoji="0" lang="en-GB" sz="1200" b="0" i="0" u="none" strike="noStrike" kern="1200" cap="none" spc="0" normalizeH="0" baseline="0" noProof="0" dirty="0">
                <a:ln>
                  <a:noFill/>
                </a:ln>
                <a:solidFill>
                  <a:prstClr val="black"/>
                </a:solidFill>
                <a:effectLst/>
                <a:uLnTx/>
                <a:uFillTx/>
                <a:latin typeface="Calibri"/>
                <a:ea typeface="+mn-ea"/>
                <a:cs typeface="+mn-cs"/>
              </a:rPr>
              <a:t>Absolute neutrophil count ≥0.75 × 10</a:t>
            </a:r>
            <a:r>
              <a:rPr kumimoji="0" lang="en-GB" sz="1200" b="0" i="0" u="none" strike="noStrike" kern="1200" cap="none" spc="0" normalizeH="0" baseline="30000" noProof="0" dirty="0">
                <a:ln>
                  <a:noFill/>
                </a:ln>
                <a:solidFill>
                  <a:prstClr val="black"/>
                </a:solidFill>
                <a:effectLst/>
                <a:uLnTx/>
                <a:uFillTx/>
                <a:latin typeface="Calibri"/>
                <a:ea typeface="+mn-ea"/>
                <a:cs typeface="+mn-cs"/>
              </a:rPr>
              <a:t>9</a:t>
            </a:r>
            <a:r>
              <a:rPr kumimoji="0" lang="en-GB" sz="1200" b="0" i="0" u="none" strike="noStrike" kern="1200" cap="none" spc="0" normalizeH="0" baseline="0" noProof="0" dirty="0">
                <a:ln>
                  <a:noFill/>
                </a:ln>
                <a:solidFill>
                  <a:prstClr val="black"/>
                </a:solidFill>
                <a:effectLst/>
                <a:uLnTx/>
                <a:uFillTx/>
                <a:latin typeface="Calibri"/>
                <a:ea typeface="+mn-ea"/>
                <a:cs typeface="+mn-cs"/>
              </a:rPr>
              <a:t>/L</a:t>
            </a:r>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8" name="Rectangle: Rounded Corners 7">
            <a:extLst>
              <a:ext uri="{FF2B5EF4-FFF2-40B4-BE49-F238E27FC236}">
                <a16:creationId xmlns:a16="http://schemas.microsoft.com/office/drawing/2014/main" id="{517886E9-CDA7-FFE0-67AC-06D82E769687}"/>
              </a:ext>
            </a:extLst>
          </p:cNvPr>
          <p:cNvSpPr/>
          <p:nvPr/>
        </p:nvSpPr>
        <p:spPr>
          <a:xfrm>
            <a:off x="8218717" y="4011421"/>
            <a:ext cx="2746366" cy="2138343"/>
          </a:xfrm>
          <a:prstGeom prst="roundRect">
            <a:avLst>
              <a:gd name="adj" fmla="val 10685"/>
            </a:avLst>
          </a:prstGeom>
          <a:noFill/>
          <a:ln w="19050" cap="flat" cmpd="sng" algn="ctr">
            <a:solidFill>
              <a:srgbClr val="3C3D3E"/>
            </a:solidFill>
            <a:prstDash val="solid"/>
          </a:ln>
          <a:effectLst/>
        </p:spPr>
        <p:txBody>
          <a:bodyPr wrap="square" lIns="91440" tIns="274320" rIns="91440" bIns="91440" rtlCol="0" anchor="ctr">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30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alibri"/>
                <a:ea typeface="+mn-ea"/>
                <a:cs typeface="+mn-cs"/>
              </a:rPr>
              <a:t>Primary</a:t>
            </a:r>
          </a:p>
          <a:p>
            <a:pPr marL="171450" marR="0" lvl="0" indent="-171450" algn="l" defTabSz="6858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200" b="0" i="0" u="none" strike="noStrike" kern="1200" cap="none" spc="0" normalizeH="0" baseline="0" noProof="0" dirty="0" err="1">
                <a:ln>
                  <a:noFill/>
                </a:ln>
                <a:solidFill>
                  <a:prstClr val="black"/>
                </a:solidFill>
                <a:effectLst/>
                <a:uLnTx/>
                <a:uFillTx/>
                <a:latin typeface="Calibri"/>
                <a:ea typeface="+mn-ea"/>
                <a:cs typeface="+mn-cs"/>
              </a:rPr>
              <a:t>PFS</a:t>
            </a:r>
            <a:r>
              <a:rPr kumimoji="0" lang="en-US" sz="1200" b="0" i="0" u="none" strike="noStrike" kern="1200" cap="none" spc="0" normalizeH="0" baseline="30000" noProof="0" dirty="0" err="1">
                <a:ln>
                  <a:noFill/>
                </a:ln>
                <a:solidFill>
                  <a:prstClr val="black"/>
                </a:solidFill>
                <a:effectLst/>
                <a:uLnTx/>
                <a:uFillTx/>
                <a:latin typeface="Calibri"/>
                <a:ea typeface="+mn-ea"/>
                <a:cs typeface="+mn-cs"/>
              </a:rPr>
              <a:t>e,f</a:t>
            </a:r>
            <a:r>
              <a:rPr kumimoji="0" lang="en-GB" sz="1200" b="0" i="0" u="none" strike="noStrike" kern="1200" cap="none" spc="0" normalizeH="0" baseline="0" noProof="0" dirty="0">
                <a:ln>
                  <a:noFill/>
                </a:ln>
                <a:solidFill>
                  <a:prstClr val="black"/>
                </a:solidFill>
                <a:effectLst/>
                <a:uLnTx/>
                <a:uFillTx/>
                <a:latin typeface="Calibri"/>
                <a:ea typeface="+mn-ea"/>
                <a:cs typeface="+mn-cs"/>
              </a:rPr>
              <a:t> (per </a:t>
            </a:r>
            <a:r>
              <a:rPr kumimoji="0" lang="en-GB" sz="1200" b="0" i="0" u="none" strike="noStrike" kern="1200" cap="none" spc="0" normalizeH="0" baseline="0" noProof="0" dirty="0" err="1">
                <a:ln>
                  <a:noFill/>
                </a:ln>
                <a:solidFill>
                  <a:prstClr val="black"/>
                </a:solidFill>
                <a:effectLst/>
                <a:uLnTx/>
                <a:uFillTx/>
                <a:latin typeface="Calibri"/>
                <a:ea typeface="+mn-ea"/>
                <a:cs typeface="+mn-cs"/>
              </a:rPr>
              <a:t>iwCLL</a:t>
            </a:r>
            <a:r>
              <a:rPr kumimoji="0" lang="en-GB" sz="1200" b="0" i="0" u="none" strike="noStrike" kern="1200" cap="none" spc="0" normalizeH="0" baseline="0" noProof="0" dirty="0">
                <a:ln>
                  <a:noFill/>
                </a:ln>
                <a:solidFill>
                  <a:prstClr val="black"/>
                </a:solidFill>
                <a:effectLst/>
                <a:uLnTx/>
                <a:uFillTx/>
                <a:latin typeface="Calibri"/>
                <a:ea typeface="+mn-ea"/>
                <a:cs typeface="+mn-cs"/>
              </a:rPr>
              <a:t> 2018 criteria)</a:t>
            </a:r>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685800" rtl="0" eaLnBrk="1" fontAlgn="auto" latinLnBrk="0" hangingPunct="1">
              <a:lnSpc>
                <a:spcPct val="100000"/>
              </a:lnSpc>
              <a:spcBef>
                <a:spcPts val="500"/>
              </a:spcBef>
              <a:spcAft>
                <a:spcPts val="30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alibri"/>
                <a:ea typeface="+mn-ea"/>
                <a:cs typeface="+mn-cs"/>
              </a:rPr>
              <a:t>Key secondary</a:t>
            </a:r>
            <a:endParaRPr kumimoji="0" lang="en-US" sz="2700" b="1" i="0" u="none" strike="noStrike" kern="1200" cap="none" spc="0" normalizeH="0" baseline="0" noProof="0" dirty="0">
              <a:ln>
                <a:noFill/>
              </a:ln>
              <a:solidFill>
                <a:prstClr val="black"/>
              </a:solidFill>
              <a:effectLst/>
              <a:uLnTx/>
              <a:uFillTx/>
              <a:latin typeface="Calibri"/>
              <a:ea typeface="+mn-ea"/>
              <a:cs typeface="+mn-cs"/>
            </a:endParaRPr>
          </a:p>
          <a:p>
            <a:pPr marL="171450" marR="0" lvl="0" indent="-171450" algn="l" defTabSz="6858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200" b="0" i="0" u="none" strike="noStrike" kern="1200" cap="none" spc="0" normalizeH="0" baseline="0" noProof="0" dirty="0" err="1">
                <a:ln>
                  <a:noFill/>
                </a:ln>
                <a:solidFill>
                  <a:prstClr val="black"/>
                </a:solidFill>
                <a:effectLst/>
                <a:uLnTx/>
                <a:uFillTx/>
                <a:latin typeface="Calibri"/>
                <a:ea typeface="+mn-ea"/>
                <a:cs typeface="+mn-cs"/>
              </a:rPr>
              <a:t>OS</a:t>
            </a:r>
            <a:r>
              <a:rPr kumimoji="0" lang="en-US" sz="1200" b="0" i="0" u="none" strike="noStrike" kern="1200" cap="none" spc="0" normalizeH="0" baseline="30000" noProof="0" dirty="0" err="1">
                <a:ln>
                  <a:noFill/>
                </a:ln>
                <a:solidFill>
                  <a:prstClr val="black"/>
                </a:solidFill>
                <a:effectLst/>
                <a:uLnTx/>
                <a:uFillTx/>
                <a:latin typeface="Calibri"/>
                <a:ea typeface="+mn-ea"/>
                <a:cs typeface="+mn-cs"/>
              </a:rPr>
              <a:t>f</a:t>
            </a:r>
            <a:endParaRPr kumimoji="0" lang="en-US" sz="1200" b="0" i="0" u="none" strike="noStrike" kern="1200" cap="none" spc="0" normalizeH="0" baseline="30000" noProof="0" dirty="0">
              <a:ln>
                <a:noFill/>
              </a:ln>
              <a:solidFill>
                <a:prstClr val="black"/>
              </a:solidFill>
              <a:effectLst/>
              <a:uLnTx/>
              <a:uFillTx/>
              <a:latin typeface="Calibri"/>
              <a:ea typeface="+mn-ea"/>
              <a:cs typeface="+mn-cs"/>
            </a:endParaRPr>
          </a:p>
          <a:p>
            <a:pPr marL="0" marR="0" lvl="0" indent="0" algn="l" defTabSz="685800" rtl="0" eaLnBrk="1" fontAlgn="auto" latinLnBrk="0" hangingPunct="1">
              <a:lnSpc>
                <a:spcPct val="100000"/>
              </a:lnSpc>
              <a:spcBef>
                <a:spcPts val="500"/>
              </a:spcBef>
              <a:spcAft>
                <a:spcPts val="30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alibri"/>
                <a:ea typeface="+mn-ea"/>
                <a:cs typeface="+mn-cs"/>
              </a:rPr>
              <a:t>Secondary</a:t>
            </a:r>
            <a:endParaRPr kumimoji="0" lang="en-US" sz="2700" b="1" i="0" u="none" strike="noStrike" kern="1200" cap="none" spc="0" normalizeH="0" baseline="0" noProof="0" dirty="0">
              <a:ln>
                <a:noFill/>
              </a:ln>
              <a:solidFill>
                <a:prstClr val="black"/>
              </a:solidFill>
              <a:effectLst/>
              <a:uLnTx/>
              <a:uFillTx/>
              <a:latin typeface="Calibri"/>
              <a:ea typeface="+mn-ea"/>
              <a:cs typeface="+mn-cs"/>
            </a:endParaRPr>
          </a:p>
          <a:p>
            <a:pPr marL="171450" marR="0" lvl="0" indent="-171450" algn="l" defTabSz="6858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200" b="0" i="0" u="none" strike="noStrike" kern="0" cap="none" spc="0" normalizeH="0" baseline="0" noProof="0" dirty="0" err="1">
                <a:ln>
                  <a:noFill/>
                </a:ln>
                <a:solidFill>
                  <a:prstClr val="black"/>
                </a:solidFill>
                <a:effectLst/>
                <a:uLnTx/>
                <a:uFillTx/>
                <a:latin typeface="Calibri"/>
                <a:ea typeface="Tahoma"/>
                <a:cs typeface="Tahoma"/>
              </a:rPr>
              <a:t>ORR</a:t>
            </a:r>
            <a:r>
              <a:rPr kumimoji="0" lang="en-US" sz="1200" b="0" i="0" u="none" strike="noStrike" kern="0" cap="none" spc="0" normalizeH="0" baseline="30000" noProof="0" dirty="0" err="1">
                <a:ln>
                  <a:noFill/>
                </a:ln>
                <a:solidFill>
                  <a:prstClr val="black"/>
                </a:solidFill>
                <a:effectLst/>
                <a:uLnTx/>
                <a:uFillTx/>
                <a:latin typeface="Calibri"/>
                <a:ea typeface="Tahoma"/>
                <a:cs typeface="Tahoma"/>
              </a:rPr>
              <a:t>g</a:t>
            </a:r>
            <a:r>
              <a:rPr kumimoji="0" lang="en-US" sz="1200" b="0" i="0" u="none" strike="noStrike" kern="0" cap="none" spc="0" normalizeH="0" baseline="0" noProof="0" dirty="0">
                <a:ln>
                  <a:noFill/>
                </a:ln>
                <a:solidFill>
                  <a:prstClr val="black"/>
                </a:solidFill>
                <a:effectLst/>
                <a:uLnTx/>
                <a:uFillTx/>
                <a:latin typeface="Calibri"/>
                <a:ea typeface="Tahoma"/>
                <a:cs typeface="Tahoma"/>
              </a:rPr>
              <a:t> </a:t>
            </a:r>
            <a:r>
              <a:rPr kumimoji="0" lang="en-GB" sz="1200" b="0" i="0" u="none" strike="noStrike" kern="1200" cap="none" spc="0" normalizeH="0" baseline="0" noProof="0" dirty="0">
                <a:ln>
                  <a:noFill/>
                </a:ln>
                <a:solidFill>
                  <a:prstClr val="black"/>
                </a:solidFill>
                <a:effectLst/>
                <a:uLnTx/>
                <a:uFillTx/>
                <a:latin typeface="Calibri"/>
                <a:ea typeface="+mn-ea"/>
                <a:cs typeface="+mn-cs"/>
              </a:rPr>
              <a:t>(per </a:t>
            </a:r>
            <a:r>
              <a:rPr kumimoji="0" lang="en-GB" sz="1200" b="0" i="0" u="none" strike="noStrike" kern="1200" cap="none" spc="0" normalizeH="0" baseline="0" noProof="0" dirty="0" err="1">
                <a:ln>
                  <a:noFill/>
                </a:ln>
                <a:solidFill>
                  <a:prstClr val="black"/>
                </a:solidFill>
                <a:effectLst/>
                <a:uLnTx/>
                <a:uFillTx/>
                <a:latin typeface="Calibri"/>
                <a:ea typeface="+mn-ea"/>
                <a:cs typeface="+mn-cs"/>
              </a:rPr>
              <a:t>iwCLL</a:t>
            </a:r>
            <a:r>
              <a:rPr kumimoji="0" lang="en-GB" sz="1200" b="0" i="0" u="none" strike="noStrike" kern="1200" cap="none" spc="0" normalizeH="0" baseline="0" noProof="0" dirty="0">
                <a:ln>
                  <a:noFill/>
                </a:ln>
                <a:solidFill>
                  <a:prstClr val="black"/>
                </a:solidFill>
                <a:effectLst/>
                <a:uLnTx/>
                <a:uFillTx/>
                <a:latin typeface="Calibri"/>
                <a:ea typeface="+mn-ea"/>
                <a:cs typeface="+mn-cs"/>
              </a:rPr>
              <a:t> 2018 criteria)</a:t>
            </a:r>
            <a:endParaRPr kumimoji="0" lang="en-US" sz="1200" b="0" i="0" u="none" strike="noStrike" kern="0" cap="none" spc="0" normalizeH="0" baseline="30000" noProof="0" dirty="0">
              <a:ln>
                <a:noFill/>
              </a:ln>
              <a:solidFill>
                <a:prstClr val="black"/>
              </a:solidFill>
              <a:effectLst/>
              <a:uLnTx/>
              <a:uFillTx/>
              <a:latin typeface="Calibri"/>
              <a:ea typeface="Tahoma"/>
              <a:cs typeface="Tahoma"/>
            </a:endParaRPr>
          </a:p>
          <a:p>
            <a:pPr marL="171450" marR="0" lvl="0" indent="-171450" algn="l" defTabSz="6858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200" b="0" i="0" u="none" strike="noStrike" kern="0" cap="none" spc="0" normalizeH="0" baseline="0" noProof="0" dirty="0">
                <a:ln>
                  <a:noFill/>
                </a:ln>
                <a:solidFill>
                  <a:prstClr val="black"/>
                </a:solidFill>
                <a:effectLst/>
                <a:uLnTx/>
                <a:uFillTx/>
                <a:latin typeface="Arial"/>
                <a:ea typeface="Tahoma"/>
                <a:cs typeface="Tahoma"/>
              </a:rPr>
              <a:t>Safety measures</a:t>
            </a:r>
          </a:p>
        </p:txBody>
      </p:sp>
      <p:sp>
        <p:nvSpPr>
          <p:cNvPr id="14" name="TextBox 13">
            <a:extLst>
              <a:ext uri="{FF2B5EF4-FFF2-40B4-BE49-F238E27FC236}">
                <a16:creationId xmlns:a16="http://schemas.microsoft.com/office/drawing/2014/main" id="{56F5C125-2C40-5DAD-7C49-0CD69834E8B8}"/>
              </a:ext>
            </a:extLst>
          </p:cNvPr>
          <p:cNvSpPr txBox="1"/>
          <p:nvPr/>
        </p:nvSpPr>
        <p:spPr>
          <a:xfrm>
            <a:off x="2976431" y="1537528"/>
            <a:ext cx="2420935" cy="109260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a:ln>
                  <a:noFill/>
                </a:ln>
                <a:solidFill>
                  <a:prstClr val="black"/>
                </a:solidFill>
                <a:effectLst/>
                <a:uLnTx/>
                <a:uFillTx/>
                <a:latin typeface="Calibri"/>
                <a:ea typeface="+mn-ea"/>
                <a:cs typeface="+mn-cs"/>
              </a:rPr>
              <a:t>Stratified by:</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GB" sz="1200" b="0" i="0" u="none" strike="noStrike" kern="1200" cap="none" spc="0" normalizeH="0" baseline="0" noProof="0">
                <a:ln>
                  <a:noFill/>
                </a:ln>
                <a:solidFill>
                  <a:prstClr val="black"/>
                </a:solidFill>
                <a:effectLst/>
                <a:uLnTx/>
                <a:uFillTx/>
                <a:latin typeface="Calibri"/>
                <a:ea typeface="+mn-ea"/>
                <a:cs typeface="+mn-cs"/>
              </a:rPr>
              <a:t>IGHV mutation status: </a:t>
            </a:r>
            <a:br>
              <a:rPr kumimoji="0" lang="en-GB" sz="1200" b="0" i="0" u="none" strike="noStrike" kern="1200" cap="none" spc="0" normalizeH="0" baseline="0" noProof="0">
                <a:ln>
                  <a:noFill/>
                </a:ln>
                <a:solidFill>
                  <a:prstClr val="black"/>
                </a:solidFill>
                <a:effectLst/>
                <a:uLnTx/>
                <a:uFillTx/>
                <a:latin typeface="Calibri"/>
                <a:ea typeface="+mn-ea"/>
                <a:cs typeface="+mn-cs"/>
              </a:rPr>
            </a:br>
            <a:r>
              <a:rPr kumimoji="0" lang="en-GB" sz="1200" b="0" i="0" u="none" strike="noStrike" kern="1200" cap="none" spc="0" normalizeH="0" baseline="0" noProof="0">
                <a:ln>
                  <a:noFill/>
                </a:ln>
                <a:solidFill>
                  <a:prstClr val="black"/>
                </a:solidFill>
                <a:effectLst/>
                <a:uLnTx/>
                <a:uFillTx/>
                <a:latin typeface="Calibri"/>
                <a:ea typeface="+mn-ea"/>
                <a:cs typeface="+mn-cs"/>
              </a:rPr>
              <a:t>Mutated vs. unmutated</a:t>
            </a:r>
          </a:p>
          <a:p>
            <a:pPr marL="0" marR="0" lvl="0" indent="0" algn="ctr" defTabSz="914400" rtl="0" eaLnBrk="1" fontAlgn="auto" latinLnBrk="0" hangingPunct="1">
              <a:lnSpc>
                <a:spcPct val="100000"/>
              </a:lnSpc>
              <a:spcBef>
                <a:spcPts val="0"/>
              </a:spcBef>
              <a:spcAft>
                <a:spcPts val="200"/>
              </a:spcAft>
              <a:buClrTx/>
              <a:buSzTx/>
              <a:buFontTx/>
              <a:buNone/>
              <a:tabLst/>
              <a:defRPr/>
            </a:pPr>
            <a:r>
              <a:rPr kumimoji="0" lang="en-GB" sz="1200" b="0" i="0" u="none" strike="noStrike" kern="1200" cap="none" spc="0" normalizeH="0" baseline="0" noProof="0">
                <a:ln>
                  <a:noFill/>
                </a:ln>
                <a:solidFill>
                  <a:prstClr val="black"/>
                </a:solidFill>
                <a:effectLst/>
                <a:uLnTx/>
                <a:uFillTx/>
                <a:latin typeface="Calibri"/>
                <a:ea typeface="+mn-ea"/>
                <a:cs typeface="+mn-cs"/>
              </a:rPr>
              <a:t>Rai stage: </a:t>
            </a:r>
            <a:br>
              <a:rPr kumimoji="0" lang="en-GB" sz="1200" b="0" i="0" u="none" strike="noStrike" kern="1200" cap="none" spc="0" normalizeH="0" baseline="0" noProof="0">
                <a:ln>
                  <a:noFill/>
                </a:ln>
                <a:solidFill>
                  <a:prstClr val="black"/>
                </a:solidFill>
                <a:effectLst/>
                <a:uLnTx/>
                <a:uFillTx/>
                <a:latin typeface="Calibri"/>
                <a:ea typeface="+mn-ea"/>
                <a:cs typeface="+mn-cs"/>
              </a:rPr>
            </a:br>
            <a:r>
              <a:rPr kumimoji="0" lang="en-GB" sz="1200" b="0" i="0" u="none" strike="noStrike" kern="1200" cap="none" spc="0" normalizeH="0" baseline="0" noProof="0">
                <a:ln>
                  <a:noFill/>
                </a:ln>
                <a:solidFill>
                  <a:prstClr val="black"/>
                </a:solidFill>
                <a:effectLst/>
                <a:uLnTx/>
                <a:uFillTx/>
                <a:latin typeface="Calibri"/>
                <a:ea typeface="+mn-ea"/>
                <a:cs typeface="+mn-cs"/>
              </a:rPr>
              <a:t>0-II vs. III-IV </a:t>
            </a:r>
            <a:endParaRPr kumimoji="0" lang="it-IT" sz="1200" b="0" i="0" u="none" strike="noStrike" kern="1200" cap="none" spc="0" normalizeH="0" baseline="0" noProof="0">
              <a:ln>
                <a:noFill/>
              </a:ln>
              <a:solidFill>
                <a:prstClr val="black"/>
              </a:solidFill>
              <a:effectLst/>
              <a:uLnTx/>
              <a:uFillTx/>
              <a:latin typeface="Calibri"/>
              <a:ea typeface="+mn-ea"/>
              <a:cs typeface="+mn-cs"/>
            </a:endParaRPr>
          </a:p>
        </p:txBody>
      </p:sp>
      <p:sp>
        <p:nvSpPr>
          <p:cNvPr id="11" name="Rectangle: Rounded Corners 10">
            <a:extLst>
              <a:ext uri="{FF2B5EF4-FFF2-40B4-BE49-F238E27FC236}">
                <a16:creationId xmlns:a16="http://schemas.microsoft.com/office/drawing/2014/main" id="{85BED6BE-CBCC-561C-3D97-C8DC8D21FDAD}"/>
              </a:ext>
            </a:extLst>
          </p:cNvPr>
          <p:cNvSpPr/>
          <p:nvPr/>
        </p:nvSpPr>
        <p:spPr>
          <a:xfrm>
            <a:off x="5899098" y="1673470"/>
            <a:ext cx="3692802" cy="684000"/>
          </a:xfrm>
          <a:prstGeom prst="roundRect">
            <a:avLst/>
          </a:prstGeom>
          <a:solidFill>
            <a:srgbClr val="E1251B"/>
          </a:solidFill>
          <a:ln w="28575">
            <a:noFill/>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42863" marR="0" lvl="0" indent="0" algn="ctr" defTabSz="685800" rtl="0" eaLnBrk="1" fontAlgn="auto" latinLnBrk="0" hangingPunct="1">
              <a:lnSpc>
                <a:spcPct val="70000"/>
              </a:lnSpc>
              <a:spcBef>
                <a:spcPts val="0"/>
              </a:spcBef>
              <a:spcAft>
                <a:spcPts val="600"/>
              </a:spcAft>
              <a:buClrTx/>
              <a:buSzTx/>
              <a:buFontTx/>
              <a:buNone/>
              <a:tabLst/>
              <a:defRPr/>
            </a:pPr>
            <a:r>
              <a:rPr kumimoji="0" lang="en-US" sz="1600" b="1" i="0" u="none" strike="noStrike" kern="1200" cap="none" spc="0" normalizeH="0" baseline="0" noProof="0" err="1">
                <a:ln>
                  <a:noFill/>
                </a:ln>
                <a:solidFill>
                  <a:srgbClr val="FFFFFF"/>
                </a:solidFill>
                <a:effectLst/>
                <a:uLnTx/>
                <a:uFillTx/>
                <a:latin typeface="Arial"/>
                <a:ea typeface="ＭＳ Ｐゴシック"/>
                <a:cs typeface="Arial"/>
              </a:rPr>
              <a:t>Pirtobrutinib</a:t>
            </a:r>
            <a:r>
              <a:rPr kumimoji="0" lang="en-US" sz="1600" b="1" i="0" u="none" strike="noStrike" kern="1200" cap="none" spc="0" normalizeH="0" baseline="30000" noProof="0" err="1">
                <a:ln>
                  <a:noFill/>
                </a:ln>
                <a:solidFill>
                  <a:srgbClr val="FFFFFF"/>
                </a:solidFill>
                <a:effectLst/>
                <a:uLnTx/>
                <a:uFillTx/>
                <a:latin typeface="Arial"/>
                <a:ea typeface="ＭＳ Ｐゴシック"/>
                <a:cs typeface="Arial"/>
              </a:rPr>
              <a:t>a</a:t>
            </a:r>
            <a:r>
              <a:rPr kumimoji="0" lang="en-US" sz="1600" b="1" i="0" u="none" strike="noStrike" kern="1200" cap="none" spc="0" normalizeH="0" baseline="0" noProof="0">
                <a:ln>
                  <a:noFill/>
                </a:ln>
                <a:solidFill>
                  <a:srgbClr val="FFFFFF"/>
                </a:solidFill>
                <a:effectLst/>
                <a:uLnTx/>
                <a:uFillTx/>
                <a:latin typeface="Arial"/>
                <a:ea typeface="ＭＳ Ｐゴシック"/>
                <a:cs typeface="Arial"/>
              </a:rPr>
              <a:t>  </a:t>
            </a:r>
          </a:p>
          <a:p>
            <a:pPr marL="0" marR="0" lvl="0" indent="0" algn="ctr" defTabSz="914354"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a:ea typeface="+mn-ea"/>
                <a:cs typeface="Arial"/>
              </a:rPr>
              <a:t>200 mg PO QD</a:t>
            </a:r>
          </a:p>
        </p:txBody>
      </p:sp>
      <p:sp>
        <p:nvSpPr>
          <p:cNvPr id="12" name="Rectangle: Rounded Corners 11">
            <a:extLst>
              <a:ext uri="{FF2B5EF4-FFF2-40B4-BE49-F238E27FC236}">
                <a16:creationId xmlns:a16="http://schemas.microsoft.com/office/drawing/2014/main" id="{0C7334CC-E203-1B06-D0A0-AB60499977E0}"/>
              </a:ext>
            </a:extLst>
          </p:cNvPr>
          <p:cNvSpPr/>
          <p:nvPr/>
        </p:nvSpPr>
        <p:spPr>
          <a:xfrm>
            <a:off x="980868" y="2077593"/>
            <a:ext cx="2343432" cy="1133658"/>
          </a:xfrm>
          <a:prstGeom prst="roundRect">
            <a:avLst/>
          </a:prstGeom>
          <a:solidFill>
            <a:srgbClr val="E4EBF1"/>
          </a:solidFill>
          <a:ln w="28575">
            <a:noFill/>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a:ea typeface="+mn-ea"/>
                <a:cs typeface="Arial"/>
              </a:rPr>
              <a:t>Patients with </a:t>
            </a:r>
            <a:r>
              <a:rPr kumimoji="0" lang="en-US" sz="1600" b="1" i="0" u="none" strike="noStrike" kern="1200" cap="none" spc="0" normalizeH="0" baseline="0" noProof="0" dirty="0">
                <a:ln>
                  <a:noFill/>
                </a:ln>
                <a:solidFill>
                  <a:prstClr val="black"/>
                </a:solidFill>
                <a:effectLst/>
                <a:uLnTx/>
                <a:uFillTx/>
                <a:latin typeface="Calibri"/>
                <a:ea typeface="+mn-ea"/>
                <a:cs typeface="Arial"/>
              </a:rPr>
              <a:t>previously untreated</a:t>
            </a:r>
            <a:r>
              <a:rPr kumimoji="0" lang="en-US" sz="1600" b="1" i="0" u="none" strike="noStrike" kern="1200" cap="none" spc="0" normalizeH="0" baseline="0" noProof="0" dirty="0">
                <a:ln>
                  <a:noFill/>
                </a:ln>
                <a:solidFill>
                  <a:prstClr val="black"/>
                </a:solidFill>
                <a:effectLst/>
                <a:uLnTx/>
                <a:uFillTx/>
                <a:latin typeface="Arial"/>
                <a:ea typeface="+mn-ea"/>
                <a:cs typeface="Arial"/>
              </a:rPr>
              <a:t> CLL/SLL</a:t>
            </a:r>
          </a:p>
        </p:txBody>
      </p:sp>
      <p:cxnSp>
        <p:nvCxnSpPr>
          <p:cNvPr id="18" name="Straight Connector 17">
            <a:extLst>
              <a:ext uri="{FF2B5EF4-FFF2-40B4-BE49-F238E27FC236}">
                <a16:creationId xmlns:a16="http://schemas.microsoft.com/office/drawing/2014/main" id="{D1294C7B-F852-A685-0502-B54711913994}"/>
              </a:ext>
            </a:extLst>
          </p:cNvPr>
          <p:cNvCxnSpPr>
            <a:cxnSpLocks/>
            <a:stCxn id="12" idx="3"/>
            <a:endCxn id="15" idx="2"/>
          </p:cNvCxnSpPr>
          <p:nvPr/>
        </p:nvCxnSpPr>
        <p:spPr>
          <a:xfrm>
            <a:off x="3324300" y="2644422"/>
            <a:ext cx="143341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Rectangle: Rounded Corners 22">
            <a:extLst>
              <a:ext uri="{FF2B5EF4-FFF2-40B4-BE49-F238E27FC236}">
                <a16:creationId xmlns:a16="http://schemas.microsoft.com/office/drawing/2014/main" id="{5D5E1C1D-749A-E340-31D9-56C31F28C330}"/>
              </a:ext>
            </a:extLst>
          </p:cNvPr>
          <p:cNvSpPr/>
          <p:nvPr/>
        </p:nvSpPr>
        <p:spPr>
          <a:xfrm>
            <a:off x="5899098" y="2964946"/>
            <a:ext cx="3692802" cy="684000"/>
          </a:xfrm>
          <a:prstGeom prst="roundRect">
            <a:avLst/>
          </a:prstGeom>
          <a:solidFill>
            <a:schemeClr val="tx1"/>
          </a:solidFill>
          <a:ln w="28575">
            <a:noFill/>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lIns="91440" tIns="45720" rIns="91440" bIns="45720" numCol="2" rtlCol="0" anchor="b" anchorCtr="0"/>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42863" marR="0" lvl="0" indent="0" algn="ctr" defTabSz="685800" rtl="0" eaLnBrk="1" fontAlgn="auto" latinLnBrk="0" hangingPunct="1">
              <a:lnSpc>
                <a:spcPct val="70000"/>
              </a:lnSpc>
              <a:spcBef>
                <a:spcPts val="0"/>
              </a:spcBef>
              <a:spcAft>
                <a:spcPts val="600"/>
              </a:spcAft>
              <a:buClrTx/>
              <a:buSzTx/>
              <a:buFontTx/>
              <a:buNone/>
              <a:tabLst/>
              <a:defRPr/>
            </a:pPr>
            <a:r>
              <a:rPr kumimoji="0" lang="en-US" sz="1600" b="1" i="0" u="none" strike="noStrike" kern="1200" cap="none" spc="0" normalizeH="0" baseline="0" noProof="0" err="1">
                <a:ln>
                  <a:noFill/>
                </a:ln>
                <a:solidFill>
                  <a:srgbClr val="FFFFFF"/>
                </a:solidFill>
                <a:effectLst/>
                <a:uLnTx/>
                <a:uFillTx/>
                <a:latin typeface="Arial"/>
                <a:ea typeface="ＭＳ Ｐゴシック"/>
                <a:cs typeface="Arial"/>
              </a:rPr>
              <a:t>Bendamustine</a:t>
            </a:r>
            <a:r>
              <a:rPr kumimoji="0" lang="en-US" sz="1600" b="1" i="0" u="none" strike="noStrike" kern="1200" cap="none" spc="0" normalizeH="0" baseline="30000" noProof="0" err="1">
                <a:ln>
                  <a:noFill/>
                </a:ln>
                <a:solidFill>
                  <a:srgbClr val="FFFFFF"/>
                </a:solidFill>
                <a:effectLst/>
                <a:uLnTx/>
                <a:uFillTx/>
                <a:latin typeface="Calibri"/>
                <a:ea typeface="ＭＳ Ｐゴシック"/>
                <a:cs typeface="Arial"/>
              </a:rPr>
              <a:t>a,c</a:t>
            </a:r>
            <a:r>
              <a:rPr kumimoji="0" lang="en-US" sz="1600" b="1" i="0" u="none" strike="noStrike" kern="1200" cap="none" spc="0" normalizeH="0" baseline="0" noProof="0">
                <a:ln>
                  <a:noFill/>
                </a:ln>
                <a:solidFill>
                  <a:srgbClr val="FFFFFF"/>
                </a:solidFill>
                <a:effectLst/>
                <a:uLnTx/>
                <a:uFillTx/>
                <a:latin typeface="Arial"/>
                <a:ea typeface="ＭＳ Ｐゴシック"/>
                <a:cs typeface="Arial"/>
              </a:rPr>
              <a:t> </a:t>
            </a:r>
          </a:p>
          <a:p>
            <a:pPr marL="42863" marR="0" lvl="0" indent="0" algn="ctr" defTabSz="685800" rtl="0" eaLnBrk="1" fontAlgn="auto" latinLnBrk="0" hangingPunct="1">
              <a:lnSpc>
                <a:spcPct val="7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a:ea typeface="ＭＳ Ｐゴシック"/>
                <a:cs typeface="Arial"/>
              </a:rPr>
              <a:t>90 mg/m</a:t>
            </a:r>
            <a:r>
              <a:rPr kumimoji="0" lang="en-US" sz="1200" b="0" i="0" u="none" strike="noStrike" kern="1200" cap="none" spc="0" normalizeH="0" baseline="30000" noProof="0">
                <a:ln>
                  <a:noFill/>
                </a:ln>
                <a:solidFill>
                  <a:srgbClr val="FFFFFF"/>
                </a:solidFill>
                <a:effectLst/>
                <a:uLnTx/>
                <a:uFillTx/>
                <a:latin typeface="Arial"/>
                <a:ea typeface="ＭＳ Ｐゴシック"/>
                <a:cs typeface="Arial"/>
              </a:rPr>
              <a:t>2</a:t>
            </a:r>
            <a:r>
              <a:rPr kumimoji="0" lang="en-US" sz="1200" b="0" i="0" u="none" strike="noStrike" kern="1200" cap="none" spc="0" normalizeH="0" baseline="0" noProof="0">
                <a:ln>
                  <a:noFill/>
                </a:ln>
                <a:solidFill>
                  <a:srgbClr val="FFFFFF"/>
                </a:solidFill>
                <a:effectLst/>
                <a:uLnTx/>
                <a:uFillTx/>
                <a:latin typeface="Arial"/>
                <a:ea typeface="ＭＳ Ｐゴシック"/>
                <a:cs typeface="Arial"/>
              </a:rPr>
              <a:t> IV</a:t>
            </a:r>
          </a:p>
          <a:p>
            <a:pPr marL="42863" marR="0" lvl="0" indent="0" algn="ctr" defTabSz="685800" rtl="0" eaLnBrk="1" fontAlgn="auto" latinLnBrk="0" hangingPunct="1">
              <a:lnSpc>
                <a:spcPct val="70000"/>
              </a:lnSpc>
              <a:spcBef>
                <a:spcPts val="0"/>
              </a:spcBef>
              <a:spcAft>
                <a:spcPts val="600"/>
              </a:spcAft>
              <a:buClrTx/>
              <a:buSzTx/>
              <a:buFontTx/>
              <a:buNone/>
              <a:tabLst/>
              <a:defRPr/>
            </a:pPr>
            <a:r>
              <a:rPr kumimoji="0" lang="en-US" sz="1600" b="1" i="0" u="none" strike="noStrike" kern="1200" cap="none" spc="0" normalizeH="0" baseline="0" noProof="0" err="1">
                <a:ln>
                  <a:noFill/>
                </a:ln>
                <a:solidFill>
                  <a:srgbClr val="FFFFFF"/>
                </a:solidFill>
                <a:effectLst/>
                <a:uLnTx/>
                <a:uFillTx/>
                <a:latin typeface="Arial"/>
                <a:ea typeface="ＭＳ Ｐゴシック"/>
                <a:cs typeface="Arial"/>
              </a:rPr>
              <a:t>Rituximab</a:t>
            </a:r>
            <a:r>
              <a:rPr kumimoji="0" lang="en-US" sz="1600" b="1" i="0" u="none" strike="noStrike" kern="1200" cap="none" spc="0" normalizeH="0" baseline="30000" noProof="0" err="1">
                <a:ln>
                  <a:noFill/>
                </a:ln>
                <a:solidFill>
                  <a:srgbClr val="FFFFFF"/>
                </a:solidFill>
                <a:effectLst/>
                <a:uLnTx/>
                <a:uFillTx/>
                <a:latin typeface="Arial"/>
                <a:ea typeface="ＭＳ Ｐゴシック"/>
                <a:cs typeface="Arial"/>
              </a:rPr>
              <a:t>a,d</a:t>
            </a:r>
            <a:endParaRPr kumimoji="0" lang="en-US" sz="1600" b="1" i="0" u="none" strike="noStrike" kern="1200" cap="none" spc="0" normalizeH="0" baseline="30000" noProof="0">
              <a:ln>
                <a:noFill/>
              </a:ln>
              <a:solidFill>
                <a:srgbClr val="FFFFFF"/>
              </a:solidFill>
              <a:effectLst/>
              <a:uLnTx/>
              <a:uFillTx/>
              <a:latin typeface="Arial"/>
              <a:ea typeface="ＭＳ Ｐゴシック"/>
              <a:cs typeface="Arial"/>
            </a:endParaRPr>
          </a:p>
          <a:p>
            <a:pPr marL="42863" marR="0" lvl="0" indent="0" algn="ctr" defTabSz="685800" rtl="0" eaLnBrk="1" fontAlgn="auto" latinLnBrk="0" hangingPunct="1">
              <a:lnSpc>
                <a:spcPct val="7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FFFFFF"/>
                </a:solidFill>
                <a:effectLst/>
                <a:uLnTx/>
                <a:uFillTx/>
                <a:latin typeface="Arial"/>
                <a:ea typeface="ＭＳ Ｐゴシック"/>
                <a:cs typeface="Arial"/>
              </a:rPr>
              <a:t>375</a:t>
            </a:r>
            <a:r>
              <a:rPr kumimoji="0" lang="en-US" sz="1200" b="0" i="0"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sym typeface="Wingdings" panose="05000000000000000000" pitchFamily="2" charset="2"/>
              </a:rPr>
              <a:t></a:t>
            </a:r>
            <a:r>
              <a:rPr kumimoji="0" lang="en-US" sz="1200" b="0" i="0" u="none" strike="noStrike" kern="1200" cap="none" spc="0" normalizeH="0" baseline="0" noProof="0">
                <a:ln>
                  <a:noFill/>
                </a:ln>
                <a:solidFill>
                  <a:srgbClr val="FFFFFF"/>
                </a:solidFill>
                <a:effectLst/>
                <a:uLnTx/>
                <a:uFillTx/>
                <a:latin typeface="Arial"/>
                <a:ea typeface="ＭＳ Ｐゴシック"/>
                <a:cs typeface="Arial"/>
              </a:rPr>
              <a:t>500 mg/m</a:t>
            </a:r>
            <a:r>
              <a:rPr kumimoji="0" lang="en-US" sz="1200" b="0" i="0" u="none" strike="noStrike" kern="1200" cap="none" spc="0" normalizeH="0" baseline="30000" noProof="0">
                <a:ln>
                  <a:noFill/>
                </a:ln>
                <a:solidFill>
                  <a:srgbClr val="FFFFFF"/>
                </a:solidFill>
                <a:effectLst/>
                <a:uLnTx/>
                <a:uFillTx/>
                <a:latin typeface="Arial"/>
                <a:ea typeface="ＭＳ Ｐゴシック"/>
                <a:cs typeface="Arial"/>
              </a:rPr>
              <a:t>2</a:t>
            </a:r>
            <a:r>
              <a:rPr kumimoji="0" lang="en-US" sz="1200" b="0" i="0" u="none" strike="noStrike" kern="1200" cap="none" spc="0" normalizeH="0" baseline="0" noProof="0">
                <a:ln>
                  <a:noFill/>
                </a:ln>
                <a:solidFill>
                  <a:srgbClr val="FFFFFF"/>
                </a:solidFill>
                <a:effectLst/>
                <a:uLnTx/>
                <a:uFillTx/>
                <a:latin typeface="Arial"/>
                <a:ea typeface="ＭＳ Ｐゴシック"/>
                <a:cs typeface="Arial"/>
              </a:rPr>
              <a:t> IV</a:t>
            </a:r>
          </a:p>
        </p:txBody>
      </p:sp>
      <p:sp>
        <p:nvSpPr>
          <p:cNvPr id="15" name="Oval 14">
            <a:extLst>
              <a:ext uri="{FF2B5EF4-FFF2-40B4-BE49-F238E27FC236}">
                <a16:creationId xmlns:a16="http://schemas.microsoft.com/office/drawing/2014/main" id="{E65CEBE3-0BCE-1FE2-E706-9FAD827505BD}"/>
              </a:ext>
            </a:extLst>
          </p:cNvPr>
          <p:cNvSpPr>
            <a:spLocks/>
          </p:cNvSpPr>
          <p:nvPr/>
        </p:nvSpPr>
        <p:spPr>
          <a:xfrm>
            <a:off x="4757718" y="2318580"/>
            <a:ext cx="740806" cy="651684"/>
          </a:xfrm>
          <a:prstGeom prst="ellipse">
            <a:avLst/>
          </a:prstGeom>
          <a:solidFill>
            <a:srgbClr val="E4EBF1"/>
          </a:solidFill>
          <a:ln w="28575" cap="flat">
            <a:noFill/>
            <a:prstDash val="solid"/>
            <a:round/>
          </a:ln>
          <a:effectLst>
            <a:outerShdw blurRad="63500" sx="102000" sy="102000" algn="ctr"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1:1</a:t>
            </a:r>
            <a:endParaRPr kumimoji="0" lang="en-US" sz="1050" b="1" i="0" u="none" strike="noStrike" kern="1200" cap="none" spc="0" normalizeH="0" baseline="0" noProof="0">
              <a:ln>
                <a:noFill/>
              </a:ln>
              <a:solidFill>
                <a:prstClr val="black"/>
              </a:solidFill>
              <a:effectLst/>
              <a:uLnTx/>
              <a:uFillTx/>
              <a:latin typeface="Calibri"/>
              <a:ea typeface="+mn-ea"/>
              <a:cs typeface="+mn-cs"/>
            </a:endParaRPr>
          </a:p>
        </p:txBody>
      </p:sp>
      <p:sp>
        <p:nvSpPr>
          <p:cNvPr id="13" name="Title 12">
            <a:extLst>
              <a:ext uri="{FF2B5EF4-FFF2-40B4-BE49-F238E27FC236}">
                <a16:creationId xmlns:a16="http://schemas.microsoft.com/office/drawing/2014/main" id="{DF93091E-1F09-CCDF-6492-94C2870F4A20}"/>
              </a:ext>
            </a:extLst>
          </p:cNvPr>
          <p:cNvSpPr>
            <a:spLocks noGrp="1"/>
          </p:cNvSpPr>
          <p:nvPr>
            <p:ph type="title"/>
          </p:nvPr>
        </p:nvSpPr>
        <p:spPr/>
        <p:txBody>
          <a:bodyPr/>
          <a:lstStyle/>
          <a:p>
            <a:r>
              <a:rPr lang="en-GB" dirty="0">
                <a:solidFill>
                  <a:srgbClr val="FF0000"/>
                </a:solidFill>
              </a:rPr>
              <a:t>BRUIN CLL-313: </a:t>
            </a:r>
            <a:r>
              <a:rPr lang="en-GB" dirty="0"/>
              <a:t>Study Design</a:t>
            </a:r>
          </a:p>
        </p:txBody>
      </p:sp>
      <p:cxnSp>
        <p:nvCxnSpPr>
          <p:cNvPr id="32" name="Connector: Elbow 31">
            <a:extLst>
              <a:ext uri="{FF2B5EF4-FFF2-40B4-BE49-F238E27FC236}">
                <a16:creationId xmlns:a16="http://schemas.microsoft.com/office/drawing/2014/main" id="{74D3DC93-1DCE-5561-C2D2-576F69472DB1}"/>
              </a:ext>
            </a:extLst>
          </p:cNvPr>
          <p:cNvCxnSpPr>
            <a:cxnSpLocks/>
            <a:stCxn id="11" idx="1"/>
            <a:endCxn id="15" idx="0"/>
          </p:cNvCxnSpPr>
          <p:nvPr/>
        </p:nvCxnSpPr>
        <p:spPr>
          <a:xfrm rot="10800000" flipV="1">
            <a:off x="5128122" y="2015470"/>
            <a:ext cx="770977" cy="303110"/>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nector: Elbow 37">
            <a:extLst>
              <a:ext uri="{FF2B5EF4-FFF2-40B4-BE49-F238E27FC236}">
                <a16:creationId xmlns:a16="http://schemas.microsoft.com/office/drawing/2014/main" id="{7D1D0536-913B-4E06-DA15-8E4565A0FDFD}"/>
              </a:ext>
            </a:extLst>
          </p:cNvPr>
          <p:cNvCxnSpPr>
            <a:stCxn id="15" idx="4"/>
            <a:endCxn id="23" idx="1"/>
          </p:cNvCxnSpPr>
          <p:nvPr/>
        </p:nvCxnSpPr>
        <p:spPr>
          <a:xfrm rot="16200000" flipH="1">
            <a:off x="5345268" y="2753116"/>
            <a:ext cx="336682" cy="770977"/>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54F379BA-BC3A-75E2-B396-AD9CF8125BB9}"/>
              </a:ext>
            </a:extLst>
          </p:cNvPr>
          <p:cNvSpPr txBox="1"/>
          <p:nvPr/>
        </p:nvSpPr>
        <p:spPr>
          <a:xfrm>
            <a:off x="7655472" y="3114738"/>
            <a:ext cx="319318"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a:ln>
                  <a:noFill/>
                </a:ln>
                <a:solidFill>
                  <a:prstClr val="white"/>
                </a:solidFill>
                <a:effectLst/>
                <a:uLnTx/>
                <a:uFillTx/>
                <a:latin typeface="Calibri"/>
                <a:ea typeface="+mn-ea"/>
                <a:cs typeface="+mn-cs"/>
              </a:rPr>
              <a:t>+</a:t>
            </a:r>
          </a:p>
        </p:txBody>
      </p:sp>
      <p:sp>
        <p:nvSpPr>
          <p:cNvPr id="26" name="Rectangle: Rounded Corners 25">
            <a:extLst>
              <a:ext uri="{FF2B5EF4-FFF2-40B4-BE49-F238E27FC236}">
                <a16:creationId xmlns:a16="http://schemas.microsoft.com/office/drawing/2014/main" id="{375EE849-98ED-C81F-C616-5DF8A43D7C78}"/>
              </a:ext>
            </a:extLst>
          </p:cNvPr>
          <p:cNvSpPr/>
          <p:nvPr/>
        </p:nvSpPr>
        <p:spPr>
          <a:xfrm>
            <a:off x="3346646" y="3755884"/>
            <a:ext cx="1957289" cy="303112"/>
          </a:xfrm>
          <a:prstGeom prst="roundRect">
            <a:avLst/>
          </a:prstGeom>
          <a:solidFill>
            <a:schemeClr val="bg1"/>
          </a:solidFill>
          <a:ln w="19050" cap="flat" cmpd="sng" algn="ctr">
            <a:solidFill>
              <a:srgbClr val="3C3D3E"/>
            </a:solidFill>
            <a:prstDash val="solid"/>
          </a:ln>
          <a:effectLst/>
        </p:spPr>
        <p:txBody>
          <a:bodyPr lIns="91440" tIns="45720" rIns="91440" bIns="45720" rtlCol="0" anchor="t"/>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US" sz="1200" b="1" i="0" u="none" strike="noStrike" kern="1200" cap="none" spc="0" normalizeH="0" baseline="0" noProof="0">
                <a:ln>
                  <a:noFill/>
                </a:ln>
                <a:solidFill>
                  <a:prstClr val="black"/>
                </a:solidFill>
                <a:effectLst/>
                <a:uLnTx/>
                <a:uFillTx/>
                <a:latin typeface="Calibri"/>
                <a:ea typeface="+mn-ea"/>
                <a:cs typeface="+mn-cs"/>
              </a:rPr>
              <a:t>Key Eligibility Criteria</a:t>
            </a:r>
          </a:p>
        </p:txBody>
      </p:sp>
      <p:sp>
        <p:nvSpPr>
          <p:cNvPr id="27" name="Rectangle: Rounded Corners 26">
            <a:extLst>
              <a:ext uri="{FF2B5EF4-FFF2-40B4-BE49-F238E27FC236}">
                <a16:creationId xmlns:a16="http://schemas.microsoft.com/office/drawing/2014/main" id="{6FE2A565-7695-E0AA-95F6-A0687EE03008}"/>
              </a:ext>
            </a:extLst>
          </p:cNvPr>
          <p:cNvSpPr/>
          <p:nvPr/>
        </p:nvSpPr>
        <p:spPr>
          <a:xfrm>
            <a:off x="9047634" y="3878609"/>
            <a:ext cx="1088532" cy="303112"/>
          </a:xfrm>
          <a:prstGeom prst="roundRect">
            <a:avLst/>
          </a:prstGeom>
          <a:solidFill>
            <a:schemeClr val="bg1"/>
          </a:solidFill>
          <a:ln w="19050" cap="flat" cmpd="sng" algn="ctr">
            <a:solidFill>
              <a:srgbClr val="3C3D3E"/>
            </a:solidFill>
            <a:prstDash val="solid"/>
          </a:ln>
          <a:effectLst/>
        </p:spPr>
        <p:txBody>
          <a:bodyPr lIns="91440" tIns="45720" rIns="91440" bIns="45720" rtlCol="0" anchor="t"/>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US" sz="1200" b="1" i="0" u="none" strike="noStrike" kern="1200" cap="none" spc="0" normalizeH="0" baseline="0" noProof="0">
                <a:ln>
                  <a:noFill/>
                </a:ln>
                <a:solidFill>
                  <a:prstClr val="black"/>
                </a:solidFill>
                <a:effectLst/>
                <a:uLnTx/>
                <a:uFillTx/>
                <a:latin typeface="Calibri"/>
                <a:ea typeface="+mn-ea"/>
                <a:cs typeface="+mn-cs"/>
              </a:rPr>
              <a:t>Endpoints</a:t>
            </a:r>
          </a:p>
        </p:txBody>
      </p:sp>
      <p:sp>
        <p:nvSpPr>
          <p:cNvPr id="2" name="Arrow: Curved Down 15">
            <a:extLst>
              <a:ext uri="{FF2B5EF4-FFF2-40B4-BE49-F238E27FC236}">
                <a16:creationId xmlns:a16="http://schemas.microsoft.com/office/drawing/2014/main" id="{77B96D7D-B2AB-5163-2995-E7BA66B2739A}"/>
              </a:ext>
            </a:extLst>
          </p:cNvPr>
          <p:cNvSpPr/>
          <p:nvPr/>
        </p:nvSpPr>
        <p:spPr>
          <a:xfrm rot="16200000" flipV="1">
            <a:off x="9125620" y="2539044"/>
            <a:ext cx="1643549" cy="369332"/>
          </a:xfrm>
          <a:prstGeom prst="curvedDownArrow">
            <a:avLst/>
          </a:prstGeom>
          <a:solidFill>
            <a:srgbClr val="7F776D"/>
          </a:solidFill>
          <a:ln w="12700" cap="flat">
            <a:noFill/>
            <a:prstDash val="solid"/>
            <a:round/>
          </a:ln>
          <a:effectLst>
            <a:outerShdw blurRad="76200" dist="38100" dir="5400000" rotWithShape="0">
              <a:srgbClr val="000000">
                <a:alpha val="35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20" tIns="45720" rIns="45720" bIns="45720" numCol="1" spcCol="38100" rtlCol="0" anchor="ctr">
            <a:sp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6" name="Rectangle: Rounded Corners 23">
            <a:extLst>
              <a:ext uri="{FF2B5EF4-FFF2-40B4-BE49-F238E27FC236}">
                <a16:creationId xmlns:a16="http://schemas.microsoft.com/office/drawing/2014/main" id="{3EC76FEE-4252-38F2-AC00-BA3E4D39131F}"/>
              </a:ext>
            </a:extLst>
          </p:cNvPr>
          <p:cNvSpPr/>
          <p:nvPr/>
        </p:nvSpPr>
        <p:spPr>
          <a:xfrm>
            <a:off x="9406785" y="2454917"/>
            <a:ext cx="1879600" cy="358216"/>
          </a:xfrm>
          <a:prstGeom prst="roundRect">
            <a:avLst/>
          </a:prstGeom>
          <a:solidFill>
            <a:srgbClr val="E4EBF1"/>
          </a:solidFill>
          <a:ln w="9525" cap="flat" cmpd="sng" algn="ctr">
            <a:solidFill>
              <a:schemeClr val="accent5">
                <a:lumMod val="50000"/>
              </a:schemeClr>
            </a:solidFill>
            <a:prstDash val="solid"/>
          </a:ln>
          <a:effectLst/>
        </p:spPr>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prstClr val="black"/>
                </a:solidFill>
                <a:effectLst/>
                <a:uLnTx/>
                <a:uFillTx/>
                <a:latin typeface="Arial"/>
                <a:ea typeface="Tahoma"/>
                <a:cs typeface="Tahoma"/>
                <a:sym typeface="Arial"/>
              </a:rPr>
              <a:t>Optional crossover</a:t>
            </a:r>
            <a:r>
              <a:rPr kumimoji="0" lang="en-AU" sz="1000" b="0" i="0" u="none" strike="noStrike" kern="1200" cap="none" spc="0" normalizeH="0" baseline="30000" noProof="0">
                <a:ln>
                  <a:noFill/>
                </a:ln>
                <a:solidFill>
                  <a:prstClr val="black"/>
                </a:solidFill>
                <a:effectLst/>
                <a:uLnTx/>
                <a:uFillTx/>
                <a:latin typeface="Calibri"/>
                <a:ea typeface="+mn-ea"/>
                <a:cs typeface="+mn-cs"/>
              </a:rPr>
              <a:t>b</a:t>
            </a:r>
            <a:endParaRPr kumimoji="0" lang="en-US" sz="1000" b="1" i="0" u="none" strike="noStrike" kern="0" cap="none" spc="0" normalizeH="0" baseline="0" noProof="0">
              <a:ln>
                <a:noFill/>
              </a:ln>
              <a:solidFill>
                <a:prstClr val="black"/>
              </a:solidFill>
              <a:effectLst/>
              <a:uLnTx/>
              <a:uFillTx/>
              <a:latin typeface="Arial"/>
              <a:ea typeface="Tahoma"/>
              <a:cs typeface="Tahoma"/>
              <a:sym typeface="Arial"/>
            </a:endParaRP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prstClr val="black"/>
                </a:solidFill>
                <a:effectLst/>
                <a:uLnTx/>
                <a:uFillTx/>
                <a:latin typeface="Arial"/>
                <a:ea typeface="Tahoma"/>
                <a:cs typeface="Tahoma"/>
                <a:sym typeface="Arial"/>
              </a:rPr>
              <a:t>(PD confirmed by IRC)</a:t>
            </a:r>
          </a:p>
        </p:txBody>
      </p:sp>
      <p:sp>
        <p:nvSpPr>
          <p:cNvPr id="9" name="pole tekstowe 8">
            <a:extLst>
              <a:ext uri="{FF2B5EF4-FFF2-40B4-BE49-F238E27FC236}">
                <a16:creationId xmlns:a16="http://schemas.microsoft.com/office/drawing/2014/main" id="{0DAF6BF3-0CB5-1E2E-4540-4E833580B993}"/>
              </a:ext>
            </a:extLst>
          </p:cNvPr>
          <p:cNvSpPr txBox="1"/>
          <p:nvPr/>
        </p:nvSpPr>
        <p:spPr>
          <a:xfrm>
            <a:off x="585447" y="6319676"/>
            <a:ext cx="23542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a:ln>
                  <a:noFill/>
                </a:ln>
                <a:solidFill>
                  <a:prstClr val="black"/>
                </a:solidFill>
                <a:effectLst/>
                <a:uLnTx/>
                <a:uFillTx/>
                <a:latin typeface="Calibri"/>
                <a:ea typeface="+mn-ea"/>
                <a:cs typeface="+mn-cs"/>
              </a:rPr>
              <a:t>Jurczak et al., JCO 2025</a:t>
            </a:r>
          </a:p>
        </p:txBody>
      </p:sp>
      <p:sp>
        <p:nvSpPr>
          <p:cNvPr id="4" name="TextBox 3">
            <a:extLst>
              <a:ext uri="{FF2B5EF4-FFF2-40B4-BE49-F238E27FC236}">
                <a16:creationId xmlns:a16="http://schemas.microsoft.com/office/drawing/2014/main" id="{F46830C5-B80C-2587-D98F-29D0AC004542}"/>
              </a:ext>
            </a:extLst>
          </p:cNvPr>
          <p:cNvSpPr txBox="1"/>
          <p:nvPr/>
        </p:nvSpPr>
        <p:spPr>
          <a:xfrm>
            <a:off x="3648614" y="6474822"/>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399804582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33CC655E-AEEB-DE3F-9093-62BE02C9F7EC}"/>
              </a:ext>
            </a:extLst>
          </p:cNvPr>
          <p:cNvSpPr txBox="1"/>
          <p:nvPr/>
        </p:nvSpPr>
        <p:spPr>
          <a:xfrm>
            <a:off x="967660" y="3697117"/>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20</a:t>
            </a:r>
          </a:p>
        </p:txBody>
      </p:sp>
      <p:sp>
        <p:nvSpPr>
          <p:cNvPr id="17" name="TextBox 16">
            <a:extLst>
              <a:ext uri="{FF2B5EF4-FFF2-40B4-BE49-F238E27FC236}">
                <a16:creationId xmlns:a16="http://schemas.microsoft.com/office/drawing/2014/main" id="{09D9E9C9-35B5-B129-ED8A-97081EA03AB6}"/>
              </a:ext>
            </a:extLst>
          </p:cNvPr>
          <p:cNvSpPr txBox="1"/>
          <p:nvPr/>
        </p:nvSpPr>
        <p:spPr>
          <a:xfrm>
            <a:off x="967660" y="3442287"/>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30</a:t>
            </a:r>
          </a:p>
        </p:txBody>
      </p:sp>
      <p:sp>
        <p:nvSpPr>
          <p:cNvPr id="11" name="TextBox 10">
            <a:extLst>
              <a:ext uri="{FF2B5EF4-FFF2-40B4-BE49-F238E27FC236}">
                <a16:creationId xmlns:a16="http://schemas.microsoft.com/office/drawing/2014/main" id="{12AA69A6-EE77-CE42-0841-A588B715D29A}"/>
              </a:ext>
            </a:extLst>
          </p:cNvPr>
          <p:cNvSpPr txBox="1"/>
          <p:nvPr/>
        </p:nvSpPr>
        <p:spPr>
          <a:xfrm>
            <a:off x="961364" y="419716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  0</a:t>
            </a:r>
          </a:p>
        </p:txBody>
      </p:sp>
      <p:sp>
        <p:nvSpPr>
          <p:cNvPr id="13" name="TextBox 12">
            <a:extLst>
              <a:ext uri="{FF2B5EF4-FFF2-40B4-BE49-F238E27FC236}">
                <a16:creationId xmlns:a16="http://schemas.microsoft.com/office/drawing/2014/main" id="{CCD0C244-BC52-5571-1623-BDB6BD0A8CB1}"/>
              </a:ext>
            </a:extLst>
          </p:cNvPr>
          <p:cNvSpPr txBox="1"/>
          <p:nvPr/>
        </p:nvSpPr>
        <p:spPr>
          <a:xfrm>
            <a:off x="967660" y="3951884"/>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10</a:t>
            </a:r>
          </a:p>
        </p:txBody>
      </p:sp>
      <p:sp>
        <p:nvSpPr>
          <p:cNvPr id="21" name="TextBox 20">
            <a:extLst>
              <a:ext uri="{FF2B5EF4-FFF2-40B4-BE49-F238E27FC236}">
                <a16:creationId xmlns:a16="http://schemas.microsoft.com/office/drawing/2014/main" id="{CA64EC84-70BA-6DA8-0DDF-FD6751052A2C}"/>
              </a:ext>
            </a:extLst>
          </p:cNvPr>
          <p:cNvSpPr txBox="1"/>
          <p:nvPr/>
        </p:nvSpPr>
        <p:spPr>
          <a:xfrm>
            <a:off x="967660" y="2932627"/>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50</a:t>
            </a:r>
          </a:p>
        </p:txBody>
      </p:sp>
      <p:sp>
        <p:nvSpPr>
          <p:cNvPr id="25" name="TextBox 24">
            <a:extLst>
              <a:ext uri="{FF2B5EF4-FFF2-40B4-BE49-F238E27FC236}">
                <a16:creationId xmlns:a16="http://schemas.microsoft.com/office/drawing/2014/main" id="{3273F090-DEE1-7910-BC17-A6A394ADAB10}"/>
              </a:ext>
            </a:extLst>
          </p:cNvPr>
          <p:cNvSpPr txBox="1"/>
          <p:nvPr/>
        </p:nvSpPr>
        <p:spPr>
          <a:xfrm>
            <a:off x="967660" y="2423030"/>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70</a:t>
            </a:r>
          </a:p>
        </p:txBody>
      </p:sp>
      <p:sp>
        <p:nvSpPr>
          <p:cNvPr id="31" name="TextBox 30">
            <a:extLst>
              <a:ext uri="{FF2B5EF4-FFF2-40B4-BE49-F238E27FC236}">
                <a16:creationId xmlns:a16="http://schemas.microsoft.com/office/drawing/2014/main" id="{171253F2-3EDE-9750-1B4F-D9083236B1E7}"/>
              </a:ext>
            </a:extLst>
          </p:cNvPr>
          <p:cNvSpPr txBox="1"/>
          <p:nvPr/>
        </p:nvSpPr>
        <p:spPr>
          <a:xfrm>
            <a:off x="878760" y="1645903"/>
            <a:ext cx="48282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100</a:t>
            </a:r>
          </a:p>
        </p:txBody>
      </p:sp>
      <p:sp>
        <p:nvSpPr>
          <p:cNvPr id="19" name="TextBox 18">
            <a:extLst>
              <a:ext uri="{FF2B5EF4-FFF2-40B4-BE49-F238E27FC236}">
                <a16:creationId xmlns:a16="http://schemas.microsoft.com/office/drawing/2014/main" id="{35AF8A95-0793-BC2C-5534-D8BB6A2B08FE}"/>
              </a:ext>
            </a:extLst>
          </p:cNvPr>
          <p:cNvSpPr txBox="1"/>
          <p:nvPr/>
        </p:nvSpPr>
        <p:spPr>
          <a:xfrm>
            <a:off x="967660" y="3187457"/>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40</a:t>
            </a:r>
          </a:p>
        </p:txBody>
      </p:sp>
      <p:sp>
        <p:nvSpPr>
          <p:cNvPr id="23" name="TextBox 22">
            <a:extLst>
              <a:ext uri="{FF2B5EF4-FFF2-40B4-BE49-F238E27FC236}">
                <a16:creationId xmlns:a16="http://schemas.microsoft.com/office/drawing/2014/main" id="{E097169F-3790-B6E5-9D9E-0849467C04D8}"/>
              </a:ext>
            </a:extLst>
          </p:cNvPr>
          <p:cNvSpPr txBox="1"/>
          <p:nvPr/>
        </p:nvSpPr>
        <p:spPr>
          <a:xfrm>
            <a:off x="967660" y="2677860"/>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60</a:t>
            </a:r>
          </a:p>
        </p:txBody>
      </p:sp>
      <p:sp>
        <p:nvSpPr>
          <p:cNvPr id="27" name="TextBox 26">
            <a:extLst>
              <a:ext uri="{FF2B5EF4-FFF2-40B4-BE49-F238E27FC236}">
                <a16:creationId xmlns:a16="http://schemas.microsoft.com/office/drawing/2014/main" id="{62292504-C708-20D1-752B-3D6DFD47C344}"/>
              </a:ext>
            </a:extLst>
          </p:cNvPr>
          <p:cNvSpPr txBox="1"/>
          <p:nvPr/>
        </p:nvSpPr>
        <p:spPr>
          <a:xfrm>
            <a:off x="967660" y="2168200"/>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80</a:t>
            </a:r>
          </a:p>
        </p:txBody>
      </p:sp>
      <p:sp>
        <p:nvSpPr>
          <p:cNvPr id="29" name="TextBox 28">
            <a:extLst>
              <a:ext uri="{FF2B5EF4-FFF2-40B4-BE49-F238E27FC236}">
                <a16:creationId xmlns:a16="http://schemas.microsoft.com/office/drawing/2014/main" id="{3B265FB9-9D79-D75F-6152-432930FB2A10}"/>
              </a:ext>
            </a:extLst>
          </p:cNvPr>
          <p:cNvSpPr txBox="1"/>
          <p:nvPr/>
        </p:nvSpPr>
        <p:spPr>
          <a:xfrm>
            <a:off x="967660" y="1913370"/>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90</a:t>
            </a:r>
          </a:p>
        </p:txBody>
      </p:sp>
      <p:sp>
        <p:nvSpPr>
          <p:cNvPr id="67" name="TextBox 66">
            <a:extLst>
              <a:ext uri="{FF2B5EF4-FFF2-40B4-BE49-F238E27FC236}">
                <a16:creationId xmlns:a16="http://schemas.microsoft.com/office/drawing/2014/main" id="{376AE7E2-91F4-D26D-3C4D-717541DD6E75}"/>
              </a:ext>
            </a:extLst>
          </p:cNvPr>
          <p:cNvSpPr txBox="1"/>
          <p:nvPr/>
        </p:nvSpPr>
        <p:spPr>
          <a:xfrm>
            <a:off x="6700920"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36</a:t>
            </a:r>
          </a:p>
        </p:txBody>
      </p:sp>
      <p:sp>
        <p:nvSpPr>
          <p:cNvPr id="42" name="TextBox 41">
            <a:extLst>
              <a:ext uri="{FF2B5EF4-FFF2-40B4-BE49-F238E27FC236}">
                <a16:creationId xmlns:a16="http://schemas.microsoft.com/office/drawing/2014/main" id="{9ED497A4-D5CE-F9D1-C79B-EA89695DA517}"/>
              </a:ext>
            </a:extLst>
          </p:cNvPr>
          <p:cNvSpPr txBox="1"/>
          <p:nvPr/>
        </p:nvSpPr>
        <p:spPr>
          <a:xfrm>
            <a:off x="2112112" y="4388439"/>
            <a:ext cx="2840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6</a:t>
            </a:r>
          </a:p>
        </p:txBody>
      </p:sp>
      <p:sp>
        <p:nvSpPr>
          <p:cNvPr id="32" name="Freeform: Shape 31">
            <a:extLst>
              <a:ext uri="{FF2B5EF4-FFF2-40B4-BE49-F238E27FC236}">
                <a16:creationId xmlns:a16="http://schemas.microsoft.com/office/drawing/2014/main" id="{51AD182D-F7D8-2820-CB96-22A9153C536C}"/>
              </a:ext>
            </a:extLst>
          </p:cNvPr>
          <p:cNvSpPr/>
          <p:nvPr/>
        </p:nvSpPr>
        <p:spPr>
          <a:xfrm>
            <a:off x="1320091" y="1727173"/>
            <a:ext cx="6290567" cy="2625913"/>
          </a:xfrm>
          <a:custGeom>
            <a:avLst/>
            <a:gdLst>
              <a:gd name="connsiteX0" fmla="*/ 6290568 w 6290567"/>
              <a:gd name="connsiteY0" fmla="*/ 2625914 h 2625913"/>
              <a:gd name="connsiteX1" fmla="*/ 0 w 6290567"/>
              <a:gd name="connsiteY1" fmla="*/ 2625914 h 2625913"/>
              <a:gd name="connsiteX2" fmla="*/ 0 w 6290567"/>
              <a:gd name="connsiteY2" fmla="*/ 0 h 2625913"/>
            </a:gdLst>
            <a:ahLst/>
            <a:cxnLst>
              <a:cxn ang="0">
                <a:pos x="connsiteX0" y="connsiteY0"/>
              </a:cxn>
              <a:cxn ang="0">
                <a:pos x="connsiteX1" y="connsiteY1"/>
              </a:cxn>
              <a:cxn ang="0">
                <a:pos x="connsiteX2" y="connsiteY2"/>
              </a:cxn>
            </a:cxnLst>
            <a:rect l="l" t="t" r="r" b="b"/>
            <a:pathLst>
              <a:path w="6290567" h="2625913">
                <a:moveTo>
                  <a:pt x="6290568" y="2625914"/>
                </a:moveTo>
                <a:lnTo>
                  <a:pt x="0" y="2625914"/>
                </a:lnTo>
                <a:lnTo>
                  <a:pt x="0" y="0"/>
                </a:lnTo>
              </a:path>
            </a:pathLst>
          </a:custGeom>
          <a:noFill/>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aphicFrame>
        <p:nvGraphicFramePr>
          <p:cNvPr id="46" name="Table 45">
            <a:extLst>
              <a:ext uri="{FF2B5EF4-FFF2-40B4-BE49-F238E27FC236}">
                <a16:creationId xmlns:a16="http://schemas.microsoft.com/office/drawing/2014/main" id="{5EA75075-D2FE-736F-E687-E29A87193ECD}"/>
              </a:ext>
            </a:extLst>
          </p:cNvPr>
          <p:cNvGraphicFramePr>
            <a:graphicFrameLocks noGrp="1"/>
          </p:cNvGraphicFramePr>
          <p:nvPr/>
        </p:nvGraphicFramePr>
        <p:xfrm>
          <a:off x="7631151" y="2282949"/>
          <a:ext cx="4236467" cy="1554480"/>
        </p:xfrm>
        <a:graphic>
          <a:graphicData uri="http://schemas.openxmlformats.org/drawingml/2006/table">
            <a:tbl>
              <a:tblPr firstRow="1" bandRow="1">
                <a:tableStyleId>{5940675A-B579-460E-94D1-54222C63F5DA}</a:tableStyleId>
              </a:tblPr>
              <a:tblGrid>
                <a:gridCol w="2045547">
                  <a:extLst>
                    <a:ext uri="{9D8B030D-6E8A-4147-A177-3AD203B41FA5}">
                      <a16:colId xmlns:a16="http://schemas.microsoft.com/office/drawing/2014/main" val="629715481"/>
                    </a:ext>
                  </a:extLst>
                </a:gridCol>
                <a:gridCol w="1095460">
                  <a:extLst>
                    <a:ext uri="{9D8B030D-6E8A-4147-A177-3AD203B41FA5}">
                      <a16:colId xmlns:a16="http://schemas.microsoft.com/office/drawing/2014/main" val="2887466149"/>
                    </a:ext>
                  </a:extLst>
                </a:gridCol>
                <a:gridCol w="1095460">
                  <a:extLst>
                    <a:ext uri="{9D8B030D-6E8A-4147-A177-3AD203B41FA5}">
                      <a16:colId xmlns:a16="http://schemas.microsoft.com/office/drawing/2014/main" val="651804023"/>
                    </a:ext>
                  </a:extLst>
                </a:gridCol>
              </a:tblGrid>
              <a:tr h="123234">
                <a:tc>
                  <a:txBody>
                    <a:bodyPr/>
                    <a:lstStyle/>
                    <a:p>
                      <a:r>
                        <a:rPr lang="en-US" sz="1200" b="1">
                          <a:latin typeface="+mn-lt"/>
                        </a:rPr>
                        <a:t>Number of events, n (%)</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a:latin typeface="+mn-lt"/>
                        </a:rPr>
                        <a:t>13 (9.2</a:t>
                      </a:r>
                      <a:r>
                        <a:rPr lang="en-US" altLang="zh-CN" sz="1200">
                          <a:latin typeface="+mn-lt"/>
                        </a:rPr>
                        <a:t>)</a:t>
                      </a:r>
                      <a:endParaRPr lang="en-US" sz="1200">
                        <a:latin typeface="+mn-lt"/>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dirty="0">
                          <a:latin typeface="+mn-lt"/>
                        </a:rPr>
                        <a:t>48 (34.0)</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75548720"/>
                  </a:ext>
                </a:extLst>
              </a:tr>
              <a:tr h="221821">
                <a:tc>
                  <a:txBody>
                    <a:bodyPr/>
                    <a:lstStyle/>
                    <a:p>
                      <a:r>
                        <a:rPr lang="en-US" sz="1200" b="1">
                          <a:latin typeface="+mn-lt"/>
                        </a:rPr>
                        <a:t>24-month PFS rate, </a:t>
                      </a:r>
                      <a:br>
                        <a:rPr lang="en-US" sz="1200" b="1">
                          <a:latin typeface="+mn-lt"/>
                        </a:rPr>
                      </a:br>
                      <a:r>
                        <a:rPr lang="en-US" sz="1200" b="1">
                          <a:latin typeface="+mn-lt"/>
                        </a:rPr>
                        <a:t>(95% CI)</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b="1">
                          <a:latin typeface="+mn-lt"/>
                        </a:rPr>
                        <a:t>93.4</a:t>
                      </a:r>
                      <a:br>
                        <a:rPr lang="en-US" sz="1200" b="1">
                          <a:latin typeface="+mn-lt"/>
                        </a:rPr>
                      </a:br>
                      <a:r>
                        <a:rPr lang="en-US" sz="1200">
                          <a:latin typeface="+mn-lt"/>
                        </a:rPr>
                        <a:t>(87.6, 96.5)</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9D6D4"/>
                    </a:solidFill>
                  </a:tcPr>
                </a:tc>
                <a:tc>
                  <a:txBody>
                    <a:bodyPr/>
                    <a:lstStyle/>
                    <a:p>
                      <a:pPr algn="ctr"/>
                      <a:r>
                        <a:rPr lang="en-US" sz="1200" b="1">
                          <a:solidFill>
                            <a:schemeClr val="tx1"/>
                          </a:solidFill>
                          <a:latin typeface="+mn-lt"/>
                        </a:rPr>
                        <a:t>70.7</a:t>
                      </a:r>
                      <a:br>
                        <a:rPr lang="en-US" sz="1200" b="1">
                          <a:solidFill>
                            <a:schemeClr val="tx1"/>
                          </a:solidFill>
                          <a:latin typeface="+mn-lt"/>
                        </a:rPr>
                      </a:br>
                      <a:r>
                        <a:rPr lang="en-US" sz="1200">
                          <a:solidFill>
                            <a:schemeClr val="tx1"/>
                          </a:solidFill>
                          <a:latin typeface="+mn-lt"/>
                        </a:rPr>
                        <a:t>(61.5, 78.1)</a:t>
                      </a:r>
                      <a:endParaRPr lang="en-US" sz="1200">
                        <a:latin typeface="+mn-lt"/>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E7E7">
                        <a:alpha val="49804"/>
                      </a:srgbClr>
                    </a:solidFill>
                  </a:tcPr>
                </a:tc>
                <a:extLst>
                  <a:ext uri="{0D108BD9-81ED-4DB2-BD59-A6C34878D82A}">
                    <a16:rowId xmlns:a16="http://schemas.microsoft.com/office/drawing/2014/main" val="1462780359"/>
                  </a:ext>
                </a:extLst>
              </a:tr>
              <a:tr h="123234">
                <a:tc>
                  <a:txBody>
                    <a:bodyPr/>
                    <a:lstStyle/>
                    <a:p>
                      <a:r>
                        <a:rPr lang="en-US" sz="1200" b="1">
                          <a:latin typeface="+mn-lt"/>
                        </a:rPr>
                        <a:t>Median follow-up, months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a:latin typeface="+mn-lt"/>
                        </a:rPr>
                        <a:t>28.1</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9D6D4"/>
                    </a:solidFill>
                  </a:tcPr>
                </a:tc>
                <a:tc>
                  <a:txBody>
                    <a:bodyPr/>
                    <a:lstStyle/>
                    <a:p>
                      <a:pPr algn="ctr"/>
                      <a:r>
                        <a:rPr lang="en-US" sz="1200">
                          <a:latin typeface="+mn-lt"/>
                        </a:rPr>
                        <a:t>28.3</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3F3F3"/>
                    </a:solidFill>
                  </a:tcPr>
                </a:tc>
                <a:extLst>
                  <a:ext uri="{0D108BD9-81ED-4DB2-BD59-A6C34878D82A}">
                    <a16:rowId xmlns:a16="http://schemas.microsoft.com/office/drawing/2014/main" val="346754023"/>
                  </a:ext>
                </a:extLst>
              </a:tr>
              <a:tr h="123234">
                <a:tc>
                  <a:txBody>
                    <a:bodyPr/>
                    <a:lstStyle/>
                    <a:p>
                      <a:r>
                        <a:rPr lang="en-US" sz="1200" b="1">
                          <a:latin typeface="+mn-lt"/>
                        </a:rPr>
                        <a:t>Hazard ratio (95% CI)</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US" sz="1200" b="1">
                          <a:latin typeface="+mn-lt"/>
                        </a:rPr>
                        <a:t>0.20 (0.11, 0.37)</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200">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269605929"/>
                  </a:ext>
                </a:extLst>
              </a:tr>
              <a:tr h="123234">
                <a:tc>
                  <a:txBody>
                    <a:bodyPr/>
                    <a:lstStyle/>
                    <a:p>
                      <a:pPr lvl="0">
                        <a:buNone/>
                      </a:pPr>
                      <a:r>
                        <a:rPr lang="en-US" sz="1200" b="1" i="0" u="none" strike="noStrike" noProof="0">
                          <a:solidFill>
                            <a:srgbClr val="000000"/>
                          </a:solidFill>
                          <a:latin typeface="+mn-lt"/>
                        </a:rPr>
                        <a:t>p-value</a:t>
                      </a:r>
                      <a:r>
                        <a:rPr lang="en-US" sz="1200" b="1" i="0" u="none" strike="noStrike" baseline="30000" noProof="0">
                          <a:solidFill>
                            <a:srgbClr val="000000"/>
                          </a:solidFill>
                          <a:latin typeface="+mn-lt"/>
                        </a:rPr>
                        <a:t>a</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US" sz="1200" dirty="0">
                          <a:latin typeface="+mn-lt"/>
                        </a:rPr>
                        <a:t>&lt;0.0001</a:t>
                      </a:r>
                      <a:r>
                        <a:rPr lang="en-US" sz="1200" baseline="30000" dirty="0">
                          <a:latin typeface="+mn-lt"/>
                        </a:rPr>
                        <a:t>a</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200">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28781659"/>
                  </a:ext>
                </a:extLst>
              </a:tr>
            </a:tbl>
          </a:graphicData>
        </a:graphic>
      </p:graphicFrame>
      <p:sp>
        <p:nvSpPr>
          <p:cNvPr id="37" name="Rectangle 36">
            <a:extLst>
              <a:ext uri="{FF2B5EF4-FFF2-40B4-BE49-F238E27FC236}">
                <a16:creationId xmlns:a16="http://schemas.microsoft.com/office/drawing/2014/main" id="{44702928-B92B-FD91-5A52-1173E8ADB302}"/>
              </a:ext>
            </a:extLst>
          </p:cNvPr>
          <p:cNvSpPr/>
          <p:nvPr/>
        </p:nvSpPr>
        <p:spPr>
          <a:xfrm>
            <a:off x="4285959" y="1515943"/>
            <a:ext cx="785648" cy="3462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 name="Rectangle: Top Corners Rounded 21">
            <a:extLst>
              <a:ext uri="{FF2B5EF4-FFF2-40B4-BE49-F238E27FC236}">
                <a16:creationId xmlns:a16="http://schemas.microsoft.com/office/drawing/2014/main" id="{D214C54A-B0F9-F068-BE7B-B9ED60E8EC6B}"/>
              </a:ext>
            </a:extLst>
          </p:cNvPr>
          <p:cNvSpPr/>
          <p:nvPr/>
        </p:nvSpPr>
        <p:spPr>
          <a:xfrm>
            <a:off x="9639910" y="1862193"/>
            <a:ext cx="1111984" cy="417696"/>
          </a:xfrm>
          <a:prstGeom prst="round2SameRect">
            <a:avLst>
              <a:gd name="adj1" fmla="val 28641"/>
              <a:gd name="adj2" fmla="val 0"/>
            </a:avLst>
          </a:prstGeom>
          <a:solidFill>
            <a:srgbClr val="E1251B"/>
          </a:solidFill>
          <a:ln>
            <a:noFill/>
          </a:ln>
        </p:spPr>
        <p:style>
          <a:lnRef idx="0">
            <a:scrgbClr r="0" g="0" b="0"/>
          </a:lnRef>
          <a:fillRef idx="0">
            <a:scrgbClr r="0" g="0" b="0"/>
          </a:fillRef>
          <a:effectRef idx="0">
            <a:scrgbClr r="0" g="0" b="0"/>
          </a:effectRef>
          <a:fontRef idx="minor">
            <a:schemeClr val="lt1"/>
          </a:fontRef>
        </p:style>
        <p:txBody>
          <a:bodyPr lIns="0" t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Calibri"/>
                <a:ea typeface="+mn-ea"/>
                <a:cs typeface="+mn-cs"/>
              </a:rPr>
              <a:t>Pirtobrutinib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Calibri"/>
                <a:ea typeface="+mn-ea"/>
                <a:cs typeface="+mn-cs"/>
              </a:rPr>
              <a:t>(n=141)</a:t>
            </a:r>
          </a:p>
        </p:txBody>
      </p:sp>
      <p:sp>
        <p:nvSpPr>
          <p:cNvPr id="50" name="Rectangle: Top Corners Rounded 22">
            <a:extLst>
              <a:ext uri="{FF2B5EF4-FFF2-40B4-BE49-F238E27FC236}">
                <a16:creationId xmlns:a16="http://schemas.microsoft.com/office/drawing/2014/main" id="{09288A48-1BBE-70BE-CFD9-8933E0B201D9}"/>
              </a:ext>
            </a:extLst>
          </p:cNvPr>
          <p:cNvSpPr/>
          <p:nvPr/>
        </p:nvSpPr>
        <p:spPr>
          <a:xfrm>
            <a:off x="10751893" y="1862193"/>
            <a:ext cx="1109231" cy="417696"/>
          </a:xfrm>
          <a:prstGeom prst="round2SameRect">
            <a:avLst>
              <a:gd name="adj1" fmla="val 33211"/>
              <a:gd name="adj2" fmla="val 0"/>
            </a:avLst>
          </a:prstGeom>
          <a:solidFill>
            <a:schemeClr val="tx1"/>
          </a:solidFill>
          <a:ln>
            <a:noFill/>
          </a:ln>
        </p:spPr>
        <p:style>
          <a:lnRef idx="0">
            <a:scrgbClr r="0" g="0" b="0"/>
          </a:lnRef>
          <a:fillRef idx="0">
            <a:scrgbClr r="0" g="0" b="0"/>
          </a:fillRef>
          <a:effectRef idx="0">
            <a:scrgbClr r="0" g="0" b="0"/>
          </a:effectRef>
          <a:fontRef idx="minor">
            <a:schemeClr val="lt1"/>
          </a:fontRef>
        </p:style>
        <p:txBody>
          <a:bodyPr lIns="0" t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a:ea typeface="+mn-ea"/>
                <a:cs typeface="+mn-cs"/>
              </a:rPr>
              <a:t>BendaR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a:ea typeface="+mn-ea"/>
                <a:cs typeface="+mn-cs"/>
              </a:rPr>
              <a:t>(n=141)</a:t>
            </a:r>
          </a:p>
        </p:txBody>
      </p:sp>
      <p:sp>
        <p:nvSpPr>
          <p:cNvPr id="4" name="TextBox 8">
            <a:extLst>
              <a:ext uri="{FF2B5EF4-FFF2-40B4-BE49-F238E27FC236}">
                <a16:creationId xmlns:a16="http://schemas.microsoft.com/office/drawing/2014/main" id="{5FFA7468-CC6A-DBF1-E71F-AF62888227AE}"/>
              </a:ext>
            </a:extLst>
          </p:cNvPr>
          <p:cNvSpPr txBox="1">
            <a:spLocks/>
          </p:cNvSpPr>
          <p:nvPr/>
        </p:nvSpPr>
        <p:spPr>
          <a:xfrm>
            <a:off x="610199" y="5443863"/>
            <a:ext cx="10445728" cy="646986"/>
          </a:xfrm>
          <a:prstGeom prst="roundRect">
            <a:avLst/>
          </a:prstGeom>
          <a:solidFill>
            <a:srgbClr val="E4EBF1"/>
          </a:solidFill>
          <a:ln w="12700" cap="flat" cmpd="sng" algn="ctr">
            <a:solidFill>
              <a:srgbClr val="8A969E"/>
            </a:solidFill>
            <a:prstDash val="solid"/>
          </a:ln>
          <a:effectLst/>
        </p:spPr>
        <p:txBody>
          <a:bodyPr wrap="square" lIns="91440" tIns="45720" rIns="91440" bIns="45720" rtlCol="0" anchor="ctr">
            <a:spAutoFit/>
          </a:bodyPr>
          <a:lstStyle>
            <a:defPPr>
              <a:defRPr lang="en-US"/>
            </a:defPPr>
            <a:lvl1pPr marL="0" algn="l" defTabSz="914400" rtl="0" eaLnBrk="1" fontAlgn="base" latinLnBrk="0" hangingPunct="1">
              <a:spcBef>
                <a:spcPct val="0"/>
              </a:spcBef>
              <a:spcAft>
                <a:spcPct val="0"/>
              </a:spcAft>
              <a:defRPr sz="1800" kern="1200">
                <a:solidFill>
                  <a:schemeClr val="tx1"/>
                </a:solidFill>
                <a:latin typeface="+mn-lt"/>
                <a:ea typeface="+mn-ea"/>
                <a:cs typeface="+mn-cs"/>
              </a:defRPr>
            </a:lvl1pPr>
            <a:lvl2pPr marL="457200" algn="l" defTabSz="914400" rtl="0" eaLnBrk="1" fontAlgn="base" latinLnBrk="0" hangingPunct="1">
              <a:spcBef>
                <a:spcPct val="0"/>
              </a:spcBef>
              <a:spcAft>
                <a:spcPct val="0"/>
              </a:spcAft>
              <a:defRPr sz="1800" kern="1200">
                <a:solidFill>
                  <a:schemeClr val="tx1"/>
                </a:solidFill>
                <a:latin typeface="+mn-lt"/>
                <a:ea typeface="+mn-ea"/>
                <a:cs typeface="+mn-cs"/>
              </a:defRPr>
            </a:lvl2pPr>
            <a:lvl3pPr marL="914400" algn="l" defTabSz="914400" rtl="0" eaLnBrk="1" fontAlgn="base" latinLnBrk="0" hangingPunct="1">
              <a:spcBef>
                <a:spcPct val="0"/>
              </a:spcBef>
              <a:spcAft>
                <a:spcPct val="0"/>
              </a:spcAft>
              <a:defRPr sz="1800" kern="1200">
                <a:solidFill>
                  <a:schemeClr val="tx1"/>
                </a:solidFill>
                <a:latin typeface="+mn-lt"/>
                <a:ea typeface="+mn-ea"/>
                <a:cs typeface="+mn-cs"/>
              </a:defRPr>
            </a:lvl3pPr>
            <a:lvl4pPr marL="1371600" algn="l" defTabSz="914400" rtl="0" eaLnBrk="1" fontAlgn="base" latinLnBrk="0" hangingPunct="1">
              <a:spcBef>
                <a:spcPct val="0"/>
              </a:spcBef>
              <a:spcAft>
                <a:spcPct val="0"/>
              </a:spcAft>
              <a:defRPr sz="1800" kern="1200">
                <a:solidFill>
                  <a:schemeClr val="tx1"/>
                </a:solidFill>
                <a:latin typeface="+mn-lt"/>
                <a:ea typeface="+mn-ea"/>
                <a:cs typeface="+mn-cs"/>
              </a:defRPr>
            </a:lvl4pPr>
            <a:lvl5pPr marL="1828800" algn="l" defTabSz="914400" rtl="0" eaLnBrk="1" fontAlgn="base" latinLnBrk="0" hangingPunct="1">
              <a:spcBef>
                <a:spcPct val="0"/>
              </a:spcBef>
              <a:spcAft>
                <a:spcPct val="0"/>
              </a:spcAft>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Pts val="1000"/>
              <a:buFontTx/>
              <a:buNone/>
              <a:tabLst>
                <a:tab pos="457200" algn="l"/>
              </a:tabLst>
              <a:defRPr/>
            </a:pPr>
            <a:r>
              <a:rPr kumimoji="0" lang="en-GB" sz="1600" b="1" i="0" u="none" strike="noStrike" kern="1200" cap="none" spc="0" normalizeH="0" baseline="0" noProof="0" dirty="0" err="1">
                <a:ln>
                  <a:noFill/>
                </a:ln>
                <a:solidFill>
                  <a:prstClr val="black"/>
                </a:solidFill>
                <a:effectLst/>
                <a:uLnTx/>
                <a:uFillTx/>
                <a:latin typeface="Calibri"/>
                <a:ea typeface="+mn-ea"/>
                <a:cs typeface="+mn-cs"/>
              </a:rPr>
              <a:t>Pirtobrutinib</a:t>
            </a:r>
            <a:r>
              <a:rPr kumimoji="0" lang="en-GB" sz="1600" b="1" i="0" u="none" strike="noStrike" kern="1200" cap="none" spc="0" normalizeH="0" baseline="0" noProof="0" dirty="0">
                <a:ln>
                  <a:noFill/>
                </a:ln>
                <a:solidFill>
                  <a:prstClr val="black"/>
                </a:solidFill>
                <a:effectLst/>
                <a:uLnTx/>
                <a:uFillTx/>
                <a:latin typeface="Calibri"/>
                <a:ea typeface="+mn-ea"/>
                <a:cs typeface="+mn-cs"/>
              </a:rPr>
              <a:t> demonstrated a statistically significant and clinically meaningful PFS improvement, </a:t>
            </a:r>
            <a:br>
              <a:rPr kumimoji="0" lang="en-GB" sz="1600" b="1" i="0" u="none" strike="noStrike" kern="1200" cap="none" spc="0" normalizeH="0" baseline="0" noProof="0" dirty="0">
                <a:ln>
                  <a:noFill/>
                </a:ln>
                <a:solidFill>
                  <a:prstClr val="black"/>
                </a:solidFill>
                <a:effectLst/>
                <a:uLnTx/>
                <a:uFillTx/>
                <a:latin typeface="Calibri"/>
                <a:ea typeface="+mn-ea"/>
                <a:cs typeface="+mn-cs"/>
              </a:rPr>
            </a:br>
            <a:r>
              <a:rPr kumimoji="0" lang="en-GB" sz="1600" b="1" i="0" u="none" strike="noStrike" kern="1200" cap="none" spc="0" normalizeH="0" baseline="0" noProof="0" dirty="0">
                <a:ln>
                  <a:noFill/>
                </a:ln>
                <a:solidFill>
                  <a:prstClr val="black"/>
                </a:solidFill>
                <a:effectLst/>
                <a:uLnTx/>
                <a:uFillTx/>
                <a:latin typeface="Calibri"/>
                <a:ea typeface="+mn-ea"/>
                <a:cs typeface="+mn-cs"/>
              </a:rPr>
              <a:t>with an 80% reduction in risk of PD or death compared with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BendaR</a:t>
            </a:r>
            <a:endParaRPr kumimoji="0" lang="en-US" sz="1600" b="1" i="0" u="none" strike="noStrike" kern="1200" cap="none" spc="0" normalizeH="0" baseline="0" noProof="0" dirty="0">
              <a:ln>
                <a:noFill/>
              </a:ln>
              <a:solidFill>
                <a:prstClr val="black"/>
              </a:solidFill>
              <a:effectLst/>
              <a:uLnTx/>
              <a:uFillTx/>
              <a:latin typeface="Aptos" panose="020B0004020202020204" pitchFamily="34" charset="0"/>
              <a:ea typeface="+mn-ea"/>
              <a:cs typeface="+mn-cs"/>
            </a:endParaRPr>
          </a:p>
        </p:txBody>
      </p:sp>
      <p:sp>
        <p:nvSpPr>
          <p:cNvPr id="6" name="Freeform: Shape 5">
            <a:extLst>
              <a:ext uri="{FF2B5EF4-FFF2-40B4-BE49-F238E27FC236}">
                <a16:creationId xmlns:a16="http://schemas.microsoft.com/office/drawing/2014/main" id="{34668B61-3E7C-9A09-B8BA-2FF0F1FFF7F3}"/>
              </a:ext>
            </a:extLst>
          </p:cNvPr>
          <p:cNvSpPr/>
          <p:nvPr/>
        </p:nvSpPr>
        <p:spPr>
          <a:xfrm>
            <a:off x="7712094" y="1812985"/>
            <a:ext cx="763" cy="3941"/>
          </a:xfrm>
          <a:custGeom>
            <a:avLst/>
            <a:gdLst>
              <a:gd name="connsiteX0" fmla="*/ 0 w 763"/>
              <a:gd name="connsiteY0" fmla="*/ 0 h 3941"/>
              <a:gd name="connsiteX1" fmla="*/ 763 w 763"/>
              <a:gd name="connsiteY1" fmla="*/ 3941 h 3941"/>
            </a:gdLst>
            <a:ahLst/>
            <a:cxnLst>
              <a:cxn ang="0">
                <a:pos x="connsiteX0" y="connsiteY0"/>
              </a:cxn>
              <a:cxn ang="0">
                <a:pos x="connsiteX1" y="connsiteY1"/>
              </a:cxn>
            </a:cxnLst>
            <a:rect l="l" t="t" r="r" b="b"/>
            <a:pathLst>
              <a:path w="763" h="3941">
                <a:moveTo>
                  <a:pt x="0" y="0"/>
                </a:moveTo>
                <a:lnTo>
                  <a:pt x="763" y="3941"/>
                </a:lnTo>
              </a:path>
            </a:pathLst>
          </a:custGeom>
          <a:ln w="4763" cap="flat">
            <a:solidFill>
              <a:srgbClr val="8080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Freeform: Shape 7">
            <a:extLst>
              <a:ext uri="{FF2B5EF4-FFF2-40B4-BE49-F238E27FC236}">
                <a16:creationId xmlns:a16="http://schemas.microsoft.com/office/drawing/2014/main" id="{F42E7AA3-4694-3F5A-DE06-4C798809A1B4}"/>
              </a:ext>
            </a:extLst>
          </p:cNvPr>
          <p:cNvSpPr/>
          <p:nvPr/>
        </p:nvSpPr>
        <p:spPr>
          <a:xfrm>
            <a:off x="3481495"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Freeform: Shape 8">
            <a:extLst>
              <a:ext uri="{FF2B5EF4-FFF2-40B4-BE49-F238E27FC236}">
                <a16:creationId xmlns:a16="http://schemas.microsoft.com/office/drawing/2014/main" id="{44C290FB-4305-0DE4-A49D-237F88FB8C3D}"/>
              </a:ext>
            </a:extLst>
          </p:cNvPr>
          <p:cNvSpPr/>
          <p:nvPr/>
        </p:nvSpPr>
        <p:spPr>
          <a:xfrm>
            <a:off x="1273191" y="4353087"/>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Freeform: Shape 11">
            <a:extLst>
              <a:ext uri="{FF2B5EF4-FFF2-40B4-BE49-F238E27FC236}">
                <a16:creationId xmlns:a16="http://schemas.microsoft.com/office/drawing/2014/main" id="{A48EC7EC-F10D-42E6-0D36-4F5DE32BDB1D}"/>
              </a:ext>
            </a:extLst>
          </p:cNvPr>
          <p:cNvSpPr/>
          <p:nvPr/>
        </p:nvSpPr>
        <p:spPr>
          <a:xfrm>
            <a:off x="1273191" y="4097049"/>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Freeform: Shape 13">
            <a:extLst>
              <a:ext uri="{FF2B5EF4-FFF2-40B4-BE49-F238E27FC236}">
                <a16:creationId xmlns:a16="http://schemas.microsoft.com/office/drawing/2014/main" id="{93704BE0-DF23-F9F8-F323-DB34FC1B9633}"/>
              </a:ext>
            </a:extLst>
          </p:cNvPr>
          <p:cNvSpPr/>
          <p:nvPr/>
        </p:nvSpPr>
        <p:spPr>
          <a:xfrm>
            <a:off x="1273191" y="3841011"/>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Shape 15">
            <a:extLst>
              <a:ext uri="{FF2B5EF4-FFF2-40B4-BE49-F238E27FC236}">
                <a16:creationId xmlns:a16="http://schemas.microsoft.com/office/drawing/2014/main" id="{198FF354-A2A1-FA6E-5AAE-6C46DF9DBEA6}"/>
              </a:ext>
            </a:extLst>
          </p:cNvPr>
          <p:cNvSpPr/>
          <p:nvPr/>
        </p:nvSpPr>
        <p:spPr>
          <a:xfrm>
            <a:off x="1273191" y="3584973"/>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Shape 17">
            <a:extLst>
              <a:ext uri="{FF2B5EF4-FFF2-40B4-BE49-F238E27FC236}">
                <a16:creationId xmlns:a16="http://schemas.microsoft.com/office/drawing/2014/main" id="{5FAB6491-841C-7C53-1495-1D62E235D04E}"/>
              </a:ext>
            </a:extLst>
          </p:cNvPr>
          <p:cNvSpPr/>
          <p:nvPr/>
        </p:nvSpPr>
        <p:spPr>
          <a:xfrm>
            <a:off x="1273191" y="3328935"/>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Freeform: Shape 19">
            <a:extLst>
              <a:ext uri="{FF2B5EF4-FFF2-40B4-BE49-F238E27FC236}">
                <a16:creationId xmlns:a16="http://schemas.microsoft.com/office/drawing/2014/main" id="{D3A8F3F5-1318-4ED3-F650-680BB46D3568}"/>
              </a:ext>
            </a:extLst>
          </p:cNvPr>
          <p:cNvSpPr/>
          <p:nvPr/>
        </p:nvSpPr>
        <p:spPr>
          <a:xfrm>
            <a:off x="1273191" y="3072834"/>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Shape 21">
            <a:extLst>
              <a:ext uri="{FF2B5EF4-FFF2-40B4-BE49-F238E27FC236}">
                <a16:creationId xmlns:a16="http://schemas.microsoft.com/office/drawing/2014/main" id="{131AA7F6-C1DA-1706-2D51-E444A4F2EE3E}"/>
              </a:ext>
            </a:extLst>
          </p:cNvPr>
          <p:cNvSpPr/>
          <p:nvPr/>
        </p:nvSpPr>
        <p:spPr>
          <a:xfrm>
            <a:off x="1273191" y="2816796"/>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Freeform: Shape 23">
            <a:extLst>
              <a:ext uri="{FF2B5EF4-FFF2-40B4-BE49-F238E27FC236}">
                <a16:creationId xmlns:a16="http://schemas.microsoft.com/office/drawing/2014/main" id="{B7F2517E-E90B-BB8A-B707-B99460A1AB7D}"/>
              </a:ext>
            </a:extLst>
          </p:cNvPr>
          <p:cNvSpPr/>
          <p:nvPr/>
        </p:nvSpPr>
        <p:spPr>
          <a:xfrm>
            <a:off x="1273191" y="2560758"/>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Freeform: Shape 25">
            <a:extLst>
              <a:ext uri="{FF2B5EF4-FFF2-40B4-BE49-F238E27FC236}">
                <a16:creationId xmlns:a16="http://schemas.microsoft.com/office/drawing/2014/main" id="{B869B65F-3F59-85C1-2BE8-4D9EF7A34277}"/>
              </a:ext>
            </a:extLst>
          </p:cNvPr>
          <p:cNvSpPr/>
          <p:nvPr/>
        </p:nvSpPr>
        <p:spPr>
          <a:xfrm>
            <a:off x="1273191" y="2304720"/>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Freeform: Shape 27">
            <a:extLst>
              <a:ext uri="{FF2B5EF4-FFF2-40B4-BE49-F238E27FC236}">
                <a16:creationId xmlns:a16="http://schemas.microsoft.com/office/drawing/2014/main" id="{3A32AEAA-9465-8ED0-363A-9A5D99DF68FC}"/>
              </a:ext>
            </a:extLst>
          </p:cNvPr>
          <p:cNvSpPr/>
          <p:nvPr/>
        </p:nvSpPr>
        <p:spPr>
          <a:xfrm>
            <a:off x="1273191" y="2048682"/>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Freeform: Shape 29">
            <a:extLst>
              <a:ext uri="{FF2B5EF4-FFF2-40B4-BE49-F238E27FC236}">
                <a16:creationId xmlns:a16="http://schemas.microsoft.com/office/drawing/2014/main" id="{5B84885A-2473-D0C6-94FD-8A4C8F86511A}"/>
              </a:ext>
            </a:extLst>
          </p:cNvPr>
          <p:cNvSpPr/>
          <p:nvPr/>
        </p:nvSpPr>
        <p:spPr>
          <a:xfrm>
            <a:off x="1273191" y="1789148"/>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TextBox 32">
            <a:extLst>
              <a:ext uri="{FF2B5EF4-FFF2-40B4-BE49-F238E27FC236}">
                <a16:creationId xmlns:a16="http://schemas.microsoft.com/office/drawing/2014/main" id="{06DBC85E-C264-60B5-76E5-8469619CA361}"/>
              </a:ext>
            </a:extLst>
          </p:cNvPr>
          <p:cNvSpPr txBox="1"/>
          <p:nvPr/>
        </p:nvSpPr>
        <p:spPr>
          <a:xfrm>
            <a:off x="1185791" y="4388439"/>
            <a:ext cx="2840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0</a:t>
            </a:r>
          </a:p>
        </p:txBody>
      </p:sp>
      <p:sp>
        <p:nvSpPr>
          <p:cNvPr id="34" name="Freeform: Shape 33">
            <a:extLst>
              <a:ext uri="{FF2B5EF4-FFF2-40B4-BE49-F238E27FC236}">
                <a16:creationId xmlns:a16="http://schemas.microsoft.com/office/drawing/2014/main" id="{33AFEEC1-2404-24B1-4656-E5C17C29BA51}"/>
              </a:ext>
            </a:extLst>
          </p:cNvPr>
          <p:cNvSpPr/>
          <p:nvPr/>
        </p:nvSpPr>
        <p:spPr>
          <a:xfrm>
            <a:off x="1937616"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Freeform: Shape 34">
            <a:extLst>
              <a:ext uri="{FF2B5EF4-FFF2-40B4-BE49-F238E27FC236}">
                <a16:creationId xmlns:a16="http://schemas.microsoft.com/office/drawing/2014/main" id="{0E13C618-A652-2F85-6624-F04CB392A292}"/>
              </a:ext>
            </a:extLst>
          </p:cNvPr>
          <p:cNvSpPr/>
          <p:nvPr/>
        </p:nvSpPr>
        <p:spPr>
          <a:xfrm>
            <a:off x="1628854"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Freeform: Shape 35">
            <a:extLst>
              <a:ext uri="{FF2B5EF4-FFF2-40B4-BE49-F238E27FC236}">
                <a16:creationId xmlns:a16="http://schemas.microsoft.com/office/drawing/2014/main" id="{37D2819E-3E0E-569A-3964-B215A94705BC}"/>
              </a:ext>
            </a:extLst>
          </p:cNvPr>
          <p:cNvSpPr/>
          <p:nvPr/>
        </p:nvSpPr>
        <p:spPr>
          <a:xfrm>
            <a:off x="1320091"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TextBox 37">
            <a:extLst>
              <a:ext uri="{FF2B5EF4-FFF2-40B4-BE49-F238E27FC236}">
                <a16:creationId xmlns:a16="http://schemas.microsoft.com/office/drawing/2014/main" id="{26D1D1AE-9DE3-4213-7B46-5B9D165B70F8}"/>
              </a:ext>
            </a:extLst>
          </p:cNvPr>
          <p:cNvSpPr txBox="1"/>
          <p:nvPr/>
        </p:nvSpPr>
        <p:spPr>
          <a:xfrm>
            <a:off x="1803349" y="4388439"/>
            <a:ext cx="2840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4</a:t>
            </a:r>
          </a:p>
        </p:txBody>
      </p:sp>
      <p:sp>
        <p:nvSpPr>
          <p:cNvPr id="39" name="TextBox 38">
            <a:extLst>
              <a:ext uri="{FF2B5EF4-FFF2-40B4-BE49-F238E27FC236}">
                <a16:creationId xmlns:a16="http://schemas.microsoft.com/office/drawing/2014/main" id="{6D269EBD-7EF0-E8AF-9976-A86354F3F7DD}"/>
              </a:ext>
            </a:extLst>
          </p:cNvPr>
          <p:cNvSpPr txBox="1"/>
          <p:nvPr/>
        </p:nvSpPr>
        <p:spPr>
          <a:xfrm>
            <a:off x="1494586" y="4388439"/>
            <a:ext cx="2840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2</a:t>
            </a:r>
          </a:p>
        </p:txBody>
      </p:sp>
      <p:sp>
        <p:nvSpPr>
          <p:cNvPr id="40" name="Freeform: Shape 39">
            <a:extLst>
              <a:ext uri="{FF2B5EF4-FFF2-40B4-BE49-F238E27FC236}">
                <a16:creationId xmlns:a16="http://schemas.microsoft.com/office/drawing/2014/main" id="{993A79AC-DB60-F5E2-FBE4-39182D6F419B}"/>
              </a:ext>
            </a:extLst>
          </p:cNvPr>
          <p:cNvSpPr/>
          <p:nvPr/>
        </p:nvSpPr>
        <p:spPr>
          <a:xfrm>
            <a:off x="2246379"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TextBox 40">
            <a:extLst>
              <a:ext uri="{FF2B5EF4-FFF2-40B4-BE49-F238E27FC236}">
                <a16:creationId xmlns:a16="http://schemas.microsoft.com/office/drawing/2014/main" id="{093E9935-0C8A-81CA-85DA-18DDF5C0FD6D}"/>
              </a:ext>
            </a:extLst>
          </p:cNvPr>
          <p:cNvSpPr txBox="1"/>
          <p:nvPr/>
        </p:nvSpPr>
        <p:spPr>
          <a:xfrm>
            <a:off x="2420875" y="4388439"/>
            <a:ext cx="2840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8</a:t>
            </a:r>
          </a:p>
        </p:txBody>
      </p:sp>
      <p:sp>
        <p:nvSpPr>
          <p:cNvPr id="43" name="Freeform: Shape 42">
            <a:extLst>
              <a:ext uri="{FF2B5EF4-FFF2-40B4-BE49-F238E27FC236}">
                <a16:creationId xmlns:a16="http://schemas.microsoft.com/office/drawing/2014/main" id="{5D2D0453-AA1E-83F9-654B-652406E72403}"/>
              </a:ext>
            </a:extLst>
          </p:cNvPr>
          <p:cNvSpPr/>
          <p:nvPr/>
        </p:nvSpPr>
        <p:spPr>
          <a:xfrm>
            <a:off x="2555206"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TextBox 43">
            <a:extLst>
              <a:ext uri="{FF2B5EF4-FFF2-40B4-BE49-F238E27FC236}">
                <a16:creationId xmlns:a16="http://schemas.microsoft.com/office/drawing/2014/main" id="{712437B1-6332-AD41-0AAD-0713D7A4EA11}"/>
              </a:ext>
            </a:extLst>
          </p:cNvPr>
          <p:cNvSpPr txBox="1"/>
          <p:nvPr/>
        </p:nvSpPr>
        <p:spPr>
          <a:xfrm>
            <a:off x="2995574"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12</a:t>
            </a:r>
          </a:p>
        </p:txBody>
      </p:sp>
      <p:sp>
        <p:nvSpPr>
          <p:cNvPr id="45" name="TextBox 44">
            <a:extLst>
              <a:ext uri="{FF2B5EF4-FFF2-40B4-BE49-F238E27FC236}">
                <a16:creationId xmlns:a16="http://schemas.microsoft.com/office/drawing/2014/main" id="{67BE690F-A499-91EE-8DE0-F385E1178148}"/>
              </a:ext>
            </a:extLst>
          </p:cNvPr>
          <p:cNvSpPr txBox="1"/>
          <p:nvPr/>
        </p:nvSpPr>
        <p:spPr>
          <a:xfrm>
            <a:off x="2686811"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10</a:t>
            </a:r>
          </a:p>
        </p:txBody>
      </p:sp>
      <p:sp>
        <p:nvSpPr>
          <p:cNvPr id="47" name="Freeform: Shape 46">
            <a:extLst>
              <a:ext uri="{FF2B5EF4-FFF2-40B4-BE49-F238E27FC236}">
                <a16:creationId xmlns:a16="http://schemas.microsoft.com/office/drawing/2014/main" id="{E9266BDC-588C-2E19-304B-A80E143ACA1F}"/>
              </a:ext>
            </a:extLst>
          </p:cNvPr>
          <p:cNvSpPr/>
          <p:nvPr/>
        </p:nvSpPr>
        <p:spPr>
          <a:xfrm>
            <a:off x="2863969"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TextBox 47">
            <a:extLst>
              <a:ext uri="{FF2B5EF4-FFF2-40B4-BE49-F238E27FC236}">
                <a16:creationId xmlns:a16="http://schemas.microsoft.com/office/drawing/2014/main" id="{189E5119-663E-8820-A848-291BD379E77C}"/>
              </a:ext>
            </a:extLst>
          </p:cNvPr>
          <p:cNvSpPr txBox="1"/>
          <p:nvPr/>
        </p:nvSpPr>
        <p:spPr>
          <a:xfrm>
            <a:off x="3613100"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16</a:t>
            </a:r>
          </a:p>
        </p:txBody>
      </p:sp>
      <p:sp>
        <p:nvSpPr>
          <p:cNvPr id="49" name="TextBox 48">
            <a:extLst>
              <a:ext uri="{FF2B5EF4-FFF2-40B4-BE49-F238E27FC236}">
                <a16:creationId xmlns:a16="http://schemas.microsoft.com/office/drawing/2014/main" id="{FF3BB03D-3B01-4325-5C9B-4FF0A852868D}"/>
              </a:ext>
            </a:extLst>
          </p:cNvPr>
          <p:cNvSpPr txBox="1"/>
          <p:nvPr/>
        </p:nvSpPr>
        <p:spPr>
          <a:xfrm>
            <a:off x="3304337"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14</a:t>
            </a:r>
          </a:p>
        </p:txBody>
      </p:sp>
      <p:sp>
        <p:nvSpPr>
          <p:cNvPr id="51" name="TextBox 50">
            <a:extLst>
              <a:ext uri="{FF2B5EF4-FFF2-40B4-BE49-F238E27FC236}">
                <a16:creationId xmlns:a16="http://schemas.microsoft.com/office/drawing/2014/main" id="{2178328D-CE92-F783-ED06-C6B2C5BE5707}"/>
              </a:ext>
            </a:extLst>
          </p:cNvPr>
          <p:cNvSpPr txBox="1"/>
          <p:nvPr/>
        </p:nvSpPr>
        <p:spPr>
          <a:xfrm>
            <a:off x="3152437" y="4662069"/>
            <a:ext cx="326236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Time Since Randomization (Months)</a:t>
            </a:r>
          </a:p>
        </p:txBody>
      </p:sp>
      <p:sp>
        <p:nvSpPr>
          <p:cNvPr id="53" name="Freeform: Shape 52">
            <a:extLst>
              <a:ext uri="{FF2B5EF4-FFF2-40B4-BE49-F238E27FC236}">
                <a16:creationId xmlns:a16="http://schemas.microsoft.com/office/drawing/2014/main" id="{13B9F0CD-5A5F-6AF8-BF37-F82F952EDB71}"/>
              </a:ext>
            </a:extLst>
          </p:cNvPr>
          <p:cNvSpPr/>
          <p:nvPr/>
        </p:nvSpPr>
        <p:spPr>
          <a:xfrm>
            <a:off x="3172732"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TextBox 53">
            <a:extLst>
              <a:ext uri="{FF2B5EF4-FFF2-40B4-BE49-F238E27FC236}">
                <a16:creationId xmlns:a16="http://schemas.microsoft.com/office/drawing/2014/main" id="{BE6E1B10-DAF3-E956-2979-EE6250644A66}"/>
              </a:ext>
            </a:extLst>
          </p:cNvPr>
          <p:cNvSpPr txBox="1"/>
          <p:nvPr/>
        </p:nvSpPr>
        <p:spPr>
          <a:xfrm>
            <a:off x="4230689"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20</a:t>
            </a:r>
          </a:p>
        </p:txBody>
      </p:sp>
      <p:sp>
        <p:nvSpPr>
          <p:cNvPr id="55" name="TextBox 54">
            <a:extLst>
              <a:ext uri="{FF2B5EF4-FFF2-40B4-BE49-F238E27FC236}">
                <a16:creationId xmlns:a16="http://schemas.microsoft.com/office/drawing/2014/main" id="{3958113E-4B42-B192-48FC-3F0A773D6FF9}"/>
              </a:ext>
            </a:extLst>
          </p:cNvPr>
          <p:cNvSpPr txBox="1"/>
          <p:nvPr/>
        </p:nvSpPr>
        <p:spPr>
          <a:xfrm>
            <a:off x="4539452"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22</a:t>
            </a:r>
          </a:p>
        </p:txBody>
      </p:sp>
      <p:sp>
        <p:nvSpPr>
          <p:cNvPr id="56" name="TextBox 55">
            <a:extLst>
              <a:ext uri="{FF2B5EF4-FFF2-40B4-BE49-F238E27FC236}">
                <a16:creationId xmlns:a16="http://schemas.microsoft.com/office/drawing/2014/main" id="{6D4EBF93-D3CE-2D78-A2AC-07A8F7349519}"/>
              </a:ext>
            </a:extLst>
          </p:cNvPr>
          <p:cNvSpPr txBox="1"/>
          <p:nvPr/>
        </p:nvSpPr>
        <p:spPr>
          <a:xfrm>
            <a:off x="3921926"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18</a:t>
            </a:r>
          </a:p>
        </p:txBody>
      </p:sp>
      <p:sp>
        <p:nvSpPr>
          <p:cNvPr id="57" name="Freeform: Shape 56">
            <a:extLst>
              <a:ext uri="{FF2B5EF4-FFF2-40B4-BE49-F238E27FC236}">
                <a16:creationId xmlns:a16="http://schemas.microsoft.com/office/drawing/2014/main" id="{379CE43E-58D5-2580-CD68-B26EAF2DBE44}"/>
              </a:ext>
            </a:extLst>
          </p:cNvPr>
          <p:cNvSpPr/>
          <p:nvPr/>
        </p:nvSpPr>
        <p:spPr>
          <a:xfrm>
            <a:off x="4099084"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TextBox 57">
            <a:extLst>
              <a:ext uri="{FF2B5EF4-FFF2-40B4-BE49-F238E27FC236}">
                <a16:creationId xmlns:a16="http://schemas.microsoft.com/office/drawing/2014/main" id="{375F1852-3944-F54B-2278-BEF40B42D032}"/>
              </a:ext>
            </a:extLst>
          </p:cNvPr>
          <p:cNvSpPr txBox="1"/>
          <p:nvPr/>
        </p:nvSpPr>
        <p:spPr>
          <a:xfrm>
            <a:off x="4848215"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24</a:t>
            </a:r>
          </a:p>
        </p:txBody>
      </p:sp>
      <p:sp>
        <p:nvSpPr>
          <p:cNvPr id="59" name="TextBox 58">
            <a:extLst>
              <a:ext uri="{FF2B5EF4-FFF2-40B4-BE49-F238E27FC236}">
                <a16:creationId xmlns:a16="http://schemas.microsoft.com/office/drawing/2014/main" id="{0095FAA2-9F43-8685-6413-90C462901872}"/>
              </a:ext>
            </a:extLst>
          </p:cNvPr>
          <p:cNvSpPr txBox="1"/>
          <p:nvPr/>
        </p:nvSpPr>
        <p:spPr>
          <a:xfrm>
            <a:off x="5157042"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26</a:t>
            </a:r>
          </a:p>
        </p:txBody>
      </p:sp>
      <p:sp>
        <p:nvSpPr>
          <p:cNvPr id="60" name="Freeform: Shape 59">
            <a:extLst>
              <a:ext uri="{FF2B5EF4-FFF2-40B4-BE49-F238E27FC236}">
                <a16:creationId xmlns:a16="http://schemas.microsoft.com/office/drawing/2014/main" id="{1E2747A1-D883-5C00-D43A-0F093BDFF05F}"/>
              </a:ext>
            </a:extLst>
          </p:cNvPr>
          <p:cNvSpPr/>
          <p:nvPr/>
        </p:nvSpPr>
        <p:spPr>
          <a:xfrm>
            <a:off x="4716610"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TextBox 60">
            <a:extLst>
              <a:ext uri="{FF2B5EF4-FFF2-40B4-BE49-F238E27FC236}">
                <a16:creationId xmlns:a16="http://schemas.microsoft.com/office/drawing/2014/main" id="{B0879DF8-6DB4-4B51-2BDA-82BF0DA6561D}"/>
              </a:ext>
            </a:extLst>
          </p:cNvPr>
          <p:cNvSpPr txBox="1"/>
          <p:nvPr/>
        </p:nvSpPr>
        <p:spPr>
          <a:xfrm>
            <a:off x="5465804"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28</a:t>
            </a:r>
          </a:p>
        </p:txBody>
      </p:sp>
      <p:sp>
        <p:nvSpPr>
          <p:cNvPr id="62" name="TextBox 61">
            <a:extLst>
              <a:ext uri="{FF2B5EF4-FFF2-40B4-BE49-F238E27FC236}">
                <a16:creationId xmlns:a16="http://schemas.microsoft.com/office/drawing/2014/main" id="{1240FE64-442E-9DC3-576E-D6B527B97581}"/>
              </a:ext>
            </a:extLst>
          </p:cNvPr>
          <p:cNvSpPr txBox="1"/>
          <p:nvPr/>
        </p:nvSpPr>
        <p:spPr>
          <a:xfrm>
            <a:off x="5774567"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30</a:t>
            </a:r>
          </a:p>
        </p:txBody>
      </p:sp>
      <p:sp>
        <p:nvSpPr>
          <p:cNvPr id="63" name="Freeform: Shape 62">
            <a:extLst>
              <a:ext uri="{FF2B5EF4-FFF2-40B4-BE49-F238E27FC236}">
                <a16:creationId xmlns:a16="http://schemas.microsoft.com/office/drawing/2014/main" id="{BF44D2CD-5C80-C0BB-8E43-3F479D3A2992}"/>
              </a:ext>
            </a:extLst>
          </p:cNvPr>
          <p:cNvSpPr/>
          <p:nvPr/>
        </p:nvSpPr>
        <p:spPr>
          <a:xfrm>
            <a:off x="5642962"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TextBox 63">
            <a:extLst>
              <a:ext uri="{FF2B5EF4-FFF2-40B4-BE49-F238E27FC236}">
                <a16:creationId xmlns:a16="http://schemas.microsoft.com/office/drawing/2014/main" id="{32DEAFD4-F1DC-0621-7A2B-6A93C40008EF}"/>
              </a:ext>
            </a:extLst>
          </p:cNvPr>
          <p:cNvSpPr txBox="1"/>
          <p:nvPr/>
        </p:nvSpPr>
        <p:spPr>
          <a:xfrm>
            <a:off x="6083330"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32</a:t>
            </a:r>
          </a:p>
        </p:txBody>
      </p:sp>
      <p:sp>
        <p:nvSpPr>
          <p:cNvPr id="65" name="TextBox 64">
            <a:extLst>
              <a:ext uri="{FF2B5EF4-FFF2-40B4-BE49-F238E27FC236}">
                <a16:creationId xmlns:a16="http://schemas.microsoft.com/office/drawing/2014/main" id="{D8D33F36-72C3-3B17-AC5A-90A417754B2C}"/>
              </a:ext>
            </a:extLst>
          </p:cNvPr>
          <p:cNvSpPr txBox="1"/>
          <p:nvPr/>
        </p:nvSpPr>
        <p:spPr>
          <a:xfrm>
            <a:off x="6392093"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34</a:t>
            </a:r>
          </a:p>
        </p:txBody>
      </p:sp>
      <p:sp>
        <p:nvSpPr>
          <p:cNvPr id="66" name="Freeform: Shape 65">
            <a:extLst>
              <a:ext uri="{FF2B5EF4-FFF2-40B4-BE49-F238E27FC236}">
                <a16:creationId xmlns:a16="http://schemas.microsoft.com/office/drawing/2014/main" id="{940C18D8-8088-1BE3-90EF-4AEDE83299D8}"/>
              </a:ext>
            </a:extLst>
          </p:cNvPr>
          <p:cNvSpPr/>
          <p:nvPr/>
        </p:nvSpPr>
        <p:spPr>
          <a:xfrm>
            <a:off x="6878078"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TextBox 67">
            <a:extLst>
              <a:ext uri="{FF2B5EF4-FFF2-40B4-BE49-F238E27FC236}">
                <a16:creationId xmlns:a16="http://schemas.microsoft.com/office/drawing/2014/main" id="{73571428-1C16-D1ED-4A96-ABE5F33500F0}"/>
              </a:ext>
            </a:extLst>
          </p:cNvPr>
          <p:cNvSpPr txBox="1"/>
          <p:nvPr/>
        </p:nvSpPr>
        <p:spPr>
          <a:xfrm>
            <a:off x="7009683"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38</a:t>
            </a:r>
          </a:p>
        </p:txBody>
      </p:sp>
      <p:sp>
        <p:nvSpPr>
          <p:cNvPr id="69" name="Freeform: Shape 68">
            <a:extLst>
              <a:ext uri="{FF2B5EF4-FFF2-40B4-BE49-F238E27FC236}">
                <a16:creationId xmlns:a16="http://schemas.microsoft.com/office/drawing/2014/main" id="{F0EC2904-CE1B-2BEC-2F5A-4AFBCFB8DF23}"/>
              </a:ext>
            </a:extLst>
          </p:cNvPr>
          <p:cNvSpPr/>
          <p:nvPr/>
        </p:nvSpPr>
        <p:spPr>
          <a:xfrm>
            <a:off x="7495604"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Freeform: Shape 69">
            <a:extLst>
              <a:ext uri="{FF2B5EF4-FFF2-40B4-BE49-F238E27FC236}">
                <a16:creationId xmlns:a16="http://schemas.microsoft.com/office/drawing/2014/main" id="{62C0444A-F887-5C75-4771-E984166B4AA6}"/>
              </a:ext>
            </a:extLst>
          </p:cNvPr>
          <p:cNvSpPr/>
          <p:nvPr/>
        </p:nvSpPr>
        <p:spPr>
          <a:xfrm>
            <a:off x="3790321"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1" name="Freeform: Shape 70">
            <a:extLst>
              <a:ext uri="{FF2B5EF4-FFF2-40B4-BE49-F238E27FC236}">
                <a16:creationId xmlns:a16="http://schemas.microsoft.com/office/drawing/2014/main" id="{7EB86954-7EE0-BBEE-C975-1DE710259CC0}"/>
              </a:ext>
            </a:extLst>
          </p:cNvPr>
          <p:cNvSpPr/>
          <p:nvPr/>
        </p:nvSpPr>
        <p:spPr>
          <a:xfrm>
            <a:off x="4407847"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Freeform: Shape 71">
            <a:extLst>
              <a:ext uri="{FF2B5EF4-FFF2-40B4-BE49-F238E27FC236}">
                <a16:creationId xmlns:a16="http://schemas.microsoft.com/office/drawing/2014/main" id="{9C67512B-75A4-50DB-1EF9-A186241B85A5}"/>
              </a:ext>
            </a:extLst>
          </p:cNvPr>
          <p:cNvSpPr/>
          <p:nvPr/>
        </p:nvSpPr>
        <p:spPr>
          <a:xfrm>
            <a:off x="5025373"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Freeform: Shape 72">
            <a:extLst>
              <a:ext uri="{FF2B5EF4-FFF2-40B4-BE49-F238E27FC236}">
                <a16:creationId xmlns:a16="http://schemas.microsoft.com/office/drawing/2014/main" id="{53627F99-AB4B-681C-C692-2DD777BCBD91}"/>
              </a:ext>
            </a:extLst>
          </p:cNvPr>
          <p:cNvSpPr/>
          <p:nvPr/>
        </p:nvSpPr>
        <p:spPr>
          <a:xfrm>
            <a:off x="6260488"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4" name="Freeform: Shape 73">
            <a:extLst>
              <a:ext uri="{FF2B5EF4-FFF2-40B4-BE49-F238E27FC236}">
                <a16:creationId xmlns:a16="http://schemas.microsoft.com/office/drawing/2014/main" id="{A5F8A776-CFE5-42FF-DEF4-C6C95DD42F61}"/>
              </a:ext>
            </a:extLst>
          </p:cNvPr>
          <p:cNvSpPr/>
          <p:nvPr/>
        </p:nvSpPr>
        <p:spPr>
          <a:xfrm>
            <a:off x="5334200"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Freeform: Shape 74">
            <a:extLst>
              <a:ext uri="{FF2B5EF4-FFF2-40B4-BE49-F238E27FC236}">
                <a16:creationId xmlns:a16="http://schemas.microsoft.com/office/drawing/2014/main" id="{378014E1-D384-5D2F-48A2-4101DE2034A5}"/>
              </a:ext>
            </a:extLst>
          </p:cNvPr>
          <p:cNvSpPr/>
          <p:nvPr/>
        </p:nvSpPr>
        <p:spPr>
          <a:xfrm>
            <a:off x="6569251"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Freeform: Shape 75">
            <a:extLst>
              <a:ext uri="{FF2B5EF4-FFF2-40B4-BE49-F238E27FC236}">
                <a16:creationId xmlns:a16="http://schemas.microsoft.com/office/drawing/2014/main" id="{83802CB7-52C7-49D6-493D-4A3B59EEBD49}"/>
              </a:ext>
            </a:extLst>
          </p:cNvPr>
          <p:cNvSpPr/>
          <p:nvPr/>
        </p:nvSpPr>
        <p:spPr>
          <a:xfrm>
            <a:off x="5951725"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Freeform: Shape 76">
            <a:extLst>
              <a:ext uri="{FF2B5EF4-FFF2-40B4-BE49-F238E27FC236}">
                <a16:creationId xmlns:a16="http://schemas.microsoft.com/office/drawing/2014/main" id="{2D6BE259-6BF0-AB04-FE1C-949F25330FA7}"/>
              </a:ext>
            </a:extLst>
          </p:cNvPr>
          <p:cNvSpPr/>
          <p:nvPr/>
        </p:nvSpPr>
        <p:spPr>
          <a:xfrm>
            <a:off x="7186841" y="4353087"/>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TextBox 77">
            <a:extLst>
              <a:ext uri="{FF2B5EF4-FFF2-40B4-BE49-F238E27FC236}">
                <a16:creationId xmlns:a16="http://schemas.microsoft.com/office/drawing/2014/main" id="{F76B3413-109B-2B0F-925E-608882B84D2B}"/>
              </a:ext>
            </a:extLst>
          </p:cNvPr>
          <p:cNvSpPr txBox="1"/>
          <p:nvPr/>
        </p:nvSpPr>
        <p:spPr>
          <a:xfrm>
            <a:off x="7318446" y="4388439"/>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40</a:t>
            </a:r>
          </a:p>
        </p:txBody>
      </p:sp>
      <p:sp>
        <p:nvSpPr>
          <p:cNvPr id="79" name="TextBox 78">
            <a:extLst>
              <a:ext uri="{FF2B5EF4-FFF2-40B4-BE49-F238E27FC236}">
                <a16:creationId xmlns:a16="http://schemas.microsoft.com/office/drawing/2014/main" id="{02A6DD40-F74C-5170-D7F1-702D915E3395}"/>
              </a:ext>
            </a:extLst>
          </p:cNvPr>
          <p:cNvSpPr txBox="1"/>
          <p:nvPr/>
        </p:nvSpPr>
        <p:spPr>
          <a:xfrm>
            <a:off x="3649372" y="2295294"/>
            <a:ext cx="95731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solidFill>
                  <a:srgbClr val="231F20"/>
                </a:solidFill>
                <a:effectLst/>
                <a:uLnTx/>
                <a:uFillTx/>
                <a:latin typeface="Arial"/>
                <a:ea typeface="+mn-ea"/>
                <a:cs typeface="Arial"/>
                <a:sym typeface="Arial"/>
                <a:rtl val="0"/>
              </a:rPr>
              <a:t>BendaR</a:t>
            </a:r>
          </a:p>
        </p:txBody>
      </p:sp>
      <p:sp>
        <p:nvSpPr>
          <p:cNvPr id="80" name="TextBox 79">
            <a:extLst>
              <a:ext uri="{FF2B5EF4-FFF2-40B4-BE49-F238E27FC236}">
                <a16:creationId xmlns:a16="http://schemas.microsoft.com/office/drawing/2014/main" id="{44809085-5DE3-102A-3EBC-383160ACB66A}"/>
              </a:ext>
            </a:extLst>
          </p:cNvPr>
          <p:cNvSpPr txBox="1"/>
          <p:nvPr/>
        </p:nvSpPr>
        <p:spPr>
          <a:xfrm>
            <a:off x="4546452" y="1569705"/>
            <a:ext cx="141737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solidFill>
                  <a:srgbClr val="E1251B"/>
                </a:solidFill>
                <a:effectLst/>
                <a:uLnTx/>
                <a:uFillTx/>
                <a:latin typeface="Arial"/>
                <a:ea typeface="+mn-ea"/>
                <a:cs typeface="Arial"/>
                <a:sym typeface="Arial"/>
                <a:rtl val="0"/>
              </a:rPr>
              <a:t>Pirtobrutinib</a:t>
            </a:r>
          </a:p>
        </p:txBody>
      </p:sp>
      <p:sp>
        <p:nvSpPr>
          <p:cNvPr id="81" name="TextBox 80">
            <a:extLst>
              <a:ext uri="{FF2B5EF4-FFF2-40B4-BE49-F238E27FC236}">
                <a16:creationId xmlns:a16="http://schemas.microsoft.com/office/drawing/2014/main" id="{7F0EF019-ACBF-B425-21DE-6BBCE9D9AA81}"/>
              </a:ext>
            </a:extLst>
          </p:cNvPr>
          <p:cNvSpPr txBox="1"/>
          <p:nvPr/>
        </p:nvSpPr>
        <p:spPr>
          <a:xfrm>
            <a:off x="89290" y="4753928"/>
            <a:ext cx="117051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srgbClr val="231F1F"/>
                </a:solidFill>
                <a:effectLst/>
                <a:uLnTx/>
                <a:uFillTx/>
                <a:latin typeface="Arial"/>
                <a:ea typeface="+mn-ea"/>
                <a:cs typeface="Arial"/>
                <a:sym typeface="Arial"/>
                <a:rtl val="0"/>
              </a:rPr>
              <a:t>Number at risk</a:t>
            </a:r>
          </a:p>
        </p:txBody>
      </p:sp>
      <p:sp>
        <p:nvSpPr>
          <p:cNvPr id="82" name="TextBox 81">
            <a:extLst>
              <a:ext uri="{FF2B5EF4-FFF2-40B4-BE49-F238E27FC236}">
                <a16:creationId xmlns:a16="http://schemas.microsoft.com/office/drawing/2014/main" id="{AC986E2E-5108-FAE7-A6FB-4B8C5F4B6B5F}"/>
              </a:ext>
            </a:extLst>
          </p:cNvPr>
          <p:cNvSpPr txBox="1"/>
          <p:nvPr/>
        </p:nvSpPr>
        <p:spPr>
          <a:xfrm>
            <a:off x="89290" y="4961424"/>
            <a:ext cx="102944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srgbClr val="E1251B"/>
                </a:solidFill>
                <a:effectLst/>
                <a:uLnTx/>
                <a:uFillTx/>
                <a:latin typeface="Arial"/>
                <a:ea typeface="+mn-ea"/>
                <a:cs typeface="Arial"/>
                <a:sym typeface="Arial"/>
                <a:rtl val="0"/>
              </a:rPr>
              <a:t>Pirtobrutinib</a:t>
            </a:r>
          </a:p>
        </p:txBody>
      </p:sp>
      <p:sp>
        <p:nvSpPr>
          <p:cNvPr id="83" name="TextBox 82">
            <a:extLst>
              <a:ext uri="{FF2B5EF4-FFF2-40B4-BE49-F238E27FC236}">
                <a16:creationId xmlns:a16="http://schemas.microsoft.com/office/drawing/2014/main" id="{5EC2E5F1-79A5-6B42-3AC9-2B8F0EA580E6}"/>
              </a:ext>
            </a:extLst>
          </p:cNvPr>
          <p:cNvSpPr txBox="1"/>
          <p:nvPr/>
        </p:nvSpPr>
        <p:spPr>
          <a:xfrm>
            <a:off x="89290" y="5144172"/>
            <a:ext cx="72006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solidFill>
                  <a:srgbClr val="231F20"/>
                </a:solidFill>
                <a:effectLst/>
                <a:uLnTx/>
                <a:uFillTx/>
                <a:latin typeface="Arial"/>
                <a:ea typeface="+mn-ea"/>
                <a:cs typeface="Arial"/>
                <a:sym typeface="Arial"/>
                <a:rtl val="0"/>
              </a:rPr>
              <a:t>BendaR</a:t>
            </a:r>
            <a:endParaRPr kumimoji="0" lang="en-US" sz="1100" b="1" i="0" u="none" strike="noStrike" kern="1200" cap="none" spc="0" normalizeH="0" baseline="0" noProof="0" dirty="0">
              <a:ln/>
              <a:solidFill>
                <a:srgbClr val="231F20"/>
              </a:solidFill>
              <a:effectLst/>
              <a:uLnTx/>
              <a:uFillTx/>
              <a:latin typeface="Arial"/>
              <a:ea typeface="+mn-ea"/>
              <a:cs typeface="Arial"/>
              <a:sym typeface="Arial"/>
              <a:rtl val="0"/>
            </a:endParaRPr>
          </a:p>
        </p:txBody>
      </p:sp>
      <p:sp>
        <p:nvSpPr>
          <p:cNvPr id="84" name="TextBox 83">
            <a:extLst>
              <a:ext uri="{FF2B5EF4-FFF2-40B4-BE49-F238E27FC236}">
                <a16:creationId xmlns:a16="http://schemas.microsoft.com/office/drawing/2014/main" id="{34AC8093-F083-DB08-E809-5EF222E6FC44}"/>
              </a:ext>
            </a:extLst>
          </p:cNvPr>
          <p:cNvSpPr txBox="1"/>
          <p:nvPr/>
        </p:nvSpPr>
        <p:spPr>
          <a:xfrm rot="16200000">
            <a:off x="-843153" y="2886000"/>
            <a:ext cx="338906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Progression-Free Survival Probability</a:t>
            </a:r>
          </a:p>
        </p:txBody>
      </p:sp>
      <p:sp>
        <p:nvSpPr>
          <p:cNvPr id="85" name="Freeform: Shape 84">
            <a:extLst>
              <a:ext uri="{FF2B5EF4-FFF2-40B4-BE49-F238E27FC236}">
                <a16:creationId xmlns:a16="http://schemas.microsoft.com/office/drawing/2014/main" id="{B3A24FBA-06E9-8D25-74C3-15884B59B750}"/>
              </a:ext>
            </a:extLst>
          </p:cNvPr>
          <p:cNvSpPr/>
          <p:nvPr/>
        </p:nvSpPr>
        <p:spPr>
          <a:xfrm>
            <a:off x="7712349" y="1887737"/>
            <a:ext cx="509" cy="1652"/>
          </a:xfrm>
          <a:custGeom>
            <a:avLst/>
            <a:gdLst>
              <a:gd name="connsiteX0" fmla="*/ 0 w 509"/>
              <a:gd name="connsiteY0" fmla="*/ 1653 h 1652"/>
              <a:gd name="connsiteX1" fmla="*/ 509 w 509"/>
              <a:gd name="connsiteY1" fmla="*/ 0 h 1652"/>
            </a:gdLst>
            <a:ahLst/>
            <a:cxnLst>
              <a:cxn ang="0">
                <a:pos x="connsiteX0" y="connsiteY0"/>
              </a:cxn>
              <a:cxn ang="0">
                <a:pos x="connsiteX1" y="connsiteY1"/>
              </a:cxn>
            </a:cxnLst>
            <a:rect l="l" t="t" r="r" b="b"/>
            <a:pathLst>
              <a:path w="509" h="1652">
                <a:moveTo>
                  <a:pt x="0" y="1653"/>
                </a:moveTo>
                <a:lnTo>
                  <a:pt x="509" y="0"/>
                </a:lnTo>
              </a:path>
            </a:pathLst>
          </a:custGeom>
          <a:ln w="4763" cap="flat">
            <a:solidFill>
              <a:srgbClr val="8080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6" name="TextBox 85">
            <a:extLst>
              <a:ext uri="{FF2B5EF4-FFF2-40B4-BE49-F238E27FC236}">
                <a16:creationId xmlns:a16="http://schemas.microsoft.com/office/drawing/2014/main" id="{6BCBD543-34C6-34FC-91A9-B197471140CF}"/>
              </a:ext>
            </a:extLst>
          </p:cNvPr>
          <p:cNvSpPr txBox="1"/>
          <p:nvPr/>
        </p:nvSpPr>
        <p:spPr>
          <a:xfrm>
            <a:off x="1122760"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141</a:t>
            </a:r>
          </a:p>
        </p:txBody>
      </p:sp>
      <p:sp>
        <p:nvSpPr>
          <p:cNvPr id="87" name="TextBox 86">
            <a:extLst>
              <a:ext uri="{FF2B5EF4-FFF2-40B4-BE49-F238E27FC236}">
                <a16:creationId xmlns:a16="http://schemas.microsoft.com/office/drawing/2014/main" id="{EBA519D5-096B-D236-8F07-FF31C029B4E4}"/>
              </a:ext>
            </a:extLst>
          </p:cNvPr>
          <p:cNvSpPr txBox="1"/>
          <p:nvPr/>
        </p:nvSpPr>
        <p:spPr>
          <a:xfrm>
            <a:off x="1740286"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136</a:t>
            </a:r>
          </a:p>
        </p:txBody>
      </p:sp>
      <p:sp>
        <p:nvSpPr>
          <p:cNvPr id="88" name="TextBox 87">
            <a:extLst>
              <a:ext uri="{FF2B5EF4-FFF2-40B4-BE49-F238E27FC236}">
                <a16:creationId xmlns:a16="http://schemas.microsoft.com/office/drawing/2014/main" id="{EAE54809-26CC-1ADA-81C1-7308DCC9351E}"/>
              </a:ext>
            </a:extLst>
          </p:cNvPr>
          <p:cNvSpPr txBox="1"/>
          <p:nvPr/>
        </p:nvSpPr>
        <p:spPr>
          <a:xfrm>
            <a:off x="1431523"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138</a:t>
            </a:r>
          </a:p>
        </p:txBody>
      </p:sp>
      <p:sp>
        <p:nvSpPr>
          <p:cNvPr id="89" name="TextBox 88">
            <a:extLst>
              <a:ext uri="{FF2B5EF4-FFF2-40B4-BE49-F238E27FC236}">
                <a16:creationId xmlns:a16="http://schemas.microsoft.com/office/drawing/2014/main" id="{498B4388-543C-00C2-AD4C-1DDAAB388542}"/>
              </a:ext>
            </a:extLst>
          </p:cNvPr>
          <p:cNvSpPr txBox="1"/>
          <p:nvPr/>
        </p:nvSpPr>
        <p:spPr>
          <a:xfrm>
            <a:off x="2357875"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133</a:t>
            </a:r>
          </a:p>
        </p:txBody>
      </p:sp>
      <p:sp>
        <p:nvSpPr>
          <p:cNvPr id="90" name="TextBox 89">
            <a:extLst>
              <a:ext uri="{FF2B5EF4-FFF2-40B4-BE49-F238E27FC236}">
                <a16:creationId xmlns:a16="http://schemas.microsoft.com/office/drawing/2014/main" id="{4E889678-2068-7D78-EDC3-7FE28D32E4EC}"/>
              </a:ext>
            </a:extLst>
          </p:cNvPr>
          <p:cNvSpPr txBox="1"/>
          <p:nvPr/>
        </p:nvSpPr>
        <p:spPr>
          <a:xfrm>
            <a:off x="2049049"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135</a:t>
            </a:r>
          </a:p>
        </p:txBody>
      </p:sp>
      <p:sp>
        <p:nvSpPr>
          <p:cNvPr id="91" name="TextBox 90">
            <a:extLst>
              <a:ext uri="{FF2B5EF4-FFF2-40B4-BE49-F238E27FC236}">
                <a16:creationId xmlns:a16="http://schemas.microsoft.com/office/drawing/2014/main" id="{5FE3736B-3A09-1F70-9436-7F6A6D7BCBB3}"/>
              </a:ext>
            </a:extLst>
          </p:cNvPr>
          <p:cNvSpPr txBox="1"/>
          <p:nvPr/>
        </p:nvSpPr>
        <p:spPr>
          <a:xfrm>
            <a:off x="2975401"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131</a:t>
            </a:r>
          </a:p>
        </p:txBody>
      </p:sp>
      <p:sp>
        <p:nvSpPr>
          <p:cNvPr id="92" name="TextBox 91">
            <a:extLst>
              <a:ext uri="{FF2B5EF4-FFF2-40B4-BE49-F238E27FC236}">
                <a16:creationId xmlns:a16="http://schemas.microsoft.com/office/drawing/2014/main" id="{76733771-8ACD-EDDF-201C-D408BFC68878}"/>
              </a:ext>
            </a:extLst>
          </p:cNvPr>
          <p:cNvSpPr txBox="1"/>
          <p:nvPr/>
        </p:nvSpPr>
        <p:spPr>
          <a:xfrm>
            <a:off x="2666638"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133</a:t>
            </a:r>
          </a:p>
        </p:txBody>
      </p:sp>
      <p:sp>
        <p:nvSpPr>
          <p:cNvPr id="93" name="TextBox 92">
            <a:extLst>
              <a:ext uri="{FF2B5EF4-FFF2-40B4-BE49-F238E27FC236}">
                <a16:creationId xmlns:a16="http://schemas.microsoft.com/office/drawing/2014/main" id="{33DECCD3-00F8-6179-71D0-C415867E6F4F}"/>
              </a:ext>
            </a:extLst>
          </p:cNvPr>
          <p:cNvSpPr txBox="1"/>
          <p:nvPr/>
        </p:nvSpPr>
        <p:spPr>
          <a:xfrm>
            <a:off x="3592991"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128</a:t>
            </a:r>
          </a:p>
        </p:txBody>
      </p:sp>
      <p:sp>
        <p:nvSpPr>
          <p:cNvPr id="94" name="TextBox 93">
            <a:extLst>
              <a:ext uri="{FF2B5EF4-FFF2-40B4-BE49-F238E27FC236}">
                <a16:creationId xmlns:a16="http://schemas.microsoft.com/office/drawing/2014/main" id="{54A4D093-4116-3432-E37A-CEBD7DAD22F6}"/>
              </a:ext>
            </a:extLst>
          </p:cNvPr>
          <p:cNvSpPr txBox="1"/>
          <p:nvPr/>
        </p:nvSpPr>
        <p:spPr>
          <a:xfrm>
            <a:off x="3284164"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130</a:t>
            </a:r>
          </a:p>
        </p:txBody>
      </p:sp>
      <p:sp>
        <p:nvSpPr>
          <p:cNvPr id="95" name="TextBox 94">
            <a:extLst>
              <a:ext uri="{FF2B5EF4-FFF2-40B4-BE49-F238E27FC236}">
                <a16:creationId xmlns:a16="http://schemas.microsoft.com/office/drawing/2014/main" id="{FDAA2BC1-3DBD-014F-AEEE-F6E6AB6869FC}"/>
              </a:ext>
            </a:extLst>
          </p:cNvPr>
          <p:cNvSpPr txBox="1"/>
          <p:nvPr/>
        </p:nvSpPr>
        <p:spPr>
          <a:xfrm>
            <a:off x="4210516"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124</a:t>
            </a:r>
          </a:p>
        </p:txBody>
      </p:sp>
      <p:sp>
        <p:nvSpPr>
          <p:cNvPr id="96" name="TextBox 95">
            <a:extLst>
              <a:ext uri="{FF2B5EF4-FFF2-40B4-BE49-F238E27FC236}">
                <a16:creationId xmlns:a16="http://schemas.microsoft.com/office/drawing/2014/main" id="{BAC7D2A6-4D2B-4832-817B-F28DC4447647}"/>
              </a:ext>
            </a:extLst>
          </p:cNvPr>
          <p:cNvSpPr txBox="1"/>
          <p:nvPr/>
        </p:nvSpPr>
        <p:spPr>
          <a:xfrm>
            <a:off x="3901754"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128</a:t>
            </a:r>
          </a:p>
        </p:txBody>
      </p:sp>
      <p:sp>
        <p:nvSpPr>
          <p:cNvPr id="97" name="TextBox 96">
            <a:extLst>
              <a:ext uri="{FF2B5EF4-FFF2-40B4-BE49-F238E27FC236}">
                <a16:creationId xmlns:a16="http://schemas.microsoft.com/office/drawing/2014/main" id="{CD2ACFEB-0231-B124-59C5-B3308435852B}"/>
              </a:ext>
            </a:extLst>
          </p:cNvPr>
          <p:cNvSpPr txBox="1"/>
          <p:nvPr/>
        </p:nvSpPr>
        <p:spPr>
          <a:xfrm>
            <a:off x="4828042"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119</a:t>
            </a:r>
          </a:p>
        </p:txBody>
      </p:sp>
      <p:sp>
        <p:nvSpPr>
          <p:cNvPr id="98" name="TextBox 97">
            <a:extLst>
              <a:ext uri="{FF2B5EF4-FFF2-40B4-BE49-F238E27FC236}">
                <a16:creationId xmlns:a16="http://schemas.microsoft.com/office/drawing/2014/main" id="{D9EE2E26-930F-69FA-FB72-7DEBF2D0D52F}"/>
              </a:ext>
            </a:extLst>
          </p:cNvPr>
          <p:cNvSpPr txBox="1"/>
          <p:nvPr/>
        </p:nvSpPr>
        <p:spPr>
          <a:xfrm>
            <a:off x="4519279"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124</a:t>
            </a:r>
          </a:p>
        </p:txBody>
      </p:sp>
      <p:sp>
        <p:nvSpPr>
          <p:cNvPr id="99" name="TextBox 98">
            <a:extLst>
              <a:ext uri="{FF2B5EF4-FFF2-40B4-BE49-F238E27FC236}">
                <a16:creationId xmlns:a16="http://schemas.microsoft.com/office/drawing/2014/main" id="{1187ACF3-3769-8D7F-80FD-0F385718DEB0}"/>
              </a:ext>
            </a:extLst>
          </p:cNvPr>
          <p:cNvSpPr txBox="1"/>
          <p:nvPr/>
        </p:nvSpPr>
        <p:spPr>
          <a:xfrm>
            <a:off x="5480950" y="4969560"/>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67</a:t>
            </a:r>
          </a:p>
        </p:txBody>
      </p:sp>
      <p:sp>
        <p:nvSpPr>
          <p:cNvPr id="100" name="TextBox 99">
            <a:extLst>
              <a:ext uri="{FF2B5EF4-FFF2-40B4-BE49-F238E27FC236}">
                <a16:creationId xmlns:a16="http://schemas.microsoft.com/office/drawing/2014/main" id="{6EC5FE63-59C4-45EF-9F6E-D7B9150EE5AF}"/>
              </a:ext>
            </a:extLst>
          </p:cNvPr>
          <p:cNvSpPr txBox="1"/>
          <p:nvPr/>
        </p:nvSpPr>
        <p:spPr>
          <a:xfrm>
            <a:off x="5136869" y="4969560"/>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119</a:t>
            </a:r>
          </a:p>
        </p:txBody>
      </p:sp>
      <p:sp>
        <p:nvSpPr>
          <p:cNvPr id="101" name="TextBox 100">
            <a:extLst>
              <a:ext uri="{FF2B5EF4-FFF2-40B4-BE49-F238E27FC236}">
                <a16:creationId xmlns:a16="http://schemas.microsoft.com/office/drawing/2014/main" id="{77B65A03-7136-26FB-216B-75217159EC5B}"/>
              </a:ext>
            </a:extLst>
          </p:cNvPr>
          <p:cNvSpPr txBox="1"/>
          <p:nvPr/>
        </p:nvSpPr>
        <p:spPr>
          <a:xfrm>
            <a:off x="6098476" y="4969560"/>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55</a:t>
            </a:r>
          </a:p>
        </p:txBody>
      </p:sp>
      <p:sp>
        <p:nvSpPr>
          <p:cNvPr id="102" name="TextBox 101">
            <a:extLst>
              <a:ext uri="{FF2B5EF4-FFF2-40B4-BE49-F238E27FC236}">
                <a16:creationId xmlns:a16="http://schemas.microsoft.com/office/drawing/2014/main" id="{8CC7280C-C11F-7A89-B76E-1E5B44B6D899}"/>
              </a:ext>
            </a:extLst>
          </p:cNvPr>
          <p:cNvSpPr txBox="1"/>
          <p:nvPr/>
        </p:nvSpPr>
        <p:spPr>
          <a:xfrm>
            <a:off x="5789713" y="4969560"/>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56</a:t>
            </a:r>
          </a:p>
        </p:txBody>
      </p:sp>
      <p:sp>
        <p:nvSpPr>
          <p:cNvPr id="103" name="TextBox 102">
            <a:extLst>
              <a:ext uri="{FF2B5EF4-FFF2-40B4-BE49-F238E27FC236}">
                <a16:creationId xmlns:a16="http://schemas.microsoft.com/office/drawing/2014/main" id="{78342E71-6EEE-96E6-71B5-61739B500996}"/>
              </a:ext>
            </a:extLst>
          </p:cNvPr>
          <p:cNvSpPr txBox="1"/>
          <p:nvPr/>
        </p:nvSpPr>
        <p:spPr>
          <a:xfrm>
            <a:off x="6751320" y="4969560"/>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5</a:t>
            </a:r>
          </a:p>
        </p:txBody>
      </p:sp>
      <p:sp>
        <p:nvSpPr>
          <p:cNvPr id="104" name="TextBox 103">
            <a:extLst>
              <a:ext uri="{FF2B5EF4-FFF2-40B4-BE49-F238E27FC236}">
                <a16:creationId xmlns:a16="http://schemas.microsoft.com/office/drawing/2014/main" id="{67692079-6F0A-A4F0-12D1-135C55A370E6}"/>
              </a:ext>
            </a:extLst>
          </p:cNvPr>
          <p:cNvSpPr txBox="1"/>
          <p:nvPr/>
        </p:nvSpPr>
        <p:spPr>
          <a:xfrm>
            <a:off x="6407239" y="4969560"/>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11</a:t>
            </a:r>
          </a:p>
        </p:txBody>
      </p:sp>
      <p:sp>
        <p:nvSpPr>
          <p:cNvPr id="105" name="TextBox 104">
            <a:extLst>
              <a:ext uri="{FF2B5EF4-FFF2-40B4-BE49-F238E27FC236}">
                <a16:creationId xmlns:a16="http://schemas.microsoft.com/office/drawing/2014/main" id="{32B379DB-976D-6C7B-3EB3-7C562B3E737C}"/>
              </a:ext>
            </a:extLst>
          </p:cNvPr>
          <p:cNvSpPr txBox="1"/>
          <p:nvPr/>
        </p:nvSpPr>
        <p:spPr>
          <a:xfrm>
            <a:off x="7368846" y="4969560"/>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0</a:t>
            </a:r>
          </a:p>
        </p:txBody>
      </p:sp>
      <p:sp>
        <p:nvSpPr>
          <p:cNvPr id="106" name="TextBox 105">
            <a:extLst>
              <a:ext uri="{FF2B5EF4-FFF2-40B4-BE49-F238E27FC236}">
                <a16:creationId xmlns:a16="http://schemas.microsoft.com/office/drawing/2014/main" id="{FFC73E09-3B94-A9B7-F152-120C3DAEB771}"/>
              </a:ext>
            </a:extLst>
          </p:cNvPr>
          <p:cNvSpPr txBox="1"/>
          <p:nvPr/>
        </p:nvSpPr>
        <p:spPr>
          <a:xfrm>
            <a:off x="7060083" y="4969560"/>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4</a:t>
            </a:r>
          </a:p>
        </p:txBody>
      </p:sp>
      <p:sp>
        <p:nvSpPr>
          <p:cNvPr id="107" name="TextBox 106">
            <a:extLst>
              <a:ext uri="{FF2B5EF4-FFF2-40B4-BE49-F238E27FC236}">
                <a16:creationId xmlns:a16="http://schemas.microsoft.com/office/drawing/2014/main" id="{EDF57BC7-B746-C56F-AB79-BF317AF9D6A2}"/>
              </a:ext>
            </a:extLst>
          </p:cNvPr>
          <p:cNvSpPr txBox="1"/>
          <p:nvPr/>
        </p:nvSpPr>
        <p:spPr>
          <a:xfrm>
            <a:off x="1122760" y="5144935"/>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141</a:t>
            </a:r>
          </a:p>
        </p:txBody>
      </p:sp>
      <p:sp>
        <p:nvSpPr>
          <p:cNvPr id="108" name="TextBox 107">
            <a:extLst>
              <a:ext uri="{FF2B5EF4-FFF2-40B4-BE49-F238E27FC236}">
                <a16:creationId xmlns:a16="http://schemas.microsoft.com/office/drawing/2014/main" id="{41A407A2-FBA5-31A1-92B0-51548E88F8C4}"/>
              </a:ext>
            </a:extLst>
          </p:cNvPr>
          <p:cNvSpPr txBox="1"/>
          <p:nvPr/>
        </p:nvSpPr>
        <p:spPr>
          <a:xfrm>
            <a:off x="1740286" y="5144935"/>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120</a:t>
            </a:r>
          </a:p>
        </p:txBody>
      </p:sp>
      <p:sp>
        <p:nvSpPr>
          <p:cNvPr id="109" name="TextBox 108">
            <a:extLst>
              <a:ext uri="{FF2B5EF4-FFF2-40B4-BE49-F238E27FC236}">
                <a16:creationId xmlns:a16="http://schemas.microsoft.com/office/drawing/2014/main" id="{5B7BD376-DEAE-CBED-7925-BC04407767E5}"/>
              </a:ext>
            </a:extLst>
          </p:cNvPr>
          <p:cNvSpPr txBox="1"/>
          <p:nvPr/>
        </p:nvSpPr>
        <p:spPr>
          <a:xfrm>
            <a:off x="1431523" y="5144935"/>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122</a:t>
            </a:r>
          </a:p>
        </p:txBody>
      </p:sp>
      <p:sp>
        <p:nvSpPr>
          <p:cNvPr id="110" name="TextBox 109">
            <a:extLst>
              <a:ext uri="{FF2B5EF4-FFF2-40B4-BE49-F238E27FC236}">
                <a16:creationId xmlns:a16="http://schemas.microsoft.com/office/drawing/2014/main" id="{37AD2786-9FD0-5C23-AE65-61E3C24DF41E}"/>
              </a:ext>
            </a:extLst>
          </p:cNvPr>
          <p:cNvSpPr txBox="1"/>
          <p:nvPr/>
        </p:nvSpPr>
        <p:spPr>
          <a:xfrm>
            <a:off x="2357875" y="5144935"/>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114</a:t>
            </a:r>
          </a:p>
        </p:txBody>
      </p:sp>
      <p:sp>
        <p:nvSpPr>
          <p:cNvPr id="111" name="TextBox 110">
            <a:extLst>
              <a:ext uri="{FF2B5EF4-FFF2-40B4-BE49-F238E27FC236}">
                <a16:creationId xmlns:a16="http://schemas.microsoft.com/office/drawing/2014/main" id="{C564F56F-B46F-9714-8A0D-549D07A6102A}"/>
              </a:ext>
            </a:extLst>
          </p:cNvPr>
          <p:cNvSpPr txBox="1"/>
          <p:nvPr/>
        </p:nvSpPr>
        <p:spPr>
          <a:xfrm>
            <a:off x="2049049" y="5144935"/>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116</a:t>
            </a:r>
          </a:p>
        </p:txBody>
      </p:sp>
      <p:sp>
        <p:nvSpPr>
          <p:cNvPr id="112" name="TextBox 111">
            <a:extLst>
              <a:ext uri="{FF2B5EF4-FFF2-40B4-BE49-F238E27FC236}">
                <a16:creationId xmlns:a16="http://schemas.microsoft.com/office/drawing/2014/main" id="{98486D41-B8B3-ED63-4602-5CD3E477C24E}"/>
              </a:ext>
            </a:extLst>
          </p:cNvPr>
          <p:cNvSpPr txBox="1"/>
          <p:nvPr/>
        </p:nvSpPr>
        <p:spPr>
          <a:xfrm>
            <a:off x="2975401" y="5144935"/>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107</a:t>
            </a:r>
          </a:p>
        </p:txBody>
      </p:sp>
      <p:sp>
        <p:nvSpPr>
          <p:cNvPr id="113" name="TextBox 112">
            <a:extLst>
              <a:ext uri="{FF2B5EF4-FFF2-40B4-BE49-F238E27FC236}">
                <a16:creationId xmlns:a16="http://schemas.microsoft.com/office/drawing/2014/main" id="{AC950513-A029-2882-7042-F8F519CAE194}"/>
              </a:ext>
            </a:extLst>
          </p:cNvPr>
          <p:cNvSpPr txBox="1"/>
          <p:nvPr/>
        </p:nvSpPr>
        <p:spPr>
          <a:xfrm>
            <a:off x="2666638" y="5144935"/>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111</a:t>
            </a:r>
          </a:p>
        </p:txBody>
      </p:sp>
      <p:sp>
        <p:nvSpPr>
          <p:cNvPr id="114" name="TextBox 113">
            <a:extLst>
              <a:ext uri="{FF2B5EF4-FFF2-40B4-BE49-F238E27FC236}">
                <a16:creationId xmlns:a16="http://schemas.microsoft.com/office/drawing/2014/main" id="{2155367D-FDE5-EA73-5DCF-4EF571871E4B}"/>
              </a:ext>
            </a:extLst>
          </p:cNvPr>
          <p:cNvSpPr txBox="1"/>
          <p:nvPr/>
        </p:nvSpPr>
        <p:spPr>
          <a:xfrm>
            <a:off x="3628245" y="5144935"/>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96</a:t>
            </a:r>
          </a:p>
        </p:txBody>
      </p:sp>
      <p:sp>
        <p:nvSpPr>
          <p:cNvPr id="115" name="TextBox 114">
            <a:extLst>
              <a:ext uri="{FF2B5EF4-FFF2-40B4-BE49-F238E27FC236}">
                <a16:creationId xmlns:a16="http://schemas.microsoft.com/office/drawing/2014/main" id="{5EA252AC-87E8-B3D0-7454-DD34F848F566}"/>
              </a:ext>
            </a:extLst>
          </p:cNvPr>
          <p:cNvSpPr txBox="1"/>
          <p:nvPr/>
        </p:nvSpPr>
        <p:spPr>
          <a:xfrm>
            <a:off x="3284164" y="5144935"/>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105</a:t>
            </a:r>
          </a:p>
        </p:txBody>
      </p:sp>
      <p:sp>
        <p:nvSpPr>
          <p:cNvPr id="116" name="TextBox 115">
            <a:extLst>
              <a:ext uri="{FF2B5EF4-FFF2-40B4-BE49-F238E27FC236}">
                <a16:creationId xmlns:a16="http://schemas.microsoft.com/office/drawing/2014/main" id="{34372915-E170-69C7-3B02-B6C40E450DF4}"/>
              </a:ext>
            </a:extLst>
          </p:cNvPr>
          <p:cNvSpPr txBox="1"/>
          <p:nvPr/>
        </p:nvSpPr>
        <p:spPr>
          <a:xfrm>
            <a:off x="4245835" y="5144935"/>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92</a:t>
            </a:r>
          </a:p>
        </p:txBody>
      </p:sp>
      <p:sp>
        <p:nvSpPr>
          <p:cNvPr id="117" name="TextBox 116">
            <a:extLst>
              <a:ext uri="{FF2B5EF4-FFF2-40B4-BE49-F238E27FC236}">
                <a16:creationId xmlns:a16="http://schemas.microsoft.com/office/drawing/2014/main" id="{C6173641-FBCC-421C-AD1F-3624844046A3}"/>
              </a:ext>
            </a:extLst>
          </p:cNvPr>
          <p:cNvSpPr txBox="1"/>
          <p:nvPr/>
        </p:nvSpPr>
        <p:spPr>
          <a:xfrm>
            <a:off x="3937008" y="5144935"/>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96</a:t>
            </a:r>
          </a:p>
        </p:txBody>
      </p:sp>
      <p:sp>
        <p:nvSpPr>
          <p:cNvPr id="118" name="TextBox 117">
            <a:extLst>
              <a:ext uri="{FF2B5EF4-FFF2-40B4-BE49-F238E27FC236}">
                <a16:creationId xmlns:a16="http://schemas.microsoft.com/office/drawing/2014/main" id="{B46993EB-1F3A-8BE0-6DEA-6D5E823CC6B0}"/>
              </a:ext>
            </a:extLst>
          </p:cNvPr>
          <p:cNvSpPr txBox="1"/>
          <p:nvPr/>
        </p:nvSpPr>
        <p:spPr>
          <a:xfrm>
            <a:off x="4863360" y="5144935"/>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81</a:t>
            </a:r>
          </a:p>
        </p:txBody>
      </p:sp>
      <p:sp>
        <p:nvSpPr>
          <p:cNvPr id="119" name="TextBox 118">
            <a:extLst>
              <a:ext uri="{FF2B5EF4-FFF2-40B4-BE49-F238E27FC236}">
                <a16:creationId xmlns:a16="http://schemas.microsoft.com/office/drawing/2014/main" id="{8F09A94F-4D3A-042D-D431-BF0C70AD201F}"/>
              </a:ext>
            </a:extLst>
          </p:cNvPr>
          <p:cNvSpPr txBox="1"/>
          <p:nvPr/>
        </p:nvSpPr>
        <p:spPr>
          <a:xfrm>
            <a:off x="4554597" y="5144935"/>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87</a:t>
            </a:r>
          </a:p>
        </p:txBody>
      </p:sp>
      <p:sp>
        <p:nvSpPr>
          <p:cNvPr id="120" name="TextBox 119">
            <a:extLst>
              <a:ext uri="{FF2B5EF4-FFF2-40B4-BE49-F238E27FC236}">
                <a16:creationId xmlns:a16="http://schemas.microsoft.com/office/drawing/2014/main" id="{B971078D-35A1-678B-1E0A-17D738832933}"/>
              </a:ext>
            </a:extLst>
          </p:cNvPr>
          <p:cNvSpPr txBox="1"/>
          <p:nvPr/>
        </p:nvSpPr>
        <p:spPr>
          <a:xfrm>
            <a:off x="5480950" y="5144935"/>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50</a:t>
            </a:r>
          </a:p>
        </p:txBody>
      </p:sp>
      <p:sp>
        <p:nvSpPr>
          <p:cNvPr id="121" name="TextBox 120">
            <a:extLst>
              <a:ext uri="{FF2B5EF4-FFF2-40B4-BE49-F238E27FC236}">
                <a16:creationId xmlns:a16="http://schemas.microsoft.com/office/drawing/2014/main" id="{27D82B3B-0F88-9DF8-670A-E28C1B11B92B}"/>
              </a:ext>
            </a:extLst>
          </p:cNvPr>
          <p:cNvSpPr txBox="1"/>
          <p:nvPr/>
        </p:nvSpPr>
        <p:spPr>
          <a:xfrm>
            <a:off x="5172123" y="5144935"/>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77</a:t>
            </a:r>
          </a:p>
        </p:txBody>
      </p:sp>
      <p:sp>
        <p:nvSpPr>
          <p:cNvPr id="122" name="TextBox 121">
            <a:extLst>
              <a:ext uri="{FF2B5EF4-FFF2-40B4-BE49-F238E27FC236}">
                <a16:creationId xmlns:a16="http://schemas.microsoft.com/office/drawing/2014/main" id="{EDCF7411-7CEA-4F5F-F59B-15FBD5F5F359}"/>
              </a:ext>
            </a:extLst>
          </p:cNvPr>
          <p:cNvSpPr txBox="1"/>
          <p:nvPr/>
        </p:nvSpPr>
        <p:spPr>
          <a:xfrm>
            <a:off x="6098476" y="5144935"/>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36</a:t>
            </a:r>
          </a:p>
        </p:txBody>
      </p:sp>
      <p:sp>
        <p:nvSpPr>
          <p:cNvPr id="123" name="TextBox 122">
            <a:extLst>
              <a:ext uri="{FF2B5EF4-FFF2-40B4-BE49-F238E27FC236}">
                <a16:creationId xmlns:a16="http://schemas.microsoft.com/office/drawing/2014/main" id="{B24F0313-B429-52F9-66F8-484279347C03}"/>
              </a:ext>
            </a:extLst>
          </p:cNvPr>
          <p:cNvSpPr txBox="1"/>
          <p:nvPr/>
        </p:nvSpPr>
        <p:spPr>
          <a:xfrm>
            <a:off x="5789713" y="5144935"/>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38</a:t>
            </a:r>
          </a:p>
        </p:txBody>
      </p:sp>
      <p:sp>
        <p:nvSpPr>
          <p:cNvPr id="124" name="TextBox 123">
            <a:extLst>
              <a:ext uri="{FF2B5EF4-FFF2-40B4-BE49-F238E27FC236}">
                <a16:creationId xmlns:a16="http://schemas.microsoft.com/office/drawing/2014/main" id="{ACBB5690-9791-2A75-5DF4-F8292B2D9F70}"/>
              </a:ext>
            </a:extLst>
          </p:cNvPr>
          <p:cNvSpPr txBox="1"/>
          <p:nvPr/>
        </p:nvSpPr>
        <p:spPr>
          <a:xfrm>
            <a:off x="6751320" y="5144935"/>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4</a:t>
            </a:r>
          </a:p>
        </p:txBody>
      </p:sp>
      <p:sp>
        <p:nvSpPr>
          <p:cNvPr id="125" name="TextBox 124">
            <a:extLst>
              <a:ext uri="{FF2B5EF4-FFF2-40B4-BE49-F238E27FC236}">
                <a16:creationId xmlns:a16="http://schemas.microsoft.com/office/drawing/2014/main" id="{33857CBB-4F26-9D04-B63E-A44CB90DB5D8}"/>
              </a:ext>
            </a:extLst>
          </p:cNvPr>
          <p:cNvSpPr txBox="1"/>
          <p:nvPr/>
        </p:nvSpPr>
        <p:spPr>
          <a:xfrm>
            <a:off x="6442557" y="5144935"/>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6</a:t>
            </a:r>
          </a:p>
        </p:txBody>
      </p:sp>
      <p:sp>
        <p:nvSpPr>
          <p:cNvPr id="126" name="TextBox 125">
            <a:extLst>
              <a:ext uri="{FF2B5EF4-FFF2-40B4-BE49-F238E27FC236}">
                <a16:creationId xmlns:a16="http://schemas.microsoft.com/office/drawing/2014/main" id="{F3683E43-7BA1-46C4-7493-DF8694762686}"/>
              </a:ext>
            </a:extLst>
          </p:cNvPr>
          <p:cNvSpPr txBox="1"/>
          <p:nvPr/>
        </p:nvSpPr>
        <p:spPr>
          <a:xfrm>
            <a:off x="7368846" y="5144935"/>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231F20"/>
                </a:solidFill>
                <a:effectLst/>
                <a:uLnTx/>
                <a:uFillTx/>
                <a:latin typeface="Arial"/>
                <a:ea typeface="+mn-ea"/>
                <a:cs typeface="Arial"/>
                <a:sym typeface="Arial"/>
                <a:rtl val="0"/>
              </a:rPr>
              <a:t>0</a:t>
            </a:r>
          </a:p>
        </p:txBody>
      </p:sp>
      <p:sp>
        <p:nvSpPr>
          <p:cNvPr id="127" name="TextBox 126">
            <a:extLst>
              <a:ext uri="{FF2B5EF4-FFF2-40B4-BE49-F238E27FC236}">
                <a16:creationId xmlns:a16="http://schemas.microsoft.com/office/drawing/2014/main" id="{EC03DF62-A1C9-83A9-6509-3E14D9084B5B}"/>
              </a:ext>
            </a:extLst>
          </p:cNvPr>
          <p:cNvSpPr txBox="1"/>
          <p:nvPr/>
        </p:nvSpPr>
        <p:spPr>
          <a:xfrm>
            <a:off x="7060083" y="5144935"/>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3</a:t>
            </a:r>
          </a:p>
        </p:txBody>
      </p:sp>
      <p:sp>
        <p:nvSpPr>
          <p:cNvPr id="128" name="Freeform: Shape 127">
            <a:extLst>
              <a:ext uri="{FF2B5EF4-FFF2-40B4-BE49-F238E27FC236}">
                <a16:creationId xmlns:a16="http://schemas.microsoft.com/office/drawing/2014/main" id="{6093C5A8-7581-5E2F-06CB-6F2B33B801D2}"/>
              </a:ext>
            </a:extLst>
          </p:cNvPr>
          <p:cNvSpPr/>
          <p:nvPr/>
        </p:nvSpPr>
        <p:spPr>
          <a:xfrm>
            <a:off x="1320091" y="1777007"/>
            <a:ext cx="6098195" cy="414186"/>
          </a:xfrm>
          <a:custGeom>
            <a:avLst/>
            <a:gdLst>
              <a:gd name="connsiteX0" fmla="*/ 0 w 6098195"/>
              <a:gd name="connsiteY0" fmla="*/ 0 h 414186"/>
              <a:gd name="connsiteX1" fmla="*/ 591562 w 6098195"/>
              <a:gd name="connsiteY1" fmla="*/ 0 h 414186"/>
              <a:gd name="connsiteX2" fmla="*/ 591562 w 6098195"/>
              <a:gd name="connsiteY2" fmla="*/ 17798 h 414186"/>
              <a:gd name="connsiteX3" fmla="*/ 603844 w 6098195"/>
              <a:gd name="connsiteY3" fmla="*/ 17798 h 414186"/>
              <a:gd name="connsiteX4" fmla="*/ 603844 w 6098195"/>
              <a:gd name="connsiteY4" fmla="*/ 38457 h 414186"/>
              <a:gd name="connsiteX5" fmla="*/ 1108225 w 6098195"/>
              <a:gd name="connsiteY5" fmla="*/ 38457 h 414186"/>
              <a:gd name="connsiteX6" fmla="*/ 1108225 w 6098195"/>
              <a:gd name="connsiteY6" fmla="*/ 57335 h 414186"/>
              <a:gd name="connsiteX7" fmla="*/ 1114779 w 6098195"/>
              <a:gd name="connsiteY7" fmla="*/ 57335 h 414186"/>
              <a:gd name="connsiteX8" fmla="*/ 1114779 w 6098195"/>
              <a:gd name="connsiteY8" fmla="*/ 75260 h 414186"/>
              <a:gd name="connsiteX9" fmla="*/ 1676687 w 6098195"/>
              <a:gd name="connsiteY9" fmla="*/ 75260 h 414186"/>
              <a:gd name="connsiteX10" fmla="*/ 1676687 w 6098195"/>
              <a:gd name="connsiteY10" fmla="*/ 95029 h 414186"/>
              <a:gd name="connsiteX11" fmla="*/ 1682351 w 6098195"/>
              <a:gd name="connsiteY11" fmla="*/ 95029 h 414186"/>
              <a:gd name="connsiteX12" fmla="*/ 1682351 w 6098195"/>
              <a:gd name="connsiteY12" fmla="*/ 113844 h 414186"/>
              <a:gd name="connsiteX13" fmla="*/ 2458203 w 6098195"/>
              <a:gd name="connsiteY13" fmla="*/ 113844 h 414186"/>
              <a:gd name="connsiteX14" fmla="*/ 2458203 w 6098195"/>
              <a:gd name="connsiteY14" fmla="*/ 133613 h 414186"/>
              <a:gd name="connsiteX15" fmla="*/ 2834421 w 6098195"/>
              <a:gd name="connsiteY15" fmla="*/ 133613 h 414186"/>
              <a:gd name="connsiteX16" fmla="*/ 2834421 w 6098195"/>
              <a:gd name="connsiteY16" fmla="*/ 149631 h 414186"/>
              <a:gd name="connsiteX17" fmla="*/ 3578201 w 6098195"/>
              <a:gd name="connsiteY17" fmla="*/ 149631 h 414186"/>
              <a:gd name="connsiteX18" fmla="*/ 3578201 w 6098195"/>
              <a:gd name="connsiteY18" fmla="*/ 171306 h 414186"/>
              <a:gd name="connsiteX19" fmla="*/ 4318290 w 6098195"/>
              <a:gd name="connsiteY19" fmla="*/ 171306 h 414186"/>
              <a:gd name="connsiteX20" fmla="*/ 4318290 w 6098195"/>
              <a:gd name="connsiteY20" fmla="*/ 204233 h 414186"/>
              <a:gd name="connsiteX21" fmla="*/ 5131879 w 6098195"/>
              <a:gd name="connsiteY21" fmla="*/ 204233 h 414186"/>
              <a:gd name="connsiteX22" fmla="*/ 5131879 w 6098195"/>
              <a:gd name="connsiteY22" fmla="*/ 270149 h 414186"/>
              <a:gd name="connsiteX23" fmla="*/ 5138497 w 6098195"/>
              <a:gd name="connsiteY23" fmla="*/ 270149 h 414186"/>
              <a:gd name="connsiteX24" fmla="*/ 5138497 w 6098195"/>
              <a:gd name="connsiteY24" fmla="*/ 293732 h 414186"/>
              <a:gd name="connsiteX25" fmla="*/ 5143206 w 6098195"/>
              <a:gd name="connsiteY25" fmla="*/ 293732 h 414186"/>
              <a:gd name="connsiteX26" fmla="*/ 5143206 w 6098195"/>
              <a:gd name="connsiteY26" fmla="*/ 414186 h 414186"/>
              <a:gd name="connsiteX27" fmla="*/ 6098196 w 6098195"/>
              <a:gd name="connsiteY27" fmla="*/ 414186 h 414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98195" h="414186">
                <a:moveTo>
                  <a:pt x="0" y="0"/>
                </a:moveTo>
                <a:lnTo>
                  <a:pt x="591562" y="0"/>
                </a:lnTo>
                <a:lnTo>
                  <a:pt x="591562" y="17798"/>
                </a:lnTo>
                <a:lnTo>
                  <a:pt x="603844" y="17798"/>
                </a:lnTo>
                <a:lnTo>
                  <a:pt x="603844" y="38457"/>
                </a:lnTo>
                <a:lnTo>
                  <a:pt x="1108225" y="38457"/>
                </a:lnTo>
                <a:lnTo>
                  <a:pt x="1108225" y="57335"/>
                </a:lnTo>
                <a:lnTo>
                  <a:pt x="1114779" y="57335"/>
                </a:lnTo>
                <a:lnTo>
                  <a:pt x="1114779" y="75260"/>
                </a:lnTo>
                <a:lnTo>
                  <a:pt x="1676687" y="75260"/>
                </a:lnTo>
                <a:lnTo>
                  <a:pt x="1676687" y="95029"/>
                </a:lnTo>
                <a:lnTo>
                  <a:pt x="1682351" y="95029"/>
                </a:lnTo>
                <a:lnTo>
                  <a:pt x="1682351" y="113844"/>
                </a:lnTo>
                <a:lnTo>
                  <a:pt x="2458203" y="113844"/>
                </a:lnTo>
                <a:lnTo>
                  <a:pt x="2458203" y="133613"/>
                </a:lnTo>
                <a:lnTo>
                  <a:pt x="2834421" y="133613"/>
                </a:lnTo>
                <a:lnTo>
                  <a:pt x="2834421" y="149631"/>
                </a:lnTo>
                <a:lnTo>
                  <a:pt x="3578201" y="149631"/>
                </a:lnTo>
                <a:lnTo>
                  <a:pt x="3578201" y="171306"/>
                </a:lnTo>
                <a:lnTo>
                  <a:pt x="4318290" y="171306"/>
                </a:lnTo>
                <a:lnTo>
                  <a:pt x="4318290" y="204233"/>
                </a:lnTo>
                <a:lnTo>
                  <a:pt x="5131879" y="204233"/>
                </a:lnTo>
                <a:lnTo>
                  <a:pt x="5131879" y="270149"/>
                </a:lnTo>
                <a:lnTo>
                  <a:pt x="5138497" y="270149"/>
                </a:lnTo>
                <a:lnTo>
                  <a:pt x="5138497" y="293732"/>
                </a:lnTo>
                <a:lnTo>
                  <a:pt x="5143206" y="293732"/>
                </a:lnTo>
                <a:lnTo>
                  <a:pt x="5143206" y="414186"/>
                </a:lnTo>
                <a:lnTo>
                  <a:pt x="6098196" y="414186"/>
                </a:lnTo>
              </a:path>
            </a:pathLst>
          </a:custGeom>
          <a:noFill/>
          <a:ln w="15875" cap="flat">
            <a:solidFill>
              <a:srgbClr val="E1251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29" name="Graphic 9">
            <a:extLst>
              <a:ext uri="{FF2B5EF4-FFF2-40B4-BE49-F238E27FC236}">
                <a16:creationId xmlns:a16="http://schemas.microsoft.com/office/drawing/2014/main" id="{159F54C8-D264-C12B-0344-B589398A51C9}"/>
              </a:ext>
            </a:extLst>
          </p:cNvPr>
          <p:cNvGrpSpPr/>
          <p:nvPr/>
        </p:nvGrpSpPr>
        <p:grpSpPr>
          <a:xfrm>
            <a:off x="2010162" y="1768236"/>
            <a:ext cx="5419613" cy="468216"/>
            <a:chOff x="1999011" y="1389095"/>
            <a:chExt cx="5419613" cy="468216"/>
          </a:xfrm>
          <a:noFill/>
        </p:grpSpPr>
        <p:sp>
          <p:nvSpPr>
            <p:cNvPr id="130" name="Freeform: Shape 129">
              <a:extLst>
                <a:ext uri="{FF2B5EF4-FFF2-40B4-BE49-F238E27FC236}">
                  <a16:creationId xmlns:a16="http://schemas.microsoft.com/office/drawing/2014/main" id="{41A65AB5-EF08-81AC-178E-C69AF6051C8B}"/>
                </a:ext>
              </a:extLst>
            </p:cNvPr>
            <p:cNvSpPr/>
            <p:nvPr/>
          </p:nvSpPr>
          <p:spPr>
            <a:xfrm>
              <a:off x="6885827"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Freeform: Shape 130">
              <a:extLst>
                <a:ext uri="{FF2B5EF4-FFF2-40B4-BE49-F238E27FC236}">
                  <a16:creationId xmlns:a16="http://schemas.microsoft.com/office/drawing/2014/main" id="{C835DEDB-D26C-8F03-E164-660E6FC04029}"/>
                </a:ext>
              </a:extLst>
            </p:cNvPr>
            <p:cNvSpPr/>
            <p:nvPr/>
          </p:nvSpPr>
          <p:spPr>
            <a:xfrm>
              <a:off x="7279862"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Freeform: Shape 131">
              <a:extLst>
                <a:ext uri="{FF2B5EF4-FFF2-40B4-BE49-F238E27FC236}">
                  <a16:creationId xmlns:a16="http://schemas.microsoft.com/office/drawing/2014/main" id="{1931B6F4-F325-FF68-3C8B-8B6D6489826D}"/>
                </a:ext>
              </a:extLst>
            </p:cNvPr>
            <p:cNvSpPr/>
            <p:nvPr/>
          </p:nvSpPr>
          <p:spPr>
            <a:xfrm>
              <a:off x="6822636"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Freeform: Shape 132">
              <a:extLst>
                <a:ext uri="{FF2B5EF4-FFF2-40B4-BE49-F238E27FC236}">
                  <a16:creationId xmlns:a16="http://schemas.microsoft.com/office/drawing/2014/main" id="{64D1F656-6375-96CE-A798-27F41BAD66C5}"/>
                </a:ext>
              </a:extLst>
            </p:cNvPr>
            <p:cNvSpPr/>
            <p:nvPr/>
          </p:nvSpPr>
          <p:spPr>
            <a:xfrm>
              <a:off x="6746273"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Freeform: Shape 133">
              <a:extLst>
                <a:ext uri="{FF2B5EF4-FFF2-40B4-BE49-F238E27FC236}">
                  <a16:creationId xmlns:a16="http://schemas.microsoft.com/office/drawing/2014/main" id="{4889EBE5-CFDA-7754-556D-F60A4847F63B}"/>
                </a:ext>
              </a:extLst>
            </p:cNvPr>
            <p:cNvSpPr/>
            <p:nvPr/>
          </p:nvSpPr>
          <p:spPr>
            <a:xfrm>
              <a:off x="6699118"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Freeform: Shape 134">
              <a:extLst>
                <a:ext uri="{FF2B5EF4-FFF2-40B4-BE49-F238E27FC236}">
                  <a16:creationId xmlns:a16="http://schemas.microsoft.com/office/drawing/2014/main" id="{FC99E9F1-59D3-9995-B2C0-F31A2B01F9E8}"/>
                </a:ext>
              </a:extLst>
            </p:cNvPr>
            <p:cNvSpPr/>
            <p:nvPr/>
          </p:nvSpPr>
          <p:spPr>
            <a:xfrm>
              <a:off x="6683146"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6" name="Freeform: Shape 135">
              <a:extLst>
                <a:ext uri="{FF2B5EF4-FFF2-40B4-BE49-F238E27FC236}">
                  <a16:creationId xmlns:a16="http://schemas.microsoft.com/office/drawing/2014/main" id="{D4AF9B91-003D-A525-8C78-59FAF6223770}"/>
                </a:ext>
              </a:extLst>
            </p:cNvPr>
            <p:cNvSpPr/>
            <p:nvPr/>
          </p:nvSpPr>
          <p:spPr>
            <a:xfrm>
              <a:off x="6676527"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7" name="Freeform: Shape 136">
              <a:extLst>
                <a:ext uri="{FF2B5EF4-FFF2-40B4-BE49-F238E27FC236}">
                  <a16:creationId xmlns:a16="http://schemas.microsoft.com/office/drawing/2014/main" id="{3823C6C8-8C73-97BF-142A-0D1B078E22D7}"/>
                </a:ext>
              </a:extLst>
            </p:cNvPr>
            <p:cNvSpPr/>
            <p:nvPr/>
          </p:nvSpPr>
          <p:spPr>
            <a:xfrm>
              <a:off x="6585146"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8" name="Freeform: Shape 137">
              <a:extLst>
                <a:ext uri="{FF2B5EF4-FFF2-40B4-BE49-F238E27FC236}">
                  <a16:creationId xmlns:a16="http://schemas.microsoft.com/office/drawing/2014/main" id="{4158AE5A-7DCD-336E-EEE9-6338C469868F}"/>
                </a:ext>
              </a:extLst>
            </p:cNvPr>
            <p:cNvSpPr/>
            <p:nvPr/>
          </p:nvSpPr>
          <p:spPr>
            <a:xfrm>
              <a:off x="6530482"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Freeform: Shape 138">
              <a:extLst>
                <a:ext uri="{FF2B5EF4-FFF2-40B4-BE49-F238E27FC236}">
                  <a16:creationId xmlns:a16="http://schemas.microsoft.com/office/drawing/2014/main" id="{04DBC4A7-8080-4878-B352-08238E57AAFC}"/>
                </a:ext>
              </a:extLst>
            </p:cNvPr>
            <p:cNvSpPr/>
            <p:nvPr/>
          </p:nvSpPr>
          <p:spPr>
            <a:xfrm>
              <a:off x="6497518"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Freeform: Shape 139">
              <a:extLst>
                <a:ext uri="{FF2B5EF4-FFF2-40B4-BE49-F238E27FC236}">
                  <a16:creationId xmlns:a16="http://schemas.microsoft.com/office/drawing/2014/main" id="{DD5399F7-F2AF-C68F-4F6B-5C7D9E6521BC}"/>
                </a:ext>
              </a:extLst>
            </p:cNvPr>
            <p:cNvSpPr/>
            <p:nvPr/>
          </p:nvSpPr>
          <p:spPr>
            <a:xfrm>
              <a:off x="6491855"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Freeform: Shape 140">
              <a:extLst>
                <a:ext uri="{FF2B5EF4-FFF2-40B4-BE49-F238E27FC236}">
                  <a16:creationId xmlns:a16="http://schemas.microsoft.com/office/drawing/2014/main" id="{C8B0B524-DF95-EE58-F9FD-A5A97928070B}"/>
                </a:ext>
              </a:extLst>
            </p:cNvPr>
            <p:cNvSpPr/>
            <p:nvPr/>
          </p:nvSpPr>
          <p:spPr>
            <a:xfrm>
              <a:off x="6486191"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Freeform: Shape 141">
              <a:extLst>
                <a:ext uri="{FF2B5EF4-FFF2-40B4-BE49-F238E27FC236}">
                  <a16:creationId xmlns:a16="http://schemas.microsoft.com/office/drawing/2014/main" id="{72130981-05E9-4A17-38D0-8007EDA919BD}"/>
                </a:ext>
              </a:extLst>
            </p:cNvPr>
            <p:cNvSpPr/>
            <p:nvPr/>
          </p:nvSpPr>
          <p:spPr>
            <a:xfrm>
              <a:off x="6480528"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3" name="Freeform: Shape 142">
              <a:extLst>
                <a:ext uri="{FF2B5EF4-FFF2-40B4-BE49-F238E27FC236}">
                  <a16:creationId xmlns:a16="http://schemas.microsoft.com/office/drawing/2014/main" id="{D9FBE610-BAA7-129C-D17D-005671038E86}"/>
                </a:ext>
              </a:extLst>
            </p:cNvPr>
            <p:cNvSpPr/>
            <p:nvPr/>
          </p:nvSpPr>
          <p:spPr>
            <a:xfrm>
              <a:off x="6474864"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4" name="Freeform: Shape 143">
              <a:extLst>
                <a:ext uri="{FF2B5EF4-FFF2-40B4-BE49-F238E27FC236}">
                  <a16:creationId xmlns:a16="http://schemas.microsoft.com/office/drawing/2014/main" id="{BF524052-4A46-926C-6900-772925D62628}"/>
                </a:ext>
              </a:extLst>
            </p:cNvPr>
            <p:cNvSpPr/>
            <p:nvPr/>
          </p:nvSpPr>
          <p:spPr>
            <a:xfrm>
              <a:off x="6469200"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Freeform: Shape 144">
              <a:extLst>
                <a:ext uri="{FF2B5EF4-FFF2-40B4-BE49-F238E27FC236}">
                  <a16:creationId xmlns:a16="http://schemas.microsoft.com/office/drawing/2014/main" id="{3EB8DC2B-1057-F4C5-D3EA-7CEF9AFE02B6}"/>
                </a:ext>
              </a:extLst>
            </p:cNvPr>
            <p:cNvSpPr/>
            <p:nvPr/>
          </p:nvSpPr>
          <p:spPr>
            <a:xfrm>
              <a:off x="6463537"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Freeform: Shape 145">
              <a:extLst>
                <a:ext uri="{FF2B5EF4-FFF2-40B4-BE49-F238E27FC236}">
                  <a16:creationId xmlns:a16="http://schemas.microsoft.com/office/drawing/2014/main" id="{ED2BD562-21CC-6251-1FEA-43C12669D1F8}"/>
                </a:ext>
              </a:extLst>
            </p:cNvPr>
            <p:cNvSpPr/>
            <p:nvPr/>
          </p:nvSpPr>
          <p:spPr>
            <a:xfrm>
              <a:off x="6457873"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Freeform: Shape 146">
              <a:extLst>
                <a:ext uri="{FF2B5EF4-FFF2-40B4-BE49-F238E27FC236}">
                  <a16:creationId xmlns:a16="http://schemas.microsoft.com/office/drawing/2014/main" id="{7804D042-2433-DA04-CB19-D6B7E3FFBA41}"/>
                </a:ext>
              </a:extLst>
            </p:cNvPr>
            <p:cNvSpPr/>
            <p:nvPr/>
          </p:nvSpPr>
          <p:spPr>
            <a:xfrm>
              <a:off x="6452273"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Freeform: Shape 147">
              <a:extLst>
                <a:ext uri="{FF2B5EF4-FFF2-40B4-BE49-F238E27FC236}">
                  <a16:creationId xmlns:a16="http://schemas.microsoft.com/office/drawing/2014/main" id="{5F1E40CD-FF4E-E13B-A070-4E125A2E12FC}"/>
                </a:ext>
              </a:extLst>
            </p:cNvPr>
            <p:cNvSpPr/>
            <p:nvPr/>
          </p:nvSpPr>
          <p:spPr>
            <a:xfrm>
              <a:off x="6432482"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Freeform: Shape 148">
              <a:extLst>
                <a:ext uri="{FF2B5EF4-FFF2-40B4-BE49-F238E27FC236}">
                  <a16:creationId xmlns:a16="http://schemas.microsoft.com/office/drawing/2014/main" id="{F475A5A6-7B90-3C5F-B72A-B7364E4B780D}"/>
                </a:ext>
              </a:extLst>
            </p:cNvPr>
            <p:cNvSpPr/>
            <p:nvPr/>
          </p:nvSpPr>
          <p:spPr>
            <a:xfrm>
              <a:off x="6425991"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Freeform: Shape 149">
              <a:extLst>
                <a:ext uri="{FF2B5EF4-FFF2-40B4-BE49-F238E27FC236}">
                  <a16:creationId xmlns:a16="http://schemas.microsoft.com/office/drawing/2014/main" id="{0FEC93A3-C954-FD66-D79D-ABFA02DAE65F}"/>
                </a:ext>
              </a:extLst>
            </p:cNvPr>
            <p:cNvSpPr/>
            <p:nvPr/>
          </p:nvSpPr>
          <p:spPr>
            <a:xfrm>
              <a:off x="6419564"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Freeform: Shape 150">
              <a:extLst>
                <a:ext uri="{FF2B5EF4-FFF2-40B4-BE49-F238E27FC236}">
                  <a16:creationId xmlns:a16="http://schemas.microsoft.com/office/drawing/2014/main" id="{08A28B81-70F4-3279-3CB2-0B4D6ED75D6D}"/>
                </a:ext>
              </a:extLst>
            </p:cNvPr>
            <p:cNvSpPr/>
            <p:nvPr/>
          </p:nvSpPr>
          <p:spPr>
            <a:xfrm>
              <a:off x="6413137"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2" name="Freeform: Shape 151">
              <a:extLst>
                <a:ext uri="{FF2B5EF4-FFF2-40B4-BE49-F238E27FC236}">
                  <a16:creationId xmlns:a16="http://schemas.microsoft.com/office/drawing/2014/main" id="{94D95C76-16F1-33FD-6A82-BF5C3CA2FBCB}"/>
                </a:ext>
              </a:extLst>
            </p:cNvPr>
            <p:cNvSpPr/>
            <p:nvPr/>
          </p:nvSpPr>
          <p:spPr>
            <a:xfrm>
              <a:off x="6406646"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Freeform: Shape 152">
              <a:extLst>
                <a:ext uri="{FF2B5EF4-FFF2-40B4-BE49-F238E27FC236}">
                  <a16:creationId xmlns:a16="http://schemas.microsoft.com/office/drawing/2014/main" id="{FF457B47-643C-E44C-7A5C-C61F9055564B}"/>
                </a:ext>
              </a:extLst>
            </p:cNvPr>
            <p:cNvSpPr/>
            <p:nvPr/>
          </p:nvSpPr>
          <p:spPr>
            <a:xfrm>
              <a:off x="6400219"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Freeform: Shape 153">
              <a:extLst>
                <a:ext uri="{FF2B5EF4-FFF2-40B4-BE49-F238E27FC236}">
                  <a16:creationId xmlns:a16="http://schemas.microsoft.com/office/drawing/2014/main" id="{9689AB36-39E5-383E-1759-579294241D84}"/>
                </a:ext>
              </a:extLst>
            </p:cNvPr>
            <p:cNvSpPr/>
            <p:nvPr/>
          </p:nvSpPr>
          <p:spPr>
            <a:xfrm>
              <a:off x="6393791"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Freeform: Shape 154">
              <a:extLst>
                <a:ext uri="{FF2B5EF4-FFF2-40B4-BE49-F238E27FC236}">
                  <a16:creationId xmlns:a16="http://schemas.microsoft.com/office/drawing/2014/main" id="{6E273388-C8B8-D5D6-B04A-C4EEA376DFA4}"/>
                </a:ext>
              </a:extLst>
            </p:cNvPr>
            <p:cNvSpPr/>
            <p:nvPr/>
          </p:nvSpPr>
          <p:spPr>
            <a:xfrm>
              <a:off x="6352301"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Freeform: Shape 155">
              <a:extLst>
                <a:ext uri="{FF2B5EF4-FFF2-40B4-BE49-F238E27FC236}">
                  <a16:creationId xmlns:a16="http://schemas.microsoft.com/office/drawing/2014/main" id="{062F0D10-BB1F-9675-CD66-415B843DB0F3}"/>
                </a:ext>
              </a:extLst>
            </p:cNvPr>
            <p:cNvSpPr/>
            <p:nvPr/>
          </p:nvSpPr>
          <p:spPr>
            <a:xfrm>
              <a:off x="6283446"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Freeform: Shape 156">
              <a:extLst>
                <a:ext uri="{FF2B5EF4-FFF2-40B4-BE49-F238E27FC236}">
                  <a16:creationId xmlns:a16="http://schemas.microsoft.com/office/drawing/2014/main" id="{1D7FD17F-4E82-E7E6-EACA-AA1AA5F9268B}"/>
                </a:ext>
              </a:extLst>
            </p:cNvPr>
            <p:cNvSpPr/>
            <p:nvPr/>
          </p:nvSpPr>
          <p:spPr>
            <a:xfrm>
              <a:off x="6211792"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Freeform: Shape 157">
              <a:extLst>
                <a:ext uri="{FF2B5EF4-FFF2-40B4-BE49-F238E27FC236}">
                  <a16:creationId xmlns:a16="http://schemas.microsoft.com/office/drawing/2014/main" id="{104A4245-7F2D-800B-75BF-FA6732FEA690}"/>
                </a:ext>
              </a:extLst>
            </p:cNvPr>
            <p:cNvSpPr/>
            <p:nvPr/>
          </p:nvSpPr>
          <p:spPr>
            <a:xfrm>
              <a:off x="5922374"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Freeform: Shape 158">
              <a:extLst>
                <a:ext uri="{FF2B5EF4-FFF2-40B4-BE49-F238E27FC236}">
                  <a16:creationId xmlns:a16="http://schemas.microsoft.com/office/drawing/2014/main" id="{34472C74-90FF-DA6E-BB13-DCE600B62AD4}"/>
                </a:ext>
              </a:extLst>
            </p:cNvPr>
            <p:cNvSpPr/>
            <p:nvPr/>
          </p:nvSpPr>
          <p:spPr>
            <a:xfrm>
              <a:off x="5785684"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Freeform: Shape 159">
              <a:extLst>
                <a:ext uri="{FF2B5EF4-FFF2-40B4-BE49-F238E27FC236}">
                  <a16:creationId xmlns:a16="http://schemas.microsoft.com/office/drawing/2014/main" id="{8685FE5D-AE55-649B-9298-6C9A877FA1D4}"/>
                </a:ext>
              </a:extLst>
            </p:cNvPr>
            <p:cNvSpPr/>
            <p:nvPr/>
          </p:nvSpPr>
          <p:spPr>
            <a:xfrm>
              <a:off x="5762138"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Freeform: Shape 160">
              <a:extLst>
                <a:ext uri="{FF2B5EF4-FFF2-40B4-BE49-F238E27FC236}">
                  <a16:creationId xmlns:a16="http://schemas.microsoft.com/office/drawing/2014/main" id="{A8DA639D-64AC-4A4F-2D67-C241453757A1}"/>
                </a:ext>
              </a:extLst>
            </p:cNvPr>
            <p:cNvSpPr/>
            <p:nvPr/>
          </p:nvSpPr>
          <p:spPr>
            <a:xfrm>
              <a:off x="5714029"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Freeform: Shape 161">
              <a:extLst>
                <a:ext uri="{FF2B5EF4-FFF2-40B4-BE49-F238E27FC236}">
                  <a16:creationId xmlns:a16="http://schemas.microsoft.com/office/drawing/2014/main" id="{AFAE7D54-DB55-CA87-99DD-464D5E6E57D2}"/>
                </a:ext>
              </a:extLst>
            </p:cNvPr>
            <p:cNvSpPr/>
            <p:nvPr/>
          </p:nvSpPr>
          <p:spPr>
            <a:xfrm>
              <a:off x="5709575"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Freeform: Shape 162">
              <a:extLst>
                <a:ext uri="{FF2B5EF4-FFF2-40B4-BE49-F238E27FC236}">
                  <a16:creationId xmlns:a16="http://schemas.microsoft.com/office/drawing/2014/main" id="{D4E1CFE6-782C-92B5-8170-235DC7CA5EF8}"/>
                </a:ext>
              </a:extLst>
            </p:cNvPr>
            <p:cNvSpPr/>
            <p:nvPr/>
          </p:nvSpPr>
          <p:spPr>
            <a:xfrm>
              <a:off x="5643839"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Freeform: Shape 163">
              <a:extLst>
                <a:ext uri="{FF2B5EF4-FFF2-40B4-BE49-F238E27FC236}">
                  <a16:creationId xmlns:a16="http://schemas.microsoft.com/office/drawing/2014/main" id="{91196773-0E11-3E86-16B7-3928C3527321}"/>
                </a:ext>
              </a:extLst>
            </p:cNvPr>
            <p:cNvSpPr/>
            <p:nvPr/>
          </p:nvSpPr>
          <p:spPr>
            <a:xfrm>
              <a:off x="5638175"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Freeform: Shape 164">
              <a:extLst>
                <a:ext uri="{FF2B5EF4-FFF2-40B4-BE49-F238E27FC236}">
                  <a16:creationId xmlns:a16="http://schemas.microsoft.com/office/drawing/2014/main" id="{7AA364D6-3A46-4143-87DF-DD1AFCD4C117}"/>
                </a:ext>
              </a:extLst>
            </p:cNvPr>
            <p:cNvSpPr/>
            <p:nvPr/>
          </p:nvSpPr>
          <p:spPr>
            <a:xfrm>
              <a:off x="5632511"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Freeform: Shape 165">
              <a:extLst>
                <a:ext uri="{FF2B5EF4-FFF2-40B4-BE49-F238E27FC236}">
                  <a16:creationId xmlns:a16="http://schemas.microsoft.com/office/drawing/2014/main" id="{916A92E3-5B49-AA6F-0DED-5C9E3D31A150}"/>
                </a:ext>
              </a:extLst>
            </p:cNvPr>
            <p:cNvSpPr/>
            <p:nvPr/>
          </p:nvSpPr>
          <p:spPr>
            <a:xfrm>
              <a:off x="5626848"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Freeform: Shape 166">
              <a:extLst>
                <a:ext uri="{FF2B5EF4-FFF2-40B4-BE49-F238E27FC236}">
                  <a16:creationId xmlns:a16="http://schemas.microsoft.com/office/drawing/2014/main" id="{F92F7261-86D5-9607-E951-7F8AE1D23373}"/>
                </a:ext>
              </a:extLst>
            </p:cNvPr>
            <p:cNvSpPr/>
            <p:nvPr/>
          </p:nvSpPr>
          <p:spPr>
            <a:xfrm>
              <a:off x="5621184" y="155506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Freeform: Shape 167">
              <a:extLst>
                <a:ext uri="{FF2B5EF4-FFF2-40B4-BE49-F238E27FC236}">
                  <a16:creationId xmlns:a16="http://schemas.microsoft.com/office/drawing/2014/main" id="{1EEA74EC-3C2D-A4F4-B5DE-EF4542D6B0D5}"/>
                </a:ext>
              </a:extLst>
            </p:cNvPr>
            <p:cNvSpPr/>
            <p:nvPr/>
          </p:nvSpPr>
          <p:spPr>
            <a:xfrm>
              <a:off x="5614566"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Freeform: Shape 168">
              <a:extLst>
                <a:ext uri="{FF2B5EF4-FFF2-40B4-BE49-F238E27FC236}">
                  <a16:creationId xmlns:a16="http://schemas.microsoft.com/office/drawing/2014/main" id="{CB66264C-F8E5-3CBA-D6D1-64F013971A53}"/>
                </a:ext>
              </a:extLst>
            </p:cNvPr>
            <p:cNvSpPr/>
            <p:nvPr/>
          </p:nvSpPr>
          <p:spPr>
            <a:xfrm>
              <a:off x="5609093"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Freeform: Shape 169">
              <a:extLst>
                <a:ext uri="{FF2B5EF4-FFF2-40B4-BE49-F238E27FC236}">
                  <a16:creationId xmlns:a16="http://schemas.microsoft.com/office/drawing/2014/main" id="{3C5C2085-BA82-0BE6-D2F0-F12DC3F598C4}"/>
                </a:ext>
              </a:extLst>
            </p:cNvPr>
            <p:cNvSpPr/>
            <p:nvPr/>
          </p:nvSpPr>
          <p:spPr>
            <a:xfrm>
              <a:off x="5603621"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Freeform: Shape 170">
              <a:extLst>
                <a:ext uri="{FF2B5EF4-FFF2-40B4-BE49-F238E27FC236}">
                  <a16:creationId xmlns:a16="http://schemas.microsoft.com/office/drawing/2014/main" id="{6E04768F-D8E2-25AB-1187-2C2C09FCDFB8}"/>
                </a:ext>
              </a:extLst>
            </p:cNvPr>
            <p:cNvSpPr/>
            <p:nvPr/>
          </p:nvSpPr>
          <p:spPr>
            <a:xfrm>
              <a:off x="5598148"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Freeform: Shape 171">
              <a:extLst>
                <a:ext uri="{FF2B5EF4-FFF2-40B4-BE49-F238E27FC236}">
                  <a16:creationId xmlns:a16="http://schemas.microsoft.com/office/drawing/2014/main" id="{0757DB43-24A5-897C-AD05-CE701D99E63A}"/>
                </a:ext>
              </a:extLst>
            </p:cNvPr>
            <p:cNvSpPr/>
            <p:nvPr/>
          </p:nvSpPr>
          <p:spPr>
            <a:xfrm>
              <a:off x="5592675"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Freeform: Shape 172">
              <a:extLst>
                <a:ext uri="{FF2B5EF4-FFF2-40B4-BE49-F238E27FC236}">
                  <a16:creationId xmlns:a16="http://schemas.microsoft.com/office/drawing/2014/main" id="{E2531DA8-0B35-2B1A-5A9E-C914466E7582}"/>
                </a:ext>
              </a:extLst>
            </p:cNvPr>
            <p:cNvSpPr/>
            <p:nvPr/>
          </p:nvSpPr>
          <p:spPr>
            <a:xfrm>
              <a:off x="5587202"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Freeform: Shape 173">
              <a:extLst>
                <a:ext uri="{FF2B5EF4-FFF2-40B4-BE49-F238E27FC236}">
                  <a16:creationId xmlns:a16="http://schemas.microsoft.com/office/drawing/2014/main" id="{B66DDB83-3043-20E0-DC12-FAE073F3D61D}"/>
                </a:ext>
              </a:extLst>
            </p:cNvPr>
            <p:cNvSpPr/>
            <p:nvPr/>
          </p:nvSpPr>
          <p:spPr>
            <a:xfrm>
              <a:off x="5581730"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Freeform: Shape 174">
              <a:extLst>
                <a:ext uri="{FF2B5EF4-FFF2-40B4-BE49-F238E27FC236}">
                  <a16:creationId xmlns:a16="http://schemas.microsoft.com/office/drawing/2014/main" id="{781DF898-4034-CD01-EF4F-3CF138D3B65F}"/>
                </a:ext>
              </a:extLst>
            </p:cNvPr>
            <p:cNvSpPr/>
            <p:nvPr/>
          </p:nvSpPr>
          <p:spPr>
            <a:xfrm>
              <a:off x="5576193"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Freeform: Shape 175">
              <a:extLst>
                <a:ext uri="{FF2B5EF4-FFF2-40B4-BE49-F238E27FC236}">
                  <a16:creationId xmlns:a16="http://schemas.microsoft.com/office/drawing/2014/main" id="{63410BD8-844A-B181-CE7B-2F852DB15712}"/>
                </a:ext>
              </a:extLst>
            </p:cNvPr>
            <p:cNvSpPr/>
            <p:nvPr/>
          </p:nvSpPr>
          <p:spPr>
            <a:xfrm>
              <a:off x="5570720"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Freeform: Shape 176">
              <a:extLst>
                <a:ext uri="{FF2B5EF4-FFF2-40B4-BE49-F238E27FC236}">
                  <a16:creationId xmlns:a16="http://schemas.microsoft.com/office/drawing/2014/main" id="{4CE005CB-984D-A019-8C4A-6D470E7C40F9}"/>
                </a:ext>
              </a:extLst>
            </p:cNvPr>
            <p:cNvSpPr/>
            <p:nvPr/>
          </p:nvSpPr>
          <p:spPr>
            <a:xfrm>
              <a:off x="5565248"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Freeform: Shape 177">
              <a:extLst>
                <a:ext uri="{FF2B5EF4-FFF2-40B4-BE49-F238E27FC236}">
                  <a16:creationId xmlns:a16="http://schemas.microsoft.com/office/drawing/2014/main" id="{B3E088E2-B65F-AAA1-6E0B-D5430949DEED}"/>
                </a:ext>
              </a:extLst>
            </p:cNvPr>
            <p:cNvSpPr/>
            <p:nvPr/>
          </p:nvSpPr>
          <p:spPr>
            <a:xfrm>
              <a:off x="5559775"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Freeform: Shape 178">
              <a:extLst>
                <a:ext uri="{FF2B5EF4-FFF2-40B4-BE49-F238E27FC236}">
                  <a16:creationId xmlns:a16="http://schemas.microsoft.com/office/drawing/2014/main" id="{EE3A397F-735E-40F0-86F6-8412B0D7B320}"/>
                </a:ext>
              </a:extLst>
            </p:cNvPr>
            <p:cNvSpPr/>
            <p:nvPr/>
          </p:nvSpPr>
          <p:spPr>
            <a:xfrm>
              <a:off x="5554303"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0" name="Freeform: Shape 179">
              <a:extLst>
                <a:ext uri="{FF2B5EF4-FFF2-40B4-BE49-F238E27FC236}">
                  <a16:creationId xmlns:a16="http://schemas.microsoft.com/office/drawing/2014/main" id="{DA553369-9896-86A1-2122-AB0FED654155}"/>
                </a:ext>
              </a:extLst>
            </p:cNvPr>
            <p:cNvSpPr/>
            <p:nvPr/>
          </p:nvSpPr>
          <p:spPr>
            <a:xfrm>
              <a:off x="5548830"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Freeform: Shape 180">
              <a:extLst>
                <a:ext uri="{FF2B5EF4-FFF2-40B4-BE49-F238E27FC236}">
                  <a16:creationId xmlns:a16="http://schemas.microsoft.com/office/drawing/2014/main" id="{774D099A-702A-9C45-8405-B149236F3748}"/>
                </a:ext>
              </a:extLst>
            </p:cNvPr>
            <p:cNvSpPr/>
            <p:nvPr/>
          </p:nvSpPr>
          <p:spPr>
            <a:xfrm>
              <a:off x="5543357"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2" name="Freeform: Shape 181">
              <a:extLst>
                <a:ext uri="{FF2B5EF4-FFF2-40B4-BE49-F238E27FC236}">
                  <a16:creationId xmlns:a16="http://schemas.microsoft.com/office/drawing/2014/main" id="{74609F67-DB21-E507-BB7A-B7B01C17559B}"/>
                </a:ext>
              </a:extLst>
            </p:cNvPr>
            <p:cNvSpPr/>
            <p:nvPr/>
          </p:nvSpPr>
          <p:spPr>
            <a:xfrm>
              <a:off x="5524457" y="152181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3" name="Freeform: Shape 182">
              <a:extLst>
                <a:ext uri="{FF2B5EF4-FFF2-40B4-BE49-F238E27FC236}">
                  <a16:creationId xmlns:a16="http://schemas.microsoft.com/office/drawing/2014/main" id="{D084AB7F-BCFD-6917-595E-EDD3BB8CF461}"/>
                </a:ext>
              </a:extLst>
            </p:cNvPr>
            <p:cNvSpPr/>
            <p:nvPr/>
          </p:nvSpPr>
          <p:spPr>
            <a:xfrm>
              <a:off x="4786277" y="150065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Freeform: Shape 183">
              <a:extLst>
                <a:ext uri="{FF2B5EF4-FFF2-40B4-BE49-F238E27FC236}">
                  <a16:creationId xmlns:a16="http://schemas.microsoft.com/office/drawing/2014/main" id="{B85625A4-91CF-DA42-4FB0-A4BBD6AD2A99}"/>
                </a:ext>
              </a:extLst>
            </p:cNvPr>
            <p:cNvSpPr/>
            <p:nvPr/>
          </p:nvSpPr>
          <p:spPr>
            <a:xfrm>
              <a:off x="4773550" y="150065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Freeform: Shape 184">
              <a:extLst>
                <a:ext uri="{FF2B5EF4-FFF2-40B4-BE49-F238E27FC236}">
                  <a16:creationId xmlns:a16="http://schemas.microsoft.com/office/drawing/2014/main" id="{AC35E4E3-580A-E957-46F7-ECE9DD6CB104}"/>
                </a:ext>
              </a:extLst>
            </p:cNvPr>
            <p:cNvSpPr/>
            <p:nvPr/>
          </p:nvSpPr>
          <p:spPr>
            <a:xfrm>
              <a:off x="4767441" y="150065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Freeform: Shape 185">
              <a:extLst>
                <a:ext uri="{FF2B5EF4-FFF2-40B4-BE49-F238E27FC236}">
                  <a16:creationId xmlns:a16="http://schemas.microsoft.com/office/drawing/2014/main" id="{188E5422-DE2F-22D8-C795-940955D28FF7}"/>
                </a:ext>
              </a:extLst>
            </p:cNvPr>
            <p:cNvSpPr/>
            <p:nvPr/>
          </p:nvSpPr>
          <p:spPr>
            <a:xfrm>
              <a:off x="4754268" y="150065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Freeform: Shape 186">
              <a:extLst>
                <a:ext uri="{FF2B5EF4-FFF2-40B4-BE49-F238E27FC236}">
                  <a16:creationId xmlns:a16="http://schemas.microsoft.com/office/drawing/2014/main" id="{39EAB4D8-5ED6-9E00-ACCA-10DE26B85A46}"/>
                </a:ext>
              </a:extLst>
            </p:cNvPr>
            <p:cNvSpPr/>
            <p:nvPr/>
          </p:nvSpPr>
          <p:spPr>
            <a:xfrm>
              <a:off x="4729259" y="150065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Freeform: Shape 187">
              <a:extLst>
                <a:ext uri="{FF2B5EF4-FFF2-40B4-BE49-F238E27FC236}">
                  <a16:creationId xmlns:a16="http://schemas.microsoft.com/office/drawing/2014/main" id="{1037F1E6-A8E8-A788-ECC1-AA43ADC8D3E4}"/>
                </a:ext>
              </a:extLst>
            </p:cNvPr>
            <p:cNvSpPr/>
            <p:nvPr/>
          </p:nvSpPr>
          <p:spPr>
            <a:xfrm>
              <a:off x="4161242" y="150065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Freeform: Shape 188">
              <a:extLst>
                <a:ext uri="{FF2B5EF4-FFF2-40B4-BE49-F238E27FC236}">
                  <a16:creationId xmlns:a16="http://schemas.microsoft.com/office/drawing/2014/main" id="{789A4AF5-30B9-F863-BB4D-FB45642A7910}"/>
                </a:ext>
              </a:extLst>
            </p:cNvPr>
            <p:cNvSpPr/>
            <p:nvPr/>
          </p:nvSpPr>
          <p:spPr>
            <a:xfrm>
              <a:off x="4150869" y="150065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0" name="Freeform: Shape 189">
              <a:extLst>
                <a:ext uri="{FF2B5EF4-FFF2-40B4-BE49-F238E27FC236}">
                  <a16:creationId xmlns:a16="http://schemas.microsoft.com/office/drawing/2014/main" id="{F43CBC5C-EF42-7098-592D-9EEA5C43D5BE}"/>
                </a:ext>
              </a:extLst>
            </p:cNvPr>
            <p:cNvSpPr/>
            <p:nvPr/>
          </p:nvSpPr>
          <p:spPr>
            <a:xfrm>
              <a:off x="4117906" y="148418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Freeform: Shape 190">
              <a:extLst>
                <a:ext uri="{FF2B5EF4-FFF2-40B4-BE49-F238E27FC236}">
                  <a16:creationId xmlns:a16="http://schemas.microsoft.com/office/drawing/2014/main" id="{BE0BE645-FC2C-925D-90AF-D84E9C4673B9}"/>
                </a:ext>
              </a:extLst>
            </p:cNvPr>
            <p:cNvSpPr/>
            <p:nvPr/>
          </p:nvSpPr>
          <p:spPr>
            <a:xfrm>
              <a:off x="3633762" y="1464863"/>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Freeform: Shape 191">
              <a:extLst>
                <a:ext uri="{FF2B5EF4-FFF2-40B4-BE49-F238E27FC236}">
                  <a16:creationId xmlns:a16="http://schemas.microsoft.com/office/drawing/2014/main" id="{437FF3DF-156D-FFCC-C15C-91DFB835DADC}"/>
                </a:ext>
              </a:extLst>
            </p:cNvPr>
            <p:cNvSpPr/>
            <p:nvPr/>
          </p:nvSpPr>
          <p:spPr>
            <a:xfrm>
              <a:off x="3628098" y="1464863"/>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Freeform: Shape 192">
              <a:extLst>
                <a:ext uri="{FF2B5EF4-FFF2-40B4-BE49-F238E27FC236}">
                  <a16:creationId xmlns:a16="http://schemas.microsoft.com/office/drawing/2014/main" id="{3E8DE8BF-C531-2C34-7EE0-1B0C51C9D182}"/>
                </a:ext>
              </a:extLst>
            </p:cNvPr>
            <p:cNvSpPr/>
            <p:nvPr/>
          </p:nvSpPr>
          <p:spPr>
            <a:xfrm>
              <a:off x="3340589" y="1464863"/>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4" name="Freeform: Shape 193">
              <a:extLst>
                <a:ext uri="{FF2B5EF4-FFF2-40B4-BE49-F238E27FC236}">
                  <a16:creationId xmlns:a16="http://schemas.microsoft.com/office/drawing/2014/main" id="{2A833F2C-13FD-0BD2-918F-E89EDB51F9F5}"/>
                </a:ext>
              </a:extLst>
            </p:cNvPr>
            <p:cNvSpPr/>
            <p:nvPr/>
          </p:nvSpPr>
          <p:spPr>
            <a:xfrm>
              <a:off x="3334926" y="1464863"/>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5" name="Freeform: Shape 194">
              <a:extLst>
                <a:ext uri="{FF2B5EF4-FFF2-40B4-BE49-F238E27FC236}">
                  <a16:creationId xmlns:a16="http://schemas.microsoft.com/office/drawing/2014/main" id="{5A7B5031-9367-E173-AE49-28AA1EE82754}"/>
                </a:ext>
              </a:extLst>
            </p:cNvPr>
            <p:cNvSpPr/>
            <p:nvPr/>
          </p:nvSpPr>
          <p:spPr>
            <a:xfrm>
              <a:off x="1999011" y="1389095"/>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Freeform: Shape 195">
              <a:extLst>
                <a:ext uri="{FF2B5EF4-FFF2-40B4-BE49-F238E27FC236}">
                  <a16:creationId xmlns:a16="http://schemas.microsoft.com/office/drawing/2014/main" id="{2EE59B2A-A8F1-05F7-3E02-78D6DB67241E}"/>
                </a:ext>
              </a:extLst>
            </p:cNvPr>
            <p:cNvSpPr/>
            <p:nvPr/>
          </p:nvSpPr>
          <p:spPr>
            <a:xfrm>
              <a:off x="7306271"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Freeform: Shape 196">
              <a:extLst>
                <a:ext uri="{FF2B5EF4-FFF2-40B4-BE49-F238E27FC236}">
                  <a16:creationId xmlns:a16="http://schemas.microsoft.com/office/drawing/2014/main" id="{6F79CD16-862A-FF97-3CA9-45E1775BFFDE}"/>
                </a:ext>
              </a:extLst>
            </p:cNvPr>
            <p:cNvSpPr/>
            <p:nvPr/>
          </p:nvSpPr>
          <p:spPr>
            <a:xfrm>
              <a:off x="7407135" y="176317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98" name="Freeform: Shape 197">
            <a:extLst>
              <a:ext uri="{FF2B5EF4-FFF2-40B4-BE49-F238E27FC236}">
                <a16:creationId xmlns:a16="http://schemas.microsoft.com/office/drawing/2014/main" id="{A11F3484-FE2D-F417-20D2-9D1BC57974D0}"/>
              </a:ext>
            </a:extLst>
          </p:cNvPr>
          <p:cNvSpPr/>
          <p:nvPr/>
        </p:nvSpPr>
        <p:spPr>
          <a:xfrm>
            <a:off x="1320791" y="1777007"/>
            <a:ext cx="5993449" cy="2563239"/>
          </a:xfrm>
          <a:custGeom>
            <a:avLst/>
            <a:gdLst>
              <a:gd name="connsiteX0" fmla="*/ 0 w 5993449"/>
              <a:gd name="connsiteY0" fmla="*/ 0 h 2563239"/>
              <a:gd name="connsiteX1" fmla="*/ 60582 w 5993449"/>
              <a:gd name="connsiteY1" fmla="*/ 0 h 2563239"/>
              <a:gd name="connsiteX2" fmla="*/ 60582 w 5993449"/>
              <a:gd name="connsiteY2" fmla="*/ 21548 h 2563239"/>
              <a:gd name="connsiteX3" fmla="*/ 136500 w 5993449"/>
              <a:gd name="connsiteY3" fmla="*/ 21548 h 2563239"/>
              <a:gd name="connsiteX4" fmla="*/ 136500 w 5993449"/>
              <a:gd name="connsiteY4" fmla="*/ 41825 h 2563239"/>
              <a:gd name="connsiteX5" fmla="*/ 213309 w 5993449"/>
              <a:gd name="connsiteY5" fmla="*/ 41825 h 2563239"/>
              <a:gd name="connsiteX6" fmla="*/ 213309 w 5993449"/>
              <a:gd name="connsiteY6" fmla="*/ 60895 h 2563239"/>
              <a:gd name="connsiteX7" fmla="*/ 792398 w 5993449"/>
              <a:gd name="connsiteY7" fmla="*/ 60895 h 2563239"/>
              <a:gd name="connsiteX8" fmla="*/ 792398 w 5993449"/>
              <a:gd name="connsiteY8" fmla="*/ 86321 h 2563239"/>
              <a:gd name="connsiteX9" fmla="*/ 1190507 w 5993449"/>
              <a:gd name="connsiteY9" fmla="*/ 86321 h 2563239"/>
              <a:gd name="connsiteX10" fmla="*/ 1190507 w 5993449"/>
              <a:gd name="connsiteY10" fmla="*/ 102530 h 2563239"/>
              <a:gd name="connsiteX11" fmla="*/ 1408270 w 5993449"/>
              <a:gd name="connsiteY11" fmla="*/ 102530 h 2563239"/>
              <a:gd name="connsiteX12" fmla="*/ 1408270 w 5993449"/>
              <a:gd name="connsiteY12" fmla="*/ 127256 h 2563239"/>
              <a:gd name="connsiteX13" fmla="*/ 1648687 w 5993449"/>
              <a:gd name="connsiteY13" fmla="*/ 127256 h 2563239"/>
              <a:gd name="connsiteX14" fmla="*/ 1648687 w 5993449"/>
              <a:gd name="connsiteY14" fmla="*/ 171751 h 2563239"/>
              <a:gd name="connsiteX15" fmla="*/ 1871414 w 5993449"/>
              <a:gd name="connsiteY15" fmla="*/ 171751 h 2563239"/>
              <a:gd name="connsiteX16" fmla="*/ 1871414 w 5993449"/>
              <a:gd name="connsiteY16" fmla="*/ 192219 h 2563239"/>
              <a:gd name="connsiteX17" fmla="*/ 2030950 w 5993449"/>
              <a:gd name="connsiteY17" fmla="*/ 192219 h 2563239"/>
              <a:gd name="connsiteX18" fmla="*/ 2030950 w 5993449"/>
              <a:gd name="connsiteY18" fmla="*/ 215547 h 2563239"/>
              <a:gd name="connsiteX19" fmla="*/ 2241204 w 5993449"/>
              <a:gd name="connsiteY19" fmla="*/ 215547 h 2563239"/>
              <a:gd name="connsiteX20" fmla="*/ 2241204 w 5993449"/>
              <a:gd name="connsiteY20" fmla="*/ 280510 h 2563239"/>
              <a:gd name="connsiteX21" fmla="*/ 2263095 w 5993449"/>
              <a:gd name="connsiteY21" fmla="*/ 280510 h 2563239"/>
              <a:gd name="connsiteX22" fmla="*/ 2263095 w 5993449"/>
              <a:gd name="connsiteY22" fmla="*/ 303838 h 2563239"/>
              <a:gd name="connsiteX23" fmla="*/ 2312604 w 5993449"/>
              <a:gd name="connsiteY23" fmla="*/ 303838 h 2563239"/>
              <a:gd name="connsiteX24" fmla="*/ 2312604 w 5993449"/>
              <a:gd name="connsiteY24" fmla="*/ 345537 h 2563239"/>
              <a:gd name="connsiteX25" fmla="*/ 2324122 w 5993449"/>
              <a:gd name="connsiteY25" fmla="*/ 345537 h 2563239"/>
              <a:gd name="connsiteX26" fmla="*/ 2324122 w 5993449"/>
              <a:gd name="connsiteY26" fmla="*/ 366704 h 2563239"/>
              <a:gd name="connsiteX27" fmla="*/ 2330931 w 5993449"/>
              <a:gd name="connsiteY27" fmla="*/ 366704 h 2563239"/>
              <a:gd name="connsiteX28" fmla="*/ 2330931 w 5993449"/>
              <a:gd name="connsiteY28" fmla="*/ 375857 h 2563239"/>
              <a:gd name="connsiteX29" fmla="*/ 2337295 w 5993449"/>
              <a:gd name="connsiteY29" fmla="*/ 375857 h 2563239"/>
              <a:gd name="connsiteX30" fmla="*/ 2337295 w 5993449"/>
              <a:gd name="connsiteY30" fmla="*/ 414186 h 2563239"/>
              <a:gd name="connsiteX31" fmla="*/ 2804448 w 5993449"/>
              <a:gd name="connsiteY31" fmla="*/ 414186 h 2563239"/>
              <a:gd name="connsiteX32" fmla="*/ 2804448 w 5993449"/>
              <a:gd name="connsiteY32" fmla="*/ 440820 h 2563239"/>
              <a:gd name="connsiteX33" fmla="*/ 2851603 w 5993449"/>
              <a:gd name="connsiteY33" fmla="*/ 440820 h 2563239"/>
              <a:gd name="connsiteX34" fmla="*/ 2851603 w 5993449"/>
              <a:gd name="connsiteY34" fmla="*/ 483217 h 2563239"/>
              <a:gd name="connsiteX35" fmla="*/ 3034493 w 5993449"/>
              <a:gd name="connsiteY35" fmla="*/ 483217 h 2563239"/>
              <a:gd name="connsiteX36" fmla="*/ 3034493 w 5993449"/>
              <a:gd name="connsiteY36" fmla="*/ 506546 h 2563239"/>
              <a:gd name="connsiteX37" fmla="*/ 3138411 w 5993449"/>
              <a:gd name="connsiteY37" fmla="*/ 506546 h 2563239"/>
              <a:gd name="connsiteX38" fmla="*/ 3138411 w 5993449"/>
              <a:gd name="connsiteY38" fmla="*/ 527713 h 2563239"/>
              <a:gd name="connsiteX39" fmla="*/ 3204147 w 5993449"/>
              <a:gd name="connsiteY39" fmla="*/ 527713 h 2563239"/>
              <a:gd name="connsiteX40" fmla="*/ 3204147 w 5993449"/>
              <a:gd name="connsiteY40" fmla="*/ 551740 h 2563239"/>
              <a:gd name="connsiteX41" fmla="*/ 3276247 w 5993449"/>
              <a:gd name="connsiteY41" fmla="*/ 551740 h 2563239"/>
              <a:gd name="connsiteX42" fmla="*/ 3276247 w 5993449"/>
              <a:gd name="connsiteY42" fmla="*/ 571509 h 2563239"/>
              <a:gd name="connsiteX43" fmla="*/ 3379465 w 5993449"/>
              <a:gd name="connsiteY43" fmla="*/ 571509 h 2563239"/>
              <a:gd name="connsiteX44" fmla="*/ 3379465 w 5993449"/>
              <a:gd name="connsiteY44" fmla="*/ 611427 h 2563239"/>
              <a:gd name="connsiteX45" fmla="*/ 3412683 w 5993449"/>
              <a:gd name="connsiteY45" fmla="*/ 611427 h 2563239"/>
              <a:gd name="connsiteX46" fmla="*/ 3412683 w 5993449"/>
              <a:gd name="connsiteY46" fmla="*/ 640730 h 2563239"/>
              <a:gd name="connsiteX47" fmla="*/ 3439538 w 5993449"/>
              <a:gd name="connsiteY47" fmla="*/ 640730 h 2563239"/>
              <a:gd name="connsiteX48" fmla="*/ 3439538 w 5993449"/>
              <a:gd name="connsiteY48" fmla="*/ 686624 h 2563239"/>
              <a:gd name="connsiteX49" fmla="*/ 3461428 w 5993449"/>
              <a:gd name="connsiteY49" fmla="*/ 686624 h 2563239"/>
              <a:gd name="connsiteX50" fmla="*/ 3461428 w 5993449"/>
              <a:gd name="connsiteY50" fmla="*/ 706393 h 2563239"/>
              <a:gd name="connsiteX51" fmla="*/ 3518701 w 5993449"/>
              <a:gd name="connsiteY51" fmla="*/ 706393 h 2563239"/>
              <a:gd name="connsiteX52" fmla="*/ 3518701 w 5993449"/>
              <a:gd name="connsiteY52" fmla="*/ 730420 h 2563239"/>
              <a:gd name="connsiteX53" fmla="*/ 3561847 w 5993449"/>
              <a:gd name="connsiteY53" fmla="*/ 730420 h 2563239"/>
              <a:gd name="connsiteX54" fmla="*/ 3561847 w 5993449"/>
              <a:gd name="connsiteY54" fmla="*/ 753049 h 2563239"/>
              <a:gd name="connsiteX55" fmla="*/ 4268909 w 5993449"/>
              <a:gd name="connsiteY55" fmla="*/ 753049 h 2563239"/>
              <a:gd name="connsiteX56" fmla="*/ 4268909 w 5993449"/>
              <a:gd name="connsiteY56" fmla="*/ 811655 h 2563239"/>
              <a:gd name="connsiteX57" fmla="*/ 4288000 w 5993449"/>
              <a:gd name="connsiteY57" fmla="*/ 811655 h 2563239"/>
              <a:gd name="connsiteX58" fmla="*/ 4288000 w 5993449"/>
              <a:gd name="connsiteY58" fmla="*/ 832822 h 2563239"/>
              <a:gd name="connsiteX59" fmla="*/ 4405345 w 5993449"/>
              <a:gd name="connsiteY59" fmla="*/ 832822 h 2563239"/>
              <a:gd name="connsiteX60" fmla="*/ 4405345 w 5993449"/>
              <a:gd name="connsiteY60" fmla="*/ 872359 h 2563239"/>
              <a:gd name="connsiteX61" fmla="*/ 4519190 w 5993449"/>
              <a:gd name="connsiteY61" fmla="*/ 872359 h 2563239"/>
              <a:gd name="connsiteX62" fmla="*/ 4519190 w 5993449"/>
              <a:gd name="connsiteY62" fmla="*/ 909100 h 2563239"/>
              <a:gd name="connsiteX63" fmla="*/ 4637299 w 5993449"/>
              <a:gd name="connsiteY63" fmla="*/ 909100 h 2563239"/>
              <a:gd name="connsiteX64" fmla="*/ 4637299 w 5993449"/>
              <a:gd name="connsiteY64" fmla="*/ 956392 h 2563239"/>
              <a:gd name="connsiteX65" fmla="*/ 5046670 w 5993449"/>
              <a:gd name="connsiteY65" fmla="*/ 956392 h 2563239"/>
              <a:gd name="connsiteX66" fmla="*/ 5046670 w 5993449"/>
              <a:gd name="connsiteY66" fmla="*/ 1009341 h 2563239"/>
              <a:gd name="connsiteX67" fmla="*/ 5110307 w 5993449"/>
              <a:gd name="connsiteY67" fmla="*/ 1009341 h 2563239"/>
              <a:gd name="connsiteX68" fmla="*/ 5110307 w 5993449"/>
              <a:gd name="connsiteY68" fmla="*/ 1034068 h 2563239"/>
              <a:gd name="connsiteX69" fmla="*/ 5123034 w 5993449"/>
              <a:gd name="connsiteY69" fmla="*/ 1034068 h 2563239"/>
              <a:gd name="connsiteX70" fmla="*/ 5123034 w 5993449"/>
              <a:gd name="connsiteY70" fmla="*/ 1067248 h 2563239"/>
              <a:gd name="connsiteX71" fmla="*/ 5143525 w 5993449"/>
              <a:gd name="connsiteY71" fmla="*/ 1067248 h 2563239"/>
              <a:gd name="connsiteX72" fmla="*/ 5143525 w 5993449"/>
              <a:gd name="connsiteY72" fmla="*/ 1113142 h 2563239"/>
              <a:gd name="connsiteX73" fmla="*/ 5150588 w 5993449"/>
              <a:gd name="connsiteY73" fmla="*/ 1113142 h 2563239"/>
              <a:gd name="connsiteX74" fmla="*/ 5150588 w 5993449"/>
              <a:gd name="connsiteY74" fmla="*/ 1123058 h 2563239"/>
              <a:gd name="connsiteX75" fmla="*/ 5159052 w 5993449"/>
              <a:gd name="connsiteY75" fmla="*/ 1123058 h 2563239"/>
              <a:gd name="connsiteX76" fmla="*/ 5159052 w 5993449"/>
              <a:gd name="connsiteY76" fmla="*/ 1183826 h 2563239"/>
              <a:gd name="connsiteX77" fmla="*/ 5175343 w 5993449"/>
              <a:gd name="connsiteY77" fmla="*/ 1183826 h 2563239"/>
              <a:gd name="connsiteX78" fmla="*/ 5175343 w 5993449"/>
              <a:gd name="connsiteY78" fmla="*/ 1327227 h 2563239"/>
              <a:gd name="connsiteX79" fmla="*/ 5181007 w 5993449"/>
              <a:gd name="connsiteY79" fmla="*/ 1327227 h 2563239"/>
              <a:gd name="connsiteX80" fmla="*/ 5181007 w 5993449"/>
              <a:gd name="connsiteY80" fmla="*/ 1379477 h 2563239"/>
              <a:gd name="connsiteX81" fmla="*/ 5213525 w 5993449"/>
              <a:gd name="connsiteY81" fmla="*/ 1379477 h 2563239"/>
              <a:gd name="connsiteX82" fmla="*/ 5213525 w 5993449"/>
              <a:gd name="connsiteY82" fmla="*/ 1518620 h 2563239"/>
              <a:gd name="connsiteX83" fmla="*/ 5225743 w 5993449"/>
              <a:gd name="connsiteY83" fmla="*/ 1518620 h 2563239"/>
              <a:gd name="connsiteX84" fmla="*/ 5225743 w 5993449"/>
              <a:gd name="connsiteY84" fmla="*/ 1617526 h 2563239"/>
              <a:gd name="connsiteX85" fmla="*/ 5993450 w 5993449"/>
              <a:gd name="connsiteY85" fmla="*/ 1617526 h 2563239"/>
              <a:gd name="connsiteX86" fmla="*/ 5993450 w 5993449"/>
              <a:gd name="connsiteY86" fmla="*/ 2563239 h 256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5993449" h="2563239">
                <a:moveTo>
                  <a:pt x="0" y="0"/>
                </a:moveTo>
                <a:lnTo>
                  <a:pt x="60582" y="0"/>
                </a:lnTo>
                <a:lnTo>
                  <a:pt x="60582" y="21548"/>
                </a:lnTo>
                <a:lnTo>
                  <a:pt x="136500" y="21548"/>
                </a:lnTo>
                <a:lnTo>
                  <a:pt x="136500" y="41825"/>
                </a:lnTo>
                <a:lnTo>
                  <a:pt x="213309" y="41825"/>
                </a:lnTo>
                <a:lnTo>
                  <a:pt x="213309" y="60895"/>
                </a:lnTo>
                <a:lnTo>
                  <a:pt x="792398" y="60895"/>
                </a:lnTo>
                <a:lnTo>
                  <a:pt x="792398" y="86321"/>
                </a:lnTo>
                <a:lnTo>
                  <a:pt x="1190507" y="86321"/>
                </a:lnTo>
                <a:lnTo>
                  <a:pt x="1190507" y="102530"/>
                </a:lnTo>
                <a:lnTo>
                  <a:pt x="1408270" y="102530"/>
                </a:lnTo>
                <a:lnTo>
                  <a:pt x="1408270" y="127256"/>
                </a:lnTo>
                <a:lnTo>
                  <a:pt x="1648687" y="127256"/>
                </a:lnTo>
                <a:lnTo>
                  <a:pt x="1648687" y="171751"/>
                </a:lnTo>
                <a:lnTo>
                  <a:pt x="1871414" y="171751"/>
                </a:lnTo>
                <a:lnTo>
                  <a:pt x="1871414" y="192219"/>
                </a:lnTo>
                <a:lnTo>
                  <a:pt x="2030950" y="192219"/>
                </a:lnTo>
                <a:lnTo>
                  <a:pt x="2030950" y="215547"/>
                </a:lnTo>
                <a:lnTo>
                  <a:pt x="2241204" y="215547"/>
                </a:lnTo>
                <a:lnTo>
                  <a:pt x="2241204" y="280510"/>
                </a:lnTo>
                <a:lnTo>
                  <a:pt x="2263095" y="280510"/>
                </a:lnTo>
                <a:lnTo>
                  <a:pt x="2263095" y="303838"/>
                </a:lnTo>
                <a:lnTo>
                  <a:pt x="2312604" y="303838"/>
                </a:lnTo>
                <a:lnTo>
                  <a:pt x="2312604" y="345537"/>
                </a:lnTo>
                <a:lnTo>
                  <a:pt x="2324122" y="345537"/>
                </a:lnTo>
                <a:lnTo>
                  <a:pt x="2324122" y="366704"/>
                </a:lnTo>
                <a:lnTo>
                  <a:pt x="2330931" y="366704"/>
                </a:lnTo>
                <a:lnTo>
                  <a:pt x="2330931" y="375857"/>
                </a:lnTo>
                <a:lnTo>
                  <a:pt x="2337295" y="375857"/>
                </a:lnTo>
                <a:lnTo>
                  <a:pt x="2337295" y="414186"/>
                </a:lnTo>
                <a:lnTo>
                  <a:pt x="2804448" y="414186"/>
                </a:lnTo>
                <a:lnTo>
                  <a:pt x="2804448" y="440820"/>
                </a:lnTo>
                <a:lnTo>
                  <a:pt x="2851603" y="440820"/>
                </a:lnTo>
                <a:lnTo>
                  <a:pt x="2851603" y="483217"/>
                </a:lnTo>
                <a:lnTo>
                  <a:pt x="3034493" y="483217"/>
                </a:lnTo>
                <a:lnTo>
                  <a:pt x="3034493" y="506546"/>
                </a:lnTo>
                <a:lnTo>
                  <a:pt x="3138411" y="506546"/>
                </a:lnTo>
                <a:lnTo>
                  <a:pt x="3138411" y="527713"/>
                </a:lnTo>
                <a:lnTo>
                  <a:pt x="3204147" y="527713"/>
                </a:lnTo>
                <a:lnTo>
                  <a:pt x="3204147" y="551740"/>
                </a:lnTo>
                <a:lnTo>
                  <a:pt x="3276247" y="551740"/>
                </a:lnTo>
                <a:cubicBezTo>
                  <a:pt x="3276247" y="551740"/>
                  <a:pt x="3275165" y="570428"/>
                  <a:pt x="3276247" y="571509"/>
                </a:cubicBezTo>
                <a:cubicBezTo>
                  <a:pt x="3277329" y="572589"/>
                  <a:pt x="3379465" y="571509"/>
                  <a:pt x="3379465" y="571509"/>
                </a:cubicBezTo>
                <a:lnTo>
                  <a:pt x="3379465" y="611427"/>
                </a:lnTo>
                <a:lnTo>
                  <a:pt x="3412683" y="611427"/>
                </a:lnTo>
                <a:lnTo>
                  <a:pt x="3412683" y="640730"/>
                </a:lnTo>
                <a:lnTo>
                  <a:pt x="3439538" y="640730"/>
                </a:lnTo>
                <a:lnTo>
                  <a:pt x="3439538" y="686624"/>
                </a:lnTo>
                <a:lnTo>
                  <a:pt x="3461428" y="686624"/>
                </a:lnTo>
                <a:lnTo>
                  <a:pt x="3461428" y="706393"/>
                </a:lnTo>
                <a:lnTo>
                  <a:pt x="3518701" y="706393"/>
                </a:lnTo>
                <a:lnTo>
                  <a:pt x="3518701" y="730420"/>
                </a:lnTo>
                <a:lnTo>
                  <a:pt x="3561847" y="730420"/>
                </a:lnTo>
                <a:lnTo>
                  <a:pt x="3561847" y="753049"/>
                </a:lnTo>
                <a:lnTo>
                  <a:pt x="4268909" y="753049"/>
                </a:lnTo>
                <a:lnTo>
                  <a:pt x="4268909" y="811655"/>
                </a:lnTo>
                <a:lnTo>
                  <a:pt x="4288000" y="811655"/>
                </a:lnTo>
                <a:lnTo>
                  <a:pt x="4288000" y="832822"/>
                </a:lnTo>
                <a:lnTo>
                  <a:pt x="4405345" y="832822"/>
                </a:lnTo>
                <a:lnTo>
                  <a:pt x="4405345" y="872359"/>
                </a:lnTo>
                <a:lnTo>
                  <a:pt x="4519190" y="872359"/>
                </a:lnTo>
                <a:lnTo>
                  <a:pt x="4519190" y="909100"/>
                </a:lnTo>
                <a:lnTo>
                  <a:pt x="4637299" y="909100"/>
                </a:lnTo>
                <a:lnTo>
                  <a:pt x="4637299" y="956392"/>
                </a:lnTo>
                <a:lnTo>
                  <a:pt x="5046670" y="956392"/>
                </a:lnTo>
                <a:lnTo>
                  <a:pt x="5046670" y="1009341"/>
                </a:lnTo>
                <a:lnTo>
                  <a:pt x="5110307" y="1009341"/>
                </a:lnTo>
                <a:lnTo>
                  <a:pt x="5110307" y="1034068"/>
                </a:lnTo>
                <a:lnTo>
                  <a:pt x="5123034" y="1034068"/>
                </a:lnTo>
                <a:lnTo>
                  <a:pt x="5123034" y="1067248"/>
                </a:lnTo>
                <a:lnTo>
                  <a:pt x="5143525" y="1067248"/>
                </a:lnTo>
                <a:lnTo>
                  <a:pt x="5143525" y="1113142"/>
                </a:lnTo>
                <a:lnTo>
                  <a:pt x="5150588" y="1113142"/>
                </a:lnTo>
                <a:lnTo>
                  <a:pt x="5150588" y="1123058"/>
                </a:lnTo>
                <a:lnTo>
                  <a:pt x="5159052" y="1123058"/>
                </a:lnTo>
                <a:lnTo>
                  <a:pt x="5159052" y="1183826"/>
                </a:lnTo>
                <a:lnTo>
                  <a:pt x="5175343" y="1183826"/>
                </a:lnTo>
                <a:lnTo>
                  <a:pt x="5175343" y="1327227"/>
                </a:lnTo>
                <a:lnTo>
                  <a:pt x="5181007" y="1327227"/>
                </a:lnTo>
                <a:lnTo>
                  <a:pt x="5181007" y="1379477"/>
                </a:lnTo>
                <a:lnTo>
                  <a:pt x="5213525" y="1379477"/>
                </a:lnTo>
                <a:lnTo>
                  <a:pt x="5213525" y="1518620"/>
                </a:lnTo>
                <a:lnTo>
                  <a:pt x="5225743" y="1518620"/>
                </a:lnTo>
                <a:lnTo>
                  <a:pt x="5225743" y="1617526"/>
                </a:lnTo>
                <a:lnTo>
                  <a:pt x="5993450" y="1617526"/>
                </a:lnTo>
                <a:lnTo>
                  <a:pt x="5993450" y="2563239"/>
                </a:lnTo>
              </a:path>
            </a:pathLst>
          </a:custGeom>
          <a:noFill/>
          <a:ln w="15875" cap="flat">
            <a:solidFill>
              <a:srgbClr val="231F20"/>
            </a:solidFill>
            <a:custDash>
              <a:ds d="600000" sp="45000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99" name="Graphic 9">
            <a:extLst>
              <a:ext uri="{FF2B5EF4-FFF2-40B4-BE49-F238E27FC236}">
                <a16:creationId xmlns:a16="http://schemas.microsoft.com/office/drawing/2014/main" id="{40C64698-3C3E-1D1C-A856-0B8A083E6008}"/>
              </a:ext>
            </a:extLst>
          </p:cNvPr>
          <p:cNvGrpSpPr/>
          <p:nvPr/>
        </p:nvGrpSpPr>
        <p:grpSpPr>
          <a:xfrm>
            <a:off x="1325245" y="1729970"/>
            <a:ext cx="5985584" cy="1711601"/>
            <a:chOff x="1314094" y="1350829"/>
            <a:chExt cx="5985584" cy="1711601"/>
          </a:xfrm>
          <a:noFill/>
        </p:grpSpPr>
        <p:sp>
          <p:nvSpPr>
            <p:cNvPr id="200" name="Freeform: Shape 199">
              <a:extLst>
                <a:ext uri="{FF2B5EF4-FFF2-40B4-BE49-F238E27FC236}">
                  <a16:creationId xmlns:a16="http://schemas.microsoft.com/office/drawing/2014/main" id="{363BB90B-1069-CCC2-1922-15F92BA7C0A1}"/>
                </a:ext>
              </a:extLst>
            </p:cNvPr>
            <p:cNvSpPr/>
            <p:nvPr/>
          </p:nvSpPr>
          <p:spPr>
            <a:xfrm>
              <a:off x="7286990" y="296829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Freeform: Shape 200">
              <a:extLst>
                <a:ext uri="{FF2B5EF4-FFF2-40B4-BE49-F238E27FC236}">
                  <a16:creationId xmlns:a16="http://schemas.microsoft.com/office/drawing/2014/main" id="{F32DF9D9-1285-0FDF-505C-BE92E0DD5BDA}"/>
                </a:ext>
              </a:extLst>
            </p:cNvPr>
            <p:cNvSpPr/>
            <p:nvPr/>
          </p:nvSpPr>
          <p:spPr>
            <a:xfrm>
              <a:off x="7176008" y="296829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Freeform: Shape 201">
              <a:extLst>
                <a:ext uri="{FF2B5EF4-FFF2-40B4-BE49-F238E27FC236}">
                  <a16:creationId xmlns:a16="http://schemas.microsoft.com/office/drawing/2014/main" id="{89BE17B6-2510-760C-3BAB-9F0B410C456D}"/>
                </a:ext>
              </a:extLst>
            </p:cNvPr>
            <p:cNvSpPr/>
            <p:nvPr/>
          </p:nvSpPr>
          <p:spPr>
            <a:xfrm>
              <a:off x="6956081" y="296829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Freeform: Shape 202">
              <a:extLst>
                <a:ext uri="{FF2B5EF4-FFF2-40B4-BE49-F238E27FC236}">
                  <a16:creationId xmlns:a16="http://schemas.microsoft.com/office/drawing/2014/main" id="{A64B5D8E-BB90-7F43-16B3-520C37E12F49}"/>
                </a:ext>
              </a:extLst>
            </p:cNvPr>
            <p:cNvSpPr/>
            <p:nvPr/>
          </p:nvSpPr>
          <p:spPr>
            <a:xfrm>
              <a:off x="6739718" y="296829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Freeform: Shape 203">
              <a:extLst>
                <a:ext uri="{FF2B5EF4-FFF2-40B4-BE49-F238E27FC236}">
                  <a16:creationId xmlns:a16="http://schemas.microsoft.com/office/drawing/2014/main" id="{E5DF75DA-390F-33CE-30F3-45B6178999E5}"/>
                </a:ext>
              </a:extLst>
            </p:cNvPr>
            <p:cNvSpPr/>
            <p:nvPr/>
          </p:nvSpPr>
          <p:spPr>
            <a:xfrm>
              <a:off x="6707900" y="296829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Freeform: Shape 204">
              <a:extLst>
                <a:ext uri="{FF2B5EF4-FFF2-40B4-BE49-F238E27FC236}">
                  <a16:creationId xmlns:a16="http://schemas.microsoft.com/office/drawing/2014/main" id="{9BAC3943-49BC-C4C2-4454-147958596910}"/>
                </a:ext>
              </a:extLst>
            </p:cNvPr>
            <p:cNvSpPr/>
            <p:nvPr/>
          </p:nvSpPr>
          <p:spPr>
            <a:xfrm>
              <a:off x="6549509" y="296829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6" name="Freeform: Shape 205">
              <a:extLst>
                <a:ext uri="{FF2B5EF4-FFF2-40B4-BE49-F238E27FC236}">
                  <a16:creationId xmlns:a16="http://schemas.microsoft.com/office/drawing/2014/main" id="{1D3BE9DB-9E97-903D-1819-8AEBBA9CFE7A}"/>
                </a:ext>
              </a:extLst>
            </p:cNvPr>
            <p:cNvSpPr/>
            <p:nvPr/>
          </p:nvSpPr>
          <p:spPr>
            <a:xfrm>
              <a:off x="6535382" y="296829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7" name="Freeform: Shape 206">
              <a:extLst>
                <a:ext uri="{FF2B5EF4-FFF2-40B4-BE49-F238E27FC236}">
                  <a16:creationId xmlns:a16="http://schemas.microsoft.com/office/drawing/2014/main" id="{A86D13DB-BEEB-6369-58FD-802FE7D617AF}"/>
                </a:ext>
              </a:extLst>
            </p:cNvPr>
            <p:cNvSpPr/>
            <p:nvPr/>
          </p:nvSpPr>
          <p:spPr>
            <a:xfrm>
              <a:off x="6491282" y="2728653"/>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8" name="Freeform: Shape 207">
              <a:extLst>
                <a:ext uri="{FF2B5EF4-FFF2-40B4-BE49-F238E27FC236}">
                  <a16:creationId xmlns:a16="http://schemas.microsoft.com/office/drawing/2014/main" id="{14EAF8E8-9A69-5C7B-6683-8F31353C6BF1}"/>
                </a:ext>
              </a:extLst>
            </p:cNvPr>
            <p:cNvSpPr/>
            <p:nvPr/>
          </p:nvSpPr>
          <p:spPr>
            <a:xfrm>
              <a:off x="6491282" y="267824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9" name="Freeform: Shape 208">
              <a:extLst>
                <a:ext uri="{FF2B5EF4-FFF2-40B4-BE49-F238E27FC236}">
                  <a16:creationId xmlns:a16="http://schemas.microsoft.com/office/drawing/2014/main" id="{A5250451-6CCA-B951-9A28-03F69F997C82}"/>
                </a:ext>
              </a:extLst>
            </p:cNvPr>
            <p:cNvSpPr/>
            <p:nvPr/>
          </p:nvSpPr>
          <p:spPr>
            <a:xfrm>
              <a:off x="6478555" y="2513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0" name="Freeform: Shape 209">
              <a:extLst>
                <a:ext uri="{FF2B5EF4-FFF2-40B4-BE49-F238E27FC236}">
                  <a16:creationId xmlns:a16="http://schemas.microsoft.com/office/drawing/2014/main" id="{130804E9-3E09-624B-7F92-31FFD046D3CA}"/>
                </a:ext>
              </a:extLst>
            </p:cNvPr>
            <p:cNvSpPr/>
            <p:nvPr/>
          </p:nvSpPr>
          <p:spPr>
            <a:xfrm>
              <a:off x="6459719" y="243104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1" name="Freeform: Shape 210">
              <a:extLst>
                <a:ext uri="{FF2B5EF4-FFF2-40B4-BE49-F238E27FC236}">
                  <a16:creationId xmlns:a16="http://schemas.microsoft.com/office/drawing/2014/main" id="{8802A482-7C73-CCB7-72FE-6FEF9BFB6DD0}"/>
                </a:ext>
              </a:extLst>
            </p:cNvPr>
            <p:cNvSpPr/>
            <p:nvPr/>
          </p:nvSpPr>
          <p:spPr>
            <a:xfrm>
              <a:off x="6453164" y="243104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2" name="Freeform: Shape 211">
              <a:extLst>
                <a:ext uri="{FF2B5EF4-FFF2-40B4-BE49-F238E27FC236}">
                  <a16:creationId xmlns:a16="http://schemas.microsoft.com/office/drawing/2014/main" id="{1A4F48B7-FF3A-6BFF-B213-08E5D1CE3925}"/>
                </a:ext>
              </a:extLst>
            </p:cNvPr>
            <p:cNvSpPr/>
            <p:nvPr/>
          </p:nvSpPr>
          <p:spPr>
            <a:xfrm>
              <a:off x="6446609" y="243104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3" name="Freeform: Shape 212">
              <a:extLst>
                <a:ext uri="{FF2B5EF4-FFF2-40B4-BE49-F238E27FC236}">
                  <a16:creationId xmlns:a16="http://schemas.microsoft.com/office/drawing/2014/main" id="{6971DBD7-8C75-B6D6-AA91-B8D36DE776D0}"/>
                </a:ext>
              </a:extLst>
            </p:cNvPr>
            <p:cNvSpPr/>
            <p:nvPr/>
          </p:nvSpPr>
          <p:spPr>
            <a:xfrm>
              <a:off x="6427773" y="235947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4" name="Freeform: Shape 213">
              <a:extLst>
                <a:ext uri="{FF2B5EF4-FFF2-40B4-BE49-F238E27FC236}">
                  <a16:creationId xmlns:a16="http://schemas.microsoft.com/office/drawing/2014/main" id="{144632EF-E18B-2FD7-2320-8978F4F955C5}"/>
                </a:ext>
              </a:extLst>
            </p:cNvPr>
            <p:cNvSpPr/>
            <p:nvPr/>
          </p:nvSpPr>
          <p:spPr>
            <a:xfrm>
              <a:off x="6421473" y="235947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5" name="Freeform: Shape 214">
              <a:extLst>
                <a:ext uri="{FF2B5EF4-FFF2-40B4-BE49-F238E27FC236}">
                  <a16:creationId xmlns:a16="http://schemas.microsoft.com/office/drawing/2014/main" id="{BF3808AA-68FB-2DC1-523B-865B6EBF63C4}"/>
                </a:ext>
              </a:extLst>
            </p:cNvPr>
            <p:cNvSpPr/>
            <p:nvPr/>
          </p:nvSpPr>
          <p:spPr>
            <a:xfrm>
              <a:off x="6376737" y="235947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6" name="Freeform: Shape 215">
              <a:extLst>
                <a:ext uri="{FF2B5EF4-FFF2-40B4-BE49-F238E27FC236}">
                  <a16:creationId xmlns:a16="http://schemas.microsoft.com/office/drawing/2014/main" id="{4BE0C3CB-206F-07B0-485E-712B2372450D}"/>
                </a:ext>
              </a:extLst>
            </p:cNvPr>
            <p:cNvSpPr/>
            <p:nvPr/>
          </p:nvSpPr>
          <p:spPr>
            <a:xfrm>
              <a:off x="6371519" y="235947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7" name="Freeform: Shape 216">
              <a:extLst>
                <a:ext uri="{FF2B5EF4-FFF2-40B4-BE49-F238E27FC236}">
                  <a16:creationId xmlns:a16="http://schemas.microsoft.com/office/drawing/2014/main" id="{A6A262DA-36EB-7395-C027-6AD700C0A355}"/>
                </a:ext>
              </a:extLst>
            </p:cNvPr>
            <p:cNvSpPr/>
            <p:nvPr/>
          </p:nvSpPr>
          <p:spPr>
            <a:xfrm>
              <a:off x="6344665" y="2304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8" name="Freeform: Shape 217">
              <a:extLst>
                <a:ext uri="{FF2B5EF4-FFF2-40B4-BE49-F238E27FC236}">
                  <a16:creationId xmlns:a16="http://schemas.microsoft.com/office/drawing/2014/main" id="{C43085A3-85FA-8863-0744-8C819C9B89FB}"/>
                </a:ext>
              </a:extLst>
            </p:cNvPr>
            <p:cNvSpPr/>
            <p:nvPr/>
          </p:nvSpPr>
          <p:spPr>
            <a:xfrm>
              <a:off x="6339001" y="2304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9" name="Freeform: Shape 218">
              <a:extLst>
                <a:ext uri="{FF2B5EF4-FFF2-40B4-BE49-F238E27FC236}">
                  <a16:creationId xmlns:a16="http://schemas.microsoft.com/office/drawing/2014/main" id="{59D963CF-89BA-4D9E-3C05-B63E715E5749}"/>
                </a:ext>
              </a:extLst>
            </p:cNvPr>
            <p:cNvSpPr/>
            <p:nvPr/>
          </p:nvSpPr>
          <p:spPr>
            <a:xfrm>
              <a:off x="6333337" y="2304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0" name="Freeform: Shape 219">
              <a:extLst>
                <a:ext uri="{FF2B5EF4-FFF2-40B4-BE49-F238E27FC236}">
                  <a16:creationId xmlns:a16="http://schemas.microsoft.com/office/drawing/2014/main" id="{FB3B605B-B131-3B96-7153-1C6A2F2FB7B9}"/>
                </a:ext>
              </a:extLst>
            </p:cNvPr>
            <p:cNvSpPr/>
            <p:nvPr/>
          </p:nvSpPr>
          <p:spPr>
            <a:xfrm>
              <a:off x="6327673" y="2304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1" name="Freeform: Shape 220">
              <a:extLst>
                <a:ext uri="{FF2B5EF4-FFF2-40B4-BE49-F238E27FC236}">
                  <a16:creationId xmlns:a16="http://schemas.microsoft.com/office/drawing/2014/main" id="{8E0A45FD-126C-6645-03AE-000EB4CE9639}"/>
                </a:ext>
              </a:extLst>
            </p:cNvPr>
            <p:cNvSpPr/>
            <p:nvPr/>
          </p:nvSpPr>
          <p:spPr>
            <a:xfrm>
              <a:off x="6322073" y="2304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2" name="Freeform: Shape 221">
              <a:extLst>
                <a:ext uri="{FF2B5EF4-FFF2-40B4-BE49-F238E27FC236}">
                  <a16:creationId xmlns:a16="http://schemas.microsoft.com/office/drawing/2014/main" id="{7391FB22-10E4-4C3F-C081-BAA44B9BB439}"/>
                </a:ext>
              </a:extLst>
            </p:cNvPr>
            <p:cNvSpPr/>
            <p:nvPr/>
          </p:nvSpPr>
          <p:spPr>
            <a:xfrm>
              <a:off x="6262192" y="2304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3" name="Freeform: Shape 222">
              <a:extLst>
                <a:ext uri="{FF2B5EF4-FFF2-40B4-BE49-F238E27FC236}">
                  <a16:creationId xmlns:a16="http://schemas.microsoft.com/office/drawing/2014/main" id="{B035D90A-68D1-522D-A204-0B15843614D7}"/>
                </a:ext>
              </a:extLst>
            </p:cNvPr>
            <p:cNvSpPr/>
            <p:nvPr/>
          </p:nvSpPr>
          <p:spPr>
            <a:xfrm>
              <a:off x="6256974" y="2304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4" name="Freeform: Shape 223">
              <a:extLst>
                <a:ext uri="{FF2B5EF4-FFF2-40B4-BE49-F238E27FC236}">
                  <a16:creationId xmlns:a16="http://schemas.microsoft.com/office/drawing/2014/main" id="{79D8A41E-299A-4BE1-DD1C-CEF69B58EF17}"/>
                </a:ext>
              </a:extLst>
            </p:cNvPr>
            <p:cNvSpPr/>
            <p:nvPr/>
          </p:nvSpPr>
          <p:spPr>
            <a:xfrm>
              <a:off x="6001029" y="2304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5" name="Freeform: Shape 224">
              <a:extLst>
                <a:ext uri="{FF2B5EF4-FFF2-40B4-BE49-F238E27FC236}">
                  <a16:creationId xmlns:a16="http://schemas.microsoft.com/office/drawing/2014/main" id="{4FEE8680-E4BE-C05E-9519-7099889ED5EE}"/>
                </a:ext>
              </a:extLst>
            </p:cNvPr>
            <p:cNvSpPr/>
            <p:nvPr/>
          </p:nvSpPr>
          <p:spPr>
            <a:xfrm>
              <a:off x="5995365" y="2304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6" name="Freeform: Shape 225">
              <a:extLst>
                <a:ext uri="{FF2B5EF4-FFF2-40B4-BE49-F238E27FC236}">
                  <a16:creationId xmlns:a16="http://schemas.microsoft.com/office/drawing/2014/main" id="{311C6602-7B16-7D36-6751-A5C231B4BCFA}"/>
                </a:ext>
              </a:extLst>
            </p:cNvPr>
            <p:cNvSpPr/>
            <p:nvPr/>
          </p:nvSpPr>
          <p:spPr>
            <a:xfrm>
              <a:off x="5886929" y="226011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7" name="Freeform: Shape 226">
              <a:extLst>
                <a:ext uri="{FF2B5EF4-FFF2-40B4-BE49-F238E27FC236}">
                  <a16:creationId xmlns:a16="http://schemas.microsoft.com/office/drawing/2014/main" id="{14D65D24-ABDB-AD65-5776-AABC83087E46}"/>
                </a:ext>
              </a:extLst>
            </p:cNvPr>
            <p:cNvSpPr/>
            <p:nvPr/>
          </p:nvSpPr>
          <p:spPr>
            <a:xfrm>
              <a:off x="5855366" y="226011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8" name="Freeform: Shape 227">
              <a:extLst>
                <a:ext uri="{FF2B5EF4-FFF2-40B4-BE49-F238E27FC236}">
                  <a16:creationId xmlns:a16="http://schemas.microsoft.com/office/drawing/2014/main" id="{88698CCC-CE3D-0EE7-AD31-D95CAC387BC3}"/>
                </a:ext>
              </a:extLst>
            </p:cNvPr>
            <p:cNvSpPr/>
            <p:nvPr/>
          </p:nvSpPr>
          <p:spPr>
            <a:xfrm>
              <a:off x="5766275" y="221823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9" name="Freeform: Shape 228">
              <a:extLst>
                <a:ext uri="{FF2B5EF4-FFF2-40B4-BE49-F238E27FC236}">
                  <a16:creationId xmlns:a16="http://schemas.microsoft.com/office/drawing/2014/main" id="{345A2BAC-6F34-6C52-0357-8BB1971B7DC9}"/>
                </a:ext>
              </a:extLst>
            </p:cNvPr>
            <p:cNvSpPr/>
            <p:nvPr/>
          </p:nvSpPr>
          <p:spPr>
            <a:xfrm>
              <a:off x="5760166" y="221823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0" name="Freeform: Shape 229">
              <a:extLst>
                <a:ext uri="{FF2B5EF4-FFF2-40B4-BE49-F238E27FC236}">
                  <a16:creationId xmlns:a16="http://schemas.microsoft.com/office/drawing/2014/main" id="{9729B37F-6CCB-2319-093F-3DE60D9A21C4}"/>
                </a:ext>
              </a:extLst>
            </p:cNvPr>
            <p:cNvSpPr/>
            <p:nvPr/>
          </p:nvSpPr>
          <p:spPr>
            <a:xfrm>
              <a:off x="5754057" y="221823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1" name="Freeform: Shape 230">
              <a:extLst>
                <a:ext uri="{FF2B5EF4-FFF2-40B4-BE49-F238E27FC236}">
                  <a16:creationId xmlns:a16="http://schemas.microsoft.com/office/drawing/2014/main" id="{910610E1-8772-3E3A-3652-67ED3F73FB94}"/>
                </a:ext>
              </a:extLst>
            </p:cNvPr>
            <p:cNvSpPr/>
            <p:nvPr/>
          </p:nvSpPr>
          <p:spPr>
            <a:xfrm>
              <a:off x="5747884" y="221823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2" name="Freeform: Shape 231">
              <a:extLst>
                <a:ext uri="{FF2B5EF4-FFF2-40B4-BE49-F238E27FC236}">
                  <a16:creationId xmlns:a16="http://schemas.microsoft.com/office/drawing/2014/main" id="{AB6F03BA-263B-F12F-9061-6D6CC857FDF6}"/>
                </a:ext>
              </a:extLst>
            </p:cNvPr>
            <p:cNvSpPr/>
            <p:nvPr/>
          </p:nvSpPr>
          <p:spPr>
            <a:xfrm>
              <a:off x="5715366" y="2182888"/>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3" name="Freeform: Shape 232">
              <a:extLst>
                <a:ext uri="{FF2B5EF4-FFF2-40B4-BE49-F238E27FC236}">
                  <a16:creationId xmlns:a16="http://schemas.microsoft.com/office/drawing/2014/main" id="{2539EADD-026E-2DFD-19DA-30975CBC3819}"/>
                </a:ext>
              </a:extLst>
            </p:cNvPr>
            <p:cNvSpPr/>
            <p:nvPr/>
          </p:nvSpPr>
          <p:spPr>
            <a:xfrm>
              <a:off x="5676739" y="2182888"/>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4" name="Freeform: Shape 233">
              <a:extLst>
                <a:ext uri="{FF2B5EF4-FFF2-40B4-BE49-F238E27FC236}">
                  <a16:creationId xmlns:a16="http://schemas.microsoft.com/office/drawing/2014/main" id="{E218325E-06EF-AD0A-4688-02E17153A517}"/>
                </a:ext>
              </a:extLst>
            </p:cNvPr>
            <p:cNvSpPr/>
            <p:nvPr/>
          </p:nvSpPr>
          <p:spPr>
            <a:xfrm>
              <a:off x="5644221" y="2182888"/>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5" name="Freeform: Shape 234">
              <a:extLst>
                <a:ext uri="{FF2B5EF4-FFF2-40B4-BE49-F238E27FC236}">
                  <a16:creationId xmlns:a16="http://schemas.microsoft.com/office/drawing/2014/main" id="{63ED9E5C-25D8-7B7A-2B56-E328B734E72C}"/>
                </a:ext>
              </a:extLst>
            </p:cNvPr>
            <p:cNvSpPr/>
            <p:nvPr/>
          </p:nvSpPr>
          <p:spPr>
            <a:xfrm>
              <a:off x="5638048" y="2182888"/>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6" name="Freeform: Shape 235">
              <a:extLst>
                <a:ext uri="{FF2B5EF4-FFF2-40B4-BE49-F238E27FC236}">
                  <a16:creationId xmlns:a16="http://schemas.microsoft.com/office/drawing/2014/main" id="{506F630C-A919-F630-F22F-FFA1289620C6}"/>
                </a:ext>
              </a:extLst>
            </p:cNvPr>
            <p:cNvSpPr/>
            <p:nvPr/>
          </p:nvSpPr>
          <p:spPr>
            <a:xfrm>
              <a:off x="5631939" y="2182888"/>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7" name="Freeform: Shape 236">
              <a:extLst>
                <a:ext uri="{FF2B5EF4-FFF2-40B4-BE49-F238E27FC236}">
                  <a16:creationId xmlns:a16="http://schemas.microsoft.com/office/drawing/2014/main" id="{15C2494A-04F5-C151-8382-F6B204FF274D}"/>
                </a:ext>
              </a:extLst>
            </p:cNvPr>
            <p:cNvSpPr/>
            <p:nvPr/>
          </p:nvSpPr>
          <p:spPr>
            <a:xfrm>
              <a:off x="5625830" y="2182888"/>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8" name="Freeform: Shape 237">
              <a:extLst>
                <a:ext uri="{FF2B5EF4-FFF2-40B4-BE49-F238E27FC236}">
                  <a16:creationId xmlns:a16="http://schemas.microsoft.com/office/drawing/2014/main" id="{2C18B654-C4B6-1C32-C621-DFB8547F94AF}"/>
                </a:ext>
              </a:extLst>
            </p:cNvPr>
            <p:cNvSpPr/>
            <p:nvPr/>
          </p:nvSpPr>
          <p:spPr>
            <a:xfrm>
              <a:off x="5619657" y="2182888"/>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9" name="Freeform: Shape 238">
              <a:extLst>
                <a:ext uri="{FF2B5EF4-FFF2-40B4-BE49-F238E27FC236}">
                  <a16:creationId xmlns:a16="http://schemas.microsoft.com/office/drawing/2014/main" id="{49AF668A-7BF8-D03B-CD8F-C1D496C28BED}"/>
                </a:ext>
              </a:extLst>
            </p:cNvPr>
            <p:cNvSpPr/>
            <p:nvPr/>
          </p:nvSpPr>
          <p:spPr>
            <a:xfrm>
              <a:off x="5613548" y="2182888"/>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0" name="Freeform: Shape 239">
              <a:extLst>
                <a:ext uri="{FF2B5EF4-FFF2-40B4-BE49-F238E27FC236}">
                  <a16:creationId xmlns:a16="http://schemas.microsoft.com/office/drawing/2014/main" id="{4995D700-F867-BEDC-8C43-662B23EE1ADB}"/>
                </a:ext>
              </a:extLst>
            </p:cNvPr>
            <p:cNvSpPr/>
            <p:nvPr/>
          </p:nvSpPr>
          <p:spPr>
            <a:xfrm>
              <a:off x="5607439" y="2182888"/>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1" name="Freeform: Shape 240">
              <a:extLst>
                <a:ext uri="{FF2B5EF4-FFF2-40B4-BE49-F238E27FC236}">
                  <a16:creationId xmlns:a16="http://schemas.microsoft.com/office/drawing/2014/main" id="{3CB73675-D26B-9806-4FBF-A450242BBFE8}"/>
                </a:ext>
              </a:extLst>
            </p:cNvPr>
            <p:cNvSpPr/>
            <p:nvPr/>
          </p:nvSpPr>
          <p:spPr>
            <a:xfrm>
              <a:off x="5601330" y="2182888"/>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2" name="Freeform: Shape 241">
              <a:extLst>
                <a:ext uri="{FF2B5EF4-FFF2-40B4-BE49-F238E27FC236}">
                  <a16:creationId xmlns:a16="http://schemas.microsoft.com/office/drawing/2014/main" id="{3B5CDE48-3039-C5CA-CA95-67A98E666F21}"/>
                </a:ext>
              </a:extLst>
            </p:cNvPr>
            <p:cNvSpPr/>
            <p:nvPr/>
          </p:nvSpPr>
          <p:spPr>
            <a:xfrm>
              <a:off x="5595157" y="2182888"/>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3" name="Freeform: Shape 242">
              <a:extLst>
                <a:ext uri="{FF2B5EF4-FFF2-40B4-BE49-F238E27FC236}">
                  <a16:creationId xmlns:a16="http://schemas.microsoft.com/office/drawing/2014/main" id="{98934848-C17D-A834-B825-F9955B8CF652}"/>
                </a:ext>
              </a:extLst>
            </p:cNvPr>
            <p:cNvSpPr/>
            <p:nvPr/>
          </p:nvSpPr>
          <p:spPr>
            <a:xfrm>
              <a:off x="5580584" y="212409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4" name="Freeform: Shape 243">
              <a:extLst>
                <a:ext uri="{FF2B5EF4-FFF2-40B4-BE49-F238E27FC236}">
                  <a16:creationId xmlns:a16="http://schemas.microsoft.com/office/drawing/2014/main" id="{4E7C91D5-65EE-B932-B492-0323513D0882}"/>
                </a:ext>
              </a:extLst>
            </p:cNvPr>
            <p:cNvSpPr/>
            <p:nvPr/>
          </p:nvSpPr>
          <p:spPr>
            <a:xfrm>
              <a:off x="5568303" y="210050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 name="Freeform: Shape 244">
              <a:extLst>
                <a:ext uri="{FF2B5EF4-FFF2-40B4-BE49-F238E27FC236}">
                  <a16:creationId xmlns:a16="http://schemas.microsoft.com/office/drawing/2014/main" id="{F8A89C34-6504-DDFA-4156-2F5CCF6FD6C5}"/>
                </a:ext>
              </a:extLst>
            </p:cNvPr>
            <p:cNvSpPr/>
            <p:nvPr/>
          </p:nvSpPr>
          <p:spPr>
            <a:xfrm>
              <a:off x="5550421" y="210050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6" name="Freeform: Shape 245">
              <a:extLst>
                <a:ext uri="{FF2B5EF4-FFF2-40B4-BE49-F238E27FC236}">
                  <a16:creationId xmlns:a16="http://schemas.microsoft.com/office/drawing/2014/main" id="{96711341-F4CF-BF26-81CC-21CA1806AA36}"/>
                </a:ext>
              </a:extLst>
            </p:cNvPr>
            <p:cNvSpPr/>
            <p:nvPr/>
          </p:nvSpPr>
          <p:spPr>
            <a:xfrm>
              <a:off x="5543802" y="210050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7" name="Freeform: Shape 246">
              <a:extLst>
                <a:ext uri="{FF2B5EF4-FFF2-40B4-BE49-F238E27FC236}">
                  <a16:creationId xmlns:a16="http://schemas.microsoft.com/office/drawing/2014/main" id="{18A26771-4D04-A4DA-46B8-F7EB800ED9F1}"/>
                </a:ext>
              </a:extLst>
            </p:cNvPr>
            <p:cNvSpPr/>
            <p:nvPr/>
          </p:nvSpPr>
          <p:spPr>
            <a:xfrm>
              <a:off x="5530566" y="210050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8" name="Freeform: Shape 247">
              <a:extLst>
                <a:ext uri="{FF2B5EF4-FFF2-40B4-BE49-F238E27FC236}">
                  <a16:creationId xmlns:a16="http://schemas.microsoft.com/office/drawing/2014/main" id="{1B3810C5-9D14-FB5A-528D-AEF511D1911B}"/>
                </a:ext>
              </a:extLst>
            </p:cNvPr>
            <p:cNvSpPr/>
            <p:nvPr/>
          </p:nvSpPr>
          <p:spPr>
            <a:xfrm>
              <a:off x="5485830" y="210050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9" name="Freeform: Shape 248">
              <a:extLst>
                <a:ext uri="{FF2B5EF4-FFF2-40B4-BE49-F238E27FC236}">
                  <a16:creationId xmlns:a16="http://schemas.microsoft.com/office/drawing/2014/main" id="{95CC6BF6-0394-B8ED-3DF5-990576F559A4}"/>
                </a:ext>
              </a:extLst>
            </p:cNvPr>
            <p:cNvSpPr/>
            <p:nvPr/>
          </p:nvSpPr>
          <p:spPr>
            <a:xfrm>
              <a:off x="5480612" y="210050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0" name="Freeform: Shape 249">
              <a:extLst>
                <a:ext uri="{FF2B5EF4-FFF2-40B4-BE49-F238E27FC236}">
                  <a16:creationId xmlns:a16="http://schemas.microsoft.com/office/drawing/2014/main" id="{1874E10E-0EE5-B84B-7B75-DB59A9456A3A}"/>
                </a:ext>
              </a:extLst>
            </p:cNvPr>
            <p:cNvSpPr/>
            <p:nvPr/>
          </p:nvSpPr>
          <p:spPr>
            <a:xfrm>
              <a:off x="5326040" y="210050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1" name="Freeform: Shape 250">
              <a:extLst>
                <a:ext uri="{FF2B5EF4-FFF2-40B4-BE49-F238E27FC236}">
                  <a16:creationId xmlns:a16="http://schemas.microsoft.com/office/drawing/2014/main" id="{919147EB-B6AF-92C0-7902-B528656F3378}"/>
                </a:ext>
              </a:extLst>
            </p:cNvPr>
            <p:cNvSpPr/>
            <p:nvPr/>
          </p:nvSpPr>
          <p:spPr>
            <a:xfrm>
              <a:off x="5319867" y="210050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2" name="Freeform: Shape 251">
              <a:extLst>
                <a:ext uri="{FF2B5EF4-FFF2-40B4-BE49-F238E27FC236}">
                  <a16:creationId xmlns:a16="http://schemas.microsoft.com/office/drawing/2014/main" id="{0DB11F6A-6482-4EF8-E2DC-4EDC7893827F}"/>
                </a:ext>
              </a:extLst>
            </p:cNvPr>
            <p:cNvSpPr/>
            <p:nvPr/>
          </p:nvSpPr>
          <p:spPr>
            <a:xfrm>
              <a:off x="5313694" y="210050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3" name="Freeform: Shape 252">
              <a:extLst>
                <a:ext uri="{FF2B5EF4-FFF2-40B4-BE49-F238E27FC236}">
                  <a16:creationId xmlns:a16="http://schemas.microsoft.com/office/drawing/2014/main" id="{7FDEA0B0-4123-DC52-01DE-39B2D927828F}"/>
                </a:ext>
              </a:extLst>
            </p:cNvPr>
            <p:cNvSpPr/>
            <p:nvPr/>
          </p:nvSpPr>
          <p:spPr>
            <a:xfrm>
              <a:off x="5289703" y="210050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4" name="Freeform: Shape 253">
              <a:extLst>
                <a:ext uri="{FF2B5EF4-FFF2-40B4-BE49-F238E27FC236}">
                  <a16:creationId xmlns:a16="http://schemas.microsoft.com/office/drawing/2014/main" id="{52143DD4-2224-21ED-A126-968B326EF556}"/>
                </a:ext>
              </a:extLst>
            </p:cNvPr>
            <p:cNvSpPr/>
            <p:nvPr/>
          </p:nvSpPr>
          <p:spPr>
            <a:xfrm>
              <a:off x="3093108" y="1515715"/>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5" name="Freeform: Shape 254">
              <a:extLst>
                <a:ext uri="{FF2B5EF4-FFF2-40B4-BE49-F238E27FC236}">
                  <a16:creationId xmlns:a16="http://schemas.microsoft.com/office/drawing/2014/main" id="{0E51D939-3AD7-A9A7-06BA-1524E4956786}"/>
                </a:ext>
              </a:extLst>
            </p:cNvPr>
            <p:cNvSpPr/>
            <p:nvPr/>
          </p:nvSpPr>
          <p:spPr>
            <a:xfrm>
              <a:off x="3087890" y="1515715"/>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6" name="Freeform: Shape 255">
              <a:extLst>
                <a:ext uri="{FF2B5EF4-FFF2-40B4-BE49-F238E27FC236}">
                  <a16:creationId xmlns:a16="http://schemas.microsoft.com/office/drawing/2014/main" id="{77C558E0-47E5-A7AE-62B2-48AFC90D501C}"/>
                </a:ext>
              </a:extLst>
            </p:cNvPr>
            <p:cNvSpPr/>
            <p:nvPr/>
          </p:nvSpPr>
          <p:spPr>
            <a:xfrm>
              <a:off x="3029472" y="1515715"/>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7" name="Freeform: Shape 256">
              <a:extLst>
                <a:ext uri="{FF2B5EF4-FFF2-40B4-BE49-F238E27FC236}">
                  <a16:creationId xmlns:a16="http://schemas.microsoft.com/office/drawing/2014/main" id="{00C4C0CF-802B-8B71-1251-ACBC343C315B}"/>
                </a:ext>
              </a:extLst>
            </p:cNvPr>
            <p:cNvSpPr/>
            <p:nvPr/>
          </p:nvSpPr>
          <p:spPr>
            <a:xfrm>
              <a:off x="2596746" y="145170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8" name="Freeform: Shape 257">
              <a:extLst>
                <a:ext uri="{FF2B5EF4-FFF2-40B4-BE49-F238E27FC236}">
                  <a16:creationId xmlns:a16="http://schemas.microsoft.com/office/drawing/2014/main" id="{1ED85EA4-A9E0-C3E3-6DB0-C99E1ADEAE95}"/>
                </a:ext>
              </a:extLst>
            </p:cNvPr>
            <p:cNvSpPr/>
            <p:nvPr/>
          </p:nvSpPr>
          <p:spPr>
            <a:xfrm>
              <a:off x="2590637" y="145170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9" name="Freeform: Shape 258">
              <a:extLst>
                <a:ext uri="{FF2B5EF4-FFF2-40B4-BE49-F238E27FC236}">
                  <a16:creationId xmlns:a16="http://schemas.microsoft.com/office/drawing/2014/main" id="{7A9B9674-40AE-76EE-38FA-828118526837}"/>
                </a:ext>
              </a:extLst>
            </p:cNvPr>
            <p:cNvSpPr/>
            <p:nvPr/>
          </p:nvSpPr>
          <p:spPr>
            <a:xfrm>
              <a:off x="2450128" y="1427233"/>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0" name="Freeform: Shape 259">
              <a:extLst>
                <a:ext uri="{FF2B5EF4-FFF2-40B4-BE49-F238E27FC236}">
                  <a16:creationId xmlns:a16="http://schemas.microsoft.com/office/drawing/2014/main" id="{4962E8CF-1F8A-6D0F-BDFD-228B41966BB7}"/>
                </a:ext>
              </a:extLst>
            </p:cNvPr>
            <p:cNvSpPr/>
            <p:nvPr/>
          </p:nvSpPr>
          <p:spPr>
            <a:xfrm>
              <a:off x="2173438" y="1427233"/>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1" name="Freeform: Shape 260">
              <a:extLst>
                <a:ext uri="{FF2B5EF4-FFF2-40B4-BE49-F238E27FC236}">
                  <a16:creationId xmlns:a16="http://schemas.microsoft.com/office/drawing/2014/main" id="{FE62B6C4-078C-DADF-DE0F-CB5F5584A02D}"/>
                </a:ext>
              </a:extLst>
            </p:cNvPr>
            <p:cNvSpPr/>
            <p:nvPr/>
          </p:nvSpPr>
          <p:spPr>
            <a:xfrm>
              <a:off x="1934484" y="1407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2" name="Freeform: Shape 261">
              <a:extLst>
                <a:ext uri="{FF2B5EF4-FFF2-40B4-BE49-F238E27FC236}">
                  <a16:creationId xmlns:a16="http://schemas.microsoft.com/office/drawing/2014/main" id="{05709950-F361-B5EF-4BFC-72F058796470}"/>
                </a:ext>
              </a:extLst>
            </p:cNvPr>
            <p:cNvSpPr/>
            <p:nvPr/>
          </p:nvSpPr>
          <p:spPr>
            <a:xfrm>
              <a:off x="1921756" y="1407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3" name="Freeform: Shape 262">
              <a:extLst>
                <a:ext uri="{FF2B5EF4-FFF2-40B4-BE49-F238E27FC236}">
                  <a16:creationId xmlns:a16="http://schemas.microsoft.com/office/drawing/2014/main" id="{B210BD76-B444-DAD2-2F8F-F4B04B8E34C2}"/>
                </a:ext>
              </a:extLst>
            </p:cNvPr>
            <p:cNvSpPr/>
            <p:nvPr/>
          </p:nvSpPr>
          <p:spPr>
            <a:xfrm>
              <a:off x="1877402" y="1407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4" name="Freeform: Shape 263">
              <a:extLst>
                <a:ext uri="{FF2B5EF4-FFF2-40B4-BE49-F238E27FC236}">
                  <a16:creationId xmlns:a16="http://schemas.microsoft.com/office/drawing/2014/main" id="{3BB3C12F-748F-9B00-2CA3-82613C0BC5F2}"/>
                </a:ext>
              </a:extLst>
            </p:cNvPr>
            <p:cNvSpPr/>
            <p:nvPr/>
          </p:nvSpPr>
          <p:spPr>
            <a:xfrm>
              <a:off x="1833111" y="1407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5" name="Freeform: Shape 264">
              <a:extLst>
                <a:ext uri="{FF2B5EF4-FFF2-40B4-BE49-F238E27FC236}">
                  <a16:creationId xmlns:a16="http://schemas.microsoft.com/office/drawing/2014/main" id="{3E51E9AA-054E-FE94-4CB1-AAD11780BAAC}"/>
                </a:ext>
              </a:extLst>
            </p:cNvPr>
            <p:cNvSpPr/>
            <p:nvPr/>
          </p:nvSpPr>
          <p:spPr>
            <a:xfrm>
              <a:off x="1314094" y="135082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6" name="Freeform: Shape 265">
              <a:extLst>
                <a:ext uri="{FF2B5EF4-FFF2-40B4-BE49-F238E27FC236}">
                  <a16:creationId xmlns:a16="http://schemas.microsoft.com/office/drawing/2014/main" id="{115CFCFF-4D23-DE99-99C9-43253302082F}"/>
                </a:ext>
              </a:extLst>
            </p:cNvPr>
            <p:cNvSpPr/>
            <p:nvPr/>
          </p:nvSpPr>
          <p:spPr>
            <a:xfrm>
              <a:off x="6415173" y="235947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7" name="Freeform: Shape 266">
              <a:extLst>
                <a:ext uri="{FF2B5EF4-FFF2-40B4-BE49-F238E27FC236}">
                  <a16:creationId xmlns:a16="http://schemas.microsoft.com/office/drawing/2014/main" id="{7ED18A81-C376-1280-6E2E-E7E2809A11DA}"/>
                </a:ext>
              </a:extLst>
            </p:cNvPr>
            <p:cNvSpPr/>
            <p:nvPr/>
          </p:nvSpPr>
          <p:spPr>
            <a:xfrm>
              <a:off x="6408873" y="235947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8" name="Freeform: Shape 267">
              <a:extLst>
                <a:ext uri="{FF2B5EF4-FFF2-40B4-BE49-F238E27FC236}">
                  <a16:creationId xmlns:a16="http://schemas.microsoft.com/office/drawing/2014/main" id="{42AB4ADA-5B24-1C6C-5130-64EB454F3040}"/>
                </a:ext>
              </a:extLst>
            </p:cNvPr>
            <p:cNvSpPr/>
            <p:nvPr/>
          </p:nvSpPr>
          <p:spPr>
            <a:xfrm>
              <a:off x="6472891" y="2513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9" name="Freeform: Shape 268">
              <a:extLst>
                <a:ext uri="{FF2B5EF4-FFF2-40B4-BE49-F238E27FC236}">
                  <a16:creationId xmlns:a16="http://schemas.microsoft.com/office/drawing/2014/main" id="{FEE13A65-5AE8-78C9-DFCB-B280971A6B16}"/>
                </a:ext>
              </a:extLst>
            </p:cNvPr>
            <p:cNvSpPr/>
            <p:nvPr/>
          </p:nvSpPr>
          <p:spPr>
            <a:xfrm>
              <a:off x="6466337" y="2513424"/>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 name="TextBox 1">
            <a:extLst>
              <a:ext uri="{FF2B5EF4-FFF2-40B4-BE49-F238E27FC236}">
                <a16:creationId xmlns:a16="http://schemas.microsoft.com/office/drawing/2014/main" id="{03E4E6E4-88B1-824C-FCF2-C231EC41EA7D}"/>
              </a:ext>
            </a:extLst>
          </p:cNvPr>
          <p:cNvSpPr txBox="1"/>
          <p:nvPr/>
        </p:nvSpPr>
        <p:spPr>
          <a:xfrm>
            <a:off x="7597554" y="3898657"/>
            <a:ext cx="3004770"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a:ln>
                  <a:noFill/>
                </a:ln>
                <a:solidFill>
                  <a:prstClr val="black"/>
                </a:solidFill>
                <a:effectLst/>
                <a:uLnTx/>
                <a:uFillTx/>
                <a:latin typeface="Calibri"/>
                <a:ea typeface="+mn-ea"/>
                <a:cs typeface="+mn-cs"/>
              </a:rPr>
              <a:t>The PFS results presented are IRC assessed </a:t>
            </a:r>
          </a:p>
        </p:txBody>
      </p:sp>
      <p:sp>
        <p:nvSpPr>
          <p:cNvPr id="272" name="Title 12">
            <a:extLst>
              <a:ext uri="{FF2B5EF4-FFF2-40B4-BE49-F238E27FC236}">
                <a16:creationId xmlns:a16="http://schemas.microsoft.com/office/drawing/2014/main" id="{4A20319E-9E82-3503-90EE-A45478F30B53}"/>
              </a:ext>
            </a:extLst>
          </p:cNvPr>
          <p:cNvSpPr>
            <a:spLocks noGrp="1"/>
          </p:cNvSpPr>
          <p:nvPr>
            <p:ph type="title"/>
          </p:nvPr>
        </p:nvSpPr>
        <p:spPr/>
        <p:txBody>
          <a:bodyPr/>
          <a:lstStyle/>
          <a:p>
            <a:r>
              <a:rPr lang="en-GB" dirty="0">
                <a:solidFill>
                  <a:srgbClr val="FF0000"/>
                </a:solidFill>
              </a:rPr>
              <a:t>BRUIN CLL-313: </a:t>
            </a:r>
            <a:r>
              <a:rPr lang="en-GB" dirty="0"/>
              <a:t>Primary Endpoint, PFS</a:t>
            </a:r>
          </a:p>
        </p:txBody>
      </p:sp>
      <p:sp>
        <p:nvSpPr>
          <p:cNvPr id="3" name="pole tekstowe 8">
            <a:extLst>
              <a:ext uri="{FF2B5EF4-FFF2-40B4-BE49-F238E27FC236}">
                <a16:creationId xmlns:a16="http://schemas.microsoft.com/office/drawing/2014/main" id="{F678863D-C146-1CDF-D755-7AD286C5E323}"/>
              </a:ext>
            </a:extLst>
          </p:cNvPr>
          <p:cNvSpPr txBox="1"/>
          <p:nvPr/>
        </p:nvSpPr>
        <p:spPr>
          <a:xfrm>
            <a:off x="585447" y="6333531"/>
            <a:ext cx="23542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Jurczak et al., JCO 2025</a:t>
            </a:r>
          </a:p>
        </p:txBody>
      </p:sp>
      <p:sp>
        <p:nvSpPr>
          <p:cNvPr id="5" name="TextBox 4">
            <a:extLst>
              <a:ext uri="{FF2B5EF4-FFF2-40B4-BE49-F238E27FC236}">
                <a16:creationId xmlns:a16="http://schemas.microsoft.com/office/drawing/2014/main" id="{266C96E4-691A-000B-7237-83D8DC563EC1}"/>
              </a:ext>
            </a:extLst>
          </p:cNvPr>
          <p:cNvSpPr txBox="1"/>
          <p:nvPr/>
        </p:nvSpPr>
        <p:spPr>
          <a:xfrm>
            <a:off x="3720622"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198785866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extBox 67">
            <a:extLst>
              <a:ext uri="{FF2B5EF4-FFF2-40B4-BE49-F238E27FC236}">
                <a16:creationId xmlns:a16="http://schemas.microsoft.com/office/drawing/2014/main" id="{DE0FDB88-2B9F-747A-55AD-D1F74CCFD923}"/>
              </a:ext>
            </a:extLst>
          </p:cNvPr>
          <p:cNvSpPr txBox="1"/>
          <p:nvPr/>
        </p:nvSpPr>
        <p:spPr>
          <a:xfrm>
            <a:off x="6461699"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36</a:t>
            </a:r>
          </a:p>
        </p:txBody>
      </p:sp>
      <p:sp>
        <p:nvSpPr>
          <p:cNvPr id="69" name="TextBox 68">
            <a:extLst>
              <a:ext uri="{FF2B5EF4-FFF2-40B4-BE49-F238E27FC236}">
                <a16:creationId xmlns:a16="http://schemas.microsoft.com/office/drawing/2014/main" id="{56CC8195-57A0-A8B3-D2EC-9DAE7174D04D}"/>
              </a:ext>
            </a:extLst>
          </p:cNvPr>
          <p:cNvSpPr txBox="1"/>
          <p:nvPr/>
        </p:nvSpPr>
        <p:spPr>
          <a:xfrm>
            <a:off x="6755762"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38</a:t>
            </a:r>
          </a:p>
        </p:txBody>
      </p:sp>
      <p:sp>
        <p:nvSpPr>
          <p:cNvPr id="79" name="TextBox 78">
            <a:extLst>
              <a:ext uri="{FF2B5EF4-FFF2-40B4-BE49-F238E27FC236}">
                <a16:creationId xmlns:a16="http://schemas.microsoft.com/office/drawing/2014/main" id="{E9CDA93C-FCAD-7C10-1746-75F94D5960F3}"/>
              </a:ext>
            </a:extLst>
          </p:cNvPr>
          <p:cNvSpPr txBox="1"/>
          <p:nvPr/>
        </p:nvSpPr>
        <p:spPr>
          <a:xfrm>
            <a:off x="7343888"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42</a:t>
            </a:r>
          </a:p>
        </p:txBody>
      </p:sp>
      <p:sp>
        <p:nvSpPr>
          <p:cNvPr id="81" name="TextBox 80">
            <a:extLst>
              <a:ext uri="{FF2B5EF4-FFF2-40B4-BE49-F238E27FC236}">
                <a16:creationId xmlns:a16="http://schemas.microsoft.com/office/drawing/2014/main" id="{5A8A1F23-B37F-719F-0B69-FFABE2CF288B}"/>
              </a:ext>
            </a:extLst>
          </p:cNvPr>
          <p:cNvSpPr txBox="1"/>
          <p:nvPr/>
        </p:nvSpPr>
        <p:spPr>
          <a:xfrm>
            <a:off x="7049825"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40</a:t>
            </a:r>
          </a:p>
        </p:txBody>
      </p:sp>
      <p:sp>
        <p:nvSpPr>
          <p:cNvPr id="38" name="TextBox 37">
            <a:extLst>
              <a:ext uri="{FF2B5EF4-FFF2-40B4-BE49-F238E27FC236}">
                <a16:creationId xmlns:a16="http://schemas.microsoft.com/office/drawing/2014/main" id="{304DC75C-336D-F15E-7298-F5243EB14FDF}"/>
              </a:ext>
            </a:extLst>
          </p:cNvPr>
          <p:cNvSpPr txBox="1"/>
          <p:nvPr/>
        </p:nvSpPr>
        <p:spPr>
          <a:xfrm>
            <a:off x="1211202" y="4321532"/>
            <a:ext cx="2840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0</a:t>
            </a:r>
          </a:p>
        </p:txBody>
      </p:sp>
      <p:sp>
        <p:nvSpPr>
          <p:cNvPr id="42" name="TextBox 41">
            <a:extLst>
              <a:ext uri="{FF2B5EF4-FFF2-40B4-BE49-F238E27FC236}">
                <a16:creationId xmlns:a16="http://schemas.microsoft.com/office/drawing/2014/main" id="{5A1CE9D2-549F-B83E-D022-1017596BADEF}"/>
              </a:ext>
            </a:extLst>
          </p:cNvPr>
          <p:cNvSpPr txBox="1"/>
          <p:nvPr/>
        </p:nvSpPr>
        <p:spPr>
          <a:xfrm>
            <a:off x="1799391" y="4321532"/>
            <a:ext cx="2840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4</a:t>
            </a:r>
          </a:p>
        </p:txBody>
      </p:sp>
      <p:sp>
        <p:nvSpPr>
          <p:cNvPr id="43" name="TextBox 42">
            <a:extLst>
              <a:ext uri="{FF2B5EF4-FFF2-40B4-BE49-F238E27FC236}">
                <a16:creationId xmlns:a16="http://schemas.microsoft.com/office/drawing/2014/main" id="{8934263D-3EF7-121E-B74F-566C2787D6A4}"/>
              </a:ext>
            </a:extLst>
          </p:cNvPr>
          <p:cNvSpPr txBox="1"/>
          <p:nvPr/>
        </p:nvSpPr>
        <p:spPr>
          <a:xfrm>
            <a:off x="1505265" y="4321532"/>
            <a:ext cx="2840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2</a:t>
            </a:r>
          </a:p>
        </p:txBody>
      </p:sp>
      <p:sp>
        <p:nvSpPr>
          <p:cNvPr id="45" name="TextBox 44">
            <a:extLst>
              <a:ext uri="{FF2B5EF4-FFF2-40B4-BE49-F238E27FC236}">
                <a16:creationId xmlns:a16="http://schemas.microsoft.com/office/drawing/2014/main" id="{73C1DCCD-2F7D-3174-B2AF-2B5C0DD1A57C}"/>
              </a:ext>
            </a:extLst>
          </p:cNvPr>
          <p:cNvSpPr txBox="1"/>
          <p:nvPr/>
        </p:nvSpPr>
        <p:spPr>
          <a:xfrm>
            <a:off x="2387517" y="4321532"/>
            <a:ext cx="2840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8</a:t>
            </a:r>
          </a:p>
        </p:txBody>
      </p:sp>
      <p:sp>
        <p:nvSpPr>
          <p:cNvPr id="46" name="TextBox 45">
            <a:extLst>
              <a:ext uri="{FF2B5EF4-FFF2-40B4-BE49-F238E27FC236}">
                <a16:creationId xmlns:a16="http://schemas.microsoft.com/office/drawing/2014/main" id="{C77C9DA9-B2FA-AE89-20D6-A9D1766D96ED}"/>
              </a:ext>
            </a:extLst>
          </p:cNvPr>
          <p:cNvSpPr txBox="1"/>
          <p:nvPr/>
        </p:nvSpPr>
        <p:spPr>
          <a:xfrm>
            <a:off x="2093454" y="4321532"/>
            <a:ext cx="2840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6</a:t>
            </a:r>
          </a:p>
        </p:txBody>
      </p:sp>
      <p:sp>
        <p:nvSpPr>
          <p:cNvPr id="48" name="TextBox 47">
            <a:extLst>
              <a:ext uri="{FF2B5EF4-FFF2-40B4-BE49-F238E27FC236}">
                <a16:creationId xmlns:a16="http://schemas.microsoft.com/office/drawing/2014/main" id="{1589C1F0-A26D-D215-45AB-27C7D231EB9B}"/>
              </a:ext>
            </a:extLst>
          </p:cNvPr>
          <p:cNvSpPr txBox="1"/>
          <p:nvPr/>
        </p:nvSpPr>
        <p:spPr>
          <a:xfrm>
            <a:off x="2932816"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12</a:t>
            </a:r>
          </a:p>
        </p:txBody>
      </p:sp>
      <p:sp>
        <p:nvSpPr>
          <p:cNvPr id="49" name="TextBox 48">
            <a:extLst>
              <a:ext uri="{FF2B5EF4-FFF2-40B4-BE49-F238E27FC236}">
                <a16:creationId xmlns:a16="http://schemas.microsoft.com/office/drawing/2014/main" id="{45FB3605-920D-269A-D751-83EA0A764797}"/>
              </a:ext>
            </a:extLst>
          </p:cNvPr>
          <p:cNvSpPr txBox="1"/>
          <p:nvPr/>
        </p:nvSpPr>
        <p:spPr>
          <a:xfrm>
            <a:off x="2638689"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10</a:t>
            </a:r>
          </a:p>
        </p:txBody>
      </p:sp>
      <p:sp>
        <p:nvSpPr>
          <p:cNvPr id="51" name="TextBox 50">
            <a:extLst>
              <a:ext uri="{FF2B5EF4-FFF2-40B4-BE49-F238E27FC236}">
                <a16:creationId xmlns:a16="http://schemas.microsoft.com/office/drawing/2014/main" id="{9FBE81BA-4D1D-E9D4-BDF4-0E92D0B2E93D}"/>
              </a:ext>
            </a:extLst>
          </p:cNvPr>
          <p:cNvSpPr txBox="1"/>
          <p:nvPr/>
        </p:nvSpPr>
        <p:spPr>
          <a:xfrm>
            <a:off x="3520942"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16</a:t>
            </a:r>
          </a:p>
        </p:txBody>
      </p:sp>
      <p:sp>
        <p:nvSpPr>
          <p:cNvPr id="52" name="TextBox 51">
            <a:extLst>
              <a:ext uri="{FF2B5EF4-FFF2-40B4-BE49-F238E27FC236}">
                <a16:creationId xmlns:a16="http://schemas.microsoft.com/office/drawing/2014/main" id="{4CBD2262-9951-D60E-F454-32C43E8C24A3}"/>
              </a:ext>
            </a:extLst>
          </p:cNvPr>
          <p:cNvSpPr txBox="1"/>
          <p:nvPr/>
        </p:nvSpPr>
        <p:spPr>
          <a:xfrm>
            <a:off x="3226879"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14</a:t>
            </a:r>
          </a:p>
        </p:txBody>
      </p:sp>
      <p:sp>
        <p:nvSpPr>
          <p:cNvPr id="55" name="TextBox 54">
            <a:extLst>
              <a:ext uri="{FF2B5EF4-FFF2-40B4-BE49-F238E27FC236}">
                <a16:creationId xmlns:a16="http://schemas.microsoft.com/office/drawing/2014/main" id="{1659044F-C25D-FF49-7557-4A0F22FDFECC}"/>
              </a:ext>
            </a:extLst>
          </p:cNvPr>
          <p:cNvSpPr txBox="1"/>
          <p:nvPr/>
        </p:nvSpPr>
        <p:spPr>
          <a:xfrm>
            <a:off x="4109068"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20</a:t>
            </a:r>
          </a:p>
        </p:txBody>
      </p:sp>
      <p:sp>
        <p:nvSpPr>
          <p:cNvPr id="56" name="TextBox 55">
            <a:extLst>
              <a:ext uri="{FF2B5EF4-FFF2-40B4-BE49-F238E27FC236}">
                <a16:creationId xmlns:a16="http://schemas.microsoft.com/office/drawing/2014/main" id="{FC783AE2-E868-6AB2-15B7-2026A7D9B538}"/>
              </a:ext>
            </a:extLst>
          </p:cNvPr>
          <p:cNvSpPr txBox="1"/>
          <p:nvPr/>
        </p:nvSpPr>
        <p:spPr>
          <a:xfrm>
            <a:off x="4403131"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22</a:t>
            </a:r>
          </a:p>
        </p:txBody>
      </p:sp>
      <p:sp>
        <p:nvSpPr>
          <p:cNvPr id="57" name="TextBox 56">
            <a:extLst>
              <a:ext uri="{FF2B5EF4-FFF2-40B4-BE49-F238E27FC236}">
                <a16:creationId xmlns:a16="http://schemas.microsoft.com/office/drawing/2014/main" id="{C6CC44F0-4A1E-CEC0-B26F-63C3E1C8819B}"/>
              </a:ext>
            </a:extLst>
          </p:cNvPr>
          <p:cNvSpPr txBox="1"/>
          <p:nvPr/>
        </p:nvSpPr>
        <p:spPr>
          <a:xfrm>
            <a:off x="3815005"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18</a:t>
            </a:r>
          </a:p>
        </p:txBody>
      </p:sp>
      <p:sp>
        <p:nvSpPr>
          <p:cNvPr id="36" name="TextBox 35">
            <a:extLst>
              <a:ext uri="{FF2B5EF4-FFF2-40B4-BE49-F238E27FC236}">
                <a16:creationId xmlns:a16="http://schemas.microsoft.com/office/drawing/2014/main" id="{F2F6932A-3A80-98EF-A7D5-EC4240BFA688}"/>
              </a:ext>
            </a:extLst>
          </p:cNvPr>
          <p:cNvSpPr txBox="1"/>
          <p:nvPr/>
        </p:nvSpPr>
        <p:spPr>
          <a:xfrm>
            <a:off x="869946" y="1598046"/>
            <a:ext cx="48282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100</a:t>
            </a:r>
          </a:p>
        </p:txBody>
      </p:sp>
      <p:sp>
        <p:nvSpPr>
          <p:cNvPr id="23" name="TextBox 22">
            <a:extLst>
              <a:ext uri="{FF2B5EF4-FFF2-40B4-BE49-F238E27FC236}">
                <a16:creationId xmlns:a16="http://schemas.microsoft.com/office/drawing/2014/main" id="{81AAA295-5E59-8DF5-CE8A-119E05B39BD4}"/>
              </a:ext>
            </a:extLst>
          </p:cNvPr>
          <p:cNvSpPr txBox="1"/>
          <p:nvPr/>
        </p:nvSpPr>
        <p:spPr>
          <a:xfrm>
            <a:off x="933738" y="3126900"/>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40</a:t>
            </a:r>
          </a:p>
        </p:txBody>
      </p:sp>
      <p:sp>
        <p:nvSpPr>
          <p:cNvPr id="26" name="TextBox 25">
            <a:extLst>
              <a:ext uri="{FF2B5EF4-FFF2-40B4-BE49-F238E27FC236}">
                <a16:creationId xmlns:a16="http://schemas.microsoft.com/office/drawing/2014/main" id="{090A20AE-DE0B-CBF8-E5B1-A97CF8C8105B}"/>
              </a:ext>
            </a:extLst>
          </p:cNvPr>
          <p:cNvSpPr txBox="1"/>
          <p:nvPr/>
        </p:nvSpPr>
        <p:spPr>
          <a:xfrm>
            <a:off x="933738" y="2872070"/>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50</a:t>
            </a:r>
          </a:p>
        </p:txBody>
      </p:sp>
      <p:sp>
        <p:nvSpPr>
          <p:cNvPr id="28" name="TextBox 27">
            <a:extLst>
              <a:ext uri="{FF2B5EF4-FFF2-40B4-BE49-F238E27FC236}">
                <a16:creationId xmlns:a16="http://schemas.microsoft.com/office/drawing/2014/main" id="{36F9A278-C872-BFE5-7E8F-36F8E661E358}"/>
              </a:ext>
            </a:extLst>
          </p:cNvPr>
          <p:cNvSpPr txBox="1"/>
          <p:nvPr/>
        </p:nvSpPr>
        <p:spPr>
          <a:xfrm>
            <a:off x="933738" y="2617303"/>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60</a:t>
            </a:r>
          </a:p>
        </p:txBody>
      </p:sp>
      <p:sp>
        <p:nvSpPr>
          <p:cNvPr id="30" name="TextBox 29">
            <a:extLst>
              <a:ext uri="{FF2B5EF4-FFF2-40B4-BE49-F238E27FC236}">
                <a16:creationId xmlns:a16="http://schemas.microsoft.com/office/drawing/2014/main" id="{D6E94B49-8043-AB30-5A64-4602E0EBDEBD}"/>
              </a:ext>
            </a:extLst>
          </p:cNvPr>
          <p:cNvSpPr txBox="1"/>
          <p:nvPr/>
        </p:nvSpPr>
        <p:spPr>
          <a:xfrm>
            <a:off x="933738" y="2362473"/>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70</a:t>
            </a:r>
          </a:p>
        </p:txBody>
      </p:sp>
      <p:sp>
        <p:nvSpPr>
          <p:cNvPr id="32" name="TextBox 31">
            <a:extLst>
              <a:ext uri="{FF2B5EF4-FFF2-40B4-BE49-F238E27FC236}">
                <a16:creationId xmlns:a16="http://schemas.microsoft.com/office/drawing/2014/main" id="{29766745-AE8F-5C08-88A2-FF0E24B9AAE3}"/>
              </a:ext>
            </a:extLst>
          </p:cNvPr>
          <p:cNvSpPr txBox="1"/>
          <p:nvPr/>
        </p:nvSpPr>
        <p:spPr>
          <a:xfrm>
            <a:off x="933738" y="2107643"/>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80</a:t>
            </a:r>
          </a:p>
        </p:txBody>
      </p:sp>
      <p:sp>
        <p:nvSpPr>
          <p:cNvPr id="34" name="TextBox 33">
            <a:extLst>
              <a:ext uri="{FF2B5EF4-FFF2-40B4-BE49-F238E27FC236}">
                <a16:creationId xmlns:a16="http://schemas.microsoft.com/office/drawing/2014/main" id="{700AF12B-32B4-77FA-38B6-18E5C8A459CE}"/>
              </a:ext>
            </a:extLst>
          </p:cNvPr>
          <p:cNvSpPr txBox="1"/>
          <p:nvPr/>
        </p:nvSpPr>
        <p:spPr>
          <a:xfrm>
            <a:off x="933738" y="1852813"/>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90</a:t>
            </a:r>
          </a:p>
        </p:txBody>
      </p:sp>
      <p:sp>
        <p:nvSpPr>
          <p:cNvPr id="15" name="TextBox 14">
            <a:extLst>
              <a:ext uri="{FF2B5EF4-FFF2-40B4-BE49-F238E27FC236}">
                <a16:creationId xmlns:a16="http://schemas.microsoft.com/office/drawing/2014/main" id="{4D60B5F2-CC4D-B83A-9EF9-A8A3C8D312F2}"/>
              </a:ext>
            </a:extLst>
          </p:cNvPr>
          <p:cNvSpPr txBox="1"/>
          <p:nvPr/>
        </p:nvSpPr>
        <p:spPr>
          <a:xfrm>
            <a:off x="1018794" y="4146157"/>
            <a:ext cx="28405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0</a:t>
            </a:r>
          </a:p>
        </p:txBody>
      </p:sp>
      <p:sp>
        <p:nvSpPr>
          <p:cNvPr id="17" name="TextBox 16">
            <a:extLst>
              <a:ext uri="{FF2B5EF4-FFF2-40B4-BE49-F238E27FC236}">
                <a16:creationId xmlns:a16="http://schemas.microsoft.com/office/drawing/2014/main" id="{E9746BFF-B419-581C-0F61-4C2B72342748}"/>
              </a:ext>
            </a:extLst>
          </p:cNvPr>
          <p:cNvSpPr txBox="1"/>
          <p:nvPr/>
        </p:nvSpPr>
        <p:spPr>
          <a:xfrm>
            <a:off x="933738" y="3891327"/>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10</a:t>
            </a:r>
          </a:p>
        </p:txBody>
      </p:sp>
      <p:sp>
        <p:nvSpPr>
          <p:cNvPr id="19" name="TextBox 18">
            <a:extLst>
              <a:ext uri="{FF2B5EF4-FFF2-40B4-BE49-F238E27FC236}">
                <a16:creationId xmlns:a16="http://schemas.microsoft.com/office/drawing/2014/main" id="{0E09F0B4-810B-1EAA-DE86-C07BA8064B0B}"/>
              </a:ext>
            </a:extLst>
          </p:cNvPr>
          <p:cNvSpPr txBox="1"/>
          <p:nvPr/>
        </p:nvSpPr>
        <p:spPr>
          <a:xfrm>
            <a:off x="933738" y="3636560"/>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20</a:t>
            </a:r>
          </a:p>
        </p:txBody>
      </p:sp>
      <p:sp>
        <p:nvSpPr>
          <p:cNvPr id="21" name="TextBox 20">
            <a:extLst>
              <a:ext uri="{FF2B5EF4-FFF2-40B4-BE49-F238E27FC236}">
                <a16:creationId xmlns:a16="http://schemas.microsoft.com/office/drawing/2014/main" id="{944C878C-5213-AE76-66F4-6CA5741B955B}"/>
              </a:ext>
            </a:extLst>
          </p:cNvPr>
          <p:cNvSpPr txBox="1"/>
          <p:nvPr/>
        </p:nvSpPr>
        <p:spPr>
          <a:xfrm>
            <a:off x="933738" y="3381730"/>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30</a:t>
            </a:r>
          </a:p>
        </p:txBody>
      </p:sp>
      <p:sp>
        <p:nvSpPr>
          <p:cNvPr id="8" name="Title 1">
            <a:extLst>
              <a:ext uri="{FF2B5EF4-FFF2-40B4-BE49-F238E27FC236}">
                <a16:creationId xmlns:a16="http://schemas.microsoft.com/office/drawing/2014/main" id="{F6936F75-DA3C-59DF-E00A-779A4FE47E1E}"/>
              </a:ext>
            </a:extLst>
          </p:cNvPr>
          <p:cNvSpPr txBox="1">
            <a:spLocks/>
          </p:cNvSpPr>
          <p:nvPr/>
        </p:nvSpPr>
        <p:spPr bwMode="auto">
          <a:xfrm>
            <a:off x="145142" y="239444"/>
            <a:ext cx="3959025" cy="5770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0" marR="0" lvl="0" indent="0" algn="l" defTabSz="514325" rtl="0" eaLnBrk="1" fontAlgn="base" latinLnBrk="0" hangingPunct="1">
              <a:lnSpc>
                <a:spcPct val="100000"/>
              </a:lnSpc>
              <a:spcBef>
                <a:spcPts val="338"/>
              </a:spcBef>
              <a:spcAft>
                <a:spcPct val="0"/>
              </a:spcAft>
              <a:buClrTx/>
              <a:buSzTx/>
              <a:buFontTx/>
              <a:buNone/>
              <a:tabLst/>
              <a:defRPr/>
            </a:pPr>
            <a:endParaRPr kumimoji="0" lang="en-US" sz="2800" b="1" i="0" u="none" strike="noStrike" kern="1200" cap="none" spc="0" normalizeH="0" baseline="0" noProof="0" dirty="0">
              <a:ln>
                <a:noFill/>
              </a:ln>
              <a:solidFill>
                <a:prstClr val="black"/>
              </a:solidFill>
              <a:effectLst/>
              <a:uLnTx/>
              <a:uFillTx/>
              <a:latin typeface="Calibri"/>
              <a:cs typeface="Times New Roman" panose="02020603050405020304" pitchFamily="18" charset="0"/>
            </a:endParaRPr>
          </a:p>
        </p:txBody>
      </p:sp>
      <p:sp>
        <p:nvSpPr>
          <p:cNvPr id="25" name="TextBox 24">
            <a:extLst>
              <a:ext uri="{FF2B5EF4-FFF2-40B4-BE49-F238E27FC236}">
                <a16:creationId xmlns:a16="http://schemas.microsoft.com/office/drawing/2014/main" id="{E959B70C-DD7E-4AB5-0786-2A3690ACDF05}"/>
              </a:ext>
            </a:extLst>
          </p:cNvPr>
          <p:cNvSpPr txBox="1"/>
          <p:nvPr/>
        </p:nvSpPr>
        <p:spPr>
          <a:xfrm>
            <a:off x="8313238" y="4274190"/>
            <a:ext cx="3297886" cy="66172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600" b="1" i="0" u="none" strike="noStrike" kern="1200" cap="none" spc="0" normalizeH="0" baseline="0" noProof="0" dirty="0">
                <a:ln>
                  <a:noFill/>
                </a:ln>
                <a:solidFill>
                  <a:prstClr val="black">
                    <a:lumMod val="95000"/>
                    <a:lumOff val="5000"/>
                  </a:prstClr>
                </a:solidFill>
                <a:effectLst/>
                <a:uLnTx/>
                <a:uFillTx/>
                <a:latin typeface="Arial"/>
                <a:ea typeface="Calibri"/>
                <a:cs typeface="Calibri"/>
              </a:rPr>
              <a:t>Effective crossover </a:t>
            </a:r>
            <a:r>
              <a:rPr kumimoji="0" lang="en-GB" sz="1600" b="1" i="0" u="none" strike="noStrike" kern="1200" cap="none" spc="0" normalizeH="0" baseline="0" noProof="0" dirty="0" err="1">
                <a:ln>
                  <a:noFill/>
                </a:ln>
                <a:solidFill>
                  <a:prstClr val="black">
                    <a:lumMod val="95000"/>
                    <a:lumOff val="5000"/>
                  </a:prstClr>
                </a:solidFill>
                <a:effectLst/>
                <a:uLnTx/>
                <a:uFillTx/>
                <a:latin typeface="Arial"/>
                <a:ea typeface="Calibri"/>
                <a:cs typeface="Calibri"/>
              </a:rPr>
              <a:t>rate</a:t>
            </a:r>
            <a:r>
              <a:rPr kumimoji="0" lang="en-GB" sz="1600" b="1" i="0" u="none" strike="noStrike" kern="1200" cap="none" spc="0" normalizeH="0" baseline="30000" noProof="0" dirty="0" err="1">
                <a:ln>
                  <a:noFill/>
                </a:ln>
                <a:solidFill>
                  <a:prstClr val="black">
                    <a:lumMod val="95000"/>
                    <a:lumOff val="5000"/>
                  </a:prstClr>
                </a:solidFill>
                <a:effectLst/>
                <a:uLnTx/>
                <a:uFillTx/>
                <a:latin typeface="Arial"/>
                <a:ea typeface="Calibri"/>
                <a:cs typeface="Calibri"/>
              </a:rPr>
              <a:t>b</a:t>
            </a:r>
            <a:r>
              <a:rPr kumimoji="0" lang="en-GB" sz="1600" b="1" i="0" u="none" strike="noStrike" kern="1200" cap="none" spc="0" normalizeH="0" baseline="0" noProof="0" dirty="0">
                <a:ln>
                  <a:noFill/>
                </a:ln>
                <a:solidFill>
                  <a:prstClr val="black">
                    <a:lumMod val="95000"/>
                    <a:lumOff val="5000"/>
                  </a:prstClr>
                </a:solidFill>
                <a:effectLst/>
                <a:uLnTx/>
                <a:uFillTx/>
                <a:latin typeface="Arial"/>
                <a:ea typeface="Calibri"/>
                <a:cs typeface="Calibri"/>
              </a:rPr>
              <a:t>: </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600" b="1" i="0" u="none" strike="noStrike" kern="1200" cap="none" spc="0" normalizeH="0" baseline="0" noProof="0" dirty="0">
                <a:ln>
                  <a:noFill/>
                </a:ln>
                <a:solidFill>
                  <a:prstClr val="black">
                    <a:lumMod val="95000"/>
                    <a:lumOff val="5000"/>
                  </a:prstClr>
                </a:solidFill>
                <a:effectLst/>
                <a:uLnTx/>
                <a:uFillTx/>
                <a:latin typeface="Arial"/>
                <a:ea typeface="Calibri"/>
                <a:cs typeface="Calibri"/>
              </a:rPr>
              <a:t>52.9% (18/34)</a:t>
            </a:r>
          </a:p>
        </p:txBody>
      </p:sp>
      <p:graphicFrame>
        <p:nvGraphicFramePr>
          <p:cNvPr id="2" name="Table 1">
            <a:extLst>
              <a:ext uri="{FF2B5EF4-FFF2-40B4-BE49-F238E27FC236}">
                <a16:creationId xmlns:a16="http://schemas.microsoft.com/office/drawing/2014/main" id="{A8A9D7B8-16F4-A24C-A0CE-C845A131C7BE}"/>
              </a:ext>
            </a:extLst>
          </p:cNvPr>
          <p:cNvGraphicFramePr>
            <a:graphicFrameLocks noGrp="1"/>
          </p:cNvGraphicFramePr>
          <p:nvPr/>
        </p:nvGraphicFramePr>
        <p:xfrm>
          <a:off x="7663366" y="2216042"/>
          <a:ext cx="4229691" cy="1554480"/>
        </p:xfrm>
        <a:graphic>
          <a:graphicData uri="http://schemas.openxmlformats.org/drawingml/2006/table">
            <a:tbl>
              <a:tblPr firstRow="1" bandRow="1">
                <a:tableStyleId>{5940675A-B579-460E-94D1-54222C63F5DA}</a:tableStyleId>
              </a:tblPr>
              <a:tblGrid>
                <a:gridCol w="2004907">
                  <a:extLst>
                    <a:ext uri="{9D8B030D-6E8A-4147-A177-3AD203B41FA5}">
                      <a16:colId xmlns:a16="http://schemas.microsoft.com/office/drawing/2014/main" val="629715481"/>
                    </a:ext>
                  </a:extLst>
                </a:gridCol>
                <a:gridCol w="1112392">
                  <a:extLst>
                    <a:ext uri="{9D8B030D-6E8A-4147-A177-3AD203B41FA5}">
                      <a16:colId xmlns:a16="http://schemas.microsoft.com/office/drawing/2014/main" val="2887466149"/>
                    </a:ext>
                  </a:extLst>
                </a:gridCol>
                <a:gridCol w="1112392">
                  <a:extLst>
                    <a:ext uri="{9D8B030D-6E8A-4147-A177-3AD203B41FA5}">
                      <a16:colId xmlns:a16="http://schemas.microsoft.com/office/drawing/2014/main" val="651804023"/>
                    </a:ext>
                  </a:extLst>
                </a:gridCol>
              </a:tblGrid>
              <a:tr h="123234">
                <a:tc>
                  <a:txBody>
                    <a:bodyPr/>
                    <a:lstStyle/>
                    <a:p>
                      <a:r>
                        <a:rPr lang="en-US" sz="1200" b="1" dirty="0">
                          <a:latin typeface="+mn-lt"/>
                        </a:rPr>
                        <a:t>Number of events, n (%)</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dirty="0">
                          <a:latin typeface="+mn-lt"/>
                        </a:rPr>
                        <a:t>3 (2.1)</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dirty="0">
                          <a:latin typeface="+mn-lt"/>
                        </a:rPr>
                        <a:t>10 (7.1)</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75548720"/>
                  </a:ext>
                </a:extLst>
              </a:tr>
              <a:tr h="221821">
                <a:tc>
                  <a:txBody>
                    <a:bodyPr/>
                    <a:lstStyle/>
                    <a:p>
                      <a:r>
                        <a:rPr lang="en-US" sz="1200" b="1">
                          <a:latin typeface="+mn-lt"/>
                        </a:rPr>
                        <a:t>24-month OS rate, </a:t>
                      </a:r>
                      <a:br>
                        <a:rPr lang="en-US" sz="1200" b="1">
                          <a:latin typeface="+mn-lt"/>
                        </a:rPr>
                      </a:br>
                      <a:r>
                        <a:rPr lang="en-US" sz="1200" b="1">
                          <a:latin typeface="+mn-lt"/>
                        </a:rPr>
                        <a:t>(95% CI)</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b="1">
                          <a:latin typeface="+mn-lt"/>
                        </a:rPr>
                        <a:t>97.8</a:t>
                      </a:r>
                      <a:br>
                        <a:rPr lang="en-US" sz="1200" b="1">
                          <a:latin typeface="+mn-lt"/>
                        </a:rPr>
                      </a:br>
                      <a:r>
                        <a:rPr lang="en-US" sz="1200">
                          <a:latin typeface="+mn-lt"/>
                        </a:rPr>
                        <a:t>(93.3, 99.3)</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9D6D4"/>
                    </a:solidFill>
                  </a:tcPr>
                </a:tc>
                <a:tc>
                  <a:txBody>
                    <a:bodyPr/>
                    <a:lstStyle/>
                    <a:p>
                      <a:pPr algn="ctr"/>
                      <a:r>
                        <a:rPr lang="en-US" sz="1200" b="1">
                          <a:solidFill>
                            <a:schemeClr val="tx1"/>
                          </a:solidFill>
                          <a:latin typeface="+mn-lt"/>
                        </a:rPr>
                        <a:t>93.0</a:t>
                      </a:r>
                      <a:br>
                        <a:rPr lang="en-US" sz="1200" b="1">
                          <a:solidFill>
                            <a:schemeClr val="tx1"/>
                          </a:solidFill>
                          <a:latin typeface="+mn-lt"/>
                        </a:rPr>
                      </a:br>
                      <a:r>
                        <a:rPr lang="en-US" sz="1200">
                          <a:solidFill>
                            <a:schemeClr val="tx1"/>
                          </a:solidFill>
                          <a:latin typeface="+mn-lt"/>
                        </a:rPr>
                        <a:t>(87.0, 96.3)</a:t>
                      </a:r>
                      <a:endParaRPr lang="en-US" sz="1200">
                        <a:latin typeface="+mn-lt"/>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E7E7">
                        <a:alpha val="49804"/>
                      </a:srgbClr>
                    </a:solidFill>
                  </a:tcPr>
                </a:tc>
                <a:extLst>
                  <a:ext uri="{0D108BD9-81ED-4DB2-BD59-A6C34878D82A}">
                    <a16:rowId xmlns:a16="http://schemas.microsoft.com/office/drawing/2014/main" val="1462780359"/>
                  </a:ext>
                </a:extLst>
              </a:tr>
              <a:tr h="123234">
                <a:tc>
                  <a:txBody>
                    <a:bodyPr/>
                    <a:lstStyle/>
                    <a:p>
                      <a:r>
                        <a:rPr lang="en-US" sz="1200" b="1">
                          <a:latin typeface="+mn-lt"/>
                        </a:rPr>
                        <a:t>Median follow-up, months</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200">
                          <a:latin typeface="+mn-lt"/>
                        </a:rPr>
                        <a:t>32.7</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9D6D4"/>
                    </a:solidFill>
                  </a:tcPr>
                </a:tc>
                <a:tc>
                  <a:txBody>
                    <a:bodyPr/>
                    <a:lstStyle/>
                    <a:p>
                      <a:pPr algn="ctr"/>
                      <a:r>
                        <a:rPr lang="en-US" sz="1200">
                          <a:latin typeface="+mn-lt"/>
                        </a:rPr>
                        <a:t>31.7</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3F3F3"/>
                    </a:solidFill>
                  </a:tcPr>
                </a:tc>
                <a:extLst>
                  <a:ext uri="{0D108BD9-81ED-4DB2-BD59-A6C34878D82A}">
                    <a16:rowId xmlns:a16="http://schemas.microsoft.com/office/drawing/2014/main" val="346754023"/>
                  </a:ext>
                </a:extLst>
              </a:tr>
              <a:tr h="123234">
                <a:tc>
                  <a:txBody>
                    <a:bodyPr/>
                    <a:lstStyle/>
                    <a:p>
                      <a:r>
                        <a:rPr lang="en-US" sz="1200" b="1">
                          <a:latin typeface="+mn-lt"/>
                        </a:rPr>
                        <a:t>Hazard ratio (95% CI)</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US" sz="1200" b="1">
                          <a:latin typeface="+mn-lt"/>
                        </a:rPr>
                        <a:t>0.26 (0.07, 0.93)</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200">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269605929"/>
                  </a:ext>
                </a:extLst>
              </a:tr>
              <a:tr h="123234">
                <a:tc>
                  <a:txBody>
                    <a:bodyPr/>
                    <a:lstStyle/>
                    <a:p>
                      <a:pPr lvl="0">
                        <a:buNone/>
                      </a:pPr>
                      <a:r>
                        <a:rPr lang="en-US" sz="1200" b="1" i="0" u="none" strike="noStrike" noProof="0" dirty="0">
                          <a:solidFill>
                            <a:srgbClr val="000000"/>
                          </a:solidFill>
                          <a:latin typeface="+mn-lt"/>
                        </a:rPr>
                        <a:t>p-value</a:t>
                      </a:r>
                      <a:endParaRPr lang="en-US" sz="1200" b="1" i="0" u="none" strike="noStrike" baseline="30000" noProof="0" dirty="0">
                        <a:solidFill>
                          <a:srgbClr val="000000"/>
                        </a:solidFill>
                        <a:latin typeface="+mn-lt"/>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a:r>
                        <a:rPr lang="en-US" sz="1200" dirty="0">
                          <a:latin typeface="+mn-lt"/>
                        </a:rPr>
                        <a:t>0.0261</a:t>
                      </a:r>
                      <a:r>
                        <a:rPr lang="en-US" sz="1200" baseline="30000" dirty="0">
                          <a:latin typeface="+mn-lt"/>
                        </a:rPr>
                        <a:t>a</a:t>
                      </a: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1200">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28781659"/>
                  </a:ext>
                </a:extLst>
              </a:tr>
            </a:tbl>
          </a:graphicData>
        </a:graphic>
      </p:graphicFrame>
      <p:sp>
        <p:nvSpPr>
          <p:cNvPr id="4" name="Rectangle 3">
            <a:extLst>
              <a:ext uri="{FF2B5EF4-FFF2-40B4-BE49-F238E27FC236}">
                <a16:creationId xmlns:a16="http://schemas.microsoft.com/office/drawing/2014/main" id="{DE07366A-EAED-3B6B-7A46-61A2276A3571}"/>
              </a:ext>
            </a:extLst>
          </p:cNvPr>
          <p:cNvSpPr/>
          <p:nvPr/>
        </p:nvSpPr>
        <p:spPr>
          <a:xfrm>
            <a:off x="4311401" y="1449036"/>
            <a:ext cx="785648" cy="3462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Rectangle: Top Corners Rounded 21">
            <a:extLst>
              <a:ext uri="{FF2B5EF4-FFF2-40B4-BE49-F238E27FC236}">
                <a16:creationId xmlns:a16="http://schemas.microsoft.com/office/drawing/2014/main" id="{D72319BD-6D3F-A933-58D0-BC630C36CEF2}"/>
              </a:ext>
            </a:extLst>
          </p:cNvPr>
          <p:cNvSpPr/>
          <p:nvPr/>
        </p:nvSpPr>
        <p:spPr>
          <a:xfrm>
            <a:off x="9665352" y="1795286"/>
            <a:ext cx="1111984" cy="417696"/>
          </a:xfrm>
          <a:prstGeom prst="round2SameRect">
            <a:avLst>
              <a:gd name="adj1" fmla="val 28641"/>
              <a:gd name="adj2" fmla="val 0"/>
            </a:avLst>
          </a:prstGeom>
          <a:solidFill>
            <a:srgbClr val="E1251B"/>
          </a:solidFill>
          <a:ln>
            <a:noFill/>
          </a:ln>
        </p:spPr>
        <p:style>
          <a:lnRef idx="0">
            <a:scrgbClr r="0" g="0" b="0"/>
          </a:lnRef>
          <a:fillRef idx="0">
            <a:scrgbClr r="0" g="0" b="0"/>
          </a:fillRef>
          <a:effectRef idx="0">
            <a:scrgbClr r="0" g="0" b="0"/>
          </a:effectRef>
          <a:fontRef idx="minor">
            <a:schemeClr val="lt1"/>
          </a:fontRef>
        </p:style>
        <p:txBody>
          <a:bodyPr lIns="0" t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Calibri"/>
                <a:ea typeface="+mn-ea"/>
                <a:cs typeface="+mn-cs"/>
              </a:rPr>
              <a:t>Pirtobrutinib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Calibri"/>
                <a:ea typeface="+mn-ea"/>
                <a:cs typeface="+mn-cs"/>
              </a:rPr>
              <a:t>n=141</a:t>
            </a:r>
          </a:p>
        </p:txBody>
      </p:sp>
      <p:sp>
        <p:nvSpPr>
          <p:cNvPr id="7" name="Rectangle: Top Corners Rounded 22">
            <a:extLst>
              <a:ext uri="{FF2B5EF4-FFF2-40B4-BE49-F238E27FC236}">
                <a16:creationId xmlns:a16="http://schemas.microsoft.com/office/drawing/2014/main" id="{07B61D78-9DBF-06D1-FE65-C2832470FC41}"/>
              </a:ext>
            </a:extLst>
          </p:cNvPr>
          <p:cNvSpPr/>
          <p:nvPr/>
        </p:nvSpPr>
        <p:spPr>
          <a:xfrm>
            <a:off x="10777335" y="1795286"/>
            <a:ext cx="1109231" cy="417696"/>
          </a:xfrm>
          <a:prstGeom prst="round2SameRect">
            <a:avLst>
              <a:gd name="adj1" fmla="val 33211"/>
              <a:gd name="adj2" fmla="val 0"/>
            </a:avLst>
          </a:prstGeom>
          <a:solidFill>
            <a:schemeClr val="tx1"/>
          </a:solidFill>
          <a:ln>
            <a:noFill/>
          </a:ln>
        </p:spPr>
        <p:style>
          <a:lnRef idx="0">
            <a:scrgbClr r="0" g="0" b="0"/>
          </a:lnRef>
          <a:fillRef idx="0">
            <a:scrgbClr r="0" g="0" b="0"/>
          </a:fillRef>
          <a:effectRef idx="0">
            <a:scrgbClr r="0" g="0" b="0"/>
          </a:effectRef>
          <a:fontRef idx="minor">
            <a:schemeClr val="lt1"/>
          </a:fontRef>
        </p:style>
        <p:txBody>
          <a:bodyPr lIns="0" t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a:ea typeface="+mn-ea"/>
                <a:cs typeface="+mn-cs"/>
              </a:rPr>
              <a:t>BendaR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Calibri"/>
                <a:ea typeface="+mn-ea"/>
                <a:cs typeface="+mn-cs"/>
              </a:rPr>
              <a:t>n=141</a:t>
            </a:r>
          </a:p>
        </p:txBody>
      </p:sp>
      <p:sp>
        <p:nvSpPr>
          <p:cNvPr id="10" name="TextBox 8">
            <a:extLst>
              <a:ext uri="{FF2B5EF4-FFF2-40B4-BE49-F238E27FC236}">
                <a16:creationId xmlns:a16="http://schemas.microsoft.com/office/drawing/2014/main" id="{9924F145-CEC2-F759-6BF0-1A440D0E6F63}"/>
              </a:ext>
            </a:extLst>
          </p:cNvPr>
          <p:cNvSpPr txBox="1">
            <a:spLocks/>
          </p:cNvSpPr>
          <p:nvPr/>
        </p:nvSpPr>
        <p:spPr>
          <a:xfrm>
            <a:off x="579427" y="5556495"/>
            <a:ext cx="10971602" cy="374571"/>
          </a:xfrm>
          <a:prstGeom prst="roundRect">
            <a:avLst/>
          </a:prstGeom>
          <a:solidFill>
            <a:srgbClr val="E4EBF1"/>
          </a:solidFill>
          <a:ln w="12700" cap="flat" cmpd="sng" algn="ctr">
            <a:solidFill>
              <a:srgbClr val="8A969E"/>
            </a:solidFill>
            <a:prstDash val="solid"/>
          </a:ln>
          <a:effectLst/>
        </p:spPr>
        <p:txBody>
          <a:bodyPr wrap="square" lIns="91440" tIns="45720" rIns="91440" bIns="45720" rtlCol="0" anchor="ctr">
            <a:spAutoFit/>
          </a:bodyPr>
          <a:lstStyle>
            <a:defPPr>
              <a:defRPr lang="en-US"/>
            </a:defPPr>
            <a:lvl1pPr marL="0" algn="l" defTabSz="914400" rtl="0" eaLnBrk="1" fontAlgn="base" latinLnBrk="0" hangingPunct="1">
              <a:spcBef>
                <a:spcPct val="0"/>
              </a:spcBef>
              <a:spcAft>
                <a:spcPct val="0"/>
              </a:spcAft>
              <a:defRPr sz="1800" kern="1200">
                <a:solidFill>
                  <a:schemeClr val="tx1"/>
                </a:solidFill>
                <a:latin typeface="+mn-lt"/>
                <a:ea typeface="+mn-ea"/>
                <a:cs typeface="+mn-cs"/>
              </a:defRPr>
            </a:lvl1pPr>
            <a:lvl2pPr marL="457200" algn="l" defTabSz="914400" rtl="0" eaLnBrk="1" fontAlgn="base" latinLnBrk="0" hangingPunct="1">
              <a:spcBef>
                <a:spcPct val="0"/>
              </a:spcBef>
              <a:spcAft>
                <a:spcPct val="0"/>
              </a:spcAft>
              <a:defRPr sz="1800" kern="1200">
                <a:solidFill>
                  <a:schemeClr val="tx1"/>
                </a:solidFill>
                <a:latin typeface="+mn-lt"/>
                <a:ea typeface="+mn-ea"/>
                <a:cs typeface="+mn-cs"/>
              </a:defRPr>
            </a:lvl2pPr>
            <a:lvl3pPr marL="914400" algn="l" defTabSz="914400" rtl="0" eaLnBrk="1" fontAlgn="base" latinLnBrk="0" hangingPunct="1">
              <a:spcBef>
                <a:spcPct val="0"/>
              </a:spcBef>
              <a:spcAft>
                <a:spcPct val="0"/>
              </a:spcAft>
              <a:defRPr sz="1800" kern="1200">
                <a:solidFill>
                  <a:schemeClr val="tx1"/>
                </a:solidFill>
                <a:latin typeface="+mn-lt"/>
                <a:ea typeface="+mn-ea"/>
                <a:cs typeface="+mn-cs"/>
              </a:defRPr>
            </a:lvl3pPr>
            <a:lvl4pPr marL="1371600" algn="l" defTabSz="914400" rtl="0" eaLnBrk="1" fontAlgn="base" latinLnBrk="0" hangingPunct="1">
              <a:spcBef>
                <a:spcPct val="0"/>
              </a:spcBef>
              <a:spcAft>
                <a:spcPct val="0"/>
              </a:spcAft>
              <a:defRPr sz="1800" kern="1200">
                <a:solidFill>
                  <a:schemeClr val="tx1"/>
                </a:solidFill>
                <a:latin typeface="+mn-lt"/>
                <a:ea typeface="+mn-ea"/>
                <a:cs typeface="+mn-cs"/>
              </a:defRPr>
            </a:lvl4pPr>
            <a:lvl5pPr marL="1828800" algn="l" defTabSz="914400" rtl="0" eaLnBrk="1" fontAlgn="base" latinLnBrk="0" hangingPunct="1">
              <a:spcBef>
                <a:spcPct val="0"/>
              </a:spcBef>
              <a:spcAft>
                <a:spcPct val="0"/>
              </a:spcAft>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Pts val="1000"/>
              <a:buFontTx/>
              <a:buNone/>
              <a:tabLst>
                <a:tab pos="457200" algn="l"/>
              </a:tabLst>
              <a:defRPr/>
            </a:pPr>
            <a:r>
              <a:rPr kumimoji="0" lang="en-GB" sz="1600" b="1" i="0" u="none" strike="noStrike" kern="1200" cap="none" spc="0" normalizeH="0" baseline="0" noProof="0" dirty="0">
                <a:ln>
                  <a:noFill/>
                </a:ln>
                <a:solidFill>
                  <a:prstClr val="black"/>
                </a:solidFill>
                <a:effectLst/>
                <a:uLnTx/>
                <a:uFillTx/>
                <a:latin typeface="Calibri"/>
                <a:ea typeface="+mn-ea"/>
                <a:cs typeface="+mn-cs"/>
              </a:rPr>
              <a:t>OS data were immature, but trended in </a:t>
            </a:r>
            <a:r>
              <a:rPr kumimoji="0" lang="en-GB" sz="1600" b="1" i="0" u="none" strike="noStrike" kern="1200" cap="none" spc="0" normalizeH="0" baseline="0" noProof="0" dirty="0" err="1">
                <a:ln>
                  <a:noFill/>
                </a:ln>
                <a:solidFill>
                  <a:prstClr val="black"/>
                </a:solidFill>
                <a:effectLst/>
                <a:uLnTx/>
                <a:uFillTx/>
                <a:latin typeface="Calibri"/>
                <a:ea typeface="+mn-ea"/>
                <a:cs typeface="+mn-cs"/>
              </a:rPr>
              <a:t>favor</a:t>
            </a:r>
            <a:r>
              <a:rPr kumimoji="0" lang="en-GB" sz="1600" b="1" i="0" u="none" strike="noStrike" kern="1200" cap="none" spc="0" normalizeH="0" baseline="0" noProof="0" dirty="0">
                <a:ln>
                  <a:noFill/>
                </a:ln>
                <a:solidFill>
                  <a:prstClr val="black"/>
                </a:solidFill>
                <a:effectLst/>
                <a:uLnTx/>
                <a:uFillTx/>
                <a:latin typeface="Calibri"/>
                <a:ea typeface="+mn-ea"/>
                <a:cs typeface="+mn-cs"/>
              </a:rPr>
              <a:t> of pirtobrutinib, despite a high effective crossover rate</a:t>
            </a:r>
          </a:p>
        </p:txBody>
      </p:sp>
      <p:sp>
        <p:nvSpPr>
          <p:cNvPr id="9" name="Freeform: Shape 8">
            <a:extLst>
              <a:ext uri="{FF2B5EF4-FFF2-40B4-BE49-F238E27FC236}">
                <a16:creationId xmlns:a16="http://schemas.microsoft.com/office/drawing/2014/main" id="{F2601ECB-08EF-DCD1-DAE3-EDEB6F997E72}"/>
              </a:ext>
            </a:extLst>
          </p:cNvPr>
          <p:cNvSpPr/>
          <p:nvPr/>
        </p:nvSpPr>
        <p:spPr>
          <a:xfrm>
            <a:off x="1346233" y="1706350"/>
            <a:ext cx="6091449" cy="61212"/>
          </a:xfrm>
          <a:custGeom>
            <a:avLst/>
            <a:gdLst>
              <a:gd name="connsiteX0" fmla="*/ 0 w 6091449"/>
              <a:gd name="connsiteY0" fmla="*/ 0 h 61212"/>
              <a:gd name="connsiteX1" fmla="*/ 903507 w 6091449"/>
              <a:gd name="connsiteY1" fmla="*/ 0 h 61212"/>
              <a:gd name="connsiteX2" fmla="*/ 903507 w 6091449"/>
              <a:gd name="connsiteY2" fmla="*/ 21676 h 61212"/>
              <a:gd name="connsiteX3" fmla="*/ 3238702 w 6091449"/>
              <a:gd name="connsiteY3" fmla="*/ 21676 h 61212"/>
              <a:gd name="connsiteX4" fmla="*/ 3238702 w 6091449"/>
              <a:gd name="connsiteY4" fmla="*/ 41444 h 61212"/>
              <a:gd name="connsiteX5" fmla="*/ 3428211 w 6091449"/>
              <a:gd name="connsiteY5" fmla="*/ 41444 h 61212"/>
              <a:gd name="connsiteX6" fmla="*/ 3428211 w 6091449"/>
              <a:gd name="connsiteY6" fmla="*/ 54157 h 61212"/>
              <a:gd name="connsiteX7" fmla="*/ 3435720 w 6091449"/>
              <a:gd name="connsiteY7" fmla="*/ 54157 h 61212"/>
              <a:gd name="connsiteX8" fmla="*/ 3435720 w 6091449"/>
              <a:gd name="connsiteY8" fmla="*/ 61213 h 61212"/>
              <a:gd name="connsiteX9" fmla="*/ 6091450 w 6091449"/>
              <a:gd name="connsiteY9" fmla="*/ 56636 h 6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1449" h="61212">
                <a:moveTo>
                  <a:pt x="0" y="0"/>
                </a:moveTo>
                <a:lnTo>
                  <a:pt x="903507" y="0"/>
                </a:lnTo>
                <a:lnTo>
                  <a:pt x="903507" y="21676"/>
                </a:lnTo>
                <a:lnTo>
                  <a:pt x="3238702" y="21676"/>
                </a:lnTo>
                <a:lnTo>
                  <a:pt x="3238702" y="41444"/>
                </a:lnTo>
                <a:lnTo>
                  <a:pt x="3428211" y="41444"/>
                </a:lnTo>
                <a:lnTo>
                  <a:pt x="3428211" y="54157"/>
                </a:lnTo>
                <a:lnTo>
                  <a:pt x="3435720" y="54157"/>
                </a:lnTo>
                <a:lnTo>
                  <a:pt x="3435720" y="61213"/>
                </a:lnTo>
                <a:lnTo>
                  <a:pt x="6091450" y="56636"/>
                </a:lnTo>
              </a:path>
            </a:pathLst>
          </a:custGeom>
          <a:noFill/>
          <a:ln w="15875" cap="flat">
            <a:solidFill>
              <a:srgbClr val="E1251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 name="Freeform: Shape 10">
            <a:extLst>
              <a:ext uri="{FF2B5EF4-FFF2-40B4-BE49-F238E27FC236}">
                <a16:creationId xmlns:a16="http://schemas.microsoft.com/office/drawing/2014/main" id="{F8C67DF2-35C1-D00A-31A1-7389EBA00924}"/>
              </a:ext>
            </a:extLst>
          </p:cNvPr>
          <p:cNvSpPr/>
          <p:nvPr/>
        </p:nvSpPr>
        <p:spPr>
          <a:xfrm>
            <a:off x="7737536" y="1746078"/>
            <a:ext cx="763" cy="3941"/>
          </a:xfrm>
          <a:custGeom>
            <a:avLst/>
            <a:gdLst>
              <a:gd name="connsiteX0" fmla="*/ 0 w 763"/>
              <a:gd name="connsiteY0" fmla="*/ 0 h 3941"/>
              <a:gd name="connsiteX1" fmla="*/ 763 w 763"/>
              <a:gd name="connsiteY1" fmla="*/ 3941 h 3941"/>
            </a:gdLst>
            <a:ahLst/>
            <a:cxnLst>
              <a:cxn ang="0">
                <a:pos x="connsiteX0" y="connsiteY0"/>
              </a:cxn>
              <a:cxn ang="0">
                <a:pos x="connsiteX1" y="connsiteY1"/>
              </a:cxn>
            </a:cxnLst>
            <a:rect l="l" t="t" r="r" b="b"/>
            <a:pathLst>
              <a:path w="763" h="3941">
                <a:moveTo>
                  <a:pt x="0" y="0"/>
                </a:moveTo>
                <a:lnTo>
                  <a:pt x="763" y="3941"/>
                </a:lnTo>
              </a:path>
            </a:pathLst>
          </a:custGeom>
          <a:ln w="4763" cap="flat">
            <a:solidFill>
              <a:srgbClr val="8080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Freeform: Shape 11">
            <a:extLst>
              <a:ext uri="{FF2B5EF4-FFF2-40B4-BE49-F238E27FC236}">
                <a16:creationId xmlns:a16="http://schemas.microsoft.com/office/drawing/2014/main" id="{A62ACD97-2315-05A5-0951-10FB3E276933}"/>
              </a:ext>
            </a:extLst>
          </p:cNvPr>
          <p:cNvSpPr/>
          <p:nvPr/>
        </p:nvSpPr>
        <p:spPr>
          <a:xfrm>
            <a:off x="3404037"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 name="Freeform: Shape 12">
            <a:extLst>
              <a:ext uri="{FF2B5EF4-FFF2-40B4-BE49-F238E27FC236}">
                <a16:creationId xmlns:a16="http://schemas.microsoft.com/office/drawing/2014/main" id="{A5E214BE-18FC-EADE-7644-592A2DADD49D}"/>
              </a:ext>
            </a:extLst>
          </p:cNvPr>
          <p:cNvSpPr/>
          <p:nvPr/>
        </p:nvSpPr>
        <p:spPr>
          <a:xfrm>
            <a:off x="1298633" y="4286180"/>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Freeform: Shape 15">
            <a:extLst>
              <a:ext uri="{FF2B5EF4-FFF2-40B4-BE49-F238E27FC236}">
                <a16:creationId xmlns:a16="http://schemas.microsoft.com/office/drawing/2014/main" id="{3179B7F0-6836-4683-7383-F4995B710267}"/>
              </a:ext>
            </a:extLst>
          </p:cNvPr>
          <p:cNvSpPr/>
          <p:nvPr/>
        </p:nvSpPr>
        <p:spPr>
          <a:xfrm>
            <a:off x="1298633" y="4030142"/>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Freeform: Shape 17">
            <a:extLst>
              <a:ext uri="{FF2B5EF4-FFF2-40B4-BE49-F238E27FC236}">
                <a16:creationId xmlns:a16="http://schemas.microsoft.com/office/drawing/2014/main" id="{B220ACEC-CFBD-F695-888D-1281423F72E0}"/>
              </a:ext>
            </a:extLst>
          </p:cNvPr>
          <p:cNvSpPr/>
          <p:nvPr/>
        </p:nvSpPr>
        <p:spPr>
          <a:xfrm>
            <a:off x="1298633" y="3774104"/>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Freeform: Shape 19">
            <a:extLst>
              <a:ext uri="{FF2B5EF4-FFF2-40B4-BE49-F238E27FC236}">
                <a16:creationId xmlns:a16="http://schemas.microsoft.com/office/drawing/2014/main" id="{0D585A2D-988F-4C41-6556-4A9CA9089DDB}"/>
              </a:ext>
            </a:extLst>
          </p:cNvPr>
          <p:cNvSpPr/>
          <p:nvPr/>
        </p:nvSpPr>
        <p:spPr>
          <a:xfrm>
            <a:off x="1298633" y="3518066"/>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Freeform: Shape 21">
            <a:extLst>
              <a:ext uri="{FF2B5EF4-FFF2-40B4-BE49-F238E27FC236}">
                <a16:creationId xmlns:a16="http://schemas.microsoft.com/office/drawing/2014/main" id="{A33AF787-19D1-FAD7-8C96-4C50C51FBE80}"/>
              </a:ext>
            </a:extLst>
          </p:cNvPr>
          <p:cNvSpPr/>
          <p:nvPr/>
        </p:nvSpPr>
        <p:spPr>
          <a:xfrm>
            <a:off x="1298633" y="3262028"/>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Freeform: Shape 23">
            <a:extLst>
              <a:ext uri="{FF2B5EF4-FFF2-40B4-BE49-F238E27FC236}">
                <a16:creationId xmlns:a16="http://schemas.microsoft.com/office/drawing/2014/main" id="{AA1F81B9-5347-8478-911D-E2BFE749B4A2}"/>
              </a:ext>
            </a:extLst>
          </p:cNvPr>
          <p:cNvSpPr/>
          <p:nvPr/>
        </p:nvSpPr>
        <p:spPr>
          <a:xfrm>
            <a:off x="1298633" y="3005927"/>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Freeform: Shape 26">
            <a:extLst>
              <a:ext uri="{FF2B5EF4-FFF2-40B4-BE49-F238E27FC236}">
                <a16:creationId xmlns:a16="http://schemas.microsoft.com/office/drawing/2014/main" id="{16630B6A-A9CB-A8BE-CE8E-8E3EC3D6756B}"/>
              </a:ext>
            </a:extLst>
          </p:cNvPr>
          <p:cNvSpPr/>
          <p:nvPr/>
        </p:nvSpPr>
        <p:spPr>
          <a:xfrm>
            <a:off x="1298633" y="2749889"/>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Freeform: Shape 28">
            <a:extLst>
              <a:ext uri="{FF2B5EF4-FFF2-40B4-BE49-F238E27FC236}">
                <a16:creationId xmlns:a16="http://schemas.microsoft.com/office/drawing/2014/main" id="{878DB8AD-83A2-25FF-A952-4D8DD40B62FA}"/>
              </a:ext>
            </a:extLst>
          </p:cNvPr>
          <p:cNvSpPr/>
          <p:nvPr/>
        </p:nvSpPr>
        <p:spPr>
          <a:xfrm>
            <a:off x="1298633" y="2493851"/>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Freeform: Shape 30">
            <a:extLst>
              <a:ext uri="{FF2B5EF4-FFF2-40B4-BE49-F238E27FC236}">
                <a16:creationId xmlns:a16="http://schemas.microsoft.com/office/drawing/2014/main" id="{4710B032-30DC-BB90-A914-492C50C118F7}"/>
              </a:ext>
            </a:extLst>
          </p:cNvPr>
          <p:cNvSpPr/>
          <p:nvPr/>
        </p:nvSpPr>
        <p:spPr>
          <a:xfrm>
            <a:off x="1298633" y="2237813"/>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Freeform: Shape 32">
            <a:extLst>
              <a:ext uri="{FF2B5EF4-FFF2-40B4-BE49-F238E27FC236}">
                <a16:creationId xmlns:a16="http://schemas.microsoft.com/office/drawing/2014/main" id="{6293D829-410B-AAA6-C78C-A9F240F438CF}"/>
              </a:ext>
            </a:extLst>
          </p:cNvPr>
          <p:cNvSpPr/>
          <p:nvPr/>
        </p:nvSpPr>
        <p:spPr>
          <a:xfrm>
            <a:off x="1298633" y="1981775"/>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Freeform: Shape 34">
            <a:extLst>
              <a:ext uri="{FF2B5EF4-FFF2-40B4-BE49-F238E27FC236}">
                <a16:creationId xmlns:a16="http://schemas.microsoft.com/office/drawing/2014/main" id="{5A054673-9EE7-C098-D3C6-2BF48BE67EB1}"/>
              </a:ext>
            </a:extLst>
          </p:cNvPr>
          <p:cNvSpPr/>
          <p:nvPr/>
        </p:nvSpPr>
        <p:spPr>
          <a:xfrm>
            <a:off x="1298633" y="1722241"/>
            <a:ext cx="46899" cy="6356"/>
          </a:xfrm>
          <a:custGeom>
            <a:avLst/>
            <a:gdLst>
              <a:gd name="connsiteX0" fmla="*/ 46900 w 46899"/>
              <a:gd name="connsiteY0" fmla="*/ 0 h 6356"/>
              <a:gd name="connsiteX1" fmla="*/ 0 w 46899"/>
              <a:gd name="connsiteY1" fmla="*/ 0 h 6356"/>
            </a:gdLst>
            <a:ahLst/>
            <a:cxnLst>
              <a:cxn ang="0">
                <a:pos x="connsiteX0" y="connsiteY0"/>
              </a:cxn>
              <a:cxn ang="0">
                <a:pos x="connsiteX1" y="connsiteY1"/>
              </a:cxn>
            </a:cxnLst>
            <a:rect l="l" t="t" r="r" b="b"/>
            <a:pathLst>
              <a:path w="46899" h="6356">
                <a:moveTo>
                  <a:pt x="46900" y="0"/>
                </a:moveTo>
                <a:lnTo>
                  <a:pt x="0" y="0"/>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Freeform: Shape 36">
            <a:extLst>
              <a:ext uri="{FF2B5EF4-FFF2-40B4-BE49-F238E27FC236}">
                <a16:creationId xmlns:a16="http://schemas.microsoft.com/office/drawing/2014/main" id="{57886A3D-501E-8DE1-1EF2-7809F839958B}"/>
              </a:ext>
            </a:extLst>
          </p:cNvPr>
          <p:cNvSpPr/>
          <p:nvPr/>
        </p:nvSpPr>
        <p:spPr>
          <a:xfrm>
            <a:off x="1345533" y="1660266"/>
            <a:ext cx="6290567" cy="2625913"/>
          </a:xfrm>
          <a:custGeom>
            <a:avLst/>
            <a:gdLst>
              <a:gd name="connsiteX0" fmla="*/ 6290568 w 6290567"/>
              <a:gd name="connsiteY0" fmla="*/ 2625914 h 2625913"/>
              <a:gd name="connsiteX1" fmla="*/ 0 w 6290567"/>
              <a:gd name="connsiteY1" fmla="*/ 2625914 h 2625913"/>
              <a:gd name="connsiteX2" fmla="*/ 0 w 6290567"/>
              <a:gd name="connsiteY2" fmla="*/ 0 h 2625913"/>
            </a:gdLst>
            <a:ahLst/>
            <a:cxnLst>
              <a:cxn ang="0">
                <a:pos x="connsiteX0" y="connsiteY0"/>
              </a:cxn>
              <a:cxn ang="0">
                <a:pos x="connsiteX1" y="connsiteY1"/>
              </a:cxn>
              <a:cxn ang="0">
                <a:pos x="connsiteX2" y="connsiteY2"/>
              </a:cxn>
            </a:cxnLst>
            <a:rect l="l" t="t" r="r" b="b"/>
            <a:pathLst>
              <a:path w="6290567" h="2625913">
                <a:moveTo>
                  <a:pt x="6290568" y="2625914"/>
                </a:moveTo>
                <a:lnTo>
                  <a:pt x="0" y="2625914"/>
                </a:lnTo>
                <a:lnTo>
                  <a:pt x="0" y="0"/>
                </a:lnTo>
              </a:path>
            </a:pathLst>
          </a:custGeom>
          <a:noFill/>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Freeform: Shape 38">
            <a:extLst>
              <a:ext uri="{FF2B5EF4-FFF2-40B4-BE49-F238E27FC236}">
                <a16:creationId xmlns:a16="http://schemas.microsoft.com/office/drawing/2014/main" id="{3B36D215-D910-CD28-2122-1F3A818BB63E}"/>
              </a:ext>
            </a:extLst>
          </p:cNvPr>
          <p:cNvSpPr/>
          <p:nvPr/>
        </p:nvSpPr>
        <p:spPr>
          <a:xfrm>
            <a:off x="1933659"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Freeform: Shape 39">
            <a:extLst>
              <a:ext uri="{FF2B5EF4-FFF2-40B4-BE49-F238E27FC236}">
                <a16:creationId xmlns:a16="http://schemas.microsoft.com/office/drawing/2014/main" id="{A57D4439-E84E-980B-505D-D0598E8AE3DF}"/>
              </a:ext>
            </a:extLst>
          </p:cNvPr>
          <p:cNvSpPr/>
          <p:nvPr/>
        </p:nvSpPr>
        <p:spPr>
          <a:xfrm>
            <a:off x="1639596"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Freeform: Shape 40">
            <a:extLst>
              <a:ext uri="{FF2B5EF4-FFF2-40B4-BE49-F238E27FC236}">
                <a16:creationId xmlns:a16="http://schemas.microsoft.com/office/drawing/2014/main" id="{56016638-C822-9562-498A-B899C860F42A}"/>
              </a:ext>
            </a:extLst>
          </p:cNvPr>
          <p:cNvSpPr/>
          <p:nvPr/>
        </p:nvSpPr>
        <p:spPr>
          <a:xfrm>
            <a:off x="1345533"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Freeform: Shape 43">
            <a:extLst>
              <a:ext uri="{FF2B5EF4-FFF2-40B4-BE49-F238E27FC236}">
                <a16:creationId xmlns:a16="http://schemas.microsoft.com/office/drawing/2014/main" id="{EC5BA07D-30A1-B2CE-757E-F15961F859EC}"/>
              </a:ext>
            </a:extLst>
          </p:cNvPr>
          <p:cNvSpPr/>
          <p:nvPr/>
        </p:nvSpPr>
        <p:spPr>
          <a:xfrm>
            <a:off x="2227721"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Freeform: Shape 46">
            <a:extLst>
              <a:ext uri="{FF2B5EF4-FFF2-40B4-BE49-F238E27FC236}">
                <a16:creationId xmlns:a16="http://schemas.microsoft.com/office/drawing/2014/main" id="{71386245-B9F9-69BF-4A23-29436E867BE9}"/>
              </a:ext>
            </a:extLst>
          </p:cNvPr>
          <p:cNvSpPr/>
          <p:nvPr/>
        </p:nvSpPr>
        <p:spPr>
          <a:xfrm>
            <a:off x="2521784"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Freeform: Shape 49">
            <a:extLst>
              <a:ext uri="{FF2B5EF4-FFF2-40B4-BE49-F238E27FC236}">
                <a16:creationId xmlns:a16="http://schemas.microsoft.com/office/drawing/2014/main" id="{07F839BC-9157-78F3-FDC0-563D2E649DD7}"/>
              </a:ext>
            </a:extLst>
          </p:cNvPr>
          <p:cNvSpPr/>
          <p:nvPr/>
        </p:nvSpPr>
        <p:spPr>
          <a:xfrm>
            <a:off x="2815911"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TextBox 52">
            <a:extLst>
              <a:ext uri="{FF2B5EF4-FFF2-40B4-BE49-F238E27FC236}">
                <a16:creationId xmlns:a16="http://schemas.microsoft.com/office/drawing/2014/main" id="{7DF7495D-B847-DA72-E2C7-A8ADE3F0202E}"/>
              </a:ext>
            </a:extLst>
          </p:cNvPr>
          <p:cNvSpPr txBox="1"/>
          <p:nvPr/>
        </p:nvSpPr>
        <p:spPr>
          <a:xfrm>
            <a:off x="3177879" y="4579355"/>
            <a:ext cx="326236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Time Since Randomization (Months)</a:t>
            </a:r>
          </a:p>
        </p:txBody>
      </p:sp>
      <p:sp>
        <p:nvSpPr>
          <p:cNvPr id="54" name="Freeform: Shape 53">
            <a:extLst>
              <a:ext uri="{FF2B5EF4-FFF2-40B4-BE49-F238E27FC236}">
                <a16:creationId xmlns:a16="http://schemas.microsoft.com/office/drawing/2014/main" id="{E4DDE3E7-46D0-EB73-566F-44A43A3CB236}"/>
              </a:ext>
            </a:extLst>
          </p:cNvPr>
          <p:cNvSpPr/>
          <p:nvPr/>
        </p:nvSpPr>
        <p:spPr>
          <a:xfrm>
            <a:off x="3109974"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Freeform: Shape 57">
            <a:extLst>
              <a:ext uri="{FF2B5EF4-FFF2-40B4-BE49-F238E27FC236}">
                <a16:creationId xmlns:a16="http://schemas.microsoft.com/office/drawing/2014/main" id="{01C18F76-E6E6-A64C-8916-19064BAFA5F4}"/>
              </a:ext>
            </a:extLst>
          </p:cNvPr>
          <p:cNvSpPr/>
          <p:nvPr/>
        </p:nvSpPr>
        <p:spPr>
          <a:xfrm>
            <a:off x="3992163"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TextBox 58">
            <a:extLst>
              <a:ext uri="{FF2B5EF4-FFF2-40B4-BE49-F238E27FC236}">
                <a16:creationId xmlns:a16="http://schemas.microsoft.com/office/drawing/2014/main" id="{AD2A2B81-3AFF-6AE6-7E0B-6B15C65892A8}"/>
              </a:ext>
            </a:extLst>
          </p:cNvPr>
          <p:cNvSpPr txBox="1"/>
          <p:nvPr/>
        </p:nvSpPr>
        <p:spPr>
          <a:xfrm>
            <a:off x="4697257"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24</a:t>
            </a:r>
          </a:p>
        </p:txBody>
      </p:sp>
      <p:sp>
        <p:nvSpPr>
          <p:cNvPr id="60" name="TextBox 59">
            <a:extLst>
              <a:ext uri="{FF2B5EF4-FFF2-40B4-BE49-F238E27FC236}">
                <a16:creationId xmlns:a16="http://schemas.microsoft.com/office/drawing/2014/main" id="{52FB7DBD-25DC-72D1-C7E5-84AD826C3068}"/>
              </a:ext>
            </a:extLst>
          </p:cNvPr>
          <p:cNvSpPr txBox="1"/>
          <p:nvPr/>
        </p:nvSpPr>
        <p:spPr>
          <a:xfrm>
            <a:off x="4991320"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26</a:t>
            </a:r>
          </a:p>
        </p:txBody>
      </p:sp>
      <p:sp>
        <p:nvSpPr>
          <p:cNvPr id="61" name="Freeform: Shape 60">
            <a:extLst>
              <a:ext uri="{FF2B5EF4-FFF2-40B4-BE49-F238E27FC236}">
                <a16:creationId xmlns:a16="http://schemas.microsoft.com/office/drawing/2014/main" id="{F67B7DA0-FAA1-83C3-BE2C-DA5BDC37F4B9}"/>
              </a:ext>
            </a:extLst>
          </p:cNvPr>
          <p:cNvSpPr/>
          <p:nvPr/>
        </p:nvSpPr>
        <p:spPr>
          <a:xfrm>
            <a:off x="4580352"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TextBox 61">
            <a:extLst>
              <a:ext uri="{FF2B5EF4-FFF2-40B4-BE49-F238E27FC236}">
                <a16:creationId xmlns:a16="http://schemas.microsoft.com/office/drawing/2014/main" id="{F5CF67DB-FF3D-76ED-F3CE-EE67D936D02E}"/>
              </a:ext>
            </a:extLst>
          </p:cNvPr>
          <p:cNvSpPr txBox="1"/>
          <p:nvPr/>
        </p:nvSpPr>
        <p:spPr>
          <a:xfrm>
            <a:off x="5285383"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28</a:t>
            </a:r>
          </a:p>
        </p:txBody>
      </p:sp>
      <p:sp>
        <p:nvSpPr>
          <p:cNvPr id="63" name="TextBox 62">
            <a:extLst>
              <a:ext uri="{FF2B5EF4-FFF2-40B4-BE49-F238E27FC236}">
                <a16:creationId xmlns:a16="http://schemas.microsoft.com/office/drawing/2014/main" id="{12F4A022-129E-C9A3-FC10-EF2083BB9EDF}"/>
              </a:ext>
            </a:extLst>
          </p:cNvPr>
          <p:cNvSpPr txBox="1"/>
          <p:nvPr/>
        </p:nvSpPr>
        <p:spPr>
          <a:xfrm>
            <a:off x="5579446"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30</a:t>
            </a:r>
          </a:p>
        </p:txBody>
      </p:sp>
      <p:sp>
        <p:nvSpPr>
          <p:cNvPr id="64" name="Freeform: Shape 63">
            <a:extLst>
              <a:ext uri="{FF2B5EF4-FFF2-40B4-BE49-F238E27FC236}">
                <a16:creationId xmlns:a16="http://schemas.microsoft.com/office/drawing/2014/main" id="{5E604AA1-49E9-0858-E2FA-BF09837EB779}"/>
              </a:ext>
            </a:extLst>
          </p:cNvPr>
          <p:cNvSpPr/>
          <p:nvPr/>
        </p:nvSpPr>
        <p:spPr>
          <a:xfrm>
            <a:off x="5462541"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TextBox 64">
            <a:extLst>
              <a:ext uri="{FF2B5EF4-FFF2-40B4-BE49-F238E27FC236}">
                <a16:creationId xmlns:a16="http://schemas.microsoft.com/office/drawing/2014/main" id="{8AA75B56-D969-25AF-D528-684B154028C1}"/>
              </a:ext>
            </a:extLst>
          </p:cNvPr>
          <p:cNvSpPr txBox="1"/>
          <p:nvPr/>
        </p:nvSpPr>
        <p:spPr>
          <a:xfrm>
            <a:off x="5873509"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32</a:t>
            </a:r>
          </a:p>
        </p:txBody>
      </p:sp>
      <p:sp>
        <p:nvSpPr>
          <p:cNvPr id="66" name="TextBox 65">
            <a:extLst>
              <a:ext uri="{FF2B5EF4-FFF2-40B4-BE49-F238E27FC236}">
                <a16:creationId xmlns:a16="http://schemas.microsoft.com/office/drawing/2014/main" id="{56568D3F-6D09-1D8C-86C2-B2B0FE0ACEEA}"/>
              </a:ext>
            </a:extLst>
          </p:cNvPr>
          <p:cNvSpPr txBox="1"/>
          <p:nvPr/>
        </p:nvSpPr>
        <p:spPr>
          <a:xfrm>
            <a:off x="6167572" y="4321532"/>
            <a:ext cx="3834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solidFill>
                  <a:srgbClr val="010101"/>
                </a:solidFill>
                <a:effectLst/>
                <a:uLnTx/>
                <a:uFillTx/>
                <a:latin typeface="Arial"/>
                <a:ea typeface="+mn-ea"/>
                <a:cs typeface="Arial"/>
                <a:sym typeface="Arial"/>
                <a:rtl val="0"/>
              </a:rPr>
              <a:t>34</a:t>
            </a:r>
          </a:p>
        </p:txBody>
      </p:sp>
      <p:sp>
        <p:nvSpPr>
          <p:cNvPr id="67" name="Freeform: Shape 66">
            <a:extLst>
              <a:ext uri="{FF2B5EF4-FFF2-40B4-BE49-F238E27FC236}">
                <a16:creationId xmlns:a16="http://schemas.microsoft.com/office/drawing/2014/main" id="{F51875C6-A750-E402-157C-0B6E667F3139}"/>
              </a:ext>
            </a:extLst>
          </p:cNvPr>
          <p:cNvSpPr/>
          <p:nvPr/>
        </p:nvSpPr>
        <p:spPr>
          <a:xfrm>
            <a:off x="6638857"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Freeform: Shape 69">
            <a:extLst>
              <a:ext uri="{FF2B5EF4-FFF2-40B4-BE49-F238E27FC236}">
                <a16:creationId xmlns:a16="http://schemas.microsoft.com/office/drawing/2014/main" id="{DC238889-4285-86B2-61EA-4B102AEDE0C8}"/>
              </a:ext>
            </a:extLst>
          </p:cNvPr>
          <p:cNvSpPr/>
          <p:nvPr/>
        </p:nvSpPr>
        <p:spPr>
          <a:xfrm>
            <a:off x="7521046"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1" name="Freeform: Shape 70">
            <a:extLst>
              <a:ext uri="{FF2B5EF4-FFF2-40B4-BE49-F238E27FC236}">
                <a16:creationId xmlns:a16="http://schemas.microsoft.com/office/drawing/2014/main" id="{4B08E115-E615-C00F-A9D5-EEE750A3F321}"/>
              </a:ext>
            </a:extLst>
          </p:cNvPr>
          <p:cNvSpPr/>
          <p:nvPr/>
        </p:nvSpPr>
        <p:spPr>
          <a:xfrm>
            <a:off x="3698100"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Freeform: Shape 71">
            <a:extLst>
              <a:ext uri="{FF2B5EF4-FFF2-40B4-BE49-F238E27FC236}">
                <a16:creationId xmlns:a16="http://schemas.microsoft.com/office/drawing/2014/main" id="{E3FB99EC-0E62-FFE3-D4E2-868D3104C50E}"/>
              </a:ext>
            </a:extLst>
          </p:cNvPr>
          <p:cNvSpPr/>
          <p:nvPr/>
        </p:nvSpPr>
        <p:spPr>
          <a:xfrm>
            <a:off x="4286226"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Freeform: Shape 72">
            <a:extLst>
              <a:ext uri="{FF2B5EF4-FFF2-40B4-BE49-F238E27FC236}">
                <a16:creationId xmlns:a16="http://schemas.microsoft.com/office/drawing/2014/main" id="{1245572C-3BC7-7BDF-218E-A984977C2EBA}"/>
              </a:ext>
            </a:extLst>
          </p:cNvPr>
          <p:cNvSpPr/>
          <p:nvPr/>
        </p:nvSpPr>
        <p:spPr>
          <a:xfrm>
            <a:off x="4874415"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4" name="Freeform: Shape 73">
            <a:extLst>
              <a:ext uri="{FF2B5EF4-FFF2-40B4-BE49-F238E27FC236}">
                <a16:creationId xmlns:a16="http://schemas.microsoft.com/office/drawing/2014/main" id="{E9A4532C-8ECB-0D63-7192-62C7A50D87B6}"/>
              </a:ext>
            </a:extLst>
          </p:cNvPr>
          <p:cNvSpPr/>
          <p:nvPr/>
        </p:nvSpPr>
        <p:spPr>
          <a:xfrm>
            <a:off x="6050667"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Freeform: Shape 74">
            <a:extLst>
              <a:ext uri="{FF2B5EF4-FFF2-40B4-BE49-F238E27FC236}">
                <a16:creationId xmlns:a16="http://schemas.microsoft.com/office/drawing/2014/main" id="{7E173380-7765-045F-1C74-72EBBD1F34F5}"/>
              </a:ext>
            </a:extLst>
          </p:cNvPr>
          <p:cNvSpPr/>
          <p:nvPr/>
        </p:nvSpPr>
        <p:spPr>
          <a:xfrm>
            <a:off x="5168478"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Freeform: Shape 75">
            <a:extLst>
              <a:ext uri="{FF2B5EF4-FFF2-40B4-BE49-F238E27FC236}">
                <a16:creationId xmlns:a16="http://schemas.microsoft.com/office/drawing/2014/main" id="{27A3737C-DA7F-45A4-2708-CCB671F33BCF}"/>
              </a:ext>
            </a:extLst>
          </p:cNvPr>
          <p:cNvSpPr/>
          <p:nvPr/>
        </p:nvSpPr>
        <p:spPr>
          <a:xfrm>
            <a:off x="6344794"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Freeform: Shape 76">
            <a:extLst>
              <a:ext uri="{FF2B5EF4-FFF2-40B4-BE49-F238E27FC236}">
                <a16:creationId xmlns:a16="http://schemas.microsoft.com/office/drawing/2014/main" id="{37F3087C-4FAC-FBF4-5005-82591CD695D0}"/>
              </a:ext>
            </a:extLst>
          </p:cNvPr>
          <p:cNvSpPr/>
          <p:nvPr/>
        </p:nvSpPr>
        <p:spPr>
          <a:xfrm>
            <a:off x="5756604"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Freeform: Shape 77">
            <a:extLst>
              <a:ext uri="{FF2B5EF4-FFF2-40B4-BE49-F238E27FC236}">
                <a16:creationId xmlns:a16="http://schemas.microsoft.com/office/drawing/2014/main" id="{981C058F-2380-6C2C-596B-91D4873176C1}"/>
              </a:ext>
            </a:extLst>
          </p:cNvPr>
          <p:cNvSpPr/>
          <p:nvPr/>
        </p:nvSpPr>
        <p:spPr>
          <a:xfrm>
            <a:off x="6932920"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Freeform: Shape 79">
            <a:extLst>
              <a:ext uri="{FF2B5EF4-FFF2-40B4-BE49-F238E27FC236}">
                <a16:creationId xmlns:a16="http://schemas.microsoft.com/office/drawing/2014/main" id="{83300A74-0BF5-BA27-26E3-074D6ECD2ACC}"/>
              </a:ext>
            </a:extLst>
          </p:cNvPr>
          <p:cNvSpPr/>
          <p:nvPr/>
        </p:nvSpPr>
        <p:spPr>
          <a:xfrm>
            <a:off x="7226983" y="4286180"/>
            <a:ext cx="6363" cy="52186"/>
          </a:xfrm>
          <a:custGeom>
            <a:avLst/>
            <a:gdLst>
              <a:gd name="connsiteX0" fmla="*/ 0 w 6363"/>
              <a:gd name="connsiteY0" fmla="*/ 0 h 52186"/>
              <a:gd name="connsiteX1" fmla="*/ 0 w 6363"/>
              <a:gd name="connsiteY1" fmla="*/ 52187 h 52186"/>
            </a:gdLst>
            <a:ahLst/>
            <a:cxnLst>
              <a:cxn ang="0">
                <a:pos x="connsiteX0" y="connsiteY0"/>
              </a:cxn>
              <a:cxn ang="0">
                <a:pos x="connsiteX1" y="connsiteY1"/>
              </a:cxn>
            </a:cxnLst>
            <a:rect l="l" t="t" r="r" b="b"/>
            <a:pathLst>
              <a:path w="6363" h="52186">
                <a:moveTo>
                  <a:pt x="0" y="0"/>
                </a:moveTo>
                <a:lnTo>
                  <a:pt x="0" y="52187"/>
                </a:lnTo>
              </a:path>
            </a:pathLst>
          </a:custGeom>
          <a:ln w="19050" cap="flat">
            <a:solidFill>
              <a:srgbClr val="01010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TextBox 81">
            <a:extLst>
              <a:ext uri="{FF2B5EF4-FFF2-40B4-BE49-F238E27FC236}">
                <a16:creationId xmlns:a16="http://schemas.microsoft.com/office/drawing/2014/main" id="{8E4ECB97-7CBF-0849-26DA-C022D4679859}"/>
              </a:ext>
            </a:extLst>
          </p:cNvPr>
          <p:cNvSpPr txBox="1"/>
          <p:nvPr/>
        </p:nvSpPr>
        <p:spPr>
          <a:xfrm>
            <a:off x="4077377" y="1928553"/>
            <a:ext cx="95731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solidFill>
                  <a:srgbClr val="231F20"/>
                </a:solidFill>
                <a:effectLst/>
                <a:uLnTx/>
                <a:uFillTx/>
                <a:latin typeface="Arial"/>
                <a:ea typeface="+mn-ea"/>
                <a:cs typeface="Arial"/>
                <a:sym typeface="Arial"/>
                <a:rtl val="0"/>
              </a:rPr>
              <a:t>BendaR</a:t>
            </a:r>
          </a:p>
        </p:txBody>
      </p:sp>
      <p:sp>
        <p:nvSpPr>
          <p:cNvPr id="83" name="TextBox 82">
            <a:extLst>
              <a:ext uri="{FF2B5EF4-FFF2-40B4-BE49-F238E27FC236}">
                <a16:creationId xmlns:a16="http://schemas.microsoft.com/office/drawing/2014/main" id="{B2A46F1D-0937-DEF7-C4D1-939801425CD9}"/>
              </a:ext>
            </a:extLst>
          </p:cNvPr>
          <p:cNvSpPr txBox="1"/>
          <p:nvPr/>
        </p:nvSpPr>
        <p:spPr>
          <a:xfrm>
            <a:off x="4571894" y="1406852"/>
            <a:ext cx="141737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solidFill>
                  <a:srgbClr val="E1251B"/>
                </a:solidFill>
                <a:effectLst/>
                <a:uLnTx/>
                <a:uFillTx/>
                <a:latin typeface="Arial"/>
                <a:ea typeface="+mn-ea"/>
                <a:cs typeface="Arial"/>
                <a:sym typeface="Arial"/>
                <a:rtl val="0"/>
              </a:rPr>
              <a:t>Pirtobrutinib</a:t>
            </a:r>
          </a:p>
        </p:txBody>
      </p:sp>
      <p:sp>
        <p:nvSpPr>
          <p:cNvPr id="87" name="TextBox 86">
            <a:extLst>
              <a:ext uri="{FF2B5EF4-FFF2-40B4-BE49-F238E27FC236}">
                <a16:creationId xmlns:a16="http://schemas.microsoft.com/office/drawing/2014/main" id="{2389CEEF-4838-E1C9-8295-7B19EB08A0B2}"/>
              </a:ext>
            </a:extLst>
          </p:cNvPr>
          <p:cNvSpPr txBox="1"/>
          <p:nvPr/>
        </p:nvSpPr>
        <p:spPr>
          <a:xfrm rot="16200000">
            <a:off x="-434556" y="2819154"/>
            <a:ext cx="251383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srgbClr val="010101"/>
                </a:solidFill>
                <a:effectLst/>
                <a:uLnTx/>
                <a:uFillTx/>
                <a:latin typeface="Arial"/>
                <a:ea typeface="+mn-ea"/>
                <a:cs typeface="Arial"/>
                <a:sym typeface="Arial"/>
                <a:rtl val="0"/>
              </a:rPr>
              <a:t>Overall Survival Probability</a:t>
            </a:r>
          </a:p>
        </p:txBody>
      </p:sp>
      <p:sp>
        <p:nvSpPr>
          <p:cNvPr id="88" name="Freeform: Shape 87">
            <a:extLst>
              <a:ext uri="{FF2B5EF4-FFF2-40B4-BE49-F238E27FC236}">
                <a16:creationId xmlns:a16="http://schemas.microsoft.com/office/drawing/2014/main" id="{C7105C11-1B4F-8358-4EAA-D17FB087ADA4}"/>
              </a:ext>
            </a:extLst>
          </p:cNvPr>
          <p:cNvSpPr/>
          <p:nvPr/>
        </p:nvSpPr>
        <p:spPr>
          <a:xfrm>
            <a:off x="7737791" y="1820830"/>
            <a:ext cx="509" cy="1652"/>
          </a:xfrm>
          <a:custGeom>
            <a:avLst/>
            <a:gdLst>
              <a:gd name="connsiteX0" fmla="*/ 0 w 509"/>
              <a:gd name="connsiteY0" fmla="*/ 1653 h 1652"/>
              <a:gd name="connsiteX1" fmla="*/ 509 w 509"/>
              <a:gd name="connsiteY1" fmla="*/ 0 h 1652"/>
            </a:gdLst>
            <a:ahLst/>
            <a:cxnLst>
              <a:cxn ang="0">
                <a:pos x="connsiteX0" y="connsiteY0"/>
              </a:cxn>
              <a:cxn ang="0">
                <a:pos x="connsiteX1" y="connsiteY1"/>
              </a:cxn>
            </a:cxnLst>
            <a:rect l="l" t="t" r="r" b="b"/>
            <a:pathLst>
              <a:path w="509" h="1652">
                <a:moveTo>
                  <a:pt x="0" y="1653"/>
                </a:moveTo>
                <a:lnTo>
                  <a:pt x="509" y="0"/>
                </a:lnTo>
              </a:path>
            </a:pathLst>
          </a:custGeom>
          <a:ln w="4763" cap="flat">
            <a:solidFill>
              <a:srgbClr val="8080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7139CA8C-746A-A4D6-DA42-3D6DA90D8034}"/>
              </a:ext>
            </a:extLst>
          </p:cNvPr>
          <p:cNvSpPr txBox="1"/>
          <p:nvPr/>
        </p:nvSpPr>
        <p:spPr>
          <a:xfrm>
            <a:off x="1148202" y="4846996"/>
            <a:ext cx="43954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solidFill>
                  <a:srgbClr val="E1251B"/>
                </a:solidFill>
                <a:effectLst/>
                <a:uLnTx/>
                <a:uFillTx/>
                <a:latin typeface="Arial"/>
                <a:ea typeface="+mn-ea"/>
                <a:cs typeface="Arial"/>
                <a:sym typeface="Arial"/>
                <a:rtl val="0"/>
              </a:rPr>
              <a:t>141</a:t>
            </a:r>
          </a:p>
        </p:txBody>
      </p:sp>
      <p:sp>
        <p:nvSpPr>
          <p:cNvPr id="90" name="TextBox 89">
            <a:extLst>
              <a:ext uri="{FF2B5EF4-FFF2-40B4-BE49-F238E27FC236}">
                <a16:creationId xmlns:a16="http://schemas.microsoft.com/office/drawing/2014/main" id="{C6548FC6-8CB8-8983-3528-3C607C8D65B8}"/>
              </a:ext>
            </a:extLst>
          </p:cNvPr>
          <p:cNvSpPr txBox="1"/>
          <p:nvPr/>
        </p:nvSpPr>
        <p:spPr>
          <a:xfrm>
            <a:off x="1736328"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139</a:t>
            </a:r>
          </a:p>
        </p:txBody>
      </p:sp>
      <p:sp>
        <p:nvSpPr>
          <p:cNvPr id="91" name="TextBox 90">
            <a:extLst>
              <a:ext uri="{FF2B5EF4-FFF2-40B4-BE49-F238E27FC236}">
                <a16:creationId xmlns:a16="http://schemas.microsoft.com/office/drawing/2014/main" id="{0FFCD46E-1634-F157-9140-4181F5FDC0EB}"/>
              </a:ext>
            </a:extLst>
          </p:cNvPr>
          <p:cNvSpPr txBox="1"/>
          <p:nvPr/>
        </p:nvSpPr>
        <p:spPr>
          <a:xfrm>
            <a:off x="1442265"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140</a:t>
            </a:r>
          </a:p>
        </p:txBody>
      </p:sp>
      <p:sp>
        <p:nvSpPr>
          <p:cNvPr id="92" name="TextBox 91">
            <a:extLst>
              <a:ext uri="{FF2B5EF4-FFF2-40B4-BE49-F238E27FC236}">
                <a16:creationId xmlns:a16="http://schemas.microsoft.com/office/drawing/2014/main" id="{CD471927-C404-498A-CA98-B7BB3A2C556D}"/>
              </a:ext>
            </a:extLst>
          </p:cNvPr>
          <p:cNvSpPr txBox="1"/>
          <p:nvPr/>
        </p:nvSpPr>
        <p:spPr>
          <a:xfrm>
            <a:off x="2324454"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137</a:t>
            </a:r>
          </a:p>
        </p:txBody>
      </p:sp>
      <p:sp>
        <p:nvSpPr>
          <p:cNvPr id="93" name="TextBox 92">
            <a:extLst>
              <a:ext uri="{FF2B5EF4-FFF2-40B4-BE49-F238E27FC236}">
                <a16:creationId xmlns:a16="http://schemas.microsoft.com/office/drawing/2014/main" id="{4D04CB5A-DEDF-353D-F090-AF63AC020545}"/>
              </a:ext>
            </a:extLst>
          </p:cNvPr>
          <p:cNvSpPr txBox="1"/>
          <p:nvPr/>
        </p:nvSpPr>
        <p:spPr>
          <a:xfrm>
            <a:off x="2030391"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138</a:t>
            </a:r>
          </a:p>
        </p:txBody>
      </p:sp>
      <p:sp>
        <p:nvSpPr>
          <p:cNvPr id="94" name="TextBox 93">
            <a:extLst>
              <a:ext uri="{FF2B5EF4-FFF2-40B4-BE49-F238E27FC236}">
                <a16:creationId xmlns:a16="http://schemas.microsoft.com/office/drawing/2014/main" id="{C8F40332-7CA7-8398-5459-6FDF56E83E8F}"/>
              </a:ext>
            </a:extLst>
          </p:cNvPr>
          <p:cNvSpPr txBox="1"/>
          <p:nvPr/>
        </p:nvSpPr>
        <p:spPr>
          <a:xfrm>
            <a:off x="2912643"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137</a:t>
            </a:r>
          </a:p>
        </p:txBody>
      </p:sp>
      <p:sp>
        <p:nvSpPr>
          <p:cNvPr id="95" name="TextBox 94">
            <a:extLst>
              <a:ext uri="{FF2B5EF4-FFF2-40B4-BE49-F238E27FC236}">
                <a16:creationId xmlns:a16="http://schemas.microsoft.com/office/drawing/2014/main" id="{01BFFCF7-B805-A7AF-DB0D-9D5571CCD280}"/>
              </a:ext>
            </a:extLst>
          </p:cNvPr>
          <p:cNvSpPr txBox="1"/>
          <p:nvPr/>
        </p:nvSpPr>
        <p:spPr>
          <a:xfrm>
            <a:off x="2618580"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137</a:t>
            </a:r>
          </a:p>
        </p:txBody>
      </p:sp>
      <p:sp>
        <p:nvSpPr>
          <p:cNvPr id="96" name="TextBox 95">
            <a:extLst>
              <a:ext uri="{FF2B5EF4-FFF2-40B4-BE49-F238E27FC236}">
                <a16:creationId xmlns:a16="http://schemas.microsoft.com/office/drawing/2014/main" id="{88072237-C3B2-75FD-3F5B-FEB0CA7904AA}"/>
              </a:ext>
            </a:extLst>
          </p:cNvPr>
          <p:cNvSpPr txBox="1"/>
          <p:nvPr/>
        </p:nvSpPr>
        <p:spPr>
          <a:xfrm>
            <a:off x="3500769"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137</a:t>
            </a:r>
          </a:p>
        </p:txBody>
      </p:sp>
      <p:sp>
        <p:nvSpPr>
          <p:cNvPr id="97" name="TextBox 96">
            <a:extLst>
              <a:ext uri="{FF2B5EF4-FFF2-40B4-BE49-F238E27FC236}">
                <a16:creationId xmlns:a16="http://schemas.microsoft.com/office/drawing/2014/main" id="{73E2D8BC-0512-0729-0ABF-42E55F7F2BD5}"/>
              </a:ext>
            </a:extLst>
          </p:cNvPr>
          <p:cNvSpPr txBox="1"/>
          <p:nvPr/>
        </p:nvSpPr>
        <p:spPr>
          <a:xfrm>
            <a:off x="3206706"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137</a:t>
            </a:r>
          </a:p>
        </p:txBody>
      </p:sp>
      <p:sp>
        <p:nvSpPr>
          <p:cNvPr id="98" name="TextBox 97">
            <a:extLst>
              <a:ext uri="{FF2B5EF4-FFF2-40B4-BE49-F238E27FC236}">
                <a16:creationId xmlns:a16="http://schemas.microsoft.com/office/drawing/2014/main" id="{EA26C39A-AC10-4CF4-664E-2CB85FA54DE9}"/>
              </a:ext>
            </a:extLst>
          </p:cNvPr>
          <p:cNvSpPr txBox="1"/>
          <p:nvPr/>
        </p:nvSpPr>
        <p:spPr>
          <a:xfrm>
            <a:off x="4088895"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135</a:t>
            </a:r>
          </a:p>
        </p:txBody>
      </p:sp>
      <p:sp>
        <p:nvSpPr>
          <p:cNvPr id="99" name="TextBox 98">
            <a:extLst>
              <a:ext uri="{FF2B5EF4-FFF2-40B4-BE49-F238E27FC236}">
                <a16:creationId xmlns:a16="http://schemas.microsoft.com/office/drawing/2014/main" id="{036C50BC-A8CA-6A65-2259-F0285A2BD16A}"/>
              </a:ext>
            </a:extLst>
          </p:cNvPr>
          <p:cNvSpPr txBox="1"/>
          <p:nvPr/>
        </p:nvSpPr>
        <p:spPr>
          <a:xfrm>
            <a:off x="3794832"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137</a:t>
            </a:r>
          </a:p>
        </p:txBody>
      </p:sp>
      <p:sp>
        <p:nvSpPr>
          <p:cNvPr id="100" name="TextBox 99">
            <a:extLst>
              <a:ext uri="{FF2B5EF4-FFF2-40B4-BE49-F238E27FC236}">
                <a16:creationId xmlns:a16="http://schemas.microsoft.com/office/drawing/2014/main" id="{49E30FB0-0AC9-D4E5-1947-D6FF9CC06D39}"/>
              </a:ext>
            </a:extLst>
          </p:cNvPr>
          <p:cNvSpPr txBox="1"/>
          <p:nvPr/>
        </p:nvSpPr>
        <p:spPr>
          <a:xfrm>
            <a:off x="4677085"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132</a:t>
            </a:r>
          </a:p>
        </p:txBody>
      </p:sp>
      <p:sp>
        <p:nvSpPr>
          <p:cNvPr id="101" name="TextBox 100">
            <a:extLst>
              <a:ext uri="{FF2B5EF4-FFF2-40B4-BE49-F238E27FC236}">
                <a16:creationId xmlns:a16="http://schemas.microsoft.com/office/drawing/2014/main" id="{C6E723E8-9895-8FD9-54B4-45776EBA19A2}"/>
              </a:ext>
            </a:extLst>
          </p:cNvPr>
          <p:cNvSpPr txBox="1"/>
          <p:nvPr/>
        </p:nvSpPr>
        <p:spPr>
          <a:xfrm>
            <a:off x="4382958"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134</a:t>
            </a:r>
          </a:p>
        </p:txBody>
      </p:sp>
      <p:sp>
        <p:nvSpPr>
          <p:cNvPr id="102" name="TextBox 101">
            <a:extLst>
              <a:ext uri="{FF2B5EF4-FFF2-40B4-BE49-F238E27FC236}">
                <a16:creationId xmlns:a16="http://schemas.microsoft.com/office/drawing/2014/main" id="{CAA0CE55-BF18-853E-CDE3-9882B7C1D832}"/>
              </a:ext>
            </a:extLst>
          </p:cNvPr>
          <p:cNvSpPr txBox="1"/>
          <p:nvPr/>
        </p:nvSpPr>
        <p:spPr>
          <a:xfrm>
            <a:off x="5265211"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125</a:t>
            </a:r>
          </a:p>
        </p:txBody>
      </p:sp>
      <p:sp>
        <p:nvSpPr>
          <p:cNvPr id="103" name="TextBox 102">
            <a:extLst>
              <a:ext uri="{FF2B5EF4-FFF2-40B4-BE49-F238E27FC236}">
                <a16:creationId xmlns:a16="http://schemas.microsoft.com/office/drawing/2014/main" id="{775539BE-DBB7-82FE-2AA3-C920E576E01D}"/>
              </a:ext>
            </a:extLst>
          </p:cNvPr>
          <p:cNvSpPr txBox="1"/>
          <p:nvPr/>
        </p:nvSpPr>
        <p:spPr>
          <a:xfrm>
            <a:off x="4971148"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132</a:t>
            </a:r>
          </a:p>
        </p:txBody>
      </p:sp>
      <p:sp>
        <p:nvSpPr>
          <p:cNvPr id="104" name="TextBox 103">
            <a:extLst>
              <a:ext uri="{FF2B5EF4-FFF2-40B4-BE49-F238E27FC236}">
                <a16:creationId xmlns:a16="http://schemas.microsoft.com/office/drawing/2014/main" id="{4EA11CA4-A2F1-48BE-096F-E58465052410}"/>
              </a:ext>
            </a:extLst>
          </p:cNvPr>
          <p:cNvSpPr txBox="1"/>
          <p:nvPr/>
        </p:nvSpPr>
        <p:spPr>
          <a:xfrm>
            <a:off x="5888655" y="4846996"/>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80</a:t>
            </a:r>
          </a:p>
        </p:txBody>
      </p:sp>
      <p:sp>
        <p:nvSpPr>
          <p:cNvPr id="105" name="TextBox 104">
            <a:extLst>
              <a:ext uri="{FF2B5EF4-FFF2-40B4-BE49-F238E27FC236}">
                <a16:creationId xmlns:a16="http://schemas.microsoft.com/office/drawing/2014/main" id="{949A7C6C-8560-89C8-9D9B-BC8BEE9A3979}"/>
              </a:ext>
            </a:extLst>
          </p:cNvPr>
          <p:cNvSpPr txBox="1"/>
          <p:nvPr/>
        </p:nvSpPr>
        <p:spPr>
          <a:xfrm>
            <a:off x="5559274" y="4846996"/>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106</a:t>
            </a:r>
          </a:p>
        </p:txBody>
      </p:sp>
      <p:sp>
        <p:nvSpPr>
          <p:cNvPr id="106" name="TextBox 105">
            <a:extLst>
              <a:ext uri="{FF2B5EF4-FFF2-40B4-BE49-F238E27FC236}">
                <a16:creationId xmlns:a16="http://schemas.microsoft.com/office/drawing/2014/main" id="{FB8D2682-63C4-DFE6-57FA-B598D6D4608F}"/>
              </a:ext>
            </a:extLst>
          </p:cNvPr>
          <p:cNvSpPr txBox="1"/>
          <p:nvPr/>
        </p:nvSpPr>
        <p:spPr>
          <a:xfrm>
            <a:off x="6476781" y="4846996"/>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39</a:t>
            </a:r>
          </a:p>
        </p:txBody>
      </p:sp>
      <p:sp>
        <p:nvSpPr>
          <p:cNvPr id="107" name="TextBox 106">
            <a:extLst>
              <a:ext uri="{FF2B5EF4-FFF2-40B4-BE49-F238E27FC236}">
                <a16:creationId xmlns:a16="http://schemas.microsoft.com/office/drawing/2014/main" id="{03F21579-705D-B57B-0E12-C598FCD93A7F}"/>
              </a:ext>
            </a:extLst>
          </p:cNvPr>
          <p:cNvSpPr txBox="1"/>
          <p:nvPr/>
        </p:nvSpPr>
        <p:spPr>
          <a:xfrm>
            <a:off x="6182718" y="4846996"/>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52</a:t>
            </a:r>
          </a:p>
        </p:txBody>
      </p:sp>
      <p:sp>
        <p:nvSpPr>
          <p:cNvPr id="108" name="TextBox 107">
            <a:extLst>
              <a:ext uri="{FF2B5EF4-FFF2-40B4-BE49-F238E27FC236}">
                <a16:creationId xmlns:a16="http://schemas.microsoft.com/office/drawing/2014/main" id="{CF092DBE-9469-22FC-D89E-B269D1256762}"/>
              </a:ext>
            </a:extLst>
          </p:cNvPr>
          <p:cNvSpPr txBox="1"/>
          <p:nvPr/>
        </p:nvSpPr>
        <p:spPr>
          <a:xfrm>
            <a:off x="7394288" y="484699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E1251B"/>
                </a:solidFill>
                <a:effectLst/>
                <a:uLnTx/>
                <a:uFillTx/>
                <a:latin typeface="Arial"/>
                <a:ea typeface="+mn-ea"/>
                <a:cs typeface="Arial"/>
                <a:sym typeface="Arial"/>
                <a:rtl val="0"/>
              </a:rPr>
              <a:t>0</a:t>
            </a:r>
          </a:p>
        </p:txBody>
      </p:sp>
      <p:sp>
        <p:nvSpPr>
          <p:cNvPr id="109" name="TextBox 108">
            <a:extLst>
              <a:ext uri="{FF2B5EF4-FFF2-40B4-BE49-F238E27FC236}">
                <a16:creationId xmlns:a16="http://schemas.microsoft.com/office/drawing/2014/main" id="{CDC98052-3092-19E0-9EAD-8735A8FF611D}"/>
              </a:ext>
            </a:extLst>
          </p:cNvPr>
          <p:cNvSpPr txBox="1"/>
          <p:nvPr/>
        </p:nvSpPr>
        <p:spPr>
          <a:xfrm>
            <a:off x="7100225" y="484699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a:t>
            </a:r>
          </a:p>
        </p:txBody>
      </p:sp>
      <p:sp>
        <p:nvSpPr>
          <p:cNvPr id="110" name="TextBox 109">
            <a:extLst>
              <a:ext uri="{FF2B5EF4-FFF2-40B4-BE49-F238E27FC236}">
                <a16:creationId xmlns:a16="http://schemas.microsoft.com/office/drawing/2014/main" id="{40E4F4CA-4DE8-02A3-959B-5C46CC4139D5}"/>
              </a:ext>
            </a:extLst>
          </p:cNvPr>
          <p:cNvSpPr txBox="1"/>
          <p:nvPr/>
        </p:nvSpPr>
        <p:spPr>
          <a:xfrm>
            <a:off x="6770843" y="4846996"/>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E1251B"/>
                </a:solidFill>
                <a:effectLst/>
                <a:uLnTx/>
                <a:uFillTx/>
                <a:latin typeface="Arial"/>
                <a:ea typeface="+mn-ea"/>
                <a:cs typeface="Arial"/>
                <a:sym typeface="Arial"/>
                <a:rtl val="0"/>
              </a:rPr>
              <a:t>15</a:t>
            </a:r>
          </a:p>
        </p:txBody>
      </p:sp>
      <p:sp>
        <p:nvSpPr>
          <p:cNvPr id="111" name="TextBox 110">
            <a:extLst>
              <a:ext uri="{FF2B5EF4-FFF2-40B4-BE49-F238E27FC236}">
                <a16:creationId xmlns:a16="http://schemas.microsoft.com/office/drawing/2014/main" id="{1491340C-DF75-FF1F-6208-A26C3A1281F9}"/>
              </a:ext>
            </a:extLst>
          </p:cNvPr>
          <p:cNvSpPr txBox="1"/>
          <p:nvPr/>
        </p:nvSpPr>
        <p:spPr>
          <a:xfrm>
            <a:off x="1148202" y="5022371"/>
            <a:ext cx="43954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231F20"/>
                </a:solidFill>
                <a:effectLst/>
                <a:uLnTx/>
                <a:uFillTx/>
                <a:latin typeface="Arial"/>
                <a:ea typeface="+mn-ea"/>
                <a:cs typeface="Arial"/>
                <a:sym typeface="Arial"/>
                <a:rtl val="0"/>
              </a:rPr>
              <a:t>141</a:t>
            </a:r>
          </a:p>
        </p:txBody>
      </p:sp>
      <p:sp>
        <p:nvSpPr>
          <p:cNvPr id="112" name="TextBox 111">
            <a:extLst>
              <a:ext uri="{FF2B5EF4-FFF2-40B4-BE49-F238E27FC236}">
                <a16:creationId xmlns:a16="http://schemas.microsoft.com/office/drawing/2014/main" id="{B639D3D3-11B2-6CB3-209F-3C255DBBD76A}"/>
              </a:ext>
            </a:extLst>
          </p:cNvPr>
          <p:cNvSpPr txBox="1"/>
          <p:nvPr/>
        </p:nvSpPr>
        <p:spPr>
          <a:xfrm>
            <a:off x="1736328"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127</a:t>
            </a:r>
          </a:p>
        </p:txBody>
      </p:sp>
      <p:sp>
        <p:nvSpPr>
          <p:cNvPr id="113" name="TextBox 112">
            <a:extLst>
              <a:ext uri="{FF2B5EF4-FFF2-40B4-BE49-F238E27FC236}">
                <a16:creationId xmlns:a16="http://schemas.microsoft.com/office/drawing/2014/main" id="{A563275B-09F9-7987-574B-424EFA65E612}"/>
              </a:ext>
            </a:extLst>
          </p:cNvPr>
          <p:cNvSpPr txBox="1"/>
          <p:nvPr/>
        </p:nvSpPr>
        <p:spPr>
          <a:xfrm>
            <a:off x="1442265"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130</a:t>
            </a:r>
          </a:p>
        </p:txBody>
      </p:sp>
      <p:sp>
        <p:nvSpPr>
          <p:cNvPr id="114" name="TextBox 113">
            <a:extLst>
              <a:ext uri="{FF2B5EF4-FFF2-40B4-BE49-F238E27FC236}">
                <a16:creationId xmlns:a16="http://schemas.microsoft.com/office/drawing/2014/main" id="{31024B1A-AAC1-70C2-5037-C22DE866625E}"/>
              </a:ext>
            </a:extLst>
          </p:cNvPr>
          <p:cNvSpPr txBox="1"/>
          <p:nvPr/>
        </p:nvSpPr>
        <p:spPr>
          <a:xfrm>
            <a:off x="2324454"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123</a:t>
            </a:r>
          </a:p>
        </p:txBody>
      </p:sp>
      <p:sp>
        <p:nvSpPr>
          <p:cNvPr id="115" name="TextBox 114">
            <a:extLst>
              <a:ext uri="{FF2B5EF4-FFF2-40B4-BE49-F238E27FC236}">
                <a16:creationId xmlns:a16="http://schemas.microsoft.com/office/drawing/2014/main" id="{12EFFD2F-1180-CF05-94CA-66F312B529AD}"/>
              </a:ext>
            </a:extLst>
          </p:cNvPr>
          <p:cNvSpPr txBox="1"/>
          <p:nvPr/>
        </p:nvSpPr>
        <p:spPr>
          <a:xfrm>
            <a:off x="2030391"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124</a:t>
            </a:r>
          </a:p>
        </p:txBody>
      </p:sp>
      <p:sp>
        <p:nvSpPr>
          <p:cNvPr id="116" name="TextBox 115">
            <a:extLst>
              <a:ext uri="{FF2B5EF4-FFF2-40B4-BE49-F238E27FC236}">
                <a16:creationId xmlns:a16="http://schemas.microsoft.com/office/drawing/2014/main" id="{4DE3CE2E-55A4-68EB-2FF2-05CB0EC13398}"/>
              </a:ext>
            </a:extLst>
          </p:cNvPr>
          <p:cNvSpPr txBox="1"/>
          <p:nvPr/>
        </p:nvSpPr>
        <p:spPr>
          <a:xfrm>
            <a:off x="2912643"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119</a:t>
            </a:r>
          </a:p>
        </p:txBody>
      </p:sp>
      <p:sp>
        <p:nvSpPr>
          <p:cNvPr id="117" name="TextBox 116">
            <a:extLst>
              <a:ext uri="{FF2B5EF4-FFF2-40B4-BE49-F238E27FC236}">
                <a16:creationId xmlns:a16="http://schemas.microsoft.com/office/drawing/2014/main" id="{4D31EE0A-1606-FE0D-4A2F-25B13B6B38D4}"/>
              </a:ext>
            </a:extLst>
          </p:cNvPr>
          <p:cNvSpPr txBox="1"/>
          <p:nvPr/>
        </p:nvSpPr>
        <p:spPr>
          <a:xfrm>
            <a:off x="2618580"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122</a:t>
            </a:r>
          </a:p>
        </p:txBody>
      </p:sp>
      <p:sp>
        <p:nvSpPr>
          <p:cNvPr id="118" name="TextBox 117">
            <a:extLst>
              <a:ext uri="{FF2B5EF4-FFF2-40B4-BE49-F238E27FC236}">
                <a16:creationId xmlns:a16="http://schemas.microsoft.com/office/drawing/2014/main" id="{3E94F8DB-2CE0-5478-9269-D74C04052593}"/>
              </a:ext>
            </a:extLst>
          </p:cNvPr>
          <p:cNvSpPr txBox="1"/>
          <p:nvPr/>
        </p:nvSpPr>
        <p:spPr>
          <a:xfrm>
            <a:off x="3500769"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231F20"/>
                </a:solidFill>
                <a:effectLst/>
                <a:uLnTx/>
                <a:uFillTx/>
                <a:latin typeface="Arial"/>
                <a:ea typeface="+mn-ea"/>
                <a:cs typeface="Arial"/>
                <a:sym typeface="Arial"/>
                <a:rtl val="0"/>
              </a:rPr>
              <a:t>114</a:t>
            </a:r>
          </a:p>
        </p:txBody>
      </p:sp>
      <p:sp>
        <p:nvSpPr>
          <p:cNvPr id="119" name="TextBox 118">
            <a:extLst>
              <a:ext uri="{FF2B5EF4-FFF2-40B4-BE49-F238E27FC236}">
                <a16:creationId xmlns:a16="http://schemas.microsoft.com/office/drawing/2014/main" id="{2BF65A55-18A0-83EA-8F3B-B85B120AC171}"/>
              </a:ext>
            </a:extLst>
          </p:cNvPr>
          <p:cNvSpPr txBox="1"/>
          <p:nvPr/>
        </p:nvSpPr>
        <p:spPr>
          <a:xfrm>
            <a:off x="3206706"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117</a:t>
            </a:r>
          </a:p>
        </p:txBody>
      </p:sp>
      <p:sp>
        <p:nvSpPr>
          <p:cNvPr id="120" name="TextBox 119">
            <a:extLst>
              <a:ext uri="{FF2B5EF4-FFF2-40B4-BE49-F238E27FC236}">
                <a16:creationId xmlns:a16="http://schemas.microsoft.com/office/drawing/2014/main" id="{89689288-5F5D-8015-D277-9F1C05B18E09}"/>
              </a:ext>
            </a:extLst>
          </p:cNvPr>
          <p:cNvSpPr txBox="1"/>
          <p:nvPr/>
        </p:nvSpPr>
        <p:spPr>
          <a:xfrm>
            <a:off x="4088895"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231F20"/>
                </a:solidFill>
                <a:effectLst/>
                <a:uLnTx/>
                <a:uFillTx/>
                <a:latin typeface="Arial"/>
                <a:ea typeface="+mn-ea"/>
                <a:cs typeface="Arial"/>
                <a:sym typeface="Arial"/>
                <a:rtl val="0"/>
              </a:rPr>
              <a:t>113</a:t>
            </a:r>
          </a:p>
        </p:txBody>
      </p:sp>
      <p:sp>
        <p:nvSpPr>
          <p:cNvPr id="121" name="TextBox 120">
            <a:extLst>
              <a:ext uri="{FF2B5EF4-FFF2-40B4-BE49-F238E27FC236}">
                <a16:creationId xmlns:a16="http://schemas.microsoft.com/office/drawing/2014/main" id="{CFFD3564-4CB8-F6B6-CA9B-DAA50EE0C3FA}"/>
              </a:ext>
            </a:extLst>
          </p:cNvPr>
          <p:cNvSpPr txBox="1"/>
          <p:nvPr/>
        </p:nvSpPr>
        <p:spPr>
          <a:xfrm>
            <a:off x="3794832"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113</a:t>
            </a:r>
          </a:p>
        </p:txBody>
      </p:sp>
      <p:sp>
        <p:nvSpPr>
          <p:cNvPr id="122" name="TextBox 121">
            <a:extLst>
              <a:ext uri="{FF2B5EF4-FFF2-40B4-BE49-F238E27FC236}">
                <a16:creationId xmlns:a16="http://schemas.microsoft.com/office/drawing/2014/main" id="{2290498F-71D6-D874-F328-4448F998600B}"/>
              </a:ext>
            </a:extLst>
          </p:cNvPr>
          <p:cNvSpPr txBox="1"/>
          <p:nvPr/>
        </p:nvSpPr>
        <p:spPr>
          <a:xfrm>
            <a:off x="4677085"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111</a:t>
            </a:r>
          </a:p>
        </p:txBody>
      </p:sp>
      <p:sp>
        <p:nvSpPr>
          <p:cNvPr id="123" name="TextBox 122">
            <a:extLst>
              <a:ext uri="{FF2B5EF4-FFF2-40B4-BE49-F238E27FC236}">
                <a16:creationId xmlns:a16="http://schemas.microsoft.com/office/drawing/2014/main" id="{E9F88645-6E03-B216-764A-F117B27BF143}"/>
              </a:ext>
            </a:extLst>
          </p:cNvPr>
          <p:cNvSpPr txBox="1"/>
          <p:nvPr/>
        </p:nvSpPr>
        <p:spPr>
          <a:xfrm>
            <a:off x="4382958"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112</a:t>
            </a:r>
          </a:p>
        </p:txBody>
      </p:sp>
      <p:sp>
        <p:nvSpPr>
          <p:cNvPr id="124" name="TextBox 123">
            <a:extLst>
              <a:ext uri="{FF2B5EF4-FFF2-40B4-BE49-F238E27FC236}">
                <a16:creationId xmlns:a16="http://schemas.microsoft.com/office/drawing/2014/main" id="{B5ED2D37-4C12-913B-3095-1EFD69C1639A}"/>
              </a:ext>
            </a:extLst>
          </p:cNvPr>
          <p:cNvSpPr txBox="1"/>
          <p:nvPr/>
        </p:nvSpPr>
        <p:spPr>
          <a:xfrm>
            <a:off x="5265211"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100</a:t>
            </a:r>
          </a:p>
        </p:txBody>
      </p:sp>
      <p:sp>
        <p:nvSpPr>
          <p:cNvPr id="125" name="TextBox 124">
            <a:extLst>
              <a:ext uri="{FF2B5EF4-FFF2-40B4-BE49-F238E27FC236}">
                <a16:creationId xmlns:a16="http://schemas.microsoft.com/office/drawing/2014/main" id="{CD4E5DF8-891D-196F-DC9F-797E6B08BF08}"/>
              </a:ext>
            </a:extLst>
          </p:cNvPr>
          <p:cNvSpPr txBox="1"/>
          <p:nvPr/>
        </p:nvSpPr>
        <p:spPr>
          <a:xfrm>
            <a:off x="4971148" y="5022371"/>
            <a:ext cx="420308"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111</a:t>
            </a:r>
          </a:p>
        </p:txBody>
      </p:sp>
      <p:sp>
        <p:nvSpPr>
          <p:cNvPr id="126" name="TextBox 125">
            <a:extLst>
              <a:ext uri="{FF2B5EF4-FFF2-40B4-BE49-F238E27FC236}">
                <a16:creationId xmlns:a16="http://schemas.microsoft.com/office/drawing/2014/main" id="{E0A898F5-FDE1-1AFF-F0FA-2F56BDAF18E1}"/>
              </a:ext>
            </a:extLst>
          </p:cNvPr>
          <p:cNvSpPr txBox="1"/>
          <p:nvPr/>
        </p:nvSpPr>
        <p:spPr>
          <a:xfrm>
            <a:off x="5888655" y="5022371"/>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61</a:t>
            </a:r>
          </a:p>
        </p:txBody>
      </p:sp>
      <p:sp>
        <p:nvSpPr>
          <p:cNvPr id="127" name="TextBox 126">
            <a:extLst>
              <a:ext uri="{FF2B5EF4-FFF2-40B4-BE49-F238E27FC236}">
                <a16:creationId xmlns:a16="http://schemas.microsoft.com/office/drawing/2014/main" id="{9111F3A7-F245-42A5-96C7-B86907B2233D}"/>
              </a:ext>
            </a:extLst>
          </p:cNvPr>
          <p:cNvSpPr txBox="1"/>
          <p:nvPr/>
        </p:nvSpPr>
        <p:spPr>
          <a:xfrm>
            <a:off x="5594592" y="5022371"/>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82</a:t>
            </a:r>
          </a:p>
        </p:txBody>
      </p:sp>
      <p:sp>
        <p:nvSpPr>
          <p:cNvPr id="128" name="TextBox 127">
            <a:extLst>
              <a:ext uri="{FF2B5EF4-FFF2-40B4-BE49-F238E27FC236}">
                <a16:creationId xmlns:a16="http://schemas.microsoft.com/office/drawing/2014/main" id="{063C5480-1AAB-083C-8504-EC29C2AE88D6}"/>
              </a:ext>
            </a:extLst>
          </p:cNvPr>
          <p:cNvSpPr txBox="1"/>
          <p:nvPr/>
        </p:nvSpPr>
        <p:spPr>
          <a:xfrm>
            <a:off x="6476781" y="5022371"/>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23</a:t>
            </a:r>
          </a:p>
        </p:txBody>
      </p:sp>
      <p:sp>
        <p:nvSpPr>
          <p:cNvPr id="129" name="TextBox 128">
            <a:extLst>
              <a:ext uri="{FF2B5EF4-FFF2-40B4-BE49-F238E27FC236}">
                <a16:creationId xmlns:a16="http://schemas.microsoft.com/office/drawing/2014/main" id="{3FEFD8DA-C884-FD85-6D9C-4390DF85A4C8}"/>
              </a:ext>
            </a:extLst>
          </p:cNvPr>
          <p:cNvSpPr txBox="1"/>
          <p:nvPr/>
        </p:nvSpPr>
        <p:spPr>
          <a:xfrm>
            <a:off x="6182718" y="5022371"/>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40</a:t>
            </a:r>
          </a:p>
        </p:txBody>
      </p:sp>
      <p:sp>
        <p:nvSpPr>
          <p:cNvPr id="130" name="TextBox 129">
            <a:extLst>
              <a:ext uri="{FF2B5EF4-FFF2-40B4-BE49-F238E27FC236}">
                <a16:creationId xmlns:a16="http://schemas.microsoft.com/office/drawing/2014/main" id="{268A3F16-94F8-2AB0-CA86-36C3BAA82EAC}"/>
              </a:ext>
            </a:extLst>
          </p:cNvPr>
          <p:cNvSpPr txBox="1"/>
          <p:nvPr/>
        </p:nvSpPr>
        <p:spPr>
          <a:xfrm>
            <a:off x="7394288" y="5030322"/>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231F20"/>
                </a:solidFill>
                <a:effectLst/>
                <a:uLnTx/>
                <a:uFillTx/>
                <a:latin typeface="Arial"/>
                <a:ea typeface="+mn-ea"/>
                <a:cs typeface="Arial"/>
                <a:sym typeface="Arial"/>
                <a:rtl val="0"/>
              </a:rPr>
              <a:t>0</a:t>
            </a:r>
          </a:p>
        </p:txBody>
      </p:sp>
      <p:sp>
        <p:nvSpPr>
          <p:cNvPr id="131" name="TextBox 130">
            <a:extLst>
              <a:ext uri="{FF2B5EF4-FFF2-40B4-BE49-F238E27FC236}">
                <a16:creationId xmlns:a16="http://schemas.microsoft.com/office/drawing/2014/main" id="{44D8F0BE-78D4-CDE4-9A99-A4DB7AA67396}"/>
              </a:ext>
            </a:extLst>
          </p:cNvPr>
          <p:cNvSpPr txBox="1"/>
          <p:nvPr/>
        </p:nvSpPr>
        <p:spPr>
          <a:xfrm>
            <a:off x="7100225" y="5022371"/>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0</a:t>
            </a:r>
          </a:p>
        </p:txBody>
      </p:sp>
      <p:sp>
        <p:nvSpPr>
          <p:cNvPr id="132" name="TextBox 131">
            <a:extLst>
              <a:ext uri="{FF2B5EF4-FFF2-40B4-BE49-F238E27FC236}">
                <a16:creationId xmlns:a16="http://schemas.microsoft.com/office/drawing/2014/main" id="{5722630A-CFD9-A94A-9C56-643D13673E54}"/>
              </a:ext>
            </a:extLst>
          </p:cNvPr>
          <p:cNvSpPr txBox="1"/>
          <p:nvPr/>
        </p:nvSpPr>
        <p:spPr>
          <a:xfrm>
            <a:off x="6806162" y="5022371"/>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231F20"/>
                </a:solidFill>
                <a:effectLst/>
                <a:uLnTx/>
                <a:uFillTx/>
                <a:latin typeface="Arial"/>
                <a:ea typeface="+mn-ea"/>
                <a:cs typeface="Arial"/>
                <a:sym typeface="Arial"/>
                <a:rtl val="0"/>
              </a:rPr>
              <a:t>9</a:t>
            </a:r>
          </a:p>
        </p:txBody>
      </p:sp>
      <p:grpSp>
        <p:nvGrpSpPr>
          <p:cNvPr id="133" name="Graphic 13">
            <a:extLst>
              <a:ext uri="{FF2B5EF4-FFF2-40B4-BE49-F238E27FC236}">
                <a16:creationId xmlns:a16="http://schemas.microsoft.com/office/drawing/2014/main" id="{A46C220D-05C2-0E96-1678-3F18FD6BE5E5}"/>
              </a:ext>
            </a:extLst>
          </p:cNvPr>
          <p:cNvGrpSpPr/>
          <p:nvPr/>
        </p:nvGrpSpPr>
        <p:grpSpPr>
          <a:xfrm>
            <a:off x="1747714" y="1661029"/>
            <a:ext cx="5704926" cy="146834"/>
            <a:chOff x="1711121" y="1348795"/>
            <a:chExt cx="5704926" cy="146834"/>
          </a:xfrm>
          <a:noFill/>
        </p:grpSpPr>
        <p:sp>
          <p:nvSpPr>
            <p:cNvPr id="134" name="Freeform: Shape 133">
              <a:extLst>
                <a:ext uri="{FF2B5EF4-FFF2-40B4-BE49-F238E27FC236}">
                  <a16:creationId xmlns:a16="http://schemas.microsoft.com/office/drawing/2014/main" id="{01A1F8B8-EB32-A132-41BC-7ED3FF284826}"/>
                </a:ext>
              </a:extLst>
            </p:cNvPr>
            <p:cNvSpPr/>
            <p:nvPr/>
          </p:nvSpPr>
          <p:spPr>
            <a:xfrm>
              <a:off x="7403953"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Freeform: Shape 134">
              <a:extLst>
                <a:ext uri="{FF2B5EF4-FFF2-40B4-BE49-F238E27FC236}">
                  <a16:creationId xmlns:a16="http://schemas.microsoft.com/office/drawing/2014/main" id="{15153556-DFB7-04A0-C3B9-658753CEA089}"/>
                </a:ext>
              </a:extLst>
            </p:cNvPr>
            <p:cNvSpPr/>
            <p:nvPr/>
          </p:nvSpPr>
          <p:spPr>
            <a:xfrm>
              <a:off x="739778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6" name="Freeform: Shape 135">
              <a:extLst>
                <a:ext uri="{FF2B5EF4-FFF2-40B4-BE49-F238E27FC236}">
                  <a16:creationId xmlns:a16="http://schemas.microsoft.com/office/drawing/2014/main" id="{362AAFEF-8538-E432-31C5-69B95BCBA14E}"/>
                </a:ext>
              </a:extLst>
            </p:cNvPr>
            <p:cNvSpPr/>
            <p:nvPr/>
          </p:nvSpPr>
          <p:spPr>
            <a:xfrm>
              <a:off x="716162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7" name="Freeform: Shape 136">
              <a:extLst>
                <a:ext uri="{FF2B5EF4-FFF2-40B4-BE49-F238E27FC236}">
                  <a16:creationId xmlns:a16="http://schemas.microsoft.com/office/drawing/2014/main" id="{FF6E07A6-CE04-A2B7-EC7A-AB6C1BE3B2E8}"/>
                </a:ext>
              </a:extLst>
            </p:cNvPr>
            <p:cNvSpPr/>
            <p:nvPr/>
          </p:nvSpPr>
          <p:spPr>
            <a:xfrm>
              <a:off x="7116381"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8" name="Freeform: Shape 137">
              <a:extLst>
                <a:ext uri="{FF2B5EF4-FFF2-40B4-BE49-F238E27FC236}">
                  <a16:creationId xmlns:a16="http://schemas.microsoft.com/office/drawing/2014/main" id="{59E58A53-63B8-029B-F6B4-8BBE57942BA5}"/>
                </a:ext>
              </a:extLst>
            </p:cNvPr>
            <p:cNvSpPr/>
            <p:nvPr/>
          </p:nvSpPr>
          <p:spPr>
            <a:xfrm>
              <a:off x="7091435"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Freeform: Shape 138">
              <a:extLst>
                <a:ext uri="{FF2B5EF4-FFF2-40B4-BE49-F238E27FC236}">
                  <a16:creationId xmlns:a16="http://schemas.microsoft.com/office/drawing/2014/main" id="{9EB6CF3B-E9BF-6D0A-C209-7D248266F5CA}"/>
                </a:ext>
              </a:extLst>
            </p:cNvPr>
            <p:cNvSpPr/>
            <p:nvPr/>
          </p:nvSpPr>
          <p:spPr>
            <a:xfrm>
              <a:off x="702729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Freeform: Shape 139">
              <a:extLst>
                <a:ext uri="{FF2B5EF4-FFF2-40B4-BE49-F238E27FC236}">
                  <a16:creationId xmlns:a16="http://schemas.microsoft.com/office/drawing/2014/main" id="{B3D31548-8164-0CF6-EF5D-ED41F43A51FE}"/>
                </a:ext>
              </a:extLst>
            </p:cNvPr>
            <p:cNvSpPr/>
            <p:nvPr/>
          </p:nvSpPr>
          <p:spPr>
            <a:xfrm>
              <a:off x="696320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Freeform: Shape 140">
              <a:extLst>
                <a:ext uri="{FF2B5EF4-FFF2-40B4-BE49-F238E27FC236}">
                  <a16:creationId xmlns:a16="http://schemas.microsoft.com/office/drawing/2014/main" id="{04912874-35B7-20DC-9223-39E27436BF23}"/>
                </a:ext>
              </a:extLst>
            </p:cNvPr>
            <p:cNvSpPr/>
            <p:nvPr/>
          </p:nvSpPr>
          <p:spPr>
            <a:xfrm>
              <a:off x="695850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Freeform: Shape 141">
              <a:extLst>
                <a:ext uri="{FF2B5EF4-FFF2-40B4-BE49-F238E27FC236}">
                  <a16:creationId xmlns:a16="http://schemas.microsoft.com/office/drawing/2014/main" id="{3B8C455B-87EB-FCF2-21FA-478E85F051A4}"/>
                </a:ext>
              </a:extLst>
            </p:cNvPr>
            <p:cNvSpPr/>
            <p:nvPr/>
          </p:nvSpPr>
          <p:spPr>
            <a:xfrm>
              <a:off x="6944372"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3" name="Freeform: Shape 142">
              <a:extLst>
                <a:ext uri="{FF2B5EF4-FFF2-40B4-BE49-F238E27FC236}">
                  <a16:creationId xmlns:a16="http://schemas.microsoft.com/office/drawing/2014/main" id="{EC97A79C-7DD0-EEB4-B3C0-1B282A6F7C40}"/>
                </a:ext>
              </a:extLst>
            </p:cNvPr>
            <p:cNvSpPr/>
            <p:nvPr/>
          </p:nvSpPr>
          <p:spPr>
            <a:xfrm>
              <a:off x="6925472"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4" name="Freeform: Shape 143">
              <a:extLst>
                <a:ext uri="{FF2B5EF4-FFF2-40B4-BE49-F238E27FC236}">
                  <a16:creationId xmlns:a16="http://schemas.microsoft.com/office/drawing/2014/main" id="{2C8FAF5F-9606-5E4D-296A-0501E14D30D7}"/>
                </a:ext>
              </a:extLst>
            </p:cNvPr>
            <p:cNvSpPr/>
            <p:nvPr/>
          </p:nvSpPr>
          <p:spPr>
            <a:xfrm>
              <a:off x="690663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Freeform: Shape 144">
              <a:extLst>
                <a:ext uri="{FF2B5EF4-FFF2-40B4-BE49-F238E27FC236}">
                  <a16:creationId xmlns:a16="http://schemas.microsoft.com/office/drawing/2014/main" id="{A8DF4171-1586-EF48-1927-1107D144AB93}"/>
                </a:ext>
              </a:extLst>
            </p:cNvPr>
            <p:cNvSpPr/>
            <p:nvPr/>
          </p:nvSpPr>
          <p:spPr>
            <a:xfrm>
              <a:off x="690052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Freeform: Shape 145">
              <a:extLst>
                <a:ext uri="{FF2B5EF4-FFF2-40B4-BE49-F238E27FC236}">
                  <a16:creationId xmlns:a16="http://schemas.microsoft.com/office/drawing/2014/main" id="{FD53ABEF-33ED-A296-1DD1-8E6BDEF22812}"/>
                </a:ext>
              </a:extLst>
            </p:cNvPr>
            <p:cNvSpPr/>
            <p:nvPr/>
          </p:nvSpPr>
          <p:spPr>
            <a:xfrm>
              <a:off x="6894354"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Freeform: Shape 146">
              <a:extLst>
                <a:ext uri="{FF2B5EF4-FFF2-40B4-BE49-F238E27FC236}">
                  <a16:creationId xmlns:a16="http://schemas.microsoft.com/office/drawing/2014/main" id="{C4F20F5D-694C-CA48-83BE-B684230E37C5}"/>
                </a:ext>
              </a:extLst>
            </p:cNvPr>
            <p:cNvSpPr/>
            <p:nvPr/>
          </p:nvSpPr>
          <p:spPr>
            <a:xfrm>
              <a:off x="686323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Freeform: Shape 147">
              <a:extLst>
                <a:ext uri="{FF2B5EF4-FFF2-40B4-BE49-F238E27FC236}">
                  <a16:creationId xmlns:a16="http://schemas.microsoft.com/office/drawing/2014/main" id="{20684A52-27F7-27EF-AE4B-9C37059AFCDC}"/>
                </a:ext>
              </a:extLst>
            </p:cNvPr>
            <p:cNvSpPr/>
            <p:nvPr/>
          </p:nvSpPr>
          <p:spPr>
            <a:xfrm>
              <a:off x="6835427"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Freeform: Shape 148">
              <a:extLst>
                <a:ext uri="{FF2B5EF4-FFF2-40B4-BE49-F238E27FC236}">
                  <a16:creationId xmlns:a16="http://schemas.microsoft.com/office/drawing/2014/main" id="{61A10205-B106-12DA-D572-7D0C8588C66F}"/>
                </a:ext>
              </a:extLst>
            </p:cNvPr>
            <p:cNvSpPr/>
            <p:nvPr/>
          </p:nvSpPr>
          <p:spPr>
            <a:xfrm>
              <a:off x="6828873"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Freeform: Shape 149">
              <a:extLst>
                <a:ext uri="{FF2B5EF4-FFF2-40B4-BE49-F238E27FC236}">
                  <a16:creationId xmlns:a16="http://schemas.microsoft.com/office/drawing/2014/main" id="{03E5C223-6C86-9B03-5DEA-D77410C32F59}"/>
                </a:ext>
              </a:extLst>
            </p:cNvPr>
            <p:cNvSpPr/>
            <p:nvPr/>
          </p:nvSpPr>
          <p:spPr>
            <a:xfrm>
              <a:off x="679820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Freeform: Shape 150">
              <a:extLst>
                <a:ext uri="{FF2B5EF4-FFF2-40B4-BE49-F238E27FC236}">
                  <a16:creationId xmlns:a16="http://schemas.microsoft.com/office/drawing/2014/main" id="{E23981C3-2FCC-9897-7980-19B600EAF499}"/>
                </a:ext>
              </a:extLst>
            </p:cNvPr>
            <p:cNvSpPr/>
            <p:nvPr/>
          </p:nvSpPr>
          <p:spPr>
            <a:xfrm>
              <a:off x="6772745"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2" name="Freeform: Shape 151">
              <a:extLst>
                <a:ext uri="{FF2B5EF4-FFF2-40B4-BE49-F238E27FC236}">
                  <a16:creationId xmlns:a16="http://schemas.microsoft.com/office/drawing/2014/main" id="{12CDC9CC-7334-E79E-FDAC-DD1476771907}"/>
                </a:ext>
              </a:extLst>
            </p:cNvPr>
            <p:cNvSpPr/>
            <p:nvPr/>
          </p:nvSpPr>
          <p:spPr>
            <a:xfrm>
              <a:off x="674073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Freeform: Shape 152">
              <a:extLst>
                <a:ext uri="{FF2B5EF4-FFF2-40B4-BE49-F238E27FC236}">
                  <a16:creationId xmlns:a16="http://schemas.microsoft.com/office/drawing/2014/main" id="{1AE82E6F-A62E-CF8C-9E1C-29C52678052D}"/>
                </a:ext>
              </a:extLst>
            </p:cNvPr>
            <p:cNvSpPr/>
            <p:nvPr/>
          </p:nvSpPr>
          <p:spPr>
            <a:xfrm>
              <a:off x="6735073"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Freeform: Shape 153">
              <a:extLst>
                <a:ext uri="{FF2B5EF4-FFF2-40B4-BE49-F238E27FC236}">
                  <a16:creationId xmlns:a16="http://schemas.microsoft.com/office/drawing/2014/main" id="{8765092B-61BD-FE2F-9D05-AD85B83DEEE8}"/>
                </a:ext>
              </a:extLst>
            </p:cNvPr>
            <p:cNvSpPr/>
            <p:nvPr/>
          </p:nvSpPr>
          <p:spPr>
            <a:xfrm>
              <a:off x="668320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Freeform: Shape 154">
              <a:extLst>
                <a:ext uri="{FF2B5EF4-FFF2-40B4-BE49-F238E27FC236}">
                  <a16:creationId xmlns:a16="http://schemas.microsoft.com/office/drawing/2014/main" id="{FDD2C1AF-8ACD-5D5F-760C-E73490F71D8E}"/>
                </a:ext>
              </a:extLst>
            </p:cNvPr>
            <p:cNvSpPr/>
            <p:nvPr/>
          </p:nvSpPr>
          <p:spPr>
            <a:xfrm>
              <a:off x="6669973"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Freeform: Shape 155">
              <a:extLst>
                <a:ext uri="{FF2B5EF4-FFF2-40B4-BE49-F238E27FC236}">
                  <a16:creationId xmlns:a16="http://schemas.microsoft.com/office/drawing/2014/main" id="{BF3FA944-EA84-D656-FA7D-9953EA4D916A}"/>
                </a:ext>
              </a:extLst>
            </p:cNvPr>
            <p:cNvSpPr/>
            <p:nvPr/>
          </p:nvSpPr>
          <p:spPr>
            <a:xfrm>
              <a:off x="6664818"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Freeform: Shape 156">
              <a:extLst>
                <a:ext uri="{FF2B5EF4-FFF2-40B4-BE49-F238E27FC236}">
                  <a16:creationId xmlns:a16="http://schemas.microsoft.com/office/drawing/2014/main" id="{B9120BDD-E641-1B70-88F7-62126C6DAE98}"/>
                </a:ext>
              </a:extLst>
            </p:cNvPr>
            <p:cNvSpPr/>
            <p:nvPr/>
          </p:nvSpPr>
          <p:spPr>
            <a:xfrm>
              <a:off x="665960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Freeform: Shape 157">
              <a:extLst>
                <a:ext uri="{FF2B5EF4-FFF2-40B4-BE49-F238E27FC236}">
                  <a16:creationId xmlns:a16="http://schemas.microsoft.com/office/drawing/2014/main" id="{0043FF05-397F-C856-EEF9-7720146AF347}"/>
                </a:ext>
              </a:extLst>
            </p:cNvPr>
            <p:cNvSpPr/>
            <p:nvPr/>
          </p:nvSpPr>
          <p:spPr>
            <a:xfrm>
              <a:off x="6631791"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Freeform: Shape 158">
              <a:extLst>
                <a:ext uri="{FF2B5EF4-FFF2-40B4-BE49-F238E27FC236}">
                  <a16:creationId xmlns:a16="http://schemas.microsoft.com/office/drawing/2014/main" id="{60FCB79B-6FAB-6DC1-539B-1AB79751B0D8}"/>
                </a:ext>
              </a:extLst>
            </p:cNvPr>
            <p:cNvSpPr/>
            <p:nvPr/>
          </p:nvSpPr>
          <p:spPr>
            <a:xfrm>
              <a:off x="6626191"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Freeform: Shape 159">
              <a:extLst>
                <a:ext uri="{FF2B5EF4-FFF2-40B4-BE49-F238E27FC236}">
                  <a16:creationId xmlns:a16="http://schemas.microsoft.com/office/drawing/2014/main" id="{B6AC54F3-926F-7B9B-5FAE-68313ABB0DF4}"/>
                </a:ext>
              </a:extLst>
            </p:cNvPr>
            <p:cNvSpPr/>
            <p:nvPr/>
          </p:nvSpPr>
          <p:spPr>
            <a:xfrm>
              <a:off x="6620527"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Freeform: Shape 160">
              <a:extLst>
                <a:ext uri="{FF2B5EF4-FFF2-40B4-BE49-F238E27FC236}">
                  <a16:creationId xmlns:a16="http://schemas.microsoft.com/office/drawing/2014/main" id="{E474ED61-9884-DF60-697C-AEB77D29523E}"/>
                </a:ext>
              </a:extLst>
            </p:cNvPr>
            <p:cNvSpPr/>
            <p:nvPr/>
          </p:nvSpPr>
          <p:spPr>
            <a:xfrm>
              <a:off x="653710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Freeform: Shape 161">
              <a:extLst>
                <a:ext uri="{FF2B5EF4-FFF2-40B4-BE49-F238E27FC236}">
                  <a16:creationId xmlns:a16="http://schemas.microsoft.com/office/drawing/2014/main" id="{475DDA3A-8ED0-ECE8-BD78-910C97D10166}"/>
                </a:ext>
              </a:extLst>
            </p:cNvPr>
            <p:cNvSpPr/>
            <p:nvPr/>
          </p:nvSpPr>
          <p:spPr>
            <a:xfrm>
              <a:off x="6503118"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Freeform: Shape 162">
              <a:extLst>
                <a:ext uri="{FF2B5EF4-FFF2-40B4-BE49-F238E27FC236}">
                  <a16:creationId xmlns:a16="http://schemas.microsoft.com/office/drawing/2014/main" id="{DA51B318-53E9-FBCF-C9EE-4CDA218376D1}"/>
                </a:ext>
              </a:extLst>
            </p:cNvPr>
            <p:cNvSpPr/>
            <p:nvPr/>
          </p:nvSpPr>
          <p:spPr>
            <a:xfrm>
              <a:off x="649891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Freeform: Shape 163">
              <a:extLst>
                <a:ext uri="{FF2B5EF4-FFF2-40B4-BE49-F238E27FC236}">
                  <a16:creationId xmlns:a16="http://schemas.microsoft.com/office/drawing/2014/main" id="{DD760E8E-4023-517D-777A-9AFDF4DF6314}"/>
                </a:ext>
              </a:extLst>
            </p:cNvPr>
            <p:cNvSpPr/>
            <p:nvPr/>
          </p:nvSpPr>
          <p:spPr>
            <a:xfrm>
              <a:off x="6485237"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Freeform: Shape 164">
              <a:extLst>
                <a:ext uri="{FF2B5EF4-FFF2-40B4-BE49-F238E27FC236}">
                  <a16:creationId xmlns:a16="http://schemas.microsoft.com/office/drawing/2014/main" id="{3E21C7CC-0AB5-8799-0111-46331ECE1F54}"/>
                </a:ext>
              </a:extLst>
            </p:cNvPr>
            <p:cNvSpPr/>
            <p:nvPr/>
          </p:nvSpPr>
          <p:spPr>
            <a:xfrm>
              <a:off x="6467291"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Freeform: Shape 165">
              <a:extLst>
                <a:ext uri="{FF2B5EF4-FFF2-40B4-BE49-F238E27FC236}">
                  <a16:creationId xmlns:a16="http://schemas.microsoft.com/office/drawing/2014/main" id="{838DB4BF-4B66-E13A-9EAF-39F0046512B2}"/>
                </a:ext>
              </a:extLst>
            </p:cNvPr>
            <p:cNvSpPr/>
            <p:nvPr/>
          </p:nvSpPr>
          <p:spPr>
            <a:xfrm>
              <a:off x="645361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Freeform: Shape 166">
              <a:extLst>
                <a:ext uri="{FF2B5EF4-FFF2-40B4-BE49-F238E27FC236}">
                  <a16:creationId xmlns:a16="http://schemas.microsoft.com/office/drawing/2014/main" id="{59150DE2-0A66-EB46-0A14-93E56E20C4D2}"/>
                </a:ext>
              </a:extLst>
            </p:cNvPr>
            <p:cNvSpPr/>
            <p:nvPr/>
          </p:nvSpPr>
          <p:spPr>
            <a:xfrm>
              <a:off x="644750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Freeform: Shape 167">
              <a:extLst>
                <a:ext uri="{FF2B5EF4-FFF2-40B4-BE49-F238E27FC236}">
                  <a16:creationId xmlns:a16="http://schemas.microsoft.com/office/drawing/2014/main" id="{39C9DC14-1F96-0EB7-2A06-7F4ECE7704FD}"/>
                </a:ext>
              </a:extLst>
            </p:cNvPr>
            <p:cNvSpPr/>
            <p:nvPr/>
          </p:nvSpPr>
          <p:spPr>
            <a:xfrm>
              <a:off x="638341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Freeform: Shape 168">
              <a:extLst>
                <a:ext uri="{FF2B5EF4-FFF2-40B4-BE49-F238E27FC236}">
                  <a16:creationId xmlns:a16="http://schemas.microsoft.com/office/drawing/2014/main" id="{3B4C4D8A-BF47-DAAF-1F3F-70F87FE38491}"/>
                </a:ext>
              </a:extLst>
            </p:cNvPr>
            <p:cNvSpPr/>
            <p:nvPr/>
          </p:nvSpPr>
          <p:spPr>
            <a:xfrm>
              <a:off x="6378201"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Freeform: Shape 169">
              <a:extLst>
                <a:ext uri="{FF2B5EF4-FFF2-40B4-BE49-F238E27FC236}">
                  <a16:creationId xmlns:a16="http://schemas.microsoft.com/office/drawing/2014/main" id="{AD89375E-8FAC-904F-08DB-36B85B3D2EF9}"/>
                </a:ext>
              </a:extLst>
            </p:cNvPr>
            <p:cNvSpPr/>
            <p:nvPr/>
          </p:nvSpPr>
          <p:spPr>
            <a:xfrm>
              <a:off x="636451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Freeform: Shape 170">
              <a:extLst>
                <a:ext uri="{FF2B5EF4-FFF2-40B4-BE49-F238E27FC236}">
                  <a16:creationId xmlns:a16="http://schemas.microsoft.com/office/drawing/2014/main" id="{02A2A6FE-3E09-6316-8712-227B49C8C091}"/>
                </a:ext>
              </a:extLst>
            </p:cNvPr>
            <p:cNvSpPr/>
            <p:nvPr/>
          </p:nvSpPr>
          <p:spPr>
            <a:xfrm>
              <a:off x="6359364"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Freeform: Shape 171">
              <a:extLst>
                <a:ext uri="{FF2B5EF4-FFF2-40B4-BE49-F238E27FC236}">
                  <a16:creationId xmlns:a16="http://schemas.microsoft.com/office/drawing/2014/main" id="{F0D6F19E-AD14-E3FF-3616-DCAAAEE60C20}"/>
                </a:ext>
              </a:extLst>
            </p:cNvPr>
            <p:cNvSpPr/>
            <p:nvPr/>
          </p:nvSpPr>
          <p:spPr>
            <a:xfrm>
              <a:off x="632544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Freeform: Shape 172">
              <a:extLst>
                <a:ext uri="{FF2B5EF4-FFF2-40B4-BE49-F238E27FC236}">
                  <a16:creationId xmlns:a16="http://schemas.microsoft.com/office/drawing/2014/main" id="{1D8F9974-08BC-A80B-6D1B-4CCA9D2EA179}"/>
                </a:ext>
              </a:extLst>
            </p:cNvPr>
            <p:cNvSpPr/>
            <p:nvPr/>
          </p:nvSpPr>
          <p:spPr>
            <a:xfrm>
              <a:off x="6320737"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Freeform: Shape 173">
              <a:extLst>
                <a:ext uri="{FF2B5EF4-FFF2-40B4-BE49-F238E27FC236}">
                  <a16:creationId xmlns:a16="http://schemas.microsoft.com/office/drawing/2014/main" id="{456B107C-F3E0-6152-DC6A-8F784F094CA7}"/>
                </a:ext>
              </a:extLst>
            </p:cNvPr>
            <p:cNvSpPr/>
            <p:nvPr/>
          </p:nvSpPr>
          <p:spPr>
            <a:xfrm>
              <a:off x="630654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Freeform: Shape 174">
              <a:extLst>
                <a:ext uri="{FF2B5EF4-FFF2-40B4-BE49-F238E27FC236}">
                  <a16:creationId xmlns:a16="http://schemas.microsoft.com/office/drawing/2014/main" id="{A485182A-D881-DBE6-A068-58D636E127A8}"/>
                </a:ext>
              </a:extLst>
            </p:cNvPr>
            <p:cNvSpPr/>
            <p:nvPr/>
          </p:nvSpPr>
          <p:spPr>
            <a:xfrm>
              <a:off x="6301392"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Freeform: Shape 175">
              <a:extLst>
                <a:ext uri="{FF2B5EF4-FFF2-40B4-BE49-F238E27FC236}">
                  <a16:creationId xmlns:a16="http://schemas.microsoft.com/office/drawing/2014/main" id="{D1DB8AFC-90CC-1849-0955-B465AE8C4BD9}"/>
                </a:ext>
              </a:extLst>
            </p:cNvPr>
            <p:cNvSpPr/>
            <p:nvPr/>
          </p:nvSpPr>
          <p:spPr>
            <a:xfrm>
              <a:off x="628771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Freeform: Shape 176">
              <a:extLst>
                <a:ext uri="{FF2B5EF4-FFF2-40B4-BE49-F238E27FC236}">
                  <a16:creationId xmlns:a16="http://schemas.microsoft.com/office/drawing/2014/main" id="{7D79CC2C-DF38-FC31-6B33-82B9BA10A347}"/>
                </a:ext>
              </a:extLst>
            </p:cNvPr>
            <p:cNvSpPr/>
            <p:nvPr/>
          </p:nvSpPr>
          <p:spPr>
            <a:xfrm>
              <a:off x="624341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Freeform: Shape 177">
              <a:extLst>
                <a:ext uri="{FF2B5EF4-FFF2-40B4-BE49-F238E27FC236}">
                  <a16:creationId xmlns:a16="http://schemas.microsoft.com/office/drawing/2014/main" id="{3CC62D2C-6247-37F6-863C-C5E069DCD04F}"/>
                </a:ext>
              </a:extLst>
            </p:cNvPr>
            <p:cNvSpPr/>
            <p:nvPr/>
          </p:nvSpPr>
          <p:spPr>
            <a:xfrm>
              <a:off x="6237755"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Freeform: Shape 178">
              <a:extLst>
                <a:ext uri="{FF2B5EF4-FFF2-40B4-BE49-F238E27FC236}">
                  <a16:creationId xmlns:a16="http://schemas.microsoft.com/office/drawing/2014/main" id="{B2AB108F-6A18-6571-AE5C-DFB37DE2CF28}"/>
                </a:ext>
              </a:extLst>
            </p:cNvPr>
            <p:cNvSpPr/>
            <p:nvPr/>
          </p:nvSpPr>
          <p:spPr>
            <a:xfrm>
              <a:off x="619861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0" name="Freeform: Shape 179">
              <a:extLst>
                <a:ext uri="{FF2B5EF4-FFF2-40B4-BE49-F238E27FC236}">
                  <a16:creationId xmlns:a16="http://schemas.microsoft.com/office/drawing/2014/main" id="{5EEA4998-F453-816B-E5B5-C956E6AE2E3E}"/>
                </a:ext>
              </a:extLst>
            </p:cNvPr>
            <p:cNvSpPr/>
            <p:nvPr/>
          </p:nvSpPr>
          <p:spPr>
            <a:xfrm>
              <a:off x="619251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Freeform: Shape 180">
              <a:extLst>
                <a:ext uri="{FF2B5EF4-FFF2-40B4-BE49-F238E27FC236}">
                  <a16:creationId xmlns:a16="http://schemas.microsoft.com/office/drawing/2014/main" id="{04FD8263-7E31-23B7-6AEC-B6D22A757C0D}"/>
                </a:ext>
              </a:extLst>
            </p:cNvPr>
            <p:cNvSpPr/>
            <p:nvPr/>
          </p:nvSpPr>
          <p:spPr>
            <a:xfrm>
              <a:off x="6186338"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2" name="Freeform: Shape 181">
              <a:extLst>
                <a:ext uri="{FF2B5EF4-FFF2-40B4-BE49-F238E27FC236}">
                  <a16:creationId xmlns:a16="http://schemas.microsoft.com/office/drawing/2014/main" id="{6A8891CB-64C9-F851-4958-BCB68A420B45}"/>
                </a:ext>
              </a:extLst>
            </p:cNvPr>
            <p:cNvSpPr/>
            <p:nvPr/>
          </p:nvSpPr>
          <p:spPr>
            <a:xfrm>
              <a:off x="6180228"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3" name="Freeform: Shape 182">
              <a:extLst>
                <a:ext uri="{FF2B5EF4-FFF2-40B4-BE49-F238E27FC236}">
                  <a16:creationId xmlns:a16="http://schemas.microsoft.com/office/drawing/2014/main" id="{55C94D2D-4DFD-A50F-D8D4-A4AD1E59F179}"/>
                </a:ext>
              </a:extLst>
            </p:cNvPr>
            <p:cNvSpPr/>
            <p:nvPr/>
          </p:nvSpPr>
          <p:spPr>
            <a:xfrm>
              <a:off x="6159483"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Freeform: Shape 183">
              <a:extLst>
                <a:ext uri="{FF2B5EF4-FFF2-40B4-BE49-F238E27FC236}">
                  <a16:creationId xmlns:a16="http://schemas.microsoft.com/office/drawing/2014/main" id="{26EA12C1-685D-37B6-5D09-402CC6DCFC2A}"/>
                </a:ext>
              </a:extLst>
            </p:cNvPr>
            <p:cNvSpPr/>
            <p:nvPr/>
          </p:nvSpPr>
          <p:spPr>
            <a:xfrm>
              <a:off x="6128874"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Freeform: Shape 184">
              <a:extLst>
                <a:ext uri="{FF2B5EF4-FFF2-40B4-BE49-F238E27FC236}">
                  <a16:creationId xmlns:a16="http://schemas.microsoft.com/office/drawing/2014/main" id="{B972C5FD-57CB-25A1-A691-46A301AEC5E6}"/>
                </a:ext>
              </a:extLst>
            </p:cNvPr>
            <p:cNvSpPr/>
            <p:nvPr/>
          </p:nvSpPr>
          <p:spPr>
            <a:xfrm>
              <a:off x="612251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Freeform: Shape 185">
              <a:extLst>
                <a:ext uri="{FF2B5EF4-FFF2-40B4-BE49-F238E27FC236}">
                  <a16:creationId xmlns:a16="http://schemas.microsoft.com/office/drawing/2014/main" id="{E12D7EF5-C5B1-C1D8-71CA-0692F7703044}"/>
                </a:ext>
              </a:extLst>
            </p:cNvPr>
            <p:cNvSpPr/>
            <p:nvPr/>
          </p:nvSpPr>
          <p:spPr>
            <a:xfrm>
              <a:off x="6116147"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Freeform: Shape 186">
              <a:extLst>
                <a:ext uri="{FF2B5EF4-FFF2-40B4-BE49-F238E27FC236}">
                  <a16:creationId xmlns:a16="http://schemas.microsoft.com/office/drawing/2014/main" id="{06E1A369-8D2B-082E-15E1-7CA0E64AE6B1}"/>
                </a:ext>
              </a:extLst>
            </p:cNvPr>
            <p:cNvSpPr/>
            <p:nvPr/>
          </p:nvSpPr>
          <p:spPr>
            <a:xfrm>
              <a:off x="6096801"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Freeform: Shape 187">
              <a:extLst>
                <a:ext uri="{FF2B5EF4-FFF2-40B4-BE49-F238E27FC236}">
                  <a16:creationId xmlns:a16="http://schemas.microsoft.com/office/drawing/2014/main" id="{A1BCB67C-B344-3C19-8F66-B1289415E812}"/>
                </a:ext>
              </a:extLst>
            </p:cNvPr>
            <p:cNvSpPr/>
            <p:nvPr/>
          </p:nvSpPr>
          <p:spPr>
            <a:xfrm>
              <a:off x="607745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Freeform: Shape 188">
              <a:extLst>
                <a:ext uri="{FF2B5EF4-FFF2-40B4-BE49-F238E27FC236}">
                  <a16:creationId xmlns:a16="http://schemas.microsoft.com/office/drawing/2014/main" id="{A60DCB6E-E97F-CEA3-9DE8-2F22ECAD9959}"/>
                </a:ext>
              </a:extLst>
            </p:cNvPr>
            <p:cNvSpPr/>
            <p:nvPr/>
          </p:nvSpPr>
          <p:spPr>
            <a:xfrm>
              <a:off x="6071347"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0" name="Freeform: Shape 189">
              <a:extLst>
                <a:ext uri="{FF2B5EF4-FFF2-40B4-BE49-F238E27FC236}">
                  <a16:creationId xmlns:a16="http://schemas.microsoft.com/office/drawing/2014/main" id="{EEADDE67-D054-D7D9-22DF-2F0F494C1872}"/>
                </a:ext>
              </a:extLst>
            </p:cNvPr>
            <p:cNvSpPr/>
            <p:nvPr/>
          </p:nvSpPr>
          <p:spPr>
            <a:xfrm>
              <a:off x="6065238"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Freeform: Shape 190">
              <a:extLst>
                <a:ext uri="{FF2B5EF4-FFF2-40B4-BE49-F238E27FC236}">
                  <a16:creationId xmlns:a16="http://schemas.microsoft.com/office/drawing/2014/main" id="{B17A3D6C-D7DB-489E-3AAC-BE2C1DC562CC}"/>
                </a:ext>
              </a:extLst>
            </p:cNvPr>
            <p:cNvSpPr/>
            <p:nvPr/>
          </p:nvSpPr>
          <p:spPr>
            <a:xfrm>
              <a:off x="6059065"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Freeform: Shape 191">
              <a:extLst>
                <a:ext uri="{FF2B5EF4-FFF2-40B4-BE49-F238E27FC236}">
                  <a16:creationId xmlns:a16="http://schemas.microsoft.com/office/drawing/2014/main" id="{734DB73A-8143-891C-3A47-F5C970BBDAAF}"/>
                </a:ext>
              </a:extLst>
            </p:cNvPr>
            <p:cNvSpPr/>
            <p:nvPr/>
          </p:nvSpPr>
          <p:spPr>
            <a:xfrm>
              <a:off x="605295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Freeform: Shape 192">
              <a:extLst>
                <a:ext uri="{FF2B5EF4-FFF2-40B4-BE49-F238E27FC236}">
                  <a16:creationId xmlns:a16="http://schemas.microsoft.com/office/drawing/2014/main" id="{80FA1E33-6969-58E3-87A2-B853C2CE6F0F}"/>
                </a:ext>
              </a:extLst>
            </p:cNvPr>
            <p:cNvSpPr/>
            <p:nvPr/>
          </p:nvSpPr>
          <p:spPr>
            <a:xfrm>
              <a:off x="6033165"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4" name="Freeform: Shape 193">
              <a:extLst>
                <a:ext uri="{FF2B5EF4-FFF2-40B4-BE49-F238E27FC236}">
                  <a16:creationId xmlns:a16="http://schemas.microsoft.com/office/drawing/2014/main" id="{41E28349-7B70-682F-F023-1DE9C32F169D}"/>
                </a:ext>
              </a:extLst>
            </p:cNvPr>
            <p:cNvSpPr/>
            <p:nvPr/>
          </p:nvSpPr>
          <p:spPr>
            <a:xfrm>
              <a:off x="6028011"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5" name="Freeform: Shape 194">
              <a:extLst>
                <a:ext uri="{FF2B5EF4-FFF2-40B4-BE49-F238E27FC236}">
                  <a16:creationId xmlns:a16="http://schemas.microsoft.com/office/drawing/2014/main" id="{EC74985A-5A94-B748-2104-389D6F891CF1}"/>
                </a:ext>
              </a:extLst>
            </p:cNvPr>
            <p:cNvSpPr/>
            <p:nvPr/>
          </p:nvSpPr>
          <p:spPr>
            <a:xfrm>
              <a:off x="600815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Freeform: Shape 195">
              <a:extLst>
                <a:ext uri="{FF2B5EF4-FFF2-40B4-BE49-F238E27FC236}">
                  <a16:creationId xmlns:a16="http://schemas.microsoft.com/office/drawing/2014/main" id="{323640A6-EB59-A32B-22CB-D093B14ACBC5}"/>
                </a:ext>
              </a:extLst>
            </p:cNvPr>
            <p:cNvSpPr/>
            <p:nvPr/>
          </p:nvSpPr>
          <p:spPr>
            <a:xfrm>
              <a:off x="5994538"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Freeform: Shape 196">
              <a:extLst>
                <a:ext uri="{FF2B5EF4-FFF2-40B4-BE49-F238E27FC236}">
                  <a16:creationId xmlns:a16="http://schemas.microsoft.com/office/drawing/2014/main" id="{048A87E3-D13E-F387-E2B3-1160354B5C98}"/>
                </a:ext>
              </a:extLst>
            </p:cNvPr>
            <p:cNvSpPr/>
            <p:nvPr/>
          </p:nvSpPr>
          <p:spPr>
            <a:xfrm>
              <a:off x="5988174"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Freeform: Shape 197">
              <a:extLst>
                <a:ext uri="{FF2B5EF4-FFF2-40B4-BE49-F238E27FC236}">
                  <a16:creationId xmlns:a16="http://schemas.microsoft.com/office/drawing/2014/main" id="{FC957EFA-CAFD-0E00-C9C8-E3F4897FCA87}"/>
                </a:ext>
              </a:extLst>
            </p:cNvPr>
            <p:cNvSpPr/>
            <p:nvPr/>
          </p:nvSpPr>
          <p:spPr>
            <a:xfrm>
              <a:off x="5981811"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Freeform: Shape 198">
              <a:extLst>
                <a:ext uri="{FF2B5EF4-FFF2-40B4-BE49-F238E27FC236}">
                  <a16:creationId xmlns:a16="http://schemas.microsoft.com/office/drawing/2014/main" id="{AA760E30-9C10-766F-8C3C-2080DDABCAA5}"/>
                </a:ext>
              </a:extLst>
            </p:cNvPr>
            <p:cNvSpPr/>
            <p:nvPr/>
          </p:nvSpPr>
          <p:spPr>
            <a:xfrm>
              <a:off x="5950183"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Freeform: Shape 199">
              <a:extLst>
                <a:ext uri="{FF2B5EF4-FFF2-40B4-BE49-F238E27FC236}">
                  <a16:creationId xmlns:a16="http://schemas.microsoft.com/office/drawing/2014/main" id="{CAC67A8C-958F-DBA5-5FC5-664A2FB72958}"/>
                </a:ext>
              </a:extLst>
            </p:cNvPr>
            <p:cNvSpPr/>
            <p:nvPr/>
          </p:nvSpPr>
          <p:spPr>
            <a:xfrm>
              <a:off x="5925238"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Freeform: Shape 200">
              <a:extLst>
                <a:ext uri="{FF2B5EF4-FFF2-40B4-BE49-F238E27FC236}">
                  <a16:creationId xmlns:a16="http://schemas.microsoft.com/office/drawing/2014/main" id="{2016C50D-F2A1-9BBE-C603-4579DF643DD1}"/>
                </a:ext>
              </a:extLst>
            </p:cNvPr>
            <p:cNvSpPr/>
            <p:nvPr/>
          </p:nvSpPr>
          <p:spPr>
            <a:xfrm>
              <a:off x="5892211"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Freeform: Shape 201">
              <a:extLst>
                <a:ext uri="{FF2B5EF4-FFF2-40B4-BE49-F238E27FC236}">
                  <a16:creationId xmlns:a16="http://schemas.microsoft.com/office/drawing/2014/main" id="{DAA52C33-F3F9-501F-CA19-526FB87664C7}"/>
                </a:ext>
              </a:extLst>
            </p:cNvPr>
            <p:cNvSpPr/>
            <p:nvPr/>
          </p:nvSpPr>
          <p:spPr>
            <a:xfrm>
              <a:off x="588565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Freeform: Shape 202">
              <a:extLst>
                <a:ext uri="{FF2B5EF4-FFF2-40B4-BE49-F238E27FC236}">
                  <a16:creationId xmlns:a16="http://schemas.microsoft.com/office/drawing/2014/main" id="{087AD3C1-46F9-54C5-ECA9-29B3222FB609}"/>
                </a:ext>
              </a:extLst>
            </p:cNvPr>
            <p:cNvSpPr/>
            <p:nvPr/>
          </p:nvSpPr>
          <p:spPr>
            <a:xfrm>
              <a:off x="5879038"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Freeform: Shape 203">
              <a:extLst>
                <a:ext uri="{FF2B5EF4-FFF2-40B4-BE49-F238E27FC236}">
                  <a16:creationId xmlns:a16="http://schemas.microsoft.com/office/drawing/2014/main" id="{EB8772D0-4E47-7618-BCCF-864EDE2CBB51}"/>
                </a:ext>
              </a:extLst>
            </p:cNvPr>
            <p:cNvSpPr/>
            <p:nvPr/>
          </p:nvSpPr>
          <p:spPr>
            <a:xfrm>
              <a:off x="587432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Freeform: Shape 204">
              <a:extLst>
                <a:ext uri="{FF2B5EF4-FFF2-40B4-BE49-F238E27FC236}">
                  <a16:creationId xmlns:a16="http://schemas.microsoft.com/office/drawing/2014/main" id="{6C372317-A2DD-DFB2-C8DB-ECF2EA5A0439}"/>
                </a:ext>
              </a:extLst>
            </p:cNvPr>
            <p:cNvSpPr/>
            <p:nvPr/>
          </p:nvSpPr>
          <p:spPr>
            <a:xfrm>
              <a:off x="5848365"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6" name="Freeform: Shape 205">
              <a:extLst>
                <a:ext uri="{FF2B5EF4-FFF2-40B4-BE49-F238E27FC236}">
                  <a16:creationId xmlns:a16="http://schemas.microsoft.com/office/drawing/2014/main" id="{6D4422DA-9424-FC1D-A40E-55FD282B3FBA}"/>
                </a:ext>
              </a:extLst>
            </p:cNvPr>
            <p:cNvSpPr/>
            <p:nvPr/>
          </p:nvSpPr>
          <p:spPr>
            <a:xfrm>
              <a:off x="582246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7" name="Freeform: Shape 206">
              <a:extLst>
                <a:ext uri="{FF2B5EF4-FFF2-40B4-BE49-F238E27FC236}">
                  <a16:creationId xmlns:a16="http://schemas.microsoft.com/office/drawing/2014/main" id="{03D5F272-4EAB-00BD-3727-4CE02CF33E77}"/>
                </a:ext>
              </a:extLst>
            </p:cNvPr>
            <p:cNvSpPr/>
            <p:nvPr/>
          </p:nvSpPr>
          <p:spPr>
            <a:xfrm>
              <a:off x="579656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8" name="Freeform: Shape 207">
              <a:extLst>
                <a:ext uri="{FF2B5EF4-FFF2-40B4-BE49-F238E27FC236}">
                  <a16:creationId xmlns:a16="http://schemas.microsoft.com/office/drawing/2014/main" id="{14935BAA-DC92-19BB-CB90-51A04D487191}"/>
                </a:ext>
              </a:extLst>
            </p:cNvPr>
            <p:cNvSpPr/>
            <p:nvPr/>
          </p:nvSpPr>
          <p:spPr>
            <a:xfrm>
              <a:off x="5791793"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9" name="Freeform: Shape 208">
              <a:extLst>
                <a:ext uri="{FF2B5EF4-FFF2-40B4-BE49-F238E27FC236}">
                  <a16:creationId xmlns:a16="http://schemas.microsoft.com/office/drawing/2014/main" id="{AC5E4428-0756-1BCC-9AFA-D8238F1FC83F}"/>
                </a:ext>
              </a:extLst>
            </p:cNvPr>
            <p:cNvSpPr/>
            <p:nvPr/>
          </p:nvSpPr>
          <p:spPr>
            <a:xfrm>
              <a:off x="575176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0" name="Freeform: Shape 209">
              <a:extLst>
                <a:ext uri="{FF2B5EF4-FFF2-40B4-BE49-F238E27FC236}">
                  <a16:creationId xmlns:a16="http://schemas.microsoft.com/office/drawing/2014/main" id="{8702CF39-D427-9F5D-FED2-C2F9E315F155}"/>
                </a:ext>
              </a:extLst>
            </p:cNvPr>
            <p:cNvSpPr/>
            <p:nvPr/>
          </p:nvSpPr>
          <p:spPr>
            <a:xfrm>
              <a:off x="5726757"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1" name="Freeform: Shape 210">
              <a:extLst>
                <a:ext uri="{FF2B5EF4-FFF2-40B4-BE49-F238E27FC236}">
                  <a16:creationId xmlns:a16="http://schemas.microsoft.com/office/drawing/2014/main" id="{68877D6A-078D-D437-33FB-67974B0F9F78}"/>
                </a:ext>
              </a:extLst>
            </p:cNvPr>
            <p:cNvSpPr/>
            <p:nvPr/>
          </p:nvSpPr>
          <p:spPr>
            <a:xfrm>
              <a:off x="5720202"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2" name="Freeform: Shape 211">
              <a:extLst>
                <a:ext uri="{FF2B5EF4-FFF2-40B4-BE49-F238E27FC236}">
                  <a16:creationId xmlns:a16="http://schemas.microsoft.com/office/drawing/2014/main" id="{02269202-9CB0-02CB-6699-BD68F4F6A97B}"/>
                </a:ext>
              </a:extLst>
            </p:cNvPr>
            <p:cNvSpPr/>
            <p:nvPr/>
          </p:nvSpPr>
          <p:spPr>
            <a:xfrm>
              <a:off x="563906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3" name="Freeform: Shape 212">
              <a:extLst>
                <a:ext uri="{FF2B5EF4-FFF2-40B4-BE49-F238E27FC236}">
                  <a16:creationId xmlns:a16="http://schemas.microsoft.com/office/drawing/2014/main" id="{E2064D69-DFB7-82C9-C41A-217DBA6168A4}"/>
                </a:ext>
              </a:extLst>
            </p:cNvPr>
            <p:cNvSpPr/>
            <p:nvPr/>
          </p:nvSpPr>
          <p:spPr>
            <a:xfrm>
              <a:off x="5605657"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4" name="Freeform: Shape 213">
              <a:extLst>
                <a:ext uri="{FF2B5EF4-FFF2-40B4-BE49-F238E27FC236}">
                  <a16:creationId xmlns:a16="http://schemas.microsoft.com/office/drawing/2014/main" id="{1B6038E1-4CE3-6F56-CB78-314AA5F26BE7}"/>
                </a:ext>
              </a:extLst>
            </p:cNvPr>
            <p:cNvSpPr/>
            <p:nvPr/>
          </p:nvSpPr>
          <p:spPr>
            <a:xfrm>
              <a:off x="5585803"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5" name="Freeform: Shape 214">
              <a:extLst>
                <a:ext uri="{FF2B5EF4-FFF2-40B4-BE49-F238E27FC236}">
                  <a16:creationId xmlns:a16="http://schemas.microsoft.com/office/drawing/2014/main" id="{8D5EA08F-8FCE-1532-F8D9-D13004FA2FDC}"/>
                </a:ext>
              </a:extLst>
            </p:cNvPr>
            <p:cNvSpPr/>
            <p:nvPr/>
          </p:nvSpPr>
          <p:spPr>
            <a:xfrm>
              <a:off x="5580648"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6" name="Freeform: Shape 215">
              <a:extLst>
                <a:ext uri="{FF2B5EF4-FFF2-40B4-BE49-F238E27FC236}">
                  <a16:creationId xmlns:a16="http://schemas.microsoft.com/office/drawing/2014/main" id="{7613A8C7-35A0-231B-51C6-EADD3500AD70}"/>
                </a:ext>
              </a:extLst>
            </p:cNvPr>
            <p:cNvSpPr/>
            <p:nvPr/>
          </p:nvSpPr>
          <p:spPr>
            <a:xfrm>
              <a:off x="557543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7" name="Freeform: Shape 216">
              <a:extLst>
                <a:ext uri="{FF2B5EF4-FFF2-40B4-BE49-F238E27FC236}">
                  <a16:creationId xmlns:a16="http://schemas.microsoft.com/office/drawing/2014/main" id="{7669344B-8CD6-A716-0858-C4E4C3416444}"/>
                </a:ext>
              </a:extLst>
            </p:cNvPr>
            <p:cNvSpPr/>
            <p:nvPr/>
          </p:nvSpPr>
          <p:spPr>
            <a:xfrm>
              <a:off x="555423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8" name="Freeform: Shape 217">
              <a:extLst>
                <a:ext uri="{FF2B5EF4-FFF2-40B4-BE49-F238E27FC236}">
                  <a16:creationId xmlns:a16="http://schemas.microsoft.com/office/drawing/2014/main" id="{CE4D0AC2-BC2C-02D1-9268-92C0C101B9BB}"/>
                </a:ext>
              </a:extLst>
            </p:cNvPr>
            <p:cNvSpPr/>
            <p:nvPr/>
          </p:nvSpPr>
          <p:spPr>
            <a:xfrm>
              <a:off x="554813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9" name="Freeform: Shape 218">
              <a:extLst>
                <a:ext uri="{FF2B5EF4-FFF2-40B4-BE49-F238E27FC236}">
                  <a16:creationId xmlns:a16="http://schemas.microsoft.com/office/drawing/2014/main" id="{CB8228A1-2ADF-0693-F5FA-629BACA45806}"/>
                </a:ext>
              </a:extLst>
            </p:cNvPr>
            <p:cNvSpPr/>
            <p:nvPr/>
          </p:nvSpPr>
          <p:spPr>
            <a:xfrm>
              <a:off x="5542021"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0" name="Freeform: Shape 219">
              <a:extLst>
                <a:ext uri="{FF2B5EF4-FFF2-40B4-BE49-F238E27FC236}">
                  <a16:creationId xmlns:a16="http://schemas.microsoft.com/office/drawing/2014/main" id="{617762EF-5177-6509-514F-1CE5CACFDE3A}"/>
                </a:ext>
              </a:extLst>
            </p:cNvPr>
            <p:cNvSpPr/>
            <p:nvPr/>
          </p:nvSpPr>
          <p:spPr>
            <a:xfrm>
              <a:off x="5535848"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1" name="Freeform: Shape 220">
              <a:extLst>
                <a:ext uri="{FF2B5EF4-FFF2-40B4-BE49-F238E27FC236}">
                  <a16:creationId xmlns:a16="http://schemas.microsoft.com/office/drawing/2014/main" id="{DA4FF695-8AC6-7129-D186-C3CB01599358}"/>
                </a:ext>
              </a:extLst>
            </p:cNvPr>
            <p:cNvSpPr/>
            <p:nvPr/>
          </p:nvSpPr>
          <p:spPr>
            <a:xfrm>
              <a:off x="552973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2" name="Freeform: Shape 221">
              <a:extLst>
                <a:ext uri="{FF2B5EF4-FFF2-40B4-BE49-F238E27FC236}">
                  <a16:creationId xmlns:a16="http://schemas.microsoft.com/office/drawing/2014/main" id="{3D1CB63B-0B61-A3F9-7B3A-2E6FE3F2E7F4}"/>
                </a:ext>
              </a:extLst>
            </p:cNvPr>
            <p:cNvSpPr/>
            <p:nvPr/>
          </p:nvSpPr>
          <p:spPr>
            <a:xfrm>
              <a:off x="552363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3" name="Freeform: Shape 222">
              <a:extLst>
                <a:ext uri="{FF2B5EF4-FFF2-40B4-BE49-F238E27FC236}">
                  <a16:creationId xmlns:a16="http://schemas.microsoft.com/office/drawing/2014/main" id="{0CC6C009-C7CE-98B4-500D-917443DD6F21}"/>
                </a:ext>
              </a:extLst>
            </p:cNvPr>
            <p:cNvSpPr/>
            <p:nvPr/>
          </p:nvSpPr>
          <p:spPr>
            <a:xfrm>
              <a:off x="545293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4" name="Freeform: Shape 223">
              <a:extLst>
                <a:ext uri="{FF2B5EF4-FFF2-40B4-BE49-F238E27FC236}">
                  <a16:creationId xmlns:a16="http://schemas.microsoft.com/office/drawing/2014/main" id="{EA2C53FA-AF2C-B8FF-EC71-7398DB04BB3B}"/>
                </a:ext>
              </a:extLst>
            </p:cNvPr>
            <p:cNvSpPr/>
            <p:nvPr/>
          </p:nvSpPr>
          <p:spPr>
            <a:xfrm>
              <a:off x="5408130"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5" name="Freeform: Shape 224">
              <a:extLst>
                <a:ext uri="{FF2B5EF4-FFF2-40B4-BE49-F238E27FC236}">
                  <a16:creationId xmlns:a16="http://schemas.microsoft.com/office/drawing/2014/main" id="{0D193687-5065-B5BD-F9DE-6167EE5DC3CB}"/>
                </a:ext>
              </a:extLst>
            </p:cNvPr>
            <p:cNvSpPr/>
            <p:nvPr/>
          </p:nvSpPr>
          <p:spPr>
            <a:xfrm>
              <a:off x="5382676"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6" name="Freeform: Shape 225">
              <a:extLst>
                <a:ext uri="{FF2B5EF4-FFF2-40B4-BE49-F238E27FC236}">
                  <a16:creationId xmlns:a16="http://schemas.microsoft.com/office/drawing/2014/main" id="{33CD34ED-86C8-EC79-4B66-DE009884DB67}"/>
                </a:ext>
              </a:extLst>
            </p:cNvPr>
            <p:cNvSpPr/>
            <p:nvPr/>
          </p:nvSpPr>
          <p:spPr>
            <a:xfrm>
              <a:off x="534493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7" name="Freeform: Shape 226">
              <a:extLst>
                <a:ext uri="{FF2B5EF4-FFF2-40B4-BE49-F238E27FC236}">
                  <a16:creationId xmlns:a16="http://schemas.microsoft.com/office/drawing/2014/main" id="{B726B448-51CB-F61A-7921-2328534051BB}"/>
                </a:ext>
              </a:extLst>
            </p:cNvPr>
            <p:cNvSpPr/>
            <p:nvPr/>
          </p:nvSpPr>
          <p:spPr>
            <a:xfrm>
              <a:off x="5281812"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8" name="Freeform: Shape 227">
              <a:extLst>
                <a:ext uri="{FF2B5EF4-FFF2-40B4-BE49-F238E27FC236}">
                  <a16:creationId xmlns:a16="http://schemas.microsoft.com/office/drawing/2014/main" id="{658CD481-FC71-992B-5CD4-3DD78CEDECDB}"/>
                </a:ext>
              </a:extLst>
            </p:cNvPr>
            <p:cNvSpPr/>
            <p:nvPr/>
          </p:nvSpPr>
          <p:spPr>
            <a:xfrm>
              <a:off x="5274749" y="1401490"/>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9" name="Freeform: Shape 228">
              <a:extLst>
                <a:ext uri="{FF2B5EF4-FFF2-40B4-BE49-F238E27FC236}">
                  <a16:creationId xmlns:a16="http://schemas.microsoft.com/office/drawing/2014/main" id="{3108B5EE-1B0A-253F-7A2F-F17BDF9F6E70}"/>
                </a:ext>
              </a:extLst>
            </p:cNvPr>
            <p:cNvSpPr/>
            <p:nvPr/>
          </p:nvSpPr>
          <p:spPr>
            <a:xfrm>
              <a:off x="4260769" y="136443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0" name="Freeform: Shape 229">
              <a:extLst>
                <a:ext uri="{FF2B5EF4-FFF2-40B4-BE49-F238E27FC236}">
                  <a16:creationId xmlns:a16="http://schemas.microsoft.com/office/drawing/2014/main" id="{1CF0D515-6B1B-BC8F-B645-E923480D4C27}"/>
                </a:ext>
              </a:extLst>
            </p:cNvPr>
            <p:cNvSpPr/>
            <p:nvPr/>
          </p:nvSpPr>
          <p:spPr>
            <a:xfrm>
              <a:off x="4184406" y="136443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1" name="Freeform: Shape 230">
              <a:extLst>
                <a:ext uri="{FF2B5EF4-FFF2-40B4-BE49-F238E27FC236}">
                  <a16:creationId xmlns:a16="http://schemas.microsoft.com/office/drawing/2014/main" id="{8CC99297-A7AD-D749-5973-AAAA5B605622}"/>
                </a:ext>
              </a:extLst>
            </p:cNvPr>
            <p:cNvSpPr/>
            <p:nvPr/>
          </p:nvSpPr>
          <p:spPr>
            <a:xfrm>
              <a:off x="3967597" y="1364432"/>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2" name="Freeform: Shape 231">
              <a:extLst>
                <a:ext uri="{FF2B5EF4-FFF2-40B4-BE49-F238E27FC236}">
                  <a16:creationId xmlns:a16="http://schemas.microsoft.com/office/drawing/2014/main" id="{E9684B24-6069-D051-1CB1-35308A187DBA}"/>
                </a:ext>
              </a:extLst>
            </p:cNvPr>
            <p:cNvSpPr/>
            <p:nvPr/>
          </p:nvSpPr>
          <p:spPr>
            <a:xfrm>
              <a:off x="1966111" y="1348795"/>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3" name="Freeform: Shape 232">
              <a:extLst>
                <a:ext uri="{FF2B5EF4-FFF2-40B4-BE49-F238E27FC236}">
                  <a16:creationId xmlns:a16="http://schemas.microsoft.com/office/drawing/2014/main" id="{DE778CDD-D7CA-F617-E190-48B358047D26}"/>
                </a:ext>
              </a:extLst>
            </p:cNvPr>
            <p:cNvSpPr/>
            <p:nvPr/>
          </p:nvSpPr>
          <p:spPr>
            <a:xfrm>
              <a:off x="1711121" y="1348795"/>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E92B2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34" name="Freeform: Shape 233">
            <a:extLst>
              <a:ext uri="{FF2B5EF4-FFF2-40B4-BE49-F238E27FC236}">
                <a16:creationId xmlns:a16="http://schemas.microsoft.com/office/drawing/2014/main" id="{477F51B9-8839-7D14-F354-DF9292564FD5}"/>
              </a:ext>
            </a:extLst>
          </p:cNvPr>
          <p:cNvSpPr/>
          <p:nvPr/>
        </p:nvSpPr>
        <p:spPr>
          <a:xfrm>
            <a:off x="1346233" y="1727899"/>
            <a:ext cx="5728722" cy="214720"/>
          </a:xfrm>
          <a:custGeom>
            <a:avLst/>
            <a:gdLst>
              <a:gd name="connsiteX0" fmla="*/ 0 w 5728722"/>
              <a:gd name="connsiteY0" fmla="*/ 0 h 214720"/>
              <a:gd name="connsiteX1" fmla="*/ 69364 w 5728722"/>
              <a:gd name="connsiteY1" fmla="*/ 0 h 214720"/>
              <a:gd name="connsiteX2" fmla="*/ 69364 w 5728722"/>
              <a:gd name="connsiteY2" fmla="*/ 4259 h 214720"/>
              <a:gd name="connsiteX3" fmla="*/ 149991 w 5728722"/>
              <a:gd name="connsiteY3" fmla="*/ 4259 h 214720"/>
              <a:gd name="connsiteX4" fmla="*/ 149991 w 5728722"/>
              <a:gd name="connsiteY4" fmla="*/ 19769 h 214720"/>
              <a:gd name="connsiteX5" fmla="*/ 217127 w 5728722"/>
              <a:gd name="connsiteY5" fmla="*/ 19769 h 214720"/>
              <a:gd name="connsiteX6" fmla="*/ 217127 w 5728722"/>
              <a:gd name="connsiteY6" fmla="*/ 42398 h 214720"/>
              <a:gd name="connsiteX7" fmla="*/ 775026 w 5728722"/>
              <a:gd name="connsiteY7" fmla="*/ 42398 h 214720"/>
              <a:gd name="connsiteX8" fmla="*/ 775026 w 5728722"/>
              <a:gd name="connsiteY8" fmla="*/ 58734 h 214720"/>
              <a:gd name="connsiteX9" fmla="*/ 1129988 w 5728722"/>
              <a:gd name="connsiteY9" fmla="*/ 58734 h 214720"/>
              <a:gd name="connsiteX10" fmla="*/ 1129988 w 5728722"/>
              <a:gd name="connsiteY10" fmla="*/ 76977 h 214720"/>
              <a:gd name="connsiteX11" fmla="*/ 1344952 w 5728722"/>
              <a:gd name="connsiteY11" fmla="*/ 76977 h 214720"/>
              <a:gd name="connsiteX12" fmla="*/ 1344952 w 5728722"/>
              <a:gd name="connsiteY12" fmla="*/ 100305 h 214720"/>
              <a:gd name="connsiteX13" fmla="*/ 1612924 w 5728722"/>
              <a:gd name="connsiteY13" fmla="*/ 100305 h 214720"/>
              <a:gd name="connsiteX14" fmla="*/ 1612924 w 5728722"/>
              <a:gd name="connsiteY14" fmla="*/ 120073 h 214720"/>
              <a:gd name="connsiteX15" fmla="*/ 1781178 w 5728722"/>
              <a:gd name="connsiteY15" fmla="*/ 120073 h 214720"/>
              <a:gd name="connsiteX16" fmla="*/ 1781178 w 5728722"/>
              <a:gd name="connsiteY16" fmla="*/ 139143 h 214720"/>
              <a:gd name="connsiteX17" fmla="*/ 3332501 w 5728722"/>
              <a:gd name="connsiteY17" fmla="*/ 139143 h 214720"/>
              <a:gd name="connsiteX18" fmla="*/ 3332501 w 5728722"/>
              <a:gd name="connsiteY18" fmla="*/ 162471 h 214720"/>
              <a:gd name="connsiteX19" fmla="*/ 4933780 w 5728722"/>
              <a:gd name="connsiteY19" fmla="*/ 162471 h 214720"/>
              <a:gd name="connsiteX20" fmla="*/ 4933780 w 5728722"/>
              <a:gd name="connsiteY20" fmla="*/ 214721 h 214720"/>
              <a:gd name="connsiteX21" fmla="*/ 5728723 w 5728722"/>
              <a:gd name="connsiteY21" fmla="*/ 214721 h 21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28722" h="214720">
                <a:moveTo>
                  <a:pt x="0" y="0"/>
                </a:moveTo>
                <a:lnTo>
                  <a:pt x="69364" y="0"/>
                </a:lnTo>
                <a:lnTo>
                  <a:pt x="69364" y="4259"/>
                </a:lnTo>
                <a:lnTo>
                  <a:pt x="149991" y="4259"/>
                </a:lnTo>
                <a:lnTo>
                  <a:pt x="149991" y="19769"/>
                </a:lnTo>
                <a:lnTo>
                  <a:pt x="217127" y="19769"/>
                </a:lnTo>
                <a:lnTo>
                  <a:pt x="217127" y="42398"/>
                </a:lnTo>
                <a:lnTo>
                  <a:pt x="775026" y="42398"/>
                </a:lnTo>
                <a:lnTo>
                  <a:pt x="775026" y="58734"/>
                </a:lnTo>
                <a:lnTo>
                  <a:pt x="1129988" y="58734"/>
                </a:lnTo>
                <a:lnTo>
                  <a:pt x="1129988" y="76977"/>
                </a:lnTo>
                <a:lnTo>
                  <a:pt x="1344952" y="76977"/>
                </a:lnTo>
                <a:lnTo>
                  <a:pt x="1344952" y="100305"/>
                </a:lnTo>
                <a:lnTo>
                  <a:pt x="1612924" y="100305"/>
                </a:lnTo>
                <a:lnTo>
                  <a:pt x="1612924" y="120073"/>
                </a:lnTo>
                <a:lnTo>
                  <a:pt x="1781178" y="120073"/>
                </a:lnTo>
                <a:lnTo>
                  <a:pt x="1781178" y="139143"/>
                </a:lnTo>
                <a:lnTo>
                  <a:pt x="3332501" y="139143"/>
                </a:lnTo>
                <a:lnTo>
                  <a:pt x="3332501" y="162471"/>
                </a:lnTo>
                <a:lnTo>
                  <a:pt x="4933780" y="162471"/>
                </a:lnTo>
                <a:lnTo>
                  <a:pt x="4933780" y="214721"/>
                </a:lnTo>
                <a:lnTo>
                  <a:pt x="5728723" y="214721"/>
                </a:lnTo>
              </a:path>
            </a:pathLst>
          </a:custGeom>
          <a:noFill/>
          <a:ln w="15875" cap="flat">
            <a:solidFill>
              <a:srgbClr val="231F20"/>
            </a:solidFill>
            <a:custDash>
              <a:ds d="600000" sp="45000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35" name="Graphic 13">
            <a:extLst>
              <a:ext uri="{FF2B5EF4-FFF2-40B4-BE49-F238E27FC236}">
                <a16:creationId xmlns:a16="http://schemas.microsoft.com/office/drawing/2014/main" id="{B7BE4D3A-418D-750C-72CD-893D0B48DA3B}"/>
              </a:ext>
            </a:extLst>
          </p:cNvPr>
          <p:cNvGrpSpPr/>
          <p:nvPr/>
        </p:nvGrpSpPr>
        <p:grpSpPr>
          <a:xfrm>
            <a:off x="1350051" y="1661029"/>
            <a:ext cx="5738852" cy="325513"/>
            <a:chOff x="1313458" y="1348795"/>
            <a:chExt cx="5738852" cy="325513"/>
          </a:xfrm>
          <a:noFill/>
        </p:grpSpPr>
        <p:sp>
          <p:nvSpPr>
            <p:cNvPr id="236" name="Freeform: Shape 235">
              <a:extLst>
                <a:ext uri="{FF2B5EF4-FFF2-40B4-BE49-F238E27FC236}">
                  <a16:creationId xmlns:a16="http://schemas.microsoft.com/office/drawing/2014/main" id="{CCCAA177-50C8-EC2E-69DD-C3E37A23B97F}"/>
                </a:ext>
              </a:extLst>
            </p:cNvPr>
            <p:cNvSpPr/>
            <p:nvPr/>
          </p:nvSpPr>
          <p:spPr>
            <a:xfrm>
              <a:off x="7040145"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7" name="Freeform: Shape 236">
              <a:extLst>
                <a:ext uri="{FF2B5EF4-FFF2-40B4-BE49-F238E27FC236}">
                  <a16:creationId xmlns:a16="http://schemas.microsoft.com/office/drawing/2014/main" id="{EC5B0858-9813-0AC4-5F99-BA8ECA466D0D}"/>
                </a:ext>
              </a:extLst>
            </p:cNvPr>
            <p:cNvSpPr/>
            <p:nvPr/>
          </p:nvSpPr>
          <p:spPr>
            <a:xfrm>
              <a:off x="7014817"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8" name="Freeform: Shape 237">
              <a:extLst>
                <a:ext uri="{FF2B5EF4-FFF2-40B4-BE49-F238E27FC236}">
                  <a16:creationId xmlns:a16="http://schemas.microsoft.com/office/drawing/2014/main" id="{E29E7928-908A-84C4-5D4F-1CE6FA247C5F}"/>
                </a:ext>
              </a:extLst>
            </p:cNvPr>
            <p:cNvSpPr/>
            <p:nvPr/>
          </p:nvSpPr>
          <p:spPr>
            <a:xfrm>
              <a:off x="6995281"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9" name="Freeform: Shape 238">
              <a:extLst>
                <a:ext uri="{FF2B5EF4-FFF2-40B4-BE49-F238E27FC236}">
                  <a16:creationId xmlns:a16="http://schemas.microsoft.com/office/drawing/2014/main" id="{E62E98D0-1FE2-3F6E-ED68-A67603E571F2}"/>
                </a:ext>
              </a:extLst>
            </p:cNvPr>
            <p:cNvSpPr/>
            <p:nvPr/>
          </p:nvSpPr>
          <p:spPr>
            <a:xfrm>
              <a:off x="7001644"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0" name="Freeform: Shape 239">
              <a:extLst>
                <a:ext uri="{FF2B5EF4-FFF2-40B4-BE49-F238E27FC236}">
                  <a16:creationId xmlns:a16="http://schemas.microsoft.com/office/drawing/2014/main" id="{0123D37E-816D-75A0-1005-3208687C6071}"/>
                </a:ext>
              </a:extLst>
            </p:cNvPr>
            <p:cNvSpPr/>
            <p:nvPr/>
          </p:nvSpPr>
          <p:spPr>
            <a:xfrm>
              <a:off x="6989808"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1" name="Freeform: Shape 240">
              <a:extLst>
                <a:ext uri="{FF2B5EF4-FFF2-40B4-BE49-F238E27FC236}">
                  <a16:creationId xmlns:a16="http://schemas.microsoft.com/office/drawing/2014/main" id="{040355AD-ABF5-3773-3B9A-828A87695D41}"/>
                </a:ext>
              </a:extLst>
            </p:cNvPr>
            <p:cNvSpPr/>
            <p:nvPr/>
          </p:nvSpPr>
          <p:spPr>
            <a:xfrm>
              <a:off x="6963463"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2" name="Freeform: Shape 241">
              <a:extLst>
                <a:ext uri="{FF2B5EF4-FFF2-40B4-BE49-F238E27FC236}">
                  <a16:creationId xmlns:a16="http://schemas.microsoft.com/office/drawing/2014/main" id="{3495E796-FA19-B59B-4AA2-3082BAD6AC09}"/>
                </a:ext>
              </a:extLst>
            </p:cNvPr>
            <p:cNvSpPr/>
            <p:nvPr/>
          </p:nvSpPr>
          <p:spPr>
            <a:xfrm>
              <a:off x="6957990"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3" name="Freeform: Shape 242">
              <a:extLst>
                <a:ext uri="{FF2B5EF4-FFF2-40B4-BE49-F238E27FC236}">
                  <a16:creationId xmlns:a16="http://schemas.microsoft.com/office/drawing/2014/main" id="{EDF73C89-69C1-8E33-DEDC-C159503F180B}"/>
                </a:ext>
              </a:extLst>
            </p:cNvPr>
            <p:cNvSpPr/>
            <p:nvPr/>
          </p:nvSpPr>
          <p:spPr>
            <a:xfrm>
              <a:off x="6931836"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4" name="Freeform: Shape 243">
              <a:extLst>
                <a:ext uri="{FF2B5EF4-FFF2-40B4-BE49-F238E27FC236}">
                  <a16:creationId xmlns:a16="http://schemas.microsoft.com/office/drawing/2014/main" id="{69E7D252-8620-2ECD-241D-E4BC874F3607}"/>
                </a:ext>
              </a:extLst>
            </p:cNvPr>
            <p:cNvSpPr/>
            <p:nvPr/>
          </p:nvSpPr>
          <p:spPr>
            <a:xfrm>
              <a:off x="6893209"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5" name="Freeform: Shape 244">
              <a:extLst>
                <a:ext uri="{FF2B5EF4-FFF2-40B4-BE49-F238E27FC236}">
                  <a16:creationId xmlns:a16="http://schemas.microsoft.com/office/drawing/2014/main" id="{DC6AF43E-181F-5291-968C-CD95852D52EB}"/>
                </a:ext>
              </a:extLst>
            </p:cNvPr>
            <p:cNvSpPr/>
            <p:nvPr/>
          </p:nvSpPr>
          <p:spPr>
            <a:xfrm>
              <a:off x="6887799"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6" name="Freeform: Shape 245">
              <a:extLst>
                <a:ext uri="{FF2B5EF4-FFF2-40B4-BE49-F238E27FC236}">
                  <a16:creationId xmlns:a16="http://schemas.microsoft.com/office/drawing/2014/main" id="{5FD4C99C-2BD0-51A7-3656-54679B4BA6EB}"/>
                </a:ext>
              </a:extLst>
            </p:cNvPr>
            <p:cNvSpPr/>
            <p:nvPr/>
          </p:nvSpPr>
          <p:spPr>
            <a:xfrm>
              <a:off x="6867754"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7" name="Freeform: Shape 246">
              <a:extLst>
                <a:ext uri="{FF2B5EF4-FFF2-40B4-BE49-F238E27FC236}">
                  <a16:creationId xmlns:a16="http://schemas.microsoft.com/office/drawing/2014/main" id="{D1D27705-6DB9-FFBD-B441-338592FAD5AA}"/>
                </a:ext>
              </a:extLst>
            </p:cNvPr>
            <p:cNvSpPr/>
            <p:nvPr/>
          </p:nvSpPr>
          <p:spPr>
            <a:xfrm>
              <a:off x="6830272"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8" name="Freeform: Shape 247">
              <a:extLst>
                <a:ext uri="{FF2B5EF4-FFF2-40B4-BE49-F238E27FC236}">
                  <a16:creationId xmlns:a16="http://schemas.microsoft.com/office/drawing/2014/main" id="{0085EADE-7050-C5CA-8D5D-0280F43EB0B1}"/>
                </a:ext>
              </a:extLst>
            </p:cNvPr>
            <p:cNvSpPr/>
            <p:nvPr/>
          </p:nvSpPr>
          <p:spPr>
            <a:xfrm>
              <a:off x="6791836"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9" name="Freeform: Shape 248">
              <a:extLst>
                <a:ext uri="{FF2B5EF4-FFF2-40B4-BE49-F238E27FC236}">
                  <a16:creationId xmlns:a16="http://schemas.microsoft.com/office/drawing/2014/main" id="{6BF8E565-D4C1-163D-15A8-6F801ED346AC}"/>
                </a:ext>
              </a:extLst>
            </p:cNvPr>
            <p:cNvSpPr/>
            <p:nvPr/>
          </p:nvSpPr>
          <p:spPr>
            <a:xfrm>
              <a:off x="6740481"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0" name="Freeform: Shape 249">
              <a:extLst>
                <a:ext uri="{FF2B5EF4-FFF2-40B4-BE49-F238E27FC236}">
                  <a16:creationId xmlns:a16="http://schemas.microsoft.com/office/drawing/2014/main" id="{88213B89-FFB5-0A8B-05C0-EC2FFB653078}"/>
                </a:ext>
              </a:extLst>
            </p:cNvPr>
            <p:cNvSpPr/>
            <p:nvPr/>
          </p:nvSpPr>
          <p:spPr>
            <a:xfrm>
              <a:off x="6715472"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1" name="Freeform: Shape 250">
              <a:extLst>
                <a:ext uri="{FF2B5EF4-FFF2-40B4-BE49-F238E27FC236}">
                  <a16:creationId xmlns:a16="http://schemas.microsoft.com/office/drawing/2014/main" id="{5219D2A9-70AD-62E4-E23B-86733FF3AF11}"/>
                </a:ext>
              </a:extLst>
            </p:cNvPr>
            <p:cNvSpPr/>
            <p:nvPr/>
          </p:nvSpPr>
          <p:spPr>
            <a:xfrm>
              <a:off x="6689318"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2" name="Freeform: Shape 251">
              <a:extLst>
                <a:ext uri="{FF2B5EF4-FFF2-40B4-BE49-F238E27FC236}">
                  <a16:creationId xmlns:a16="http://schemas.microsoft.com/office/drawing/2014/main" id="{4B2B96E7-B5D1-AC95-4508-B1D0707B0438}"/>
                </a:ext>
              </a:extLst>
            </p:cNvPr>
            <p:cNvSpPr/>
            <p:nvPr/>
          </p:nvSpPr>
          <p:spPr>
            <a:xfrm>
              <a:off x="6683464"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3" name="Freeform: Shape 252">
              <a:extLst>
                <a:ext uri="{FF2B5EF4-FFF2-40B4-BE49-F238E27FC236}">
                  <a16:creationId xmlns:a16="http://schemas.microsoft.com/office/drawing/2014/main" id="{8033337D-6EE9-C7A4-E283-DAD88D70D3CF}"/>
                </a:ext>
              </a:extLst>
            </p:cNvPr>
            <p:cNvSpPr/>
            <p:nvPr/>
          </p:nvSpPr>
          <p:spPr>
            <a:xfrm>
              <a:off x="6657754"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4" name="Freeform: Shape 253">
              <a:extLst>
                <a:ext uri="{FF2B5EF4-FFF2-40B4-BE49-F238E27FC236}">
                  <a16:creationId xmlns:a16="http://schemas.microsoft.com/office/drawing/2014/main" id="{BF8C0522-7BF4-C838-3EA8-DFADAA8C50A0}"/>
                </a:ext>
              </a:extLst>
            </p:cNvPr>
            <p:cNvSpPr/>
            <p:nvPr/>
          </p:nvSpPr>
          <p:spPr>
            <a:xfrm>
              <a:off x="6651836"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5" name="Freeform: Shape 254">
              <a:extLst>
                <a:ext uri="{FF2B5EF4-FFF2-40B4-BE49-F238E27FC236}">
                  <a16:creationId xmlns:a16="http://schemas.microsoft.com/office/drawing/2014/main" id="{BA7FB9FE-FF45-F2E5-94DA-D74C2B1264BE}"/>
                </a:ext>
              </a:extLst>
            </p:cNvPr>
            <p:cNvSpPr/>
            <p:nvPr/>
          </p:nvSpPr>
          <p:spPr>
            <a:xfrm>
              <a:off x="6638155"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6" name="Freeform: Shape 255">
              <a:extLst>
                <a:ext uri="{FF2B5EF4-FFF2-40B4-BE49-F238E27FC236}">
                  <a16:creationId xmlns:a16="http://schemas.microsoft.com/office/drawing/2014/main" id="{AADD8B70-2452-4DAB-AC97-8A21EA1259AB}"/>
                </a:ext>
              </a:extLst>
            </p:cNvPr>
            <p:cNvSpPr/>
            <p:nvPr/>
          </p:nvSpPr>
          <p:spPr>
            <a:xfrm>
              <a:off x="6632555"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7" name="Freeform: Shape 256">
              <a:extLst>
                <a:ext uri="{FF2B5EF4-FFF2-40B4-BE49-F238E27FC236}">
                  <a16:creationId xmlns:a16="http://schemas.microsoft.com/office/drawing/2014/main" id="{4ECCF8F4-A018-53DF-1B07-E5B45915D4AF}"/>
                </a:ext>
              </a:extLst>
            </p:cNvPr>
            <p:cNvSpPr/>
            <p:nvPr/>
          </p:nvSpPr>
          <p:spPr>
            <a:xfrm>
              <a:off x="6607291"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8" name="Freeform: Shape 257">
              <a:extLst>
                <a:ext uri="{FF2B5EF4-FFF2-40B4-BE49-F238E27FC236}">
                  <a16:creationId xmlns:a16="http://schemas.microsoft.com/office/drawing/2014/main" id="{2C26DCE0-92EE-C5E2-DF76-F03ECBC5BE52}"/>
                </a:ext>
              </a:extLst>
            </p:cNvPr>
            <p:cNvSpPr/>
            <p:nvPr/>
          </p:nvSpPr>
          <p:spPr>
            <a:xfrm>
              <a:off x="6555428"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59" name="Freeform: Shape 258">
              <a:extLst>
                <a:ext uri="{FF2B5EF4-FFF2-40B4-BE49-F238E27FC236}">
                  <a16:creationId xmlns:a16="http://schemas.microsoft.com/office/drawing/2014/main" id="{2CA586E1-66E3-7E78-87B5-3B71E6B1196D}"/>
                </a:ext>
              </a:extLst>
            </p:cNvPr>
            <p:cNvSpPr/>
            <p:nvPr/>
          </p:nvSpPr>
          <p:spPr>
            <a:xfrm>
              <a:off x="6549255"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0" name="Freeform: Shape 259">
              <a:extLst>
                <a:ext uri="{FF2B5EF4-FFF2-40B4-BE49-F238E27FC236}">
                  <a16:creationId xmlns:a16="http://schemas.microsoft.com/office/drawing/2014/main" id="{A11CCED4-9FAD-9DB5-5958-BC5CB6A1B1F5}"/>
                </a:ext>
              </a:extLst>
            </p:cNvPr>
            <p:cNvSpPr/>
            <p:nvPr/>
          </p:nvSpPr>
          <p:spPr>
            <a:xfrm>
              <a:off x="6543082"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1" name="Freeform: Shape 260">
              <a:extLst>
                <a:ext uri="{FF2B5EF4-FFF2-40B4-BE49-F238E27FC236}">
                  <a16:creationId xmlns:a16="http://schemas.microsoft.com/office/drawing/2014/main" id="{B9EAA718-6385-1F71-2365-114AD9EF7828}"/>
                </a:ext>
              </a:extLst>
            </p:cNvPr>
            <p:cNvSpPr/>
            <p:nvPr/>
          </p:nvSpPr>
          <p:spPr>
            <a:xfrm>
              <a:off x="6536846"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2" name="Freeform: Shape 261">
              <a:extLst>
                <a:ext uri="{FF2B5EF4-FFF2-40B4-BE49-F238E27FC236}">
                  <a16:creationId xmlns:a16="http://schemas.microsoft.com/office/drawing/2014/main" id="{0DF37B69-87F8-B886-918D-5DC16A68F882}"/>
                </a:ext>
              </a:extLst>
            </p:cNvPr>
            <p:cNvSpPr/>
            <p:nvPr/>
          </p:nvSpPr>
          <p:spPr>
            <a:xfrm>
              <a:off x="6517246"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3" name="Freeform: Shape 262">
              <a:extLst>
                <a:ext uri="{FF2B5EF4-FFF2-40B4-BE49-F238E27FC236}">
                  <a16:creationId xmlns:a16="http://schemas.microsoft.com/office/drawing/2014/main" id="{0C23CD3F-3C93-E1B9-391F-815566603D5E}"/>
                </a:ext>
              </a:extLst>
            </p:cNvPr>
            <p:cNvSpPr/>
            <p:nvPr/>
          </p:nvSpPr>
          <p:spPr>
            <a:xfrm>
              <a:off x="6511137"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4" name="Freeform: Shape 263">
              <a:extLst>
                <a:ext uri="{FF2B5EF4-FFF2-40B4-BE49-F238E27FC236}">
                  <a16:creationId xmlns:a16="http://schemas.microsoft.com/office/drawing/2014/main" id="{3D63F37F-9359-5F4A-3047-5D4D043BDB8E}"/>
                </a:ext>
              </a:extLst>
            </p:cNvPr>
            <p:cNvSpPr/>
            <p:nvPr/>
          </p:nvSpPr>
          <p:spPr>
            <a:xfrm>
              <a:off x="6505027"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5" name="Freeform: Shape 264">
              <a:extLst>
                <a:ext uri="{FF2B5EF4-FFF2-40B4-BE49-F238E27FC236}">
                  <a16:creationId xmlns:a16="http://schemas.microsoft.com/office/drawing/2014/main" id="{EED68C1A-3907-4A04-4997-092D51F26D8C}"/>
                </a:ext>
              </a:extLst>
            </p:cNvPr>
            <p:cNvSpPr/>
            <p:nvPr/>
          </p:nvSpPr>
          <p:spPr>
            <a:xfrm>
              <a:off x="6498919"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6" name="Freeform: Shape 265">
              <a:extLst>
                <a:ext uri="{FF2B5EF4-FFF2-40B4-BE49-F238E27FC236}">
                  <a16:creationId xmlns:a16="http://schemas.microsoft.com/office/drawing/2014/main" id="{6E3CA4D9-5F45-B1C3-EE61-590E755C4104}"/>
                </a:ext>
              </a:extLst>
            </p:cNvPr>
            <p:cNvSpPr/>
            <p:nvPr/>
          </p:nvSpPr>
          <p:spPr>
            <a:xfrm>
              <a:off x="6479319"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7" name="Freeform: Shape 266">
              <a:extLst>
                <a:ext uri="{FF2B5EF4-FFF2-40B4-BE49-F238E27FC236}">
                  <a16:creationId xmlns:a16="http://schemas.microsoft.com/office/drawing/2014/main" id="{56967236-DA48-291E-7D50-59657F89A260}"/>
                </a:ext>
              </a:extLst>
            </p:cNvPr>
            <p:cNvSpPr/>
            <p:nvPr/>
          </p:nvSpPr>
          <p:spPr>
            <a:xfrm>
              <a:off x="6453610"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8" name="Freeform: Shape 267">
              <a:extLst>
                <a:ext uri="{FF2B5EF4-FFF2-40B4-BE49-F238E27FC236}">
                  <a16:creationId xmlns:a16="http://schemas.microsoft.com/office/drawing/2014/main" id="{ECEFD31A-0244-2435-048D-40FE1A1CF200}"/>
                </a:ext>
              </a:extLst>
            </p:cNvPr>
            <p:cNvSpPr/>
            <p:nvPr/>
          </p:nvSpPr>
          <p:spPr>
            <a:xfrm>
              <a:off x="6427964"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9" name="Freeform: Shape 268">
              <a:extLst>
                <a:ext uri="{FF2B5EF4-FFF2-40B4-BE49-F238E27FC236}">
                  <a16:creationId xmlns:a16="http://schemas.microsoft.com/office/drawing/2014/main" id="{EB455AAB-EF27-EA39-1D19-E82DF60D78FC}"/>
                </a:ext>
              </a:extLst>
            </p:cNvPr>
            <p:cNvSpPr/>
            <p:nvPr/>
          </p:nvSpPr>
          <p:spPr>
            <a:xfrm>
              <a:off x="6370883"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0" name="Freeform: Shape 269">
              <a:extLst>
                <a:ext uri="{FF2B5EF4-FFF2-40B4-BE49-F238E27FC236}">
                  <a16:creationId xmlns:a16="http://schemas.microsoft.com/office/drawing/2014/main" id="{D633C8AB-94DD-6CE9-834E-75FBA9EAE4D0}"/>
                </a:ext>
              </a:extLst>
            </p:cNvPr>
            <p:cNvSpPr/>
            <p:nvPr/>
          </p:nvSpPr>
          <p:spPr>
            <a:xfrm>
              <a:off x="6326146"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1" name="Freeform: Shape 270">
              <a:extLst>
                <a:ext uri="{FF2B5EF4-FFF2-40B4-BE49-F238E27FC236}">
                  <a16:creationId xmlns:a16="http://schemas.microsoft.com/office/drawing/2014/main" id="{CA48DD80-8907-7B06-62A8-49B3EADD3A43}"/>
                </a:ext>
              </a:extLst>
            </p:cNvPr>
            <p:cNvSpPr/>
            <p:nvPr/>
          </p:nvSpPr>
          <p:spPr>
            <a:xfrm>
              <a:off x="6319974"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2" name="Freeform: Shape 271">
              <a:extLst>
                <a:ext uri="{FF2B5EF4-FFF2-40B4-BE49-F238E27FC236}">
                  <a16:creationId xmlns:a16="http://schemas.microsoft.com/office/drawing/2014/main" id="{CCA5A6DE-524A-8546-E7BE-323BAD2084BE}"/>
                </a:ext>
              </a:extLst>
            </p:cNvPr>
            <p:cNvSpPr/>
            <p:nvPr/>
          </p:nvSpPr>
          <p:spPr>
            <a:xfrm>
              <a:off x="6281601"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3" name="Freeform: Shape 272">
              <a:extLst>
                <a:ext uri="{FF2B5EF4-FFF2-40B4-BE49-F238E27FC236}">
                  <a16:creationId xmlns:a16="http://schemas.microsoft.com/office/drawing/2014/main" id="{3AA60B92-531F-E6EB-DA73-D63EBC19E279}"/>
                </a:ext>
              </a:extLst>
            </p:cNvPr>
            <p:cNvSpPr/>
            <p:nvPr/>
          </p:nvSpPr>
          <p:spPr>
            <a:xfrm>
              <a:off x="6243165"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4" name="Freeform: Shape 273">
              <a:extLst>
                <a:ext uri="{FF2B5EF4-FFF2-40B4-BE49-F238E27FC236}">
                  <a16:creationId xmlns:a16="http://schemas.microsoft.com/office/drawing/2014/main" id="{8813C180-4F9B-2068-4987-A68837489E56}"/>
                </a:ext>
              </a:extLst>
            </p:cNvPr>
            <p:cNvSpPr/>
            <p:nvPr/>
          </p:nvSpPr>
          <p:spPr>
            <a:xfrm>
              <a:off x="6238456" y="1580169"/>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5" name="Freeform: Shape 274">
              <a:extLst>
                <a:ext uri="{FF2B5EF4-FFF2-40B4-BE49-F238E27FC236}">
                  <a16:creationId xmlns:a16="http://schemas.microsoft.com/office/drawing/2014/main" id="{7E92CF29-A8D2-DFA9-2F06-BB61E57038F9}"/>
                </a:ext>
              </a:extLst>
            </p:cNvPr>
            <p:cNvSpPr/>
            <p:nvPr/>
          </p:nvSpPr>
          <p:spPr>
            <a:xfrm>
              <a:off x="6230883"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6" name="Freeform: Shape 275">
              <a:extLst>
                <a:ext uri="{FF2B5EF4-FFF2-40B4-BE49-F238E27FC236}">
                  <a16:creationId xmlns:a16="http://schemas.microsoft.com/office/drawing/2014/main" id="{DD9D28BF-FCBD-DB2A-2DA2-3F7D61EAC2A1}"/>
                </a:ext>
              </a:extLst>
            </p:cNvPr>
            <p:cNvSpPr/>
            <p:nvPr/>
          </p:nvSpPr>
          <p:spPr>
            <a:xfrm>
              <a:off x="6211347"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7" name="Freeform: Shape 276">
              <a:extLst>
                <a:ext uri="{FF2B5EF4-FFF2-40B4-BE49-F238E27FC236}">
                  <a16:creationId xmlns:a16="http://schemas.microsoft.com/office/drawing/2014/main" id="{2C8B256A-5996-18EB-CB43-3792310B5309}"/>
                </a:ext>
              </a:extLst>
            </p:cNvPr>
            <p:cNvSpPr/>
            <p:nvPr/>
          </p:nvSpPr>
          <p:spPr>
            <a:xfrm>
              <a:off x="6205428"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8" name="Freeform: Shape 277">
              <a:extLst>
                <a:ext uri="{FF2B5EF4-FFF2-40B4-BE49-F238E27FC236}">
                  <a16:creationId xmlns:a16="http://schemas.microsoft.com/office/drawing/2014/main" id="{F8E67029-578E-A5E8-80AC-216045E23F58}"/>
                </a:ext>
              </a:extLst>
            </p:cNvPr>
            <p:cNvSpPr/>
            <p:nvPr/>
          </p:nvSpPr>
          <p:spPr>
            <a:xfrm>
              <a:off x="6199574"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9" name="Freeform: Shape 278">
              <a:extLst>
                <a:ext uri="{FF2B5EF4-FFF2-40B4-BE49-F238E27FC236}">
                  <a16:creationId xmlns:a16="http://schemas.microsoft.com/office/drawing/2014/main" id="{79366620-CB06-25ED-4FF2-9429AD8AC23A}"/>
                </a:ext>
              </a:extLst>
            </p:cNvPr>
            <p:cNvSpPr/>
            <p:nvPr/>
          </p:nvSpPr>
          <p:spPr>
            <a:xfrm>
              <a:off x="6193210"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0" name="Freeform: Shape 279">
              <a:extLst>
                <a:ext uri="{FF2B5EF4-FFF2-40B4-BE49-F238E27FC236}">
                  <a16:creationId xmlns:a16="http://schemas.microsoft.com/office/drawing/2014/main" id="{94E98528-F0BB-8AF3-681E-0183A952AB96}"/>
                </a:ext>
              </a:extLst>
            </p:cNvPr>
            <p:cNvSpPr/>
            <p:nvPr/>
          </p:nvSpPr>
          <p:spPr>
            <a:xfrm>
              <a:off x="6179974"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1" name="Freeform: Shape 280">
              <a:extLst>
                <a:ext uri="{FF2B5EF4-FFF2-40B4-BE49-F238E27FC236}">
                  <a16:creationId xmlns:a16="http://schemas.microsoft.com/office/drawing/2014/main" id="{70D184E1-B447-3581-D846-4D512B3915E4}"/>
                </a:ext>
              </a:extLst>
            </p:cNvPr>
            <p:cNvSpPr/>
            <p:nvPr/>
          </p:nvSpPr>
          <p:spPr>
            <a:xfrm>
              <a:off x="6160438"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2" name="Freeform: Shape 281">
              <a:extLst>
                <a:ext uri="{FF2B5EF4-FFF2-40B4-BE49-F238E27FC236}">
                  <a16:creationId xmlns:a16="http://schemas.microsoft.com/office/drawing/2014/main" id="{A8DDFE99-7380-8631-7750-64C3CEA36E7F}"/>
                </a:ext>
              </a:extLst>
            </p:cNvPr>
            <p:cNvSpPr/>
            <p:nvPr/>
          </p:nvSpPr>
          <p:spPr>
            <a:xfrm>
              <a:off x="6154328"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3" name="Freeform: Shape 282">
              <a:extLst>
                <a:ext uri="{FF2B5EF4-FFF2-40B4-BE49-F238E27FC236}">
                  <a16:creationId xmlns:a16="http://schemas.microsoft.com/office/drawing/2014/main" id="{6D38EBC6-6628-81B5-8178-4624963B9A53}"/>
                </a:ext>
              </a:extLst>
            </p:cNvPr>
            <p:cNvSpPr/>
            <p:nvPr/>
          </p:nvSpPr>
          <p:spPr>
            <a:xfrm>
              <a:off x="6084074"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4" name="Freeform: Shape 283">
              <a:extLst>
                <a:ext uri="{FF2B5EF4-FFF2-40B4-BE49-F238E27FC236}">
                  <a16:creationId xmlns:a16="http://schemas.microsoft.com/office/drawing/2014/main" id="{0A8D35B0-5496-CA18-9571-BCC13CFB1623}"/>
                </a:ext>
              </a:extLst>
            </p:cNvPr>
            <p:cNvSpPr/>
            <p:nvPr/>
          </p:nvSpPr>
          <p:spPr>
            <a:xfrm>
              <a:off x="6045892"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5" name="Freeform: Shape 284">
              <a:extLst>
                <a:ext uri="{FF2B5EF4-FFF2-40B4-BE49-F238E27FC236}">
                  <a16:creationId xmlns:a16="http://schemas.microsoft.com/office/drawing/2014/main" id="{E92EE92D-82CD-16AA-EA33-85CC26D81538}"/>
                </a:ext>
              </a:extLst>
            </p:cNvPr>
            <p:cNvSpPr/>
            <p:nvPr/>
          </p:nvSpPr>
          <p:spPr>
            <a:xfrm>
              <a:off x="6020692"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6" name="Freeform: Shape 285">
              <a:extLst>
                <a:ext uri="{FF2B5EF4-FFF2-40B4-BE49-F238E27FC236}">
                  <a16:creationId xmlns:a16="http://schemas.microsoft.com/office/drawing/2014/main" id="{518B59D0-3503-A026-1BD3-B6CC009B46E1}"/>
                </a:ext>
              </a:extLst>
            </p:cNvPr>
            <p:cNvSpPr/>
            <p:nvPr/>
          </p:nvSpPr>
          <p:spPr>
            <a:xfrm>
              <a:off x="6014774"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7" name="Freeform: Shape 286">
              <a:extLst>
                <a:ext uri="{FF2B5EF4-FFF2-40B4-BE49-F238E27FC236}">
                  <a16:creationId xmlns:a16="http://schemas.microsoft.com/office/drawing/2014/main" id="{98068FA8-7A8C-C99E-5DB5-C09DE5580E0B}"/>
                </a:ext>
              </a:extLst>
            </p:cNvPr>
            <p:cNvSpPr/>
            <p:nvPr/>
          </p:nvSpPr>
          <p:spPr>
            <a:xfrm>
              <a:off x="6008920"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8" name="Freeform: Shape 287">
              <a:extLst>
                <a:ext uri="{FF2B5EF4-FFF2-40B4-BE49-F238E27FC236}">
                  <a16:creationId xmlns:a16="http://schemas.microsoft.com/office/drawing/2014/main" id="{BE3A11A8-18F3-1555-1869-58299DB89AC5}"/>
                </a:ext>
              </a:extLst>
            </p:cNvPr>
            <p:cNvSpPr/>
            <p:nvPr/>
          </p:nvSpPr>
          <p:spPr>
            <a:xfrm>
              <a:off x="5982001"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9" name="Freeform: Shape 288">
              <a:extLst>
                <a:ext uri="{FF2B5EF4-FFF2-40B4-BE49-F238E27FC236}">
                  <a16:creationId xmlns:a16="http://schemas.microsoft.com/office/drawing/2014/main" id="{164DFC8D-09C7-9C12-ACFF-95943CB71C12}"/>
                </a:ext>
              </a:extLst>
            </p:cNvPr>
            <p:cNvSpPr/>
            <p:nvPr/>
          </p:nvSpPr>
          <p:spPr>
            <a:xfrm>
              <a:off x="5976147"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0" name="Freeform: Shape 289">
              <a:extLst>
                <a:ext uri="{FF2B5EF4-FFF2-40B4-BE49-F238E27FC236}">
                  <a16:creationId xmlns:a16="http://schemas.microsoft.com/office/drawing/2014/main" id="{D492C4FB-8228-D6DE-D5E6-3140D75058A0}"/>
                </a:ext>
              </a:extLst>
            </p:cNvPr>
            <p:cNvSpPr/>
            <p:nvPr/>
          </p:nvSpPr>
          <p:spPr>
            <a:xfrm>
              <a:off x="5950438"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1" name="Freeform: Shape 290">
              <a:extLst>
                <a:ext uri="{FF2B5EF4-FFF2-40B4-BE49-F238E27FC236}">
                  <a16:creationId xmlns:a16="http://schemas.microsoft.com/office/drawing/2014/main" id="{BC97B58B-1048-27A5-8846-96E003C23A21}"/>
                </a:ext>
              </a:extLst>
            </p:cNvPr>
            <p:cNvSpPr/>
            <p:nvPr/>
          </p:nvSpPr>
          <p:spPr>
            <a:xfrm>
              <a:off x="5912002"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2" name="Freeform: Shape 291">
              <a:extLst>
                <a:ext uri="{FF2B5EF4-FFF2-40B4-BE49-F238E27FC236}">
                  <a16:creationId xmlns:a16="http://schemas.microsoft.com/office/drawing/2014/main" id="{E4925E60-0FEB-E738-F7C9-B23BC023EC68}"/>
                </a:ext>
              </a:extLst>
            </p:cNvPr>
            <p:cNvSpPr/>
            <p:nvPr/>
          </p:nvSpPr>
          <p:spPr>
            <a:xfrm>
              <a:off x="5886356"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3" name="Freeform: Shape 292">
              <a:extLst>
                <a:ext uri="{FF2B5EF4-FFF2-40B4-BE49-F238E27FC236}">
                  <a16:creationId xmlns:a16="http://schemas.microsoft.com/office/drawing/2014/main" id="{E4EE86D5-DCDC-13BE-006B-FC2C6E644611}"/>
                </a:ext>
              </a:extLst>
            </p:cNvPr>
            <p:cNvSpPr/>
            <p:nvPr/>
          </p:nvSpPr>
          <p:spPr>
            <a:xfrm>
              <a:off x="5880183"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4" name="Freeform: Shape 293">
              <a:extLst>
                <a:ext uri="{FF2B5EF4-FFF2-40B4-BE49-F238E27FC236}">
                  <a16:creationId xmlns:a16="http://schemas.microsoft.com/office/drawing/2014/main" id="{70F0C67A-1D01-9414-2AAE-65982250216F}"/>
                </a:ext>
              </a:extLst>
            </p:cNvPr>
            <p:cNvSpPr/>
            <p:nvPr/>
          </p:nvSpPr>
          <p:spPr>
            <a:xfrm>
              <a:off x="5874075"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5" name="Freeform: Shape 294">
              <a:extLst>
                <a:ext uri="{FF2B5EF4-FFF2-40B4-BE49-F238E27FC236}">
                  <a16:creationId xmlns:a16="http://schemas.microsoft.com/office/drawing/2014/main" id="{EBFA3D54-D7D3-A106-5791-D65726F09818}"/>
                </a:ext>
              </a:extLst>
            </p:cNvPr>
            <p:cNvSpPr/>
            <p:nvPr/>
          </p:nvSpPr>
          <p:spPr>
            <a:xfrm>
              <a:off x="5854538"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6" name="Freeform: Shape 295">
              <a:extLst>
                <a:ext uri="{FF2B5EF4-FFF2-40B4-BE49-F238E27FC236}">
                  <a16:creationId xmlns:a16="http://schemas.microsoft.com/office/drawing/2014/main" id="{71D4B260-CCCC-9FAA-C567-451B69527283}"/>
                </a:ext>
              </a:extLst>
            </p:cNvPr>
            <p:cNvSpPr/>
            <p:nvPr/>
          </p:nvSpPr>
          <p:spPr>
            <a:xfrm>
              <a:off x="5848620"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7" name="Freeform: Shape 296">
              <a:extLst>
                <a:ext uri="{FF2B5EF4-FFF2-40B4-BE49-F238E27FC236}">
                  <a16:creationId xmlns:a16="http://schemas.microsoft.com/office/drawing/2014/main" id="{18BD6DE1-A471-2451-E738-72B7F056661E}"/>
                </a:ext>
              </a:extLst>
            </p:cNvPr>
            <p:cNvSpPr/>
            <p:nvPr/>
          </p:nvSpPr>
          <p:spPr>
            <a:xfrm>
              <a:off x="5829084"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8" name="Freeform: Shape 297">
              <a:extLst>
                <a:ext uri="{FF2B5EF4-FFF2-40B4-BE49-F238E27FC236}">
                  <a16:creationId xmlns:a16="http://schemas.microsoft.com/office/drawing/2014/main" id="{49CD465D-82F5-6A5F-3981-23DB659F1B36}"/>
                </a:ext>
              </a:extLst>
            </p:cNvPr>
            <p:cNvSpPr/>
            <p:nvPr/>
          </p:nvSpPr>
          <p:spPr>
            <a:xfrm>
              <a:off x="5809484"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9" name="Freeform: Shape 298">
              <a:extLst>
                <a:ext uri="{FF2B5EF4-FFF2-40B4-BE49-F238E27FC236}">
                  <a16:creationId xmlns:a16="http://schemas.microsoft.com/office/drawing/2014/main" id="{80A05031-82B6-E318-4EA8-504DE02601A3}"/>
                </a:ext>
              </a:extLst>
            </p:cNvPr>
            <p:cNvSpPr/>
            <p:nvPr/>
          </p:nvSpPr>
          <p:spPr>
            <a:xfrm>
              <a:off x="5804329"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0" name="Freeform: Shape 299">
              <a:extLst>
                <a:ext uri="{FF2B5EF4-FFF2-40B4-BE49-F238E27FC236}">
                  <a16:creationId xmlns:a16="http://schemas.microsoft.com/office/drawing/2014/main" id="{033132FA-6405-F8FF-7857-5FC1EF1D2561}"/>
                </a:ext>
              </a:extLst>
            </p:cNvPr>
            <p:cNvSpPr/>
            <p:nvPr/>
          </p:nvSpPr>
          <p:spPr>
            <a:xfrm>
              <a:off x="5789947"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1" name="Freeform: Shape 300">
              <a:extLst>
                <a:ext uri="{FF2B5EF4-FFF2-40B4-BE49-F238E27FC236}">
                  <a16:creationId xmlns:a16="http://schemas.microsoft.com/office/drawing/2014/main" id="{5FFC45B8-3073-8D0D-433B-E37E35306617}"/>
                </a:ext>
              </a:extLst>
            </p:cNvPr>
            <p:cNvSpPr/>
            <p:nvPr/>
          </p:nvSpPr>
          <p:spPr>
            <a:xfrm>
              <a:off x="5784538"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2" name="Freeform: Shape 301">
              <a:extLst>
                <a:ext uri="{FF2B5EF4-FFF2-40B4-BE49-F238E27FC236}">
                  <a16:creationId xmlns:a16="http://schemas.microsoft.com/office/drawing/2014/main" id="{64BD87E9-6921-6AD7-7922-CD68B6AEB53B}"/>
                </a:ext>
              </a:extLst>
            </p:cNvPr>
            <p:cNvSpPr/>
            <p:nvPr/>
          </p:nvSpPr>
          <p:spPr>
            <a:xfrm>
              <a:off x="5758830"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3" name="Freeform: Shape 302">
              <a:extLst>
                <a:ext uri="{FF2B5EF4-FFF2-40B4-BE49-F238E27FC236}">
                  <a16:creationId xmlns:a16="http://schemas.microsoft.com/office/drawing/2014/main" id="{B5FD8474-F6EB-33FB-8CA2-B9BB2E276AF6}"/>
                </a:ext>
              </a:extLst>
            </p:cNvPr>
            <p:cNvSpPr/>
            <p:nvPr/>
          </p:nvSpPr>
          <p:spPr>
            <a:xfrm>
              <a:off x="5746102"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4" name="Freeform: Shape 303">
              <a:extLst>
                <a:ext uri="{FF2B5EF4-FFF2-40B4-BE49-F238E27FC236}">
                  <a16:creationId xmlns:a16="http://schemas.microsoft.com/office/drawing/2014/main" id="{31E2162A-D33E-8329-4E31-457D8584278D}"/>
                </a:ext>
              </a:extLst>
            </p:cNvPr>
            <p:cNvSpPr/>
            <p:nvPr/>
          </p:nvSpPr>
          <p:spPr>
            <a:xfrm>
              <a:off x="5689084"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5" name="Freeform: Shape 304">
              <a:extLst>
                <a:ext uri="{FF2B5EF4-FFF2-40B4-BE49-F238E27FC236}">
                  <a16:creationId xmlns:a16="http://schemas.microsoft.com/office/drawing/2014/main" id="{E02B0367-D724-CDEA-9C5A-0DB42B6229B3}"/>
                </a:ext>
              </a:extLst>
            </p:cNvPr>
            <p:cNvSpPr/>
            <p:nvPr/>
          </p:nvSpPr>
          <p:spPr>
            <a:xfrm>
              <a:off x="5682720"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6" name="Freeform: Shape 305">
              <a:extLst>
                <a:ext uri="{FF2B5EF4-FFF2-40B4-BE49-F238E27FC236}">
                  <a16:creationId xmlns:a16="http://schemas.microsoft.com/office/drawing/2014/main" id="{7AA7DBA1-5301-BA8C-B2BA-44256534D42B}"/>
                </a:ext>
              </a:extLst>
            </p:cNvPr>
            <p:cNvSpPr/>
            <p:nvPr/>
          </p:nvSpPr>
          <p:spPr>
            <a:xfrm>
              <a:off x="5592930"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7" name="Freeform: Shape 306">
              <a:extLst>
                <a:ext uri="{FF2B5EF4-FFF2-40B4-BE49-F238E27FC236}">
                  <a16:creationId xmlns:a16="http://schemas.microsoft.com/office/drawing/2014/main" id="{9BA6458F-30F7-2268-F4FE-FA66C2E4D067}"/>
                </a:ext>
              </a:extLst>
            </p:cNvPr>
            <p:cNvSpPr/>
            <p:nvPr/>
          </p:nvSpPr>
          <p:spPr>
            <a:xfrm>
              <a:off x="5587012"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8" name="Freeform: Shape 307">
              <a:extLst>
                <a:ext uri="{FF2B5EF4-FFF2-40B4-BE49-F238E27FC236}">
                  <a16:creationId xmlns:a16="http://schemas.microsoft.com/office/drawing/2014/main" id="{DC31E499-FB66-1038-32E0-6AA02AB3773B}"/>
                </a:ext>
              </a:extLst>
            </p:cNvPr>
            <p:cNvSpPr/>
            <p:nvPr/>
          </p:nvSpPr>
          <p:spPr>
            <a:xfrm>
              <a:off x="5581093"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9" name="Freeform: Shape 308">
              <a:extLst>
                <a:ext uri="{FF2B5EF4-FFF2-40B4-BE49-F238E27FC236}">
                  <a16:creationId xmlns:a16="http://schemas.microsoft.com/office/drawing/2014/main" id="{72CD0952-7C31-1A73-2A05-720135FBD52B}"/>
                </a:ext>
              </a:extLst>
            </p:cNvPr>
            <p:cNvSpPr/>
            <p:nvPr/>
          </p:nvSpPr>
          <p:spPr>
            <a:xfrm>
              <a:off x="5561302"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0" name="Freeform: Shape 309">
              <a:extLst>
                <a:ext uri="{FF2B5EF4-FFF2-40B4-BE49-F238E27FC236}">
                  <a16:creationId xmlns:a16="http://schemas.microsoft.com/office/drawing/2014/main" id="{51B68FA7-5F9C-B2B4-32D9-32BD19487C37}"/>
                </a:ext>
              </a:extLst>
            </p:cNvPr>
            <p:cNvSpPr/>
            <p:nvPr/>
          </p:nvSpPr>
          <p:spPr>
            <a:xfrm>
              <a:off x="5554939"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1" name="Freeform: Shape 310">
              <a:extLst>
                <a:ext uri="{FF2B5EF4-FFF2-40B4-BE49-F238E27FC236}">
                  <a16:creationId xmlns:a16="http://schemas.microsoft.com/office/drawing/2014/main" id="{5D4D69DB-8442-6592-AB36-3A51F4DCC29B}"/>
                </a:ext>
              </a:extLst>
            </p:cNvPr>
            <p:cNvSpPr/>
            <p:nvPr/>
          </p:nvSpPr>
          <p:spPr>
            <a:xfrm>
              <a:off x="5548575"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2" name="Freeform: Shape 311">
              <a:extLst>
                <a:ext uri="{FF2B5EF4-FFF2-40B4-BE49-F238E27FC236}">
                  <a16:creationId xmlns:a16="http://schemas.microsoft.com/office/drawing/2014/main" id="{1EA51F1E-80AA-6883-5A05-A25D4890E155}"/>
                </a:ext>
              </a:extLst>
            </p:cNvPr>
            <p:cNvSpPr/>
            <p:nvPr/>
          </p:nvSpPr>
          <p:spPr>
            <a:xfrm>
              <a:off x="5542212"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3" name="Freeform: Shape 312">
              <a:extLst>
                <a:ext uri="{FF2B5EF4-FFF2-40B4-BE49-F238E27FC236}">
                  <a16:creationId xmlns:a16="http://schemas.microsoft.com/office/drawing/2014/main" id="{1A629B4B-DAC8-2194-800E-C63658216A05}"/>
                </a:ext>
              </a:extLst>
            </p:cNvPr>
            <p:cNvSpPr/>
            <p:nvPr/>
          </p:nvSpPr>
          <p:spPr>
            <a:xfrm>
              <a:off x="5535848"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4" name="Freeform: Shape 313">
              <a:extLst>
                <a:ext uri="{FF2B5EF4-FFF2-40B4-BE49-F238E27FC236}">
                  <a16:creationId xmlns:a16="http://schemas.microsoft.com/office/drawing/2014/main" id="{CE678C85-9C0E-7DD5-BD09-E488A41DFEF6}"/>
                </a:ext>
              </a:extLst>
            </p:cNvPr>
            <p:cNvSpPr/>
            <p:nvPr/>
          </p:nvSpPr>
          <p:spPr>
            <a:xfrm>
              <a:off x="5529484"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5" name="Freeform: Shape 314">
              <a:extLst>
                <a:ext uri="{FF2B5EF4-FFF2-40B4-BE49-F238E27FC236}">
                  <a16:creationId xmlns:a16="http://schemas.microsoft.com/office/drawing/2014/main" id="{E4C556AB-B03E-B8AA-116B-54654AF0A6DA}"/>
                </a:ext>
              </a:extLst>
            </p:cNvPr>
            <p:cNvSpPr/>
            <p:nvPr/>
          </p:nvSpPr>
          <p:spPr>
            <a:xfrm>
              <a:off x="5504030"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6" name="Freeform: Shape 315">
              <a:extLst>
                <a:ext uri="{FF2B5EF4-FFF2-40B4-BE49-F238E27FC236}">
                  <a16:creationId xmlns:a16="http://schemas.microsoft.com/office/drawing/2014/main" id="{F2E4CB11-F083-8076-79E6-D9AA94E88A92}"/>
                </a:ext>
              </a:extLst>
            </p:cNvPr>
            <p:cNvSpPr/>
            <p:nvPr/>
          </p:nvSpPr>
          <p:spPr>
            <a:xfrm>
              <a:off x="5484748"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7" name="Freeform: Shape 316">
              <a:extLst>
                <a:ext uri="{FF2B5EF4-FFF2-40B4-BE49-F238E27FC236}">
                  <a16:creationId xmlns:a16="http://schemas.microsoft.com/office/drawing/2014/main" id="{FDBD588B-D8D9-F099-6174-1DE2FD4861B3}"/>
                </a:ext>
              </a:extLst>
            </p:cNvPr>
            <p:cNvSpPr/>
            <p:nvPr/>
          </p:nvSpPr>
          <p:spPr>
            <a:xfrm>
              <a:off x="5478385"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8" name="Freeform: Shape 317">
              <a:extLst>
                <a:ext uri="{FF2B5EF4-FFF2-40B4-BE49-F238E27FC236}">
                  <a16:creationId xmlns:a16="http://schemas.microsoft.com/office/drawing/2014/main" id="{1ED8A7CB-4EC2-CC5E-96EA-AC0482F535A2}"/>
                </a:ext>
              </a:extLst>
            </p:cNvPr>
            <p:cNvSpPr/>
            <p:nvPr/>
          </p:nvSpPr>
          <p:spPr>
            <a:xfrm>
              <a:off x="5472021"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9" name="Freeform: Shape 318">
              <a:extLst>
                <a:ext uri="{FF2B5EF4-FFF2-40B4-BE49-F238E27FC236}">
                  <a16:creationId xmlns:a16="http://schemas.microsoft.com/office/drawing/2014/main" id="{F7227951-060E-2710-E027-0942DD77B56F}"/>
                </a:ext>
              </a:extLst>
            </p:cNvPr>
            <p:cNvSpPr/>
            <p:nvPr/>
          </p:nvSpPr>
          <p:spPr>
            <a:xfrm>
              <a:off x="5446567"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0" name="Freeform: Shape 319">
              <a:extLst>
                <a:ext uri="{FF2B5EF4-FFF2-40B4-BE49-F238E27FC236}">
                  <a16:creationId xmlns:a16="http://schemas.microsoft.com/office/drawing/2014/main" id="{32F9D0D7-1433-4332-2004-4CAE270C3976}"/>
                </a:ext>
              </a:extLst>
            </p:cNvPr>
            <p:cNvSpPr/>
            <p:nvPr/>
          </p:nvSpPr>
          <p:spPr>
            <a:xfrm>
              <a:off x="5426966"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1" name="Freeform: Shape 320">
              <a:extLst>
                <a:ext uri="{FF2B5EF4-FFF2-40B4-BE49-F238E27FC236}">
                  <a16:creationId xmlns:a16="http://schemas.microsoft.com/office/drawing/2014/main" id="{AE4DE7DB-00BB-9046-886F-CE37254CFA02}"/>
                </a:ext>
              </a:extLst>
            </p:cNvPr>
            <p:cNvSpPr/>
            <p:nvPr/>
          </p:nvSpPr>
          <p:spPr>
            <a:xfrm>
              <a:off x="5408130"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2" name="Freeform: Shape 321">
              <a:extLst>
                <a:ext uri="{FF2B5EF4-FFF2-40B4-BE49-F238E27FC236}">
                  <a16:creationId xmlns:a16="http://schemas.microsoft.com/office/drawing/2014/main" id="{12B164D3-0F61-3D88-4A7C-AC33D0396744}"/>
                </a:ext>
              </a:extLst>
            </p:cNvPr>
            <p:cNvSpPr/>
            <p:nvPr/>
          </p:nvSpPr>
          <p:spPr>
            <a:xfrm>
              <a:off x="5402021"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3" name="Freeform: Shape 322">
              <a:extLst>
                <a:ext uri="{FF2B5EF4-FFF2-40B4-BE49-F238E27FC236}">
                  <a16:creationId xmlns:a16="http://schemas.microsoft.com/office/drawing/2014/main" id="{6B45A25A-4376-0A9D-D4BE-3CD0EC622431}"/>
                </a:ext>
              </a:extLst>
            </p:cNvPr>
            <p:cNvSpPr/>
            <p:nvPr/>
          </p:nvSpPr>
          <p:spPr>
            <a:xfrm>
              <a:off x="5395848"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4" name="Freeform: Shape 323">
              <a:extLst>
                <a:ext uri="{FF2B5EF4-FFF2-40B4-BE49-F238E27FC236}">
                  <a16:creationId xmlns:a16="http://schemas.microsoft.com/office/drawing/2014/main" id="{416248D6-319C-4465-CEA4-3961362C56BA}"/>
                </a:ext>
              </a:extLst>
            </p:cNvPr>
            <p:cNvSpPr/>
            <p:nvPr/>
          </p:nvSpPr>
          <p:spPr>
            <a:xfrm>
              <a:off x="5389739"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5" name="Freeform: Shape 324">
              <a:extLst>
                <a:ext uri="{FF2B5EF4-FFF2-40B4-BE49-F238E27FC236}">
                  <a16:creationId xmlns:a16="http://schemas.microsoft.com/office/drawing/2014/main" id="{31B139DF-249B-020F-1770-8CB8EFFE57AE}"/>
                </a:ext>
              </a:extLst>
            </p:cNvPr>
            <p:cNvSpPr/>
            <p:nvPr/>
          </p:nvSpPr>
          <p:spPr>
            <a:xfrm>
              <a:off x="5383630"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6" name="Freeform: Shape 325">
              <a:extLst>
                <a:ext uri="{FF2B5EF4-FFF2-40B4-BE49-F238E27FC236}">
                  <a16:creationId xmlns:a16="http://schemas.microsoft.com/office/drawing/2014/main" id="{E0CB80AE-3BDF-C585-5DDD-0AED636494FA}"/>
                </a:ext>
              </a:extLst>
            </p:cNvPr>
            <p:cNvSpPr/>
            <p:nvPr/>
          </p:nvSpPr>
          <p:spPr>
            <a:xfrm>
              <a:off x="5377457"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7" name="Freeform: Shape 326">
              <a:extLst>
                <a:ext uri="{FF2B5EF4-FFF2-40B4-BE49-F238E27FC236}">
                  <a16:creationId xmlns:a16="http://schemas.microsoft.com/office/drawing/2014/main" id="{6B5930F8-6BC9-3A1B-27F1-BDDA3C4A2FCA}"/>
                </a:ext>
              </a:extLst>
            </p:cNvPr>
            <p:cNvSpPr/>
            <p:nvPr/>
          </p:nvSpPr>
          <p:spPr>
            <a:xfrm>
              <a:off x="5371348"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8" name="Freeform: Shape 327">
              <a:extLst>
                <a:ext uri="{FF2B5EF4-FFF2-40B4-BE49-F238E27FC236}">
                  <a16:creationId xmlns:a16="http://schemas.microsoft.com/office/drawing/2014/main" id="{DD86481F-E464-DBAC-1B54-D80A3F793536}"/>
                </a:ext>
              </a:extLst>
            </p:cNvPr>
            <p:cNvSpPr/>
            <p:nvPr/>
          </p:nvSpPr>
          <p:spPr>
            <a:xfrm>
              <a:off x="5365239"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9" name="Freeform: Shape 328">
              <a:extLst>
                <a:ext uri="{FF2B5EF4-FFF2-40B4-BE49-F238E27FC236}">
                  <a16:creationId xmlns:a16="http://schemas.microsoft.com/office/drawing/2014/main" id="{BF50C9DF-59D4-68D8-B282-D3F24A22BD61}"/>
                </a:ext>
              </a:extLst>
            </p:cNvPr>
            <p:cNvSpPr/>
            <p:nvPr/>
          </p:nvSpPr>
          <p:spPr>
            <a:xfrm>
              <a:off x="5312676" y="1526966"/>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0" name="Freeform: Shape 329">
              <a:extLst>
                <a:ext uri="{FF2B5EF4-FFF2-40B4-BE49-F238E27FC236}">
                  <a16:creationId xmlns:a16="http://schemas.microsoft.com/office/drawing/2014/main" id="{436D749A-AE9E-D6D7-E840-98C4DB80ECFD}"/>
                </a:ext>
              </a:extLst>
            </p:cNvPr>
            <p:cNvSpPr/>
            <p:nvPr/>
          </p:nvSpPr>
          <p:spPr>
            <a:xfrm>
              <a:off x="4439460" y="1504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1" name="Freeform: Shape 330">
              <a:extLst>
                <a:ext uri="{FF2B5EF4-FFF2-40B4-BE49-F238E27FC236}">
                  <a16:creationId xmlns:a16="http://schemas.microsoft.com/office/drawing/2014/main" id="{7A7C74C7-852C-8FBB-4AD6-7D221C467B2C}"/>
                </a:ext>
              </a:extLst>
            </p:cNvPr>
            <p:cNvSpPr/>
            <p:nvPr/>
          </p:nvSpPr>
          <p:spPr>
            <a:xfrm>
              <a:off x="3886015" y="1504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2" name="Freeform: Shape 331">
              <a:extLst>
                <a:ext uri="{FF2B5EF4-FFF2-40B4-BE49-F238E27FC236}">
                  <a16:creationId xmlns:a16="http://schemas.microsoft.com/office/drawing/2014/main" id="{4A2C8FBF-A06E-1D20-1E5A-4FE270431440}"/>
                </a:ext>
              </a:extLst>
            </p:cNvPr>
            <p:cNvSpPr/>
            <p:nvPr/>
          </p:nvSpPr>
          <p:spPr>
            <a:xfrm>
              <a:off x="3763007" y="1504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3" name="Freeform: Shape 332">
              <a:extLst>
                <a:ext uri="{FF2B5EF4-FFF2-40B4-BE49-F238E27FC236}">
                  <a16:creationId xmlns:a16="http://schemas.microsoft.com/office/drawing/2014/main" id="{0E8DB529-304E-A118-5DDF-A117F6BFE465}"/>
                </a:ext>
              </a:extLst>
            </p:cNvPr>
            <p:cNvSpPr/>
            <p:nvPr/>
          </p:nvSpPr>
          <p:spPr>
            <a:xfrm>
              <a:off x="3757343" y="1504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4" name="Freeform: Shape 333">
              <a:extLst>
                <a:ext uri="{FF2B5EF4-FFF2-40B4-BE49-F238E27FC236}">
                  <a16:creationId xmlns:a16="http://schemas.microsoft.com/office/drawing/2014/main" id="{FC3AE008-C69B-B1E3-0A7D-898417687EAC}"/>
                </a:ext>
              </a:extLst>
            </p:cNvPr>
            <p:cNvSpPr/>
            <p:nvPr/>
          </p:nvSpPr>
          <p:spPr>
            <a:xfrm>
              <a:off x="3642352" y="1504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5" name="Freeform: Shape 334">
              <a:extLst>
                <a:ext uri="{FF2B5EF4-FFF2-40B4-BE49-F238E27FC236}">
                  <a16:creationId xmlns:a16="http://schemas.microsoft.com/office/drawing/2014/main" id="{E7A24D70-7F35-5F41-03A9-1A6EAD73A81B}"/>
                </a:ext>
              </a:extLst>
            </p:cNvPr>
            <p:cNvSpPr/>
            <p:nvPr/>
          </p:nvSpPr>
          <p:spPr>
            <a:xfrm>
              <a:off x="3578716" y="1504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6" name="Freeform: Shape 335">
              <a:extLst>
                <a:ext uri="{FF2B5EF4-FFF2-40B4-BE49-F238E27FC236}">
                  <a16:creationId xmlns:a16="http://schemas.microsoft.com/office/drawing/2014/main" id="{09A162A2-03FE-3546-0703-D1FD3EA61154}"/>
                </a:ext>
              </a:extLst>
            </p:cNvPr>
            <p:cNvSpPr/>
            <p:nvPr/>
          </p:nvSpPr>
          <p:spPr>
            <a:xfrm>
              <a:off x="3572543" y="1504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7" name="Freeform: Shape 336">
              <a:extLst>
                <a:ext uri="{FF2B5EF4-FFF2-40B4-BE49-F238E27FC236}">
                  <a16:creationId xmlns:a16="http://schemas.microsoft.com/office/drawing/2014/main" id="{1DFD6C2E-1F28-142F-4D17-9118C78A6EB8}"/>
                </a:ext>
              </a:extLst>
            </p:cNvPr>
            <p:cNvSpPr/>
            <p:nvPr/>
          </p:nvSpPr>
          <p:spPr>
            <a:xfrm>
              <a:off x="3546644" y="1504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8" name="Freeform: Shape 337">
              <a:extLst>
                <a:ext uri="{FF2B5EF4-FFF2-40B4-BE49-F238E27FC236}">
                  <a16:creationId xmlns:a16="http://schemas.microsoft.com/office/drawing/2014/main" id="{3E1BFDF6-5A4E-C9A9-0779-E58069A2B8B6}"/>
                </a:ext>
              </a:extLst>
            </p:cNvPr>
            <p:cNvSpPr/>
            <p:nvPr/>
          </p:nvSpPr>
          <p:spPr>
            <a:xfrm>
              <a:off x="3260026" y="1504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9" name="Freeform: Shape 338">
              <a:extLst>
                <a:ext uri="{FF2B5EF4-FFF2-40B4-BE49-F238E27FC236}">
                  <a16:creationId xmlns:a16="http://schemas.microsoft.com/office/drawing/2014/main" id="{297D6578-82B6-3ECC-A505-FA4D722B0607}"/>
                </a:ext>
              </a:extLst>
            </p:cNvPr>
            <p:cNvSpPr/>
            <p:nvPr/>
          </p:nvSpPr>
          <p:spPr>
            <a:xfrm>
              <a:off x="3253408" y="1504401"/>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0" name="Freeform: Shape 339">
              <a:extLst>
                <a:ext uri="{FF2B5EF4-FFF2-40B4-BE49-F238E27FC236}">
                  <a16:creationId xmlns:a16="http://schemas.microsoft.com/office/drawing/2014/main" id="{7070F386-9ACA-694F-BB00-D3DBF31C4336}"/>
                </a:ext>
              </a:extLst>
            </p:cNvPr>
            <p:cNvSpPr/>
            <p:nvPr/>
          </p:nvSpPr>
          <p:spPr>
            <a:xfrm>
              <a:off x="3043217" y="1480373"/>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1" name="Freeform: Shape 340">
              <a:extLst>
                <a:ext uri="{FF2B5EF4-FFF2-40B4-BE49-F238E27FC236}">
                  <a16:creationId xmlns:a16="http://schemas.microsoft.com/office/drawing/2014/main" id="{71F369A8-3C74-DA92-8233-26930A55DEAD}"/>
                </a:ext>
              </a:extLst>
            </p:cNvPr>
            <p:cNvSpPr/>
            <p:nvPr/>
          </p:nvSpPr>
          <p:spPr>
            <a:xfrm>
              <a:off x="3037554" y="1480373"/>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2" name="Freeform: Shape 341">
              <a:extLst>
                <a:ext uri="{FF2B5EF4-FFF2-40B4-BE49-F238E27FC236}">
                  <a16:creationId xmlns:a16="http://schemas.microsoft.com/office/drawing/2014/main" id="{D6B5075F-A033-3EF2-23C5-6345508E8EA0}"/>
                </a:ext>
              </a:extLst>
            </p:cNvPr>
            <p:cNvSpPr/>
            <p:nvPr/>
          </p:nvSpPr>
          <p:spPr>
            <a:xfrm>
              <a:off x="3031890" y="1480373"/>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3" name="Freeform: Shape 342">
              <a:extLst>
                <a:ext uri="{FF2B5EF4-FFF2-40B4-BE49-F238E27FC236}">
                  <a16:creationId xmlns:a16="http://schemas.microsoft.com/office/drawing/2014/main" id="{51DBF9FF-9874-58C5-B055-515464BBAE1F}"/>
                </a:ext>
              </a:extLst>
            </p:cNvPr>
            <p:cNvSpPr/>
            <p:nvPr/>
          </p:nvSpPr>
          <p:spPr>
            <a:xfrm>
              <a:off x="2005247" y="140269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4" name="Freeform: Shape 343">
              <a:extLst>
                <a:ext uri="{FF2B5EF4-FFF2-40B4-BE49-F238E27FC236}">
                  <a16:creationId xmlns:a16="http://schemas.microsoft.com/office/drawing/2014/main" id="{6E782CC3-76BF-34EF-79F6-C9BA3F897D7B}"/>
                </a:ext>
              </a:extLst>
            </p:cNvPr>
            <p:cNvSpPr/>
            <p:nvPr/>
          </p:nvSpPr>
          <p:spPr>
            <a:xfrm>
              <a:off x="1985902" y="140269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5" name="Freeform: Shape 344">
              <a:extLst>
                <a:ext uri="{FF2B5EF4-FFF2-40B4-BE49-F238E27FC236}">
                  <a16:creationId xmlns:a16="http://schemas.microsoft.com/office/drawing/2014/main" id="{6D211430-6520-367B-004C-F5D366CC9EBD}"/>
                </a:ext>
              </a:extLst>
            </p:cNvPr>
            <p:cNvSpPr/>
            <p:nvPr/>
          </p:nvSpPr>
          <p:spPr>
            <a:xfrm>
              <a:off x="1722893" y="140269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6" name="Freeform: Shape 345">
              <a:extLst>
                <a:ext uri="{FF2B5EF4-FFF2-40B4-BE49-F238E27FC236}">
                  <a16:creationId xmlns:a16="http://schemas.microsoft.com/office/drawing/2014/main" id="{F3790597-51C2-D8C7-10A7-8EB48F8D8356}"/>
                </a:ext>
              </a:extLst>
            </p:cNvPr>
            <p:cNvSpPr/>
            <p:nvPr/>
          </p:nvSpPr>
          <p:spPr>
            <a:xfrm>
              <a:off x="1717675" y="140269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7" name="Freeform: Shape 346">
              <a:extLst>
                <a:ext uri="{FF2B5EF4-FFF2-40B4-BE49-F238E27FC236}">
                  <a16:creationId xmlns:a16="http://schemas.microsoft.com/office/drawing/2014/main" id="{7B5AC138-011A-CF29-F340-08C9E108AA73}"/>
                </a:ext>
              </a:extLst>
            </p:cNvPr>
            <p:cNvSpPr/>
            <p:nvPr/>
          </p:nvSpPr>
          <p:spPr>
            <a:xfrm>
              <a:off x="1647930" y="140269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8" name="Freeform: Shape 347">
              <a:extLst>
                <a:ext uri="{FF2B5EF4-FFF2-40B4-BE49-F238E27FC236}">
                  <a16:creationId xmlns:a16="http://schemas.microsoft.com/office/drawing/2014/main" id="{9F3DB3DE-4162-DE3D-5497-E9E0436B6ED6}"/>
                </a:ext>
              </a:extLst>
            </p:cNvPr>
            <p:cNvSpPr/>
            <p:nvPr/>
          </p:nvSpPr>
          <p:spPr>
            <a:xfrm>
              <a:off x="1609303" y="140269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9" name="Freeform: Shape 348">
              <a:extLst>
                <a:ext uri="{FF2B5EF4-FFF2-40B4-BE49-F238E27FC236}">
                  <a16:creationId xmlns:a16="http://schemas.microsoft.com/office/drawing/2014/main" id="{8CFDCC77-0927-83E5-92F2-1FAF7E27E003}"/>
                </a:ext>
              </a:extLst>
            </p:cNvPr>
            <p:cNvSpPr/>
            <p:nvPr/>
          </p:nvSpPr>
          <p:spPr>
            <a:xfrm>
              <a:off x="1583339" y="140269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0" name="Freeform: Shape 349">
              <a:extLst>
                <a:ext uri="{FF2B5EF4-FFF2-40B4-BE49-F238E27FC236}">
                  <a16:creationId xmlns:a16="http://schemas.microsoft.com/office/drawing/2014/main" id="{C75121C1-1CA6-F4A6-D402-E82444988195}"/>
                </a:ext>
              </a:extLst>
            </p:cNvPr>
            <p:cNvSpPr/>
            <p:nvPr/>
          </p:nvSpPr>
          <p:spPr>
            <a:xfrm>
              <a:off x="1577230" y="140269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1" name="Freeform: Shape 350">
              <a:extLst>
                <a:ext uri="{FF2B5EF4-FFF2-40B4-BE49-F238E27FC236}">
                  <a16:creationId xmlns:a16="http://schemas.microsoft.com/office/drawing/2014/main" id="{6602FC4B-0931-D7D8-7F3C-1A23BCADB99D}"/>
                </a:ext>
              </a:extLst>
            </p:cNvPr>
            <p:cNvSpPr/>
            <p:nvPr/>
          </p:nvSpPr>
          <p:spPr>
            <a:xfrm>
              <a:off x="1418394" y="136042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2" name="Freeform: Shape 351">
              <a:extLst>
                <a:ext uri="{FF2B5EF4-FFF2-40B4-BE49-F238E27FC236}">
                  <a16:creationId xmlns:a16="http://schemas.microsoft.com/office/drawing/2014/main" id="{F85412DE-127A-2BB4-54B4-DCBE8323FC93}"/>
                </a:ext>
              </a:extLst>
            </p:cNvPr>
            <p:cNvSpPr/>
            <p:nvPr/>
          </p:nvSpPr>
          <p:spPr>
            <a:xfrm>
              <a:off x="1347758" y="1360427"/>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3" name="Freeform: Shape 352">
              <a:extLst>
                <a:ext uri="{FF2B5EF4-FFF2-40B4-BE49-F238E27FC236}">
                  <a16:creationId xmlns:a16="http://schemas.microsoft.com/office/drawing/2014/main" id="{9116F67E-6592-56DC-B0DD-6335B9C87398}"/>
                </a:ext>
              </a:extLst>
            </p:cNvPr>
            <p:cNvSpPr/>
            <p:nvPr/>
          </p:nvSpPr>
          <p:spPr>
            <a:xfrm>
              <a:off x="1322685" y="1348795"/>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4" name="Freeform: Shape 353">
              <a:extLst>
                <a:ext uri="{FF2B5EF4-FFF2-40B4-BE49-F238E27FC236}">
                  <a16:creationId xmlns:a16="http://schemas.microsoft.com/office/drawing/2014/main" id="{32F6D954-B6C8-ABE5-7290-A2D1BC0DF454}"/>
                </a:ext>
              </a:extLst>
            </p:cNvPr>
            <p:cNvSpPr/>
            <p:nvPr/>
          </p:nvSpPr>
          <p:spPr>
            <a:xfrm>
              <a:off x="1317976" y="1348795"/>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5" name="Freeform: Shape 354">
              <a:extLst>
                <a:ext uri="{FF2B5EF4-FFF2-40B4-BE49-F238E27FC236}">
                  <a16:creationId xmlns:a16="http://schemas.microsoft.com/office/drawing/2014/main" id="{052B8285-B390-5C89-6505-117E77E9A68A}"/>
                </a:ext>
              </a:extLst>
            </p:cNvPr>
            <p:cNvSpPr/>
            <p:nvPr/>
          </p:nvSpPr>
          <p:spPr>
            <a:xfrm>
              <a:off x="1313458" y="1348795"/>
              <a:ext cx="6363" cy="94139"/>
            </a:xfrm>
            <a:custGeom>
              <a:avLst/>
              <a:gdLst>
                <a:gd name="connsiteX0" fmla="*/ 0 w 6363"/>
                <a:gd name="connsiteY0" fmla="*/ 0 h 94139"/>
                <a:gd name="connsiteX1" fmla="*/ 0 w 6363"/>
                <a:gd name="connsiteY1" fmla="*/ 94139 h 94139"/>
              </a:gdLst>
              <a:ahLst/>
              <a:cxnLst>
                <a:cxn ang="0">
                  <a:pos x="connsiteX0" y="connsiteY0"/>
                </a:cxn>
                <a:cxn ang="0">
                  <a:pos x="connsiteX1" y="connsiteY1"/>
                </a:cxn>
              </a:cxnLst>
              <a:rect l="l" t="t" r="r" b="b"/>
              <a:pathLst>
                <a:path w="6363" h="94139">
                  <a:moveTo>
                    <a:pt x="0" y="0"/>
                  </a:moveTo>
                  <a:lnTo>
                    <a:pt x="0" y="94139"/>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359" name="TextBox 358">
            <a:extLst>
              <a:ext uri="{FF2B5EF4-FFF2-40B4-BE49-F238E27FC236}">
                <a16:creationId xmlns:a16="http://schemas.microsoft.com/office/drawing/2014/main" id="{AFFC2F44-8D9E-5E92-F3C8-998514870A30}"/>
              </a:ext>
            </a:extLst>
          </p:cNvPr>
          <p:cNvSpPr txBox="1"/>
          <p:nvPr/>
        </p:nvSpPr>
        <p:spPr>
          <a:xfrm>
            <a:off x="145142" y="4623223"/>
            <a:ext cx="117051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srgbClr val="231F1F"/>
                </a:solidFill>
                <a:effectLst/>
                <a:uLnTx/>
                <a:uFillTx/>
                <a:latin typeface="Arial"/>
                <a:ea typeface="+mn-ea"/>
                <a:cs typeface="Arial"/>
                <a:sym typeface="Arial"/>
                <a:rtl val="0"/>
              </a:rPr>
              <a:t>Number at risk</a:t>
            </a:r>
          </a:p>
        </p:txBody>
      </p:sp>
      <p:sp>
        <p:nvSpPr>
          <p:cNvPr id="360" name="TextBox 359">
            <a:extLst>
              <a:ext uri="{FF2B5EF4-FFF2-40B4-BE49-F238E27FC236}">
                <a16:creationId xmlns:a16="http://schemas.microsoft.com/office/drawing/2014/main" id="{0E68C47F-8CD7-7195-6497-0CF5F76F32C7}"/>
              </a:ext>
            </a:extLst>
          </p:cNvPr>
          <p:cNvSpPr txBox="1"/>
          <p:nvPr/>
        </p:nvSpPr>
        <p:spPr>
          <a:xfrm>
            <a:off x="145142" y="4830719"/>
            <a:ext cx="102944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srgbClr val="E1251B"/>
                </a:solidFill>
                <a:effectLst/>
                <a:uLnTx/>
                <a:uFillTx/>
                <a:latin typeface="Arial"/>
                <a:ea typeface="+mn-ea"/>
                <a:cs typeface="Arial"/>
                <a:sym typeface="Arial"/>
                <a:rtl val="0"/>
              </a:rPr>
              <a:t>Pirtobrutinib</a:t>
            </a:r>
          </a:p>
        </p:txBody>
      </p:sp>
      <p:sp>
        <p:nvSpPr>
          <p:cNvPr id="361" name="TextBox 360">
            <a:extLst>
              <a:ext uri="{FF2B5EF4-FFF2-40B4-BE49-F238E27FC236}">
                <a16:creationId xmlns:a16="http://schemas.microsoft.com/office/drawing/2014/main" id="{10284435-0036-ED06-F638-E62CD2C228D2}"/>
              </a:ext>
            </a:extLst>
          </p:cNvPr>
          <p:cNvSpPr txBox="1"/>
          <p:nvPr/>
        </p:nvSpPr>
        <p:spPr>
          <a:xfrm>
            <a:off x="145142" y="5013467"/>
            <a:ext cx="72006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solidFill>
                  <a:srgbClr val="231F20"/>
                </a:solidFill>
                <a:effectLst/>
                <a:uLnTx/>
                <a:uFillTx/>
                <a:latin typeface="Arial"/>
                <a:ea typeface="+mn-ea"/>
                <a:cs typeface="Arial"/>
                <a:sym typeface="Arial"/>
                <a:rtl val="0"/>
              </a:rPr>
              <a:t>BendaR</a:t>
            </a:r>
            <a:endParaRPr kumimoji="0" lang="en-US" sz="1100" b="1" i="0" u="none" strike="noStrike" kern="1200" cap="none" spc="0" normalizeH="0" baseline="0" noProof="0" dirty="0">
              <a:ln/>
              <a:solidFill>
                <a:srgbClr val="231F20"/>
              </a:solidFill>
              <a:effectLst/>
              <a:uLnTx/>
              <a:uFillTx/>
              <a:latin typeface="Arial"/>
              <a:ea typeface="+mn-ea"/>
              <a:cs typeface="Arial"/>
              <a:sym typeface="Arial"/>
              <a:rtl val="0"/>
            </a:endParaRPr>
          </a:p>
        </p:txBody>
      </p:sp>
      <p:sp>
        <p:nvSpPr>
          <p:cNvPr id="6" name="Title 12">
            <a:extLst>
              <a:ext uri="{FF2B5EF4-FFF2-40B4-BE49-F238E27FC236}">
                <a16:creationId xmlns:a16="http://schemas.microsoft.com/office/drawing/2014/main" id="{39125FCB-8664-625E-5D25-AD3C4ADF050F}"/>
              </a:ext>
            </a:extLst>
          </p:cNvPr>
          <p:cNvSpPr>
            <a:spLocks noGrp="1"/>
          </p:cNvSpPr>
          <p:nvPr>
            <p:ph type="title"/>
          </p:nvPr>
        </p:nvSpPr>
        <p:spPr/>
        <p:txBody>
          <a:bodyPr/>
          <a:lstStyle/>
          <a:p>
            <a:r>
              <a:rPr lang="en-GB" dirty="0">
                <a:solidFill>
                  <a:srgbClr val="FF0000"/>
                </a:solidFill>
              </a:rPr>
              <a:t>BRUIN CLL-313: </a:t>
            </a:r>
            <a:r>
              <a:rPr lang="en-GB" dirty="0"/>
              <a:t>Primary Endpoint, OS</a:t>
            </a:r>
          </a:p>
        </p:txBody>
      </p:sp>
      <p:sp>
        <p:nvSpPr>
          <p:cNvPr id="3" name="pole tekstowe 8">
            <a:extLst>
              <a:ext uri="{FF2B5EF4-FFF2-40B4-BE49-F238E27FC236}">
                <a16:creationId xmlns:a16="http://schemas.microsoft.com/office/drawing/2014/main" id="{1793681B-6DE0-DBE9-27E8-86E4F4D7D93E}"/>
              </a:ext>
            </a:extLst>
          </p:cNvPr>
          <p:cNvSpPr txBox="1"/>
          <p:nvPr/>
        </p:nvSpPr>
        <p:spPr>
          <a:xfrm>
            <a:off x="585447" y="6333531"/>
            <a:ext cx="235423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Jurczak et al., JCO 2025</a:t>
            </a:r>
          </a:p>
        </p:txBody>
      </p:sp>
      <p:sp>
        <p:nvSpPr>
          <p:cNvPr id="14" name="TextBox 13">
            <a:extLst>
              <a:ext uri="{FF2B5EF4-FFF2-40B4-BE49-F238E27FC236}">
                <a16:creationId xmlns:a16="http://schemas.microsoft.com/office/drawing/2014/main" id="{8322D15D-1A1B-87EC-21AB-D050B9E8DDA4}"/>
              </a:ext>
            </a:extLst>
          </p:cNvPr>
          <p:cNvSpPr txBox="1"/>
          <p:nvPr/>
        </p:nvSpPr>
        <p:spPr>
          <a:xfrm>
            <a:off x="3648614"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327876500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BCB22C4-8E28-A36C-4252-C290673D8A2C}"/>
              </a:ext>
            </a:extLst>
          </p:cNvPr>
          <p:cNvGrpSpPr/>
          <p:nvPr/>
        </p:nvGrpSpPr>
        <p:grpSpPr>
          <a:xfrm>
            <a:off x="587290" y="1710356"/>
            <a:ext cx="10317679" cy="1951276"/>
            <a:chOff x="537888" y="1556986"/>
            <a:chExt cx="10317679" cy="1951276"/>
          </a:xfrm>
        </p:grpSpPr>
        <p:sp>
          <p:nvSpPr>
            <p:cNvPr id="14" name="TextBox 13">
              <a:extLst>
                <a:ext uri="{FF2B5EF4-FFF2-40B4-BE49-F238E27FC236}">
                  <a16:creationId xmlns:a16="http://schemas.microsoft.com/office/drawing/2014/main" id="{56F5C125-2C40-5DAD-7C49-0CD69834E8B8}"/>
                </a:ext>
              </a:extLst>
            </p:cNvPr>
            <p:cNvSpPr txBox="1"/>
            <p:nvPr/>
          </p:nvSpPr>
          <p:spPr>
            <a:xfrm>
              <a:off x="3201158" y="1580087"/>
              <a:ext cx="3036248" cy="85407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0" eaLnBrk="1" fontAlgn="auto" latinLnBrk="0" hangingPunct="1">
                <a:lnSpc>
                  <a:spcPct val="100000"/>
                </a:lnSpc>
                <a:spcBef>
                  <a:spcPts val="0"/>
                </a:spcBef>
                <a:spcAft>
                  <a:spcPts val="300"/>
                </a:spcAft>
                <a:buClr>
                  <a:srgbClr val="E1251B"/>
                </a:buClr>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Stratified by:</a:t>
              </a:r>
            </a:p>
            <a:p>
              <a:pPr marL="171450" marR="0" lvl="0" indent="-171450" algn="l" defTabSz="9144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17p deletion presence: Y vs N</a:t>
              </a:r>
            </a:p>
            <a:p>
              <a:pPr marL="171450" marR="0" lvl="0" indent="-171450" algn="l" defTabSz="9144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Prior lines of therapy: 0 vs 1 vs ≥2</a:t>
              </a:r>
              <a:endParaRPr kumimoji="0" lang="it-IT" sz="1400" b="0" i="0" u="none" strike="noStrike" kern="1200" cap="none" spc="0" normalizeH="0" baseline="0" noProof="0">
                <a:ln>
                  <a:noFill/>
                </a:ln>
                <a:solidFill>
                  <a:prstClr val="black"/>
                </a:solidFill>
                <a:effectLst/>
                <a:uLnTx/>
                <a:uFillTx/>
                <a:latin typeface="Calibri"/>
                <a:ea typeface="+mn-ea"/>
                <a:cs typeface="+mn-cs"/>
              </a:endParaRPr>
            </a:p>
          </p:txBody>
        </p:sp>
        <p:sp>
          <p:nvSpPr>
            <p:cNvPr id="11" name="Rectangle: Rounded Corners 10">
              <a:extLst>
                <a:ext uri="{FF2B5EF4-FFF2-40B4-BE49-F238E27FC236}">
                  <a16:creationId xmlns:a16="http://schemas.microsoft.com/office/drawing/2014/main" id="{85BED6BE-CBCC-561C-3D97-C8DC8D21FDAD}"/>
                </a:ext>
              </a:extLst>
            </p:cNvPr>
            <p:cNvSpPr/>
            <p:nvPr/>
          </p:nvSpPr>
          <p:spPr>
            <a:xfrm>
              <a:off x="7162765" y="1556986"/>
              <a:ext cx="3692802" cy="658368"/>
            </a:xfrm>
            <a:prstGeom prst="roundRect">
              <a:avLst/>
            </a:prstGeom>
            <a:solidFill>
              <a:srgbClr val="E1251B"/>
            </a:solidFill>
            <a:ln w="28575">
              <a:noFill/>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42863" marR="0" lvl="0" indent="0" algn="ctr" defTabSz="685800" rtl="0" eaLnBrk="1" fontAlgn="auto" latinLnBrk="0" hangingPunct="1">
                <a:lnSpc>
                  <a:spcPct val="100000"/>
                </a:lnSpc>
                <a:spcBef>
                  <a:spcPts val="0"/>
                </a:spcBef>
                <a:spcAft>
                  <a:spcPts val="300"/>
                </a:spcAft>
                <a:buClrTx/>
                <a:buSzTx/>
                <a:buFontTx/>
                <a:buNone/>
                <a:tabLst/>
                <a:defRPr/>
              </a:pPr>
              <a:r>
                <a:rPr kumimoji="0" lang="en-US" sz="1600" b="1" i="0" u="none" strike="noStrike" kern="1200" cap="none" spc="0" normalizeH="0" baseline="0" noProof="0" err="1">
                  <a:ln>
                    <a:noFill/>
                  </a:ln>
                  <a:solidFill>
                    <a:srgbClr val="FFFFFF"/>
                  </a:solidFill>
                  <a:effectLst/>
                  <a:uLnTx/>
                  <a:uFillTx/>
                  <a:latin typeface="Arial"/>
                  <a:ea typeface="ＭＳ Ｐゴシック"/>
                  <a:cs typeface="Arial"/>
                </a:rPr>
                <a:t>Pirtobrutinib</a:t>
              </a:r>
              <a:r>
                <a:rPr kumimoji="0" lang="en-US" sz="1600" b="1" i="0" u="none" strike="noStrike" kern="1200" cap="none" spc="0" normalizeH="0" baseline="30000" noProof="0" err="1">
                  <a:ln>
                    <a:noFill/>
                  </a:ln>
                  <a:solidFill>
                    <a:srgbClr val="FFFFFF"/>
                  </a:solidFill>
                  <a:effectLst/>
                  <a:uLnTx/>
                  <a:uFillTx/>
                  <a:latin typeface="Arial"/>
                  <a:ea typeface="ＭＳ Ｐゴシック"/>
                  <a:cs typeface="Arial"/>
                </a:rPr>
                <a:t>a</a:t>
              </a:r>
              <a:r>
                <a:rPr kumimoji="0" lang="en-US" sz="1600" b="1" i="0" u="none" strike="noStrike" kern="1200" cap="none" spc="0" normalizeH="0" baseline="0" noProof="0">
                  <a:ln>
                    <a:noFill/>
                  </a:ln>
                  <a:solidFill>
                    <a:srgbClr val="FFFFFF"/>
                  </a:solidFill>
                  <a:effectLst/>
                  <a:uLnTx/>
                  <a:uFillTx/>
                  <a:latin typeface="Arial"/>
                  <a:ea typeface="ＭＳ Ｐゴシック"/>
                  <a:cs typeface="Arial"/>
                </a:rPr>
                <a:t>  </a:t>
              </a:r>
            </a:p>
            <a:p>
              <a:pPr marL="0" marR="0" lvl="0" indent="0" algn="ctr" defTabSz="914354"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a:ea typeface="+mn-ea"/>
                  <a:cs typeface="Arial"/>
                </a:rPr>
                <a:t>200 mg PO QD</a:t>
              </a:r>
            </a:p>
          </p:txBody>
        </p:sp>
        <p:sp>
          <p:nvSpPr>
            <p:cNvPr id="12" name="Rectangle: Rounded Corners 11">
              <a:extLst>
                <a:ext uri="{FF2B5EF4-FFF2-40B4-BE49-F238E27FC236}">
                  <a16:creationId xmlns:a16="http://schemas.microsoft.com/office/drawing/2014/main" id="{0C7334CC-E203-1B06-D0A0-AB60499977E0}"/>
                </a:ext>
              </a:extLst>
            </p:cNvPr>
            <p:cNvSpPr/>
            <p:nvPr/>
          </p:nvSpPr>
          <p:spPr>
            <a:xfrm>
              <a:off x="537888" y="1961109"/>
              <a:ext cx="2466956" cy="1133658"/>
            </a:xfrm>
            <a:prstGeom prst="roundRect">
              <a:avLst/>
            </a:prstGeom>
            <a:solidFill>
              <a:srgbClr val="E4EBF1"/>
            </a:solidFill>
            <a:ln w="28575">
              <a:noFill/>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30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a:ea typeface="+mn-ea"/>
                  <a:cs typeface="Arial"/>
                </a:rPr>
                <a:t>Patients with CLL/SLL who are BTKi naïve, including TN and R/R</a:t>
              </a:r>
            </a:p>
          </p:txBody>
        </p:sp>
        <p:cxnSp>
          <p:nvCxnSpPr>
            <p:cNvPr id="18" name="Straight Connector 17">
              <a:extLst>
                <a:ext uri="{FF2B5EF4-FFF2-40B4-BE49-F238E27FC236}">
                  <a16:creationId xmlns:a16="http://schemas.microsoft.com/office/drawing/2014/main" id="{D1294C7B-F852-A685-0502-B54711913994}"/>
                </a:ext>
              </a:extLst>
            </p:cNvPr>
            <p:cNvCxnSpPr>
              <a:cxnSpLocks/>
              <a:stCxn id="12" idx="3"/>
              <a:endCxn id="15" idx="2"/>
            </p:cNvCxnSpPr>
            <p:nvPr/>
          </p:nvCxnSpPr>
          <p:spPr>
            <a:xfrm>
              <a:off x="3004844" y="2527938"/>
              <a:ext cx="332239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Rectangle: Rounded Corners 22">
              <a:extLst>
                <a:ext uri="{FF2B5EF4-FFF2-40B4-BE49-F238E27FC236}">
                  <a16:creationId xmlns:a16="http://schemas.microsoft.com/office/drawing/2014/main" id="{5D5E1C1D-749A-E340-31D9-56C31F28C330}"/>
                </a:ext>
              </a:extLst>
            </p:cNvPr>
            <p:cNvSpPr/>
            <p:nvPr/>
          </p:nvSpPr>
          <p:spPr>
            <a:xfrm>
              <a:off x="7162765" y="2848463"/>
              <a:ext cx="3692802" cy="659799"/>
            </a:xfrm>
            <a:prstGeom prst="roundRect">
              <a:avLst/>
            </a:prstGeom>
            <a:solidFill>
              <a:schemeClr val="tx1"/>
            </a:solidFill>
            <a:ln w="28575">
              <a:noFill/>
            </a:ln>
            <a:effectLst>
              <a:outerShdw blurRad="50800" dist="38100" dir="2700000" algn="tl" rotWithShape="0">
                <a:prstClr val="black">
                  <a:alpha val="40000"/>
                </a:prstClr>
              </a:outerShdw>
            </a:effectLst>
          </p:spPr>
          <p:style>
            <a:lnRef idx="1">
              <a:schemeClr val="dk1"/>
            </a:lnRef>
            <a:fillRef idx="0">
              <a:schemeClr val="dk1"/>
            </a:fillRef>
            <a:effectRef idx="0">
              <a:schemeClr val="dk1"/>
            </a:effectRef>
            <a:fontRef idx="minor">
              <a:schemeClr val="tx1"/>
            </a:fontRef>
          </p:style>
          <p:txBody>
            <a:bodyPr lIns="91440" tIns="45720" rIns="91440" bIns="45720" rtlCol="0" anchor="ct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US" sz="1600" b="1" i="0" u="none" strike="noStrike" kern="1200" cap="none" spc="0" normalizeH="0" baseline="0" noProof="0" err="1">
                  <a:ln>
                    <a:noFill/>
                  </a:ln>
                  <a:solidFill>
                    <a:srgbClr val="FFFFFF"/>
                  </a:solidFill>
                  <a:effectLst/>
                  <a:uLnTx/>
                  <a:uFillTx/>
                  <a:latin typeface="Calibri"/>
                  <a:ea typeface="ＭＳ Ｐゴシック"/>
                  <a:cs typeface="Arial"/>
                </a:rPr>
                <a:t>Ibrutinib</a:t>
              </a:r>
              <a:r>
                <a:rPr kumimoji="0" lang="en-US" sz="1600" b="1" i="0" u="none" strike="noStrike" kern="1200" cap="none" spc="0" normalizeH="0" baseline="30000" noProof="0" err="1">
                  <a:ln>
                    <a:noFill/>
                  </a:ln>
                  <a:solidFill>
                    <a:srgbClr val="FFFFFF"/>
                  </a:solidFill>
                  <a:effectLst/>
                  <a:uLnTx/>
                  <a:uFillTx/>
                  <a:latin typeface="Calibri"/>
                  <a:ea typeface="ＭＳ Ｐゴシック"/>
                  <a:cs typeface="Arial"/>
                </a:rPr>
                <a:t>a</a:t>
              </a:r>
              <a:r>
                <a:rPr kumimoji="0" lang="en-US" sz="1600" b="1" i="0" u="none" strike="noStrike" kern="1200" cap="none" spc="0" normalizeH="0" baseline="0" noProof="0">
                  <a:ln>
                    <a:noFill/>
                  </a:ln>
                  <a:solidFill>
                    <a:srgbClr val="FFFFFF"/>
                  </a:solidFill>
                  <a:effectLst/>
                  <a:uLnTx/>
                  <a:uFillTx/>
                  <a:latin typeface="Calibri"/>
                  <a:ea typeface="ＭＳ Ｐゴシック"/>
                  <a:cs typeface="Arial"/>
                </a:rPr>
                <a:t> </a:t>
              </a:r>
            </a:p>
            <a:p>
              <a:pPr marL="0" marR="0" lvl="0" indent="0" algn="ctr" defTabSz="685800" rtl="0" eaLnBrk="1" fontAlgn="auto" latinLnBrk="0" hangingPunct="1">
                <a:lnSpc>
                  <a:spcPct val="100000"/>
                </a:lnSpc>
                <a:spcBef>
                  <a:spcPts val="0"/>
                </a:spcBef>
                <a:spcAft>
                  <a:spcPts val="300"/>
                </a:spcAft>
                <a:buClrTx/>
                <a:buSzTx/>
                <a:buFontTx/>
                <a:buNone/>
                <a:tabLst/>
                <a:defRPr/>
              </a:pPr>
              <a:r>
                <a:rPr kumimoji="0" lang="en-US" sz="1200" b="0" i="0" u="none" strike="noStrike" kern="1200" cap="none" spc="0" normalizeH="0" baseline="0" noProof="0">
                  <a:ln>
                    <a:noFill/>
                  </a:ln>
                  <a:solidFill>
                    <a:srgbClr val="FFFFFF"/>
                  </a:solidFill>
                  <a:effectLst/>
                  <a:uLnTx/>
                  <a:uFillTx/>
                  <a:latin typeface="Calibri"/>
                  <a:ea typeface="ＭＳ Ｐゴシック"/>
                  <a:cs typeface="Arial"/>
                </a:rPr>
                <a:t>420 mg PO QD</a:t>
              </a:r>
            </a:p>
          </p:txBody>
        </p:sp>
        <p:cxnSp>
          <p:nvCxnSpPr>
            <p:cNvPr id="32" name="Connector: Elbow 31">
              <a:extLst>
                <a:ext uri="{FF2B5EF4-FFF2-40B4-BE49-F238E27FC236}">
                  <a16:creationId xmlns:a16="http://schemas.microsoft.com/office/drawing/2014/main" id="{74D3DC93-1DCE-5561-C2D2-576F69472DB1}"/>
                </a:ext>
              </a:extLst>
            </p:cNvPr>
            <p:cNvCxnSpPr>
              <a:cxnSpLocks/>
              <a:stCxn id="11" idx="1"/>
              <a:endCxn id="15" idx="0"/>
            </p:cNvCxnSpPr>
            <p:nvPr/>
          </p:nvCxnSpPr>
          <p:spPr>
            <a:xfrm rot="10800000" flipV="1">
              <a:off x="6651855" y="1886170"/>
              <a:ext cx="510910" cy="315926"/>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nector: Elbow 37">
              <a:extLst>
                <a:ext uri="{FF2B5EF4-FFF2-40B4-BE49-F238E27FC236}">
                  <a16:creationId xmlns:a16="http://schemas.microsoft.com/office/drawing/2014/main" id="{7D1D0536-913B-4E06-DA15-8E4565A0FDFD}"/>
                </a:ext>
              </a:extLst>
            </p:cNvPr>
            <p:cNvCxnSpPr>
              <a:stCxn id="15" idx="4"/>
              <a:endCxn id="23" idx="1"/>
            </p:cNvCxnSpPr>
            <p:nvPr/>
          </p:nvCxnSpPr>
          <p:spPr>
            <a:xfrm rot="16200000" flipH="1">
              <a:off x="6745019" y="2760616"/>
              <a:ext cx="324583" cy="510910"/>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E65CEBE3-0BCE-1FE2-E706-9FAD827505BD}"/>
                </a:ext>
              </a:extLst>
            </p:cNvPr>
            <p:cNvSpPr>
              <a:spLocks/>
            </p:cNvSpPr>
            <p:nvPr/>
          </p:nvSpPr>
          <p:spPr>
            <a:xfrm>
              <a:off x="6327243" y="2202096"/>
              <a:ext cx="649224" cy="651684"/>
            </a:xfrm>
            <a:prstGeom prst="ellipse">
              <a:avLst/>
            </a:prstGeom>
            <a:solidFill>
              <a:srgbClr val="E4EBF1"/>
            </a:solidFill>
            <a:ln w="28575" cap="flat">
              <a:noFill/>
              <a:prstDash val="solid"/>
              <a:round/>
            </a:ln>
            <a:effectLst>
              <a:outerShdw blurRad="63500" sx="102000" sy="102000" algn="ctr"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1:1</a:t>
              </a:r>
              <a:endParaRPr kumimoji="0" lang="en-US" sz="1050" b="1" i="0" u="none" strike="noStrike" kern="1200" cap="none" spc="0" normalizeH="0" baseline="0" noProof="0">
                <a:ln>
                  <a:noFill/>
                </a:ln>
                <a:solidFill>
                  <a:prstClr val="black"/>
                </a:solidFill>
                <a:effectLst/>
                <a:uLnTx/>
                <a:uFillTx/>
                <a:latin typeface="Calibri"/>
                <a:ea typeface="+mn-ea"/>
                <a:cs typeface="+mn-cs"/>
              </a:endParaRPr>
            </a:p>
          </p:txBody>
        </p:sp>
      </p:grpSp>
      <p:sp>
        <p:nvSpPr>
          <p:cNvPr id="2" name="Title 1">
            <a:extLst>
              <a:ext uri="{FF2B5EF4-FFF2-40B4-BE49-F238E27FC236}">
                <a16:creationId xmlns:a16="http://schemas.microsoft.com/office/drawing/2014/main" id="{548BA061-093A-6B90-0D74-86F48C4F7B81}"/>
              </a:ext>
            </a:extLst>
          </p:cNvPr>
          <p:cNvSpPr txBox="1">
            <a:spLocks/>
          </p:cNvSpPr>
          <p:nvPr/>
        </p:nvSpPr>
        <p:spPr bwMode="auto">
          <a:xfrm>
            <a:off x="498080" y="334123"/>
            <a:ext cx="10724102" cy="56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18288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2600"/>
                </a:solidFill>
                <a:effectLst/>
                <a:uLnTx/>
                <a:uFillTx/>
                <a:latin typeface="Calibri"/>
                <a:cs typeface="Times New Roman"/>
              </a:rPr>
              <a:t>BRUIN CLL-314: </a:t>
            </a:r>
            <a:r>
              <a:rPr kumimoji="0" lang="en-US" sz="3600" b="1" i="0" u="none" strike="noStrike" kern="1200" cap="none" spc="0" normalizeH="0" baseline="0" noProof="0" dirty="0">
                <a:ln>
                  <a:noFill/>
                </a:ln>
                <a:solidFill>
                  <a:srgbClr val="1F497D"/>
                </a:solidFill>
                <a:effectLst/>
                <a:uLnTx/>
                <a:uFillTx/>
                <a:latin typeface="Calibri"/>
                <a:cs typeface="Times New Roman"/>
              </a:rPr>
              <a:t>Study Design</a:t>
            </a:r>
            <a:endParaRPr kumimoji="0" lang="en-GB" sz="3600" b="1" i="0" u="none" strike="noStrike" kern="0" cap="none" spc="0" normalizeH="0" baseline="0" noProof="0" dirty="0">
              <a:ln>
                <a:noFill/>
              </a:ln>
              <a:solidFill>
                <a:srgbClr val="1F497D"/>
              </a:solidFill>
              <a:effectLst/>
              <a:uLnTx/>
              <a:uFillTx/>
              <a:latin typeface="Calibri"/>
              <a:cs typeface="Times New Roman"/>
            </a:endParaRPr>
          </a:p>
        </p:txBody>
      </p:sp>
      <p:grpSp>
        <p:nvGrpSpPr>
          <p:cNvPr id="13" name="Group 12">
            <a:extLst>
              <a:ext uri="{FF2B5EF4-FFF2-40B4-BE49-F238E27FC236}">
                <a16:creationId xmlns:a16="http://schemas.microsoft.com/office/drawing/2014/main" id="{11471772-DFF6-6C96-A144-87079B914D19}"/>
              </a:ext>
            </a:extLst>
          </p:cNvPr>
          <p:cNvGrpSpPr/>
          <p:nvPr/>
        </p:nvGrpSpPr>
        <p:grpSpPr>
          <a:xfrm>
            <a:off x="6376644" y="4025548"/>
            <a:ext cx="5234005" cy="2087199"/>
            <a:chOff x="6326005" y="3623738"/>
            <a:chExt cx="4901460" cy="2087199"/>
          </a:xfrm>
        </p:grpSpPr>
        <p:sp>
          <p:nvSpPr>
            <p:cNvPr id="6" name="TextBox 5">
              <a:extLst>
                <a:ext uri="{FF2B5EF4-FFF2-40B4-BE49-F238E27FC236}">
                  <a16:creationId xmlns:a16="http://schemas.microsoft.com/office/drawing/2014/main" id="{CB830D09-4137-D30F-B49C-4D8155F5BCD4}"/>
                </a:ext>
              </a:extLst>
            </p:cNvPr>
            <p:cNvSpPr txBox="1"/>
            <p:nvPr/>
          </p:nvSpPr>
          <p:spPr>
            <a:xfrm>
              <a:off x="8930146" y="3623738"/>
              <a:ext cx="2297319" cy="157735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srgbClr val="E1251B"/>
                  </a:solidFill>
                  <a:effectLst/>
                  <a:uLnTx/>
                  <a:uFillTx/>
                  <a:latin typeface="Arial"/>
                  <a:ea typeface="+mn-ea"/>
                  <a:cs typeface="Arial"/>
                </a:rPr>
                <a:t>Key Secondary Objectives</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a:ea typeface="+mn-ea"/>
                  <a:cs typeface="Arial"/>
                </a:rPr>
                <a:t>Superiority of </a:t>
              </a:r>
              <a:r>
                <a:rPr kumimoji="0" lang="en-US" sz="1400" b="1" i="0" u="none" strike="noStrike" kern="1200" cap="none" spc="0" normalizeH="0" baseline="0" noProof="0" err="1">
                  <a:ln>
                    <a:noFill/>
                  </a:ln>
                  <a:solidFill>
                    <a:prstClr val="black"/>
                  </a:solidFill>
                  <a:effectLst/>
                  <a:uLnTx/>
                  <a:uFillTx/>
                  <a:latin typeface="Arial"/>
                  <a:ea typeface="+mn-ea"/>
                  <a:cs typeface="Arial"/>
                </a:rPr>
                <a:t>PFS</a:t>
              </a:r>
              <a:r>
                <a:rPr kumimoji="0" lang="en-US" sz="1400" b="0" i="0" u="none" strike="noStrike" kern="1200" cap="none" spc="0" normalizeH="0" baseline="30000" noProof="0" err="1">
                  <a:ln>
                    <a:noFill/>
                  </a:ln>
                  <a:solidFill>
                    <a:prstClr val="black"/>
                  </a:solidFill>
                  <a:effectLst/>
                  <a:uLnTx/>
                  <a:uFillTx/>
                  <a:latin typeface="Arial"/>
                  <a:ea typeface="+mn-ea"/>
                  <a:cs typeface="Arial"/>
                </a:rPr>
                <a:t>d,e</a:t>
              </a:r>
              <a:endParaRPr kumimoji="0" lang="en-US" sz="1400" b="1" i="0" u="none" strike="noStrike" kern="1200" cap="none" spc="0" normalizeH="0" baseline="30000" noProof="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a:ea typeface="+mn-ea"/>
                  <a:cs typeface="Arial"/>
                </a:rPr>
                <a:t>(per </a:t>
              </a:r>
              <a:r>
                <a:rPr kumimoji="0" lang="en-US" sz="1400" b="1" i="0" u="none" strike="noStrike" kern="1200" cap="none" spc="0" normalizeH="0" baseline="0" noProof="0" err="1">
                  <a:ln>
                    <a:noFill/>
                  </a:ln>
                  <a:solidFill>
                    <a:prstClr val="black"/>
                  </a:solidFill>
                  <a:effectLst/>
                  <a:uLnTx/>
                  <a:uFillTx/>
                  <a:latin typeface="Arial"/>
                  <a:ea typeface="+mn-ea"/>
                  <a:cs typeface="Arial"/>
                </a:rPr>
                <a:t>iwCLL</a:t>
              </a:r>
              <a:r>
                <a:rPr kumimoji="0" lang="en-US" sz="1400" b="1" i="0" u="none" strike="noStrike" kern="1200" cap="none" spc="0" normalizeH="0" baseline="0" noProof="0">
                  <a:ln>
                    <a:noFill/>
                  </a:ln>
                  <a:solidFill>
                    <a:prstClr val="black"/>
                  </a:solidFill>
                  <a:effectLst/>
                  <a:uLnTx/>
                  <a:uFillTx/>
                  <a:latin typeface="Arial"/>
                  <a:ea typeface="+mn-ea"/>
                  <a:cs typeface="Arial"/>
                </a:rPr>
                <a:t> 2018 criteria):</a:t>
              </a:r>
            </a:p>
            <a:p>
              <a:pPr marL="285750" marR="0" lvl="0" indent="-285750" algn="l" defTabSz="9144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400" b="0" i="0" u="none" strike="noStrike" kern="1200" cap="none" spc="0" normalizeH="0" baseline="0" noProof="0">
                  <a:ln>
                    <a:noFill/>
                  </a:ln>
                  <a:solidFill>
                    <a:prstClr val="black"/>
                  </a:solidFill>
                  <a:effectLst/>
                  <a:uLnTx/>
                  <a:uFillTx/>
                  <a:latin typeface="Arial"/>
                  <a:ea typeface="+mn-ea"/>
                  <a:cs typeface="Arial"/>
                </a:rPr>
                <a:t>In ITT population, or</a:t>
              </a:r>
            </a:p>
            <a:p>
              <a:pPr marL="285750" marR="0" lvl="0" indent="-285750" algn="l" defTabSz="9144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400" b="0" i="0" u="none" strike="noStrike" kern="1200" cap="none" spc="0" normalizeH="0" baseline="0" noProof="0">
                  <a:ln>
                    <a:noFill/>
                  </a:ln>
                  <a:solidFill>
                    <a:prstClr val="black"/>
                  </a:solidFill>
                  <a:effectLst/>
                  <a:uLnTx/>
                  <a:uFillTx/>
                  <a:latin typeface="Arial"/>
                  <a:ea typeface="+mn-ea"/>
                  <a:cs typeface="Arial"/>
                </a:rPr>
                <a:t>In R/R population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Calibri"/>
                <a:ea typeface="+mn-ea"/>
                <a:cs typeface="+mn-cs"/>
              </a:endParaRPr>
            </a:p>
          </p:txBody>
        </p:sp>
        <p:sp>
          <p:nvSpPr>
            <p:cNvPr id="7" name="TextBox 6">
              <a:extLst>
                <a:ext uri="{FF2B5EF4-FFF2-40B4-BE49-F238E27FC236}">
                  <a16:creationId xmlns:a16="http://schemas.microsoft.com/office/drawing/2014/main" id="{C3FD3A3B-5C81-1E71-A86E-ABE83BA3E2E3}"/>
                </a:ext>
              </a:extLst>
            </p:cNvPr>
            <p:cNvSpPr txBox="1"/>
            <p:nvPr/>
          </p:nvSpPr>
          <p:spPr>
            <a:xfrm>
              <a:off x="6326006" y="3623738"/>
              <a:ext cx="2548456" cy="1323439"/>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srgbClr val="E1251B"/>
                  </a:solidFill>
                  <a:effectLst/>
                  <a:uLnTx/>
                  <a:uFillTx/>
                  <a:latin typeface="Arial"/>
                  <a:ea typeface="+mn-ea"/>
                  <a:cs typeface="Arial"/>
                </a:rPr>
                <a:t>Primary Objectives</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a:ea typeface="+mn-ea"/>
                  <a:cs typeface="Arial"/>
                </a:rPr>
                <a:t>Non-inferiority of </a:t>
              </a:r>
              <a:r>
                <a:rPr kumimoji="0" lang="en-US" sz="1400" b="1" i="0" u="none" strike="noStrike" kern="1200" cap="none" spc="0" normalizeH="0" baseline="0" noProof="0" err="1">
                  <a:ln>
                    <a:noFill/>
                  </a:ln>
                  <a:solidFill>
                    <a:prstClr val="black"/>
                  </a:solidFill>
                  <a:effectLst/>
                  <a:uLnTx/>
                  <a:uFillTx/>
                  <a:latin typeface="Arial"/>
                  <a:ea typeface="+mn-ea"/>
                  <a:cs typeface="Arial"/>
                </a:rPr>
                <a:t>ORR</a:t>
              </a:r>
              <a:r>
                <a:rPr kumimoji="0" lang="en-US" sz="1400" b="0" i="0" u="none" strike="noStrike" kern="1200" cap="none" spc="0" normalizeH="0" baseline="30000" noProof="0" err="1">
                  <a:ln>
                    <a:noFill/>
                  </a:ln>
                  <a:solidFill>
                    <a:prstClr val="black"/>
                  </a:solidFill>
                  <a:effectLst/>
                  <a:uLnTx/>
                  <a:uFillTx/>
                  <a:latin typeface="Arial"/>
                  <a:ea typeface="+mn-ea"/>
                  <a:cs typeface="Arial"/>
                </a:rPr>
                <a:t>c,d,e</a:t>
              </a:r>
              <a:endParaRPr kumimoji="0" lang="en-US" sz="1400" b="1" i="0" u="none" strike="noStrike" kern="1200" cap="none" spc="0" normalizeH="0" baseline="0" noProof="0">
                <a:ln>
                  <a:noFill/>
                </a:ln>
                <a:solidFill>
                  <a:prstClr val="black"/>
                </a:solidFill>
                <a:effectLst/>
                <a:uLnTx/>
                <a:uFillTx/>
                <a:latin typeface="Arial"/>
                <a:ea typeface="+mn-ea"/>
                <a:cs typeface="Arial"/>
              </a:endParaRP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a:ea typeface="+mn-ea"/>
                  <a:cs typeface="Arial"/>
                </a:rPr>
                <a:t>(per </a:t>
              </a:r>
              <a:r>
                <a:rPr kumimoji="0" lang="en-US" sz="1400" b="1" i="0" u="none" strike="noStrike" kern="1200" cap="none" spc="0" normalizeH="0" baseline="0" noProof="0" err="1">
                  <a:ln>
                    <a:noFill/>
                  </a:ln>
                  <a:solidFill>
                    <a:prstClr val="black"/>
                  </a:solidFill>
                  <a:effectLst/>
                  <a:uLnTx/>
                  <a:uFillTx/>
                  <a:latin typeface="Arial"/>
                  <a:ea typeface="+mn-ea"/>
                  <a:cs typeface="Arial"/>
                </a:rPr>
                <a:t>iwCLL</a:t>
              </a:r>
              <a:r>
                <a:rPr kumimoji="0" lang="en-US" sz="1400" b="1" i="0" u="none" strike="noStrike" kern="1200" cap="none" spc="0" normalizeH="0" baseline="0" noProof="0">
                  <a:ln>
                    <a:noFill/>
                  </a:ln>
                  <a:solidFill>
                    <a:prstClr val="black"/>
                  </a:solidFill>
                  <a:effectLst/>
                  <a:uLnTx/>
                  <a:uFillTx/>
                  <a:latin typeface="Arial"/>
                  <a:ea typeface="+mn-ea"/>
                  <a:cs typeface="Arial"/>
                </a:rPr>
                <a:t> 2018 criteria):</a:t>
              </a:r>
            </a:p>
            <a:p>
              <a:pPr marL="285750" marR="0" lvl="0" indent="-285750" algn="l" defTabSz="9144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400" b="0" i="0" u="none" strike="noStrike" kern="1200" cap="none" spc="0" normalizeH="0" baseline="0" noProof="0">
                  <a:ln>
                    <a:noFill/>
                  </a:ln>
                  <a:solidFill>
                    <a:prstClr val="black"/>
                  </a:solidFill>
                  <a:effectLst/>
                  <a:uLnTx/>
                  <a:uFillTx/>
                  <a:latin typeface="Arial"/>
                  <a:ea typeface="+mn-ea"/>
                  <a:cs typeface="Arial"/>
                </a:rPr>
                <a:t>In ITT population, or</a:t>
              </a:r>
            </a:p>
            <a:p>
              <a:pPr marL="285750" marR="0" lvl="0" indent="-285750" algn="l" defTabSz="9144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400" b="0" i="0" u="none" strike="noStrike" kern="1200" cap="none" spc="0" normalizeH="0" baseline="0" noProof="0">
                  <a:ln>
                    <a:noFill/>
                  </a:ln>
                  <a:solidFill>
                    <a:prstClr val="black"/>
                  </a:solidFill>
                  <a:effectLst/>
                  <a:uLnTx/>
                  <a:uFillTx/>
                  <a:latin typeface="Arial"/>
                  <a:ea typeface="+mn-ea"/>
                  <a:cs typeface="Arial"/>
                </a:rPr>
                <a:t>In R/R population</a:t>
              </a:r>
              <a:endParaRPr kumimoji="0" lang="en-US" sz="1400" b="0" i="0" u="none" strike="noStrike" kern="1200" cap="none" spc="0" normalizeH="0" baseline="0" noProof="0">
                <a:ln>
                  <a:noFill/>
                </a:ln>
                <a:solidFill>
                  <a:prstClr val="black"/>
                </a:solidFill>
                <a:effectLst/>
                <a:uLnTx/>
                <a:uFillTx/>
                <a:latin typeface="Calibri"/>
                <a:ea typeface="+mn-ea"/>
                <a:cs typeface="+mn-cs"/>
              </a:endParaRPr>
            </a:p>
          </p:txBody>
        </p:sp>
        <p:sp>
          <p:nvSpPr>
            <p:cNvPr id="8" name="TextBox 7">
              <a:extLst>
                <a:ext uri="{FF2B5EF4-FFF2-40B4-BE49-F238E27FC236}">
                  <a16:creationId xmlns:a16="http://schemas.microsoft.com/office/drawing/2014/main" id="{4FDB628A-FF80-6078-1BD6-12B27FA656B9}"/>
                </a:ext>
              </a:extLst>
            </p:cNvPr>
            <p:cNvSpPr txBox="1"/>
            <p:nvPr/>
          </p:nvSpPr>
          <p:spPr>
            <a:xfrm>
              <a:off x="6326005" y="5149245"/>
              <a:ext cx="3747352" cy="56169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srgbClr val="E1251B"/>
                  </a:solidFill>
                  <a:effectLst/>
                  <a:uLnTx/>
                  <a:uFillTx/>
                  <a:latin typeface="Calibri"/>
                  <a:ea typeface="+mn-ea"/>
                  <a:cs typeface="+mn-cs"/>
                </a:rPr>
                <a:t>Exploratory</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Analyses of endpoints in the TN population</a:t>
              </a:r>
              <a:endParaRPr kumimoji="0" lang="en-US" sz="1400" b="0" i="0" u="none" strike="noStrike" kern="1200" cap="none" spc="0" normalizeH="0" baseline="0" noProof="0">
                <a:ln>
                  <a:noFill/>
                </a:ln>
                <a:solidFill>
                  <a:prstClr val="black"/>
                </a:solidFill>
                <a:effectLst/>
                <a:uLnTx/>
                <a:uFillTx/>
                <a:latin typeface="Calibri"/>
                <a:ea typeface="+mn-ea"/>
                <a:cs typeface="+mn-cs"/>
              </a:endParaRPr>
            </a:p>
          </p:txBody>
        </p:sp>
      </p:grpSp>
      <p:sp>
        <p:nvSpPr>
          <p:cNvPr id="9" name="TextBox 8">
            <a:extLst>
              <a:ext uri="{FF2B5EF4-FFF2-40B4-BE49-F238E27FC236}">
                <a16:creationId xmlns:a16="http://schemas.microsoft.com/office/drawing/2014/main" id="{FDE3C407-5764-3E54-C64C-D40419351EB5}"/>
              </a:ext>
            </a:extLst>
          </p:cNvPr>
          <p:cNvSpPr txBox="1"/>
          <p:nvPr/>
        </p:nvSpPr>
        <p:spPr>
          <a:xfrm>
            <a:off x="1112000" y="4025548"/>
            <a:ext cx="4277120" cy="17927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prstClr val="black"/>
                </a:solidFill>
                <a:effectLst/>
                <a:uLnTx/>
                <a:uFillTx/>
                <a:latin typeface="Calibri"/>
                <a:ea typeface="+mn-ea"/>
                <a:cs typeface="+mn-cs"/>
              </a:rPr>
              <a:t>Key Eligibility</a:t>
            </a:r>
          </a:p>
          <a:p>
            <a:pPr marL="171450" marR="0" lvl="0" indent="-171450" algn="l" defTabSz="9144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Confirmed diagnosis of CLL/SLL, with requirement for therapy (per </a:t>
            </a:r>
            <a:r>
              <a:rPr kumimoji="0" lang="en-US" sz="1400" b="0" i="0" u="none" strike="noStrike" kern="1200" cap="none" spc="0" normalizeH="0" baseline="0" noProof="0" err="1">
                <a:ln>
                  <a:noFill/>
                </a:ln>
                <a:solidFill>
                  <a:prstClr val="black"/>
                </a:solidFill>
                <a:effectLst/>
                <a:uLnTx/>
                <a:uFillTx/>
                <a:latin typeface="Calibri"/>
                <a:ea typeface="+mn-ea"/>
                <a:cs typeface="+mn-cs"/>
              </a:rPr>
              <a:t>iwCLL</a:t>
            </a:r>
            <a:r>
              <a:rPr kumimoji="0" lang="en-US" sz="1400" b="0" i="0" u="none" strike="noStrike" kern="1200" cap="none" spc="0" normalizeH="0" baseline="0" noProof="0">
                <a:ln>
                  <a:noFill/>
                </a:ln>
                <a:solidFill>
                  <a:prstClr val="black"/>
                </a:solidFill>
                <a:effectLst/>
                <a:uLnTx/>
                <a:uFillTx/>
                <a:latin typeface="Calibri"/>
                <a:ea typeface="+mn-ea"/>
                <a:cs typeface="+mn-cs"/>
              </a:rPr>
              <a:t> 2018 criteria)</a:t>
            </a:r>
          </a:p>
          <a:p>
            <a:pPr marL="171450" marR="0" lvl="0" indent="-171450" algn="l" defTabSz="9144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BTKi </a:t>
            </a:r>
            <a:r>
              <a:rPr kumimoji="0" lang="en-US" sz="1400" b="0" i="0" u="none" strike="noStrike" kern="1200" cap="none" spc="0" normalizeH="0" baseline="0" noProof="0" err="1">
                <a:ln>
                  <a:noFill/>
                </a:ln>
                <a:solidFill>
                  <a:prstClr val="black"/>
                </a:solidFill>
                <a:effectLst/>
                <a:uLnTx/>
                <a:uFillTx/>
                <a:latin typeface="Calibri"/>
                <a:ea typeface="+mn-ea"/>
                <a:cs typeface="+mn-cs"/>
              </a:rPr>
              <a:t>naïve</a:t>
            </a:r>
            <a:r>
              <a:rPr kumimoji="0" lang="en-US" sz="1400" b="0" i="0" u="none" strike="noStrike" kern="1200" cap="none" spc="0" normalizeH="0" baseline="30000" noProof="0" err="1">
                <a:ln>
                  <a:noFill/>
                </a:ln>
                <a:solidFill>
                  <a:prstClr val="black"/>
                </a:solidFill>
                <a:effectLst/>
                <a:uLnTx/>
                <a:uFillTx/>
                <a:latin typeface="Calibri"/>
                <a:ea typeface="+mn-ea"/>
                <a:cs typeface="+mn-cs"/>
              </a:rPr>
              <a:t>b</a:t>
            </a:r>
            <a:endParaRPr kumimoji="0" lang="en-US" sz="1400" b="0" i="0" u="none" strike="noStrike" kern="1200" cap="none" spc="0" normalizeH="0" baseline="30000" noProof="0">
              <a:ln>
                <a:noFill/>
              </a:ln>
              <a:solidFill>
                <a:prstClr val="black"/>
              </a:solidFill>
              <a:effectLst/>
              <a:uLnTx/>
              <a:uFillTx/>
              <a:latin typeface="Calibri"/>
              <a:ea typeface="+mn-ea"/>
              <a:cs typeface="+mn-cs"/>
            </a:endParaRPr>
          </a:p>
          <a:p>
            <a:pPr marL="171450" marR="0" lvl="0" indent="-171450" algn="l" defTabSz="9144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17p deletion status (by FISH) </a:t>
            </a:r>
            <a:endParaRPr kumimoji="0" lang="en-US" sz="1400" b="0" i="0" u="none" strike="noStrike" kern="1200" cap="none" spc="0" normalizeH="0" baseline="0" noProof="0">
              <a:ln>
                <a:noFill/>
              </a:ln>
              <a:solidFill>
                <a:prstClr val="black"/>
              </a:solidFill>
              <a:effectLst/>
              <a:uLnTx/>
              <a:uFillTx/>
              <a:latin typeface="Calibri"/>
              <a:ea typeface="+mn-ea"/>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300"/>
              </a:spcAft>
              <a:buClr>
                <a:srgbClr val="E1251B"/>
              </a:buClr>
              <a:buSzTx/>
              <a:buFont typeface="Wingdings" panose="05000000000000000000" pitchFamily="2" charset="2"/>
              <a:buChar char="§"/>
              <a:tabLst/>
              <a:defRPr/>
            </a:pPr>
            <a:r>
              <a:rPr kumimoji="0" lang="en-US" sz="1400" b="0" i="0" u="none" strike="noStrike" kern="1200" cap="none" spc="0" normalizeH="0" baseline="0" noProof="0">
                <a:ln>
                  <a:noFill/>
                </a:ln>
                <a:solidFill>
                  <a:prstClr val="black"/>
                </a:solidFill>
                <a:effectLst/>
                <a:uLnTx/>
                <a:uFillTx/>
                <a:latin typeface="Calibri"/>
                <a:ea typeface="+mn-ea"/>
                <a:cs typeface="+mn-cs"/>
              </a:rPr>
              <a:t>ECOG PS 0 to 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Calibri"/>
              <a:ea typeface="+mn-ea"/>
              <a:cs typeface="+mn-cs"/>
            </a:endParaRPr>
          </a:p>
        </p:txBody>
      </p:sp>
      <p:sp>
        <p:nvSpPr>
          <p:cNvPr id="3" name="pole tekstowe 2">
            <a:extLst>
              <a:ext uri="{FF2B5EF4-FFF2-40B4-BE49-F238E27FC236}">
                <a16:creationId xmlns:a16="http://schemas.microsoft.com/office/drawing/2014/main" id="{39710411-AEDB-6E82-BCDD-181BB58D3AA1}"/>
              </a:ext>
            </a:extLst>
          </p:cNvPr>
          <p:cNvSpPr txBox="1"/>
          <p:nvPr/>
        </p:nvSpPr>
        <p:spPr>
          <a:xfrm>
            <a:off x="903249" y="6356195"/>
            <a:ext cx="242887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a:ln>
                  <a:noFill/>
                </a:ln>
                <a:solidFill>
                  <a:prstClr val="black"/>
                </a:solidFill>
                <a:effectLst/>
                <a:uLnTx/>
                <a:uFillTx/>
                <a:latin typeface="Calibri"/>
                <a:ea typeface="+mn-ea"/>
                <a:cs typeface="+mn-cs"/>
              </a:rPr>
              <a:t>Woyach et al., JCO 2025</a:t>
            </a:r>
          </a:p>
        </p:txBody>
      </p:sp>
      <p:sp>
        <p:nvSpPr>
          <p:cNvPr id="5" name="TextBox 4">
            <a:extLst>
              <a:ext uri="{FF2B5EF4-FFF2-40B4-BE49-F238E27FC236}">
                <a16:creationId xmlns:a16="http://schemas.microsoft.com/office/drawing/2014/main" id="{F71CC8B0-1CB0-36A1-9B4A-DE7C4E219A92}"/>
              </a:ext>
            </a:extLst>
          </p:cNvPr>
          <p:cNvSpPr txBox="1"/>
          <p:nvPr/>
        </p:nvSpPr>
        <p:spPr>
          <a:xfrm>
            <a:off x="4224678"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253781593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FAD770-5BE7-B79D-3CE4-367453B8560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F013DC2-90A4-262D-4916-B252164780F7}"/>
              </a:ext>
            </a:extLst>
          </p:cNvPr>
          <p:cNvSpPr txBox="1">
            <a:spLocks/>
          </p:cNvSpPr>
          <p:nvPr/>
        </p:nvSpPr>
        <p:spPr bwMode="auto">
          <a:xfrm>
            <a:off x="498080" y="334123"/>
            <a:ext cx="10911138" cy="56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18288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2600"/>
                </a:solidFill>
                <a:effectLst/>
                <a:uLnTx/>
                <a:uFillTx/>
                <a:latin typeface="Calibri"/>
                <a:cs typeface="Times New Roman"/>
              </a:rPr>
              <a:t>BRUIN CLL-314: </a:t>
            </a:r>
            <a:r>
              <a:rPr kumimoji="0" lang="en-US" sz="3600" b="1" i="0" u="none" strike="noStrike" kern="1200" cap="none" spc="0" normalizeH="0" baseline="0" noProof="0" dirty="0">
                <a:ln>
                  <a:noFill/>
                </a:ln>
                <a:solidFill>
                  <a:srgbClr val="1F497D"/>
                </a:solidFill>
                <a:effectLst/>
                <a:uLnTx/>
                <a:uFillTx/>
                <a:latin typeface="Calibri"/>
                <a:cs typeface="Times New Roman"/>
              </a:rPr>
              <a:t>PFS – key secondary endpoint</a:t>
            </a:r>
            <a:endParaRPr kumimoji="0" lang="en-GB" sz="3600" b="1" i="0" u="none" strike="noStrike" kern="0" cap="none" spc="0" normalizeH="0" baseline="0" noProof="0" dirty="0">
              <a:ln>
                <a:noFill/>
              </a:ln>
              <a:solidFill>
                <a:srgbClr val="1F497D"/>
              </a:solidFill>
              <a:effectLst/>
              <a:uLnTx/>
              <a:uFillTx/>
              <a:latin typeface="Calibri"/>
              <a:cs typeface="Times New Roman"/>
            </a:endParaRPr>
          </a:p>
        </p:txBody>
      </p:sp>
      <p:sp>
        <p:nvSpPr>
          <p:cNvPr id="3" name="pole tekstowe 2">
            <a:extLst>
              <a:ext uri="{FF2B5EF4-FFF2-40B4-BE49-F238E27FC236}">
                <a16:creationId xmlns:a16="http://schemas.microsoft.com/office/drawing/2014/main" id="{9D1FAA0B-3C6A-0980-D337-E714D232DA71}"/>
              </a:ext>
            </a:extLst>
          </p:cNvPr>
          <p:cNvSpPr txBox="1"/>
          <p:nvPr/>
        </p:nvSpPr>
        <p:spPr>
          <a:xfrm>
            <a:off x="903249" y="6356195"/>
            <a:ext cx="242887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a:ln>
                  <a:noFill/>
                </a:ln>
                <a:solidFill>
                  <a:prstClr val="black"/>
                </a:solidFill>
                <a:effectLst/>
                <a:uLnTx/>
                <a:uFillTx/>
                <a:latin typeface="Calibri"/>
                <a:ea typeface="+mn-ea"/>
                <a:cs typeface="+mn-cs"/>
              </a:rPr>
              <a:t>Woyach et al., JCO 2025</a:t>
            </a:r>
          </a:p>
        </p:txBody>
      </p:sp>
      <p:pic>
        <p:nvPicPr>
          <p:cNvPr id="21" name="Picture 10" descr="A graph with red lines&#10;&#10;AI-generated content may be incorrect.">
            <a:extLst>
              <a:ext uri="{FF2B5EF4-FFF2-40B4-BE49-F238E27FC236}">
                <a16:creationId xmlns:a16="http://schemas.microsoft.com/office/drawing/2014/main" id="{D1D42F9A-493F-B95B-4E5A-23F8343F7ADE}"/>
              </a:ext>
            </a:extLst>
          </p:cNvPr>
          <p:cNvPicPr>
            <a:picLocks noChangeAspect="1"/>
          </p:cNvPicPr>
          <p:nvPr/>
        </p:nvPicPr>
        <p:blipFill>
          <a:blip r:embed="rId3"/>
          <a:stretch>
            <a:fillRect/>
          </a:stretch>
        </p:blipFill>
        <p:spPr>
          <a:xfrm>
            <a:off x="6147741" y="2771793"/>
            <a:ext cx="5921860" cy="3238518"/>
          </a:xfrm>
          <a:prstGeom prst="rect">
            <a:avLst/>
          </a:prstGeom>
        </p:spPr>
      </p:pic>
      <p:graphicFrame>
        <p:nvGraphicFramePr>
          <p:cNvPr id="22" name="Table 1340">
            <a:extLst>
              <a:ext uri="{FF2B5EF4-FFF2-40B4-BE49-F238E27FC236}">
                <a16:creationId xmlns:a16="http://schemas.microsoft.com/office/drawing/2014/main" id="{9126A314-645C-C07C-8FF8-674776EAFF3A}"/>
              </a:ext>
            </a:extLst>
          </p:cNvPr>
          <p:cNvGraphicFramePr>
            <a:graphicFrameLocks noGrp="1"/>
          </p:cNvGraphicFramePr>
          <p:nvPr/>
        </p:nvGraphicFramePr>
        <p:xfrm>
          <a:off x="7823079" y="1879306"/>
          <a:ext cx="4246314" cy="914400"/>
        </p:xfrm>
        <a:graphic>
          <a:graphicData uri="http://schemas.openxmlformats.org/drawingml/2006/table">
            <a:tbl>
              <a:tblPr firstRow="1" bandRow="1"/>
              <a:tblGrid>
                <a:gridCol w="2069611">
                  <a:extLst>
                    <a:ext uri="{9D8B030D-6E8A-4147-A177-3AD203B41FA5}">
                      <a16:colId xmlns:a16="http://schemas.microsoft.com/office/drawing/2014/main" val="629715481"/>
                    </a:ext>
                  </a:extLst>
                </a:gridCol>
                <a:gridCol w="1073102">
                  <a:extLst>
                    <a:ext uri="{9D8B030D-6E8A-4147-A177-3AD203B41FA5}">
                      <a16:colId xmlns:a16="http://schemas.microsoft.com/office/drawing/2014/main" val="2887466149"/>
                    </a:ext>
                  </a:extLst>
                </a:gridCol>
                <a:gridCol w="1103601">
                  <a:extLst>
                    <a:ext uri="{9D8B030D-6E8A-4147-A177-3AD203B41FA5}">
                      <a16:colId xmlns:a16="http://schemas.microsoft.com/office/drawing/2014/main" val="2736452987"/>
                    </a:ext>
                  </a:extLst>
                </a:gridCol>
              </a:tblGrid>
              <a:tr h="18288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en-US" sz="900" b="1">
                          <a:latin typeface="+mn-lt"/>
                        </a:rPr>
                        <a:t>Number of events, n (%)</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a:latin typeface="+mn-lt"/>
                        </a:rPr>
                        <a:t>37 (16.9)</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a:latin typeface="+mn-lt"/>
                        </a:rPr>
                        <a:t>45 (20.6)</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5548720"/>
                  </a:ext>
                </a:extLst>
              </a:tr>
              <a:tr h="18288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en-US" sz="900" b="1">
                          <a:latin typeface="+mn-lt"/>
                        </a:rPr>
                        <a:t>18-month PFS rate (95% CI)</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latin typeface="+mn-lt"/>
                        </a:rPr>
                        <a:t>81.7</a:t>
                      </a:r>
                      <a:r>
                        <a:rPr lang="en-US" sz="900">
                          <a:latin typeface="+mn-lt"/>
                        </a:rPr>
                        <a:t> (75.1, 86.7)</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9D6D4"/>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latin typeface="+mn-lt"/>
                        </a:rPr>
                        <a:t>79.2 </a:t>
                      </a:r>
                      <a:r>
                        <a:rPr lang="en-US" sz="900">
                          <a:latin typeface="+mn-lt"/>
                        </a:rPr>
                        <a:t>(72.3, 84.6)</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E7E7"/>
                    </a:solidFill>
                  </a:tcPr>
                </a:tc>
                <a:extLst>
                  <a:ext uri="{0D108BD9-81ED-4DB2-BD59-A6C34878D82A}">
                    <a16:rowId xmlns:a16="http://schemas.microsoft.com/office/drawing/2014/main" val="1462780359"/>
                  </a:ext>
                </a:extLst>
              </a:tr>
              <a:tr h="1828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latin typeface="+mn-lt"/>
                        </a:rPr>
                        <a:t>Median follow-up, </a:t>
                      </a:r>
                      <a:r>
                        <a:rPr lang="en-US" sz="900" b="1" err="1">
                          <a:latin typeface="+mn-lt"/>
                        </a:rPr>
                        <a:t>mo</a:t>
                      </a:r>
                      <a:endParaRPr lang="en-US" sz="900" b="1">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latin typeface="+mn-lt"/>
                        </a:rPr>
                        <a:t>18.4</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9D6D4"/>
                    </a:solidFill>
                  </a:tcPr>
                </a:tc>
                <a:tc>
                  <a:txBody>
                    <a:bodyPr/>
                    <a:lstStyle/>
                    <a:p>
                      <a:pPr algn="ctr"/>
                      <a:r>
                        <a:rPr lang="en-US" sz="900">
                          <a:latin typeface="+mn-lt"/>
                        </a:rPr>
                        <a:t>15.8</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E7E7"/>
                    </a:solidFill>
                  </a:tcPr>
                </a:tc>
                <a:extLst>
                  <a:ext uri="{0D108BD9-81ED-4DB2-BD59-A6C34878D82A}">
                    <a16:rowId xmlns:a16="http://schemas.microsoft.com/office/drawing/2014/main" val="965132692"/>
                  </a:ext>
                </a:extLst>
              </a:tr>
              <a:tr h="18288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en-US" sz="900" b="1">
                          <a:latin typeface="+mn-lt"/>
                        </a:rPr>
                        <a:t>Hazard ratio (95% CI)</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latin typeface="+mn-lt"/>
                        </a:rPr>
                        <a:t>0.729 (0.471, 1.128)</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2200"/>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56445613"/>
                  </a:ext>
                </a:extLst>
              </a:tr>
              <a:tr h="18288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lvl="0">
                        <a:buNone/>
                      </a:pPr>
                      <a:r>
                        <a:rPr lang="en-US" sz="900" b="1" i="0" u="none" strike="noStrike" noProof="0">
                          <a:solidFill>
                            <a:srgbClr val="000000"/>
                          </a:solidFill>
                          <a:latin typeface="+mn-lt"/>
                        </a:rPr>
                        <a:t>Nominal p-</a:t>
                      </a:r>
                      <a:r>
                        <a:rPr lang="en-US" sz="900" b="1" i="0" u="none" strike="noStrike" noProof="0" err="1">
                          <a:solidFill>
                            <a:srgbClr val="000000"/>
                          </a:solidFill>
                          <a:latin typeface="+mn-lt"/>
                        </a:rPr>
                        <a:t>value</a:t>
                      </a:r>
                      <a:r>
                        <a:rPr lang="en-US" sz="900" b="1" i="0" u="none" strike="noStrike" baseline="30000" noProof="0" err="1">
                          <a:solidFill>
                            <a:srgbClr val="000000"/>
                          </a:solidFill>
                          <a:latin typeface="+mn-lt"/>
                        </a:rPr>
                        <a:t>a</a:t>
                      </a:r>
                      <a:endParaRPr lang="en-US" sz="900" b="1" i="0" u="none" strike="noStrike" baseline="30000" noProof="0">
                        <a:solidFill>
                          <a:srgbClr val="000000"/>
                        </a:solidFill>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a:latin typeface="+mn-lt"/>
                        </a:rPr>
                        <a:t>0.1563</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2200"/>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08026440"/>
                  </a:ext>
                </a:extLst>
              </a:tr>
            </a:tbl>
          </a:graphicData>
        </a:graphic>
      </p:graphicFrame>
      <p:sp>
        <p:nvSpPr>
          <p:cNvPr id="24" name="Rectangle: Top Corners Rounded 21">
            <a:extLst>
              <a:ext uri="{FF2B5EF4-FFF2-40B4-BE49-F238E27FC236}">
                <a16:creationId xmlns:a16="http://schemas.microsoft.com/office/drawing/2014/main" id="{DD33EA38-0CF8-76F3-9F27-A9DB8FB0D28A}"/>
              </a:ext>
            </a:extLst>
          </p:cNvPr>
          <p:cNvSpPr/>
          <p:nvPr/>
        </p:nvSpPr>
        <p:spPr>
          <a:xfrm>
            <a:off x="9884522" y="1528809"/>
            <a:ext cx="1097280" cy="361383"/>
          </a:xfrm>
          <a:prstGeom prst="round2SameRect">
            <a:avLst/>
          </a:prstGeom>
          <a:solidFill>
            <a:srgbClr val="E1251B"/>
          </a:solidFill>
          <a:ln>
            <a:noFill/>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FFFFFF"/>
                </a:solidFill>
                <a:effectLst/>
                <a:uLnTx/>
                <a:uFillTx/>
                <a:latin typeface="Arial"/>
                <a:ea typeface="+mn-ea"/>
                <a:cs typeface="+mn-cs"/>
              </a:rPr>
              <a:t>Pirtobrutinib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FFFFFF"/>
                </a:solidFill>
                <a:effectLst/>
                <a:uLnTx/>
                <a:uFillTx/>
                <a:latin typeface="Arial"/>
                <a:ea typeface="+mn-ea"/>
                <a:cs typeface="+mn-cs"/>
              </a:rPr>
              <a:t>(n=219)</a:t>
            </a:r>
          </a:p>
        </p:txBody>
      </p:sp>
      <p:sp>
        <p:nvSpPr>
          <p:cNvPr id="25" name="Rectangle: Top Corners Rounded 22">
            <a:extLst>
              <a:ext uri="{FF2B5EF4-FFF2-40B4-BE49-F238E27FC236}">
                <a16:creationId xmlns:a16="http://schemas.microsoft.com/office/drawing/2014/main" id="{CECFD98C-D993-1845-42A8-B3548106853E}"/>
              </a:ext>
            </a:extLst>
          </p:cNvPr>
          <p:cNvSpPr/>
          <p:nvPr/>
        </p:nvSpPr>
        <p:spPr>
          <a:xfrm>
            <a:off x="10972528" y="1528809"/>
            <a:ext cx="1097280" cy="361383"/>
          </a:xfrm>
          <a:prstGeom prst="round2SameRect">
            <a:avLst/>
          </a:prstGeom>
          <a:solidFill>
            <a:srgbClr val="212121"/>
          </a:solidFill>
          <a:ln>
            <a:noFill/>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FFFFFF"/>
                </a:solidFill>
                <a:effectLst/>
                <a:uLnTx/>
                <a:uFillTx/>
                <a:latin typeface="Arial"/>
                <a:ea typeface="+mn-ea"/>
                <a:cs typeface="+mn-cs"/>
              </a:rPr>
              <a:t>Ibrutinib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FFFFFF"/>
                </a:solidFill>
                <a:effectLst/>
                <a:uLnTx/>
                <a:uFillTx/>
                <a:latin typeface="Arial"/>
                <a:ea typeface="+mn-ea"/>
                <a:cs typeface="+mn-cs"/>
              </a:rPr>
              <a:t>(n=218)</a:t>
            </a:r>
          </a:p>
        </p:txBody>
      </p:sp>
      <p:graphicFrame>
        <p:nvGraphicFramePr>
          <p:cNvPr id="26" name="Table 1343">
            <a:extLst>
              <a:ext uri="{FF2B5EF4-FFF2-40B4-BE49-F238E27FC236}">
                <a16:creationId xmlns:a16="http://schemas.microsoft.com/office/drawing/2014/main" id="{6B79444E-2AD0-6F9A-18A3-852438DF2864}"/>
              </a:ext>
            </a:extLst>
          </p:cNvPr>
          <p:cNvGraphicFramePr>
            <a:graphicFrameLocks noGrp="1"/>
          </p:cNvGraphicFramePr>
          <p:nvPr/>
        </p:nvGraphicFramePr>
        <p:xfrm>
          <a:off x="1758543" y="1879306"/>
          <a:ext cx="4251960" cy="914400"/>
        </p:xfrm>
        <a:graphic>
          <a:graphicData uri="http://schemas.openxmlformats.org/drawingml/2006/table">
            <a:tbl>
              <a:tblPr firstRow="1" bandRow="1"/>
              <a:tblGrid>
                <a:gridCol w="2059351">
                  <a:extLst>
                    <a:ext uri="{9D8B030D-6E8A-4147-A177-3AD203B41FA5}">
                      <a16:colId xmlns:a16="http://schemas.microsoft.com/office/drawing/2014/main" val="629715481"/>
                    </a:ext>
                  </a:extLst>
                </a:gridCol>
                <a:gridCol w="1086185">
                  <a:extLst>
                    <a:ext uri="{9D8B030D-6E8A-4147-A177-3AD203B41FA5}">
                      <a16:colId xmlns:a16="http://schemas.microsoft.com/office/drawing/2014/main" val="2887466149"/>
                    </a:ext>
                  </a:extLst>
                </a:gridCol>
                <a:gridCol w="1106424">
                  <a:extLst>
                    <a:ext uri="{9D8B030D-6E8A-4147-A177-3AD203B41FA5}">
                      <a16:colId xmlns:a16="http://schemas.microsoft.com/office/drawing/2014/main" val="2736452987"/>
                    </a:ext>
                  </a:extLst>
                </a:gridCol>
              </a:tblGrid>
              <a:tr h="18288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en-US" sz="900" b="1">
                          <a:latin typeface="+mn-lt"/>
                        </a:rPr>
                        <a:t>Number of events, n (%)</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a:latin typeface="+mn-lt"/>
                        </a:rPr>
                        <a:t>6 (5.4)</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a:latin typeface="+mn-lt"/>
                        </a:rPr>
                        <a:t>24 (21.2)</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5548720"/>
                  </a:ext>
                </a:extLst>
              </a:tr>
              <a:tr h="18288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en-US" sz="900" b="1">
                          <a:latin typeface="+mn-lt"/>
                        </a:rPr>
                        <a:t>18-month PFS rates (95% CI)</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latin typeface="+mn-lt"/>
                        </a:rPr>
                        <a:t>95.3</a:t>
                      </a:r>
                      <a:r>
                        <a:rPr lang="en-US" sz="900">
                          <a:latin typeface="+mn-lt"/>
                        </a:rPr>
                        <a:t> (89.1, 98.0)</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9D6D4"/>
                    </a:solidFill>
                  </a:tcPr>
                </a:tc>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solidFill>
                            <a:schemeClr val="tx1"/>
                          </a:solidFill>
                          <a:latin typeface="+mn-lt"/>
                        </a:rPr>
                        <a:t>87.6 </a:t>
                      </a:r>
                      <a:r>
                        <a:rPr lang="en-US" sz="900">
                          <a:solidFill>
                            <a:schemeClr val="tx1"/>
                          </a:solidFill>
                          <a:latin typeface="+mn-lt"/>
                        </a:rPr>
                        <a:t>(79.7, 92.6)</a:t>
                      </a:r>
                      <a:endParaRPr lang="en-US" sz="900">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E7E7"/>
                    </a:solidFill>
                  </a:tcPr>
                </a:tc>
                <a:extLst>
                  <a:ext uri="{0D108BD9-81ED-4DB2-BD59-A6C34878D82A}">
                    <a16:rowId xmlns:a16="http://schemas.microsoft.com/office/drawing/2014/main" val="1462780359"/>
                  </a:ext>
                </a:extLst>
              </a:tr>
              <a:tr h="1828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latin typeface="+mn-lt"/>
                        </a:rPr>
                        <a:t>Median follow-up, </a:t>
                      </a:r>
                      <a:r>
                        <a:rPr lang="en-US" sz="900" b="1" err="1">
                          <a:latin typeface="+mn-lt"/>
                        </a:rPr>
                        <a:t>mo</a:t>
                      </a:r>
                      <a:endParaRPr lang="en-US" sz="900" b="1">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900">
                          <a:latin typeface="+mn-lt"/>
                        </a:rPr>
                        <a:t>22.5</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9D6D4"/>
                    </a:solidFill>
                  </a:tcPr>
                </a:tc>
                <a:tc>
                  <a:txBody>
                    <a:bodyPr/>
                    <a:lstStyle/>
                    <a:p>
                      <a:pPr algn="ctr"/>
                      <a:r>
                        <a:rPr lang="en-US" sz="900">
                          <a:latin typeface="+mn-lt"/>
                        </a:rPr>
                        <a:t>22.4</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E7E7"/>
                    </a:solidFill>
                  </a:tcPr>
                </a:tc>
                <a:extLst>
                  <a:ext uri="{0D108BD9-81ED-4DB2-BD59-A6C34878D82A}">
                    <a16:rowId xmlns:a16="http://schemas.microsoft.com/office/drawing/2014/main" val="2573026903"/>
                  </a:ext>
                </a:extLst>
              </a:tr>
              <a:tr h="18288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r>
                        <a:rPr lang="en-US" sz="900" b="1">
                          <a:latin typeface="+mn-lt"/>
                        </a:rPr>
                        <a:t>Hazard ratio (95% CI)</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b="1">
                          <a:latin typeface="+mn-lt"/>
                        </a:rPr>
                        <a:t>0.239 (0.098, 0.586)</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2200"/>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56445613"/>
                  </a:ext>
                </a:extLst>
              </a:tr>
              <a:tr h="182880">
                <a:tc>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lvl="0">
                        <a:buNone/>
                      </a:pPr>
                      <a:r>
                        <a:rPr lang="en-US" sz="900" b="1" i="0" u="none" strike="noStrike" noProof="0" dirty="0">
                          <a:solidFill>
                            <a:srgbClr val="000000"/>
                          </a:solidFill>
                          <a:latin typeface="+mn-lt"/>
                        </a:rPr>
                        <a:t>Nominal p-</a:t>
                      </a:r>
                      <a:r>
                        <a:rPr lang="en-US" sz="900" b="1" i="0" u="none" strike="noStrike" noProof="0" dirty="0" err="1">
                          <a:solidFill>
                            <a:srgbClr val="000000"/>
                          </a:solidFill>
                          <a:latin typeface="+mn-lt"/>
                        </a:rPr>
                        <a:t>value</a:t>
                      </a:r>
                      <a:r>
                        <a:rPr lang="en-US" sz="900" b="1" i="0" u="none" strike="noStrike" kern="1200" baseline="30000" noProof="0" dirty="0" err="1">
                          <a:solidFill>
                            <a:srgbClr val="000000"/>
                          </a:solidFill>
                          <a:latin typeface="Arial"/>
                          <a:ea typeface="+mn-ea"/>
                          <a:cs typeface="+mn-cs"/>
                        </a:rPr>
                        <a:t>a</a:t>
                      </a:r>
                      <a:endParaRPr lang="en-US" sz="900" b="1" i="0" u="none" strike="noStrike" noProof="0" dirty="0">
                        <a:solidFill>
                          <a:srgbClr val="000000"/>
                        </a:solidFill>
                        <a:latin typeface="+mn-lt"/>
                      </a:endParaRP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Arial"/>
                        </a:defRPr>
                      </a:lvl1pPr>
                      <a:lvl2pPr marL="457200" algn="l" defTabSz="914400" rtl="0" eaLnBrk="1" latinLnBrk="0" hangingPunct="1">
                        <a:defRPr sz="1800" kern="1200">
                          <a:solidFill>
                            <a:schemeClr val="tx1"/>
                          </a:solidFill>
                          <a:latin typeface="Arial"/>
                        </a:defRPr>
                      </a:lvl2pPr>
                      <a:lvl3pPr marL="914400" algn="l" defTabSz="914400" rtl="0" eaLnBrk="1" latinLnBrk="0" hangingPunct="1">
                        <a:defRPr sz="1800" kern="1200">
                          <a:solidFill>
                            <a:schemeClr val="tx1"/>
                          </a:solidFill>
                          <a:latin typeface="Arial"/>
                        </a:defRPr>
                      </a:lvl3pPr>
                      <a:lvl4pPr marL="1371600" algn="l" defTabSz="914400" rtl="0" eaLnBrk="1" latinLnBrk="0" hangingPunct="1">
                        <a:defRPr sz="1800" kern="1200">
                          <a:solidFill>
                            <a:schemeClr val="tx1"/>
                          </a:solidFill>
                          <a:latin typeface="Arial"/>
                        </a:defRPr>
                      </a:lvl4pPr>
                      <a:lvl5pPr marL="1828800" algn="l" defTabSz="914400" rtl="0" eaLnBrk="1" latinLnBrk="0" hangingPunct="1">
                        <a:defRPr sz="1800" kern="1200">
                          <a:solidFill>
                            <a:schemeClr val="tx1"/>
                          </a:solidFill>
                          <a:latin typeface="Arial"/>
                        </a:defRPr>
                      </a:lvl5pPr>
                      <a:lvl6pPr marL="2286000" algn="l" defTabSz="914400" rtl="0" eaLnBrk="1" latinLnBrk="0" hangingPunct="1">
                        <a:defRPr sz="1800" kern="1200">
                          <a:solidFill>
                            <a:schemeClr val="tx1"/>
                          </a:solidFill>
                          <a:latin typeface="Arial"/>
                        </a:defRPr>
                      </a:lvl6pPr>
                      <a:lvl7pPr marL="2743200" algn="l" defTabSz="914400" rtl="0" eaLnBrk="1" latinLnBrk="0" hangingPunct="1">
                        <a:defRPr sz="1800" kern="1200">
                          <a:solidFill>
                            <a:schemeClr val="tx1"/>
                          </a:solidFill>
                          <a:latin typeface="Arial"/>
                        </a:defRPr>
                      </a:lvl7pPr>
                      <a:lvl8pPr marL="3200400" algn="l" defTabSz="914400" rtl="0" eaLnBrk="1" latinLnBrk="0" hangingPunct="1">
                        <a:defRPr sz="1800" kern="1200">
                          <a:solidFill>
                            <a:schemeClr val="tx1"/>
                          </a:solidFill>
                          <a:latin typeface="Arial"/>
                        </a:defRPr>
                      </a:lvl8pPr>
                      <a:lvl9pPr marL="3657600" algn="l" defTabSz="914400" rtl="0" eaLnBrk="1" latinLnBrk="0" hangingPunct="1">
                        <a:defRPr sz="1800" kern="1200">
                          <a:solidFill>
                            <a:schemeClr val="tx1"/>
                          </a:solidFill>
                          <a:latin typeface="Arial"/>
                        </a:defRPr>
                      </a:lvl9pPr>
                    </a:lstStyle>
                    <a:p>
                      <a:pPr algn="ctr"/>
                      <a:r>
                        <a:rPr lang="en-US" sz="900" dirty="0">
                          <a:latin typeface="+mn-lt"/>
                        </a:rPr>
                        <a:t>0.0007</a:t>
                      </a:r>
                    </a:p>
                  </a:txBody>
                  <a:tcPr marL="45720" marR="45720" marT="22860" marB="228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sz="2200"/>
                    </a:p>
                  </a:txBody>
                  <a:tcPr marL="0" marR="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08026440"/>
                  </a:ext>
                </a:extLst>
              </a:tr>
            </a:tbl>
          </a:graphicData>
        </a:graphic>
      </p:graphicFrame>
      <p:sp>
        <p:nvSpPr>
          <p:cNvPr id="27" name="Rectangle: Top Corners Rounded 21">
            <a:extLst>
              <a:ext uri="{FF2B5EF4-FFF2-40B4-BE49-F238E27FC236}">
                <a16:creationId xmlns:a16="http://schemas.microsoft.com/office/drawing/2014/main" id="{40B4E733-10E4-A9D1-EC18-1242F18B7EF7}"/>
              </a:ext>
            </a:extLst>
          </p:cNvPr>
          <p:cNvSpPr/>
          <p:nvPr/>
        </p:nvSpPr>
        <p:spPr>
          <a:xfrm>
            <a:off x="3815615" y="1528809"/>
            <a:ext cx="1097280" cy="361383"/>
          </a:xfrm>
          <a:prstGeom prst="round2SameRect">
            <a:avLst/>
          </a:prstGeom>
          <a:solidFill>
            <a:srgbClr val="E1251B"/>
          </a:solidFill>
          <a:ln>
            <a:noFill/>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err="1">
                <a:ln>
                  <a:noFill/>
                </a:ln>
                <a:solidFill>
                  <a:srgbClr val="FFFFFF"/>
                </a:solidFill>
                <a:effectLst/>
                <a:uLnTx/>
                <a:uFillTx/>
                <a:latin typeface="Arial"/>
                <a:ea typeface="+mn-ea"/>
                <a:cs typeface="+mn-cs"/>
              </a:rPr>
              <a:t>Pirtobrutinib</a:t>
            </a:r>
            <a:endParaRPr kumimoji="0" lang="en-US" sz="900" b="1" i="0" u="none" strike="noStrike" kern="0" cap="none" spc="0" normalizeH="0" baseline="0" noProof="0" dirty="0">
              <a:ln>
                <a:noFill/>
              </a:ln>
              <a:solidFill>
                <a:srgbClr val="FFFFFF"/>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FFFFFF"/>
                </a:solidFill>
                <a:effectLst/>
                <a:uLnTx/>
                <a:uFillTx/>
                <a:latin typeface="Arial"/>
                <a:ea typeface="+mn-ea"/>
                <a:cs typeface="+mn-cs"/>
              </a:rPr>
              <a:t>(n=112)</a:t>
            </a:r>
          </a:p>
        </p:txBody>
      </p:sp>
      <p:sp>
        <p:nvSpPr>
          <p:cNvPr id="28" name="Rectangle: Top Corners Rounded 22">
            <a:extLst>
              <a:ext uri="{FF2B5EF4-FFF2-40B4-BE49-F238E27FC236}">
                <a16:creationId xmlns:a16="http://schemas.microsoft.com/office/drawing/2014/main" id="{63C26B21-73B2-FE58-D159-8735E091B8CA}"/>
              </a:ext>
            </a:extLst>
          </p:cNvPr>
          <p:cNvSpPr/>
          <p:nvPr/>
        </p:nvSpPr>
        <p:spPr>
          <a:xfrm>
            <a:off x="4913223" y="1528809"/>
            <a:ext cx="1097280" cy="361383"/>
          </a:xfrm>
          <a:prstGeom prst="round2SameRect">
            <a:avLst/>
          </a:prstGeom>
          <a:solidFill>
            <a:srgbClr val="212121"/>
          </a:solidFill>
          <a:ln>
            <a:noFill/>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FFFFFF"/>
                </a:solidFill>
                <a:effectLst/>
                <a:uLnTx/>
                <a:uFillTx/>
                <a:latin typeface="Arial"/>
                <a:ea typeface="+mn-ea"/>
                <a:cs typeface="+mn-cs"/>
              </a:rPr>
              <a:t>Ibrutinib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a:ln>
                  <a:noFill/>
                </a:ln>
                <a:solidFill>
                  <a:srgbClr val="FFFFFF"/>
                </a:solidFill>
                <a:effectLst/>
                <a:uLnTx/>
                <a:uFillTx/>
                <a:latin typeface="Arial"/>
                <a:ea typeface="+mn-ea"/>
                <a:cs typeface="+mn-cs"/>
              </a:rPr>
              <a:t>(n=113)</a:t>
            </a:r>
          </a:p>
        </p:txBody>
      </p:sp>
      <p:sp>
        <p:nvSpPr>
          <p:cNvPr id="30" name="TextBox 5">
            <a:extLst>
              <a:ext uri="{FF2B5EF4-FFF2-40B4-BE49-F238E27FC236}">
                <a16:creationId xmlns:a16="http://schemas.microsoft.com/office/drawing/2014/main" id="{8868F7DB-08A5-B25C-1616-F6719DE083F5}"/>
              </a:ext>
            </a:extLst>
          </p:cNvPr>
          <p:cNvSpPr txBox="1"/>
          <p:nvPr/>
        </p:nvSpPr>
        <p:spPr>
          <a:xfrm>
            <a:off x="7548694" y="1534982"/>
            <a:ext cx="218122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a:ea typeface="+mn-ea"/>
                <a:cs typeface="+mn-cs"/>
              </a:rPr>
              <a:t>R/R population</a:t>
            </a:r>
          </a:p>
        </p:txBody>
      </p:sp>
      <p:sp>
        <p:nvSpPr>
          <p:cNvPr id="31" name="TextBox 6">
            <a:extLst>
              <a:ext uri="{FF2B5EF4-FFF2-40B4-BE49-F238E27FC236}">
                <a16:creationId xmlns:a16="http://schemas.microsoft.com/office/drawing/2014/main" id="{C724C355-2380-A5C2-036B-7032D2D02B04}"/>
              </a:ext>
            </a:extLst>
          </p:cNvPr>
          <p:cNvSpPr txBox="1"/>
          <p:nvPr/>
        </p:nvSpPr>
        <p:spPr>
          <a:xfrm>
            <a:off x="1286846" y="1528809"/>
            <a:ext cx="218122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a:ea typeface="+mn-ea"/>
                <a:cs typeface="+mn-cs"/>
              </a:rPr>
              <a:t>TN population</a:t>
            </a:r>
          </a:p>
        </p:txBody>
      </p:sp>
      <p:pic>
        <p:nvPicPr>
          <p:cNvPr id="33" name="Picture 19" descr="A screen shot of a black screen&#10;&#10;AI-generated content may be incorrect.">
            <a:extLst>
              <a:ext uri="{FF2B5EF4-FFF2-40B4-BE49-F238E27FC236}">
                <a16:creationId xmlns:a16="http://schemas.microsoft.com/office/drawing/2014/main" id="{CE51D300-3C06-4F5D-3D3B-47F65A106F8C}"/>
              </a:ext>
            </a:extLst>
          </p:cNvPr>
          <p:cNvPicPr>
            <a:picLocks noChangeAspect="1"/>
          </p:cNvPicPr>
          <p:nvPr/>
        </p:nvPicPr>
        <p:blipFill>
          <a:blip r:embed="rId4"/>
          <a:stretch>
            <a:fillRect/>
          </a:stretch>
        </p:blipFill>
        <p:spPr>
          <a:xfrm>
            <a:off x="88227" y="2783846"/>
            <a:ext cx="5921860" cy="3238518"/>
          </a:xfrm>
          <a:prstGeom prst="rect">
            <a:avLst/>
          </a:prstGeom>
        </p:spPr>
      </p:pic>
      <p:sp>
        <p:nvSpPr>
          <p:cNvPr id="34" name="TextBox 4">
            <a:extLst>
              <a:ext uri="{FF2B5EF4-FFF2-40B4-BE49-F238E27FC236}">
                <a16:creationId xmlns:a16="http://schemas.microsoft.com/office/drawing/2014/main" id="{7C0F5985-1C3A-9024-F6B1-863B765259E6}"/>
              </a:ext>
            </a:extLst>
          </p:cNvPr>
          <p:cNvSpPr txBox="1"/>
          <p:nvPr/>
        </p:nvSpPr>
        <p:spPr>
          <a:xfrm>
            <a:off x="1663803" y="2805246"/>
            <a:ext cx="3004770"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a:ln>
                  <a:noFill/>
                </a:ln>
                <a:solidFill>
                  <a:prstClr val="black"/>
                </a:solidFill>
                <a:effectLst/>
                <a:uLnTx/>
                <a:uFillTx/>
                <a:latin typeface="Calibri"/>
                <a:ea typeface="+mn-ea"/>
                <a:cs typeface="+mn-cs"/>
              </a:rPr>
              <a:t>The PFS results presented are INV-assessed </a:t>
            </a:r>
          </a:p>
        </p:txBody>
      </p:sp>
      <p:sp>
        <p:nvSpPr>
          <p:cNvPr id="35" name="TextBox 7">
            <a:extLst>
              <a:ext uri="{FF2B5EF4-FFF2-40B4-BE49-F238E27FC236}">
                <a16:creationId xmlns:a16="http://schemas.microsoft.com/office/drawing/2014/main" id="{DD07A12B-2E19-4AA6-B305-7D878AB72261}"/>
              </a:ext>
            </a:extLst>
          </p:cNvPr>
          <p:cNvSpPr txBox="1"/>
          <p:nvPr/>
        </p:nvSpPr>
        <p:spPr>
          <a:xfrm>
            <a:off x="7753229" y="2805246"/>
            <a:ext cx="3004770"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noProof="0">
                <a:ln>
                  <a:noFill/>
                </a:ln>
                <a:solidFill>
                  <a:prstClr val="black"/>
                </a:solidFill>
                <a:effectLst/>
                <a:uLnTx/>
                <a:uFillTx/>
                <a:latin typeface="Calibri"/>
                <a:ea typeface="+mn-ea"/>
                <a:cs typeface="+mn-cs"/>
              </a:rPr>
              <a:t>The PFS results presented are INV-assessed </a:t>
            </a:r>
          </a:p>
        </p:txBody>
      </p:sp>
      <p:sp>
        <p:nvSpPr>
          <p:cNvPr id="4" name="TextBox 3">
            <a:extLst>
              <a:ext uri="{FF2B5EF4-FFF2-40B4-BE49-F238E27FC236}">
                <a16:creationId xmlns:a16="http://schemas.microsoft.com/office/drawing/2014/main" id="{5932EDD0-AF42-4577-EE0B-8FF796132CC4}"/>
              </a:ext>
            </a:extLst>
          </p:cNvPr>
          <p:cNvSpPr txBox="1"/>
          <p:nvPr/>
        </p:nvSpPr>
        <p:spPr>
          <a:xfrm>
            <a:off x="4080662"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143578909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8DD8FE9-3FDE-E746-9F8D-F350FD6A3C77}"/>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888765" y="1243198"/>
            <a:ext cx="8414470" cy="4055774"/>
          </a:xfrm>
          <a:prstGeom prst="rect">
            <a:avLst/>
          </a:prstGeom>
          <a:effectLst>
            <a:outerShdw blurRad="50800" dist="38100" dir="2700000" algn="tl" rotWithShape="0">
              <a:prstClr val="black">
                <a:alpha val="40000"/>
              </a:prstClr>
            </a:outerShdw>
          </a:effectLst>
        </p:spPr>
      </p:pic>
      <p:sp>
        <p:nvSpPr>
          <p:cNvPr id="5" name="Down Arrow 4">
            <a:extLst>
              <a:ext uri="{FF2B5EF4-FFF2-40B4-BE49-F238E27FC236}">
                <a16:creationId xmlns:a16="http://schemas.microsoft.com/office/drawing/2014/main" id="{FFE8CDC8-59B1-D040-B4F1-4DE2C67F3286}"/>
              </a:ext>
            </a:extLst>
          </p:cNvPr>
          <p:cNvSpPr/>
          <p:nvPr/>
        </p:nvSpPr>
        <p:spPr bwMode="auto">
          <a:xfrm>
            <a:off x="5529255" y="3808490"/>
            <a:ext cx="582980" cy="1001317"/>
          </a:xfrm>
          <a:prstGeom prst="downArrow">
            <a:avLst/>
          </a:pr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Tx/>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pic>
        <p:nvPicPr>
          <p:cNvPr id="6" name="Picture 5" descr="A screenshot of a cell phone&#10;&#10;Description automatically generated">
            <a:extLst>
              <a:ext uri="{FF2B5EF4-FFF2-40B4-BE49-F238E27FC236}">
                <a16:creationId xmlns:a16="http://schemas.microsoft.com/office/drawing/2014/main" id="{58B8D492-DCA3-934B-91B5-8797BB9A4D3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58512" y="2443853"/>
            <a:ext cx="1984364" cy="2264004"/>
          </a:xfrm>
          <a:prstGeom prst="rect">
            <a:avLst/>
          </a:prstGeom>
          <a:effectLst>
            <a:outerShdw blurRad="50800" dist="38100" dir="2700000" algn="tl" rotWithShape="0">
              <a:prstClr val="black">
                <a:alpha val="40000"/>
              </a:prstClr>
            </a:outerShdw>
          </a:effectLst>
        </p:spPr>
      </p:pic>
      <p:sp>
        <p:nvSpPr>
          <p:cNvPr id="9" name="Title 1">
            <a:extLst>
              <a:ext uri="{FF2B5EF4-FFF2-40B4-BE49-F238E27FC236}">
                <a16:creationId xmlns:a16="http://schemas.microsoft.com/office/drawing/2014/main" id="{7626B5EF-EA08-4E47-BD9D-1CDAE7383C3B}"/>
              </a:ext>
            </a:extLst>
          </p:cNvPr>
          <p:cNvSpPr txBox="1">
            <a:spLocks/>
          </p:cNvSpPr>
          <p:nvPr/>
        </p:nvSpPr>
        <p:spPr bwMode="auto">
          <a:xfrm>
            <a:off x="0" y="42222"/>
            <a:ext cx="12192000" cy="1200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3000" b="1">
                <a:solidFill>
                  <a:srgbClr val="BBE0E3"/>
                </a:solidFill>
                <a:latin typeface="+mj-lt"/>
                <a:ea typeface="+mj-ea"/>
                <a:cs typeface="+mj-cs"/>
              </a:defRPr>
            </a:lvl1pPr>
            <a:lvl2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2pPr>
            <a:lvl3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3pPr>
            <a:lvl4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4pPr>
            <a:lvl5pPr algn="l" rtl="0" eaLnBrk="0" fontAlgn="base" hangingPunct="0">
              <a:spcBef>
                <a:spcPct val="0"/>
              </a:spcBef>
              <a:spcAft>
                <a:spcPct val="0"/>
              </a:spcAft>
              <a:defRPr sz="2600" b="1">
                <a:solidFill>
                  <a:srgbClr val="BBE0E3"/>
                </a:solidFill>
                <a:latin typeface="Arial" charset="0"/>
                <a:ea typeface="ＭＳ Ｐゴシック" charset="0"/>
                <a:cs typeface="ＭＳ Ｐゴシック" charset="0"/>
              </a:defRPr>
            </a:lvl5pPr>
            <a:lvl6pPr marL="457189" algn="l" rtl="0" fontAlgn="base">
              <a:spcBef>
                <a:spcPct val="0"/>
              </a:spcBef>
              <a:spcAft>
                <a:spcPct val="0"/>
              </a:spcAft>
              <a:defRPr sz="2600" b="1">
                <a:solidFill>
                  <a:srgbClr val="EFC53D"/>
                </a:solidFill>
                <a:latin typeface="Arial" charset="0"/>
                <a:ea typeface="ＭＳ Ｐゴシック" charset="0"/>
                <a:cs typeface="ＭＳ Ｐゴシック" charset="0"/>
              </a:defRPr>
            </a:lvl6pPr>
            <a:lvl7pPr marL="914377" algn="l" rtl="0" fontAlgn="base">
              <a:spcBef>
                <a:spcPct val="0"/>
              </a:spcBef>
              <a:spcAft>
                <a:spcPct val="0"/>
              </a:spcAft>
              <a:defRPr sz="2600" b="1">
                <a:solidFill>
                  <a:srgbClr val="EFC53D"/>
                </a:solidFill>
                <a:latin typeface="Arial" charset="0"/>
                <a:ea typeface="ＭＳ Ｐゴシック" charset="0"/>
                <a:cs typeface="ＭＳ Ｐゴシック" charset="0"/>
              </a:defRPr>
            </a:lvl7pPr>
            <a:lvl8pPr marL="1371566" algn="l" rtl="0" fontAlgn="base">
              <a:spcBef>
                <a:spcPct val="0"/>
              </a:spcBef>
              <a:spcAft>
                <a:spcPct val="0"/>
              </a:spcAft>
              <a:defRPr sz="2600" b="1">
                <a:solidFill>
                  <a:srgbClr val="EFC53D"/>
                </a:solidFill>
                <a:latin typeface="Arial" charset="0"/>
                <a:ea typeface="ＭＳ Ｐゴシック" charset="0"/>
                <a:cs typeface="ＭＳ Ｐゴシック" charset="0"/>
              </a:defRPr>
            </a:lvl8pPr>
            <a:lvl9pPr marL="1828754" algn="l" rtl="0" fontAlgn="base">
              <a:spcBef>
                <a:spcPct val="0"/>
              </a:spcBef>
              <a:spcAft>
                <a:spcPct val="0"/>
              </a:spcAft>
              <a:defRPr sz="2600" b="1">
                <a:solidFill>
                  <a:srgbClr val="EFC53D"/>
                </a:solidFill>
                <a:latin typeface="Arial" charset="0"/>
                <a:ea typeface="ＭＳ Ｐゴシック" charset="0"/>
                <a:cs typeface="ＭＳ Ｐゴシック" charset="0"/>
              </a:defRPr>
            </a:lvl9pPr>
          </a:lstStyle>
          <a:p>
            <a:pPr marL="0" marR="0" lvl="0" indent="0" algn="ctr" defTabSz="455613" rtl="0" eaLnBrk="0" fontAlgn="base" latinLnBrk="0" hangingPunct="0">
              <a:lnSpc>
                <a:spcPct val="100000"/>
              </a:lnSpc>
              <a:spcBef>
                <a:spcPts val="1800"/>
              </a:spcBef>
              <a:spcAft>
                <a:spcPct val="0"/>
              </a:spcAft>
              <a:buClrTx/>
              <a:buSzTx/>
              <a:buFontTx/>
              <a:buNone/>
              <a:tabLst/>
              <a:defRPr/>
            </a:pPr>
            <a:r>
              <a:rPr kumimoji="0" lang="en-US" sz="3000" b="1" i="0" u="none" strike="noStrike" kern="0" cap="none" spc="0" normalizeH="0" baseline="0" noProof="0" dirty="0">
                <a:ln>
                  <a:noFill/>
                </a:ln>
                <a:solidFill>
                  <a:srgbClr val="0432FF"/>
                </a:solidFill>
                <a:effectLst/>
                <a:uLnTx/>
                <a:uFillTx/>
                <a:latin typeface="Calibri"/>
                <a:ea typeface="+mj-ea"/>
                <a:cs typeface="+mj-cs"/>
              </a:rPr>
              <a:t>We Encourage Clinicians in </a:t>
            </a:r>
            <a:r>
              <a:rPr kumimoji="0" lang="en-US" sz="3000" b="1" i="0" u="none" strike="noStrike" kern="0" cap="none" spc="0" normalizeH="0" baseline="0" noProof="0">
                <a:ln>
                  <a:noFill/>
                </a:ln>
                <a:solidFill>
                  <a:srgbClr val="0432FF"/>
                </a:solidFill>
                <a:effectLst/>
                <a:uLnTx/>
                <a:uFillTx/>
                <a:latin typeface="Calibri"/>
                <a:ea typeface="+mj-ea"/>
                <a:cs typeface="+mj-cs"/>
              </a:rPr>
              <a:t>Practice to </a:t>
            </a:r>
            <a:r>
              <a:rPr kumimoji="0" lang="en-US" sz="3000" b="1" i="0" u="none" strike="noStrike" kern="0" cap="none" spc="0" normalizeH="0" baseline="0" noProof="0" dirty="0">
                <a:ln>
                  <a:noFill/>
                </a:ln>
                <a:solidFill>
                  <a:srgbClr val="0432FF"/>
                </a:solidFill>
                <a:effectLst/>
                <a:uLnTx/>
                <a:uFillTx/>
                <a:latin typeface="Calibri"/>
                <a:ea typeface="+mj-ea"/>
                <a:cs typeface="+mj-cs"/>
              </a:rPr>
              <a:t>Submit Questions </a:t>
            </a:r>
            <a:endParaRPr kumimoji="0" lang="en-US" sz="3000" b="1" i="0" u="none" strike="noStrike" kern="0" cap="none" spc="0" normalizeH="0" baseline="0" noProof="0" dirty="0">
              <a:ln>
                <a:noFill/>
              </a:ln>
              <a:solidFill>
                <a:srgbClr val="0432FF"/>
              </a:solidFill>
              <a:effectLst/>
              <a:uLnTx/>
              <a:uFillTx/>
              <a:latin typeface="Arial"/>
              <a:ea typeface="ＭＳ Ｐゴシック"/>
              <a:cs typeface="+mj-cs"/>
            </a:endParaRPr>
          </a:p>
        </p:txBody>
      </p:sp>
      <p:sp>
        <p:nvSpPr>
          <p:cNvPr id="2" name="Rectangle 1">
            <a:extLst>
              <a:ext uri="{FF2B5EF4-FFF2-40B4-BE49-F238E27FC236}">
                <a16:creationId xmlns:a16="http://schemas.microsoft.com/office/drawing/2014/main" id="{FF5CFF8F-21AA-0440-94F9-3A9E5FF588FE}"/>
              </a:ext>
            </a:extLst>
          </p:cNvPr>
          <p:cNvSpPr/>
          <p:nvPr/>
        </p:nvSpPr>
        <p:spPr>
          <a:xfrm>
            <a:off x="1888766" y="5483043"/>
            <a:ext cx="8414470" cy="892552"/>
          </a:xfrm>
          <a:prstGeom prst="rect">
            <a:avLst/>
          </a:prstGeom>
        </p:spPr>
        <p:txBody>
          <a:bodyPr wrap="square">
            <a:sp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Feel free to submit questions now before the program begins and throughout the program.</a:t>
            </a:r>
          </a:p>
        </p:txBody>
      </p:sp>
    </p:spTree>
    <p:extLst>
      <p:ext uri="{BB962C8B-B14F-4D97-AF65-F5344CB8AC3E}">
        <p14:creationId xmlns:p14="http://schemas.microsoft.com/office/powerpoint/2010/main" val="14753209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22BB6296-3AA2-BD87-1CE8-612989FB8F59}"/>
              </a:ext>
            </a:extLst>
          </p:cNvPr>
          <p:cNvSpPr txBox="1">
            <a:spLocks/>
          </p:cNvSpPr>
          <p:nvPr/>
        </p:nvSpPr>
        <p:spPr bwMode="auto">
          <a:xfrm>
            <a:off x="498080" y="334123"/>
            <a:ext cx="11150129" cy="563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i="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defRPr>
            </a:lvl1pPr>
            <a:lvl2pPr algn="l" rtl="0" eaLnBrk="1" fontAlgn="base" hangingPunct="1">
              <a:spcBef>
                <a:spcPct val="0"/>
              </a:spcBef>
              <a:spcAft>
                <a:spcPct val="0"/>
              </a:spcAft>
              <a:defRPr sz="3600" b="1">
                <a:solidFill>
                  <a:schemeClr val="bg1"/>
                </a:solidFill>
                <a:latin typeface="Arial" charset="0"/>
                <a:ea typeface="ヒラギノ角ゴ Pro W3" charset="0"/>
              </a:defRPr>
            </a:lvl2pPr>
            <a:lvl3pPr algn="l" rtl="0" eaLnBrk="1" fontAlgn="base" hangingPunct="1">
              <a:spcBef>
                <a:spcPct val="0"/>
              </a:spcBef>
              <a:spcAft>
                <a:spcPct val="0"/>
              </a:spcAft>
              <a:defRPr sz="3600" b="1">
                <a:solidFill>
                  <a:schemeClr val="bg1"/>
                </a:solidFill>
                <a:latin typeface="Arial" charset="0"/>
                <a:ea typeface="ヒラギノ角ゴ Pro W3" charset="0"/>
              </a:defRPr>
            </a:lvl3pPr>
            <a:lvl4pPr algn="l" rtl="0" eaLnBrk="1" fontAlgn="base" hangingPunct="1">
              <a:spcBef>
                <a:spcPct val="0"/>
              </a:spcBef>
              <a:spcAft>
                <a:spcPct val="0"/>
              </a:spcAft>
              <a:defRPr sz="3600" b="1">
                <a:solidFill>
                  <a:schemeClr val="bg1"/>
                </a:solidFill>
                <a:latin typeface="Arial" charset="0"/>
                <a:ea typeface="ヒラギノ角ゴ Pro W3" charset="0"/>
              </a:defRPr>
            </a:lvl4pPr>
            <a:lvl5pPr algn="l" rtl="0" eaLnBrk="1" fontAlgn="base" hangingPunct="1">
              <a:spcBef>
                <a:spcPct val="0"/>
              </a:spcBef>
              <a:spcAft>
                <a:spcPct val="0"/>
              </a:spcAft>
              <a:defRPr sz="3600" b="1">
                <a:solidFill>
                  <a:schemeClr val="bg1"/>
                </a:solidFill>
                <a:latin typeface="Arial" charset="0"/>
                <a:ea typeface="ヒラギノ角ゴ Pro W3" charset="0"/>
              </a:defRPr>
            </a:lvl5pPr>
            <a:lvl6pPr marL="457200" algn="l" rtl="0" eaLnBrk="1" fontAlgn="base" hangingPunct="1">
              <a:spcBef>
                <a:spcPct val="0"/>
              </a:spcBef>
              <a:spcAft>
                <a:spcPct val="0"/>
              </a:spcAft>
              <a:defRPr sz="3600" b="1">
                <a:solidFill>
                  <a:schemeClr val="bg1"/>
                </a:solidFill>
                <a:latin typeface="Arial" charset="0"/>
              </a:defRPr>
            </a:lvl6pPr>
            <a:lvl7pPr marL="914400" algn="l" rtl="0" eaLnBrk="1" fontAlgn="base" hangingPunct="1">
              <a:spcBef>
                <a:spcPct val="0"/>
              </a:spcBef>
              <a:spcAft>
                <a:spcPct val="0"/>
              </a:spcAft>
              <a:defRPr sz="3600" b="1">
                <a:solidFill>
                  <a:schemeClr val="bg1"/>
                </a:solidFill>
                <a:latin typeface="Arial" charset="0"/>
              </a:defRPr>
            </a:lvl7pPr>
            <a:lvl8pPr marL="1371600" algn="l" rtl="0" eaLnBrk="1" fontAlgn="base" hangingPunct="1">
              <a:spcBef>
                <a:spcPct val="0"/>
              </a:spcBef>
              <a:spcAft>
                <a:spcPct val="0"/>
              </a:spcAft>
              <a:defRPr sz="3600" b="1">
                <a:solidFill>
                  <a:schemeClr val="bg1"/>
                </a:solidFill>
                <a:latin typeface="Arial" charset="0"/>
              </a:defRPr>
            </a:lvl8pPr>
            <a:lvl9pPr marL="1828800" algn="l" rtl="0" eaLnBrk="1" fontAlgn="base" hangingPunct="1">
              <a:spcBef>
                <a:spcPct val="0"/>
              </a:spcBef>
              <a:spcAft>
                <a:spcPct val="0"/>
              </a:spcAft>
              <a:defRPr sz="3600" b="1">
                <a:solidFill>
                  <a:schemeClr val="bg1"/>
                </a:solidFill>
                <a:latin typeface="Arial" charset="0"/>
              </a:defRPr>
            </a:lvl9pPr>
          </a:lstStyle>
          <a:p>
            <a:pPr marL="18288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2600"/>
                </a:solidFill>
                <a:effectLst/>
                <a:uLnTx/>
                <a:uFillTx/>
                <a:latin typeface="Calibri"/>
                <a:cs typeface="Times New Roman"/>
              </a:rPr>
              <a:t>BRUIN CLL-314: </a:t>
            </a:r>
            <a:r>
              <a:rPr kumimoji="0" lang="en-US" sz="3600" b="1" i="0" u="none" strike="noStrike" kern="1200" cap="none" spc="0" normalizeH="0" baseline="0" noProof="0" dirty="0">
                <a:ln>
                  <a:noFill/>
                </a:ln>
                <a:solidFill>
                  <a:srgbClr val="1F497D"/>
                </a:solidFill>
                <a:effectLst/>
                <a:uLnTx/>
                <a:uFillTx/>
                <a:latin typeface="Calibri"/>
                <a:cs typeface="Times New Roman"/>
              </a:rPr>
              <a:t>Treatment Emergent AE</a:t>
            </a:r>
            <a:endParaRPr kumimoji="0" lang="en-GB" sz="3600" b="1" i="0" u="none" strike="noStrike" kern="0" cap="none" spc="0" normalizeH="0" baseline="0" noProof="0" dirty="0">
              <a:ln>
                <a:noFill/>
              </a:ln>
              <a:solidFill>
                <a:srgbClr val="1F497D"/>
              </a:solidFill>
              <a:effectLst/>
              <a:uLnTx/>
              <a:uFillTx/>
              <a:latin typeface="Calibri"/>
              <a:cs typeface="Times New Roman"/>
            </a:endParaRPr>
          </a:p>
        </p:txBody>
      </p:sp>
      <p:sp>
        <p:nvSpPr>
          <p:cNvPr id="6" name="pole tekstowe 5">
            <a:extLst>
              <a:ext uri="{FF2B5EF4-FFF2-40B4-BE49-F238E27FC236}">
                <a16:creationId xmlns:a16="http://schemas.microsoft.com/office/drawing/2014/main" id="{DE191A6F-564D-24CB-62BF-CE6FFF3AE543}"/>
              </a:ext>
            </a:extLst>
          </p:cNvPr>
          <p:cNvSpPr txBox="1"/>
          <p:nvPr/>
        </p:nvSpPr>
        <p:spPr>
          <a:xfrm>
            <a:off x="903249" y="6356195"/>
            <a:ext cx="242887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l-PL" sz="1800" b="0" i="0" u="none" strike="noStrike" kern="1200" cap="none" spc="0" normalizeH="0" baseline="0" noProof="0" dirty="0">
                <a:ln>
                  <a:noFill/>
                </a:ln>
                <a:solidFill>
                  <a:prstClr val="black"/>
                </a:solidFill>
                <a:effectLst/>
                <a:uLnTx/>
                <a:uFillTx/>
                <a:latin typeface="Calibri"/>
                <a:ea typeface="+mn-ea"/>
                <a:cs typeface="+mn-cs"/>
              </a:rPr>
              <a:t>Woyach et al., JCO 2025</a:t>
            </a:r>
          </a:p>
        </p:txBody>
      </p:sp>
      <p:graphicFrame>
        <p:nvGraphicFramePr>
          <p:cNvPr id="8" name="Tabela 4">
            <a:extLst>
              <a:ext uri="{FF2B5EF4-FFF2-40B4-BE49-F238E27FC236}">
                <a16:creationId xmlns:a16="http://schemas.microsoft.com/office/drawing/2014/main" id="{331F9309-94F2-F846-F5C6-1CBB5B0F9259}"/>
              </a:ext>
            </a:extLst>
          </p:cNvPr>
          <p:cNvGraphicFramePr>
            <a:graphicFrameLocks noGrp="1"/>
          </p:cNvGraphicFramePr>
          <p:nvPr/>
        </p:nvGraphicFramePr>
        <p:xfrm>
          <a:off x="498080" y="1416393"/>
          <a:ext cx="11391898" cy="4722876"/>
        </p:xfrm>
        <a:graphic>
          <a:graphicData uri="http://schemas.openxmlformats.org/drawingml/2006/table">
            <a:tbl>
              <a:tblPr firstRow="1" bandRow="1">
                <a:tableStyleId>{616DA210-FB5B-4158-B5E0-FEB733F419BA}</a:tableStyleId>
              </a:tblPr>
              <a:tblGrid>
                <a:gridCol w="4103638">
                  <a:extLst>
                    <a:ext uri="{9D8B030D-6E8A-4147-A177-3AD203B41FA5}">
                      <a16:colId xmlns:a16="http://schemas.microsoft.com/office/drawing/2014/main" val="3168827332"/>
                    </a:ext>
                  </a:extLst>
                </a:gridCol>
                <a:gridCol w="1822065">
                  <a:extLst>
                    <a:ext uri="{9D8B030D-6E8A-4147-A177-3AD203B41FA5}">
                      <a16:colId xmlns:a16="http://schemas.microsoft.com/office/drawing/2014/main" val="1177300868"/>
                    </a:ext>
                  </a:extLst>
                </a:gridCol>
                <a:gridCol w="1822065">
                  <a:extLst>
                    <a:ext uri="{9D8B030D-6E8A-4147-A177-3AD203B41FA5}">
                      <a16:colId xmlns:a16="http://schemas.microsoft.com/office/drawing/2014/main" val="1805711527"/>
                    </a:ext>
                  </a:extLst>
                </a:gridCol>
                <a:gridCol w="1822065">
                  <a:extLst>
                    <a:ext uri="{9D8B030D-6E8A-4147-A177-3AD203B41FA5}">
                      <a16:colId xmlns:a16="http://schemas.microsoft.com/office/drawing/2014/main" val="3230520803"/>
                    </a:ext>
                  </a:extLst>
                </a:gridCol>
                <a:gridCol w="1822065">
                  <a:extLst>
                    <a:ext uri="{9D8B030D-6E8A-4147-A177-3AD203B41FA5}">
                      <a16:colId xmlns:a16="http://schemas.microsoft.com/office/drawing/2014/main" val="43430987"/>
                    </a:ext>
                  </a:extLst>
                </a:gridCol>
              </a:tblGrid>
              <a:tr h="0">
                <a:tc rowSpan="2">
                  <a:txBody>
                    <a:bodyPr/>
                    <a:lstStyle/>
                    <a:p>
                      <a:pPr>
                        <a:lnSpc>
                          <a:spcPct val="100000"/>
                        </a:lnSpc>
                        <a:spcBef>
                          <a:spcPts val="300"/>
                        </a:spcBef>
                        <a:spcAft>
                          <a:spcPts val="0"/>
                        </a:spcAft>
                      </a:pPr>
                      <a:endParaRPr lang="en-US" sz="1200" b="1">
                        <a:solidFill>
                          <a:srgbClr val="FFFFFF"/>
                        </a:solidFill>
                        <a:effectLst>
                          <a:outerShdw blurRad="38100" dist="38100" dir="2700000" algn="tl">
                            <a:srgbClr val="000000">
                              <a:alpha val="43137"/>
                            </a:srgbClr>
                          </a:outerShdw>
                        </a:effectLst>
                      </a:endParaRPr>
                    </a:p>
                    <a:p>
                      <a:pPr>
                        <a:lnSpc>
                          <a:spcPct val="100000"/>
                        </a:lnSpc>
                        <a:spcBef>
                          <a:spcPts val="300"/>
                        </a:spcBef>
                        <a:spcAft>
                          <a:spcPts val="0"/>
                        </a:spcAft>
                      </a:pPr>
                      <a:endParaRPr lang="en-US" sz="1200" b="1">
                        <a:solidFill>
                          <a:srgbClr val="FFFFFF"/>
                        </a:solidFill>
                        <a:effectLst>
                          <a:outerShdw blurRad="38100" dist="38100" dir="2700000" algn="tl">
                            <a:srgbClr val="000000">
                              <a:alpha val="43137"/>
                            </a:srgbClr>
                          </a:outerShdw>
                        </a:effectLst>
                      </a:endParaRPr>
                    </a:p>
                    <a:p>
                      <a:pPr algn="ctr">
                        <a:lnSpc>
                          <a:spcPct val="100000"/>
                        </a:lnSpc>
                        <a:spcBef>
                          <a:spcPts val="300"/>
                        </a:spcBef>
                        <a:spcAft>
                          <a:spcPts val="0"/>
                        </a:spcAft>
                      </a:pPr>
                      <a:r>
                        <a:rPr lang="en-US" sz="1200" b="1">
                          <a:solidFill>
                            <a:schemeClr val="tx1"/>
                          </a:solidFill>
                          <a:effectLst/>
                        </a:rPr>
                        <a:t>Preferred Term</a:t>
                      </a:r>
                    </a:p>
                    <a:p>
                      <a:pPr marL="0" marR="0" lvl="0" indent="0" algn="ctr" defTabSz="914400" rtl="0" eaLnBrk="1" fontAlgn="auto" latinLnBrk="0" hangingPunct="1">
                        <a:lnSpc>
                          <a:spcPct val="100000"/>
                        </a:lnSpc>
                        <a:spcBef>
                          <a:spcPts val="300"/>
                        </a:spcBef>
                        <a:spcAft>
                          <a:spcPts val="0"/>
                        </a:spcAft>
                        <a:buClrTx/>
                        <a:buSzTx/>
                        <a:buFontTx/>
                        <a:buNone/>
                        <a:tabLst/>
                        <a:defRPr/>
                      </a:pPr>
                      <a:r>
                        <a:rPr lang="en-US" sz="1200" b="0"/>
                        <a:t>≥10% of Participants in Either Arm</a:t>
                      </a:r>
                    </a:p>
                  </a:txBody>
                  <a:tcPr marL="45720" marR="45720" marT="36576" marB="36576">
                    <a:lnL w="12700" cap="flat" cmpd="sng" algn="ctr">
                      <a:noFill/>
                      <a:prstDash val="solid"/>
                      <a:round/>
                      <a:headEnd type="none" w="med" len="med"/>
                      <a:tailEnd type="none" w="med" len="med"/>
                    </a:lnL>
                    <a:lnR w="12700" cmpd="sng">
                      <a:noFill/>
                    </a:lnR>
                    <a:lnT w="12700" cap="flat" cmpd="sng" algn="ctr">
                      <a:solidFill>
                        <a:srgbClr val="8A969E"/>
                      </a:solid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rgbClr val="E4EBF1"/>
                    </a:solidFill>
                  </a:tcPr>
                </a:tc>
                <a:tc gridSpan="2">
                  <a:txBody>
                    <a:bodyPr/>
                    <a:lstStyle/>
                    <a:p>
                      <a:pPr algn="ctr">
                        <a:lnSpc>
                          <a:spcPct val="100000"/>
                        </a:lnSpc>
                        <a:spcBef>
                          <a:spcPts val="0"/>
                        </a:spcBef>
                        <a:spcAft>
                          <a:spcPts val="0"/>
                        </a:spcAft>
                      </a:pPr>
                      <a:r>
                        <a:rPr lang="en-US" sz="1200" b="1" err="1">
                          <a:solidFill>
                            <a:srgbClr val="FFFFFF"/>
                          </a:solidFill>
                          <a:effectLst/>
                        </a:rPr>
                        <a:t>Pirtobrutinib</a:t>
                      </a:r>
                      <a:r>
                        <a:rPr lang="en-US" sz="1200" b="1">
                          <a:solidFill>
                            <a:srgbClr val="FFFFFF"/>
                          </a:solidFill>
                          <a:effectLst/>
                        </a:rPr>
                        <a:t> </a:t>
                      </a:r>
                    </a:p>
                    <a:p>
                      <a:pPr lvl="0" algn="ctr">
                        <a:lnSpc>
                          <a:spcPct val="100000"/>
                        </a:lnSpc>
                        <a:spcBef>
                          <a:spcPts val="0"/>
                        </a:spcBef>
                        <a:spcAft>
                          <a:spcPts val="0"/>
                        </a:spcAft>
                        <a:buNone/>
                      </a:pPr>
                      <a:r>
                        <a:rPr lang="en-US" sz="1200" b="1">
                          <a:solidFill>
                            <a:srgbClr val="FFFFFF"/>
                          </a:solidFill>
                          <a:effectLst/>
                        </a:rPr>
                        <a:t>n=330</a:t>
                      </a:r>
                    </a:p>
                  </a:txBody>
                  <a:tcPr marL="45720" marR="45720" marT="36576" marB="36576" anchor="ctr">
                    <a:lnL w="12700" cmpd="sng">
                      <a:noFill/>
                    </a:lnL>
                    <a:lnR w="12700" cmpd="sng">
                      <a:noFill/>
                    </a:lnR>
                    <a:lnT w="12700" cap="flat" cmpd="sng" algn="ctr">
                      <a:solidFill>
                        <a:srgbClr val="8A969E"/>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1251B"/>
                    </a:solidFill>
                  </a:tcPr>
                </a:tc>
                <a:tc hMerge="1">
                  <a:txBody>
                    <a:bodyPr/>
                    <a:lstStyle/>
                    <a:p>
                      <a:pPr algn="ctr"/>
                      <a:endParaRPr lang="en-US" sz="2800" b="1"/>
                    </a:p>
                  </a:txBody>
                  <a:tcPr/>
                </a:tc>
                <a:tc gridSpan="2">
                  <a:txBody>
                    <a:bodyPr/>
                    <a:lstStyle/>
                    <a:p>
                      <a:pPr algn="ctr">
                        <a:lnSpc>
                          <a:spcPct val="100000"/>
                        </a:lnSpc>
                        <a:spcBef>
                          <a:spcPts val="0"/>
                        </a:spcBef>
                        <a:spcAft>
                          <a:spcPts val="0"/>
                        </a:spcAft>
                      </a:pPr>
                      <a:r>
                        <a:rPr lang="en-US" sz="1200" b="1">
                          <a:solidFill>
                            <a:srgbClr val="FFFFFF"/>
                          </a:solidFill>
                          <a:effectLst/>
                        </a:rPr>
                        <a:t>Ibrutinib</a:t>
                      </a:r>
                    </a:p>
                    <a:p>
                      <a:pPr lvl="0" algn="ctr">
                        <a:lnSpc>
                          <a:spcPct val="100000"/>
                        </a:lnSpc>
                        <a:spcBef>
                          <a:spcPts val="0"/>
                        </a:spcBef>
                        <a:spcAft>
                          <a:spcPts val="0"/>
                        </a:spcAft>
                        <a:buNone/>
                      </a:pPr>
                      <a:r>
                        <a:rPr lang="en-US" sz="1200" b="1">
                          <a:solidFill>
                            <a:srgbClr val="FFFFFF"/>
                          </a:solidFill>
                          <a:effectLst/>
                        </a:rPr>
                        <a:t>n=325</a:t>
                      </a:r>
                    </a:p>
                  </a:txBody>
                  <a:tcPr marL="45720" marR="45720" marT="36576" marB="36576" anchor="ctr">
                    <a:lnL w="12700" cmpd="sng">
                      <a:noFill/>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endParaRPr/>
                    </a:p>
                  </a:txBody>
                  <a:tcPr/>
                </a:tc>
                <a:extLst>
                  <a:ext uri="{0D108BD9-81ED-4DB2-BD59-A6C34878D82A}">
                    <a16:rowId xmlns:a16="http://schemas.microsoft.com/office/drawing/2014/main" val="1978022515"/>
                  </a:ext>
                </a:extLst>
              </a:tr>
              <a:tr h="129892">
                <a:tc vMerge="1">
                  <a:txBody>
                    <a:bodyPr/>
                    <a:lstStyle/>
                    <a:p>
                      <a:endParaRPr lang="en-US" sz="2600"/>
                    </a:p>
                  </a:txBody>
                  <a:tcPr/>
                </a:tc>
                <a:tc>
                  <a:txBody>
                    <a:bodyPr/>
                    <a:lstStyle/>
                    <a:p>
                      <a:pPr algn="ctr">
                        <a:lnSpc>
                          <a:spcPct val="100000"/>
                        </a:lnSpc>
                        <a:spcBef>
                          <a:spcPts val="0"/>
                        </a:spcBef>
                        <a:spcAft>
                          <a:spcPts val="0"/>
                        </a:spcAft>
                      </a:pPr>
                      <a:r>
                        <a:rPr lang="pt-BR" sz="1200" b="1">
                          <a:solidFill>
                            <a:srgbClr val="FFFFFF"/>
                          </a:solidFill>
                          <a:effectLst/>
                        </a:rPr>
                        <a:t>Any Grade</a:t>
                      </a:r>
                    </a:p>
                    <a:p>
                      <a:pPr algn="ctr">
                        <a:lnSpc>
                          <a:spcPct val="100000"/>
                        </a:lnSpc>
                        <a:spcBef>
                          <a:spcPts val="0"/>
                        </a:spcBef>
                        <a:spcAft>
                          <a:spcPts val="0"/>
                        </a:spcAft>
                      </a:pPr>
                      <a:r>
                        <a:rPr lang="pt-BR" sz="1200" b="1">
                          <a:solidFill>
                            <a:srgbClr val="FFFFFF"/>
                          </a:solidFill>
                          <a:effectLst/>
                        </a:rPr>
                        <a:t>n (%)</a:t>
                      </a:r>
                      <a:endParaRPr lang="en-US" sz="1200" b="1">
                        <a:solidFill>
                          <a:srgbClr val="FFFFFF"/>
                        </a:solidFill>
                        <a:effectLst/>
                      </a:endParaRPr>
                    </a:p>
                  </a:txBody>
                  <a:tcPr marL="45720" marR="45720" marT="36576" marB="36576"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rgbClr val="E1251B"/>
                    </a:solidFill>
                  </a:tcPr>
                </a:tc>
                <a:tc>
                  <a:txBody>
                    <a:bodyPr/>
                    <a:lstStyle/>
                    <a:p>
                      <a:pPr algn="ctr">
                        <a:lnSpc>
                          <a:spcPct val="100000"/>
                        </a:lnSpc>
                        <a:spcBef>
                          <a:spcPts val="0"/>
                        </a:spcBef>
                        <a:spcAft>
                          <a:spcPts val="0"/>
                        </a:spcAft>
                      </a:pPr>
                      <a:r>
                        <a:rPr lang="pt-BR" sz="1200" b="1">
                          <a:solidFill>
                            <a:srgbClr val="FFFFFF"/>
                          </a:solidFill>
                          <a:effectLst/>
                        </a:rPr>
                        <a:t>Grade </a:t>
                      </a:r>
                      <a:r>
                        <a:rPr lang="en-US" sz="1200" b="1" i="0" kern="1200">
                          <a:solidFill>
                            <a:schemeClr val="bg1"/>
                          </a:solidFill>
                          <a:effectLst/>
                          <a:latin typeface="+mn-lt"/>
                          <a:ea typeface="+mn-ea"/>
                          <a:cs typeface="+mn-cs"/>
                        </a:rPr>
                        <a:t>≥</a:t>
                      </a:r>
                      <a:r>
                        <a:rPr lang="pt-BR" sz="1200" b="1">
                          <a:solidFill>
                            <a:srgbClr val="FFFFFF"/>
                          </a:solidFill>
                          <a:effectLst/>
                        </a:rPr>
                        <a:t>3</a:t>
                      </a:r>
                    </a:p>
                    <a:p>
                      <a:pPr marL="0" marR="0" lvl="0" indent="0" algn="ctr" defTabSz="1828800" rtl="0" eaLnBrk="1" fontAlgn="auto" latinLnBrk="0" hangingPunct="1">
                        <a:lnSpc>
                          <a:spcPct val="100000"/>
                        </a:lnSpc>
                        <a:spcBef>
                          <a:spcPts val="0"/>
                        </a:spcBef>
                        <a:spcAft>
                          <a:spcPts val="0"/>
                        </a:spcAft>
                        <a:buClrTx/>
                        <a:buSzTx/>
                        <a:buFontTx/>
                        <a:buNone/>
                        <a:tabLst/>
                        <a:defRPr/>
                      </a:pPr>
                      <a:r>
                        <a:rPr lang="pt-BR" sz="1200" b="1">
                          <a:solidFill>
                            <a:srgbClr val="FFFFFF"/>
                          </a:solidFill>
                          <a:effectLst/>
                        </a:rPr>
                        <a:t>n (%)</a:t>
                      </a:r>
                      <a:endParaRPr lang="en-US" sz="1200" b="1">
                        <a:solidFill>
                          <a:srgbClr val="FFFFFF"/>
                        </a:solidFill>
                        <a:effectLst/>
                      </a:endParaRPr>
                    </a:p>
                  </a:txBody>
                  <a:tcPr marL="45720" marR="45720" marT="36576" marB="36576"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rgbClr val="E1251B"/>
                    </a:solidFill>
                  </a:tcPr>
                </a:tc>
                <a:tc>
                  <a:txBody>
                    <a:bodyPr/>
                    <a:lstStyle/>
                    <a:p>
                      <a:pPr algn="ctr">
                        <a:lnSpc>
                          <a:spcPct val="100000"/>
                        </a:lnSpc>
                        <a:spcBef>
                          <a:spcPts val="0"/>
                        </a:spcBef>
                        <a:spcAft>
                          <a:spcPts val="0"/>
                        </a:spcAft>
                      </a:pPr>
                      <a:r>
                        <a:rPr lang="pt-BR" sz="1200" b="1">
                          <a:solidFill>
                            <a:srgbClr val="FFFFFF"/>
                          </a:solidFill>
                          <a:effectLst/>
                        </a:rPr>
                        <a:t>Any Grade</a:t>
                      </a:r>
                    </a:p>
                    <a:p>
                      <a:pPr marL="0" marR="0" lvl="0" indent="0" algn="ctr" defTabSz="1828800" rtl="0" eaLnBrk="1" fontAlgn="auto" latinLnBrk="0" hangingPunct="1">
                        <a:lnSpc>
                          <a:spcPct val="100000"/>
                        </a:lnSpc>
                        <a:spcBef>
                          <a:spcPts val="0"/>
                        </a:spcBef>
                        <a:spcAft>
                          <a:spcPts val="0"/>
                        </a:spcAft>
                        <a:buClrTx/>
                        <a:buSzTx/>
                        <a:buFontTx/>
                        <a:buNone/>
                        <a:tabLst/>
                        <a:defRPr/>
                      </a:pPr>
                      <a:r>
                        <a:rPr lang="pt-BR" sz="1200" b="1">
                          <a:solidFill>
                            <a:srgbClr val="FFFFFF"/>
                          </a:solidFill>
                          <a:effectLst/>
                        </a:rPr>
                        <a:t>n (%)</a:t>
                      </a:r>
                      <a:endParaRPr lang="en-US" sz="1200" b="1">
                        <a:solidFill>
                          <a:srgbClr val="FFFFFF"/>
                        </a:solidFill>
                        <a:effectLst/>
                      </a:endParaRPr>
                    </a:p>
                  </a:txBody>
                  <a:tcPr marL="45720" marR="45720" marT="36576" marB="36576"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pt-BR" sz="1200" b="1">
                          <a:solidFill>
                            <a:srgbClr val="FFFFFF"/>
                          </a:solidFill>
                          <a:effectLst/>
                        </a:rPr>
                        <a:t>Grade </a:t>
                      </a:r>
                      <a:r>
                        <a:rPr lang="en-US" sz="1200" b="1" i="0" kern="1200">
                          <a:solidFill>
                            <a:schemeClr val="bg1"/>
                          </a:solidFill>
                          <a:effectLst/>
                          <a:latin typeface="+mn-lt"/>
                          <a:ea typeface="+mn-ea"/>
                          <a:cs typeface="+mn-cs"/>
                        </a:rPr>
                        <a:t>≥</a:t>
                      </a:r>
                      <a:r>
                        <a:rPr lang="pt-BR" sz="1200" b="1">
                          <a:solidFill>
                            <a:srgbClr val="FFFFFF"/>
                          </a:solidFill>
                          <a:effectLst/>
                        </a:rPr>
                        <a:t>3</a:t>
                      </a:r>
                    </a:p>
                    <a:p>
                      <a:pPr marL="0" marR="0" lvl="0" indent="0" algn="ctr" defTabSz="1828800" rtl="0" eaLnBrk="1" fontAlgn="auto" latinLnBrk="0" hangingPunct="1">
                        <a:lnSpc>
                          <a:spcPct val="100000"/>
                        </a:lnSpc>
                        <a:spcBef>
                          <a:spcPts val="0"/>
                        </a:spcBef>
                        <a:spcAft>
                          <a:spcPts val="0"/>
                        </a:spcAft>
                        <a:buClrTx/>
                        <a:buSzTx/>
                        <a:buFontTx/>
                        <a:buNone/>
                        <a:tabLst/>
                        <a:defRPr/>
                      </a:pPr>
                      <a:r>
                        <a:rPr lang="pt-BR" sz="1200" b="1">
                          <a:solidFill>
                            <a:srgbClr val="FFFFFF"/>
                          </a:solidFill>
                          <a:effectLst/>
                        </a:rPr>
                        <a:t>n (%)</a:t>
                      </a:r>
                      <a:endParaRPr lang="en-US" sz="1200" b="1">
                        <a:solidFill>
                          <a:srgbClr val="FFFFFF"/>
                        </a:solidFill>
                        <a:effectLst/>
                      </a:endParaRPr>
                    </a:p>
                  </a:txBody>
                  <a:tcPr marL="45720" marR="45720" marT="36576" marB="36576" anchor="ctr">
                    <a:lnL w="12700" cmpd="sng">
                      <a:noFill/>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613517401"/>
                  </a:ext>
                </a:extLst>
              </a:tr>
              <a:tr h="0">
                <a:tc>
                  <a:txBody>
                    <a:bodyPr/>
                    <a:lstStyle/>
                    <a:p>
                      <a:pPr marL="0" lvl="1" indent="0" algn="l" fontAlgn="b">
                        <a:lnSpc>
                          <a:spcPct val="100000"/>
                        </a:lnSpc>
                        <a:spcBef>
                          <a:spcPts val="300"/>
                        </a:spcBef>
                        <a:spcAft>
                          <a:spcPts val="300"/>
                        </a:spcAft>
                      </a:pPr>
                      <a:r>
                        <a:rPr lang="en-US" sz="1200" b="1" i="0" kern="1200">
                          <a:solidFill>
                            <a:schemeClr val="tx1"/>
                          </a:solidFill>
                          <a:effectLst/>
                          <a:latin typeface="+mn-lt"/>
                          <a:ea typeface="+mn-ea"/>
                          <a:cs typeface="+mn-cs"/>
                        </a:rPr>
                        <a:t>Subjects with ≥1 TEAE</a:t>
                      </a:r>
                      <a:endParaRPr lang="en-US" sz="1200" b="0" i="0" u="none" strike="noStrike">
                        <a:solidFill>
                          <a:srgbClr val="000000"/>
                        </a:solidFill>
                        <a:effectLst/>
                        <a:latin typeface="+mn-lt"/>
                      </a:endParaRP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rgbClr val="000000"/>
                          </a:solidFill>
                          <a:effectLst/>
                          <a:latin typeface="+mn-lt"/>
                        </a:rPr>
                        <a:t>320 (97.0)</a:t>
                      </a:r>
                    </a:p>
                  </a:txBody>
                  <a:tcPr marL="3810" marR="3810" marT="27432" marB="27432" anchor="ctr">
                    <a:lnL w="12700" cap="flat" cmpd="sng" algn="ctr">
                      <a:noFill/>
                      <a:prstDash val="solid"/>
                      <a:round/>
                      <a:headEnd type="none" w="med" len="med"/>
                      <a:tailEnd type="none" w="med" len="med"/>
                    </a:lnL>
                    <a:lnR w="12700" cmpd="sng">
                      <a:noFill/>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rgbClr val="000000"/>
                          </a:solidFill>
                          <a:effectLst/>
                          <a:latin typeface="+mn-lt"/>
                        </a:rPr>
                        <a:t>181 (54.8)</a:t>
                      </a:r>
                    </a:p>
                  </a:txBody>
                  <a:tcPr marL="3810" marR="3810" marT="27432" marB="27432" anchor="ctr">
                    <a:lnL w="12700" cmpd="sng">
                      <a:noFill/>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rgbClr val="000000"/>
                          </a:solidFill>
                          <a:effectLst/>
                          <a:latin typeface="+mn-lt"/>
                        </a:rPr>
                        <a:t>318 (97.8)</a:t>
                      </a:r>
                    </a:p>
                  </a:txBody>
                  <a:tcPr marL="3810" marR="3810" marT="27432" marB="27432" anchor="ctr">
                    <a:lnL w="12700" cap="flat" cmpd="sng" algn="ctr">
                      <a:noFill/>
                      <a:prstDash val="solid"/>
                      <a:round/>
                      <a:headEnd type="none" w="med" len="med"/>
                      <a:tailEnd type="none" w="med" len="med"/>
                    </a:lnL>
                    <a:lnR w="12700" cmpd="sng">
                      <a:noFill/>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rgbClr val="000000"/>
                          </a:solidFill>
                          <a:effectLst/>
                          <a:latin typeface="+mn-lt"/>
                        </a:rPr>
                        <a:t>174 (53.5)</a:t>
                      </a:r>
                    </a:p>
                  </a:txBody>
                  <a:tcPr marL="3810" marR="3810" marT="27432" marB="27432" anchor="ctr">
                    <a:lnL w="12700" cmpd="sng">
                      <a:noFill/>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68570043"/>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Neutropenia</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chemeClr val="tx1"/>
                          </a:solidFill>
                          <a:effectLst/>
                          <a:latin typeface="+mn-lt"/>
                        </a:rPr>
                        <a:t>75 (22.7)</a:t>
                      </a:r>
                    </a:p>
                  </a:txBody>
                  <a:tcPr marL="3810" marR="3810" marT="27432" marB="27432"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chemeClr val="tx1"/>
                          </a:solidFill>
                          <a:effectLst/>
                          <a:latin typeface="+mn-lt"/>
                        </a:rPr>
                        <a:t>57 (17.3)</a:t>
                      </a:r>
                    </a:p>
                  </a:txBody>
                  <a:tcPr marL="3810" marR="3810" marT="27432" marB="27432"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chemeClr val="tx1"/>
                          </a:solidFill>
                          <a:effectLst/>
                          <a:latin typeface="+mn-lt"/>
                        </a:rPr>
                        <a:t>58 (17.8)</a:t>
                      </a:r>
                    </a:p>
                  </a:txBody>
                  <a:tcPr marL="3810" marR="3810" marT="27432" marB="27432"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chemeClr val="tx1"/>
                          </a:solidFill>
                          <a:effectLst/>
                          <a:latin typeface="+mn-lt"/>
                        </a:rPr>
                        <a:t>43 (13.2)</a:t>
                      </a:r>
                    </a:p>
                  </a:txBody>
                  <a:tcPr marL="3810" marR="3810" marT="27432" marB="27432"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4EBF1"/>
                    </a:solidFill>
                  </a:tcPr>
                </a:tc>
                <a:extLst>
                  <a:ext uri="{0D108BD9-81ED-4DB2-BD59-A6C34878D82A}">
                    <a16:rowId xmlns:a16="http://schemas.microsoft.com/office/drawing/2014/main" val="2271894300"/>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Upper respiratory tract infection</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59 (17.9)</a:t>
                      </a:r>
                    </a:p>
                  </a:txBody>
                  <a:tcPr marL="3810" marR="3810" marT="27432" marB="27432"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2 (0.6)</a:t>
                      </a:r>
                    </a:p>
                  </a:txBody>
                  <a:tcPr marL="3810" marR="3810" marT="27432" marB="27432"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63 (19.4)</a:t>
                      </a:r>
                    </a:p>
                  </a:txBody>
                  <a:tcPr marL="3810" marR="3810" marT="27432" marB="27432"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0 (0)</a:t>
                      </a:r>
                    </a:p>
                  </a:txBody>
                  <a:tcPr marL="3810" marR="3810" marT="27432" marB="27432"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4652351"/>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Anemia</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rgbClr val="000000"/>
                          </a:solidFill>
                          <a:effectLst/>
                          <a:latin typeface="+mn-lt"/>
                        </a:rPr>
                        <a:t>50 (15.2)</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rgbClr val="000000"/>
                          </a:solidFill>
                          <a:effectLst/>
                          <a:latin typeface="+mn-lt"/>
                        </a:rPr>
                        <a:t>19 (5.8)</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rgbClr val="000000"/>
                          </a:solidFill>
                          <a:effectLst/>
                          <a:latin typeface="+mn-lt"/>
                        </a:rPr>
                        <a:t>46 (14.2)</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rgbClr val="000000"/>
                          </a:solidFill>
                          <a:effectLst/>
                          <a:latin typeface="+mn-lt"/>
                        </a:rPr>
                        <a:t>12 (3.7)</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extLst>
                  <a:ext uri="{0D108BD9-81ED-4DB2-BD59-A6C34878D82A}">
                    <a16:rowId xmlns:a16="http://schemas.microsoft.com/office/drawing/2014/main" val="5446682"/>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Pneumonia</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45 (13.6)</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21 (6.4)</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49 (15.1)</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28 (8.6)</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67188724"/>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Diarrhea</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44 (13.3)</a:t>
                      </a:r>
                    </a:p>
                  </a:txBody>
                  <a:tcPr marL="3810" marR="3810" marT="27432" marB="27432"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1 (0.3)</a:t>
                      </a:r>
                    </a:p>
                  </a:txBody>
                  <a:tcPr marL="3810" marR="3810" marT="27432" marB="27432"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62 (19.1)</a:t>
                      </a:r>
                    </a:p>
                  </a:txBody>
                  <a:tcPr marL="3810" marR="3810" marT="27432" marB="27432"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4 (1.2)</a:t>
                      </a:r>
                    </a:p>
                  </a:txBody>
                  <a:tcPr marL="3810" marR="3810" marT="27432" marB="27432"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extLst>
                  <a:ext uri="{0D108BD9-81ED-4DB2-BD59-A6C34878D82A}">
                    <a16:rowId xmlns:a16="http://schemas.microsoft.com/office/drawing/2014/main" val="1113250757"/>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COVID-19</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40 (12.1)</a:t>
                      </a:r>
                    </a:p>
                  </a:txBody>
                  <a:tcPr marL="3810" marR="3810" marT="27432" marB="27432"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4 (1.2)</a:t>
                      </a:r>
                    </a:p>
                  </a:txBody>
                  <a:tcPr marL="3810" marR="3810" marT="27432" marB="27432"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33 (10.2)</a:t>
                      </a:r>
                    </a:p>
                  </a:txBody>
                  <a:tcPr marL="3810" marR="3810" marT="27432" marB="27432"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5 (1.5)</a:t>
                      </a:r>
                    </a:p>
                  </a:txBody>
                  <a:tcPr marL="3810" marR="3810" marT="27432" marB="27432"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62275935"/>
                  </a:ext>
                </a:extLst>
              </a:tr>
              <a:tr h="0">
                <a:tc>
                  <a:txBody>
                    <a:bodyPr/>
                    <a:lstStyle/>
                    <a:p>
                      <a:pPr marL="182880" lvl="1" indent="0" algn="l" fontAlgn="b">
                        <a:lnSpc>
                          <a:spcPct val="100000"/>
                        </a:lnSpc>
                        <a:spcBef>
                          <a:spcPts val="300"/>
                        </a:spcBef>
                        <a:spcAft>
                          <a:spcPts val="300"/>
                        </a:spcAft>
                      </a:pPr>
                      <a:r>
                        <a:rPr lang="en-US" sz="1200" b="1" i="0" u="none" strike="noStrike">
                          <a:solidFill>
                            <a:schemeClr val="tx1"/>
                          </a:solidFill>
                          <a:effectLst/>
                          <a:latin typeface="+mn-lt"/>
                        </a:rPr>
                        <a:t>Hypertension</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chemeClr val="tx1"/>
                          </a:solidFill>
                          <a:effectLst/>
                          <a:latin typeface="+mn-lt"/>
                        </a:rPr>
                        <a:t>35 (10.6)</a:t>
                      </a:r>
                    </a:p>
                  </a:txBody>
                  <a:tcPr marL="3810" marR="3810" marT="27432" marB="27432"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chemeClr val="tx1"/>
                          </a:solidFill>
                          <a:effectLst/>
                          <a:latin typeface="+mn-lt"/>
                        </a:rPr>
                        <a:t>11 (3.3)</a:t>
                      </a:r>
                    </a:p>
                  </a:txBody>
                  <a:tcPr marL="3810" marR="3810" marT="27432" marB="27432"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chemeClr val="tx1"/>
                          </a:solidFill>
                          <a:effectLst/>
                          <a:latin typeface="+mn-lt"/>
                        </a:rPr>
                        <a:t>49 (15.1)</a:t>
                      </a:r>
                    </a:p>
                  </a:txBody>
                  <a:tcPr marL="3810" marR="3810" marT="27432" marB="27432"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4EBF1"/>
                    </a:solidFill>
                  </a:tcPr>
                </a:tc>
                <a:tc>
                  <a:txBody>
                    <a:bodyPr/>
                    <a:lstStyle/>
                    <a:p>
                      <a:pPr algn="ctr" fontAlgn="b"/>
                      <a:r>
                        <a:rPr lang="en-US" sz="1200" b="0" i="0" u="none" strike="noStrike">
                          <a:solidFill>
                            <a:schemeClr val="tx1"/>
                          </a:solidFill>
                          <a:effectLst/>
                          <a:latin typeface="+mn-lt"/>
                        </a:rPr>
                        <a:t>16 (4.9)</a:t>
                      </a:r>
                    </a:p>
                  </a:txBody>
                  <a:tcPr marL="3810" marR="3810" marT="27432" marB="27432"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4EBF1"/>
                    </a:solidFill>
                  </a:tcPr>
                </a:tc>
                <a:extLst>
                  <a:ext uri="{0D108BD9-81ED-4DB2-BD59-A6C34878D82A}">
                    <a16:rowId xmlns:a16="http://schemas.microsoft.com/office/drawing/2014/main" val="2544854268"/>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Contusion</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chemeClr val="tx1"/>
                          </a:solidFill>
                          <a:effectLst/>
                          <a:latin typeface="+mn-lt"/>
                        </a:rPr>
                        <a:t>33 (10.0)</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b" latinLnBrk="0" hangingPunct="1">
                        <a:lnSpc>
                          <a:spcPct val="100000"/>
                        </a:lnSpc>
                        <a:spcBef>
                          <a:spcPts val="300"/>
                        </a:spcBef>
                        <a:spcAft>
                          <a:spcPts val="300"/>
                        </a:spcAft>
                        <a:buClrTx/>
                        <a:buSzTx/>
                        <a:buFontTx/>
                        <a:buNone/>
                        <a:tabLst/>
                        <a:defRPr/>
                      </a:pPr>
                      <a:r>
                        <a:rPr lang="en-US" sz="1200" b="0" i="0" u="none" strike="noStrike">
                          <a:solidFill>
                            <a:schemeClr val="tx1"/>
                          </a:solidFill>
                          <a:effectLst/>
                          <a:latin typeface="+mn-lt"/>
                        </a:rPr>
                        <a:t>0 (0)</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lnSpc>
                          <a:spcPct val="100000"/>
                        </a:lnSpc>
                        <a:spcBef>
                          <a:spcPts val="300"/>
                        </a:spcBef>
                        <a:spcAft>
                          <a:spcPts val="300"/>
                        </a:spcAft>
                      </a:pPr>
                      <a:r>
                        <a:rPr lang="en-US" sz="1200" b="0" i="0" u="none" strike="noStrike">
                          <a:solidFill>
                            <a:schemeClr val="tx1"/>
                          </a:solidFill>
                          <a:effectLst/>
                          <a:latin typeface="+mn-lt"/>
                        </a:rPr>
                        <a:t>30 (9.2)</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b" latinLnBrk="0" hangingPunct="1">
                        <a:lnSpc>
                          <a:spcPct val="100000"/>
                        </a:lnSpc>
                        <a:spcBef>
                          <a:spcPts val="300"/>
                        </a:spcBef>
                        <a:spcAft>
                          <a:spcPts val="300"/>
                        </a:spcAft>
                        <a:buClrTx/>
                        <a:buSzTx/>
                        <a:buFontTx/>
                        <a:buNone/>
                        <a:tabLst/>
                        <a:defRPr/>
                      </a:pPr>
                      <a:r>
                        <a:rPr lang="en-US" sz="1200" b="0" i="0" u="none" strike="noStrike">
                          <a:solidFill>
                            <a:schemeClr val="tx1"/>
                          </a:solidFill>
                          <a:effectLst/>
                          <a:latin typeface="+mn-lt"/>
                        </a:rPr>
                        <a:t>0 (0)</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23893061"/>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Arthralgia</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chemeClr val="tx1"/>
                          </a:solidFill>
                          <a:effectLst/>
                          <a:latin typeface="+mn-lt"/>
                        </a:rPr>
                        <a:t>26 (7.9)</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chemeClr val="tx1"/>
                          </a:solidFill>
                          <a:effectLst/>
                          <a:latin typeface="+mn-lt"/>
                        </a:rPr>
                        <a:t>0 (0)</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chemeClr val="tx1"/>
                          </a:solidFill>
                          <a:effectLst/>
                          <a:latin typeface="+mn-lt"/>
                        </a:rPr>
                        <a:t>41 (12.6)</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chemeClr val="tx1"/>
                          </a:solidFill>
                          <a:effectLst/>
                          <a:latin typeface="+mn-lt"/>
                        </a:rPr>
                        <a:t>0 (0)</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E4EBF1"/>
                    </a:solidFill>
                  </a:tcPr>
                </a:tc>
                <a:extLst>
                  <a:ext uri="{0D108BD9-81ED-4DB2-BD59-A6C34878D82A}">
                    <a16:rowId xmlns:a16="http://schemas.microsoft.com/office/drawing/2014/main" val="19322046"/>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Thrombocytopenia</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chemeClr val="tx1"/>
                          </a:solidFill>
                          <a:effectLst/>
                          <a:latin typeface="+mn-lt"/>
                        </a:rPr>
                        <a:t>26 (7.9)</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chemeClr val="tx1"/>
                          </a:solidFill>
                          <a:effectLst/>
                          <a:latin typeface="+mn-lt"/>
                        </a:rPr>
                        <a:t>9 (2.7)</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chemeClr val="tx1"/>
                          </a:solidFill>
                          <a:effectLst/>
                          <a:latin typeface="+mn-lt"/>
                        </a:rPr>
                        <a:t>37 (11.4)</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chemeClr val="tx1"/>
                          </a:solidFill>
                          <a:effectLst/>
                          <a:latin typeface="+mn-lt"/>
                        </a:rPr>
                        <a:t>10 (3.1)</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06011575"/>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Urinary tract infection</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26 (7.9)</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3 (0.9)</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40 (12.3)</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lnSpc>
                          <a:spcPct val="100000"/>
                        </a:lnSpc>
                        <a:spcBef>
                          <a:spcPts val="300"/>
                        </a:spcBef>
                        <a:spcAft>
                          <a:spcPts val="300"/>
                        </a:spcAft>
                      </a:pPr>
                      <a:r>
                        <a:rPr lang="en-US" sz="1200" b="0" i="0" u="none" strike="noStrike">
                          <a:solidFill>
                            <a:srgbClr val="000000"/>
                          </a:solidFill>
                          <a:effectLst/>
                          <a:latin typeface="+mn-lt"/>
                        </a:rPr>
                        <a:t>3 (0.9)</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extLst>
                  <a:ext uri="{0D108BD9-81ED-4DB2-BD59-A6C34878D82A}">
                    <a16:rowId xmlns:a16="http://schemas.microsoft.com/office/drawing/2014/main" val="3612968294"/>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Atrial fibrillation</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chemeClr val="tx1"/>
                          </a:solidFill>
                          <a:effectLst/>
                          <a:latin typeface="+mn-lt"/>
                        </a:rPr>
                        <a:t>8 (2.4)</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chemeClr val="tx1"/>
                          </a:solidFill>
                          <a:effectLst/>
                          <a:latin typeface="+mn-lt"/>
                        </a:rPr>
                        <a:t>3 (0.9)</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chemeClr val="tx1"/>
                          </a:solidFill>
                          <a:effectLst/>
                          <a:latin typeface="+mn-lt"/>
                        </a:rPr>
                        <a:t>41 (12.6)</a:t>
                      </a:r>
                    </a:p>
                  </a:txBody>
                  <a:tcPr marL="3810" marR="3810" marT="27432" marB="27432" anchor="ctr">
                    <a:lnL w="12700" cap="flat" cmpd="sng" algn="ctr">
                      <a:noFill/>
                      <a:prstDash val="solid"/>
                      <a:round/>
                      <a:headEnd type="none" w="med" len="med"/>
                      <a:tailEnd type="none" w="med" len="med"/>
                    </a:lnL>
                    <a:lnR w="12700" cmpd="sng">
                      <a:noFill/>
                    </a:lnR>
                    <a:lnT w="12700" cmpd="sng">
                      <a:noFill/>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chemeClr val="tx1"/>
                          </a:solidFill>
                          <a:effectLst/>
                          <a:latin typeface="+mn-lt"/>
                        </a:rPr>
                        <a:t>12 (3.7)</a:t>
                      </a:r>
                    </a:p>
                  </a:txBody>
                  <a:tcPr marL="3810" marR="3810" marT="27432" marB="27432" anchor="ctr">
                    <a:lnL w="12700" cmpd="sng">
                      <a:noFill/>
                    </a:lnL>
                    <a:lnR w="12700" cap="flat" cmpd="sng" algn="ctr">
                      <a:noFill/>
                      <a:prstDash val="solid"/>
                      <a:round/>
                      <a:headEnd type="none" w="med" len="med"/>
                      <a:tailEnd type="none" w="med" len="med"/>
                    </a:lnR>
                    <a:lnT w="12700" cmpd="sng">
                      <a:noFill/>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23780902"/>
                  </a:ext>
                </a:extLst>
              </a:tr>
              <a:tr h="0">
                <a:tc>
                  <a:txBody>
                    <a:bodyPr/>
                    <a:lstStyle/>
                    <a:p>
                      <a:pPr marL="0" lvl="1" indent="0" algn="l" fontAlgn="b">
                        <a:lnSpc>
                          <a:spcPct val="100000"/>
                        </a:lnSpc>
                        <a:spcBef>
                          <a:spcPts val="300"/>
                        </a:spcBef>
                        <a:spcAft>
                          <a:spcPts val="300"/>
                        </a:spcAft>
                      </a:pPr>
                      <a:r>
                        <a:rPr lang="en-US" sz="1200" b="1" i="0" u="none" strike="noStrike">
                          <a:solidFill>
                            <a:srgbClr val="000000"/>
                          </a:solidFill>
                          <a:effectLst/>
                          <a:latin typeface="+mn-lt"/>
                        </a:rPr>
                        <a:t>Dose modifications due to TEAEs</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endParaRPr lang="en-US" sz="1200" b="0" i="0" u="none" strike="noStrike">
                        <a:solidFill>
                          <a:schemeClr val="tx1"/>
                        </a:solidFill>
                        <a:effectLst/>
                        <a:latin typeface="+mn-lt"/>
                      </a:endParaRPr>
                    </a:p>
                  </a:txBody>
                  <a:tcPr marL="3810" marR="3810" marT="27432" marB="27432" anchor="ctr">
                    <a:lnL w="12700" cap="flat" cmpd="sng" algn="ctr">
                      <a:noFill/>
                      <a:prstDash val="solid"/>
                      <a:round/>
                      <a:headEnd type="none" w="med" len="med"/>
                      <a:tailEnd type="none" w="med" len="med"/>
                    </a:lnL>
                    <a:lnR w="12700" cmpd="sng">
                      <a:noFill/>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endParaRPr lang="en-US" sz="1200" b="0" i="0" u="none" strike="noStrike">
                        <a:solidFill>
                          <a:schemeClr val="tx1"/>
                        </a:solidFill>
                        <a:effectLst/>
                        <a:latin typeface="+mn-lt"/>
                      </a:endParaRPr>
                    </a:p>
                  </a:txBody>
                  <a:tcPr marL="3810" marR="3810" marT="27432" marB="27432" anchor="ctr">
                    <a:lnL w="12700" cmpd="sng">
                      <a:noFill/>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endParaRPr lang="en-US" sz="1200" b="0" i="0" u="none" strike="noStrike">
                        <a:solidFill>
                          <a:schemeClr val="tx1"/>
                        </a:solidFill>
                        <a:effectLst/>
                        <a:latin typeface="+mn-lt"/>
                      </a:endParaRPr>
                    </a:p>
                  </a:txBody>
                  <a:tcPr marL="3810" marR="3810" marT="27432" marB="27432" anchor="ctr">
                    <a:lnL w="12700" cap="flat" cmpd="sng" algn="ctr">
                      <a:noFill/>
                      <a:prstDash val="solid"/>
                      <a:round/>
                      <a:headEnd type="none" w="med" len="med"/>
                      <a:tailEnd type="none" w="med" len="med"/>
                    </a:lnL>
                    <a:lnR w="12700" cmpd="sng">
                      <a:noFill/>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a:txBody>
                    <a:bodyPr/>
                    <a:lstStyle/>
                    <a:p>
                      <a:pPr algn="ctr" fontAlgn="b"/>
                      <a:endParaRPr lang="en-US" sz="1200" b="0" i="0" u="none" strike="noStrike">
                        <a:solidFill>
                          <a:schemeClr val="tx1"/>
                        </a:solidFill>
                        <a:effectLst/>
                        <a:latin typeface="+mn-lt"/>
                      </a:endParaRPr>
                    </a:p>
                  </a:txBody>
                  <a:tcPr marL="3810" marR="3810" marT="27432" marB="27432" anchor="ctr">
                    <a:lnL w="12700" cmpd="sng">
                      <a:noFill/>
                    </a:lnL>
                    <a:lnR w="12700" cap="flat" cmpd="sng" algn="ctr">
                      <a:noFill/>
                      <a:prstDash val="solid"/>
                      <a:round/>
                      <a:headEnd type="none" w="med" len="med"/>
                      <a:tailEnd type="none" w="med" len="med"/>
                    </a:lnR>
                    <a:lnT w="12700" cap="flat" cmpd="sng" algn="ctr">
                      <a:solidFill>
                        <a:srgbClr val="8A969E"/>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extLst>
                  <a:ext uri="{0D108BD9-81ED-4DB2-BD59-A6C34878D82A}">
                    <a16:rowId xmlns:a16="http://schemas.microsoft.com/office/drawing/2014/main" val="3149943006"/>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Reductions</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fontAlgn="b"/>
                      <a:r>
                        <a:rPr lang="en-US" sz="1200" b="0" i="0" u="none" strike="noStrike">
                          <a:solidFill>
                            <a:schemeClr val="tx1"/>
                          </a:solidFill>
                          <a:effectLst/>
                          <a:latin typeface="+mn-lt"/>
                        </a:rPr>
                        <a:t>26 (7.9)</a:t>
                      </a:r>
                    </a:p>
                  </a:txBody>
                  <a:tcPr marL="381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b"/>
                      <a:endParaRPr lang="en-US" sz="1200" b="0" i="0" u="none" strike="noStrike">
                        <a:solidFill>
                          <a:schemeClr val="tx1"/>
                        </a:solidFill>
                        <a:effectLst/>
                        <a:latin typeface="+mn-lt"/>
                      </a:endParaRPr>
                    </a:p>
                  </a:txBody>
                  <a:tcPr marL="3810" marR="3810" marT="3810" marB="0"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tc gridSpan="2">
                  <a:txBody>
                    <a:bodyPr/>
                    <a:lstStyle/>
                    <a:p>
                      <a:pPr algn="ctr" fontAlgn="b"/>
                      <a:r>
                        <a:rPr lang="en-US" sz="1200" b="0" i="0" u="none" strike="noStrike">
                          <a:solidFill>
                            <a:schemeClr val="tx1"/>
                          </a:solidFill>
                          <a:effectLst/>
                          <a:latin typeface="+mn-lt"/>
                        </a:rPr>
                        <a:t>59 (18.2)</a:t>
                      </a:r>
                    </a:p>
                  </a:txBody>
                  <a:tcPr marL="381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fontAlgn="b"/>
                      <a:endParaRPr lang="en-US" sz="1200" b="0" i="0" u="none" strike="noStrike">
                        <a:solidFill>
                          <a:schemeClr val="tx1"/>
                        </a:solidFill>
                        <a:effectLst/>
                        <a:latin typeface="+mn-lt"/>
                      </a:endParaRPr>
                    </a:p>
                  </a:txBody>
                  <a:tcPr marL="3810" marR="3810" marT="3810" marB="0"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4EBF1"/>
                    </a:solidFill>
                  </a:tcPr>
                </a:tc>
                <a:extLst>
                  <a:ext uri="{0D108BD9-81ED-4DB2-BD59-A6C34878D82A}">
                    <a16:rowId xmlns:a16="http://schemas.microsoft.com/office/drawing/2014/main" val="175618748"/>
                  </a:ext>
                </a:extLst>
              </a:tr>
              <a:tr h="0">
                <a:tc>
                  <a:txBody>
                    <a:bodyPr/>
                    <a:lstStyle/>
                    <a:p>
                      <a:pPr marL="182880" lvl="1" indent="0" algn="l" fontAlgn="b">
                        <a:lnSpc>
                          <a:spcPct val="100000"/>
                        </a:lnSpc>
                        <a:spcBef>
                          <a:spcPts val="300"/>
                        </a:spcBef>
                        <a:spcAft>
                          <a:spcPts val="300"/>
                        </a:spcAft>
                      </a:pPr>
                      <a:r>
                        <a:rPr lang="en-US" sz="1200" b="1" i="0" u="none" strike="noStrike">
                          <a:solidFill>
                            <a:srgbClr val="000000"/>
                          </a:solidFill>
                          <a:effectLst/>
                          <a:latin typeface="+mn-lt"/>
                        </a:rPr>
                        <a:t>Discontinuations</a:t>
                      </a:r>
                    </a:p>
                  </a:txBody>
                  <a:tcPr marL="4572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rgbClr val="E4EBF1"/>
                    </a:solidFill>
                  </a:tcPr>
                </a:tc>
                <a:tc gridSpan="2">
                  <a:txBody>
                    <a:bodyPr/>
                    <a:lstStyle/>
                    <a:p>
                      <a:pPr algn="ctr" fontAlgn="b"/>
                      <a:r>
                        <a:rPr lang="en-US" sz="1200" b="0" i="0" u="none" strike="noStrike">
                          <a:solidFill>
                            <a:schemeClr val="tx1"/>
                          </a:solidFill>
                          <a:effectLst/>
                          <a:latin typeface="+mn-lt"/>
                        </a:rPr>
                        <a:t>31 (9.4)</a:t>
                      </a:r>
                    </a:p>
                  </a:txBody>
                  <a:tcPr marL="381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rgbClr val="E4EBF1"/>
                    </a:solidFill>
                  </a:tcPr>
                </a:tc>
                <a:tc hMerge="1">
                  <a:txBody>
                    <a:bodyPr/>
                    <a:lstStyle/>
                    <a:p>
                      <a:pPr algn="ctr" fontAlgn="b"/>
                      <a:endParaRPr lang="en-US" sz="1200" b="0" i="0" u="none" strike="noStrike">
                        <a:solidFill>
                          <a:schemeClr val="tx1"/>
                        </a:solidFill>
                        <a:effectLst/>
                        <a:latin typeface="+mn-lt"/>
                      </a:endParaRPr>
                    </a:p>
                  </a:txBody>
                  <a:tcPr marL="3810" marR="3810" marT="3810" marB="0" anchor="ctr">
                    <a:lnL w="12700" cmpd="sng">
                      <a:noFill/>
                    </a:lnL>
                    <a:lnR w="12700" cap="flat" cmpd="sng" algn="ctr">
                      <a:noFill/>
                      <a:prstDash val="solid"/>
                      <a:round/>
                      <a:headEnd type="none" w="med" len="med"/>
                      <a:tailEnd type="none" w="med" len="med"/>
                    </a:lnR>
                    <a:lnT w="12700" cmpd="sng">
                      <a:noFill/>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fontAlgn="b"/>
                      <a:r>
                        <a:rPr lang="en-US" sz="1200" b="0" i="0" u="none" strike="noStrike">
                          <a:solidFill>
                            <a:schemeClr val="tx1"/>
                          </a:solidFill>
                          <a:effectLst/>
                          <a:latin typeface="+mn-lt"/>
                        </a:rPr>
                        <a:t>35 (10.8)</a:t>
                      </a:r>
                    </a:p>
                  </a:txBody>
                  <a:tcPr marL="3810" marR="3810" marT="27432" marB="27432"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rgbClr val="E4EBF1"/>
                    </a:solidFill>
                  </a:tcPr>
                </a:tc>
                <a:tc hMerge="1">
                  <a:txBody>
                    <a:bodyPr/>
                    <a:lstStyle/>
                    <a:p>
                      <a:pPr algn="ctr" fontAlgn="b"/>
                      <a:endParaRPr lang="en-US" sz="1200" b="0" i="0" u="none" strike="noStrike">
                        <a:solidFill>
                          <a:schemeClr val="tx1"/>
                        </a:solidFill>
                        <a:effectLst/>
                        <a:latin typeface="+mn-lt"/>
                      </a:endParaRPr>
                    </a:p>
                  </a:txBody>
                  <a:tcPr marL="3810" marR="3810" marT="3810" marB="0" anchor="ctr">
                    <a:lnL w="12700" cmpd="sng">
                      <a:noFill/>
                    </a:lnL>
                    <a:lnR w="12700" cap="flat" cmpd="sng" algn="ctr">
                      <a:noFill/>
                      <a:prstDash val="solid"/>
                      <a:round/>
                      <a:headEnd type="none" w="med" len="med"/>
                      <a:tailEnd type="none" w="med" len="med"/>
                    </a:lnR>
                    <a:lnT w="12700" cmpd="sng">
                      <a:noFill/>
                    </a:lnT>
                    <a:lnB w="12700" cap="flat" cmpd="sng" algn="ctr">
                      <a:solidFill>
                        <a:srgbClr val="8A969E"/>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63392294"/>
                  </a:ext>
                </a:extLst>
              </a:tr>
            </a:tbl>
          </a:graphicData>
        </a:graphic>
      </p:graphicFrame>
      <p:sp>
        <p:nvSpPr>
          <p:cNvPr id="2" name="TextBox 1">
            <a:extLst>
              <a:ext uri="{FF2B5EF4-FFF2-40B4-BE49-F238E27FC236}">
                <a16:creationId xmlns:a16="http://schemas.microsoft.com/office/drawing/2014/main" id="{6284E87F-7C01-091B-8FF7-7902D2EFC8DD}"/>
              </a:ext>
            </a:extLst>
          </p:cNvPr>
          <p:cNvSpPr txBox="1"/>
          <p:nvPr/>
        </p:nvSpPr>
        <p:spPr>
          <a:xfrm>
            <a:off x="4008654" y="6414084"/>
            <a:ext cx="3455498" cy="338554"/>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Wojciech </a:t>
            </a:r>
            <a:r>
              <a:rPr kumimoji="0" lang="en-US" sz="1600" b="0" i="0" u="none" strike="noStrike" kern="1200" cap="none" spc="0" normalizeH="0" baseline="0" noProof="0" dirty="0" err="1">
                <a:ln>
                  <a:noFill/>
                </a:ln>
                <a:solidFill>
                  <a:srgbClr val="000000"/>
                </a:solidFill>
                <a:effectLst/>
                <a:uLnTx/>
                <a:uFillTx/>
                <a:latin typeface="Calibri"/>
                <a:ea typeface="MS PGothic" charset="0"/>
              </a:rPr>
              <a:t>Jurczak</a:t>
            </a:r>
            <a:r>
              <a:rPr kumimoji="0" lang="en-US" sz="1600" b="0" i="0" u="none" strike="noStrike" kern="1200" cap="none" spc="0" normalizeH="0" baseline="0" noProof="0" dirty="0">
                <a:ln>
                  <a:noFill/>
                </a:ln>
                <a:solidFill>
                  <a:srgbClr val="000000"/>
                </a:solidFill>
                <a:effectLst/>
                <a:uLnTx/>
                <a:uFillTx/>
                <a:latin typeface="Calibri"/>
                <a:ea typeface="MS PGothic" charset="0"/>
              </a:rPr>
              <a:t>, </a:t>
            </a:r>
            <a:r>
              <a:rPr lang="en-US" sz="1600" b="0" dirty="0">
                <a:solidFill>
                  <a:schemeClr val="tx1"/>
                </a:solidFill>
                <a:latin typeface="+mn-lt"/>
              </a:rPr>
              <a:t>MD, PhD</a:t>
            </a:r>
          </a:p>
        </p:txBody>
      </p:sp>
    </p:spTree>
    <p:extLst>
      <p:ext uri="{BB962C8B-B14F-4D97-AF65-F5344CB8AC3E}">
        <p14:creationId xmlns:p14="http://schemas.microsoft.com/office/powerpoint/2010/main" val="319716410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EC5B93-D8DC-F748-92D2-0E0F3DDBFC22}"/>
              </a:ext>
            </a:extLst>
          </p:cNvPr>
          <p:cNvSpPr>
            <a:spLocks noGrp="1"/>
          </p:cNvSpPr>
          <p:nvPr>
            <p:ph type="title"/>
          </p:nvPr>
        </p:nvSpPr>
        <p:spPr>
          <a:xfrm>
            <a:off x="0" y="195299"/>
            <a:ext cx="12192000" cy="713539"/>
          </a:xfrm>
        </p:spPr>
        <p:txBody>
          <a:bodyPr>
            <a:noAutofit/>
          </a:bodyPr>
          <a:lstStyle/>
          <a:p>
            <a:r>
              <a:rPr lang="en-US" sz="3733" dirty="0"/>
              <a:t>SEQUOIA (BGB-3111-304)</a:t>
            </a:r>
            <a:br>
              <a:rPr lang="en-US" sz="3733" dirty="0"/>
            </a:br>
            <a:r>
              <a:rPr lang="en-US" sz="2667" dirty="0"/>
              <a:t>Arm D Treatment Regimen and Response Assessment Schedule</a:t>
            </a:r>
          </a:p>
        </p:txBody>
      </p:sp>
      <p:graphicFrame>
        <p:nvGraphicFramePr>
          <p:cNvPr id="58" name="Table 6">
            <a:extLst>
              <a:ext uri="{FF2B5EF4-FFF2-40B4-BE49-F238E27FC236}">
                <a16:creationId xmlns:a16="http://schemas.microsoft.com/office/drawing/2014/main" id="{2C2B7C72-03A4-43E8-B60E-6A9356B5B7B1}"/>
              </a:ext>
            </a:extLst>
          </p:cNvPr>
          <p:cNvGraphicFramePr>
            <a:graphicFrameLocks noGrp="1"/>
          </p:cNvGraphicFramePr>
          <p:nvPr/>
        </p:nvGraphicFramePr>
        <p:xfrm>
          <a:off x="2051550" y="3852887"/>
          <a:ext cx="9327650" cy="2213476"/>
        </p:xfrm>
        <a:graphic>
          <a:graphicData uri="http://schemas.openxmlformats.org/drawingml/2006/table">
            <a:tbl>
              <a:tblPr firstRow="1" bandRow="1"/>
              <a:tblGrid>
                <a:gridCol w="932765">
                  <a:extLst>
                    <a:ext uri="{9D8B030D-6E8A-4147-A177-3AD203B41FA5}">
                      <a16:colId xmlns:a16="http://schemas.microsoft.com/office/drawing/2014/main" val="3018451260"/>
                    </a:ext>
                  </a:extLst>
                </a:gridCol>
                <a:gridCol w="932765">
                  <a:extLst>
                    <a:ext uri="{9D8B030D-6E8A-4147-A177-3AD203B41FA5}">
                      <a16:colId xmlns:a16="http://schemas.microsoft.com/office/drawing/2014/main" val="825726363"/>
                    </a:ext>
                  </a:extLst>
                </a:gridCol>
                <a:gridCol w="932765">
                  <a:extLst>
                    <a:ext uri="{9D8B030D-6E8A-4147-A177-3AD203B41FA5}">
                      <a16:colId xmlns:a16="http://schemas.microsoft.com/office/drawing/2014/main" val="971890650"/>
                    </a:ext>
                  </a:extLst>
                </a:gridCol>
                <a:gridCol w="932765">
                  <a:extLst>
                    <a:ext uri="{9D8B030D-6E8A-4147-A177-3AD203B41FA5}">
                      <a16:colId xmlns:a16="http://schemas.microsoft.com/office/drawing/2014/main" val="3934236832"/>
                    </a:ext>
                  </a:extLst>
                </a:gridCol>
                <a:gridCol w="932765">
                  <a:extLst>
                    <a:ext uri="{9D8B030D-6E8A-4147-A177-3AD203B41FA5}">
                      <a16:colId xmlns:a16="http://schemas.microsoft.com/office/drawing/2014/main" val="908139412"/>
                    </a:ext>
                  </a:extLst>
                </a:gridCol>
                <a:gridCol w="932765">
                  <a:extLst>
                    <a:ext uri="{9D8B030D-6E8A-4147-A177-3AD203B41FA5}">
                      <a16:colId xmlns:a16="http://schemas.microsoft.com/office/drawing/2014/main" val="1260957002"/>
                    </a:ext>
                  </a:extLst>
                </a:gridCol>
                <a:gridCol w="932765">
                  <a:extLst>
                    <a:ext uri="{9D8B030D-6E8A-4147-A177-3AD203B41FA5}">
                      <a16:colId xmlns:a16="http://schemas.microsoft.com/office/drawing/2014/main" val="4093236951"/>
                    </a:ext>
                  </a:extLst>
                </a:gridCol>
                <a:gridCol w="932765">
                  <a:extLst>
                    <a:ext uri="{9D8B030D-6E8A-4147-A177-3AD203B41FA5}">
                      <a16:colId xmlns:a16="http://schemas.microsoft.com/office/drawing/2014/main" val="2432742445"/>
                    </a:ext>
                  </a:extLst>
                </a:gridCol>
                <a:gridCol w="932765">
                  <a:extLst>
                    <a:ext uri="{9D8B030D-6E8A-4147-A177-3AD203B41FA5}">
                      <a16:colId xmlns:a16="http://schemas.microsoft.com/office/drawing/2014/main" val="4255816334"/>
                    </a:ext>
                  </a:extLst>
                </a:gridCol>
                <a:gridCol w="932765">
                  <a:extLst>
                    <a:ext uri="{9D8B030D-6E8A-4147-A177-3AD203B41FA5}">
                      <a16:colId xmlns:a16="http://schemas.microsoft.com/office/drawing/2014/main" val="2058275813"/>
                    </a:ext>
                  </a:extLst>
                </a:gridCol>
              </a:tblGrid>
              <a:tr h="553369">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l"/>
                      <a:endParaRPr lang="en-US" sz="2000" dirty="0">
                        <a:solidFill>
                          <a:srgbClr val="9CC2E5"/>
                        </a:solidFill>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75000"/>
                        </a:srgbClr>
                      </a:solidFill>
                      <a:prstDash val="solid"/>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l"/>
                      <a:endParaRPr lang="en-US" sz="2000" dirty="0">
                        <a:solidFill>
                          <a:srgbClr val="9CC2E5"/>
                        </a:solidFill>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75000"/>
                        </a:srgbClr>
                      </a:solidFill>
                      <a:prstDash val="solid"/>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l"/>
                      <a:endParaRPr lang="en-US" sz="2000" dirty="0">
                        <a:solidFill>
                          <a:srgbClr val="9CC2E5"/>
                        </a:solidFill>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75000"/>
                        </a:srgbClr>
                      </a:solidFill>
                      <a:prstDash val="solid"/>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l"/>
                      <a:endParaRPr lang="en-US" sz="2000" dirty="0">
                        <a:solidFill>
                          <a:srgbClr val="9CC2E5"/>
                        </a:solidFill>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75000"/>
                        </a:srgbClr>
                      </a:solidFill>
                      <a:prstDash val="solid"/>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l"/>
                      <a:endParaRPr lang="en-US" sz="2000" dirty="0">
                        <a:solidFill>
                          <a:srgbClr val="9CC2E5"/>
                        </a:solidFill>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75000"/>
                        </a:srgbClr>
                      </a:solidFill>
                      <a:prstDash val="solid"/>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l"/>
                      <a:endParaRPr lang="en-US" sz="2000" dirty="0">
                        <a:solidFill>
                          <a:srgbClr val="9CC2E5"/>
                        </a:solidFill>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75000"/>
                        </a:srgbClr>
                      </a:solidFill>
                      <a:prstDash val="solid"/>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l"/>
                      <a:endParaRPr lang="en-US" sz="2000" dirty="0">
                        <a:solidFill>
                          <a:srgbClr val="9CC2E5"/>
                        </a:solidFill>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75000"/>
                        </a:srgbClr>
                      </a:solidFill>
                      <a:prstDash val="solid"/>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l"/>
                      <a:endParaRPr lang="en-US" sz="2000" dirty="0">
                        <a:solidFill>
                          <a:srgbClr val="9CC2E5"/>
                        </a:solidFill>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75000"/>
                        </a:srgbClr>
                      </a:solidFill>
                      <a:prstDash val="solid"/>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l"/>
                      <a:endParaRPr lang="en-US" sz="2000" dirty="0">
                        <a:solidFill>
                          <a:srgbClr val="9CC2E5"/>
                        </a:solidFill>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75000"/>
                        </a:srgbClr>
                      </a:solidFill>
                      <a:prstDash val="solid"/>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l"/>
                      <a:endParaRPr lang="en-US" sz="2000" dirty="0">
                        <a:solidFill>
                          <a:srgbClr val="9CC2E5"/>
                        </a:solidFill>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75000"/>
                        </a:srgbClr>
                      </a:solidFill>
                      <a:prstDash val="solid"/>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216573"/>
                  </a:ext>
                </a:extLst>
              </a:tr>
              <a:tr h="553369">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6C8DB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6C8DB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6C8DB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6C8DB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6C8DB3"/>
                        </a:solidFill>
                        <a:effectLst/>
                        <a:uLnTx/>
                        <a:uFillTx/>
                        <a:latin typeface="+mn-lt"/>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6C8DB3"/>
                        </a:solidFill>
                        <a:effectLst/>
                        <a:uLnTx/>
                        <a:uFillTx/>
                        <a:latin typeface="+mn-lt"/>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6C8DB3"/>
                        </a:solidFill>
                        <a:effectLst/>
                        <a:uLnTx/>
                        <a:uFillTx/>
                        <a:latin typeface="+mn-lt"/>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6C8DB3"/>
                        </a:solidFill>
                        <a:effectLst/>
                        <a:uLnTx/>
                        <a:uFillTx/>
                        <a:latin typeface="+mn-lt"/>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6C8DB3"/>
                        </a:solidFill>
                        <a:effectLst/>
                        <a:uLnTx/>
                        <a:uFillTx/>
                        <a:latin typeface="+mn-lt"/>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6C8DB3"/>
                        </a:solidFill>
                        <a:effectLst/>
                        <a:uLnTx/>
                        <a:uFillTx/>
                        <a:latin typeface="+mn-lt"/>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72367947"/>
                  </a:ext>
                </a:extLst>
              </a:tr>
              <a:tr h="553369">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3E5983"/>
                        </a:solidFill>
                        <a:effectLst/>
                        <a:uLnTx/>
                        <a:uFillTx/>
                        <a:latin typeface="+mn-lt"/>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3E598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3E5983"/>
                          </a:solidFill>
                          <a:effectLst/>
                          <a:uLnTx/>
                          <a:uFillTx/>
                          <a:latin typeface="Calibri" panose="020F0502020204030204"/>
                          <a:ea typeface="+mn-ea"/>
                          <a:cs typeface="+mn-cs"/>
                          <a:sym typeface="Wingdings 2" panose="05020102010507070707" pitchFamily="18" charset="2"/>
                        </a:rPr>
                        <a:t>            </a:t>
                      </a:r>
                      <a:endParaRPr kumimoji="0" lang="en-US" sz="2000" b="0" i="0" u="none" strike="noStrike" kern="1200" cap="none" spc="0" normalizeH="0" baseline="0" noProof="0" dirty="0">
                        <a:ln>
                          <a:noFill/>
                        </a:ln>
                        <a:solidFill>
                          <a:srgbClr val="3E598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3E598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3E598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3E598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3E598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3E598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3E598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3E5983"/>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0455955"/>
                  </a:ext>
                </a:extLst>
              </a:tr>
              <a:tr h="553369">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43D68"/>
                        </a:solidFill>
                        <a:effectLst/>
                        <a:uLnTx/>
                        <a:uFillTx/>
                        <a:latin typeface="+mn-lt"/>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43D68"/>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1E3358"/>
                          </a:solidFill>
                          <a:effectLst/>
                          <a:uLnTx/>
                          <a:uFillTx/>
                          <a:latin typeface="+mn-lt"/>
                          <a:ea typeface="+mn-ea"/>
                          <a:cs typeface="+mn-cs"/>
                          <a:sym typeface="Wingdings 2" panose="05020102010507070707" pitchFamily="18" charset="2"/>
                        </a:rPr>
                        <a:t>          </a:t>
                      </a:r>
                      <a:endParaRPr kumimoji="0" lang="en-US" sz="2000" b="0" i="0" u="none" strike="noStrike" kern="1200" cap="none" spc="0" normalizeH="0" baseline="0" noProof="0" dirty="0">
                        <a:ln>
                          <a:noFill/>
                        </a:ln>
                        <a:solidFill>
                          <a:srgbClr val="1E3358"/>
                        </a:solidFill>
                        <a:effectLst/>
                        <a:uLnTx/>
                        <a:uFillTx/>
                        <a:latin typeface="+mn-lt"/>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43D68"/>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43D68"/>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43D68"/>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43D68"/>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43D68"/>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43D68"/>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243D68"/>
                        </a:solidFill>
                        <a:effectLst/>
                        <a:uLnTx/>
                        <a:uFillTx/>
                        <a:latin typeface="Calibri" panose="020F0502020204030204"/>
                        <a:ea typeface="+mn-ea"/>
                        <a:cs typeface="+mn-cs"/>
                      </a:endParaRPr>
                    </a:p>
                  </a:txBody>
                  <a:tcPr marL="0" marR="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rgbClr val="F0F2F6">
                          <a:lumMod val="90000"/>
                        </a:srgbClr>
                      </a:solidFill>
                      <a:prstDash val="sysDot"/>
                      <a:round/>
                      <a:headEnd type="none" w="med" len="med"/>
                      <a:tailEnd type="none" w="med" len="med"/>
                    </a:lnT>
                    <a:lnB w="12700" cap="flat" cmpd="sng" algn="ctr">
                      <a:solidFill>
                        <a:srgbClr val="F0F2F6">
                          <a:lumMod val="90000"/>
                        </a:srgbClr>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4018185"/>
                  </a:ext>
                </a:extLst>
              </a:tr>
            </a:tbl>
          </a:graphicData>
        </a:graphic>
      </p:graphicFrame>
      <p:sp>
        <p:nvSpPr>
          <p:cNvPr id="61" name="Rectangle: Rounded Corners 15">
            <a:extLst>
              <a:ext uri="{FF2B5EF4-FFF2-40B4-BE49-F238E27FC236}">
                <a16:creationId xmlns:a16="http://schemas.microsoft.com/office/drawing/2014/main" id="{A655FBF1-1110-4514-9777-9A148050BD84}"/>
              </a:ext>
            </a:extLst>
          </p:cNvPr>
          <p:cNvSpPr/>
          <p:nvPr/>
        </p:nvSpPr>
        <p:spPr>
          <a:xfrm>
            <a:off x="3746677" y="2803765"/>
            <a:ext cx="7307584" cy="411480"/>
          </a:xfrm>
          <a:prstGeom prst="roundRect">
            <a:avLst/>
          </a:prstGeom>
          <a:gradFill flip="none" rotWithShape="1">
            <a:gsLst>
              <a:gs pos="48000">
                <a:srgbClr val="D9EBCE"/>
              </a:gs>
              <a:gs pos="0">
                <a:srgbClr val="E4F0DC"/>
              </a:gs>
              <a:gs pos="56000">
                <a:srgbClr val="8BC167"/>
              </a:gs>
            </a:gsLst>
            <a:lin ang="10800000" scaled="1"/>
            <a:tileRect/>
          </a:gradFill>
          <a:ln w="12700" cap="flat" cmpd="sng" algn="ctr">
            <a:noFill/>
            <a:prstDash val="solid"/>
            <a:miter lim="800000"/>
          </a:ln>
          <a:effectLst/>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25000"/>
                  </a:srgbClr>
                </a:solidFill>
                <a:effectLst/>
                <a:uLnTx/>
                <a:uFillTx/>
                <a:latin typeface="Arial" panose="020B0604020202020204" pitchFamily="34" charset="0"/>
                <a:ea typeface="Geneva" charset="0"/>
                <a:cs typeface="Arial" panose="020B0604020202020204" pitchFamily="34" charset="0"/>
              </a:rPr>
              <a:t> Venetoclax ramp-up cycle, then 400 mg once daily for 12-24 cycles </a:t>
            </a:r>
          </a:p>
        </p:txBody>
      </p:sp>
      <p:sp>
        <p:nvSpPr>
          <p:cNvPr id="62" name="Rectangle: Rounded Corners 16">
            <a:extLst>
              <a:ext uri="{FF2B5EF4-FFF2-40B4-BE49-F238E27FC236}">
                <a16:creationId xmlns:a16="http://schemas.microsoft.com/office/drawing/2014/main" id="{E008FA17-9C14-45F5-99D5-A5F9391071A8}"/>
              </a:ext>
            </a:extLst>
          </p:cNvPr>
          <p:cNvSpPr/>
          <p:nvPr/>
        </p:nvSpPr>
        <p:spPr>
          <a:xfrm>
            <a:off x="2199516" y="2380767"/>
            <a:ext cx="9397883" cy="404261"/>
          </a:xfrm>
          <a:prstGeom prst="roundRect">
            <a:avLst>
              <a:gd name="adj" fmla="val 16667"/>
            </a:avLst>
          </a:prstGeom>
          <a:gradFill flip="none" rotWithShape="1">
            <a:gsLst>
              <a:gs pos="0">
                <a:schemeClr val="tx2"/>
              </a:gs>
              <a:gs pos="0">
                <a:srgbClr val="2D4F8C"/>
              </a:gs>
            </a:gsLst>
            <a:lin ang="8100000" scaled="1"/>
            <a:tileRect/>
          </a:gradFill>
          <a:ln w="12700" cap="flat" cmpd="sng" algn="ctr">
            <a:noFill/>
            <a:prstDash val="solid"/>
            <a:miter lim="800000"/>
          </a:ln>
          <a:effectLst/>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prstClr val="white"/>
                </a:solidFill>
                <a:effectLst/>
                <a:uLnTx/>
                <a:uFillTx/>
                <a:latin typeface="Arial" panose="020B0604020202020204" pitchFamily="34" charset="0"/>
                <a:ea typeface="Geneva" charset="0"/>
                <a:cs typeface="Arial" panose="020B0604020202020204" pitchFamily="34" charset="0"/>
              </a:rPr>
              <a:t>  Zanubrutinib 160 mg twice daily for ≥27 cycles </a:t>
            </a:r>
          </a:p>
        </p:txBody>
      </p:sp>
      <p:sp>
        <p:nvSpPr>
          <p:cNvPr id="63" name="Isosceles Triangle 18">
            <a:extLst>
              <a:ext uri="{FF2B5EF4-FFF2-40B4-BE49-F238E27FC236}">
                <a16:creationId xmlns:a16="http://schemas.microsoft.com/office/drawing/2014/main" id="{BD67C77E-EBA6-4496-8964-9C1548DA9D75}"/>
              </a:ext>
            </a:extLst>
          </p:cNvPr>
          <p:cNvSpPr/>
          <p:nvPr/>
        </p:nvSpPr>
        <p:spPr>
          <a:xfrm rot="16200000">
            <a:off x="3236135" y="2704705"/>
            <a:ext cx="411480" cy="609600"/>
          </a:xfrm>
          <a:prstGeom prst="triangle">
            <a:avLst>
              <a:gd name="adj" fmla="val 100000"/>
            </a:avLst>
          </a:prstGeom>
          <a:gradFill>
            <a:gsLst>
              <a:gs pos="67000">
                <a:srgbClr val="B8D9A2"/>
              </a:gs>
              <a:gs pos="29000">
                <a:srgbClr val="E4F0DC"/>
              </a:gs>
              <a:gs pos="100000">
                <a:srgbClr val="8BC167"/>
              </a:gs>
            </a:gsLst>
            <a:lin ang="5400000" scaled="1"/>
          </a:gradFill>
          <a:ln w="12700" cap="flat" cmpd="sng" algn="ctr">
            <a:noFill/>
            <a:prstDash val="solid"/>
            <a:miter lim="800000"/>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gradFill>
                <a:gsLst>
                  <a:gs pos="79000">
                    <a:srgbClr val="89A5D7"/>
                  </a:gs>
                  <a:gs pos="16000">
                    <a:srgbClr val="CED8EA"/>
                  </a:gs>
                  <a:gs pos="96000">
                    <a:srgbClr val="4472C4"/>
                  </a:gs>
                </a:gsLst>
                <a:lin ang="5400000" scaled="1"/>
              </a:gradFill>
              <a:effectLst/>
              <a:uLnTx/>
              <a:uFillTx/>
              <a:latin typeface="Arial" panose="020B0604020202020204" pitchFamily="34" charset="0"/>
              <a:ea typeface="Geneva" charset="0"/>
              <a:cs typeface="Arial" panose="020B0604020202020204" pitchFamily="34" charset="0"/>
            </a:endParaRPr>
          </a:p>
        </p:txBody>
      </p:sp>
      <p:sp>
        <p:nvSpPr>
          <p:cNvPr id="64" name="Rectangle 63">
            <a:extLst>
              <a:ext uri="{FF2B5EF4-FFF2-40B4-BE49-F238E27FC236}">
                <a16:creationId xmlns:a16="http://schemas.microsoft.com/office/drawing/2014/main" id="{00748E8C-6A77-405B-9B78-0E58C4091B42}"/>
              </a:ext>
            </a:extLst>
          </p:cNvPr>
          <p:cNvSpPr/>
          <p:nvPr/>
        </p:nvSpPr>
        <p:spPr>
          <a:xfrm>
            <a:off x="3746677" y="2806339"/>
            <a:ext cx="153052" cy="404261"/>
          </a:xfrm>
          <a:prstGeom prst="rect">
            <a:avLst/>
          </a:prstGeom>
          <a:solidFill>
            <a:srgbClr val="8BC167"/>
          </a:solidFill>
          <a:ln w="12700" cap="flat" cmpd="sng" algn="ctr">
            <a:noFill/>
            <a:prstDash val="solid"/>
            <a:miter lim="800000"/>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panose="020B0604020202020204" pitchFamily="34" charset="0"/>
              <a:ea typeface="Geneva" charset="0"/>
              <a:cs typeface="Arial" panose="020B0604020202020204" pitchFamily="34" charset="0"/>
            </a:endParaRPr>
          </a:p>
        </p:txBody>
      </p:sp>
      <p:graphicFrame>
        <p:nvGraphicFramePr>
          <p:cNvPr id="65" name="Table 6">
            <a:extLst>
              <a:ext uri="{FF2B5EF4-FFF2-40B4-BE49-F238E27FC236}">
                <a16:creationId xmlns:a16="http://schemas.microsoft.com/office/drawing/2014/main" id="{CFD34E97-57C8-48EB-AE1D-0CC8D37AAAC3}"/>
              </a:ext>
            </a:extLst>
          </p:cNvPr>
          <p:cNvGraphicFramePr>
            <a:graphicFrameLocks noGrp="1"/>
          </p:cNvGraphicFramePr>
          <p:nvPr/>
        </p:nvGraphicFramePr>
        <p:xfrm>
          <a:off x="1331904" y="2006275"/>
          <a:ext cx="9971099" cy="243840"/>
        </p:xfrm>
        <a:graphic>
          <a:graphicData uri="http://schemas.openxmlformats.org/drawingml/2006/table">
            <a:tbl>
              <a:tblPr firstRow="1" bandRow="1"/>
              <a:tblGrid>
                <a:gridCol w="986755">
                  <a:extLst>
                    <a:ext uri="{9D8B030D-6E8A-4147-A177-3AD203B41FA5}">
                      <a16:colId xmlns:a16="http://schemas.microsoft.com/office/drawing/2014/main" val="971890650"/>
                    </a:ext>
                  </a:extLst>
                </a:gridCol>
                <a:gridCol w="986755">
                  <a:extLst>
                    <a:ext uri="{9D8B030D-6E8A-4147-A177-3AD203B41FA5}">
                      <a16:colId xmlns:a16="http://schemas.microsoft.com/office/drawing/2014/main" val="3934236832"/>
                    </a:ext>
                  </a:extLst>
                </a:gridCol>
                <a:gridCol w="986755">
                  <a:extLst>
                    <a:ext uri="{9D8B030D-6E8A-4147-A177-3AD203B41FA5}">
                      <a16:colId xmlns:a16="http://schemas.microsoft.com/office/drawing/2014/main" val="908139412"/>
                    </a:ext>
                  </a:extLst>
                </a:gridCol>
                <a:gridCol w="999499">
                  <a:extLst>
                    <a:ext uri="{9D8B030D-6E8A-4147-A177-3AD203B41FA5}">
                      <a16:colId xmlns:a16="http://schemas.microsoft.com/office/drawing/2014/main" val="1260957002"/>
                    </a:ext>
                  </a:extLst>
                </a:gridCol>
                <a:gridCol w="999067">
                  <a:extLst>
                    <a:ext uri="{9D8B030D-6E8A-4147-A177-3AD203B41FA5}">
                      <a16:colId xmlns:a16="http://schemas.microsoft.com/office/drawing/2014/main" val="4093236951"/>
                    </a:ext>
                  </a:extLst>
                </a:gridCol>
                <a:gridCol w="961699">
                  <a:extLst>
                    <a:ext uri="{9D8B030D-6E8A-4147-A177-3AD203B41FA5}">
                      <a16:colId xmlns:a16="http://schemas.microsoft.com/office/drawing/2014/main" val="2432742445"/>
                    </a:ext>
                  </a:extLst>
                </a:gridCol>
                <a:gridCol w="986755">
                  <a:extLst>
                    <a:ext uri="{9D8B030D-6E8A-4147-A177-3AD203B41FA5}">
                      <a16:colId xmlns:a16="http://schemas.microsoft.com/office/drawing/2014/main" val="4255816334"/>
                    </a:ext>
                  </a:extLst>
                </a:gridCol>
                <a:gridCol w="986755">
                  <a:extLst>
                    <a:ext uri="{9D8B030D-6E8A-4147-A177-3AD203B41FA5}">
                      <a16:colId xmlns:a16="http://schemas.microsoft.com/office/drawing/2014/main" val="286268613"/>
                    </a:ext>
                  </a:extLst>
                </a:gridCol>
                <a:gridCol w="986755">
                  <a:extLst>
                    <a:ext uri="{9D8B030D-6E8A-4147-A177-3AD203B41FA5}">
                      <a16:colId xmlns:a16="http://schemas.microsoft.com/office/drawing/2014/main" val="2058275813"/>
                    </a:ext>
                  </a:extLst>
                </a:gridCol>
                <a:gridCol w="1090304">
                  <a:extLst>
                    <a:ext uri="{9D8B030D-6E8A-4147-A177-3AD203B41FA5}">
                      <a16:colId xmlns:a16="http://schemas.microsoft.com/office/drawing/2014/main" val="4195479600"/>
                    </a:ext>
                  </a:extLst>
                </a:gridCol>
              </a:tblGrid>
              <a:tr h="243840">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r"/>
                      <a:r>
                        <a:rPr lang="en-US" sz="1600" b="1" dirty="0"/>
                        <a:t>C1</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r"/>
                      <a:r>
                        <a:rPr lang="en-US" sz="1600" b="1" dirty="0"/>
                        <a:t>C4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r"/>
                      <a:r>
                        <a:rPr lang="en-US" sz="1600" b="1" dirty="0"/>
                        <a:t>C7</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r"/>
                      <a:r>
                        <a:rPr lang="en-US" sz="1600" b="1" dirty="0"/>
                        <a:t>C10</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r"/>
                      <a:r>
                        <a:rPr lang="en-US" sz="1600" b="1" dirty="0"/>
                        <a:t>C13</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r"/>
                      <a:r>
                        <a:rPr lang="en-US" sz="1600" b="1" dirty="0"/>
                        <a:t>C16</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r"/>
                      <a:r>
                        <a:rPr lang="en-US" sz="1600" b="1" dirty="0"/>
                        <a:t>C19</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r"/>
                      <a:r>
                        <a:rPr lang="en-US" sz="1600" b="1" dirty="0"/>
                        <a:t>C22</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r"/>
                      <a:r>
                        <a:rPr lang="en-US" sz="1600" b="1" dirty="0"/>
                        <a:t>C25</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r"/>
                      <a:r>
                        <a:rPr lang="en-US" sz="1600" b="1" dirty="0"/>
                        <a:t>C28+</a:t>
                      </a:r>
                    </a:p>
                  </a:txBody>
                  <a:tcPr marL="0" marR="0" marT="0" marB="0">
                    <a:lnL w="12700"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38127500"/>
                  </a:ext>
                </a:extLst>
              </a:tr>
            </a:tbl>
          </a:graphicData>
        </a:graphic>
      </p:graphicFrame>
      <p:cxnSp>
        <p:nvCxnSpPr>
          <p:cNvPr id="66" name="Straight Connector 65">
            <a:extLst>
              <a:ext uri="{FF2B5EF4-FFF2-40B4-BE49-F238E27FC236}">
                <a16:creationId xmlns:a16="http://schemas.microsoft.com/office/drawing/2014/main" id="{086A8EF7-8328-4C25-8A8E-9877D43A653F}"/>
              </a:ext>
            </a:extLst>
          </p:cNvPr>
          <p:cNvCxnSpPr>
            <a:cxnSpLocks/>
          </p:cNvCxnSpPr>
          <p:nvPr/>
        </p:nvCxnSpPr>
        <p:spPr>
          <a:xfrm>
            <a:off x="2210269" y="2232704"/>
            <a:ext cx="0" cy="121920"/>
          </a:xfrm>
          <a:prstGeom prst="line">
            <a:avLst/>
          </a:prstGeom>
          <a:noFill/>
          <a:ln w="6350" cap="flat" cmpd="sng" algn="ctr">
            <a:solidFill>
              <a:srgbClr val="000000"/>
            </a:solidFill>
            <a:prstDash val="solid"/>
            <a:miter lim="800000"/>
          </a:ln>
          <a:effectLst/>
        </p:spPr>
      </p:cxnSp>
      <p:cxnSp>
        <p:nvCxnSpPr>
          <p:cNvPr id="67" name="Straight Connector 66">
            <a:extLst>
              <a:ext uri="{FF2B5EF4-FFF2-40B4-BE49-F238E27FC236}">
                <a16:creationId xmlns:a16="http://schemas.microsoft.com/office/drawing/2014/main" id="{7A34633B-7EFC-493A-8946-D4AC3627A733}"/>
              </a:ext>
            </a:extLst>
          </p:cNvPr>
          <p:cNvCxnSpPr>
            <a:cxnSpLocks/>
          </p:cNvCxnSpPr>
          <p:nvPr/>
        </p:nvCxnSpPr>
        <p:spPr>
          <a:xfrm>
            <a:off x="11020632" y="2232704"/>
            <a:ext cx="0" cy="121920"/>
          </a:xfrm>
          <a:prstGeom prst="line">
            <a:avLst/>
          </a:prstGeom>
          <a:noFill/>
          <a:ln w="6350" cap="flat" cmpd="sng" algn="ctr">
            <a:solidFill>
              <a:srgbClr val="000000"/>
            </a:solidFill>
            <a:prstDash val="solid"/>
            <a:miter lim="800000"/>
          </a:ln>
          <a:effectLst/>
        </p:spPr>
      </p:cxnSp>
      <p:cxnSp>
        <p:nvCxnSpPr>
          <p:cNvPr id="68" name="Straight Connector 67">
            <a:extLst>
              <a:ext uri="{FF2B5EF4-FFF2-40B4-BE49-F238E27FC236}">
                <a16:creationId xmlns:a16="http://schemas.microsoft.com/office/drawing/2014/main" id="{CBC5136B-EFEE-48D0-8B2B-45A353389F8A}"/>
              </a:ext>
            </a:extLst>
          </p:cNvPr>
          <p:cNvCxnSpPr>
            <a:cxnSpLocks/>
          </p:cNvCxnSpPr>
          <p:nvPr/>
        </p:nvCxnSpPr>
        <p:spPr>
          <a:xfrm>
            <a:off x="3179639" y="2232704"/>
            <a:ext cx="0" cy="121920"/>
          </a:xfrm>
          <a:prstGeom prst="line">
            <a:avLst/>
          </a:prstGeom>
          <a:noFill/>
          <a:ln w="6350" cap="flat" cmpd="sng" algn="ctr">
            <a:solidFill>
              <a:srgbClr val="000000"/>
            </a:solidFill>
            <a:prstDash val="solid"/>
            <a:miter lim="800000"/>
          </a:ln>
          <a:effectLst/>
        </p:spPr>
      </p:cxnSp>
      <p:cxnSp>
        <p:nvCxnSpPr>
          <p:cNvPr id="69" name="Straight Connector 68">
            <a:extLst>
              <a:ext uri="{FF2B5EF4-FFF2-40B4-BE49-F238E27FC236}">
                <a16:creationId xmlns:a16="http://schemas.microsoft.com/office/drawing/2014/main" id="{3E18641F-DA5F-4745-9757-D8FF44EC1382}"/>
              </a:ext>
            </a:extLst>
          </p:cNvPr>
          <p:cNvCxnSpPr>
            <a:cxnSpLocks/>
          </p:cNvCxnSpPr>
          <p:nvPr/>
        </p:nvCxnSpPr>
        <p:spPr>
          <a:xfrm>
            <a:off x="4159763" y="2232704"/>
            <a:ext cx="0" cy="121920"/>
          </a:xfrm>
          <a:prstGeom prst="line">
            <a:avLst/>
          </a:prstGeom>
          <a:noFill/>
          <a:ln w="6350" cap="flat" cmpd="sng" algn="ctr">
            <a:solidFill>
              <a:srgbClr val="000000"/>
            </a:solidFill>
            <a:prstDash val="solid"/>
            <a:miter lim="800000"/>
          </a:ln>
          <a:effectLst/>
        </p:spPr>
      </p:cxnSp>
      <p:cxnSp>
        <p:nvCxnSpPr>
          <p:cNvPr id="70" name="Straight Connector 69">
            <a:extLst>
              <a:ext uri="{FF2B5EF4-FFF2-40B4-BE49-F238E27FC236}">
                <a16:creationId xmlns:a16="http://schemas.microsoft.com/office/drawing/2014/main" id="{C0E9918E-48F1-4873-86A6-389ACA704A6E}"/>
              </a:ext>
            </a:extLst>
          </p:cNvPr>
          <p:cNvCxnSpPr>
            <a:cxnSpLocks/>
          </p:cNvCxnSpPr>
          <p:nvPr/>
        </p:nvCxnSpPr>
        <p:spPr>
          <a:xfrm>
            <a:off x="5139887" y="2232704"/>
            <a:ext cx="0" cy="121920"/>
          </a:xfrm>
          <a:prstGeom prst="line">
            <a:avLst/>
          </a:prstGeom>
          <a:noFill/>
          <a:ln w="6350" cap="flat" cmpd="sng" algn="ctr">
            <a:solidFill>
              <a:srgbClr val="000000"/>
            </a:solidFill>
            <a:prstDash val="solid"/>
            <a:miter lim="800000"/>
          </a:ln>
          <a:effectLst/>
        </p:spPr>
      </p:cxnSp>
      <p:cxnSp>
        <p:nvCxnSpPr>
          <p:cNvPr id="71" name="Straight Connector 70">
            <a:extLst>
              <a:ext uri="{FF2B5EF4-FFF2-40B4-BE49-F238E27FC236}">
                <a16:creationId xmlns:a16="http://schemas.microsoft.com/office/drawing/2014/main" id="{15D09F3C-2F84-4756-88A4-E2C7FD4E6B1F}"/>
              </a:ext>
            </a:extLst>
          </p:cNvPr>
          <p:cNvCxnSpPr>
            <a:cxnSpLocks/>
          </p:cNvCxnSpPr>
          <p:nvPr/>
        </p:nvCxnSpPr>
        <p:spPr>
          <a:xfrm>
            <a:off x="6120011" y="2232704"/>
            <a:ext cx="0" cy="121920"/>
          </a:xfrm>
          <a:prstGeom prst="line">
            <a:avLst/>
          </a:prstGeom>
          <a:noFill/>
          <a:ln w="6350" cap="flat" cmpd="sng" algn="ctr">
            <a:solidFill>
              <a:srgbClr val="000000"/>
            </a:solidFill>
            <a:prstDash val="solid"/>
            <a:miter lim="800000"/>
          </a:ln>
          <a:effectLst/>
        </p:spPr>
      </p:cxnSp>
      <p:cxnSp>
        <p:nvCxnSpPr>
          <p:cNvPr id="72" name="Straight Connector 71">
            <a:extLst>
              <a:ext uri="{FF2B5EF4-FFF2-40B4-BE49-F238E27FC236}">
                <a16:creationId xmlns:a16="http://schemas.microsoft.com/office/drawing/2014/main" id="{6EF4FCC9-AB14-4460-8B1F-7CD69D1050EC}"/>
              </a:ext>
            </a:extLst>
          </p:cNvPr>
          <p:cNvCxnSpPr>
            <a:cxnSpLocks/>
          </p:cNvCxnSpPr>
          <p:nvPr/>
        </p:nvCxnSpPr>
        <p:spPr>
          <a:xfrm>
            <a:off x="7100135" y="2232704"/>
            <a:ext cx="0" cy="121920"/>
          </a:xfrm>
          <a:prstGeom prst="line">
            <a:avLst/>
          </a:prstGeom>
          <a:noFill/>
          <a:ln w="6350" cap="flat" cmpd="sng" algn="ctr">
            <a:solidFill>
              <a:srgbClr val="000000"/>
            </a:solidFill>
            <a:prstDash val="solid"/>
            <a:miter lim="800000"/>
          </a:ln>
          <a:effectLst/>
        </p:spPr>
      </p:cxnSp>
      <p:cxnSp>
        <p:nvCxnSpPr>
          <p:cNvPr id="73" name="Straight Connector 72">
            <a:extLst>
              <a:ext uri="{FF2B5EF4-FFF2-40B4-BE49-F238E27FC236}">
                <a16:creationId xmlns:a16="http://schemas.microsoft.com/office/drawing/2014/main" id="{45BD5481-69D1-4B48-A5F5-48EE5325D324}"/>
              </a:ext>
            </a:extLst>
          </p:cNvPr>
          <p:cNvCxnSpPr>
            <a:cxnSpLocks/>
          </p:cNvCxnSpPr>
          <p:nvPr/>
        </p:nvCxnSpPr>
        <p:spPr>
          <a:xfrm>
            <a:off x="8080259" y="2232704"/>
            <a:ext cx="0" cy="121920"/>
          </a:xfrm>
          <a:prstGeom prst="line">
            <a:avLst/>
          </a:prstGeom>
          <a:noFill/>
          <a:ln w="6350" cap="flat" cmpd="sng" algn="ctr">
            <a:solidFill>
              <a:srgbClr val="000000"/>
            </a:solidFill>
            <a:prstDash val="solid"/>
            <a:miter lim="800000"/>
          </a:ln>
          <a:effectLst/>
        </p:spPr>
      </p:cxnSp>
      <p:cxnSp>
        <p:nvCxnSpPr>
          <p:cNvPr id="74" name="Straight Connector 73">
            <a:extLst>
              <a:ext uri="{FF2B5EF4-FFF2-40B4-BE49-F238E27FC236}">
                <a16:creationId xmlns:a16="http://schemas.microsoft.com/office/drawing/2014/main" id="{7B5A3206-D10C-4F93-8075-2606C421D1B6}"/>
              </a:ext>
            </a:extLst>
          </p:cNvPr>
          <p:cNvCxnSpPr>
            <a:cxnSpLocks/>
          </p:cNvCxnSpPr>
          <p:nvPr/>
        </p:nvCxnSpPr>
        <p:spPr>
          <a:xfrm>
            <a:off x="9060383" y="2232704"/>
            <a:ext cx="0" cy="121920"/>
          </a:xfrm>
          <a:prstGeom prst="line">
            <a:avLst/>
          </a:prstGeom>
          <a:noFill/>
          <a:ln w="6350" cap="flat" cmpd="sng" algn="ctr">
            <a:solidFill>
              <a:srgbClr val="000000"/>
            </a:solidFill>
            <a:prstDash val="solid"/>
            <a:miter lim="800000"/>
          </a:ln>
          <a:effectLst/>
        </p:spPr>
      </p:cxnSp>
      <p:cxnSp>
        <p:nvCxnSpPr>
          <p:cNvPr id="75" name="Straight Connector 74">
            <a:extLst>
              <a:ext uri="{FF2B5EF4-FFF2-40B4-BE49-F238E27FC236}">
                <a16:creationId xmlns:a16="http://schemas.microsoft.com/office/drawing/2014/main" id="{A95EEB25-8DA1-4AA7-A818-20DAFA0E2DF6}"/>
              </a:ext>
            </a:extLst>
          </p:cNvPr>
          <p:cNvCxnSpPr>
            <a:cxnSpLocks/>
          </p:cNvCxnSpPr>
          <p:nvPr/>
        </p:nvCxnSpPr>
        <p:spPr>
          <a:xfrm>
            <a:off x="10040507" y="2232704"/>
            <a:ext cx="0" cy="121920"/>
          </a:xfrm>
          <a:prstGeom prst="line">
            <a:avLst/>
          </a:prstGeom>
          <a:noFill/>
          <a:ln w="6350" cap="flat" cmpd="sng" algn="ctr">
            <a:solidFill>
              <a:srgbClr val="000000"/>
            </a:solidFill>
            <a:prstDash val="solid"/>
            <a:miter lim="800000"/>
          </a:ln>
          <a:effectLst/>
        </p:spPr>
      </p:cxnSp>
      <p:sp>
        <p:nvSpPr>
          <p:cNvPr id="76" name="TextBox 75">
            <a:extLst>
              <a:ext uri="{FF2B5EF4-FFF2-40B4-BE49-F238E27FC236}">
                <a16:creationId xmlns:a16="http://schemas.microsoft.com/office/drawing/2014/main" id="{BA2C6599-5449-4537-81F4-22AF3270C1D1}"/>
              </a:ext>
            </a:extLst>
          </p:cNvPr>
          <p:cNvSpPr txBox="1"/>
          <p:nvPr/>
        </p:nvSpPr>
        <p:spPr>
          <a:xfrm>
            <a:off x="7100135" y="3243081"/>
            <a:ext cx="3949973" cy="502573"/>
          </a:xfrm>
          <a:prstGeom prst="rect">
            <a:avLst/>
          </a:prstGeom>
          <a:solidFill>
            <a:srgbClr val="538235"/>
          </a:solid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333" b="1" i="1" u="none" strike="noStrike" kern="1200" cap="none" spc="0" normalizeH="0" baseline="0" noProof="0" dirty="0">
                <a:ln>
                  <a:noFill/>
                </a:ln>
                <a:solidFill>
                  <a:prstClr val="white"/>
                </a:solidFill>
                <a:effectLst/>
                <a:uLnTx/>
                <a:uFillTx/>
                <a:latin typeface="Arial" panose="020B0604020202020204" pitchFamily="34" charset="0"/>
                <a:ea typeface="Geneva" charset="0"/>
                <a:cs typeface="Arial" panose="020B0604020202020204" pitchFamily="34" charset="0"/>
              </a:rPr>
              <a:t>Discontinue venetoclax for confirmed uMRD (PB and BM) </a:t>
            </a:r>
          </a:p>
        </p:txBody>
      </p:sp>
      <p:sp>
        <p:nvSpPr>
          <p:cNvPr id="77" name="TextBox 76">
            <a:extLst>
              <a:ext uri="{FF2B5EF4-FFF2-40B4-BE49-F238E27FC236}">
                <a16:creationId xmlns:a16="http://schemas.microsoft.com/office/drawing/2014/main" id="{7FF52FC0-C800-4F77-9519-D1480803442C}"/>
              </a:ext>
            </a:extLst>
          </p:cNvPr>
          <p:cNvSpPr txBox="1"/>
          <p:nvPr/>
        </p:nvSpPr>
        <p:spPr>
          <a:xfrm>
            <a:off x="1689230" y="3210601"/>
            <a:ext cx="1886356" cy="461665"/>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srgbClr val="70AD47">
                    <a:lumMod val="50000"/>
                  </a:srgbClr>
                </a:solidFill>
                <a:effectLst/>
                <a:uLnTx/>
                <a:uFillTx/>
                <a:latin typeface="Arial" panose="020B0604020202020204" pitchFamily="34" charset="0"/>
                <a:ea typeface="Geneva" charset="0"/>
                <a:cs typeface="Arial" panose="020B0604020202020204" pitchFamily="34" charset="0"/>
              </a:rPr>
              <a:t>Baseline &amp; end of C3: </a:t>
            </a:r>
            <a:r>
              <a:rPr kumimoji="0" lang="en-US" sz="1200" b="0" i="1" u="none" strike="noStrike" kern="1200" cap="none" spc="0" normalizeH="0" baseline="0" noProof="0" dirty="0">
                <a:ln>
                  <a:noFill/>
                </a:ln>
                <a:solidFill>
                  <a:srgbClr val="70AD47">
                    <a:lumMod val="50000"/>
                  </a:srgbClr>
                </a:solidFill>
                <a:effectLst/>
                <a:uLnTx/>
                <a:uFillTx/>
                <a:latin typeface="Arial" panose="020B0604020202020204" pitchFamily="34" charset="0"/>
                <a:ea typeface="Geneva" charset="0"/>
                <a:cs typeface="Arial" panose="020B0604020202020204" pitchFamily="34" charset="0"/>
              </a:rPr>
              <a:t>TLS risk assessment</a:t>
            </a:r>
          </a:p>
        </p:txBody>
      </p:sp>
      <p:sp>
        <p:nvSpPr>
          <p:cNvPr id="78" name="Arrow: Up 54">
            <a:extLst>
              <a:ext uri="{FF2B5EF4-FFF2-40B4-BE49-F238E27FC236}">
                <a16:creationId xmlns:a16="http://schemas.microsoft.com/office/drawing/2014/main" id="{8C85D585-9686-4D20-B5C2-C505A9F83AEA}"/>
              </a:ext>
            </a:extLst>
          </p:cNvPr>
          <p:cNvSpPr/>
          <p:nvPr/>
        </p:nvSpPr>
        <p:spPr>
          <a:xfrm>
            <a:off x="2115823" y="2871259"/>
            <a:ext cx="188895" cy="243840"/>
          </a:xfrm>
          <a:prstGeom prst="upArrow">
            <a:avLst/>
          </a:prstGeom>
          <a:solidFill>
            <a:srgbClr val="538235"/>
          </a:solidFill>
          <a:ln w="12700" cap="flat" cmpd="sng" algn="ctr">
            <a:solidFill>
              <a:srgbClr val="10508F">
                <a:shade val="50000"/>
              </a:srgbClr>
            </a:solidFill>
            <a:prstDash val="solid"/>
            <a:miter lim="800000"/>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panose="020B0604020202020204" pitchFamily="34" charset="0"/>
              <a:ea typeface="Geneva" charset="0"/>
              <a:cs typeface="Arial" panose="020B0604020202020204" pitchFamily="34" charset="0"/>
            </a:endParaRPr>
          </a:p>
        </p:txBody>
      </p:sp>
      <p:sp>
        <p:nvSpPr>
          <p:cNvPr id="79" name="Arrow: Up 55">
            <a:extLst>
              <a:ext uri="{FF2B5EF4-FFF2-40B4-BE49-F238E27FC236}">
                <a16:creationId xmlns:a16="http://schemas.microsoft.com/office/drawing/2014/main" id="{46587DF4-F9AF-4DD4-9B24-FF3F5BD89F92}"/>
              </a:ext>
            </a:extLst>
          </p:cNvPr>
          <p:cNvSpPr/>
          <p:nvPr/>
        </p:nvSpPr>
        <p:spPr>
          <a:xfrm>
            <a:off x="2984022" y="2876665"/>
            <a:ext cx="188895" cy="243840"/>
          </a:xfrm>
          <a:prstGeom prst="upArrow">
            <a:avLst/>
          </a:prstGeom>
          <a:solidFill>
            <a:srgbClr val="538235"/>
          </a:solidFill>
          <a:ln w="12700" cap="flat" cmpd="sng" algn="ctr">
            <a:solidFill>
              <a:srgbClr val="10508F">
                <a:shade val="50000"/>
              </a:srgbClr>
            </a:solidFill>
            <a:prstDash val="solid"/>
            <a:miter lim="800000"/>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panose="020B0604020202020204" pitchFamily="34" charset="0"/>
              <a:ea typeface="Geneva" charset="0"/>
              <a:cs typeface="Arial" panose="020B0604020202020204" pitchFamily="34" charset="0"/>
            </a:endParaRPr>
          </a:p>
        </p:txBody>
      </p:sp>
      <p:sp>
        <p:nvSpPr>
          <p:cNvPr id="80" name="Rectangle 79">
            <a:extLst>
              <a:ext uri="{FF2B5EF4-FFF2-40B4-BE49-F238E27FC236}">
                <a16:creationId xmlns:a16="http://schemas.microsoft.com/office/drawing/2014/main" id="{39ECEB4C-9C72-4DC2-8514-F60D0EEB158F}"/>
              </a:ext>
            </a:extLst>
          </p:cNvPr>
          <p:cNvSpPr/>
          <p:nvPr/>
        </p:nvSpPr>
        <p:spPr>
          <a:xfrm>
            <a:off x="85813" y="3911964"/>
            <a:ext cx="1850191" cy="461141"/>
          </a:xfrm>
          <a:prstGeom prst="rect">
            <a:avLst/>
          </a:prstGeom>
          <a:noFill/>
          <a:ln w="38100" cap="flat" cmpd="sng" algn="ctr">
            <a:solidFill>
              <a:srgbClr val="9CC2E5"/>
            </a:solidFill>
            <a:prstDash val="solid"/>
            <a:miter lim="800000"/>
          </a:ln>
          <a:effectLst/>
        </p:spPr>
        <p:txBody>
          <a:bodyPr lIns="0" r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333" b="1" i="0" u="none" strike="noStrike" kern="0" cap="none" spc="0" normalizeH="0" baseline="0" noProof="0" dirty="0">
                <a:ln>
                  <a:noFill/>
                </a:ln>
                <a:solidFill>
                  <a:prstClr val="black"/>
                </a:solidFill>
                <a:effectLst/>
                <a:uLnTx/>
                <a:uFillTx/>
                <a:latin typeface="Arial" panose="020B0604020202020204" pitchFamily="34" charset="0"/>
                <a:ea typeface="Geneva" charset="0"/>
                <a:cs typeface="Arial" panose="020B0604020202020204" pitchFamily="34" charset="0"/>
              </a:rPr>
              <a:t>Hematology/physical examination/imaging</a:t>
            </a:r>
          </a:p>
        </p:txBody>
      </p:sp>
      <p:sp>
        <p:nvSpPr>
          <p:cNvPr id="81" name="Rectangle 80">
            <a:extLst>
              <a:ext uri="{FF2B5EF4-FFF2-40B4-BE49-F238E27FC236}">
                <a16:creationId xmlns:a16="http://schemas.microsoft.com/office/drawing/2014/main" id="{99DCACF9-0672-4D82-87FA-A31A12B98B54}"/>
              </a:ext>
            </a:extLst>
          </p:cNvPr>
          <p:cNvSpPr/>
          <p:nvPr/>
        </p:nvSpPr>
        <p:spPr>
          <a:xfrm>
            <a:off x="85811" y="4462260"/>
            <a:ext cx="1850191" cy="461141"/>
          </a:xfrm>
          <a:prstGeom prst="rect">
            <a:avLst/>
          </a:prstGeom>
          <a:noFill/>
          <a:ln w="38100" cap="flat" cmpd="sng" algn="ctr">
            <a:solidFill>
              <a:srgbClr val="6C8DB3"/>
            </a:solidFill>
            <a:prstDash val="solid"/>
            <a:miter lim="800000"/>
          </a:ln>
          <a:effectLst/>
        </p:spPr>
        <p:txBody>
          <a:bodyPr lIns="0" r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333" b="1" i="0" u="none" strike="noStrike" kern="0" cap="none" spc="0" normalizeH="0" baseline="0" noProof="0" dirty="0">
                <a:ln>
                  <a:noFill/>
                </a:ln>
                <a:solidFill>
                  <a:prstClr val="black"/>
                </a:solidFill>
                <a:effectLst/>
                <a:uLnTx/>
                <a:uFillTx/>
                <a:latin typeface="Arial" panose="020B0604020202020204" pitchFamily="34" charset="0"/>
                <a:ea typeface="Geneva" charset="0"/>
                <a:cs typeface="Arial" panose="020B0604020202020204" pitchFamily="34" charset="0"/>
              </a:rPr>
              <a:t>MRD: PB</a:t>
            </a:r>
          </a:p>
        </p:txBody>
      </p:sp>
      <p:sp>
        <p:nvSpPr>
          <p:cNvPr id="82" name="Rectangle 81">
            <a:extLst>
              <a:ext uri="{FF2B5EF4-FFF2-40B4-BE49-F238E27FC236}">
                <a16:creationId xmlns:a16="http://schemas.microsoft.com/office/drawing/2014/main" id="{8A40C7C0-BCB0-4DC8-8277-83FF42363CE7}"/>
              </a:ext>
            </a:extLst>
          </p:cNvPr>
          <p:cNvSpPr/>
          <p:nvPr/>
        </p:nvSpPr>
        <p:spPr>
          <a:xfrm>
            <a:off x="85813" y="5009976"/>
            <a:ext cx="1850191" cy="461141"/>
          </a:xfrm>
          <a:prstGeom prst="rect">
            <a:avLst/>
          </a:prstGeom>
          <a:noFill/>
          <a:ln w="38100" cap="flat" cmpd="sng" algn="ctr">
            <a:solidFill>
              <a:srgbClr val="3E5983"/>
            </a:solidFill>
            <a:prstDash val="solid"/>
            <a:miter lim="800000"/>
          </a:ln>
          <a:effectLst/>
        </p:spPr>
        <p:txBody>
          <a:bodyPr lIns="0" r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333" b="1" i="0" u="none" strike="noStrike" kern="0" cap="none" spc="0" normalizeH="0" baseline="0" noProof="0" dirty="0">
                <a:ln>
                  <a:noFill/>
                </a:ln>
                <a:solidFill>
                  <a:prstClr val="black"/>
                </a:solidFill>
                <a:effectLst/>
                <a:uLnTx/>
                <a:uFillTx/>
                <a:latin typeface="Arial" panose="020B0604020202020204" pitchFamily="34" charset="0"/>
                <a:ea typeface="Geneva" charset="0"/>
                <a:cs typeface="Arial" panose="020B0604020202020204" pitchFamily="34" charset="0"/>
              </a:rPr>
              <a:t>BM biopsy &amp; aspirate for CR</a:t>
            </a:r>
            <a:endParaRPr kumimoji="0" lang="en-US" sz="1333" b="1" i="0" u="none" strike="noStrike" kern="0" cap="none" spc="0" normalizeH="0" baseline="30000" noProof="0" dirty="0">
              <a:ln>
                <a:noFill/>
              </a:ln>
              <a:solidFill>
                <a:prstClr val="black"/>
              </a:solidFill>
              <a:effectLst/>
              <a:uLnTx/>
              <a:uFillTx/>
              <a:latin typeface="Arial" panose="020B0604020202020204" pitchFamily="34" charset="0"/>
              <a:ea typeface="Geneva" charset="0"/>
              <a:cs typeface="Arial" panose="020B0604020202020204" pitchFamily="34" charset="0"/>
            </a:endParaRPr>
          </a:p>
        </p:txBody>
      </p:sp>
      <p:sp>
        <p:nvSpPr>
          <p:cNvPr id="83" name="Rectangle 82">
            <a:extLst>
              <a:ext uri="{FF2B5EF4-FFF2-40B4-BE49-F238E27FC236}">
                <a16:creationId xmlns:a16="http://schemas.microsoft.com/office/drawing/2014/main" id="{BCB02ABA-597F-41B6-AAD7-AB276A9ED23E}"/>
              </a:ext>
            </a:extLst>
          </p:cNvPr>
          <p:cNvSpPr/>
          <p:nvPr/>
        </p:nvSpPr>
        <p:spPr>
          <a:xfrm>
            <a:off x="85813" y="5550238"/>
            <a:ext cx="1850191" cy="461141"/>
          </a:xfrm>
          <a:prstGeom prst="rect">
            <a:avLst/>
          </a:prstGeom>
          <a:noFill/>
          <a:ln w="38100" cap="flat" cmpd="sng" algn="ctr">
            <a:solidFill>
              <a:srgbClr val="243D68"/>
            </a:solidFill>
            <a:prstDash val="solid"/>
            <a:miter lim="800000"/>
          </a:ln>
          <a:effectLst/>
        </p:spPr>
        <p:txBody>
          <a:bodyPr lIns="0" r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333" b="1" i="0" u="none" strike="noStrike" kern="0" cap="none" spc="0" normalizeH="0" baseline="0" noProof="0" dirty="0">
                <a:ln>
                  <a:noFill/>
                </a:ln>
                <a:solidFill>
                  <a:prstClr val="black"/>
                </a:solidFill>
                <a:effectLst/>
                <a:uLnTx/>
                <a:uFillTx/>
                <a:latin typeface="Arial" panose="020B0604020202020204" pitchFamily="34" charset="0"/>
                <a:ea typeface="Geneva" charset="0"/>
                <a:cs typeface="Arial" panose="020B0604020202020204" pitchFamily="34" charset="0"/>
              </a:rPr>
              <a:t>MRD: BM aspirate</a:t>
            </a:r>
            <a:endParaRPr kumimoji="0" lang="en-US" sz="1333" b="1" i="0" u="none" strike="noStrike" kern="0" cap="none" spc="0" normalizeH="0" baseline="30000" noProof="0" dirty="0">
              <a:ln>
                <a:noFill/>
              </a:ln>
              <a:solidFill>
                <a:prstClr val="black"/>
              </a:solidFill>
              <a:effectLst/>
              <a:uLnTx/>
              <a:uFillTx/>
              <a:latin typeface="Arial" panose="020B0604020202020204" pitchFamily="34" charset="0"/>
              <a:ea typeface="Geneva" charset="0"/>
              <a:cs typeface="Arial" panose="020B0604020202020204" pitchFamily="34" charset="0"/>
            </a:endParaRPr>
          </a:p>
        </p:txBody>
      </p:sp>
      <p:sp>
        <p:nvSpPr>
          <p:cNvPr id="85" name="TextBox 84">
            <a:extLst>
              <a:ext uri="{FF2B5EF4-FFF2-40B4-BE49-F238E27FC236}">
                <a16:creationId xmlns:a16="http://schemas.microsoft.com/office/drawing/2014/main" id="{5AFC9931-31F8-414B-8909-3F71B2AD3006}"/>
              </a:ext>
            </a:extLst>
          </p:cNvPr>
          <p:cNvSpPr txBox="1"/>
          <p:nvPr/>
        </p:nvSpPr>
        <p:spPr>
          <a:xfrm>
            <a:off x="10537373" y="1450331"/>
            <a:ext cx="1584843" cy="523028"/>
          </a:xfrm>
          <a:prstGeom prst="rect">
            <a:avLst/>
          </a:prstGeom>
          <a:solidFill>
            <a:srgbClr val="233D6B"/>
          </a:solidFill>
        </p:spPr>
        <p:txBody>
          <a:bodyPr wrap="square" lIns="60960" rIns="60960"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933" b="1" i="1" u="none" strike="noStrike" kern="1200" cap="none" spc="0" normalizeH="0" baseline="0" noProof="0" dirty="0">
                <a:ln>
                  <a:noFill/>
                </a:ln>
                <a:solidFill>
                  <a:prstClr val="white"/>
                </a:solidFill>
                <a:effectLst/>
                <a:uLnTx/>
                <a:uFillTx/>
                <a:latin typeface="Arial" panose="020B0604020202020204" pitchFamily="34" charset="0"/>
                <a:ea typeface="Geneva" charset="0"/>
                <a:cs typeface="Arial" panose="020B0604020202020204" pitchFamily="34" charset="0"/>
              </a:rPr>
              <a:t>Starting at C28, discontinue zanubrutinib upon confirmed uMRD</a:t>
            </a:r>
            <a:endParaRPr kumimoji="0" lang="en-US" sz="933" b="1" i="1" u="none" strike="noStrike" kern="1200" cap="none" spc="0" normalizeH="0" baseline="30000" noProof="0" dirty="0">
              <a:ln>
                <a:noFill/>
              </a:ln>
              <a:solidFill>
                <a:prstClr val="white"/>
              </a:solidFill>
              <a:effectLst/>
              <a:uLnTx/>
              <a:uFillTx/>
              <a:latin typeface="Arial" panose="020B0604020202020204" pitchFamily="34" charset="0"/>
              <a:ea typeface="Geneva" charset="0"/>
              <a:cs typeface="Arial" panose="020B0604020202020204" pitchFamily="34" charset="0"/>
            </a:endParaRPr>
          </a:p>
        </p:txBody>
      </p:sp>
      <p:sp>
        <p:nvSpPr>
          <p:cNvPr id="86" name="Rectangle 85">
            <a:extLst>
              <a:ext uri="{FF2B5EF4-FFF2-40B4-BE49-F238E27FC236}">
                <a16:creationId xmlns:a16="http://schemas.microsoft.com/office/drawing/2014/main" id="{4B473E2B-88CA-4525-B333-5A94108CE800}"/>
              </a:ext>
            </a:extLst>
          </p:cNvPr>
          <p:cNvSpPr/>
          <p:nvPr/>
        </p:nvSpPr>
        <p:spPr>
          <a:xfrm>
            <a:off x="1950369" y="4435368"/>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endParaRPr>
          </a:p>
        </p:txBody>
      </p:sp>
      <p:grpSp>
        <p:nvGrpSpPr>
          <p:cNvPr id="87" name="Group 86">
            <a:extLst>
              <a:ext uri="{FF2B5EF4-FFF2-40B4-BE49-F238E27FC236}">
                <a16:creationId xmlns:a16="http://schemas.microsoft.com/office/drawing/2014/main" id="{A183DB9E-752E-4782-96EC-A88A3E1D2EEA}"/>
              </a:ext>
            </a:extLst>
          </p:cNvPr>
          <p:cNvGrpSpPr/>
          <p:nvPr/>
        </p:nvGrpSpPr>
        <p:grpSpPr>
          <a:xfrm>
            <a:off x="4623406" y="4975451"/>
            <a:ext cx="6538780" cy="461665"/>
            <a:chOff x="3334204" y="3610624"/>
            <a:chExt cx="4904085" cy="346249"/>
          </a:xfrm>
        </p:grpSpPr>
        <p:sp>
          <p:nvSpPr>
            <p:cNvPr id="88" name="Arrow: Right 8">
              <a:extLst>
                <a:ext uri="{FF2B5EF4-FFF2-40B4-BE49-F238E27FC236}">
                  <a16:creationId xmlns:a16="http://schemas.microsoft.com/office/drawing/2014/main" id="{B8B16490-E966-4A36-A884-A4278413245A}"/>
                </a:ext>
              </a:extLst>
            </p:cNvPr>
            <p:cNvSpPr/>
            <p:nvPr/>
          </p:nvSpPr>
          <p:spPr>
            <a:xfrm>
              <a:off x="3529129" y="3703850"/>
              <a:ext cx="4709160" cy="182880"/>
            </a:xfrm>
            <a:prstGeom prst="rightArrow">
              <a:avLst/>
            </a:prstGeom>
            <a:solidFill>
              <a:srgbClr val="3E5983"/>
            </a:solidFill>
            <a:ln w="12700" cap="flat" cmpd="sng" algn="ctr">
              <a:noFill/>
              <a:prstDash val="solid"/>
              <a:miter lim="800000"/>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panose="020B0604020202020204" pitchFamily="34" charset="0"/>
                <a:ea typeface="Geneva" charset="0"/>
                <a:cs typeface="Arial" panose="020B0604020202020204" pitchFamily="34" charset="0"/>
              </a:endParaRPr>
            </a:p>
          </p:txBody>
        </p:sp>
        <p:sp>
          <p:nvSpPr>
            <p:cNvPr id="89" name="Rectangle 88">
              <a:extLst>
                <a:ext uri="{FF2B5EF4-FFF2-40B4-BE49-F238E27FC236}">
                  <a16:creationId xmlns:a16="http://schemas.microsoft.com/office/drawing/2014/main" id="{A7EF2C82-FFA0-414D-A637-E3C0872BFB39}"/>
                </a:ext>
              </a:extLst>
            </p:cNvPr>
            <p:cNvSpPr/>
            <p:nvPr/>
          </p:nvSpPr>
          <p:spPr>
            <a:xfrm>
              <a:off x="3334204" y="3610624"/>
              <a:ext cx="344085" cy="346249"/>
            </a:xfrm>
            <a:prstGeom prst="rect">
              <a:avLst/>
            </a:prstGeom>
          </p:spPr>
          <p:txBody>
            <a:bodyPr wrap="non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3E5983"/>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Geneva" charset="0"/>
                <a:cs typeface="Arial" panose="020B0604020202020204" pitchFamily="34" charset="0"/>
              </a:endParaRPr>
            </a:p>
          </p:txBody>
        </p:sp>
      </p:grpSp>
      <p:grpSp>
        <p:nvGrpSpPr>
          <p:cNvPr id="90" name="Group 89">
            <a:extLst>
              <a:ext uri="{FF2B5EF4-FFF2-40B4-BE49-F238E27FC236}">
                <a16:creationId xmlns:a16="http://schemas.microsoft.com/office/drawing/2014/main" id="{9E886E3C-9F61-4D5D-B76F-8472382151B5}"/>
              </a:ext>
            </a:extLst>
          </p:cNvPr>
          <p:cNvGrpSpPr/>
          <p:nvPr/>
        </p:nvGrpSpPr>
        <p:grpSpPr>
          <a:xfrm>
            <a:off x="4623406" y="5528345"/>
            <a:ext cx="6536631" cy="461665"/>
            <a:chOff x="3334204" y="4020532"/>
            <a:chExt cx="4902473" cy="346249"/>
          </a:xfrm>
        </p:grpSpPr>
        <p:sp>
          <p:nvSpPr>
            <p:cNvPr id="91" name="Arrow: Right 63">
              <a:extLst>
                <a:ext uri="{FF2B5EF4-FFF2-40B4-BE49-F238E27FC236}">
                  <a16:creationId xmlns:a16="http://schemas.microsoft.com/office/drawing/2014/main" id="{091FA804-5F4A-4770-A4DC-B3AD26941461}"/>
                </a:ext>
              </a:extLst>
            </p:cNvPr>
            <p:cNvSpPr/>
            <p:nvPr/>
          </p:nvSpPr>
          <p:spPr>
            <a:xfrm>
              <a:off x="3527517" y="4113758"/>
              <a:ext cx="4709160" cy="182880"/>
            </a:xfrm>
            <a:prstGeom prst="rightArrow">
              <a:avLst/>
            </a:prstGeom>
            <a:solidFill>
              <a:srgbClr val="1E3358"/>
            </a:solidFill>
            <a:ln w="12700" cap="flat" cmpd="sng" algn="ctr">
              <a:noFill/>
              <a:prstDash val="solid"/>
              <a:miter lim="800000"/>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panose="020B0604020202020204" pitchFamily="34" charset="0"/>
                <a:ea typeface="Geneva" charset="0"/>
                <a:cs typeface="Arial" panose="020B0604020202020204" pitchFamily="34" charset="0"/>
              </a:endParaRPr>
            </a:p>
          </p:txBody>
        </p:sp>
        <p:sp>
          <p:nvSpPr>
            <p:cNvPr id="92" name="Rectangle 91">
              <a:extLst>
                <a:ext uri="{FF2B5EF4-FFF2-40B4-BE49-F238E27FC236}">
                  <a16:creationId xmlns:a16="http://schemas.microsoft.com/office/drawing/2014/main" id="{23740F0C-711A-4BF0-99A0-CC36D72D35BC}"/>
                </a:ext>
              </a:extLst>
            </p:cNvPr>
            <p:cNvSpPr/>
            <p:nvPr/>
          </p:nvSpPr>
          <p:spPr>
            <a:xfrm>
              <a:off x="3334204" y="4020532"/>
              <a:ext cx="344085" cy="346249"/>
            </a:xfrm>
            <a:prstGeom prst="rect">
              <a:avLst/>
            </a:prstGeom>
          </p:spPr>
          <p:txBody>
            <a:bodyPr wrap="non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1E3358"/>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Geneva" charset="0"/>
                <a:cs typeface="Arial" panose="020B0604020202020204" pitchFamily="34" charset="0"/>
              </a:endParaRPr>
            </a:p>
          </p:txBody>
        </p:sp>
      </p:grpSp>
      <p:sp>
        <p:nvSpPr>
          <p:cNvPr id="93" name="Rectangle 92">
            <a:extLst>
              <a:ext uri="{FF2B5EF4-FFF2-40B4-BE49-F238E27FC236}">
                <a16:creationId xmlns:a16="http://schemas.microsoft.com/office/drawing/2014/main" id="{95FBCA16-EE90-411C-9D25-CA1A674D2B48}"/>
              </a:ext>
            </a:extLst>
          </p:cNvPr>
          <p:cNvSpPr/>
          <p:nvPr/>
        </p:nvSpPr>
        <p:spPr>
          <a:xfrm>
            <a:off x="2928371" y="4435368"/>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endParaRPr>
          </a:p>
        </p:txBody>
      </p:sp>
      <p:sp>
        <p:nvSpPr>
          <p:cNvPr id="94" name="Rectangle 93">
            <a:extLst>
              <a:ext uri="{FF2B5EF4-FFF2-40B4-BE49-F238E27FC236}">
                <a16:creationId xmlns:a16="http://schemas.microsoft.com/office/drawing/2014/main" id="{091BF314-028D-44AD-8B20-18CDD71C11C0}"/>
              </a:ext>
            </a:extLst>
          </p:cNvPr>
          <p:cNvSpPr/>
          <p:nvPr/>
        </p:nvSpPr>
        <p:spPr>
          <a:xfrm>
            <a:off x="3906372" y="4435368"/>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endParaRPr>
          </a:p>
        </p:txBody>
      </p:sp>
      <p:sp>
        <p:nvSpPr>
          <p:cNvPr id="95" name="Rectangle 94">
            <a:extLst>
              <a:ext uri="{FF2B5EF4-FFF2-40B4-BE49-F238E27FC236}">
                <a16:creationId xmlns:a16="http://schemas.microsoft.com/office/drawing/2014/main" id="{2326D1CC-BB9C-4BEE-A13F-A99061396456}"/>
              </a:ext>
            </a:extLst>
          </p:cNvPr>
          <p:cNvSpPr/>
          <p:nvPr/>
        </p:nvSpPr>
        <p:spPr>
          <a:xfrm>
            <a:off x="4884373" y="4435368"/>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endParaRPr>
          </a:p>
        </p:txBody>
      </p:sp>
      <p:sp>
        <p:nvSpPr>
          <p:cNvPr id="96" name="Rectangle 95">
            <a:extLst>
              <a:ext uri="{FF2B5EF4-FFF2-40B4-BE49-F238E27FC236}">
                <a16:creationId xmlns:a16="http://schemas.microsoft.com/office/drawing/2014/main" id="{AB25CF52-42CA-49A0-805C-8E24F5BA0D3F}"/>
              </a:ext>
            </a:extLst>
          </p:cNvPr>
          <p:cNvSpPr/>
          <p:nvPr/>
        </p:nvSpPr>
        <p:spPr>
          <a:xfrm>
            <a:off x="5862375" y="4435368"/>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endParaRPr>
          </a:p>
        </p:txBody>
      </p:sp>
      <p:sp>
        <p:nvSpPr>
          <p:cNvPr id="97" name="Rectangle 96">
            <a:extLst>
              <a:ext uri="{FF2B5EF4-FFF2-40B4-BE49-F238E27FC236}">
                <a16:creationId xmlns:a16="http://schemas.microsoft.com/office/drawing/2014/main" id="{0D98F3DD-DBD6-4B9A-A910-A296714920EB}"/>
              </a:ext>
            </a:extLst>
          </p:cNvPr>
          <p:cNvSpPr/>
          <p:nvPr/>
        </p:nvSpPr>
        <p:spPr>
          <a:xfrm>
            <a:off x="6840376" y="4435368"/>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endParaRPr>
          </a:p>
        </p:txBody>
      </p:sp>
      <p:sp>
        <p:nvSpPr>
          <p:cNvPr id="98" name="Rectangle 97">
            <a:extLst>
              <a:ext uri="{FF2B5EF4-FFF2-40B4-BE49-F238E27FC236}">
                <a16:creationId xmlns:a16="http://schemas.microsoft.com/office/drawing/2014/main" id="{888FDFAB-AA01-4AAE-8324-157F0CFE73D2}"/>
              </a:ext>
            </a:extLst>
          </p:cNvPr>
          <p:cNvSpPr/>
          <p:nvPr/>
        </p:nvSpPr>
        <p:spPr>
          <a:xfrm>
            <a:off x="7818377" y="4435368"/>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endParaRPr>
          </a:p>
        </p:txBody>
      </p:sp>
      <p:sp>
        <p:nvSpPr>
          <p:cNvPr id="99" name="Rectangle 98">
            <a:extLst>
              <a:ext uri="{FF2B5EF4-FFF2-40B4-BE49-F238E27FC236}">
                <a16:creationId xmlns:a16="http://schemas.microsoft.com/office/drawing/2014/main" id="{1334C4A2-FAA3-4BDC-AE42-0AB2DAC2DED5}"/>
              </a:ext>
            </a:extLst>
          </p:cNvPr>
          <p:cNvSpPr/>
          <p:nvPr/>
        </p:nvSpPr>
        <p:spPr>
          <a:xfrm>
            <a:off x="8796379" y="4435368"/>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endParaRPr>
          </a:p>
        </p:txBody>
      </p:sp>
      <p:sp>
        <p:nvSpPr>
          <p:cNvPr id="100" name="Rectangle 99">
            <a:extLst>
              <a:ext uri="{FF2B5EF4-FFF2-40B4-BE49-F238E27FC236}">
                <a16:creationId xmlns:a16="http://schemas.microsoft.com/office/drawing/2014/main" id="{11EB6409-18F5-4FE6-930F-4584153F2972}"/>
              </a:ext>
            </a:extLst>
          </p:cNvPr>
          <p:cNvSpPr/>
          <p:nvPr/>
        </p:nvSpPr>
        <p:spPr>
          <a:xfrm>
            <a:off x="9774380" y="4435368"/>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endParaRPr>
          </a:p>
        </p:txBody>
      </p:sp>
      <p:sp>
        <p:nvSpPr>
          <p:cNvPr id="101" name="Rectangle 100">
            <a:extLst>
              <a:ext uri="{FF2B5EF4-FFF2-40B4-BE49-F238E27FC236}">
                <a16:creationId xmlns:a16="http://schemas.microsoft.com/office/drawing/2014/main" id="{00CF376E-A7B2-4847-86F3-785AB9224CE2}"/>
              </a:ext>
            </a:extLst>
          </p:cNvPr>
          <p:cNvSpPr/>
          <p:nvPr/>
        </p:nvSpPr>
        <p:spPr>
          <a:xfrm>
            <a:off x="10752376" y="4435368"/>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6C8DB3"/>
              </a:solidFill>
              <a:effectLst/>
              <a:uLnTx/>
              <a:uFillTx/>
              <a:latin typeface="Arial" panose="020B0604020202020204" pitchFamily="34" charset="0"/>
              <a:ea typeface="Geneva" charset="0"/>
              <a:cs typeface="Arial" panose="020B0604020202020204" pitchFamily="34" charset="0"/>
            </a:endParaRPr>
          </a:p>
        </p:txBody>
      </p:sp>
      <p:sp>
        <p:nvSpPr>
          <p:cNvPr id="102" name="Rectangle 101">
            <a:extLst>
              <a:ext uri="{FF2B5EF4-FFF2-40B4-BE49-F238E27FC236}">
                <a16:creationId xmlns:a16="http://schemas.microsoft.com/office/drawing/2014/main" id="{B33DE099-BB0D-46DB-8CBA-C3561934F512}"/>
              </a:ext>
            </a:extLst>
          </p:cNvPr>
          <p:cNvSpPr/>
          <p:nvPr/>
        </p:nvSpPr>
        <p:spPr>
          <a:xfrm>
            <a:off x="1950369" y="3876194"/>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endParaRPr>
          </a:p>
        </p:txBody>
      </p:sp>
      <p:sp>
        <p:nvSpPr>
          <p:cNvPr id="103" name="Rectangle 102">
            <a:extLst>
              <a:ext uri="{FF2B5EF4-FFF2-40B4-BE49-F238E27FC236}">
                <a16:creationId xmlns:a16="http://schemas.microsoft.com/office/drawing/2014/main" id="{897312DF-AC41-49D0-ABF3-2F44D6FB71BD}"/>
              </a:ext>
            </a:extLst>
          </p:cNvPr>
          <p:cNvSpPr/>
          <p:nvPr/>
        </p:nvSpPr>
        <p:spPr>
          <a:xfrm>
            <a:off x="2928371" y="3876194"/>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endParaRPr>
          </a:p>
        </p:txBody>
      </p:sp>
      <p:sp>
        <p:nvSpPr>
          <p:cNvPr id="104" name="Rectangle 103">
            <a:extLst>
              <a:ext uri="{FF2B5EF4-FFF2-40B4-BE49-F238E27FC236}">
                <a16:creationId xmlns:a16="http://schemas.microsoft.com/office/drawing/2014/main" id="{93ABF8E8-813E-4F6A-A70A-2E96B84493D6}"/>
              </a:ext>
            </a:extLst>
          </p:cNvPr>
          <p:cNvSpPr/>
          <p:nvPr/>
        </p:nvSpPr>
        <p:spPr>
          <a:xfrm>
            <a:off x="3906372" y="3876194"/>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endParaRPr>
          </a:p>
        </p:txBody>
      </p:sp>
      <p:sp>
        <p:nvSpPr>
          <p:cNvPr id="105" name="Rectangle 104">
            <a:extLst>
              <a:ext uri="{FF2B5EF4-FFF2-40B4-BE49-F238E27FC236}">
                <a16:creationId xmlns:a16="http://schemas.microsoft.com/office/drawing/2014/main" id="{177097B3-A00D-410E-8B9E-C9F2BE88F0B3}"/>
              </a:ext>
            </a:extLst>
          </p:cNvPr>
          <p:cNvSpPr/>
          <p:nvPr/>
        </p:nvSpPr>
        <p:spPr>
          <a:xfrm>
            <a:off x="4884373" y="3876194"/>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endParaRPr>
          </a:p>
        </p:txBody>
      </p:sp>
      <p:sp>
        <p:nvSpPr>
          <p:cNvPr id="106" name="Rectangle 105">
            <a:extLst>
              <a:ext uri="{FF2B5EF4-FFF2-40B4-BE49-F238E27FC236}">
                <a16:creationId xmlns:a16="http://schemas.microsoft.com/office/drawing/2014/main" id="{776E5CC7-C7E4-41EF-93D5-D9E6E0DAE5D8}"/>
              </a:ext>
            </a:extLst>
          </p:cNvPr>
          <p:cNvSpPr/>
          <p:nvPr/>
        </p:nvSpPr>
        <p:spPr>
          <a:xfrm>
            <a:off x="5862375" y="3876194"/>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endParaRPr>
          </a:p>
        </p:txBody>
      </p:sp>
      <p:sp>
        <p:nvSpPr>
          <p:cNvPr id="107" name="Rectangle 106">
            <a:extLst>
              <a:ext uri="{FF2B5EF4-FFF2-40B4-BE49-F238E27FC236}">
                <a16:creationId xmlns:a16="http://schemas.microsoft.com/office/drawing/2014/main" id="{AA2EBDC1-F4EC-4715-92F9-A8B05EE2F681}"/>
              </a:ext>
            </a:extLst>
          </p:cNvPr>
          <p:cNvSpPr/>
          <p:nvPr/>
        </p:nvSpPr>
        <p:spPr>
          <a:xfrm>
            <a:off x="6840376" y="3876194"/>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endParaRPr>
          </a:p>
        </p:txBody>
      </p:sp>
      <p:sp>
        <p:nvSpPr>
          <p:cNvPr id="108" name="Rectangle 107">
            <a:extLst>
              <a:ext uri="{FF2B5EF4-FFF2-40B4-BE49-F238E27FC236}">
                <a16:creationId xmlns:a16="http://schemas.microsoft.com/office/drawing/2014/main" id="{1478F259-433C-46F2-AA34-5A78ADAEBCAF}"/>
              </a:ext>
            </a:extLst>
          </p:cNvPr>
          <p:cNvSpPr/>
          <p:nvPr/>
        </p:nvSpPr>
        <p:spPr>
          <a:xfrm>
            <a:off x="7818377" y="3876194"/>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endParaRPr>
          </a:p>
        </p:txBody>
      </p:sp>
      <p:sp>
        <p:nvSpPr>
          <p:cNvPr id="109" name="Rectangle 108">
            <a:extLst>
              <a:ext uri="{FF2B5EF4-FFF2-40B4-BE49-F238E27FC236}">
                <a16:creationId xmlns:a16="http://schemas.microsoft.com/office/drawing/2014/main" id="{5A27F015-B900-4800-A1DE-3F6E12EA2AD9}"/>
              </a:ext>
            </a:extLst>
          </p:cNvPr>
          <p:cNvSpPr/>
          <p:nvPr/>
        </p:nvSpPr>
        <p:spPr>
          <a:xfrm>
            <a:off x="8796379" y="3876194"/>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endParaRPr>
          </a:p>
        </p:txBody>
      </p:sp>
      <p:sp>
        <p:nvSpPr>
          <p:cNvPr id="110" name="Rectangle 109">
            <a:extLst>
              <a:ext uri="{FF2B5EF4-FFF2-40B4-BE49-F238E27FC236}">
                <a16:creationId xmlns:a16="http://schemas.microsoft.com/office/drawing/2014/main" id="{FCC7C55B-8B7B-4D62-A742-E8FF51958B07}"/>
              </a:ext>
            </a:extLst>
          </p:cNvPr>
          <p:cNvSpPr/>
          <p:nvPr/>
        </p:nvSpPr>
        <p:spPr>
          <a:xfrm>
            <a:off x="9774380" y="3876194"/>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endParaRPr>
          </a:p>
        </p:txBody>
      </p:sp>
      <p:sp>
        <p:nvSpPr>
          <p:cNvPr id="111" name="Rectangle 110">
            <a:extLst>
              <a:ext uri="{FF2B5EF4-FFF2-40B4-BE49-F238E27FC236}">
                <a16:creationId xmlns:a16="http://schemas.microsoft.com/office/drawing/2014/main" id="{CB60E9DD-890A-4DA7-861D-92B5A06A0EE2}"/>
              </a:ext>
            </a:extLst>
          </p:cNvPr>
          <p:cNvSpPr/>
          <p:nvPr/>
        </p:nvSpPr>
        <p:spPr>
          <a:xfrm>
            <a:off x="10752376" y="3876194"/>
            <a:ext cx="51980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sym typeface="Wingdings 2" panose="05020102010507070707" pitchFamily="18" charset="2"/>
              </a:rPr>
              <a:t></a:t>
            </a:r>
            <a:endParaRPr kumimoji="0" lang="en-US" sz="2400" b="0" i="0" u="none" strike="noStrike" kern="1200" cap="none" spc="0" normalizeH="0" baseline="0" noProof="0" dirty="0">
              <a:ln>
                <a:noFill/>
              </a:ln>
              <a:solidFill>
                <a:srgbClr val="9CC2E5"/>
              </a:solidFill>
              <a:effectLst/>
              <a:uLnTx/>
              <a:uFillTx/>
              <a:latin typeface="Arial" panose="020B0604020202020204" pitchFamily="34" charset="0"/>
              <a:ea typeface="Geneva" charset="0"/>
              <a:cs typeface="Arial" panose="020B0604020202020204" pitchFamily="34" charset="0"/>
            </a:endParaRPr>
          </a:p>
        </p:txBody>
      </p:sp>
      <p:sp>
        <p:nvSpPr>
          <p:cNvPr id="3" name="TextBox 2">
            <a:extLst>
              <a:ext uri="{FF2B5EF4-FFF2-40B4-BE49-F238E27FC236}">
                <a16:creationId xmlns:a16="http://schemas.microsoft.com/office/drawing/2014/main" id="{D77B393C-E6D3-4399-BA5D-CD45AB9DA544}"/>
              </a:ext>
            </a:extLst>
          </p:cNvPr>
          <p:cNvSpPr txBox="1"/>
          <p:nvPr/>
        </p:nvSpPr>
        <p:spPr>
          <a:xfrm>
            <a:off x="9572372" y="6553200"/>
            <a:ext cx="2619628"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Shadman M et al. ASH 2025;Abstract 5669</a:t>
            </a:r>
          </a:p>
        </p:txBody>
      </p:sp>
      <p:sp>
        <p:nvSpPr>
          <p:cNvPr id="4" name="TextBox 3">
            <a:extLst>
              <a:ext uri="{FF2B5EF4-FFF2-40B4-BE49-F238E27FC236}">
                <a16:creationId xmlns:a16="http://schemas.microsoft.com/office/drawing/2014/main" id="{E09B93C4-FAAA-552F-93A2-D2471E954A10}"/>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427636236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2AD633-A929-9287-350E-9BC32C90122E}"/>
              </a:ext>
            </a:extLst>
          </p:cNvPr>
          <p:cNvSpPr>
            <a:spLocks noGrp="1"/>
          </p:cNvSpPr>
          <p:nvPr>
            <p:ph type="title"/>
          </p:nvPr>
        </p:nvSpPr>
        <p:spPr/>
        <p:txBody>
          <a:bodyPr>
            <a:normAutofit fontScale="90000"/>
          </a:bodyPr>
          <a:lstStyle/>
          <a:p>
            <a:r>
              <a:rPr lang="en-US" dirty="0"/>
              <a:t>PFS in 3 yr SEQUOIA Arm D</a:t>
            </a:r>
          </a:p>
        </p:txBody>
      </p:sp>
      <p:sp>
        <p:nvSpPr>
          <p:cNvPr id="3" name="object 391">
            <a:extLst>
              <a:ext uri="{FF2B5EF4-FFF2-40B4-BE49-F238E27FC236}">
                <a16:creationId xmlns:a16="http://schemas.microsoft.com/office/drawing/2014/main" id="{25910456-B349-807E-9EBB-0F857DD6C929}"/>
              </a:ext>
            </a:extLst>
          </p:cNvPr>
          <p:cNvSpPr txBox="1"/>
          <p:nvPr/>
        </p:nvSpPr>
        <p:spPr>
          <a:xfrm>
            <a:off x="5933327" y="1121218"/>
            <a:ext cx="3940810" cy="337185"/>
          </a:xfrm>
          <a:prstGeom prst="rect">
            <a:avLst/>
          </a:prstGeom>
        </p:spPr>
        <p:txBody>
          <a:bodyPr vert="horz" wrap="square" lIns="0" tIns="29209" rIns="0" bIns="0" rtlCol="0">
            <a:spAutoFit/>
          </a:bodyPr>
          <a:lstStyle/>
          <a:p>
            <a:pPr marL="12700" marR="0" lvl="0" indent="0" algn="l" defTabSz="914400" rtl="0" eaLnBrk="1" fontAlgn="auto" latinLnBrk="0" hangingPunct="1">
              <a:lnSpc>
                <a:spcPct val="100000"/>
              </a:lnSpc>
              <a:spcBef>
                <a:spcPts val="229"/>
              </a:spcBef>
              <a:spcAft>
                <a:spcPts val="0"/>
              </a:spcAft>
              <a:buClrTx/>
              <a:buSzTx/>
              <a:buFontTx/>
              <a:buNone/>
              <a:tabLst/>
              <a:defRPr/>
            </a:pPr>
            <a:r>
              <a:rPr kumimoji="0" sz="950" b="1" i="0" u="none" strike="noStrike" kern="1200" cap="none" spc="-30" normalizeH="0" baseline="0" noProof="0" dirty="0">
                <a:ln>
                  <a:noFill/>
                </a:ln>
                <a:solidFill>
                  <a:srgbClr val="215595"/>
                </a:solidFill>
                <a:effectLst/>
                <a:uLnTx/>
                <a:uFillTx/>
                <a:latin typeface="Arial"/>
                <a:ea typeface="+mn-ea"/>
                <a:cs typeface="Arial"/>
              </a:rPr>
              <a:t>Figure</a:t>
            </a:r>
            <a:r>
              <a:rPr kumimoji="0" sz="950" b="1" i="0" u="none" strike="noStrike" kern="1200" cap="none" spc="-15" normalizeH="0" baseline="0" noProof="0" dirty="0">
                <a:ln>
                  <a:noFill/>
                </a:ln>
                <a:solidFill>
                  <a:srgbClr val="215595"/>
                </a:solidFill>
                <a:effectLst/>
                <a:uLnTx/>
                <a:uFillTx/>
                <a:latin typeface="Arial"/>
                <a:ea typeface="+mn-ea"/>
                <a:cs typeface="Arial"/>
              </a:rPr>
              <a:t> </a:t>
            </a:r>
            <a:r>
              <a:rPr kumimoji="0" sz="950" b="1" i="0" u="none" strike="noStrike" kern="1200" cap="none" spc="0" normalizeH="0" baseline="0" noProof="0" dirty="0">
                <a:ln>
                  <a:noFill/>
                </a:ln>
                <a:solidFill>
                  <a:srgbClr val="215595"/>
                </a:solidFill>
                <a:effectLst/>
                <a:uLnTx/>
                <a:uFillTx/>
                <a:latin typeface="Arial"/>
                <a:ea typeface="+mn-ea"/>
                <a:cs typeface="Arial"/>
              </a:rPr>
              <a:t>4.</a:t>
            </a:r>
            <a:r>
              <a:rPr kumimoji="0" sz="950" b="1" i="0" u="none" strike="noStrike" kern="1200" cap="none" spc="-10" normalizeH="0" baseline="0" noProof="0" dirty="0">
                <a:ln>
                  <a:noFill/>
                </a:ln>
                <a:solidFill>
                  <a:srgbClr val="215595"/>
                </a:solidFill>
                <a:effectLst/>
                <a:uLnTx/>
                <a:uFillTx/>
                <a:latin typeface="Arial"/>
                <a:ea typeface="+mn-ea"/>
                <a:cs typeface="Arial"/>
              </a:rPr>
              <a:t> </a:t>
            </a:r>
            <a:r>
              <a:rPr kumimoji="0" sz="950" b="1" i="0" u="none" strike="noStrike" kern="1200" cap="none" spc="-25" normalizeH="0" baseline="0" noProof="0" dirty="0">
                <a:ln>
                  <a:noFill/>
                </a:ln>
                <a:solidFill>
                  <a:srgbClr val="215595"/>
                </a:solidFill>
                <a:effectLst/>
                <a:uLnTx/>
                <a:uFillTx/>
                <a:latin typeface="Arial"/>
                <a:ea typeface="+mn-ea"/>
                <a:cs typeface="Arial"/>
              </a:rPr>
              <a:t>PFS</a:t>
            </a:r>
            <a:endParaRPr kumimoji="0" sz="950" b="0" i="0" u="none" strike="noStrike" kern="1200" cap="none" spc="0" normalizeH="0" baseline="0" noProof="0" dirty="0">
              <a:ln>
                <a:noFill/>
              </a:ln>
              <a:solidFill>
                <a:prstClr val="black"/>
              </a:solidFill>
              <a:effectLst/>
              <a:uLnTx/>
              <a:uFillTx/>
              <a:latin typeface="Arial"/>
              <a:ea typeface="+mn-ea"/>
              <a:cs typeface="Arial"/>
            </a:endParaRPr>
          </a:p>
          <a:p>
            <a:pPr marL="16510" marR="0" lvl="0" indent="0" algn="l" defTabSz="914400" rtl="0" eaLnBrk="1" fontAlgn="auto" latinLnBrk="0" hangingPunct="1">
              <a:lnSpc>
                <a:spcPct val="100000"/>
              </a:lnSpc>
              <a:spcBef>
                <a:spcPts val="150"/>
              </a:spcBef>
              <a:spcAft>
                <a:spcPts val="0"/>
              </a:spcAft>
              <a:buClrTx/>
              <a:buSzTx/>
              <a:buFontTx/>
              <a:buNone/>
              <a:tabLst/>
              <a:defRPr/>
            </a:pPr>
            <a:r>
              <a:rPr kumimoji="0" sz="850" b="1" i="0" u="none" strike="noStrike" kern="1200" cap="none" spc="0" normalizeH="0" baseline="0" noProof="0" dirty="0">
                <a:ln>
                  <a:noFill/>
                </a:ln>
                <a:solidFill>
                  <a:srgbClr val="020303"/>
                </a:solidFill>
                <a:effectLst/>
                <a:uLnTx/>
                <a:uFillTx/>
                <a:latin typeface="Arial"/>
                <a:ea typeface="+mn-ea"/>
                <a:cs typeface="Arial"/>
              </a:rPr>
              <a:t>A.</a:t>
            </a:r>
            <a:r>
              <a:rPr kumimoji="0" sz="850" b="1" i="0" u="none" strike="noStrike" kern="1200" cap="none" spc="-10" normalizeH="0" baseline="0" noProof="0" dirty="0">
                <a:ln>
                  <a:noFill/>
                </a:ln>
                <a:solidFill>
                  <a:srgbClr val="020303"/>
                </a:solidFill>
                <a:effectLst/>
                <a:uLnTx/>
                <a:uFillTx/>
                <a:latin typeface="Arial"/>
                <a:ea typeface="+mn-ea"/>
                <a:cs typeface="Arial"/>
              </a:rPr>
              <a:t> </a:t>
            </a:r>
            <a:r>
              <a:rPr kumimoji="0" sz="850" b="1" i="0" u="none" strike="noStrike" kern="1200" cap="none" spc="0" normalizeH="0" baseline="0" noProof="0" dirty="0">
                <a:ln>
                  <a:noFill/>
                </a:ln>
                <a:solidFill>
                  <a:srgbClr val="020303"/>
                </a:solidFill>
                <a:effectLst/>
                <a:uLnTx/>
                <a:uFillTx/>
                <a:latin typeface="Arial"/>
                <a:ea typeface="+mn-ea"/>
                <a:cs typeface="Arial"/>
              </a:rPr>
              <a:t>Overall</a:t>
            </a:r>
            <a:r>
              <a:rPr kumimoji="0" sz="850" b="1" i="0" u="none" strike="noStrike" kern="1200" cap="none" spc="-10" normalizeH="0" baseline="0" noProof="0" dirty="0">
                <a:ln>
                  <a:noFill/>
                </a:ln>
                <a:solidFill>
                  <a:srgbClr val="020303"/>
                </a:solidFill>
                <a:effectLst/>
                <a:uLnTx/>
                <a:uFillTx/>
                <a:latin typeface="Arial"/>
                <a:ea typeface="+mn-ea"/>
                <a:cs typeface="Arial"/>
              </a:rPr>
              <a:t> population</a:t>
            </a:r>
            <a:r>
              <a:rPr kumimoji="0" sz="850" b="1" i="0" u="none" strike="noStrike" kern="1200" cap="none" spc="-5" normalizeH="0" baseline="0" noProof="0" dirty="0">
                <a:ln>
                  <a:noFill/>
                </a:ln>
                <a:solidFill>
                  <a:srgbClr val="020303"/>
                </a:solidFill>
                <a:effectLst/>
                <a:uLnTx/>
                <a:uFillTx/>
                <a:latin typeface="Arial"/>
                <a:ea typeface="+mn-ea"/>
                <a:cs typeface="Arial"/>
              </a:rPr>
              <a:t> </a:t>
            </a:r>
            <a:r>
              <a:rPr kumimoji="0" sz="850" b="1" i="0" u="none" strike="noStrike" kern="1200" cap="none" spc="0" normalizeH="0" baseline="0" noProof="0" dirty="0">
                <a:ln>
                  <a:noFill/>
                </a:ln>
                <a:solidFill>
                  <a:srgbClr val="020303"/>
                </a:solidFill>
                <a:effectLst/>
                <a:uLnTx/>
                <a:uFillTx/>
                <a:latin typeface="Arial"/>
                <a:ea typeface="+mn-ea"/>
                <a:cs typeface="Arial"/>
              </a:rPr>
              <a:t>and</a:t>
            </a:r>
            <a:r>
              <a:rPr kumimoji="0" sz="850" b="1" i="0" u="none" strike="noStrike" kern="1200" cap="none" spc="-10" normalizeH="0" baseline="0" noProof="0" dirty="0">
                <a:ln>
                  <a:noFill/>
                </a:ln>
                <a:solidFill>
                  <a:srgbClr val="020303"/>
                </a:solidFill>
                <a:effectLst/>
                <a:uLnTx/>
                <a:uFillTx/>
                <a:latin typeface="Arial"/>
                <a:ea typeface="+mn-ea"/>
                <a:cs typeface="Arial"/>
              </a:rPr>
              <a:t> patients</a:t>
            </a:r>
            <a:r>
              <a:rPr kumimoji="0" sz="850" b="1" i="0" u="none" strike="noStrike" kern="1200" cap="none" spc="-5" normalizeH="0" baseline="0" noProof="0" dirty="0">
                <a:ln>
                  <a:noFill/>
                </a:ln>
                <a:solidFill>
                  <a:srgbClr val="020303"/>
                </a:solidFill>
                <a:effectLst/>
                <a:uLnTx/>
                <a:uFillTx/>
                <a:latin typeface="Arial"/>
                <a:ea typeface="+mn-ea"/>
                <a:cs typeface="Arial"/>
              </a:rPr>
              <a:t> </a:t>
            </a:r>
            <a:r>
              <a:rPr kumimoji="0" sz="850" b="1" i="0" u="none" strike="noStrike" kern="1200" cap="none" spc="0" normalizeH="0" baseline="0" noProof="0" dirty="0">
                <a:ln>
                  <a:noFill/>
                </a:ln>
                <a:solidFill>
                  <a:srgbClr val="020303"/>
                </a:solidFill>
                <a:effectLst/>
                <a:uLnTx/>
                <a:uFillTx/>
                <a:latin typeface="Arial"/>
                <a:ea typeface="+mn-ea"/>
                <a:cs typeface="Arial"/>
              </a:rPr>
              <a:t>with</a:t>
            </a:r>
            <a:r>
              <a:rPr kumimoji="0" sz="850" b="1" i="0" u="none" strike="noStrike" kern="1200" cap="none" spc="-10" normalizeH="0" baseline="0" noProof="0" dirty="0">
                <a:ln>
                  <a:noFill/>
                </a:ln>
                <a:solidFill>
                  <a:srgbClr val="020303"/>
                </a:solidFill>
                <a:effectLst/>
                <a:uLnTx/>
                <a:uFillTx/>
                <a:latin typeface="Arial"/>
                <a:ea typeface="+mn-ea"/>
                <a:cs typeface="Arial"/>
              </a:rPr>
              <a:t> </a:t>
            </a:r>
            <a:r>
              <a:rPr kumimoji="0" sz="850" b="1" i="0" u="none" strike="noStrike" kern="1200" cap="none" spc="-20" normalizeH="0" baseline="0" noProof="0" dirty="0">
                <a:ln>
                  <a:noFill/>
                </a:ln>
                <a:solidFill>
                  <a:srgbClr val="020303"/>
                </a:solidFill>
                <a:effectLst/>
                <a:uLnTx/>
                <a:uFillTx/>
                <a:latin typeface="Arial"/>
                <a:ea typeface="+mn-ea"/>
                <a:cs typeface="Arial"/>
              </a:rPr>
              <a:t>del(17p)</a:t>
            </a:r>
            <a:r>
              <a:rPr kumimoji="0" sz="850" b="1" i="0" u="none" strike="noStrike" kern="1200" cap="none" spc="-5" normalizeH="0" baseline="0" noProof="0" dirty="0">
                <a:ln>
                  <a:noFill/>
                </a:ln>
                <a:solidFill>
                  <a:srgbClr val="020303"/>
                </a:solidFill>
                <a:effectLst/>
                <a:uLnTx/>
                <a:uFillTx/>
                <a:latin typeface="Arial"/>
                <a:ea typeface="+mn-ea"/>
                <a:cs typeface="Arial"/>
              </a:rPr>
              <a:t> </a:t>
            </a:r>
            <a:r>
              <a:rPr kumimoji="0" sz="850" b="1" i="0" u="none" strike="noStrike" kern="1200" cap="none" spc="0" normalizeH="0" baseline="0" noProof="0" dirty="0">
                <a:ln>
                  <a:noFill/>
                </a:ln>
                <a:solidFill>
                  <a:srgbClr val="020303"/>
                </a:solidFill>
                <a:effectLst/>
                <a:uLnTx/>
                <a:uFillTx/>
                <a:latin typeface="Arial"/>
                <a:ea typeface="+mn-ea"/>
                <a:cs typeface="Arial"/>
              </a:rPr>
              <a:t>and/or</a:t>
            </a:r>
            <a:r>
              <a:rPr kumimoji="0" sz="850" b="1" i="0" u="none" strike="noStrike" kern="1200" cap="none" spc="-15" normalizeH="0" baseline="0" noProof="0" dirty="0">
                <a:ln>
                  <a:noFill/>
                </a:ln>
                <a:solidFill>
                  <a:srgbClr val="020303"/>
                </a:solidFill>
                <a:effectLst/>
                <a:uLnTx/>
                <a:uFillTx/>
                <a:latin typeface="Arial"/>
                <a:ea typeface="+mn-ea"/>
                <a:cs typeface="Arial"/>
              </a:rPr>
              <a:t> </a:t>
            </a:r>
            <a:r>
              <a:rPr kumimoji="0" sz="850" b="1" i="1" u="none" strike="noStrike" kern="1200" cap="none" spc="0" normalizeH="0" baseline="0" noProof="0" dirty="0">
                <a:ln>
                  <a:noFill/>
                </a:ln>
                <a:solidFill>
                  <a:srgbClr val="020303"/>
                </a:solidFill>
                <a:effectLst/>
                <a:uLnTx/>
                <a:uFillTx/>
                <a:latin typeface="Arial"/>
                <a:ea typeface="+mn-ea"/>
                <a:cs typeface="Arial"/>
              </a:rPr>
              <a:t>TP53</a:t>
            </a:r>
            <a:r>
              <a:rPr kumimoji="0" sz="850" b="1" i="0" u="none" strike="noStrike" kern="1200" cap="none" spc="0" normalizeH="0" baseline="0" noProof="0" dirty="0">
                <a:ln>
                  <a:noFill/>
                </a:ln>
                <a:solidFill>
                  <a:srgbClr val="020303"/>
                </a:solidFill>
                <a:effectLst/>
                <a:uLnTx/>
                <a:uFillTx/>
                <a:latin typeface="Arial"/>
                <a:ea typeface="+mn-ea"/>
                <a:cs typeface="Arial"/>
              </a:rPr>
              <a:t>mut</a:t>
            </a:r>
            <a:r>
              <a:rPr kumimoji="0" sz="850" b="1" i="0" u="none" strike="noStrike" kern="1200" cap="none" spc="-5" normalizeH="0" baseline="0" noProof="0" dirty="0">
                <a:ln>
                  <a:noFill/>
                </a:ln>
                <a:solidFill>
                  <a:srgbClr val="020303"/>
                </a:solidFill>
                <a:effectLst/>
                <a:uLnTx/>
                <a:uFillTx/>
                <a:latin typeface="Arial"/>
                <a:ea typeface="+mn-ea"/>
                <a:cs typeface="Arial"/>
              </a:rPr>
              <a:t> </a:t>
            </a:r>
            <a:r>
              <a:rPr kumimoji="0" sz="850" b="1" i="0" u="none" strike="noStrike" kern="1200" cap="none" spc="0" normalizeH="0" baseline="0" noProof="0" dirty="0">
                <a:ln>
                  <a:noFill/>
                </a:ln>
                <a:solidFill>
                  <a:srgbClr val="020303"/>
                </a:solidFill>
                <a:effectLst/>
                <a:uLnTx/>
                <a:uFillTx/>
                <a:latin typeface="Arial"/>
                <a:ea typeface="+mn-ea"/>
                <a:cs typeface="Arial"/>
              </a:rPr>
              <a:t>and</a:t>
            </a:r>
            <a:r>
              <a:rPr kumimoji="0" sz="850" b="1" i="0" u="none" strike="noStrike" kern="1200" cap="none" spc="-10" normalizeH="0" baseline="0" noProof="0" dirty="0">
                <a:ln>
                  <a:noFill/>
                </a:ln>
                <a:solidFill>
                  <a:srgbClr val="020303"/>
                </a:solidFill>
                <a:effectLst/>
                <a:uLnTx/>
                <a:uFillTx/>
                <a:latin typeface="Arial"/>
                <a:ea typeface="+mn-ea"/>
                <a:cs typeface="Arial"/>
              </a:rPr>
              <a:t> without</a:t>
            </a:r>
            <a:endParaRPr kumimoji="0" sz="850" b="0" i="0" u="none" strike="noStrike" kern="1200" cap="none" spc="0" normalizeH="0" baseline="0" noProof="0" dirty="0">
              <a:ln>
                <a:noFill/>
              </a:ln>
              <a:solidFill>
                <a:prstClr val="black"/>
              </a:solidFill>
              <a:effectLst/>
              <a:uLnTx/>
              <a:uFillTx/>
              <a:latin typeface="Arial"/>
              <a:ea typeface="+mn-ea"/>
              <a:cs typeface="Arial"/>
            </a:endParaRPr>
          </a:p>
        </p:txBody>
      </p:sp>
      <p:sp>
        <p:nvSpPr>
          <p:cNvPr id="4" name="object 392">
            <a:extLst>
              <a:ext uri="{FF2B5EF4-FFF2-40B4-BE49-F238E27FC236}">
                <a16:creationId xmlns:a16="http://schemas.microsoft.com/office/drawing/2014/main" id="{FF9B3BA4-388B-C877-A321-B13FFE74BB88}"/>
              </a:ext>
            </a:extLst>
          </p:cNvPr>
          <p:cNvSpPr txBox="1"/>
          <p:nvPr/>
        </p:nvSpPr>
        <p:spPr>
          <a:xfrm>
            <a:off x="8901887" y="3891465"/>
            <a:ext cx="201295" cy="135890"/>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700" b="1" i="0" u="none" strike="noStrike" kern="1200" cap="none" spc="-25" normalizeH="0" baseline="0" noProof="0" dirty="0">
                <a:ln>
                  <a:noFill/>
                </a:ln>
                <a:solidFill>
                  <a:srgbClr val="D32E27"/>
                </a:solidFill>
                <a:effectLst/>
                <a:uLnTx/>
                <a:uFillTx/>
                <a:latin typeface="Arial"/>
                <a:ea typeface="+mn-ea"/>
                <a:cs typeface="Arial"/>
              </a:rPr>
              <a:t>87%</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5" name="object 393">
            <a:extLst>
              <a:ext uri="{FF2B5EF4-FFF2-40B4-BE49-F238E27FC236}">
                <a16:creationId xmlns:a16="http://schemas.microsoft.com/office/drawing/2014/main" id="{DD058971-1B7C-9886-44D2-8B2C689F7077}"/>
              </a:ext>
            </a:extLst>
          </p:cNvPr>
          <p:cNvSpPr txBox="1"/>
          <p:nvPr/>
        </p:nvSpPr>
        <p:spPr>
          <a:xfrm>
            <a:off x="8746007" y="4001823"/>
            <a:ext cx="483870" cy="135890"/>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700" b="1" i="0" u="none" strike="noStrike" kern="1200" cap="none" spc="0" normalizeH="0" baseline="0" noProof="0" dirty="0">
                <a:ln>
                  <a:noFill/>
                </a:ln>
                <a:solidFill>
                  <a:srgbClr val="D32E27"/>
                </a:solidFill>
                <a:effectLst/>
                <a:uLnTx/>
                <a:uFillTx/>
                <a:latin typeface="Arial"/>
                <a:ea typeface="+mn-ea"/>
                <a:cs typeface="Arial"/>
              </a:rPr>
              <a:t>(76.6-</a:t>
            </a:r>
            <a:r>
              <a:rPr kumimoji="0" sz="700" b="1" i="0" u="none" strike="noStrike" kern="1200" cap="none" spc="-10" normalizeH="0" baseline="0" noProof="0" dirty="0">
                <a:ln>
                  <a:noFill/>
                </a:ln>
                <a:solidFill>
                  <a:srgbClr val="D32E27"/>
                </a:solidFill>
                <a:effectLst/>
                <a:uLnTx/>
                <a:uFillTx/>
                <a:latin typeface="Arial"/>
                <a:ea typeface="+mn-ea"/>
                <a:cs typeface="Arial"/>
              </a:rPr>
              <a:t>92.8)</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6" name="object 394">
            <a:extLst>
              <a:ext uri="{FF2B5EF4-FFF2-40B4-BE49-F238E27FC236}">
                <a16:creationId xmlns:a16="http://schemas.microsoft.com/office/drawing/2014/main" id="{AB89AE8A-0D51-F957-4FE6-148D1B514337}"/>
              </a:ext>
            </a:extLst>
          </p:cNvPr>
          <p:cNvSpPr txBox="1"/>
          <p:nvPr/>
        </p:nvSpPr>
        <p:spPr>
          <a:xfrm>
            <a:off x="9204101" y="4009548"/>
            <a:ext cx="54610" cy="90170"/>
          </a:xfrm>
          <a:prstGeom prst="rect">
            <a:avLst/>
          </a:prstGeom>
        </p:spPr>
        <p:txBody>
          <a:bodyPr vert="horz" wrap="square" lIns="0" tIns="15240" rIns="0" bIns="0" rtlCol="0">
            <a:spAutoFit/>
          </a:bodyPr>
          <a:lstStyle/>
          <a:p>
            <a:pPr marL="12700" marR="0" lvl="0" indent="0" algn="l" defTabSz="914400" rtl="0" eaLnBrk="1" fontAlgn="auto" latinLnBrk="0" hangingPunct="1">
              <a:lnSpc>
                <a:spcPct val="100000"/>
              </a:lnSpc>
              <a:spcBef>
                <a:spcPts val="120"/>
              </a:spcBef>
              <a:spcAft>
                <a:spcPts val="0"/>
              </a:spcAft>
              <a:buClrTx/>
              <a:buSzTx/>
              <a:buFontTx/>
              <a:buNone/>
              <a:tabLst/>
              <a:defRPr/>
            </a:pPr>
            <a:r>
              <a:rPr kumimoji="0" sz="400" b="1" i="0" u="none" strike="noStrike" kern="1200" cap="none" spc="-50" normalizeH="0" baseline="0" noProof="0" dirty="0">
                <a:ln>
                  <a:noFill/>
                </a:ln>
                <a:solidFill>
                  <a:srgbClr val="D32E27"/>
                </a:solidFill>
                <a:effectLst/>
                <a:uLnTx/>
                <a:uFillTx/>
                <a:latin typeface="Arial"/>
                <a:ea typeface="+mn-ea"/>
                <a:cs typeface="Arial"/>
              </a:rPr>
              <a:t>a</a:t>
            </a:r>
            <a:endParaRPr kumimoji="0" sz="400" b="0" i="0" u="none" strike="noStrike" kern="1200" cap="none" spc="0" normalizeH="0" baseline="0" noProof="0">
              <a:ln>
                <a:noFill/>
              </a:ln>
              <a:solidFill>
                <a:prstClr val="black"/>
              </a:solidFill>
              <a:effectLst/>
              <a:uLnTx/>
              <a:uFillTx/>
              <a:latin typeface="Arial"/>
              <a:ea typeface="+mn-ea"/>
              <a:cs typeface="Arial"/>
            </a:endParaRPr>
          </a:p>
        </p:txBody>
      </p:sp>
      <p:sp>
        <p:nvSpPr>
          <p:cNvPr id="7" name="object 395">
            <a:extLst>
              <a:ext uri="{FF2B5EF4-FFF2-40B4-BE49-F238E27FC236}">
                <a16:creationId xmlns:a16="http://schemas.microsoft.com/office/drawing/2014/main" id="{9E7AF45C-31BB-3FC3-8CD4-95F36D35538A}"/>
              </a:ext>
            </a:extLst>
          </p:cNvPr>
          <p:cNvSpPr txBox="1"/>
          <p:nvPr/>
        </p:nvSpPr>
        <p:spPr>
          <a:xfrm>
            <a:off x="8726445" y="4219211"/>
            <a:ext cx="551815" cy="246379"/>
          </a:xfrm>
          <a:prstGeom prst="rect">
            <a:avLst/>
          </a:prstGeom>
        </p:spPr>
        <p:txBody>
          <a:bodyPr vert="horz" wrap="square" lIns="0" tIns="12065" rIns="0" bIns="0" rtlCol="0">
            <a:spAutoFit/>
          </a:bodyPr>
          <a:lstStyle/>
          <a:p>
            <a:pPr marL="38100" marR="30480" lvl="0" indent="146685" algn="l" defTabSz="914400" rtl="0" eaLnBrk="1" fontAlgn="auto" latinLnBrk="0" hangingPunct="1">
              <a:lnSpc>
                <a:spcPct val="103400"/>
              </a:lnSpc>
              <a:spcBef>
                <a:spcPts val="95"/>
              </a:spcBef>
              <a:spcAft>
                <a:spcPts val="0"/>
              </a:spcAft>
              <a:buClrTx/>
              <a:buSzTx/>
              <a:buFontTx/>
              <a:buNone/>
              <a:tabLst/>
              <a:defRPr/>
            </a:pPr>
            <a:r>
              <a:rPr kumimoji="0" sz="700" b="1" i="0" u="none" strike="noStrike" kern="1200" cap="none" spc="-25" normalizeH="0" baseline="0" noProof="0" dirty="0">
                <a:ln>
                  <a:noFill/>
                </a:ln>
                <a:solidFill>
                  <a:srgbClr val="00AE4D"/>
                </a:solidFill>
                <a:effectLst/>
                <a:uLnTx/>
                <a:uFillTx/>
                <a:latin typeface="Arial"/>
                <a:ea typeface="+mn-ea"/>
                <a:cs typeface="Arial"/>
              </a:rPr>
              <a:t>88%</a:t>
            </a:r>
            <a:r>
              <a:rPr kumimoji="0" sz="700" b="1" i="0" u="none" strike="noStrike" kern="1200" cap="none" spc="500" normalizeH="0" baseline="0" noProof="0" dirty="0">
                <a:ln>
                  <a:noFill/>
                </a:ln>
                <a:solidFill>
                  <a:srgbClr val="00AE4D"/>
                </a:solidFill>
                <a:effectLst/>
                <a:uLnTx/>
                <a:uFillTx/>
                <a:latin typeface="Arial"/>
                <a:ea typeface="+mn-ea"/>
                <a:cs typeface="Arial"/>
              </a:rPr>
              <a:t> </a:t>
            </a:r>
            <a:r>
              <a:rPr kumimoji="0" sz="700" b="1" i="0" u="none" strike="noStrike" kern="1200" cap="none" spc="0" normalizeH="0" baseline="0" noProof="0" dirty="0">
                <a:ln>
                  <a:noFill/>
                </a:ln>
                <a:solidFill>
                  <a:srgbClr val="00AE4D"/>
                </a:solidFill>
                <a:effectLst/>
                <a:uLnTx/>
                <a:uFillTx/>
                <a:latin typeface="Arial"/>
                <a:ea typeface="+mn-ea"/>
                <a:cs typeface="Arial"/>
              </a:rPr>
              <a:t>(66.1-</a:t>
            </a:r>
            <a:r>
              <a:rPr kumimoji="0" sz="700" b="1" i="0" u="none" strike="noStrike" kern="1200" cap="none" spc="-10" normalizeH="0" baseline="0" noProof="0" dirty="0">
                <a:ln>
                  <a:noFill/>
                </a:ln>
                <a:solidFill>
                  <a:srgbClr val="00AE4D"/>
                </a:solidFill>
                <a:effectLst/>
                <a:uLnTx/>
                <a:uFillTx/>
                <a:latin typeface="Arial"/>
                <a:ea typeface="+mn-ea"/>
                <a:cs typeface="Arial"/>
              </a:rPr>
              <a:t>95.8)</a:t>
            </a:r>
            <a:r>
              <a:rPr kumimoji="0" sz="600" b="1" i="0" u="none" strike="noStrike" kern="1200" cap="none" spc="-15" normalizeH="0" baseline="34722" noProof="0" dirty="0">
                <a:ln>
                  <a:noFill/>
                </a:ln>
                <a:solidFill>
                  <a:srgbClr val="00AE4D"/>
                </a:solidFill>
                <a:effectLst/>
                <a:uLnTx/>
                <a:uFillTx/>
                <a:latin typeface="Arial"/>
                <a:ea typeface="+mn-ea"/>
                <a:cs typeface="Arial"/>
              </a:rPr>
              <a:t>a</a:t>
            </a:r>
            <a:endParaRPr kumimoji="0" sz="600" b="0" i="0" u="none" strike="noStrike" kern="1200" cap="none" spc="0" normalizeH="0" baseline="34722" noProof="0">
              <a:ln>
                <a:noFill/>
              </a:ln>
              <a:solidFill>
                <a:prstClr val="black"/>
              </a:solidFill>
              <a:effectLst/>
              <a:uLnTx/>
              <a:uFillTx/>
              <a:latin typeface="Arial"/>
              <a:ea typeface="+mn-ea"/>
              <a:cs typeface="Arial"/>
            </a:endParaRPr>
          </a:p>
        </p:txBody>
      </p:sp>
      <p:sp>
        <p:nvSpPr>
          <p:cNvPr id="8" name="object 396">
            <a:extLst>
              <a:ext uri="{FF2B5EF4-FFF2-40B4-BE49-F238E27FC236}">
                <a16:creationId xmlns:a16="http://schemas.microsoft.com/office/drawing/2014/main" id="{B060ABDC-5AAE-D6FD-53F2-58E55FEA05E6}"/>
              </a:ext>
            </a:extLst>
          </p:cNvPr>
          <p:cNvSpPr txBox="1"/>
          <p:nvPr/>
        </p:nvSpPr>
        <p:spPr>
          <a:xfrm>
            <a:off x="5936874" y="5654862"/>
            <a:ext cx="4551045" cy="1250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25" b="1" i="0" u="none" strike="noStrike" kern="1200" cap="none" spc="0" normalizeH="0" baseline="5050" noProof="0" dirty="0">
                <a:ln>
                  <a:noFill/>
                </a:ln>
                <a:solidFill>
                  <a:srgbClr val="D32E27"/>
                </a:solidFill>
                <a:effectLst/>
                <a:uLnTx/>
                <a:uFillTx/>
                <a:latin typeface="Arial"/>
                <a:ea typeface="+mn-ea"/>
                <a:cs typeface="Arial"/>
              </a:rPr>
              <a:t>IGHV</a:t>
            </a:r>
            <a:r>
              <a:rPr kumimoji="0" sz="825" b="1" i="0" u="none" strike="noStrike" kern="1200" cap="none" spc="-22" normalizeH="0" baseline="5050" noProof="0" dirty="0">
                <a:ln>
                  <a:noFill/>
                </a:ln>
                <a:solidFill>
                  <a:srgbClr val="D32E27"/>
                </a:solidFill>
                <a:effectLst/>
                <a:uLnTx/>
                <a:uFillTx/>
                <a:latin typeface="Arial"/>
                <a:ea typeface="+mn-ea"/>
                <a:cs typeface="Arial"/>
              </a:rPr>
              <a:t> </a:t>
            </a:r>
            <a:r>
              <a:rPr kumimoji="0" sz="825" b="1" i="0" u="none" strike="noStrike" kern="1200" cap="none" spc="0" normalizeH="0" baseline="5050" noProof="0" dirty="0">
                <a:ln>
                  <a:noFill/>
                </a:ln>
                <a:solidFill>
                  <a:srgbClr val="D32E27"/>
                </a:solidFill>
                <a:effectLst/>
                <a:uLnTx/>
                <a:uFillTx/>
                <a:latin typeface="Arial"/>
                <a:ea typeface="+mn-ea"/>
                <a:cs typeface="Arial"/>
              </a:rPr>
              <a:t>unmutated</a:t>
            </a:r>
            <a:r>
              <a:rPr kumimoji="0" sz="825" b="1" i="0" u="none" strike="noStrike" kern="1200" cap="none" spc="390" normalizeH="0" baseline="505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86</a:t>
            </a:r>
            <a:r>
              <a:rPr kumimoji="0" sz="650" b="0" i="0" u="none" strike="noStrike" kern="1200" cap="none" spc="400"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84</a:t>
            </a:r>
            <a:r>
              <a:rPr kumimoji="0" sz="650" b="0" i="0" u="none" strike="noStrike" kern="1200" cap="none" spc="395"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82</a:t>
            </a:r>
            <a:r>
              <a:rPr kumimoji="0" sz="650" b="0" i="0" u="none" strike="noStrike" kern="1200" cap="none" spc="459"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81</a:t>
            </a:r>
            <a:r>
              <a:rPr kumimoji="0" sz="650" b="0" i="0" u="none" strike="noStrike" kern="1200" cap="none" spc="455"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80</a:t>
            </a:r>
            <a:r>
              <a:rPr kumimoji="0" sz="650" b="0" i="0" u="none" strike="noStrike" kern="1200" cap="none" spc="370"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80</a:t>
            </a:r>
            <a:r>
              <a:rPr kumimoji="0" sz="650" b="0" i="0" u="none" strike="noStrike" kern="1200" cap="none" spc="400"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78</a:t>
            </a:r>
            <a:r>
              <a:rPr kumimoji="0" sz="650" b="0" i="0" u="none" strike="noStrike" kern="1200" cap="none" spc="450"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77</a:t>
            </a:r>
            <a:r>
              <a:rPr kumimoji="0" sz="650" b="0" i="0" u="none" strike="noStrike" kern="1200" cap="none" spc="445"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75</a:t>
            </a:r>
            <a:r>
              <a:rPr kumimoji="0" sz="650" b="0" i="0" u="none" strike="noStrike" kern="1200" cap="none" spc="434"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73</a:t>
            </a:r>
            <a:r>
              <a:rPr kumimoji="0" sz="650" b="0" i="0" u="none" strike="noStrike" kern="1200" cap="none" spc="445"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73</a:t>
            </a:r>
            <a:r>
              <a:rPr kumimoji="0" sz="650" b="0" i="0" u="none" strike="noStrike" kern="1200" cap="none" spc="420"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64</a:t>
            </a:r>
            <a:r>
              <a:rPr kumimoji="0" sz="650" b="0" i="0" u="none" strike="noStrike" kern="1200" cap="none" spc="420"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47</a:t>
            </a:r>
            <a:r>
              <a:rPr kumimoji="0" sz="650" b="0" i="0" u="none" strike="noStrike" kern="1200" cap="none" spc="415"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35</a:t>
            </a:r>
            <a:r>
              <a:rPr kumimoji="0" sz="650" b="0" i="0" u="none" strike="noStrike" kern="1200" cap="none" spc="400"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23</a:t>
            </a:r>
            <a:r>
              <a:rPr kumimoji="0" sz="650" b="0" i="0" u="none" strike="noStrike" kern="1200" cap="none" spc="470"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21</a:t>
            </a:r>
            <a:r>
              <a:rPr kumimoji="0" sz="650" b="0" i="0" u="none" strike="noStrike" kern="1200" cap="none" spc="180"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16</a:t>
            </a:r>
            <a:r>
              <a:rPr kumimoji="0" sz="650" b="0" i="0" u="none" strike="noStrike" kern="1200" cap="none" spc="185"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14</a:t>
            </a:r>
            <a:r>
              <a:rPr kumimoji="0" sz="650" b="0" i="0" u="none" strike="noStrike" kern="1200" cap="none" spc="235"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9</a:t>
            </a:r>
            <a:r>
              <a:rPr kumimoji="0" sz="650" b="0" i="0" u="none" strike="noStrike" kern="1200" cap="none" spc="285"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9</a:t>
            </a:r>
            <a:r>
              <a:rPr kumimoji="0" sz="650" b="0" i="0" u="none" strike="noStrike" kern="1200" cap="none" spc="290"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5</a:t>
            </a:r>
            <a:r>
              <a:rPr kumimoji="0" sz="650" b="0" i="0" u="none" strike="noStrike" kern="1200" cap="none" spc="290" normalizeH="0" baseline="0" noProof="0" dirty="0">
                <a:ln>
                  <a:noFill/>
                </a:ln>
                <a:solidFill>
                  <a:srgbClr val="D32E27"/>
                </a:solidFill>
                <a:effectLst/>
                <a:uLnTx/>
                <a:uFillTx/>
                <a:latin typeface="Arial"/>
                <a:ea typeface="+mn-ea"/>
                <a:cs typeface="Arial"/>
              </a:rPr>
              <a:t>  </a:t>
            </a:r>
            <a:r>
              <a:rPr kumimoji="0" sz="650" b="0" i="0" u="none" strike="noStrike" kern="1200" cap="none" spc="0" normalizeH="0" baseline="0" noProof="0" dirty="0">
                <a:ln>
                  <a:noFill/>
                </a:ln>
                <a:solidFill>
                  <a:srgbClr val="D32E27"/>
                </a:solidFill>
                <a:effectLst/>
                <a:uLnTx/>
                <a:uFillTx/>
                <a:latin typeface="Arial"/>
                <a:ea typeface="+mn-ea"/>
                <a:cs typeface="Arial"/>
              </a:rPr>
              <a:t>4</a:t>
            </a:r>
            <a:r>
              <a:rPr kumimoji="0" sz="650" b="0" i="0" u="none" strike="noStrike" kern="1200" cap="none" spc="285" normalizeH="0" baseline="0" noProof="0" dirty="0">
                <a:ln>
                  <a:noFill/>
                </a:ln>
                <a:solidFill>
                  <a:srgbClr val="D32E27"/>
                </a:solidFill>
                <a:effectLst/>
                <a:uLnTx/>
                <a:uFillTx/>
                <a:latin typeface="Arial"/>
                <a:ea typeface="+mn-ea"/>
                <a:cs typeface="Arial"/>
              </a:rPr>
              <a:t>  </a:t>
            </a:r>
            <a:r>
              <a:rPr kumimoji="0" sz="650" b="0" i="0" u="none" strike="noStrike" kern="1200" cap="none" spc="-50" normalizeH="0" baseline="0" noProof="0" dirty="0">
                <a:ln>
                  <a:noFill/>
                </a:ln>
                <a:solidFill>
                  <a:srgbClr val="D32E27"/>
                </a:solidFill>
                <a:effectLst/>
                <a:uLnTx/>
                <a:uFillTx/>
                <a:latin typeface="Arial"/>
                <a:ea typeface="+mn-ea"/>
                <a:cs typeface="Arial"/>
              </a:rPr>
              <a:t>0</a:t>
            </a:r>
            <a:endParaRPr kumimoji="0" sz="650" b="0" i="0" u="none" strike="noStrike" kern="1200" cap="none" spc="0" normalizeH="0" baseline="0" noProof="0">
              <a:ln>
                <a:noFill/>
              </a:ln>
              <a:solidFill>
                <a:prstClr val="black"/>
              </a:solidFill>
              <a:effectLst/>
              <a:uLnTx/>
              <a:uFillTx/>
              <a:latin typeface="Arial"/>
              <a:ea typeface="+mn-ea"/>
              <a:cs typeface="Arial"/>
            </a:endParaRPr>
          </a:p>
        </p:txBody>
      </p:sp>
      <p:sp>
        <p:nvSpPr>
          <p:cNvPr id="9" name="object 397">
            <a:extLst>
              <a:ext uri="{FF2B5EF4-FFF2-40B4-BE49-F238E27FC236}">
                <a16:creationId xmlns:a16="http://schemas.microsoft.com/office/drawing/2014/main" id="{112FEBEF-085E-CFC7-51BA-50FA83EFD0AC}"/>
              </a:ext>
            </a:extLst>
          </p:cNvPr>
          <p:cNvSpPr txBox="1"/>
          <p:nvPr/>
        </p:nvSpPr>
        <p:spPr>
          <a:xfrm>
            <a:off x="6589769" y="5776384"/>
            <a:ext cx="3898265" cy="12509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3154045" algn="l"/>
                <a:tab pos="3326765" algn="l"/>
                <a:tab pos="3499485" algn="l"/>
                <a:tab pos="3672204" algn="l"/>
                <a:tab pos="3833495" algn="l"/>
              </a:tabLst>
              <a:defRPr/>
            </a:pPr>
            <a:r>
              <a:rPr kumimoji="0" sz="650" b="0" i="0" u="none" strike="noStrike" kern="1200" cap="none" spc="0" normalizeH="0" baseline="0" noProof="0" dirty="0">
                <a:ln>
                  <a:noFill/>
                </a:ln>
                <a:solidFill>
                  <a:srgbClr val="00AE4D"/>
                </a:solidFill>
                <a:effectLst/>
                <a:uLnTx/>
                <a:uFillTx/>
                <a:latin typeface="Arial"/>
                <a:ea typeface="+mn-ea"/>
                <a:cs typeface="Arial"/>
              </a:rPr>
              <a:t>24</a:t>
            </a:r>
            <a:r>
              <a:rPr kumimoji="0" sz="650" b="0" i="0" u="none" strike="noStrike" kern="1200" cap="none" spc="395"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24</a:t>
            </a:r>
            <a:r>
              <a:rPr kumimoji="0" sz="650" b="0" i="0" u="none" strike="noStrike" kern="1200" cap="none" spc="400"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23</a:t>
            </a:r>
            <a:r>
              <a:rPr kumimoji="0" sz="650" b="0" i="0" u="none" strike="noStrike" kern="1200" cap="none" spc="400"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23</a:t>
            </a:r>
            <a:r>
              <a:rPr kumimoji="0" sz="650" b="0" i="0" u="none" strike="noStrike" kern="1200" cap="none" spc="395"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23</a:t>
            </a:r>
            <a:r>
              <a:rPr kumimoji="0" sz="650" b="0" i="0" u="none" strike="noStrike" kern="1200" cap="none" spc="395"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22</a:t>
            </a:r>
            <a:r>
              <a:rPr kumimoji="0" sz="650" b="0" i="0" u="none" strike="noStrike" kern="1200" cap="none" spc="380"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22</a:t>
            </a:r>
            <a:r>
              <a:rPr kumimoji="0" sz="650" b="0" i="0" u="none" strike="noStrike" kern="1200" cap="none" spc="455"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21</a:t>
            </a:r>
            <a:r>
              <a:rPr kumimoji="0" sz="650" b="0" i="0" u="none" strike="noStrike" kern="1200" cap="none" spc="450"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20</a:t>
            </a:r>
            <a:r>
              <a:rPr kumimoji="0" sz="650" b="0" i="0" u="none" strike="noStrike" kern="1200" cap="none" spc="445"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18</a:t>
            </a:r>
            <a:r>
              <a:rPr kumimoji="0" sz="650" b="0" i="0" u="none" strike="noStrike" kern="1200" cap="none" spc="180"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18</a:t>
            </a:r>
            <a:r>
              <a:rPr kumimoji="0" sz="650" b="0" i="0" u="none" strike="noStrike" kern="1200" cap="none" spc="185"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14</a:t>
            </a:r>
            <a:r>
              <a:rPr kumimoji="0" sz="650" b="0" i="0" u="none" strike="noStrike" kern="1200" cap="none" spc="180"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10</a:t>
            </a:r>
            <a:r>
              <a:rPr kumimoji="0" sz="650" b="0" i="0" u="none" strike="noStrike" kern="1200" cap="none" spc="225"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6</a:t>
            </a:r>
            <a:r>
              <a:rPr kumimoji="0" sz="650" b="0" i="0" u="none" strike="noStrike" kern="1200" cap="none" spc="290"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3</a:t>
            </a:r>
            <a:r>
              <a:rPr kumimoji="0" sz="650" b="0" i="0" u="none" strike="noStrike" kern="1200" cap="none" spc="290"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3</a:t>
            </a:r>
            <a:r>
              <a:rPr kumimoji="0" sz="650" b="0" i="0" u="none" strike="noStrike" kern="1200" cap="none" spc="290" normalizeH="0" baseline="0" noProof="0" dirty="0">
                <a:ln>
                  <a:noFill/>
                </a:ln>
                <a:solidFill>
                  <a:srgbClr val="00AE4D"/>
                </a:solidFill>
                <a:effectLst/>
                <a:uLnTx/>
                <a:uFillTx/>
                <a:latin typeface="Arial"/>
                <a:ea typeface="+mn-ea"/>
                <a:cs typeface="Arial"/>
              </a:rPr>
              <a:t>  </a:t>
            </a:r>
            <a:r>
              <a:rPr kumimoji="0" sz="650" b="0" i="0" u="none" strike="noStrike" kern="1200" cap="none" spc="0" normalizeH="0" baseline="0" noProof="0" dirty="0">
                <a:ln>
                  <a:noFill/>
                </a:ln>
                <a:solidFill>
                  <a:srgbClr val="00AE4D"/>
                </a:solidFill>
                <a:effectLst/>
                <a:uLnTx/>
                <a:uFillTx/>
                <a:latin typeface="Arial"/>
                <a:ea typeface="+mn-ea"/>
                <a:cs typeface="Arial"/>
              </a:rPr>
              <a:t>2</a:t>
            </a:r>
            <a:r>
              <a:rPr kumimoji="0" sz="650" b="0" i="0" u="none" strike="noStrike" kern="1200" cap="none" spc="285" normalizeH="0" baseline="0" noProof="0" dirty="0">
                <a:ln>
                  <a:noFill/>
                </a:ln>
                <a:solidFill>
                  <a:srgbClr val="00AE4D"/>
                </a:solidFill>
                <a:effectLst/>
                <a:uLnTx/>
                <a:uFillTx/>
                <a:latin typeface="Arial"/>
                <a:ea typeface="+mn-ea"/>
                <a:cs typeface="Arial"/>
              </a:rPr>
              <a:t>  </a:t>
            </a:r>
            <a:r>
              <a:rPr kumimoji="0" sz="650" b="0" i="0" u="none" strike="noStrike" kern="1200" cap="none" spc="-50" normalizeH="0" baseline="0" noProof="0" dirty="0">
                <a:ln>
                  <a:noFill/>
                </a:ln>
                <a:solidFill>
                  <a:srgbClr val="00AE4D"/>
                </a:solidFill>
                <a:effectLst/>
                <a:uLnTx/>
                <a:uFillTx/>
                <a:latin typeface="Arial"/>
                <a:ea typeface="+mn-ea"/>
                <a:cs typeface="Arial"/>
              </a:rPr>
              <a:t>2</a:t>
            </a:r>
            <a:r>
              <a:rPr kumimoji="0" sz="650" b="0" i="0" u="none" strike="noStrike" kern="1200" cap="none" spc="0" normalizeH="0" baseline="0" noProof="0" dirty="0">
                <a:ln>
                  <a:noFill/>
                </a:ln>
                <a:solidFill>
                  <a:srgbClr val="00AE4D"/>
                </a:solidFill>
                <a:effectLst/>
                <a:uLnTx/>
                <a:uFillTx/>
                <a:latin typeface="Arial"/>
                <a:ea typeface="+mn-ea"/>
                <a:cs typeface="Arial"/>
              </a:rPr>
              <a:t>	</a:t>
            </a:r>
            <a:r>
              <a:rPr kumimoji="0" sz="650" b="0" i="0" u="none" strike="noStrike" kern="1200" cap="none" spc="-50" normalizeH="0" baseline="0" noProof="0" dirty="0">
                <a:ln>
                  <a:noFill/>
                </a:ln>
                <a:solidFill>
                  <a:srgbClr val="00AE4D"/>
                </a:solidFill>
                <a:effectLst/>
                <a:uLnTx/>
                <a:uFillTx/>
                <a:latin typeface="Arial"/>
                <a:ea typeface="+mn-ea"/>
                <a:cs typeface="Arial"/>
              </a:rPr>
              <a:t>1</a:t>
            </a:r>
            <a:r>
              <a:rPr kumimoji="0" sz="650" b="0" i="0" u="none" strike="noStrike" kern="1200" cap="none" spc="0" normalizeH="0" baseline="0" noProof="0" dirty="0">
                <a:ln>
                  <a:noFill/>
                </a:ln>
                <a:solidFill>
                  <a:srgbClr val="00AE4D"/>
                </a:solidFill>
                <a:effectLst/>
                <a:uLnTx/>
                <a:uFillTx/>
                <a:latin typeface="Arial"/>
                <a:ea typeface="+mn-ea"/>
                <a:cs typeface="Arial"/>
              </a:rPr>
              <a:t>	</a:t>
            </a:r>
            <a:r>
              <a:rPr kumimoji="0" sz="650" b="0" i="0" u="none" strike="noStrike" kern="1200" cap="none" spc="-50" normalizeH="0" baseline="0" noProof="0" dirty="0">
                <a:ln>
                  <a:noFill/>
                </a:ln>
                <a:solidFill>
                  <a:srgbClr val="00AE4D"/>
                </a:solidFill>
                <a:effectLst/>
                <a:uLnTx/>
                <a:uFillTx/>
                <a:latin typeface="Arial"/>
                <a:ea typeface="+mn-ea"/>
                <a:cs typeface="Arial"/>
              </a:rPr>
              <a:t>1</a:t>
            </a:r>
            <a:r>
              <a:rPr kumimoji="0" sz="650" b="0" i="0" u="none" strike="noStrike" kern="1200" cap="none" spc="0" normalizeH="0" baseline="0" noProof="0" dirty="0">
                <a:ln>
                  <a:noFill/>
                </a:ln>
                <a:solidFill>
                  <a:srgbClr val="00AE4D"/>
                </a:solidFill>
                <a:effectLst/>
                <a:uLnTx/>
                <a:uFillTx/>
                <a:latin typeface="Arial"/>
                <a:ea typeface="+mn-ea"/>
                <a:cs typeface="Arial"/>
              </a:rPr>
              <a:t>	</a:t>
            </a:r>
            <a:r>
              <a:rPr kumimoji="0" sz="650" b="0" i="0" u="none" strike="noStrike" kern="1200" cap="none" spc="-50" normalizeH="0" baseline="0" noProof="0" dirty="0">
                <a:ln>
                  <a:noFill/>
                </a:ln>
                <a:solidFill>
                  <a:srgbClr val="00AE4D"/>
                </a:solidFill>
                <a:effectLst/>
                <a:uLnTx/>
                <a:uFillTx/>
                <a:latin typeface="Arial"/>
                <a:ea typeface="+mn-ea"/>
                <a:cs typeface="Arial"/>
              </a:rPr>
              <a:t>1</a:t>
            </a:r>
            <a:r>
              <a:rPr kumimoji="0" sz="650" b="0" i="0" u="none" strike="noStrike" kern="1200" cap="none" spc="0" normalizeH="0" baseline="0" noProof="0" dirty="0">
                <a:ln>
                  <a:noFill/>
                </a:ln>
                <a:solidFill>
                  <a:srgbClr val="00AE4D"/>
                </a:solidFill>
                <a:effectLst/>
                <a:uLnTx/>
                <a:uFillTx/>
                <a:latin typeface="Arial"/>
                <a:ea typeface="+mn-ea"/>
                <a:cs typeface="Arial"/>
              </a:rPr>
              <a:t>	</a:t>
            </a:r>
            <a:r>
              <a:rPr kumimoji="0" sz="650" b="0" i="0" u="none" strike="noStrike" kern="1200" cap="none" spc="-50" normalizeH="0" baseline="0" noProof="0" dirty="0">
                <a:ln>
                  <a:noFill/>
                </a:ln>
                <a:solidFill>
                  <a:srgbClr val="00AE4D"/>
                </a:solidFill>
                <a:effectLst/>
                <a:uLnTx/>
                <a:uFillTx/>
                <a:latin typeface="Arial"/>
                <a:ea typeface="+mn-ea"/>
                <a:cs typeface="Arial"/>
              </a:rPr>
              <a:t>1</a:t>
            </a:r>
            <a:r>
              <a:rPr kumimoji="0" sz="650" b="0" i="0" u="none" strike="noStrike" kern="1200" cap="none" spc="0" normalizeH="0" baseline="0" noProof="0" dirty="0">
                <a:ln>
                  <a:noFill/>
                </a:ln>
                <a:solidFill>
                  <a:srgbClr val="00AE4D"/>
                </a:solidFill>
                <a:effectLst/>
                <a:uLnTx/>
                <a:uFillTx/>
                <a:latin typeface="Arial"/>
                <a:ea typeface="+mn-ea"/>
                <a:cs typeface="Arial"/>
              </a:rPr>
              <a:t>	</a:t>
            </a:r>
            <a:r>
              <a:rPr kumimoji="0" sz="650" b="0" i="0" u="none" strike="noStrike" kern="1200" cap="none" spc="-50" normalizeH="0" baseline="0" noProof="0" dirty="0">
                <a:ln>
                  <a:noFill/>
                </a:ln>
                <a:solidFill>
                  <a:srgbClr val="00AE4D"/>
                </a:solidFill>
                <a:effectLst/>
                <a:uLnTx/>
                <a:uFillTx/>
                <a:latin typeface="Arial"/>
                <a:ea typeface="+mn-ea"/>
                <a:cs typeface="Arial"/>
              </a:rPr>
              <a:t>0</a:t>
            </a:r>
            <a:endParaRPr kumimoji="0" sz="650" b="0" i="0" u="none" strike="noStrike" kern="1200" cap="none" spc="0" normalizeH="0" baseline="0" noProof="0">
              <a:ln>
                <a:noFill/>
              </a:ln>
              <a:solidFill>
                <a:prstClr val="black"/>
              </a:solidFill>
              <a:effectLst/>
              <a:uLnTx/>
              <a:uFillTx/>
              <a:latin typeface="Arial"/>
              <a:ea typeface="+mn-ea"/>
              <a:cs typeface="Arial"/>
            </a:endParaRPr>
          </a:p>
        </p:txBody>
      </p:sp>
      <p:sp>
        <p:nvSpPr>
          <p:cNvPr id="10" name="object 398">
            <a:extLst>
              <a:ext uri="{FF2B5EF4-FFF2-40B4-BE49-F238E27FC236}">
                <a16:creationId xmlns:a16="http://schemas.microsoft.com/office/drawing/2014/main" id="{10F2264F-E99C-0CEA-AFE1-D6BC59C3E111}"/>
              </a:ext>
            </a:extLst>
          </p:cNvPr>
          <p:cNvSpPr txBox="1"/>
          <p:nvPr/>
        </p:nvSpPr>
        <p:spPr>
          <a:xfrm>
            <a:off x="5936874" y="5784602"/>
            <a:ext cx="485140" cy="111125"/>
          </a:xfrm>
          <a:prstGeom prst="rect">
            <a:avLst/>
          </a:prstGeom>
        </p:spPr>
        <p:txBody>
          <a:bodyPr vert="horz" wrap="square" lIns="0" tIns="13970" rIns="0" bIns="0" rtlCol="0">
            <a:spAutoFit/>
          </a:bodyPr>
          <a:lstStyle/>
          <a:p>
            <a:pPr marL="12700" marR="0" lvl="0" indent="0" algn="l" defTabSz="914400" rtl="0" eaLnBrk="1" fontAlgn="auto" latinLnBrk="0" hangingPunct="1">
              <a:lnSpc>
                <a:spcPct val="100000"/>
              </a:lnSpc>
              <a:spcBef>
                <a:spcPts val="110"/>
              </a:spcBef>
              <a:spcAft>
                <a:spcPts val="0"/>
              </a:spcAft>
              <a:buClrTx/>
              <a:buSzTx/>
              <a:buFontTx/>
              <a:buNone/>
              <a:tabLst/>
              <a:defRPr/>
            </a:pPr>
            <a:r>
              <a:rPr kumimoji="0" sz="550" b="1" i="0" u="none" strike="noStrike" kern="1200" cap="none" spc="0" normalizeH="0" baseline="0" noProof="0" dirty="0">
                <a:ln>
                  <a:noFill/>
                </a:ln>
                <a:solidFill>
                  <a:srgbClr val="00AE4D"/>
                </a:solidFill>
                <a:effectLst/>
                <a:uLnTx/>
                <a:uFillTx/>
                <a:latin typeface="Arial"/>
                <a:ea typeface="+mn-ea"/>
                <a:cs typeface="Arial"/>
              </a:rPr>
              <a:t>IGHV</a:t>
            </a:r>
            <a:r>
              <a:rPr kumimoji="0" sz="550" b="1" i="0" u="none" strike="noStrike" kern="1200" cap="none" spc="-20" normalizeH="0" baseline="0" noProof="0" dirty="0">
                <a:ln>
                  <a:noFill/>
                </a:ln>
                <a:solidFill>
                  <a:srgbClr val="00AE4D"/>
                </a:solidFill>
                <a:effectLst/>
                <a:uLnTx/>
                <a:uFillTx/>
                <a:latin typeface="Arial"/>
                <a:ea typeface="+mn-ea"/>
                <a:cs typeface="Arial"/>
              </a:rPr>
              <a:t> </a:t>
            </a:r>
            <a:r>
              <a:rPr kumimoji="0" sz="550" b="1" i="0" u="none" strike="noStrike" kern="1200" cap="none" spc="-10" normalizeH="0" baseline="0" noProof="0" dirty="0">
                <a:ln>
                  <a:noFill/>
                </a:ln>
                <a:solidFill>
                  <a:srgbClr val="00AE4D"/>
                </a:solidFill>
                <a:effectLst/>
                <a:uLnTx/>
                <a:uFillTx/>
                <a:latin typeface="Arial"/>
                <a:ea typeface="+mn-ea"/>
                <a:cs typeface="Arial"/>
              </a:rPr>
              <a:t>mutated</a:t>
            </a:r>
            <a:endParaRPr kumimoji="0" sz="550" b="0" i="0" u="none" strike="noStrike" kern="1200" cap="none" spc="0" normalizeH="0" baseline="0" noProof="0">
              <a:ln>
                <a:noFill/>
              </a:ln>
              <a:solidFill>
                <a:prstClr val="black"/>
              </a:solidFill>
              <a:effectLst/>
              <a:uLnTx/>
              <a:uFillTx/>
              <a:latin typeface="Arial"/>
              <a:ea typeface="+mn-ea"/>
              <a:cs typeface="Arial"/>
            </a:endParaRPr>
          </a:p>
        </p:txBody>
      </p:sp>
      <p:sp>
        <p:nvSpPr>
          <p:cNvPr id="11" name="object 399">
            <a:extLst>
              <a:ext uri="{FF2B5EF4-FFF2-40B4-BE49-F238E27FC236}">
                <a16:creationId xmlns:a16="http://schemas.microsoft.com/office/drawing/2014/main" id="{A85FEE00-0128-29A0-718E-0EC9A2B10606}"/>
              </a:ext>
            </a:extLst>
          </p:cNvPr>
          <p:cNvSpPr txBox="1"/>
          <p:nvPr/>
        </p:nvSpPr>
        <p:spPr>
          <a:xfrm>
            <a:off x="5936874" y="5576062"/>
            <a:ext cx="351790" cy="111125"/>
          </a:xfrm>
          <a:prstGeom prst="rect">
            <a:avLst/>
          </a:prstGeom>
        </p:spPr>
        <p:txBody>
          <a:bodyPr vert="horz" wrap="square" lIns="0" tIns="13970" rIns="0" bIns="0" rtlCol="0">
            <a:spAutoFit/>
          </a:bodyPr>
          <a:lstStyle/>
          <a:p>
            <a:pPr marL="12700" marR="0" lvl="0" indent="0" algn="l" defTabSz="914400" rtl="0" eaLnBrk="1" fontAlgn="auto" latinLnBrk="0" hangingPunct="1">
              <a:lnSpc>
                <a:spcPct val="100000"/>
              </a:lnSpc>
              <a:spcBef>
                <a:spcPts val="110"/>
              </a:spcBef>
              <a:spcAft>
                <a:spcPts val="0"/>
              </a:spcAft>
              <a:buClrTx/>
              <a:buSzTx/>
              <a:buFontTx/>
              <a:buNone/>
              <a:tabLst/>
              <a:defRPr/>
            </a:pPr>
            <a:r>
              <a:rPr kumimoji="0" sz="550" b="1" i="0" u="none" strike="noStrike" kern="1200" cap="none" spc="0" normalizeH="0" baseline="0" noProof="0" dirty="0">
                <a:ln>
                  <a:noFill/>
                </a:ln>
                <a:solidFill>
                  <a:srgbClr val="020303"/>
                </a:solidFill>
                <a:effectLst/>
                <a:uLnTx/>
                <a:uFillTx/>
                <a:latin typeface="Arial"/>
                <a:ea typeface="+mn-ea"/>
                <a:cs typeface="Arial"/>
              </a:rPr>
              <a:t>No.</a:t>
            </a:r>
            <a:r>
              <a:rPr kumimoji="0" sz="550" b="1" i="0" u="none" strike="noStrike" kern="1200" cap="none" spc="-20" normalizeH="0" baseline="0" noProof="0" dirty="0">
                <a:ln>
                  <a:noFill/>
                </a:ln>
                <a:solidFill>
                  <a:srgbClr val="020303"/>
                </a:solidFill>
                <a:effectLst/>
                <a:uLnTx/>
                <a:uFillTx/>
                <a:latin typeface="Arial"/>
                <a:ea typeface="+mn-ea"/>
                <a:cs typeface="Arial"/>
              </a:rPr>
              <a:t> </a:t>
            </a:r>
            <a:r>
              <a:rPr kumimoji="0" sz="550" b="1" i="0" u="none" strike="noStrike" kern="1200" cap="none" spc="0" normalizeH="0" baseline="0" noProof="0" dirty="0">
                <a:ln>
                  <a:noFill/>
                </a:ln>
                <a:solidFill>
                  <a:srgbClr val="020303"/>
                </a:solidFill>
                <a:effectLst/>
                <a:uLnTx/>
                <a:uFillTx/>
                <a:latin typeface="Arial"/>
                <a:ea typeface="+mn-ea"/>
                <a:cs typeface="Arial"/>
              </a:rPr>
              <a:t>at</a:t>
            </a:r>
            <a:r>
              <a:rPr kumimoji="0" sz="550" b="1" i="0" u="none" strike="noStrike" kern="1200" cap="none" spc="-15" normalizeH="0" baseline="0" noProof="0" dirty="0">
                <a:ln>
                  <a:noFill/>
                </a:ln>
                <a:solidFill>
                  <a:srgbClr val="020303"/>
                </a:solidFill>
                <a:effectLst/>
                <a:uLnTx/>
                <a:uFillTx/>
                <a:latin typeface="Arial"/>
                <a:ea typeface="+mn-ea"/>
                <a:cs typeface="Arial"/>
              </a:rPr>
              <a:t> </a:t>
            </a:r>
            <a:r>
              <a:rPr kumimoji="0" sz="550" b="1" i="0" u="none" strike="noStrike" kern="1200" cap="none" spc="-20" normalizeH="0" baseline="0" noProof="0" dirty="0">
                <a:ln>
                  <a:noFill/>
                </a:ln>
                <a:solidFill>
                  <a:srgbClr val="020303"/>
                </a:solidFill>
                <a:effectLst/>
                <a:uLnTx/>
                <a:uFillTx/>
                <a:latin typeface="Arial"/>
                <a:ea typeface="+mn-ea"/>
                <a:cs typeface="Arial"/>
              </a:rPr>
              <a:t>risk</a:t>
            </a:r>
            <a:endParaRPr kumimoji="0" sz="550" b="0" i="0" u="none" strike="noStrike" kern="1200" cap="none" spc="0" normalizeH="0" baseline="0" noProof="0">
              <a:ln>
                <a:noFill/>
              </a:ln>
              <a:solidFill>
                <a:prstClr val="black"/>
              </a:solidFill>
              <a:effectLst/>
              <a:uLnTx/>
              <a:uFillTx/>
              <a:latin typeface="Arial"/>
              <a:ea typeface="+mn-ea"/>
              <a:cs typeface="Arial"/>
            </a:endParaRPr>
          </a:p>
        </p:txBody>
      </p:sp>
      <p:sp>
        <p:nvSpPr>
          <p:cNvPr id="12" name="object 400">
            <a:extLst>
              <a:ext uri="{FF2B5EF4-FFF2-40B4-BE49-F238E27FC236}">
                <a16:creationId xmlns:a16="http://schemas.microsoft.com/office/drawing/2014/main" id="{742BF2F6-9098-5C47-70AB-22F336C63348}"/>
              </a:ext>
            </a:extLst>
          </p:cNvPr>
          <p:cNvSpPr txBox="1"/>
          <p:nvPr/>
        </p:nvSpPr>
        <p:spPr>
          <a:xfrm>
            <a:off x="5936929" y="3768926"/>
            <a:ext cx="1710055" cy="160655"/>
          </a:xfrm>
          <a:prstGeom prst="rect">
            <a:avLst/>
          </a:prstGeom>
        </p:spPr>
        <p:txBody>
          <a:bodyPr vert="horz" wrap="square" lIns="0" tIns="17145" rIns="0" bIns="0" rtlCol="0">
            <a:spAutoFit/>
          </a:bodyPr>
          <a:lstStyle/>
          <a:p>
            <a:pPr marL="12700" marR="0" lvl="0" indent="0" algn="l" defTabSz="914400" rtl="0" eaLnBrk="1" fontAlgn="auto" latinLnBrk="0" hangingPunct="1">
              <a:lnSpc>
                <a:spcPct val="100000"/>
              </a:lnSpc>
              <a:spcBef>
                <a:spcPts val="135"/>
              </a:spcBef>
              <a:spcAft>
                <a:spcPts val="0"/>
              </a:spcAft>
              <a:buClrTx/>
              <a:buSzTx/>
              <a:buFontTx/>
              <a:buNone/>
              <a:tabLst/>
              <a:defRPr/>
            </a:pPr>
            <a:r>
              <a:rPr kumimoji="0" sz="850" b="1" i="0" u="none" strike="noStrike" kern="1200" cap="none" spc="0" normalizeH="0" baseline="0" noProof="0" dirty="0">
                <a:ln>
                  <a:noFill/>
                </a:ln>
                <a:solidFill>
                  <a:srgbClr val="020303"/>
                </a:solidFill>
                <a:effectLst/>
                <a:uLnTx/>
                <a:uFillTx/>
                <a:latin typeface="Arial"/>
                <a:ea typeface="+mn-ea"/>
                <a:cs typeface="Arial"/>
              </a:rPr>
              <a:t>B.</a:t>
            </a:r>
            <a:r>
              <a:rPr kumimoji="0" sz="850" b="1" i="0" u="none" strike="noStrike" kern="1200" cap="none" spc="-5" normalizeH="0" baseline="0" noProof="0" dirty="0">
                <a:ln>
                  <a:noFill/>
                </a:ln>
                <a:solidFill>
                  <a:srgbClr val="020303"/>
                </a:solidFill>
                <a:effectLst/>
                <a:uLnTx/>
                <a:uFillTx/>
                <a:latin typeface="Arial"/>
                <a:ea typeface="+mn-ea"/>
                <a:cs typeface="Arial"/>
              </a:rPr>
              <a:t> </a:t>
            </a:r>
            <a:r>
              <a:rPr kumimoji="0" sz="850" b="1" i="0" u="none" strike="noStrike" kern="1200" cap="none" spc="0" normalizeH="0" baseline="0" noProof="0" dirty="0">
                <a:ln>
                  <a:noFill/>
                </a:ln>
                <a:solidFill>
                  <a:srgbClr val="020303"/>
                </a:solidFill>
                <a:effectLst/>
                <a:uLnTx/>
                <a:uFillTx/>
                <a:latin typeface="Arial"/>
                <a:ea typeface="+mn-ea"/>
                <a:cs typeface="Arial"/>
              </a:rPr>
              <a:t>Unmutated</a:t>
            </a:r>
            <a:r>
              <a:rPr kumimoji="0" sz="850" b="1" i="0" u="none" strike="noStrike" kern="1200" cap="none" spc="-5" normalizeH="0" baseline="0" noProof="0" dirty="0">
                <a:ln>
                  <a:noFill/>
                </a:ln>
                <a:solidFill>
                  <a:srgbClr val="020303"/>
                </a:solidFill>
                <a:effectLst/>
                <a:uLnTx/>
                <a:uFillTx/>
                <a:latin typeface="Arial"/>
                <a:ea typeface="+mn-ea"/>
                <a:cs typeface="Arial"/>
              </a:rPr>
              <a:t> </a:t>
            </a:r>
            <a:r>
              <a:rPr kumimoji="0" sz="850" b="1" i="0" u="none" strike="noStrike" kern="1200" cap="none" spc="0" normalizeH="0" baseline="0" noProof="0" dirty="0">
                <a:ln>
                  <a:noFill/>
                </a:ln>
                <a:solidFill>
                  <a:srgbClr val="020303"/>
                </a:solidFill>
                <a:effectLst/>
                <a:uLnTx/>
                <a:uFillTx/>
                <a:latin typeface="Arial"/>
                <a:ea typeface="+mn-ea"/>
                <a:cs typeface="Arial"/>
              </a:rPr>
              <a:t>and</a:t>
            </a:r>
            <a:r>
              <a:rPr kumimoji="0" sz="850" b="1" i="0" u="none" strike="noStrike" kern="1200" cap="none" spc="-5" normalizeH="0" baseline="0" noProof="0" dirty="0">
                <a:ln>
                  <a:noFill/>
                </a:ln>
                <a:solidFill>
                  <a:srgbClr val="020303"/>
                </a:solidFill>
                <a:effectLst/>
                <a:uLnTx/>
                <a:uFillTx/>
                <a:latin typeface="Arial"/>
                <a:ea typeface="+mn-ea"/>
                <a:cs typeface="Arial"/>
              </a:rPr>
              <a:t> </a:t>
            </a:r>
            <a:r>
              <a:rPr kumimoji="0" sz="850" b="1" i="0" u="none" strike="noStrike" kern="1200" cap="none" spc="0" normalizeH="0" baseline="0" noProof="0" dirty="0">
                <a:ln>
                  <a:noFill/>
                </a:ln>
                <a:solidFill>
                  <a:srgbClr val="020303"/>
                </a:solidFill>
                <a:effectLst/>
                <a:uLnTx/>
                <a:uFillTx/>
                <a:latin typeface="Arial"/>
                <a:ea typeface="+mn-ea"/>
                <a:cs typeface="Arial"/>
              </a:rPr>
              <a:t>mutated</a:t>
            </a:r>
            <a:r>
              <a:rPr kumimoji="0" sz="850" b="1" i="0" u="none" strike="noStrike" kern="1200" cap="none" spc="-5" normalizeH="0" baseline="0" noProof="0" dirty="0">
                <a:ln>
                  <a:noFill/>
                </a:ln>
                <a:solidFill>
                  <a:srgbClr val="020303"/>
                </a:solidFill>
                <a:effectLst/>
                <a:uLnTx/>
                <a:uFillTx/>
                <a:latin typeface="Arial"/>
                <a:ea typeface="+mn-ea"/>
                <a:cs typeface="Arial"/>
              </a:rPr>
              <a:t> </a:t>
            </a:r>
            <a:r>
              <a:rPr kumimoji="0" sz="850" b="1" i="0" u="none" strike="noStrike" kern="1200" cap="none" spc="-20" normalizeH="0" baseline="0" noProof="0" dirty="0">
                <a:ln>
                  <a:noFill/>
                </a:ln>
                <a:solidFill>
                  <a:srgbClr val="020303"/>
                </a:solidFill>
                <a:effectLst/>
                <a:uLnTx/>
                <a:uFillTx/>
                <a:latin typeface="Arial"/>
                <a:ea typeface="+mn-ea"/>
                <a:cs typeface="Arial"/>
              </a:rPr>
              <a:t>IGHV</a:t>
            </a:r>
            <a:endParaRPr kumimoji="0" sz="850" b="0" i="0" u="none" strike="noStrike" kern="1200" cap="none" spc="0" normalizeH="0" baseline="0" noProof="0">
              <a:ln>
                <a:noFill/>
              </a:ln>
              <a:solidFill>
                <a:prstClr val="black"/>
              </a:solidFill>
              <a:effectLst/>
              <a:uLnTx/>
              <a:uFillTx/>
              <a:latin typeface="Arial"/>
              <a:ea typeface="+mn-ea"/>
              <a:cs typeface="Arial"/>
            </a:endParaRPr>
          </a:p>
        </p:txBody>
      </p:sp>
      <p:sp>
        <p:nvSpPr>
          <p:cNvPr id="13" name="object 401">
            <a:extLst>
              <a:ext uri="{FF2B5EF4-FFF2-40B4-BE49-F238E27FC236}">
                <a16:creationId xmlns:a16="http://schemas.microsoft.com/office/drawing/2014/main" id="{C2E0A2DA-ABDA-F0A7-C361-5CE5849506FD}"/>
              </a:ext>
            </a:extLst>
          </p:cNvPr>
          <p:cNvSpPr txBox="1"/>
          <p:nvPr/>
        </p:nvSpPr>
        <p:spPr>
          <a:xfrm>
            <a:off x="6428626" y="3914098"/>
            <a:ext cx="173990" cy="1457960"/>
          </a:xfrm>
          <a:prstGeom prst="rect">
            <a:avLst/>
          </a:prstGeom>
        </p:spPr>
        <p:txBody>
          <a:bodyPr vert="horz" wrap="square" lIns="0" tIns="28575" rIns="0" bIns="0" rtlCol="0">
            <a:spAutoFit/>
          </a:bodyPr>
          <a:lstStyle/>
          <a:p>
            <a:pPr marL="0" marR="5080" lvl="0" indent="0" algn="r" defTabSz="914400" rtl="0" eaLnBrk="1" fontAlgn="auto" latinLnBrk="0" hangingPunct="1">
              <a:lnSpc>
                <a:spcPct val="100000"/>
              </a:lnSpc>
              <a:spcBef>
                <a:spcPts val="2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100</a:t>
            </a:r>
            <a:endParaRPr kumimoji="0" sz="75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90</a:t>
            </a:r>
            <a:endParaRPr kumimoji="0" sz="75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80</a:t>
            </a:r>
            <a:endParaRPr kumimoji="0" sz="75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70</a:t>
            </a:r>
            <a:endParaRPr kumimoji="0" sz="75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60</a:t>
            </a:r>
            <a:endParaRPr kumimoji="0" sz="75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50</a:t>
            </a:r>
            <a:endParaRPr kumimoji="0" sz="75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40</a:t>
            </a:r>
            <a:endParaRPr kumimoji="0" sz="75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30</a:t>
            </a:r>
            <a:endParaRPr kumimoji="0" sz="75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20</a:t>
            </a:r>
            <a:endParaRPr kumimoji="0" sz="75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10</a:t>
            </a:r>
            <a:endParaRPr kumimoji="0" sz="750" b="0" i="0" u="none" strike="noStrike" kern="1200" cap="none" spc="0" normalizeH="0" baseline="0" noProof="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50" normalizeH="0" baseline="0" noProof="0" dirty="0">
                <a:ln>
                  <a:noFill/>
                </a:ln>
                <a:solidFill>
                  <a:srgbClr val="020303"/>
                </a:solidFill>
                <a:effectLst/>
                <a:uLnTx/>
                <a:uFillTx/>
                <a:latin typeface="Arial"/>
                <a:ea typeface="+mn-ea"/>
                <a:cs typeface="Arial"/>
              </a:rPr>
              <a:t>0</a:t>
            </a:r>
            <a:endParaRPr kumimoji="0" sz="750" b="0" i="0" u="none" strike="noStrike" kern="1200" cap="none" spc="0" normalizeH="0" baseline="0" noProof="0">
              <a:ln>
                <a:noFill/>
              </a:ln>
              <a:solidFill>
                <a:prstClr val="black"/>
              </a:solidFill>
              <a:effectLst/>
              <a:uLnTx/>
              <a:uFillTx/>
              <a:latin typeface="Arial"/>
              <a:ea typeface="+mn-ea"/>
              <a:cs typeface="Arial"/>
            </a:endParaRPr>
          </a:p>
        </p:txBody>
      </p:sp>
      <p:sp>
        <p:nvSpPr>
          <p:cNvPr id="14" name="object 402">
            <a:extLst>
              <a:ext uri="{FF2B5EF4-FFF2-40B4-BE49-F238E27FC236}">
                <a16:creationId xmlns:a16="http://schemas.microsoft.com/office/drawing/2014/main" id="{846F2C07-EE0D-1B01-1EB3-EC55086B65D6}"/>
              </a:ext>
            </a:extLst>
          </p:cNvPr>
          <p:cNvSpPr txBox="1"/>
          <p:nvPr/>
        </p:nvSpPr>
        <p:spPr>
          <a:xfrm>
            <a:off x="6608333" y="5315050"/>
            <a:ext cx="3910329" cy="326390"/>
          </a:xfrm>
          <a:prstGeom prst="rect">
            <a:avLst/>
          </a:prstGeom>
        </p:spPr>
        <p:txBody>
          <a:bodyPr vert="horz" wrap="square" lIns="0" tIns="53340" rIns="0" bIns="0" rtlCol="0">
            <a:spAutoFit/>
          </a:bodyPr>
          <a:lstStyle/>
          <a:p>
            <a:pPr marL="12700" marR="0" lvl="0" indent="0" algn="l" defTabSz="914400" rtl="0" eaLnBrk="1" fontAlgn="auto" latinLnBrk="0" hangingPunct="1">
              <a:lnSpc>
                <a:spcPct val="100000"/>
              </a:lnSpc>
              <a:spcBef>
                <a:spcPts val="420"/>
              </a:spcBef>
              <a:spcAft>
                <a:spcPts val="0"/>
              </a:spcAft>
              <a:buClrTx/>
              <a:buSzTx/>
              <a:buFontTx/>
              <a:buNone/>
              <a:tabLst/>
              <a:defRPr/>
            </a:pPr>
            <a:r>
              <a:rPr kumimoji="0" sz="750" b="0" i="0" u="none" strike="noStrike" kern="1200" cap="none" spc="0" normalizeH="0" baseline="0" noProof="0" dirty="0">
                <a:ln>
                  <a:noFill/>
                </a:ln>
                <a:solidFill>
                  <a:srgbClr val="020303"/>
                </a:solidFill>
                <a:effectLst/>
                <a:uLnTx/>
                <a:uFillTx/>
                <a:latin typeface="Arial"/>
                <a:ea typeface="+mn-ea"/>
                <a:cs typeface="Arial"/>
              </a:rPr>
              <a:t>0</a:t>
            </a:r>
            <a:r>
              <a:rPr kumimoji="0" sz="750" b="0" i="0" u="none" strike="noStrike" kern="1200" cap="none" spc="24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3</a:t>
            </a:r>
            <a:r>
              <a:rPr kumimoji="0" sz="750" b="0" i="0" u="none" strike="noStrike" kern="1200" cap="none" spc="24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6</a:t>
            </a:r>
            <a:r>
              <a:rPr kumimoji="0" sz="750" b="0" i="0" u="none" strike="noStrike" kern="1200" cap="none" spc="24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9</a:t>
            </a:r>
            <a:r>
              <a:rPr kumimoji="0" sz="750" b="0" i="0" u="none" strike="noStrike" kern="1200" cap="none" spc="18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12</a:t>
            </a:r>
            <a:r>
              <a:rPr kumimoji="0" sz="750" b="0" i="0" u="none" strike="noStrike" kern="1200" cap="none" spc="45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15</a:t>
            </a:r>
            <a:r>
              <a:rPr kumimoji="0" sz="750" b="0" i="0" u="none" strike="noStrike" kern="1200" cap="none" spc="45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18</a:t>
            </a:r>
            <a:r>
              <a:rPr kumimoji="0" sz="750" b="0" i="0" u="none" strike="noStrike" kern="1200" cap="none" spc="45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21</a:t>
            </a:r>
            <a:r>
              <a:rPr kumimoji="0" sz="750" b="0" i="0" u="none" strike="noStrike" kern="1200" cap="none" spc="37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24</a:t>
            </a:r>
            <a:r>
              <a:rPr kumimoji="0" sz="750" b="0" i="0" u="none" strike="noStrike" kern="1200" cap="none" spc="30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27</a:t>
            </a:r>
            <a:r>
              <a:rPr kumimoji="0" sz="750" b="0" i="0" u="none" strike="noStrike" kern="1200" cap="none" spc="29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30</a:t>
            </a:r>
            <a:r>
              <a:rPr kumimoji="0" sz="750" b="0" i="0" u="none" strike="noStrike" kern="1200" cap="none" spc="28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33</a:t>
            </a:r>
            <a:r>
              <a:rPr kumimoji="0" sz="750" b="0" i="0" u="none" strike="noStrike" kern="1200" cap="none" spc="29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36</a:t>
            </a:r>
            <a:r>
              <a:rPr kumimoji="0" sz="750" b="0" i="0" u="none" strike="noStrike" kern="1200" cap="none" spc="28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39</a:t>
            </a:r>
            <a:r>
              <a:rPr kumimoji="0" sz="750" b="0" i="0" u="none" strike="noStrike" kern="1200" cap="none" spc="28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42</a:t>
            </a:r>
            <a:r>
              <a:rPr kumimoji="0" sz="750" b="0" i="0" u="none" strike="noStrike" kern="1200" cap="none" spc="28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45</a:t>
            </a:r>
            <a:r>
              <a:rPr kumimoji="0" sz="750" b="0" i="0" u="none" strike="noStrike" kern="1200" cap="none" spc="28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48</a:t>
            </a:r>
            <a:r>
              <a:rPr kumimoji="0" sz="750" b="0" i="0" u="none" strike="noStrike" kern="1200" cap="none" spc="37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51</a:t>
            </a:r>
            <a:r>
              <a:rPr kumimoji="0" sz="750" b="0" i="0" u="none" strike="noStrike" kern="1200" cap="none" spc="36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54</a:t>
            </a:r>
            <a:r>
              <a:rPr kumimoji="0" sz="750" b="0" i="0" u="none" strike="noStrike" kern="1200" cap="none" spc="30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57</a:t>
            </a:r>
            <a:r>
              <a:rPr kumimoji="0" sz="750" b="0" i="0" u="none" strike="noStrike" kern="1200" cap="none" spc="27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60</a:t>
            </a:r>
            <a:r>
              <a:rPr kumimoji="0" sz="750" b="0" i="0" u="none" strike="noStrike" kern="1200" cap="none" spc="26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63</a:t>
            </a:r>
            <a:r>
              <a:rPr kumimoji="0" sz="750" b="0" i="0" u="none" strike="noStrike" kern="1200" cap="none" spc="270" normalizeH="0" baseline="0" noProof="0" dirty="0">
                <a:ln>
                  <a:noFill/>
                </a:ln>
                <a:solidFill>
                  <a:srgbClr val="020303"/>
                </a:solidFill>
                <a:effectLst/>
                <a:uLnTx/>
                <a:uFillTx/>
                <a:latin typeface="Arial"/>
                <a:ea typeface="+mn-ea"/>
                <a:cs typeface="Arial"/>
              </a:rPr>
              <a:t> </a:t>
            </a:r>
            <a:r>
              <a:rPr kumimoji="0" sz="750" b="0" i="0" u="none" strike="noStrike" kern="1200" cap="none" spc="-25" normalizeH="0" baseline="0" noProof="0" dirty="0">
                <a:ln>
                  <a:noFill/>
                </a:ln>
                <a:solidFill>
                  <a:srgbClr val="020303"/>
                </a:solidFill>
                <a:effectLst/>
                <a:uLnTx/>
                <a:uFillTx/>
                <a:latin typeface="Arial"/>
                <a:ea typeface="+mn-ea"/>
                <a:cs typeface="Arial"/>
              </a:rPr>
              <a:t>66</a:t>
            </a:r>
            <a:endParaRPr kumimoji="0" sz="750" b="0" i="0" u="none" strike="noStrike" kern="1200" cap="none" spc="0" normalizeH="0" baseline="0" noProof="0">
              <a:ln>
                <a:noFill/>
              </a:ln>
              <a:solidFill>
                <a:prstClr val="black"/>
              </a:solidFill>
              <a:effectLst/>
              <a:uLnTx/>
              <a:uFillTx/>
              <a:latin typeface="Arial"/>
              <a:ea typeface="+mn-ea"/>
              <a:cs typeface="Arial"/>
            </a:endParaRPr>
          </a:p>
          <a:p>
            <a:pPr marL="1830070" marR="0" lvl="0" indent="0" algn="l" defTabSz="914400" rtl="0" eaLnBrk="1" fontAlgn="auto" latinLnBrk="0" hangingPunct="1">
              <a:lnSpc>
                <a:spcPct val="100000"/>
              </a:lnSpc>
              <a:spcBef>
                <a:spcPts val="305"/>
              </a:spcBef>
              <a:spcAft>
                <a:spcPts val="0"/>
              </a:spcAft>
              <a:buClrTx/>
              <a:buSzTx/>
              <a:buFontTx/>
              <a:buNone/>
              <a:tabLst/>
              <a:defRPr/>
            </a:pPr>
            <a:r>
              <a:rPr kumimoji="0" sz="700" b="1" i="0" u="none" strike="noStrike" kern="1200" cap="none" spc="-10" normalizeH="0" baseline="0" noProof="0" dirty="0">
                <a:ln>
                  <a:noFill/>
                </a:ln>
                <a:solidFill>
                  <a:srgbClr val="020303"/>
                </a:solidFill>
                <a:effectLst/>
                <a:uLnTx/>
                <a:uFillTx/>
                <a:latin typeface="Arial"/>
                <a:ea typeface="+mn-ea"/>
                <a:cs typeface="Arial"/>
              </a:rPr>
              <a:t>Months</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5" name="object 403">
            <a:extLst>
              <a:ext uri="{FF2B5EF4-FFF2-40B4-BE49-F238E27FC236}">
                <a16:creationId xmlns:a16="http://schemas.microsoft.com/office/drawing/2014/main" id="{4D9994F0-F4DE-054E-E57D-3C0A955A9DC3}"/>
              </a:ext>
            </a:extLst>
          </p:cNvPr>
          <p:cNvSpPr txBox="1"/>
          <p:nvPr/>
        </p:nvSpPr>
        <p:spPr>
          <a:xfrm>
            <a:off x="6281438" y="4351004"/>
            <a:ext cx="114935" cy="638810"/>
          </a:xfrm>
          <a:prstGeom prst="rect">
            <a:avLst/>
          </a:prstGeom>
        </p:spPr>
        <p:txBody>
          <a:bodyPr vert="vert270" wrap="square" lIns="0" tIns="0" rIns="0" bIns="0" rtlCol="0">
            <a:spAutoFit/>
          </a:bodyPr>
          <a:lstStyle/>
          <a:p>
            <a:pPr marL="12700" marR="0" lvl="0" indent="0" algn="l" defTabSz="914400" rtl="0" eaLnBrk="1" fontAlgn="auto" latinLnBrk="0" hangingPunct="1">
              <a:lnSpc>
                <a:spcPts val="795"/>
              </a:lnSpc>
              <a:spcBef>
                <a:spcPts val="0"/>
              </a:spcBef>
              <a:spcAft>
                <a:spcPts val="0"/>
              </a:spcAft>
              <a:buClrTx/>
              <a:buSzTx/>
              <a:buFontTx/>
              <a:buNone/>
              <a:tabLst/>
              <a:defRPr/>
            </a:pPr>
            <a:r>
              <a:rPr kumimoji="0" sz="700" b="1" i="0" u="none" strike="noStrike" kern="1200" cap="none" spc="-35" normalizeH="0" baseline="0" noProof="0" dirty="0">
                <a:ln>
                  <a:noFill/>
                </a:ln>
                <a:solidFill>
                  <a:srgbClr val="020303"/>
                </a:solidFill>
                <a:effectLst/>
                <a:uLnTx/>
                <a:uFillTx/>
                <a:latin typeface="Arial"/>
                <a:ea typeface="+mn-ea"/>
                <a:cs typeface="Arial"/>
              </a:rPr>
              <a:t>PFS</a:t>
            </a:r>
            <a:r>
              <a:rPr kumimoji="0" sz="700" b="1" i="0" u="none" strike="noStrike" kern="1200" cap="none" spc="-5" normalizeH="0" baseline="0" noProof="0" dirty="0">
                <a:ln>
                  <a:noFill/>
                </a:ln>
                <a:solidFill>
                  <a:srgbClr val="020303"/>
                </a:solidFill>
                <a:effectLst/>
                <a:uLnTx/>
                <a:uFillTx/>
                <a:latin typeface="Arial"/>
                <a:ea typeface="+mn-ea"/>
                <a:cs typeface="Arial"/>
              </a:rPr>
              <a:t> </a:t>
            </a:r>
            <a:r>
              <a:rPr kumimoji="0" sz="700" b="1" i="0" u="none" strike="noStrike" kern="1200" cap="none" spc="-20" normalizeH="0" baseline="0" noProof="0" dirty="0">
                <a:ln>
                  <a:noFill/>
                </a:ln>
                <a:solidFill>
                  <a:srgbClr val="020303"/>
                </a:solidFill>
                <a:effectLst/>
                <a:uLnTx/>
                <a:uFillTx/>
                <a:latin typeface="Arial"/>
                <a:ea typeface="+mn-ea"/>
                <a:cs typeface="Arial"/>
              </a:rPr>
              <a:t>probability</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6" name="object 404">
            <a:extLst>
              <a:ext uri="{FF2B5EF4-FFF2-40B4-BE49-F238E27FC236}">
                <a16:creationId xmlns:a16="http://schemas.microsoft.com/office/drawing/2014/main" id="{5DD4E631-2520-72C4-7D08-C42DC96BEC5D}"/>
              </a:ext>
            </a:extLst>
          </p:cNvPr>
          <p:cNvSpPr/>
          <p:nvPr/>
        </p:nvSpPr>
        <p:spPr>
          <a:xfrm>
            <a:off x="6722101" y="5028084"/>
            <a:ext cx="64135" cy="0"/>
          </a:xfrm>
          <a:custGeom>
            <a:avLst/>
            <a:gdLst/>
            <a:ahLst/>
            <a:cxnLst/>
            <a:rect l="l" t="t" r="r" b="b"/>
            <a:pathLst>
              <a:path w="64134">
                <a:moveTo>
                  <a:pt x="0" y="0"/>
                </a:moveTo>
                <a:lnTo>
                  <a:pt x="63592" y="0"/>
                </a:lnTo>
              </a:path>
            </a:pathLst>
          </a:custGeom>
          <a:ln w="6864">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object 405">
            <a:extLst>
              <a:ext uri="{FF2B5EF4-FFF2-40B4-BE49-F238E27FC236}">
                <a16:creationId xmlns:a16="http://schemas.microsoft.com/office/drawing/2014/main" id="{CDE6033C-88C1-682A-7F7D-DD9608D8714E}"/>
              </a:ext>
            </a:extLst>
          </p:cNvPr>
          <p:cNvSpPr/>
          <p:nvPr/>
        </p:nvSpPr>
        <p:spPr>
          <a:xfrm>
            <a:off x="6722101" y="5107259"/>
            <a:ext cx="64135" cy="0"/>
          </a:xfrm>
          <a:custGeom>
            <a:avLst/>
            <a:gdLst/>
            <a:ahLst/>
            <a:cxnLst/>
            <a:rect l="l" t="t" r="r" b="b"/>
            <a:pathLst>
              <a:path w="64134">
                <a:moveTo>
                  <a:pt x="0" y="0"/>
                </a:moveTo>
                <a:lnTo>
                  <a:pt x="63592" y="0"/>
                </a:lnTo>
              </a:path>
            </a:pathLst>
          </a:custGeom>
          <a:ln w="6864">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object 406">
            <a:extLst>
              <a:ext uri="{FF2B5EF4-FFF2-40B4-BE49-F238E27FC236}">
                <a16:creationId xmlns:a16="http://schemas.microsoft.com/office/drawing/2014/main" id="{2AE34FF5-A780-DB52-139E-C44078AD7875}"/>
              </a:ext>
            </a:extLst>
          </p:cNvPr>
          <p:cNvSpPr txBox="1"/>
          <p:nvPr/>
        </p:nvSpPr>
        <p:spPr>
          <a:xfrm>
            <a:off x="6805294" y="4970685"/>
            <a:ext cx="526415" cy="271780"/>
          </a:xfrm>
          <a:prstGeom prst="rect">
            <a:avLst/>
          </a:prstGeom>
        </p:spPr>
        <p:txBody>
          <a:bodyPr vert="horz" wrap="square" lIns="0" tIns="13335" rIns="0" bIns="0" rtlCol="0">
            <a:spAutoFit/>
          </a:bodyPr>
          <a:lstStyle/>
          <a:p>
            <a:pPr marL="12700" marR="5080" lvl="0" indent="0" algn="l" defTabSz="914400" rtl="0" eaLnBrk="1" fontAlgn="auto" latinLnBrk="0" hangingPunct="1">
              <a:lnSpc>
                <a:spcPct val="97500"/>
              </a:lnSpc>
              <a:spcBef>
                <a:spcPts val="105"/>
              </a:spcBef>
              <a:spcAft>
                <a:spcPts val="0"/>
              </a:spcAft>
              <a:buClrTx/>
              <a:buSzTx/>
              <a:buFontTx/>
              <a:buNone/>
              <a:tabLst/>
              <a:defRPr/>
            </a:pPr>
            <a:r>
              <a:rPr kumimoji="0" sz="550" b="0" i="0" u="none" strike="noStrike" kern="1200" cap="none" spc="-25" normalizeH="0" baseline="0" noProof="0" dirty="0">
                <a:ln>
                  <a:noFill/>
                </a:ln>
                <a:solidFill>
                  <a:srgbClr val="D32E27"/>
                </a:solidFill>
                <a:effectLst/>
                <a:uLnTx/>
                <a:uFillTx/>
                <a:latin typeface="Arial"/>
                <a:ea typeface="+mn-ea"/>
                <a:cs typeface="Arial"/>
              </a:rPr>
              <a:t>IGHV</a:t>
            </a:r>
            <a:r>
              <a:rPr kumimoji="0" sz="550" b="0" i="0" u="none" strike="noStrike" kern="1200" cap="none" spc="-10" normalizeH="0" baseline="0" noProof="0" dirty="0">
                <a:ln>
                  <a:noFill/>
                </a:ln>
                <a:solidFill>
                  <a:srgbClr val="D32E27"/>
                </a:solidFill>
                <a:effectLst/>
                <a:uLnTx/>
                <a:uFillTx/>
                <a:latin typeface="Arial"/>
                <a:ea typeface="+mn-ea"/>
                <a:cs typeface="Arial"/>
              </a:rPr>
              <a:t> unmutated</a:t>
            </a:r>
            <a:r>
              <a:rPr kumimoji="0" sz="550" b="0" i="0" u="none" strike="noStrike" kern="1200" cap="none" spc="500" normalizeH="0" baseline="0" noProof="0" dirty="0">
                <a:ln>
                  <a:noFill/>
                </a:ln>
                <a:solidFill>
                  <a:srgbClr val="D32E27"/>
                </a:solidFill>
                <a:effectLst/>
                <a:uLnTx/>
                <a:uFillTx/>
                <a:latin typeface="Arial"/>
                <a:ea typeface="+mn-ea"/>
                <a:cs typeface="Arial"/>
              </a:rPr>
              <a:t> </a:t>
            </a:r>
            <a:r>
              <a:rPr kumimoji="0" sz="550" b="0" i="0" u="none" strike="noStrike" kern="1200" cap="none" spc="-25" normalizeH="0" baseline="0" noProof="0" dirty="0">
                <a:ln>
                  <a:noFill/>
                </a:ln>
                <a:solidFill>
                  <a:srgbClr val="00AE4D"/>
                </a:solidFill>
                <a:effectLst/>
                <a:uLnTx/>
                <a:uFillTx/>
                <a:latin typeface="Arial"/>
                <a:ea typeface="+mn-ea"/>
                <a:cs typeface="Arial"/>
              </a:rPr>
              <a:t>IGHV</a:t>
            </a:r>
            <a:r>
              <a:rPr kumimoji="0" sz="550" b="0" i="0" u="none" strike="noStrike" kern="1200" cap="none" spc="-10" normalizeH="0" baseline="0" noProof="0" dirty="0">
                <a:ln>
                  <a:noFill/>
                </a:ln>
                <a:solidFill>
                  <a:srgbClr val="00AE4D"/>
                </a:solidFill>
                <a:effectLst/>
                <a:uLnTx/>
                <a:uFillTx/>
                <a:latin typeface="Arial"/>
                <a:ea typeface="+mn-ea"/>
                <a:cs typeface="Arial"/>
              </a:rPr>
              <a:t> mutated</a:t>
            </a:r>
            <a:r>
              <a:rPr kumimoji="0" sz="550" b="0" i="0" u="none" strike="noStrike" kern="1200" cap="none" spc="500" normalizeH="0" baseline="0" noProof="0" dirty="0">
                <a:ln>
                  <a:noFill/>
                </a:ln>
                <a:solidFill>
                  <a:srgbClr val="00AE4D"/>
                </a:solidFill>
                <a:effectLst/>
                <a:uLnTx/>
                <a:uFillTx/>
                <a:latin typeface="Arial"/>
                <a:ea typeface="+mn-ea"/>
                <a:cs typeface="Arial"/>
              </a:rPr>
              <a:t> </a:t>
            </a:r>
            <a:r>
              <a:rPr kumimoji="0" sz="550" b="0" i="0" u="none" strike="noStrike" kern="1200" cap="none" spc="-10" normalizeH="0" baseline="0" noProof="0" dirty="0">
                <a:ln>
                  <a:noFill/>
                </a:ln>
                <a:solidFill>
                  <a:srgbClr val="020303"/>
                </a:solidFill>
                <a:effectLst/>
                <a:uLnTx/>
                <a:uFillTx/>
                <a:latin typeface="Arial"/>
                <a:ea typeface="+mn-ea"/>
                <a:cs typeface="Arial"/>
              </a:rPr>
              <a:t>Censored</a:t>
            </a:r>
            <a:endParaRPr kumimoji="0" sz="550" b="0" i="0" u="none" strike="noStrike" kern="1200" cap="none" spc="0" normalizeH="0" baseline="0" noProof="0">
              <a:ln>
                <a:noFill/>
              </a:ln>
              <a:solidFill>
                <a:prstClr val="black"/>
              </a:solidFill>
              <a:effectLst/>
              <a:uLnTx/>
              <a:uFillTx/>
              <a:latin typeface="Arial"/>
              <a:ea typeface="+mn-ea"/>
              <a:cs typeface="Arial"/>
            </a:endParaRPr>
          </a:p>
        </p:txBody>
      </p:sp>
      <p:grpSp>
        <p:nvGrpSpPr>
          <p:cNvPr id="19" name="object 407">
            <a:extLst>
              <a:ext uri="{FF2B5EF4-FFF2-40B4-BE49-F238E27FC236}">
                <a16:creationId xmlns:a16="http://schemas.microsoft.com/office/drawing/2014/main" id="{B0497460-6CFD-478F-EAFB-515776B542E9}"/>
              </a:ext>
            </a:extLst>
          </p:cNvPr>
          <p:cNvGrpSpPr/>
          <p:nvPr/>
        </p:nvGrpSpPr>
        <p:grpSpPr>
          <a:xfrm>
            <a:off x="6743394" y="5183156"/>
            <a:ext cx="21590" cy="30480"/>
            <a:chOff x="15838307" y="6875826"/>
            <a:chExt cx="21590" cy="30480"/>
          </a:xfrm>
        </p:grpSpPr>
        <p:sp>
          <p:nvSpPr>
            <p:cNvPr id="20" name="object 408">
              <a:extLst>
                <a:ext uri="{FF2B5EF4-FFF2-40B4-BE49-F238E27FC236}">
                  <a16:creationId xmlns:a16="http://schemas.microsoft.com/office/drawing/2014/main" id="{08AA83CF-3AC7-8102-B0CB-8BAFA67F545E}"/>
                </a:ext>
              </a:extLst>
            </p:cNvPr>
            <p:cNvSpPr/>
            <p:nvPr/>
          </p:nvSpPr>
          <p:spPr>
            <a:xfrm>
              <a:off x="15838307" y="6890869"/>
              <a:ext cx="21590" cy="0"/>
            </a:xfrm>
            <a:custGeom>
              <a:avLst/>
              <a:gdLst/>
              <a:ahLst/>
              <a:cxnLst/>
              <a:rect l="l" t="t" r="r" b="b"/>
              <a:pathLst>
                <a:path w="21590">
                  <a:moveTo>
                    <a:pt x="0" y="0"/>
                  </a:moveTo>
                  <a:lnTo>
                    <a:pt x="21048" y="0"/>
                  </a:lnTo>
                </a:path>
              </a:pathLst>
            </a:custGeom>
            <a:ln w="10288">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object 409">
              <a:extLst>
                <a:ext uri="{FF2B5EF4-FFF2-40B4-BE49-F238E27FC236}">
                  <a16:creationId xmlns:a16="http://schemas.microsoft.com/office/drawing/2014/main" id="{C0CBD2AB-A327-E8F3-1C62-40310238E1A0}"/>
                </a:ext>
              </a:extLst>
            </p:cNvPr>
            <p:cNvSpPr/>
            <p:nvPr/>
          </p:nvSpPr>
          <p:spPr>
            <a:xfrm>
              <a:off x="15848809" y="6875826"/>
              <a:ext cx="0" cy="30480"/>
            </a:xfrm>
            <a:custGeom>
              <a:avLst/>
              <a:gdLst/>
              <a:ahLst/>
              <a:cxnLst/>
              <a:rect l="l" t="t" r="r" b="b"/>
              <a:pathLst>
                <a:path h="30479">
                  <a:moveTo>
                    <a:pt x="0" y="0"/>
                  </a:moveTo>
                  <a:lnTo>
                    <a:pt x="0" y="29959"/>
                  </a:lnTo>
                </a:path>
              </a:pathLst>
            </a:custGeom>
            <a:ln w="10288">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2" name="object 410">
            <a:extLst>
              <a:ext uri="{FF2B5EF4-FFF2-40B4-BE49-F238E27FC236}">
                <a16:creationId xmlns:a16="http://schemas.microsoft.com/office/drawing/2014/main" id="{2FCDB2AF-4DCE-6D6F-2DFC-66972C2C94C3}"/>
              </a:ext>
            </a:extLst>
          </p:cNvPr>
          <p:cNvGrpSpPr/>
          <p:nvPr/>
        </p:nvGrpSpPr>
        <p:grpSpPr>
          <a:xfrm>
            <a:off x="6603818" y="3960107"/>
            <a:ext cx="3973195" cy="1403350"/>
            <a:chOff x="15698731" y="5652777"/>
            <a:chExt cx="3973195" cy="1403350"/>
          </a:xfrm>
        </p:grpSpPr>
        <p:sp>
          <p:nvSpPr>
            <p:cNvPr id="23" name="object 411">
              <a:extLst>
                <a:ext uri="{FF2B5EF4-FFF2-40B4-BE49-F238E27FC236}">
                  <a16:creationId xmlns:a16="http://schemas.microsoft.com/office/drawing/2014/main" id="{10F72FE0-6558-B939-3049-86107F559E9C}"/>
                </a:ext>
              </a:extLst>
            </p:cNvPr>
            <p:cNvSpPr/>
            <p:nvPr/>
          </p:nvSpPr>
          <p:spPr>
            <a:xfrm>
              <a:off x="15698731" y="7009368"/>
              <a:ext cx="3973195" cy="0"/>
            </a:xfrm>
            <a:custGeom>
              <a:avLst/>
              <a:gdLst/>
              <a:ahLst/>
              <a:cxnLst/>
              <a:rect l="l" t="t" r="r" b="b"/>
              <a:pathLst>
                <a:path w="3973194">
                  <a:moveTo>
                    <a:pt x="0" y="0"/>
                  </a:moveTo>
                  <a:lnTo>
                    <a:pt x="3972739"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object 412">
              <a:extLst>
                <a:ext uri="{FF2B5EF4-FFF2-40B4-BE49-F238E27FC236}">
                  <a16:creationId xmlns:a16="http://schemas.microsoft.com/office/drawing/2014/main" id="{F72259A3-6182-FF57-CCEA-617C45773D39}"/>
                </a:ext>
              </a:extLst>
            </p:cNvPr>
            <p:cNvSpPr/>
            <p:nvPr/>
          </p:nvSpPr>
          <p:spPr>
            <a:xfrm>
              <a:off x="15698731" y="6491886"/>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 name="object 413">
              <a:extLst>
                <a:ext uri="{FF2B5EF4-FFF2-40B4-BE49-F238E27FC236}">
                  <a16:creationId xmlns:a16="http://schemas.microsoft.com/office/drawing/2014/main" id="{4ED8D13C-DFED-D431-BF86-4990CDCF45BE}"/>
                </a:ext>
              </a:extLst>
            </p:cNvPr>
            <p:cNvSpPr/>
            <p:nvPr/>
          </p:nvSpPr>
          <p:spPr>
            <a:xfrm>
              <a:off x="15698731" y="6622642"/>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object 414">
              <a:extLst>
                <a:ext uri="{FF2B5EF4-FFF2-40B4-BE49-F238E27FC236}">
                  <a16:creationId xmlns:a16="http://schemas.microsoft.com/office/drawing/2014/main" id="{6C0A73CC-44FB-3E46-77DD-4FB0F1D8C3E9}"/>
                </a:ext>
              </a:extLst>
            </p:cNvPr>
            <p:cNvSpPr/>
            <p:nvPr/>
          </p:nvSpPr>
          <p:spPr>
            <a:xfrm>
              <a:off x="15698731" y="6753398"/>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object 415">
              <a:extLst>
                <a:ext uri="{FF2B5EF4-FFF2-40B4-BE49-F238E27FC236}">
                  <a16:creationId xmlns:a16="http://schemas.microsoft.com/office/drawing/2014/main" id="{202D6AD7-28CC-F081-2D17-960B691EDCAE}"/>
                </a:ext>
              </a:extLst>
            </p:cNvPr>
            <p:cNvSpPr/>
            <p:nvPr/>
          </p:nvSpPr>
          <p:spPr>
            <a:xfrm>
              <a:off x="15698731" y="6884153"/>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object 416">
              <a:extLst>
                <a:ext uri="{FF2B5EF4-FFF2-40B4-BE49-F238E27FC236}">
                  <a16:creationId xmlns:a16="http://schemas.microsoft.com/office/drawing/2014/main" id="{CE0AA101-D8D4-0FB0-E100-80327EA008EB}"/>
                </a:ext>
              </a:extLst>
            </p:cNvPr>
            <p:cNvSpPr/>
            <p:nvPr/>
          </p:nvSpPr>
          <p:spPr>
            <a:xfrm>
              <a:off x="15917638"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object 417">
              <a:extLst>
                <a:ext uri="{FF2B5EF4-FFF2-40B4-BE49-F238E27FC236}">
                  <a16:creationId xmlns:a16="http://schemas.microsoft.com/office/drawing/2014/main" id="{835C9FE5-C1F3-91CD-912C-BECB79855539}"/>
                </a:ext>
              </a:extLst>
            </p:cNvPr>
            <p:cNvSpPr/>
            <p:nvPr/>
          </p:nvSpPr>
          <p:spPr>
            <a:xfrm>
              <a:off x="16090347"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object 418">
              <a:extLst>
                <a:ext uri="{FF2B5EF4-FFF2-40B4-BE49-F238E27FC236}">
                  <a16:creationId xmlns:a16="http://schemas.microsoft.com/office/drawing/2014/main" id="{6F1C6A47-6DFE-1197-2D00-5D5C53CE260D}"/>
                </a:ext>
              </a:extLst>
            </p:cNvPr>
            <p:cNvSpPr/>
            <p:nvPr/>
          </p:nvSpPr>
          <p:spPr>
            <a:xfrm>
              <a:off x="16263056"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object 419">
              <a:extLst>
                <a:ext uri="{FF2B5EF4-FFF2-40B4-BE49-F238E27FC236}">
                  <a16:creationId xmlns:a16="http://schemas.microsoft.com/office/drawing/2014/main" id="{D179DFAC-2A09-D59C-4FCE-72627779BEFC}"/>
                </a:ext>
              </a:extLst>
            </p:cNvPr>
            <p:cNvSpPr/>
            <p:nvPr/>
          </p:nvSpPr>
          <p:spPr>
            <a:xfrm>
              <a:off x="16435764"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object 420">
              <a:extLst>
                <a:ext uri="{FF2B5EF4-FFF2-40B4-BE49-F238E27FC236}">
                  <a16:creationId xmlns:a16="http://schemas.microsoft.com/office/drawing/2014/main" id="{D8D23D5A-2F25-635C-133E-3DABD3482BA1}"/>
                </a:ext>
              </a:extLst>
            </p:cNvPr>
            <p:cNvSpPr/>
            <p:nvPr/>
          </p:nvSpPr>
          <p:spPr>
            <a:xfrm>
              <a:off x="16608473"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object 421">
              <a:extLst>
                <a:ext uri="{FF2B5EF4-FFF2-40B4-BE49-F238E27FC236}">
                  <a16:creationId xmlns:a16="http://schemas.microsoft.com/office/drawing/2014/main" id="{F5CD4D2B-20A4-39F9-227F-9FA25E980A79}"/>
                </a:ext>
              </a:extLst>
            </p:cNvPr>
            <p:cNvSpPr/>
            <p:nvPr/>
          </p:nvSpPr>
          <p:spPr>
            <a:xfrm>
              <a:off x="16781182"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object 422">
              <a:extLst>
                <a:ext uri="{FF2B5EF4-FFF2-40B4-BE49-F238E27FC236}">
                  <a16:creationId xmlns:a16="http://schemas.microsoft.com/office/drawing/2014/main" id="{C9B6CD3B-8C58-3888-41CB-E7351410F3ED}"/>
                </a:ext>
              </a:extLst>
            </p:cNvPr>
            <p:cNvSpPr/>
            <p:nvPr/>
          </p:nvSpPr>
          <p:spPr>
            <a:xfrm>
              <a:off x="16953890"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object 423">
              <a:extLst>
                <a:ext uri="{FF2B5EF4-FFF2-40B4-BE49-F238E27FC236}">
                  <a16:creationId xmlns:a16="http://schemas.microsoft.com/office/drawing/2014/main" id="{A2ADF8C4-DD9F-3647-4563-7F7DDF980B06}"/>
                </a:ext>
              </a:extLst>
            </p:cNvPr>
            <p:cNvSpPr/>
            <p:nvPr/>
          </p:nvSpPr>
          <p:spPr>
            <a:xfrm>
              <a:off x="17126598"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object 424">
              <a:extLst>
                <a:ext uri="{FF2B5EF4-FFF2-40B4-BE49-F238E27FC236}">
                  <a16:creationId xmlns:a16="http://schemas.microsoft.com/office/drawing/2014/main" id="{7901A1CB-5DB7-9054-F96F-FAD18B5B9200}"/>
                </a:ext>
              </a:extLst>
            </p:cNvPr>
            <p:cNvSpPr/>
            <p:nvPr/>
          </p:nvSpPr>
          <p:spPr>
            <a:xfrm>
              <a:off x="17299307"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object 425">
              <a:extLst>
                <a:ext uri="{FF2B5EF4-FFF2-40B4-BE49-F238E27FC236}">
                  <a16:creationId xmlns:a16="http://schemas.microsoft.com/office/drawing/2014/main" id="{225060AD-1B65-8390-615C-00075483D3F6}"/>
                </a:ext>
              </a:extLst>
            </p:cNvPr>
            <p:cNvSpPr/>
            <p:nvPr/>
          </p:nvSpPr>
          <p:spPr>
            <a:xfrm>
              <a:off x="17472016"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object 426">
              <a:extLst>
                <a:ext uri="{FF2B5EF4-FFF2-40B4-BE49-F238E27FC236}">
                  <a16:creationId xmlns:a16="http://schemas.microsoft.com/office/drawing/2014/main" id="{377C49C9-2CEA-7D86-CD75-A258174ED017}"/>
                </a:ext>
              </a:extLst>
            </p:cNvPr>
            <p:cNvSpPr/>
            <p:nvPr/>
          </p:nvSpPr>
          <p:spPr>
            <a:xfrm>
              <a:off x="17644724"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object 427">
              <a:extLst>
                <a:ext uri="{FF2B5EF4-FFF2-40B4-BE49-F238E27FC236}">
                  <a16:creationId xmlns:a16="http://schemas.microsoft.com/office/drawing/2014/main" id="{A860F90E-06ED-2074-B9A8-81C961DD5E8C}"/>
                </a:ext>
              </a:extLst>
            </p:cNvPr>
            <p:cNvSpPr/>
            <p:nvPr/>
          </p:nvSpPr>
          <p:spPr>
            <a:xfrm>
              <a:off x="17817433" y="7018154"/>
              <a:ext cx="0" cy="37465"/>
            </a:xfrm>
            <a:custGeom>
              <a:avLst/>
              <a:gdLst/>
              <a:ahLst/>
              <a:cxnLst/>
              <a:rect l="l" t="t" r="r" b="b"/>
              <a:pathLst>
                <a:path h="37465">
                  <a:moveTo>
                    <a:pt x="0" y="0"/>
                  </a:moveTo>
                  <a:lnTo>
                    <a:pt x="0" y="37411"/>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object 428">
              <a:extLst>
                <a:ext uri="{FF2B5EF4-FFF2-40B4-BE49-F238E27FC236}">
                  <a16:creationId xmlns:a16="http://schemas.microsoft.com/office/drawing/2014/main" id="{C00F055D-844F-550D-D2F2-08DDA3151129}"/>
                </a:ext>
              </a:extLst>
            </p:cNvPr>
            <p:cNvSpPr/>
            <p:nvPr/>
          </p:nvSpPr>
          <p:spPr>
            <a:xfrm>
              <a:off x="17990142"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object 429">
              <a:extLst>
                <a:ext uri="{FF2B5EF4-FFF2-40B4-BE49-F238E27FC236}">
                  <a16:creationId xmlns:a16="http://schemas.microsoft.com/office/drawing/2014/main" id="{CAF5AEDB-8E57-C6B8-776A-E2BFA017A08C}"/>
                </a:ext>
              </a:extLst>
            </p:cNvPr>
            <p:cNvSpPr/>
            <p:nvPr/>
          </p:nvSpPr>
          <p:spPr>
            <a:xfrm>
              <a:off x="18162851"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object 430">
              <a:extLst>
                <a:ext uri="{FF2B5EF4-FFF2-40B4-BE49-F238E27FC236}">
                  <a16:creationId xmlns:a16="http://schemas.microsoft.com/office/drawing/2014/main" id="{4D6A6CE1-F1F3-C003-88AE-85AB0D0F9DE6}"/>
                </a:ext>
              </a:extLst>
            </p:cNvPr>
            <p:cNvSpPr/>
            <p:nvPr/>
          </p:nvSpPr>
          <p:spPr>
            <a:xfrm>
              <a:off x="18335559"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object 431">
              <a:extLst>
                <a:ext uri="{FF2B5EF4-FFF2-40B4-BE49-F238E27FC236}">
                  <a16:creationId xmlns:a16="http://schemas.microsoft.com/office/drawing/2014/main" id="{DA4484D4-2E7A-0B10-9A12-5DF952C15195}"/>
                </a:ext>
              </a:extLst>
            </p:cNvPr>
            <p:cNvSpPr/>
            <p:nvPr/>
          </p:nvSpPr>
          <p:spPr>
            <a:xfrm>
              <a:off x="18508268"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object 432">
              <a:extLst>
                <a:ext uri="{FF2B5EF4-FFF2-40B4-BE49-F238E27FC236}">
                  <a16:creationId xmlns:a16="http://schemas.microsoft.com/office/drawing/2014/main" id="{CE9251AC-1832-34C9-C067-C46072DEC786}"/>
                </a:ext>
              </a:extLst>
            </p:cNvPr>
            <p:cNvSpPr/>
            <p:nvPr/>
          </p:nvSpPr>
          <p:spPr>
            <a:xfrm>
              <a:off x="18680977"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object 433">
              <a:extLst>
                <a:ext uri="{FF2B5EF4-FFF2-40B4-BE49-F238E27FC236}">
                  <a16:creationId xmlns:a16="http://schemas.microsoft.com/office/drawing/2014/main" id="{2D21B296-7868-2518-25AD-2A816997A91A}"/>
                </a:ext>
              </a:extLst>
            </p:cNvPr>
            <p:cNvSpPr/>
            <p:nvPr/>
          </p:nvSpPr>
          <p:spPr>
            <a:xfrm>
              <a:off x="18853686"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object 434">
              <a:extLst>
                <a:ext uri="{FF2B5EF4-FFF2-40B4-BE49-F238E27FC236}">
                  <a16:creationId xmlns:a16="http://schemas.microsoft.com/office/drawing/2014/main" id="{5B336E94-5062-C936-670D-1ABCB0D813F0}"/>
                </a:ext>
              </a:extLst>
            </p:cNvPr>
            <p:cNvSpPr/>
            <p:nvPr/>
          </p:nvSpPr>
          <p:spPr>
            <a:xfrm>
              <a:off x="19026395"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object 435">
              <a:extLst>
                <a:ext uri="{FF2B5EF4-FFF2-40B4-BE49-F238E27FC236}">
                  <a16:creationId xmlns:a16="http://schemas.microsoft.com/office/drawing/2014/main" id="{B2758C61-1931-3CB7-D422-D79ADEE8BD95}"/>
                </a:ext>
              </a:extLst>
            </p:cNvPr>
            <p:cNvSpPr/>
            <p:nvPr/>
          </p:nvSpPr>
          <p:spPr>
            <a:xfrm>
              <a:off x="19199104"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object 436">
              <a:extLst>
                <a:ext uri="{FF2B5EF4-FFF2-40B4-BE49-F238E27FC236}">
                  <a16:creationId xmlns:a16="http://schemas.microsoft.com/office/drawing/2014/main" id="{5C33FA33-6123-B88A-F357-D2101D63CA72}"/>
                </a:ext>
              </a:extLst>
            </p:cNvPr>
            <p:cNvSpPr/>
            <p:nvPr/>
          </p:nvSpPr>
          <p:spPr>
            <a:xfrm>
              <a:off x="19371812"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object 437">
              <a:extLst>
                <a:ext uri="{FF2B5EF4-FFF2-40B4-BE49-F238E27FC236}">
                  <a16:creationId xmlns:a16="http://schemas.microsoft.com/office/drawing/2014/main" id="{65D80149-F8BA-6DBD-E91C-AA89E1E5D1C5}"/>
                </a:ext>
              </a:extLst>
            </p:cNvPr>
            <p:cNvSpPr/>
            <p:nvPr/>
          </p:nvSpPr>
          <p:spPr>
            <a:xfrm>
              <a:off x="19544520" y="7009368"/>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object 438">
              <a:extLst>
                <a:ext uri="{FF2B5EF4-FFF2-40B4-BE49-F238E27FC236}">
                  <a16:creationId xmlns:a16="http://schemas.microsoft.com/office/drawing/2014/main" id="{CE187DE7-0C14-8308-F0B9-4AB612230B5C}"/>
                </a:ext>
              </a:extLst>
            </p:cNvPr>
            <p:cNvSpPr/>
            <p:nvPr/>
          </p:nvSpPr>
          <p:spPr>
            <a:xfrm>
              <a:off x="15744929" y="5664267"/>
              <a:ext cx="0" cy="1391920"/>
            </a:xfrm>
            <a:custGeom>
              <a:avLst/>
              <a:gdLst/>
              <a:ahLst/>
              <a:cxnLst/>
              <a:rect l="l" t="t" r="r" b="b"/>
              <a:pathLst>
                <a:path h="1391920">
                  <a:moveTo>
                    <a:pt x="0" y="0"/>
                  </a:moveTo>
                  <a:lnTo>
                    <a:pt x="0" y="1391298"/>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object 439">
              <a:extLst>
                <a:ext uri="{FF2B5EF4-FFF2-40B4-BE49-F238E27FC236}">
                  <a16:creationId xmlns:a16="http://schemas.microsoft.com/office/drawing/2014/main" id="{875AC04C-5A73-7541-D3FA-7E575D883B4D}"/>
                </a:ext>
              </a:extLst>
            </p:cNvPr>
            <p:cNvSpPr/>
            <p:nvPr/>
          </p:nvSpPr>
          <p:spPr>
            <a:xfrm>
              <a:off x="15698731" y="5707350"/>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object 440">
              <a:extLst>
                <a:ext uri="{FF2B5EF4-FFF2-40B4-BE49-F238E27FC236}">
                  <a16:creationId xmlns:a16="http://schemas.microsoft.com/office/drawing/2014/main" id="{B3F737C5-8F6B-E030-ABE4-7515210AB27E}"/>
                </a:ext>
              </a:extLst>
            </p:cNvPr>
            <p:cNvSpPr/>
            <p:nvPr/>
          </p:nvSpPr>
          <p:spPr>
            <a:xfrm>
              <a:off x="15698731" y="5838106"/>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object 441">
              <a:extLst>
                <a:ext uri="{FF2B5EF4-FFF2-40B4-BE49-F238E27FC236}">
                  <a16:creationId xmlns:a16="http://schemas.microsoft.com/office/drawing/2014/main" id="{81306AA2-3EDC-469C-7174-93862BF0469D}"/>
                </a:ext>
              </a:extLst>
            </p:cNvPr>
            <p:cNvSpPr/>
            <p:nvPr/>
          </p:nvSpPr>
          <p:spPr>
            <a:xfrm>
              <a:off x="15698731" y="5968861"/>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object 442">
              <a:extLst>
                <a:ext uri="{FF2B5EF4-FFF2-40B4-BE49-F238E27FC236}">
                  <a16:creationId xmlns:a16="http://schemas.microsoft.com/office/drawing/2014/main" id="{10EB40EE-3025-4F07-A4FA-F13253B9624B}"/>
                </a:ext>
              </a:extLst>
            </p:cNvPr>
            <p:cNvSpPr/>
            <p:nvPr/>
          </p:nvSpPr>
          <p:spPr>
            <a:xfrm>
              <a:off x="15698731" y="6099618"/>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object 443">
              <a:extLst>
                <a:ext uri="{FF2B5EF4-FFF2-40B4-BE49-F238E27FC236}">
                  <a16:creationId xmlns:a16="http://schemas.microsoft.com/office/drawing/2014/main" id="{F80CF0D4-720F-DABA-73AA-E3BCF9F21CAA}"/>
                </a:ext>
              </a:extLst>
            </p:cNvPr>
            <p:cNvSpPr/>
            <p:nvPr/>
          </p:nvSpPr>
          <p:spPr>
            <a:xfrm>
              <a:off x="15698731" y="6230374"/>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object 444">
              <a:extLst>
                <a:ext uri="{FF2B5EF4-FFF2-40B4-BE49-F238E27FC236}">
                  <a16:creationId xmlns:a16="http://schemas.microsoft.com/office/drawing/2014/main" id="{C5B9BA7A-3164-0D59-9994-F62BD5CF756E}"/>
                </a:ext>
              </a:extLst>
            </p:cNvPr>
            <p:cNvSpPr/>
            <p:nvPr/>
          </p:nvSpPr>
          <p:spPr>
            <a:xfrm>
              <a:off x="15698731" y="6361130"/>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object 445">
              <a:extLst>
                <a:ext uri="{FF2B5EF4-FFF2-40B4-BE49-F238E27FC236}">
                  <a16:creationId xmlns:a16="http://schemas.microsoft.com/office/drawing/2014/main" id="{22243CCC-23B6-7D3C-B92C-C38A0E2C116F}"/>
                </a:ext>
              </a:extLst>
            </p:cNvPr>
            <p:cNvSpPr/>
            <p:nvPr/>
          </p:nvSpPr>
          <p:spPr>
            <a:xfrm>
              <a:off x="17817433" y="5652777"/>
              <a:ext cx="0" cy="1365885"/>
            </a:xfrm>
            <a:custGeom>
              <a:avLst/>
              <a:gdLst/>
              <a:ahLst/>
              <a:cxnLst/>
              <a:rect l="l" t="t" r="r" b="b"/>
              <a:pathLst>
                <a:path h="1365884">
                  <a:moveTo>
                    <a:pt x="0" y="1365376"/>
                  </a:moveTo>
                  <a:lnTo>
                    <a:pt x="0" y="0"/>
                  </a:lnTo>
                </a:path>
              </a:pathLst>
            </a:custGeom>
            <a:ln w="5927">
              <a:solidFill>
                <a:srgbClr val="939598"/>
              </a:solidFill>
              <a:prstDash val="lg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object 446">
              <a:extLst>
                <a:ext uri="{FF2B5EF4-FFF2-40B4-BE49-F238E27FC236}">
                  <a16:creationId xmlns:a16="http://schemas.microsoft.com/office/drawing/2014/main" id="{9BC308F8-C8E6-2300-559D-A38126C1C2FC}"/>
                </a:ext>
              </a:extLst>
            </p:cNvPr>
            <p:cNvSpPr/>
            <p:nvPr/>
          </p:nvSpPr>
          <p:spPr>
            <a:xfrm>
              <a:off x="15748549" y="5714592"/>
              <a:ext cx="3700779" cy="262890"/>
            </a:xfrm>
            <a:custGeom>
              <a:avLst/>
              <a:gdLst/>
              <a:ahLst/>
              <a:cxnLst/>
              <a:rect l="l" t="t" r="r" b="b"/>
              <a:pathLst>
                <a:path w="3700780" h="262889">
                  <a:moveTo>
                    <a:pt x="0" y="0"/>
                  </a:moveTo>
                  <a:lnTo>
                    <a:pt x="25319" y="0"/>
                  </a:lnTo>
                  <a:lnTo>
                    <a:pt x="25319" y="30380"/>
                  </a:lnTo>
                  <a:lnTo>
                    <a:pt x="312263" y="30380"/>
                  </a:lnTo>
                  <a:lnTo>
                    <a:pt x="312263" y="47827"/>
                  </a:lnTo>
                  <a:lnTo>
                    <a:pt x="625651" y="47827"/>
                  </a:lnTo>
                  <a:lnTo>
                    <a:pt x="625651" y="61328"/>
                  </a:lnTo>
                  <a:lnTo>
                    <a:pt x="917098" y="61328"/>
                  </a:lnTo>
                  <a:lnTo>
                    <a:pt x="917098" y="78207"/>
                  </a:lnTo>
                  <a:lnTo>
                    <a:pt x="1254113" y="78207"/>
                  </a:lnTo>
                  <a:lnTo>
                    <a:pt x="1254113" y="93400"/>
                  </a:lnTo>
                  <a:lnTo>
                    <a:pt x="1414465" y="93400"/>
                  </a:lnTo>
                  <a:lnTo>
                    <a:pt x="1414465" y="109717"/>
                  </a:lnTo>
                  <a:lnTo>
                    <a:pt x="1906776" y="109717"/>
                  </a:lnTo>
                  <a:lnTo>
                    <a:pt x="1906776" y="128279"/>
                  </a:lnTo>
                  <a:lnTo>
                    <a:pt x="2060937" y="128279"/>
                  </a:lnTo>
                  <a:lnTo>
                    <a:pt x="2060937" y="172165"/>
                  </a:lnTo>
                  <a:lnTo>
                    <a:pt x="3025863" y="172165"/>
                  </a:lnTo>
                  <a:lnTo>
                    <a:pt x="3025863" y="262748"/>
                  </a:lnTo>
                  <a:lnTo>
                    <a:pt x="3700466" y="26274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object 447">
              <a:extLst>
                <a:ext uri="{FF2B5EF4-FFF2-40B4-BE49-F238E27FC236}">
                  <a16:creationId xmlns:a16="http://schemas.microsoft.com/office/drawing/2014/main" id="{E4AE5EC3-30AC-93C6-D14B-ADDBC5813C8F}"/>
                </a:ext>
              </a:extLst>
            </p:cNvPr>
            <p:cNvSpPr/>
            <p:nvPr/>
          </p:nvSpPr>
          <p:spPr>
            <a:xfrm>
              <a:off x="15912276" y="5727533"/>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object 448">
              <a:extLst>
                <a:ext uri="{FF2B5EF4-FFF2-40B4-BE49-F238E27FC236}">
                  <a16:creationId xmlns:a16="http://schemas.microsoft.com/office/drawing/2014/main" id="{B1D07288-A6AA-E280-9B31-0BBAB5DEA3CF}"/>
                </a:ext>
              </a:extLst>
            </p:cNvPr>
            <p:cNvSpPr/>
            <p:nvPr/>
          </p:nvSpPr>
          <p:spPr>
            <a:xfrm>
              <a:off x="17024274" y="5854829"/>
              <a:ext cx="0" cy="36195"/>
            </a:xfrm>
            <a:custGeom>
              <a:avLst/>
              <a:gdLst/>
              <a:ahLst/>
              <a:cxnLst/>
              <a:rect l="l" t="t" r="r" b="b"/>
              <a:pathLst>
                <a:path h="36195">
                  <a:moveTo>
                    <a:pt x="0" y="0"/>
                  </a:moveTo>
                  <a:lnTo>
                    <a:pt x="0" y="36008"/>
                  </a:lnTo>
                </a:path>
              </a:pathLst>
            </a:custGeom>
            <a:ln w="8890">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object 449">
              <a:extLst>
                <a:ext uri="{FF2B5EF4-FFF2-40B4-BE49-F238E27FC236}">
                  <a16:creationId xmlns:a16="http://schemas.microsoft.com/office/drawing/2014/main" id="{0BB5EB63-8F01-B79F-6166-E181BB929CD1}"/>
                </a:ext>
              </a:extLst>
            </p:cNvPr>
            <p:cNvSpPr/>
            <p:nvPr/>
          </p:nvSpPr>
          <p:spPr>
            <a:xfrm>
              <a:off x="17156541" y="5852802"/>
              <a:ext cx="0" cy="36195"/>
            </a:xfrm>
            <a:custGeom>
              <a:avLst/>
              <a:gdLst/>
              <a:ahLst/>
              <a:cxnLst/>
              <a:rect l="l" t="t" r="r" b="b"/>
              <a:pathLst>
                <a:path h="36195">
                  <a:moveTo>
                    <a:pt x="0" y="0"/>
                  </a:moveTo>
                  <a:lnTo>
                    <a:pt x="0" y="36008"/>
                  </a:lnTo>
                </a:path>
              </a:pathLst>
            </a:custGeom>
            <a:ln w="8890">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object 450">
              <a:extLst>
                <a:ext uri="{FF2B5EF4-FFF2-40B4-BE49-F238E27FC236}">
                  <a16:creationId xmlns:a16="http://schemas.microsoft.com/office/drawing/2014/main" id="{808A7B47-F869-FE61-F6C3-A2C1C3DB2F13}"/>
                </a:ext>
              </a:extLst>
            </p:cNvPr>
            <p:cNvSpPr/>
            <p:nvPr/>
          </p:nvSpPr>
          <p:spPr>
            <a:xfrm>
              <a:off x="17193536" y="5852802"/>
              <a:ext cx="0" cy="36195"/>
            </a:xfrm>
            <a:custGeom>
              <a:avLst/>
              <a:gdLst/>
              <a:ahLst/>
              <a:cxnLst/>
              <a:rect l="l" t="t" r="r" b="b"/>
              <a:pathLst>
                <a:path h="36195">
                  <a:moveTo>
                    <a:pt x="0" y="0"/>
                  </a:moveTo>
                  <a:lnTo>
                    <a:pt x="0" y="36008"/>
                  </a:lnTo>
                </a:path>
              </a:pathLst>
            </a:custGeom>
            <a:ln w="8890">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object 451">
              <a:extLst>
                <a:ext uri="{FF2B5EF4-FFF2-40B4-BE49-F238E27FC236}">
                  <a16:creationId xmlns:a16="http://schemas.microsoft.com/office/drawing/2014/main" id="{AA1428C4-8F69-7063-ABBC-F97B3111C461}"/>
                </a:ext>
              </a:extLst>
            </p:cNvPr>
            <p:cNvSpPr/>
            <p:nvPr/>
          </p:nvSpPr>
          <p:spPr>
            <a:xfrm>
              <a:off x="17476406" y="5852802"/>
              <a:ext cx="0" cy="36195"/>
            </a:xfrm>
            <a:custGeom>
              <a:avLst/>
              <a:gdLst/>
              <a:ahLst/>
              <a:cxnLst/>
              <a:rect l="l" t="t" r="r" b="b"/>
              <a:pathLst>
                <a:path h="36195">
                  <a:moveTo>
                    <a:pt x="0" y="0"/>
                  </a:moveTo>
                  <a:lnTo>
                    <a:pt x="0" y="36008"/>
                  </a:lnTo>
                </a:path>
              </a:pathLst>
            </a:custGeom>
            <a:ln w="5927">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object 452">
              <a:extLst>
                <a:ext uri="{FF2B5EF4-FFF2-40B4-BE49-F238E27FC236}">
                  <a16:creationId xmlns:a16="http://schemas.microsoft.com/office/drawing/2014/main" id="{EEB5615B-0833-8FDB-3C00-EC84693B049D}"/>
                </a:ext>
              </a:extLst>
            </p:cNvPr>
            <p:cNvSpPr/>
            <p:nvPr/>
          </p:nvSpPr>
          <p:spPr>
            <a:xfrm>
              <a:off x="17509254" y="5852802"/>
              <a:ext cx="0" cy="36195"/>
            </a:xfrm>
            <a:custGeom>
              <a:avLst/>
              <a:gdLst/>
              <a:ahLst/>
              <a:cxnLst/>
              <a:rect l="l" t="t" r="r" b="b"/>
              <a:pathLst>
                <a:path h="36195">
                  <a:moveTo>
                    <a:pt x="0" y="0"/>
                  </a:moveTo>
                  <a:lnTo>
                    <a:pt x="0" y="36008"/>
                  </a:lnTo>
                </a:path>
              </a:pathLst>
            </a:custGeom>
            <a:ln w="5927">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object 453">
              <a:extLst>
                <a:ext uri="{FF2B5EF4-FFF2-40B4-BE49-F238E27FC236}">
                  <a16:creationId xmlns:a16="http://schemas.microsoft.com/office/drawing/2014/main" id="{BD3DCE67-7F62-B39D-1152-6A70DBA9460F}"/>
                </a:ext>
              </a:extLst>
            </p:cNvPr>
            <p:cNvSpPr/>
            <p:nvPr/>
          </p:nvSpPr>
          <p:spPr>
            <a:xfrm>
              <a:off x="17533073" y="5852802"/>
              <a:ext cx="0" cy="36195"/>
            </a:xfrm>
            <a:custGeom>
              <a:avLst/>
              <a:gdLst/>
              <a:ahLst/>
              <a:cxnLst/>
              <a:rect l="l" t="t" r="r" b="b"/>
              <a:pathLst>
                <a:path h="36195">
                  <a:moveTo>
                    <a:pt x="0" y="0"/>
                  </a:moveTo>
                  <a:lnTo>
                    <a:pt x="0" y="36008"/>
                  </a:lnTo>
                </a:path>
              </a:pathLst>
            </a:custGeom>
            <a:ln w="5927">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object 454">
              <a:extLst>
                <a:ext uri="{FF2B5EF4-FFF2-40B4-BE49-F238E27FC236}">
                  <a16:creationId xmlns:a16="http://schemas.microsoft.com/office/drawing/2014/main" id="{2FBF2D27-B0EA-6012-5369-AB4AA6AEF92E}"/>
                </a:ext>
              </a:extLst>
            </p:cNvPr>
            <p:cNvSpPr/>
            <p:nvPr/>
          </p:nvSpPr>
          <p:spPr>
            <a:xfrm>
              <a:off x="17549795" y="5852802"/>
              <a:ext cx="0" cy="36195"/>
            </a:xfrm>
            <a:custGeom>
              <a:avLst/>
              <a:gdLst/>
              <a:ahLst/>
              <a:cxnLst/>
              <a:rect l="l" t="t" r="r" b="b"/>
              <a:pathLst>
                <a:path h="36195">
                  <a:moveTo>
                    <a:pt x="0" y="0"/>
                  </a:moveTo>
                  <a:lnTo>
                    <a:pt x="0" y="36008"/>
                  </a:lnTo>
                </a:path>
              </a:pathLst>
            </a:custGeom>
            <a:ln w="5927">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object 455">
              <a:extLst>
                <a:ext uri="{FF2B5EF4-FFF2-40B4-BE49-F238E27FC236}">
                  <a16:creationId xmlns:a16="http://schemas.microsoft.com/office/drawing/2014/main" id="{F15DA069-862B-C62C-E342-02637E01717E}"/>
                </a:ext>
              </a:extLst>
            </p:cNvPr>
            <p:cNvSpPr/>
            <p:nvPr/>
          </p:nvSpPr>
          <p:spPr>
            <a:xfrm>
              <a:off x="17784039" y="5852812"/>
              <a:ext cx="59055" cy="36195"/>
            </a:xfrm>
            <a:custGeom>
              <a:avLst/>
              <a:gdLst/>
              <a:ahLst/>
              <a:cxnLst/>
              <a:rect l="l" t="t" r="r" b="b"/>
              <a:pathLst>
                <a:path w="59055" h="36195">
                  <a:moveTo>
                    <a:pt x="15265" y="0"/>
                  </a:moveTo>
                  <a:lnTo>
                    <a:pt x="8890" y="0"/>
                  </a:lnTo>
                  <a:lnTo>
                    <a:pt x="6375" y="0"/>
                  </a:lnTo>
                  <a:lnTo>
                    <a:pt x="0" y="0"/>
                  </a:lnTo>
                  <a:lnTo>
                    <a:pt x="0" y="36004"/>
                  </a:lnTo>
                  <a:lnTo>
                    <a:pt x="6375" y="36004"/>
                  </a:lnTo>
                  <a:lnTo>
                    <a:pt x="8890" y="36004"/>
                  </a:lnTo>
                  <a:lnTo>
                    <a:pt x="15265" y="36004"/>
                  </a:lnTo>
                  <a:lnTo>
                    <a:pt x="15265" y="0"/>
                  </a:lnTo>
                  <a:close/>
                </a:path>
                <a:path w="59055" h="36195">
                  <a:moveTo>
                    <a:pt x="41325" y="0"/>
                  </a:moveTo>
                  <a:lnTo>
                    <a:pt x="32423" y="0"/>
                  </a:lnTo>
                  <a:lnTo>
                    <a:pt x="32423" y="36004"/>
                  </a:lnTo>
                  <a:lnTo>
                    <a:pt x="41325" y="36004"/>
                  </a:lnTo>
                  <a:lnTo>
                    <a:pt x="41325" y="0"/>
                  </a:lnTo>
                  <a:close/>
                </a:path>
                <a:path w="59055" h="36195">
                  <a:moveTo>
                    <a:pt x="59042" y="0"/>
                  </a:moveTo>
                  <a:lnTo>
                    <a:pt x="51968" y="0"/>
                  </a:lnTo>
                  <a:lnTo>
                    <a:pt x="50152" y="0"/>
                  </a:lnTo>
                  <a:lnTo>
                    <a:pt x="43078" y="0"/>
                  </a:lnTo>
                  <a:lnTo>
                    <a:pt x="43078" y="36004"/>
                  </a:lnTo>
                  <a:lnTo>
                    <a:pt x="50152" y="36004"/>
                  </a:lnTo>
                  <a:lnTo>
                    <a:pt x="51968" y="36004"/>
                  </a:lnTo>
                  <a:lnTo>
                    <a:pt x="59042" y="36004"/>
                  </a:lnTo>
                  <a:lnTo>
                    <a:pt x="59042" y="0"/>
                  </a:lnTo>
                  <a:close/>
                </a:path>
              </a:pathLst>
            </a:custGeom>
            <a:solidFill>
              <a:srgbClr val="00AE4D"/>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object 456">
              <a:extLst>
                <a:ext uri="{FF2B5EF4-FFF2-40B4-BE49-F238E27FC236}">
                  <a16:creationId xmlns:a16="http://schemas.microsoft.com/office/drawing/2014/main" id="{D03BF020-1198-8C34-25AB-0F28C7207C49}"/>
                </a:ext>
              </a:extLst>
            </p:cNvPr>
            <p:cNvSpPr/>
            <p:nvPr/>
          </p:nvSpPr>
          <p:spPr>
            <a:xfrm>
              <a:off x="17992207" y="5852802"/>
              <a:ext cx="0" cy="36195"/>
            </a:xfrm>
            <a:custGeom>
              <a:avLst/>
              <a:gdLst/>
              <a:ahLst/>
              <a:cxnLst/>
              <a:rect l="l" t="t" r="r" b="b"/>
              <a:pathLst>
                <a:path h="36195">
                  <a:moveTo>
                    <a:pt x="0" y="0"/>
                  </a:moveTo>
                  <a:lnTo>
                    <a:pt x="0" y="36008"/>
                  </a:lnTo>
                </a:path>
              </a:pathLst>
            </a:custGeom>
            <a:ln w="5927">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object 457">
              <a:extLst>
                <a:ext uri="{FF2B5EF4-FFF2-40B4-BE49-F238E27FC236}">
                  <a16:creationId xmlns:a16="http://schemas.microsoft.com/office/drawing/2014/main" id="{8268F048-64A0-23D2-65E2-7ABC89D8F3DE}"/>
                </a:ext>
              </a:extLst>
            </p:cNvPr>
            <p:cNvSpPr/>
            <p:nvPr/>
          </p:nvSpPr>
          <p:spPr>
            <a:xfrm>
              <a:off x="18118393" y="5852802"/>
              <a:ext cx="0" cy="36195"/>
            </a:xfrm>
            <a:custGeom>
              <a:avLst/>
              <a:gdLst/>
              <a:ahLst/>
              <a:cxnLst/>
              <a:rect l="l" t="t" r="r" b="b"/>
              <a:pathLst>
                <a:path h="36195">
                  <a:moveTo>
                    <a:pt x="0" y="0"/>
                  </a:moveTo>
                  <a:lnTo>
                    <a:pt x="0" y="36008"/>
                  </a:lnTo>
                </a:path>
              </a:pathLst>
            </a:custGeom>
            <a:ln w="5927">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object 458">
              <a:extLst>
                <a:ext uri="{FF2B5EF4-FFF2-40B4-BE49-F238E27FC236}">
                  <a16:creationId xmlns:a16="http://schemas.microsoft.com/office/drawing/2014/main" id="{A5566F63-48CC-7C79-33AD-7FAC9174559D}"/>
                </a:ext>
              </a:extLst>
            </p:cNvPr>
            <p:cNvSpPr/>
            <p:nvPr/>
          </p:nvSpPr>
          <p:spPr>
            <a:xfrm>
              <a:off x="18132075" y="5852802"/>
              <a:ext cx="0" cy="36195"/>
            </a:xfrm>
            <a:custGeom>
              <a:avLst/>
              <a:gdLst/>
              <a:ahLst/>
              <a:cxnLst/>
              <a:rect l="l" t="t" r="r" b="b"/>
              <a:pathLst>
                <a:path h="36195">
                  <a:moveTo>
                    <a:pt x="0" y="0"/>
                  </a:moveTo>
                  <a:lnTo>
                    <a:pt x="0" y="36008"/>
                  </a:lnTo>
                </a:path>
              </a:pathLst>
            </a:custGeom>
            <a:ln w="5927">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1" name="object 459">
              <a:extLst>
                <a:ext uri="{FF2B5EF4-FFF2-40B4-BE49-F238E27FC236}">
                  <a16:creationId xmlns:a16="http://schemas.microsoft.com/office/drawing/2014/main" id="{C1D72119-8FBA-4643-C264-1926C5B928BB}"/>
                </a:ext>
              </a:extLst>
            </p:cNvPr>
            <p:cNvSpPr/>
            <p:nvPr/>
          </p:nvSpPr>
          <p:spPr>
            <a:xfrm>
              <a:off x="18765539" y="6230380"/>
              <a:ext cx="0" cy="36195"/>
            </a:xfrm>
            <a:custGeom>
              <a:avLst/>
              <a:gdLst/>
              <a:ahLst/>
              <a:cxnLst/>
              <a:rect l="l" t="t" r="r" b="b"/>
              <a:pathLst>
                <a:path h="36195">
                  <a:moveTo>
                    <a:pt x="0" y="0"/>
                  </a:moveTo>
                  <a:lnTo>
                    <a:pt x="0" y="36008"/>
                  </a:lnTo>
                </a:path>
              </a:pathLst>
            </a:custGeom>
            <a:ln w="5927">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object 460">
              <a:extLst>
                <a:ext uri="{FF2B5EF4-FFF2-40B4-BE49-F238E27FC236}">
                  <a16:creationId xmlns:a16="http://schemas.microsoft.com/office/drawing/2014/main" id="{FC558BAA-4136-0BB7-D5CE-949B51B2BE21}"/>
                </a:ext>
              </a:extLst>
            </p:cNvPr>
            <p:cNvSpPr/>
            <p:nvPr/>
          </p:nvSpPr>
          <p:spPr>
            <a:xfrm>
              <a:off x="19402874" y="6230380"/>
              <a:ext cx="0" cy="36195"/>
            </a:xfrm>
            <a:custGeom>
              <a:avLst/>
              <a:gdLst/>
              <a:ahLst/>
              <a:cxnLst/>
              <a:rect l="l" t="t" r="r" b="b"/>
              <a:pathLst>
                <a:path h="36195">
                  <a:moveTo>
                    <a:pt x="0" y="0"/>
                  </a:moveTo>
                  <a:lnTo>
                    <a:pt x="0" y="36008"/>
                  </a:lnTo>
                </a:path>
              </a:pathLst>
            </a:custGeom>
            <a:ln w="5927">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object 461">
              <a:extLst>
                <a:ext uri="{FF2B5EF4-FFF2-40B4-BE49-F238E27FC236}">
                  <a16:creationId xmlns:a16="http://schemas.microsoft.com/office/drawing/2014/main" id="{0978257C-0FC4-0D4C-46E5-A5C3985F26ED}"/>
                </a:ext>
              </a:extLst>
            </p:cNvPr>
            <p:cNvSpPr/>
            <p:nvPr/>
          </p:nvSpPr>
          <p:spPr>
            <a:xfrm>
              <a:off x="16173339" y="5742724"/>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4" name="object 462">
              <a:extLst>
                <a:ext uri="{FF2B5EF4-FFF2-40B4-BE49-F238E27FC236}">
                  <a16:creationId xmlns:a16="http://schemas.microsoft.com/office/drawing/2014/main" id="{A86580EB-D629-8116-81D3-65C4A7BA5195}"/>
                </a:ext>
              </a:extLst>
            </p:cNvPr>
            <p:cNvSpPr/>
            <p:nvPr/>
          </p:nvSpPr>
          <p:spPr>
            <a:xfrm>
              <a:off x="16694904" y="5774795"/>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object 463">
              <a:extLst>
                <a:ext uri="{FF2B5EF4-FFF2-40B4-BE49-F238E27FC236}">
                  <a16:creationId xmlns:a16="http://schemas.microsoft.com/office/drawing/2014/main" id="{59F992E6-97D5-6479-3352-93C849705824}"/>
                </a:ext>
              </a:extLst>
            </p:cNvPr>
            <p:cNvSpPr/>
            <p:nvPr/>
          </p:nvSpPr>
          <p:spPr>
            <a:xfrm>
              <a:off x="16859194" y="5774795"/>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object 464">
              <a:extLst>
                <a:ext uri="{FF2B5EF4-FFF2-40B4-BE49-F238E27FC236}">
                  <a16:creationId xmlns:a16="http://schemas.microsoft.com/office/drawing/2014/main" id="{A6ECE34F-1F45-3EF1-7DC4-7E9BCDDFF002}"/>
                </a:ext>
              </a:extLst>
            </p:cNvPr>
            <p:cNvSpPr/>
            <p:nvPr/>
          </p:nvSpPr>
          <p:spPr>
            <a:xfrm>
              <a:off x="17012232" y="5789424"/>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object 465">
              <a:extLst>
                <a:ext uri="{FF2B5EF4-FFF2-40B4-BE49-F238E27FC236}">
                  <a16:creationId xmlns:a16="http://schemas.microsoft.com/office/drawing/2014/main" id="{C8B99211-506C-6C27-5FF7-3CC4CD1962CA}"/>
                </a:ext>
              </a:extLst>
            </p:cNvPr>
            <p:cNvSpPr/>
            <p:nvPr/>
          </p:nvSpPr>
          <p:spPr>
            <a:xfrm>
              <a:off x="17179896" y="5807427"/>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object 466">
              <a:extLst>
                <a:ext uri="{FF2B5EF4-FFF2-40B4-BE49-F238E27FC236}">
                  <a16:creationId xmlns:a16="http://schemas.microsoft.com/office/drawing/2014/main" id="{B09D8DCA-999F-A026-A1A0-9A83B6897812}"/>
                </a:ext>
              </a:extLst>
            </p:cNvPr>
            <p:cNvSpPr/>
            <p:nvPr/>
          </p:nvSpPr>
          <p:spPr>
            <a:xfrm>
              <a:off x="17476406" y="5807427"/>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object 467">
              <a:extLst>
                <a:ext uri="{FF2B5EF4-FFF2-40B4-BE49-F238E27FC236}">
                  <a16:creationId xmlns:a16="http://schemas.microsoft.com/office/drawing/2014/main" id="{608ACB09-C3A6-3F1E-2EB7-BC645DD582F3}"/>
                </a:ext>
              </a:extLst>
            </p:cNvPr>
            <p:cNvSpPr/>
            <p:nvPr/>
          </p:nvSpPr>
          <p:spPr>
            <a:xfrm>
              <a:off x="17487659" y="5807427"/>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object 468">
              <a:extLst>
                <a:ext uri="{FF2B5EF4-FFF2-40B4-BE49-F238E27FC236}">
                  <a16:creationId xmlns:a16="http://schemas.microsoft.com/office/drawing/2014/main" id="{E4714464-366F-3FFA-7678-2E21F07FC589}"/>
                </a:ext>
              </a:extLst>
            </p:cNvPr>
            <p:cNvSpPr/>
            <p:nvPr/>
          </p:nvSpPr>
          <p:spPr>
            <a:xfrm>
              <a:off x="17494212" y="5807435"/>
              <a:ext cx="46355" cy="36195"/>
            </a:xfrm>
            <a:custGeom>
              <a:avLst/>
              <a:gdLst/>
              <a:ahLst/>
              <a:cxnLst/>
              <a:rect l="l" t="t" r="r" b="b"/>
              <a:pathLst>
                <a:path w="46355" h="36195">
                  <a:moveTo>
                    <a:pt x="16459" y="0"/>
                  </a:moveTo>
                  <a:lnTo>
                    <a:pt x="8890" y="0"/>
                  </a:lnTo>
                  <a:lnTo>
                    <a:pt x="7569" y="0"/>
                  </a:lnTo>
                  <a:lnTo>
                    <a:pt x="0" y="0"/>
                  </a:lnTo>
                  <a:lnTo>
                    <a:pt x="0" y="36004"/>
                  </a:lnTo>
                  <a:lnTo>
                    <a:pt x="7569" y="36004"/>
                  </a:lnTo>
                  <a:lnTo>
                    <a:pt x="8890" y="36004"/>
                  </a:lnTo>
                  <a:lnTo>
                    <a:pt x="16459" y="36004"/>
                  </a:lnTo>
                  <a:lnTo>
                    <a:pt x="16459" y="0"/>
                  </a:lnTo>
                  <a:close/>
                </a:path>
                <a:path w="46355" h="36195">
                  <a:moveTo>
                    <a:pt x="46278" y="0"/>
                  </a:moveTo>
                  <a:lnTo>
                    <a:pt x="40652" y="0"/>
                  </a:lnTo>
                  <a:lnTo>
                    <a:pt x="37388" y="0"/>
                  </a:lnTo>
                  <a:lnTo>
                    <a:pt x="31762" y="0"/>
                  </a:lnTo>
                  <a:lnTo>
                    <a:pt x="31762" y="36004"/>
                  </a:lnTo>
                  <a:lnTo>
                    <a:pt x="37388" y="36004"/>
                  </a:lnTo>
                  <a:lnTo>
                    <a:pt x="40652" y="36004"/>
                  </a:lnTo>
                  <a:lnTo>
                    <a:pt x="46278" y="36004"/>
                  </a:lnTo>
                  <a:lnTo>
                    <a:pt x="46278" y="0"/>
                  </a:lnTo>
                  <a:close/>
                </a:path>
              </a:pathLst>
            </a:custGeom>
            <a:solidFill>
              <a:srgbClr val="D32E2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object 469">
              <a:extLst>
                <a:ext uri="{FF2B5EF4-FFF2-40B4-BE49-F238E27FC236}">
                  <a16:creationId xmlns:a16="http://schemas.microsoft.com/office/drawing/2014/main" id="{9F815FE7-B484-7B81-C234-C2C87F98B969}"/>
                </a:ext>
              </a:extLst>
            </p:cNvPr>
            <p:cNvSpPr/>
            <p:nvPr/>
          </p:nvSpPr>
          <p:spPr>
            <a:xfrm>
              <a:off x="17581619" y="5807427"/>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object 470">
              <a:extLst>
                <a:ext uri="{FF2B5EF4-FFF2-40B4-BE49-F238E27FC236}">
                  <a16:creationId xmlns:a16="http://schemas.microsoft.com/office/drawing/2014/main" id="{78840DDE-F978-E927-C499-163150A545CE}"/>
                </a:ext>
              </a:extLst>
            </p:cNvPr>
            <p:cNvSpPr/>
            <p:nvPr/>
          </p:nvSpPr>
          <p:spPr>
            <a:xfrm>
              <a:off x="17781410" y="5825443"/>
              <a:ext cx="62230" cy="78740"/>
            </a:xfrm>
            <a:custGeom>
              <a:avLst/>
              <a:gdLst/>
              <a:ahLst/>
              <a:cxnLst/>
              <a:rect l="l" t="t" r="r" b="b"/>
              <a:pathLst>
                <a:path w="62230" h="78739">
                  <a:moveTo>
                    <a:pt x="8890" y="0"/>
                  </a:moveTo>
                  <a:lnTo>
                    <a:pt x="0" y="0"/>
                  </a:lnTo>
                  <a:lnTo>
                    <a:pt x="0" y="36004"/>
                  </a:lnTo>
                  <a:lnTo>
                    <a:pt x="8890" y="36004"/>
                  </a:lnTo>
                  <a:lnTo>
                    <a:pt x="8890" y="0"/>
                  </a:lnTo>
                  <a:close/>
                </a:path>
                <a:path w="62230" h="78739">
                  <a:moveTo>
                    <a:pt x="33401" y="0"/>
                  </a:moveTo>
                  <a:lnTo>
                    <a:pt x="33401" y="0"/>
                  </a:lnTo>
                  <a:lnTo>
                    <a:pt x="9004" y="0"/>
                  </a:lnTo>
                  <a:lnTo>
                    <a:pt x="9004" y="36004"/>
                  </a:lnTo>
                  <a:lnTo>
                    <a:pt x="33401" y="36004"/>
                  </a:lnTo>
                  <a:lnTo>
                    <a:pt x="33401" y="0"/>
                  </a:lnTo>
                  <a:close/>
                </a:path>
                <a:path w="62230" h="78739">
                  <a:moveTo>
                    <a:pt x="61671" y="42189"/>
                  </a:moveTo>
                  <a:lnTo>
                    <a:pt x="61671" y="42189"/>
                  </a:lnTo>
                  <a:lnTo>
                    <a:pt x="24511" y="42189"/>
                  </a:lnTo>
                  <a:lnTo>
                    <a:pt x="24511" y="78206"/>
                  </a:lnTo>
                  <a:lnTo>
                    <a:pt x="61671" y="78206"/>
                  </a:lnTo>
                  <a:lnTo>
                    <a:pt x="61671" y="42189"/>
                  </a:lnTo>
                  <a:close/>
                </a:path>
              </a:pathLst>
            </a:custGeom>
            <a:solidFill>
              <a:srgbClr val="D32E2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object 471">
              <a:extLst>
                <a:ext uri="{FF2B5EF4-FFF2-40B4-BE49-F238E27FC236}">
                  <a16:creationId xmlns:a16="http://schemas.microsoft.com/office/drawing/2014/main" id="{3BBA1D2E-8174-9EB6-8FE7-FB752F7EF22D}"/>
                </a:ext>
              </a:extLst>
            </p:cNvPr>
            <p:cNvSpPr/>
            <p:nvPr/>
          </p:nvSpPr>
          <p:spPr>
            <a:xfrm>
              <a:off x="17981654" y="5867629"/>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object 472">
              <a:extLst>
                <a:ext uri="{FF2B5EF4-FFF2-40B4-BE49-F238E27FC236}">
                  <a16:creationId xmlns:a16="http://schemas.microsoft.com/office/drawing/2014/main" id="{23F4DC9E-36AC-BC7D-B6FC-461613292860}"/>
                </a:ext>
              </a:extLst>
            </p:cNvPr>
            <p:cNvSpPr/>
            <p:nvPr/>
          </p:nvSpPr>
          <p:spPr>
            <a:xfrm>
              <a:off x="18112187" y="5867629"/>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object 473">
              <a:extLst>
                <a:ext uri="{FF2B5EF4-FFF2-40B4-BE49-F238E27FC236}">
                  <a16:creationId xmlns:a16="http://schemas.microsoft.com/office/drawing/2014/main" id="{55FF9F6C-1439-C24D-8BCB-59F0E83FA989}"/>
                </a:ext>
              </a:extLst>
            </p:cNvPr>
            <p:cNvSpPr/>
            <p:nvPr/>
          </p:nvSpPr>
          <p:spPr>
            <a:xfrm>
              <a:off x="18124056" y="5867633"/>
              <a:ext cx="41910" cy="36195"/>
            </a:xfrm>
            <a:custGeom>
              <a:avLst/>
              <a:gdLst/>
              <a:ahLst/>
              <a:cxnLst/>
              <a:rect l="l" t="t" r="r" b="b"/>
              <a:pathLst>
                <a:path w="41909" h="36195">
                  <a:moveTo>
                    <a:pt x="8890" y="0"/>
                  </a:moveTo>
                  <a:lnTo>
                    <a:pt x="0" y="0"/>
                  </a:lnTo>
                  <a:lnTo>
                    <a:pt x="0" y="36017"/>
                  </a:lnTo>
                  <a:lnTo>
                    <a:pt x="8890" y="36017"/>
                  </a:lnTo>
                  <a:lnTo>
                    <a:pt x="8890" y="0"/>
                  </a:lnTo>
                  <a:close/>
                </a:path>
                <a:path w="41909" h="36195">
                  <a:moveTo>
                    <a:pt x="41516" y="0"/>
                  </a:moveTo>
                  <a:lnTo>
                    <a:pt x="41516" y="0"/>
                  </a:lnTo>
                  <a:lnTo>
                    <a:pt x="16306" y="0"/>
                  </a:lnTo>
                  <a:lnTo>
                    <a:pt x="16306" y="36017"/>
                  </a:lnTo>
                  <a:lnTo>
                    <a:pt x="41516" y="36017"/>
                  </a:lnTo>
                  <a:lnTo>
                    <a:pt x="41516" y="0"/>
                  </a:lnTo>
                  <a:close/>
                </a:path>
              </a:pathLst>
            </a:custGeom>
            <a:solidFill>
              <a:srgbClr val="D32E2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6" name="object 474">
              <a:extLst>
                <a:ext uri="{FF2B5EF4-FFF2-40B4-BE49-F238E27FC236}">
                  <a16:creationId xmlns:a16="http://schemas.microsoft.com/office/drawing/2014/main" id="{1D23C346-63C3-CC1B-D526-D142F880DBBD}"/>
                </a:ext>
              </a:extLst>
            </p:cNvPr>
            <p:cNvSpPr/>
            <p:nvPr/>
          </p:nvSpPr>
          <p:spPr>
            <a:xfrm>
              <a:off x="18199394" y="5867629"/>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7" name="object 475">
              <a:extLst>
                <a:ext uri="{FF2B5EF4-FFF2-40B4-BE49-F238E27FC236}">
                  <a16:creationId xmlns:a16="http://schemas.microsoft.com/office/drawing/2014/main" id="{DB303135-7C8A-2F08-2F45-3831BC394C39}"/>
                </a:ext>
              </a:extLst>
            </p:cNvPr>
            <p:cNvSpPr/>
            <p:nvPr/>
          </p:nvSpPr>
          <p:spPr>
            <a:xfrm>
              <a:off x="18434577" y="5867629"/>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object 476">
              <a:extLst>
                <a:ext uri="{FF2B5EF4-FFF2-40B4-BE49-F238E27FC236}">
                  <a16:creationId xmlns:a16="http://schemas.microsoft.com/office/drawing/2014/main" id="{F08F1387-364A-842B-97C5-A102CA50E1DA}"/>
                </a:ext>
              </a:extLst>
            </p:cNvPr>
            <p:cNvSpPr/>
            <p:nvPr/>
          </p:nvSpPr>
          <p:spPr>
            <a:xfrm>
              <a:off x="18450383" y="5867633"/>
              <a:ext cx="16510" cy="36195"/>
            </a:xfrm>
            <a:custGeom>
              <a:avLst/>
              <a:gdLst/>
              <a:ahLst/>
              <a:cxnLst/>
              <a:rect l="l" t="t" r="r" b="b"/>
              <a:pathLst>
                <a:path w="16509" h="36195">
                  <a:moveTo>
                    <a:pt x="16205" y="0"/>
                  </a:moveTo>
                  <a:lnTo>
                    <a:pt x="8890" y="0"/>
                  </a:lnTo>
                  <a:lnTo>
                    <a:pt x="7315" y="0"/>
                  </a:lnTo>
                  <a:lnTo>
                    <a:pt x="0" y="0"/>
                  </a:lnTo>
                  <a:lnTo>
                    <a:pt x="0" y="36017"/>
                  </a:lnTo>
                  <a:lnTo>
                    <a:pt x="7315" y="36017"/>
                  </a:lnTo>
                  <a:lnTo>
                    <a:pt x="8890" y="36017"/>
                  </a:lnTo>
                  <a:lnTo>
                    <a:pt x="16205" y="36017"/>
                  </a:lnTo>
                  <a:lnTo>
                    <a:pt x="16205" y="0"/>
                  </a:lnTo>
                  <a:close/>
                </a:path>
              </a:pathLst>
            </a:custGeom>
            <a:solidFill>
              <a:srgbClr val="D32E2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object 477">
              <a:extLst>
                <a:ext uri="{FF2B5EF4-FFF2-40B4-BE49-F238E27FC236}">
                  <a16:creationId xmlns:a16="http://schemas.microsoft.com/office/drawing/2014/main" id="{9A5FD2E6-31C5-8D97-BE45-519CA47CEF15}"/>
                </a:ext>
              </a:extLst>
            </p:cNvPr>
            <p:cNvSpPr/>
            <p:nvPr/>
          </p:nvSpPr>
          <p:spPr>
            <a:xfrm>
              <a:off x="18506032" y="5867629"/>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0" name="object 478">
              <a:extLst>
                <a:ext uri="{FF2B5EF4-FFF2-40B4-BE49-F238E27FC236}">
                  <a16:creationId xmlns:a16="http://schemas.microsoft.com/office/drawing/2014/main" id="{5F8230B7-A111-EF61-06D2-B5010B6467EA}"/>
                </a:ext>
              </a:extLst>
            </p:cNvPr>
            <p:cNvSpPr/>
            <p:nvPr/>
          </p:nvSpPr>
          <p:spPr>
            <a:xfrm>
              <a:off x="18625873" y="5867629"/>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object 479">
              <a:extLst>
                <a:ext uri="{FF2B5EF4-FFF2-40B4-BE49-F238E27FC236}">
                  <a16:creationId xmlns:a16="http://schemas.microsoft.com/office/drawing/2014/main" id="{C12878CB-E956-F955-BE45-DC9D03CC1685}"/>
                </a:ext>
              </a:extLst>
            </p:cNvPr>
            <p:cNvSpPr/>
            <p:nvPr/>
          </p:nvSpPr>
          <p:spPr>
            <a:xfrm>
              <a:off x="18739526" y="5867629"/>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object 480">
              <a:extLst>
                <a:ext uri="{FF2B5EF4-FFF2-40B4-BE49-F238E27FC236}">
                  <a16:creationId xmlns:a16="http://schemas.microsoft.com/office/drawing/2014/main" id="{E6EA2DDF-89AC-1819-9C16-DD134403E08A}"/>
                </a:ext>
              </a:extLst>
            </p:cNvPr>
            <p:cNvSpPr/>
            <p:nvPr/>
          </p:nvSpPr>
          <p:spPr>
            <a:xfrm>
              <a:off x="18772772" y="5959339"/>
              <a:ext cx="24130" cy="36195"/>
            </a:xfrm>
            <a:custGeom>
              <a:avLst/>
              <a:gdLst/>
              <a:ahLst/>
              <a:cxnLst/>
              <a:rect l="l" t="t" r="r" b="b"/>
              <a:pathLst>
                <a:path w="24130" h="36195">
                  <a:moveTo>
                    <a:pt x="23520" y="0"/>
                  </a:moveTo>
                  <a:lnTo>
                    <a:pt x="23520" y="0"/>
                  </a:lnTo>
                  <a:lnTo>
                    <a:pt x="0" y="0"/>
                  </a:lnTo>
                  <a:lnTo>
                    <a:pt x="0" y="36017"/>
                  </a:lnTo>
                  <a:lnTo>
                    <a:pt x="23520" y="36017"/>
                  </a:lnTo>
                  <a:lnTo>
                    <a:pt x="23520" y="0"/>
                  </a:lnTo>
                  <a:close/>
                </a:path>
              </a:pathLst>
            </a:custGeom>
            <a:solidFill>
              <a:srgbClr val="D32E2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object 481">
              <a:extLst>
                <a:ext uri="{FF2B5EF4-FFF2-40B4-BE49-F238E27FC236}">
                  <a16:creationId xmlns:a16="http://schemas.microsoft.com/office/drawing/2014/main" id="{F714F4FB-5FF9-F7F0-A0C5-0751A4EC555A}"/>
                </a:ext>
              </a:extLst>
            </p:cNvPr>
            <p:cNvSpPr/>
            <p:nvPr/>
          </p:nvSpPr>
          <p:spPr>
            <a:xfrm>
              <a:off x="19068105" y="5959340"/>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4" name="object 482">
              <a:extLst>
                <a:ext uri="{FF2B5EF4-FFF2-40B4-BE49-F238E27FC236}">
                  <a16:creationId xmlns:a16="http://schemas.microsoft.com/office/drawing/2014/main" id="{931C803E-C8F0-79C6-8453-54C38CBA40A8}"/>
                </a:ext>
              </a:extLst>
            </p:cNvPr>
            <p:cNvSpPr/>
            <p:nvPr/>
          </p:nvSpPr>
          <p:spPr>
            <a:xfrm>
              <a:off x="19085548" y="5959340"/>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object 483">
              <a:extLst>
                <a:ext uri="{FF2B5EF4-FFF2-40B4-BE49-F238E27FC236}">
                  <a16:creationId xmlns:a16="http://schemas.microsoft.com/office/drawing/2014/main" id="{66466B93-5E18-8907-0867-04F039B88CE5}"/>
                </a:ext>
              </a:extLst>
            </p:cNvPr>
            <p:cNvSpPr/>
            <p:nvPr/>
          </p:nvSpPr>
          <p:spPr>
            <a:xfrm>
              <a:off x="19096800" y="5959340"/>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6" name="object 484">
              <a:extLst>
                <a:ext uri="{FF2B5EF4-FFF2-40B4-BE49-F238E27FC236}">
                  <a16:creationId xmlns:a16="http://schemas.microsoft.com/office/drawing/2014/main" id="{98ED3E51-C26B-EB47-10A6-62CC9B71B642}"/>
                </a:ext>
              </a:extLst>
            </p:cNvPr>
            <p:cNvSpPr/>
            <p:nvPr/>
          </p:nvSpPr>
          <p:spPr>
            <a:xfrm>
              <a:off x="19136185" y="5959340"/>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7" name="object 485">
              <a:extLst>
                <a:ext uri="{FF2B5EF4-FFF2-40B4-BE49-F238E27FC236}">
                  <a16:creationId xmlns:a16="http://schemas.microsoft.com/office/drawing/2014/main" id="{94FFF4FE-D007-BACA-6E9A-CB7AE83C73AE}"/>
                </a:ext>
              </a:extLst>
            </p:cNvPr>
            <p:cNvSpPr/>
            <p:nvPr/>
          </p:nvSpPr>
          <p:spPr>
            <a:xfrm>
              <a:off x="19363490" y="5959340"/>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object 486">
              <a:extLst>
                <a:ext uri="{FF2B5EF4-FFF2-40B4-BE49-F238E27FC236}">
                  <a16:creationId xmlns:a16="http://schemas.microsoft.com/office/drawing/2014/main" id="{20034BEE-734D-B538-9AF5-51A3BF38B9FD}"/>
                </a:ext>
              </a:extLst>
            </p:cNvPr>
            <p:cNvSpPr/>
            <p:nvPr/>
          </p:nvSpPr>
          <p:spPr>
            <a:xfrm>
              <a:off x="19388245" y="5959340"/>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9" name="object 487">
              <a:extLst>
                <a:ext uri="{FF2B5EF4-FFF2-40B4-BE49-F238E27FC236}">
                  <a16:creationId xmlns:a16="http://schemas.microsoft.com/office/drawing/2014/main" id="{474A4E9D-60EB-FCE3-A1D3-3AFB444A7A56}"/>
                </a:ext>
              </a:extLst>
            </p:cNvPr>
            <p:cNvSpPr/>
            <p:nvPr/>
          </p:nvSpPr>
          <p:spPr>
            <a:xfrm>
              <a:off x="19398425" y="5959339"/>
              <a:ext cx="17145" cy="36195"/>
            </a:xfrm>
            <a:custGeom>
              <a:avLst/>
              <a:gdLst/>
              <a:ahLst/>
              <a:cxnLst/>
              <a:rect l="l" t="t" r="r" b="b"/>
              <a:pathLst>
                <a:path w="17144" h="36195">
                  <a:moveTo>
                    <a:pt x="16764" y="0"/>
                  </a:moveTo>
                  <a:lnTo>
                    <a:pt x="8890" y="0"/>
                  </a:lnTo>
                  <a:lnTo>
                    <a:pt x="7874" y="0"/>
                  </a:lnTo>
                  <a:lnTo>
                    <a:pt x="0" y="0"/>
                  </a:lnTo>
                  <a:lnTo>
                    <a:pt x="0" y="36017"/>
                  </a:lnTo>
                  <a:lnTo>
                    <a:pt x="7874" y="36017"/>
                  </a:lnTo>
                  <a:lnTo>
                    <a:pt x="8890" y="36017"/>
                  </a:lnTo>
                  <a:lnTo>
                    <a:pt x="16764" y="36017"/>
                  </a:lnTo>
                  <a:lnTo>
                    <a:pt x="16764" y="0"/>
                  </a:lnTo>
                  <a:close/>
                </a:path>
              </a:pathLst>
            </a:custGeom>
            <a:solidFill>
              <a:srgbClr val="D32E2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object 488">
              <a:extLst>
                <a:ext uri="{FF2B5EF4-FFF2-40B4-BE49-F238E27FC236}">
                  <a16:creationId xmlns:a16="http://schemas.microsoft.com/office/drawing/2014/main" id="{F17716CF-29B1-0085-8381-1AE71C0B257D}"/>
                </a:ext>
              </a:extLst>
            </p:cNvPr>
            <p:cNvSpPr/>
            <p:nvPr/>
          </p:nvSpPr>
          <p:spPr>
            <a:xfrm>
              <a:off x="18773847" y="5867629"/>
              <a:ext cx="0" cy="36195"/>
            </a:xfrm>
            <a:custGeom>
              <a:avLst/>
              <a:gdLst/>
              <a:ahLst/>
              <a:cxnLst/>
              <a:rect l="l" t="t" r="r" b="b"/>
              <a:pathLst>
                <a:path h="36195">
                  <a:moveTo>
                    <a:pt x="0" y="0"/>
                  </a:moveTo>
                  <a:lnTo>
                    <a:pt x="0" y="36008"/>
                  </a:lnTo>
                </a:path>
              </a:pathLst>
            </a:custGeom>
            <a:ln w="5927">
              <a:solidFill>
                <a:srgbClr val="D32E27"/>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object 489">
              <a:extLst>
                <a:ext uri="{FF2B5EF4-FFF2-40B4-BE49-F238E27FC236}">
                  <a16:creationId xmlns:a16="http://schemas.microsoft.com/office/drawing/2014/main" id="{4B0FA8A2-7A87-F2C6-246F-9E31A24845DA}"/>
                </a:ext>
              </a:extLst>
            </p:cNvPr>
            <p:cNvSpPr/>
            <p:nvPr/>
          </p:nvSpPr>
          <p:spPr>
            <a:xfrm>
              <a:off x="18132215" y="5867629"/>
              <a:ext cx="8890" cy="36195"/>
            </a:xfrm>
            <a:custGeom>
              <a:avLst/>
              <a:gdLst/>
              <a:ahLst/>
              <a:cxnLst/>
              <a:rect l="l" t="t" r="r" b="b"/>
              <a:pathLst>
                <a:path w="8890" h="36195">
                  <a:moveTo>
                    <a:pt x="0" y="36008"/>
                  </a:moveTo>
                  <a:lnTo>
                    <a:pt x="8890" y="36008"/>
                  </a:lnTo>
                  <a:lnTo>
                    <a:pt x="8890" y="0"/>
                  </a:lnTo>
                  <a:lnTo>
                    <a:pt x="0" y="0"/>
                  </a:lnTo>
                  <a:lnTo>
                    <a:pt x="0" y="36008"/>
                  </a:lnTo>
                  <a:close/>
                </a:path>
              </a:pathLst>
            </a:custGeom>
            <a:solidFill>
              <a:srgbClr val="D32E27"/>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object 490">
              <a:extLst>
                <a:ext uri="{FF2B5EF4-FFF2-40B4-BE49-F238E27FC236}">
                  <a16:creationId xmlns:a16="http://schemas.microsoft.com/office/drawing/2014/main" id="{58F959DA-D448-1BB7-4503-C46ABA80D22E}"/>
                </a:ext>
              </a:extLst>
            </p:cNvPr>
            <p:cNvSpPr/>
            <p:nvPr/>
          </p:nvSpPr>
          <p:spPr>
            <a:xfrm>
              <a:off x="15748549" y="5714592"/>
              <a:ext cx="3700779" cy="534035"/>
            </a:xfrm>
            <a:custGeom>
              <a:avLst/>
              <a:gdLst/>
              <a:ahLst/>
              <a:cxnLst/>
              <a:rect l="l" t="t" r="r" b="b"/>
              <a:pathLst>
                <a:path w="3700780" h="534035">
                  <a:moveTo>
                    <a:pt x="0" y="0"/>
                  </a:moveTo>
                  <a:lnTo>
                    <a:pt x="216826" y="0"/>
                  </a:lnTo>
                  <a:lnTo>
                    <a:pt x="216826" y="51267"/>
                  </a:lnTo>
                  <a:lnTo>
                    <a:pt x="706173" y="51267"/>
                  </a:lnTo>
                  <a:lnTo>
                    <a:pt x="706173" y="103415"/>
                  </a:lnTo>
                  <a:lnTo>
                    <a:pt x="1090732" y="103415"/>
                  </a:lnTo>
                  <a:lnTo>
                    <a:pt x="1090732" y="156547"/>
                  </a:lnTo>
                  <a:lnTo>
                    <a:pt x="2697196" y="156547"/>
                  </a:lnTo>
                  <a:lnTo>
                    <a:pt x="2697196" y="533790"/>
                  </a:lnTo>
                  <a:lnTo>
                    <a:pt x="3700466" y="533790"/>
                  </a:lnTo>
                </a:path>
              </a:pathLst>
            </a:custGeom>
            <a:ln w="5927">
              <a:solidFill>
                <a:srgbClr val="00AE4D"/>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03" name="object 491">
            <a:extLst>
              <a:ext uri="{FF2B5EF4-FFF2-40B4-BE49-F238E27FC236}">
                <a16:creationId xmlns:a16="http://schemas.microsoft.com/office/drawing/2014/main" id="{9F43A665-3426-7848-DAF8-C97D7F370EBF}"/>
              </a:ext>
            </a:extLst>
          </p:cNvPr>
          <p:cNvSpPr/>
          <p:nvPr/>
        </p:nvSpPr>
        <p:spPr>
          <a:xfrm>
            <a:off x="8722520" y="1561780"/>
            <a:ext cx="0" cy="1365885"/>
          </a:xfrm>
          <a:custGeom>
            <a:avLst/>
            <a:gdLst/>
            <a:ahLst/>
            <a:cxnLst/>
            <a:rect l="l" t="t" r="r" b="b"/>
            <a:pathLst>
              <a:path h="1365885">
                <a:moveTo>
                  <a:pt x="0" y="1365376"/>
                </a:moveTo>
                <a:lnTo>
                  <a:pt x="0" y="0"/>
                </a:lnTo>
              </a:path>
            </a:pathLst>
          </a:custGeom>
          <a:ln w="5927">
            <a:solidFill>
              <a:srgbClr val="939598"/>
            </a:solidFill>
            <a:prstDash val="lg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object 492">
            <a:extLst>
              <a:ext uri="{FF2B5EF4-FFF2-40B4-BE49-F238E27FC236}">
                <a16:creationId xmlns:a16="http://schemas.microsoft.com/office/drawing/2014/main" id="{0949247D-6A27-F6C5-F401-415356B46BD5}"/>
              </a:ext>
            </a:extLst>
          </p:cNvPr>
          <p:cNvSpPr txBox="1"/>
          <p:nvPr/>
        </p:nvSpPr>
        <p:spPr>
          <a:xfrm>
            <a:off x="8901887" y="1485864"/>
            <a:ext cx="201295" cy="135890"/>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700" b="1" i="0" u="none" strike="noStrike" kern="1200" cap="none" spc="-25" normalizeH="0" baseline="0" noProof="0" dirty="0">
                <a:ln>
                  <a:noFill/>
                </a:ln>
                <a:solidFill>
                  <a:srgbClr val="8D827A"/>
                </a:solidFill>
                <a:effectLst/>
                <a:uLnTx/>
                <a:uFillTx/>
                <a:latin typeface="Arial"/>
                <a:ea typeface="+mn-ea"/>
                <a:cs typeface="Arial"/>
              </a:rPr>
              <a:t>87%</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05" name="object 493">
            <a:extLst>
              <a:ext uri="{FF2B5EF4-FFF2-40B4-BE49-F238E27FC236}">
                <a16:creationId xmlns:a16="http://schemas.microsoft.com/office/drawing/2014/main" id="{1270CB18-0730-F9E4-DC48-25B1DC4C1E57}"/>
              </a:ext>
            </a:extLst>
          </p:cNvPr>
          <p:cNvSpPr txBox="1"/>
          <p:nvPr/>
        </p:nvSpPr>
        <p:spPr>
          <a:xfrm>
            <a:off x="8721159" y="1596222"/>
            <a:ext cx="562610" cy="135890"/>
          </a:xfrm>
          <a:prstGeom prst="rect">
            <a:avLst/>
          </a:prstGeom>
        </p:spPr>
        <p:txBody>
          <a:bodyPr vert="horz" wrap="square" lIns="0" tIns="15875" rIns="0" bIns="0" rtlCol="0">
            <a:spAutoFit/>
          </a:bodyPr>
          <a:lstStyle/>
          <a:p>
            <a:pPr marL="38100" marR="0" lvl="0" indent="0" algn="l" defTabSz="914400" rtl="0" eaLnBrk="1" fontAlgn="auto" latinLnBrk="0" hangingPunct="1">
              <a:lnSpc>
                <a:spcPct val="100000"/>
              </a:lnSpc>
              <a:spcBef>
                <a:spcPts val="125"/>
              </a:spcBef>
              <a:spcAft>
                <a:spcPts val="0"/>
              </a:spcAft>
              <a:buClrTx/>
              <a:buSzTx/>
              <a:buFontTx/>
              <a:buNone/>
              <a:tabLst/>
              <a:defRPr/>
            </a:pPr>
            <a:r>
              <a:rPr kumimoji="0" sz="700" b="1" i="0" u="none" strike="noStrike" kern="1200" cap="none" spc="0" normalizeH="0" baseline="0" noProof="0" dirty="0">
                <a:ln>
                  <a:noFill/>
                </a:ln>
                <a:solidFill>
                  <a:srgbClr val="8D827A"/>
                </a:solidFill>
                <a:effectLst/>
                <a:uLnTx/>
                <a:uFillTx/>
                <a:latin typeface="Arial"/>
                <a:ea typeface="+mn-ea"/>
                <a:cs typeface="Arial"/>
              </a:rPr>
              <a:t>(78.6-</a:t>
            </a:r>
            <a:r>
              <a:rPr kumimoji="0" sz="700" b="1" i="0" u="none" strike="noStrike" kern="1200" cap="none" spc="-10" normalizeH="0" baseline="0" noProof="0" dirty="0">
                <a:ln>
                  <a:noFill/>
                </a:ln>
                <a:solidFill>
                  <a:srgbClr val="8D827A"/>
                </a:solidFill>
                <a:effectLst/>
                <a:uLnTx/>
                <a:uFillTx/>
                <a:latin typeface="Arial"/>
                <a:ea typeface="+mn-ea"/>
                <a:cs typeface="Arial"/>
              </a:rPr>
              <a:t>92.4)</a:t>
            </a:r>
            <a:r>
              <a:rPr kumimoji="0" sz="600" b="1" i="0" u="none" strike="noStrike" kern="1200" cap="none" spc="-15" normalizeH="0" baseline="34722" noProof="0" dirty="0">
                <a:ln>
                  <a:noFill/>
                </a:ln>
                <a:solidFill>
                  <a:srgbClr val="8D827A"/>
                </a:solidFill>
                <a:effectLst/>
                <a:uLnTx/>
                <a:uFillTx/>
                <a:latin typeface="Arial"/>
                <a:ea typeface="+mn-ea"/>
                <a:cs typeface="Arial"/>
              </a:rPr>
              <a:t>a</a:t>
            </a:r>
            <a:endParaRPr kumimoji="0" sz="600" b="0" i="0" u="none" strike="noStrike" kern="1200" cap="none" spc="0" normalizeH="0" baseline="34722" noProof="0">
              <a:ln>
                <a:noFill/>
              </a:ln>
              <a:solidFill>
                <a:prstClr val="black"/>
              </a:solidFill>
              <a:effectLst/>
              <a:uLnTx/>
              <a:uFillTx/>
              <a:latin typeface="Arial"/>
              <a:ea typeface="+mn-ea"/>
              <a:cs typeface="Arial"/>
            </a:endParaRPr>
          </a:p>
        </p:txBody>
      </p:sp>
      <p:sp>
        <p:nvSpPr>
          <p:cNvPr id="106" name="object 494">
            <a:extLst>
              <a:ext uri="{FF2B5EF4-FFF2-40B4-BE49-F238E27FC236}">
                <a16:creationId xmlns:a16="http://schemas.microsoft.com/office/drawing/2014/main" id="{A1DC20B9-BAF7-8A59-4955-8360A20BE382}"/>
              </a:ext>
            </a:extLst>
          </p:cNvPr>
          <p:cNvSpPr txBox="1"/>
          <p:nvPr/>
        </p:nvSpPr>
        <p:spPr>
          <a:xfrm>
            <a:off x="8901887" y="1802906"/>
            <a:ext cx="201295" cy="135890"/>
          </a:xfrm>
          <a:prstGeom prst="rect">
            <a:avLst/>
          </a:prstGeom>
        </p:spPr>
        <p:txBody>
          <a:bodyPr vert="horz" wrap="square" lIns="0" tIns="15875" rIns="0" bIns="0" rtlCol="0">
            <a:spAutoFit/>
          </a:bodyPr>
          <a:lstStyle/>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700" b="1" i="0" u="none" strike="noStrike" kern="1200" cap="none" spc="-25" normalizeH="0" baseline="0" noProof="0" dirty="0">
                <a:ln>
                  <a:noFill/>
                </a:ln>
                <a:solidFill>
                  <a:srgbClr val="E77623"/>
                </a:solidFill>
                <a:effectLst/>
                <a:uLnTx/>
                <a:uFillTx/>
                <a:latin typeface="Arial"/>
                <a:ea typeface="+mn-ea"/>
                <a:cs typeface="Arial"/>
              </a:rPr>
              <a:t>87%</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07" name="object 495">
            <a:extLst>
              <a:ext uri="{FF2B5EF4-FFF2-40B4-BE49-F238E27FC236}">
                <a16:creationId xmlns:a16="http://schemas.microsoft.com/office/drawing/2014/main" id="{DBC8CEB9-A71F-1602-9BAF-C439B9A9E3FD}"/>
              </a:ext>
            </a:extLst>
          </p:cNvPr>
          <p:cNvSpPr txBox="1"/>
          <p:nvPr/>
        </p:nvSpPr>
        <p:spPr>
          <a:xfrm>
            <a:off x="8721202" y="1879931"/>
            <a:ext cx="562610" cy="423545"/>
          </a:xfrm>
          <a:prstGeom prst="rect">
            <a:avLst/>
          </a:prstGeom>
        </p:spPr>
        <p:txBody>
          <a:bodyPr vert="horz" wrap="square" lIns="0" tIns="12065" rIns="0" bIns="0" rtlCol="0">
            <a:spAutoFit/>
          </a:bodyPr>
          <a:lstStyle/>
          <a:p>
            <a:pPr marL="189865" marR="31115" lvl="0" indent="-151765" algn="l" defTabSz="914400" rtl="0" eaLnBrk="1" fontAlgn="auto" latinLnBrk="0" hangingPunct="1">
              <a:lnSpc>
                <a:spcPct val="134700"/>
              </a:lnSpc>
              <a:spcBef>
                <a:spcPts val="95"/>
              </a:spcBef>
              <a:spcAft>
                <a:spcPts val="0"/>
              </a:spcAft>
              <a:buClrTx/>
              <a:buSzTx/>
              <a:buFontTx/>
              <a:buNone/>
              <a:tabLst/>
              <a:defRPr/>
            </a:pPr>
            <a:r>
              <a:rPr kumimoji="0" sz="700" b="1" i="0" u="none" strike="noStrike" kern="1200" cap="none" spc="0" normalizeH="0" baseline="0" noProof="0" dirty="0">
                <a:ln>
                  <a:noFill/>
                </a:ln>
                <a:solidFill>
                  <a:srgbClr val="E77623"/>
                </a:solidFill>
                <a:effectLst/>
                <a:uLnTx/>
                <a:uFillTx/>
                <a:latin typeface="Arial"/>
                <a:ea typeface="+mn-ea"/>
                <a:cs typeface="Arial"/>
              </a:rPr>
              <a:t>(75.6-</a:t>
            </a:r>
            <a:r>
              <a:rPr kumimoji="0" sz="700" b="1" i="0" u="none" strike="noStrike" kern="1200" cap="none" spc="-10" normalizeH="0" baseline="0" noProof="0" dirty="0">
                <a:ln>
                  <a:noFill/>
                </a:ln>
                <a:solidFill>
                  <a:srgbClr val="E77623"/>
                </a:solidFill>
                <a:effectLst/>
                <a:uLnTx/>
                <a:uFillTx/>
                <a:latin typeface="Arial"/>
                <a:ea typeface="+mn-ea"/>
                <a:cs typeface="Arial"/>
              </a:rPr>
              <a:t>93.3)</a:t>
            </a:r>
            <a:r>
              <a:rPr kumimoji="0" sz="600" b="1" i="0" u="none" strike="noStrike" kern="1200" cap="none" spc="-15" normalizeH="0" baseline="34722" noProof="0" dirty="0">
                <a:ln>
                  <a:noFill/>
                </a:ln>
                <a:solidFill>
                  <a:srgbClr val="E77623"/>
                </a:solidFill>
                <a:effectLst/>
                <a:uLnTx/>
                <a:uFillTx/>
                <a:latin typeface="Arial"/>
                <a:ea typeface="+mn-ea"/>
                <a:cs typeface="Arial"/>
              </a:rPr>
              <a:t>a</a:t>
            </a:r>
            <a:r>
              <a:rPr kumimoji="0" sz="600" b="1" i="0" u="none" strike="noStrike" kern="1200" cap="none" spc="750" normalizeH="0" baseline="34722" noProof="0" dirty="0">
                <a:ln>
                  <a:noFill/>
                </a:ln>
                <a:solidFill>
                  <a:srgbClr val="E77623"/>
                </a:solidFill>
                <a:effectLst/>
                <a:uLnTx/>
                <a:uFillTx/>
                <a:latin typeface="Arial"/>
                <a:ea typeface="+mn-ea"/>
                <a:cs typeface="Arial"/>
              </a:rPr>
              <a:t> </a:t>
            </a:r>
            <a:r>
              <a:rPr kumimoji="0" sz="700" b="1" i="0" u="none" strike="noStrike" kern="1200" cap="none" spc="-25" normalizeH="0" baseline="0" noProof="0" dirty="0">
                <a:ln>
                  <a:noFill/>
                </a:ln>
                <a:solidFill>
                  <a:srgbClr val="215595"/>
                </a:solidFill>
                <a:effectLst/>
                <a:uLnTx/>
                <a:uFillTx/>
                <a:latin typeface="Arial"/>
                <a:ea typeface="+mn-ea"/>
                <a:cs typeface="Arial"/>
              </a:rPr>
              <a:t>89%</a:t>
            </a:r>
            <a:endParaRPr kumimoji="0" sz="700" b="0" i="0" u="none" strike="noStrike" kern="1200" cap="none" spc="0" normalizeH="0" baseline="0" noProof="0">
              <a:ln>
                <a:noFill/>
              </a:ln>
              <a:solidFill>
                <a:prstClr val="black"/>
              </a:solidFill>
              <a:effectLst/>
              <a:uLnTx/>
              <a:uFillTx/>
              <a:latin typeface="Arial"/>
              <a:ea typeface="+mn-ea"/>
              <a:cs typeface="Arial"/>
            </a:endParaRPr>
          </a:p>
          <a:p>
            <a:pPr marL="38100" marR="0" lvl="0" indent="0" algn="l" defTabSz="914400" rtl="0" eaLnBrk="1" fontAlgn="auto" latinLnBrk="0" hangingPunct="1">
              <a:lnSpc>
                <a:spcPct val="100000"/>
              </a:lnSpc>
              <a:spcBef>
                <a:spcPts val="30"/>
              </a:spcBef>
              <a:spcAft>
                <a:spcPts val="0"/>
              </a:spcAft>
              <a:buClrTx/>
              <a:buSzTx/>
              <a:buFontTx/>
              <a:buNone/>
              <a:tabLst/>
              <a:defRPr/>
            </a:pPr>
            <a:r>
              <a:rPr kumimoji="0" sz="700" b="1" i="0" u="none" strike="noStrike" kern="1200" cap="none" spc="0" normalizeH="0" baseline="0" noProof="0" dirty="0">
                <a:ln>
                  <a:noFill/>
                </a:ln>
                <a:solidFill>
                  <a:srgbClr val="215595"/>
                </a:solidFill>
                <a:effectLst/>
                <a:uLnTx/>
                <a:uFillTx/>
                <a:latin typeface="Arial"/>
                <a:ea typeface="+mn-ea"/>
                <a:cs typeface="Arial"/>
              </a:rPr>
              <a:t>(75.8-</a:t>
            </a:r>
            <a:r>
              <a:rPr kumimoji="0" sz="700" b="1" i="0" u="none" strike="noStrike" kern="1200" cap="none" spc="-10" normalizeH="0" baseline="0" noProof="0" dirty="0">
                <a:ln>
                  <a:noFill/>
                </a:ln>
                <a:solidFill>
                  <a:srgbClr val="215595"/>
                </a:solidFill>
                <a:effectLst/>
                <a:uLnTx/>
                <a:uFillTx/>
                <a:latin typeface="Arial"/>
                <a:ea typeface="+mn-ea"/>
                <a:cs typeface="Arial"/>
              </a:rPr>
              <a:t>95.3)</a:t>
            </a:r>
            <a:r>
              <a:rPr kumimoji="0" sz="600" b="1" i="0" u="none" strike="noStrike" kern="1200" cap="none" spc="-15" normalizeH="0" baseline="34722" noProof="0" dirty="0">
                <a:ln>
                  <a:noFill/>
                </a:ln>
                <a:solidFill>
                  <a:srgbClr val="215595"/>
                </a:solidFill>
                <a:effectLst/>
                <a:uLnTx/>
                <a:uFillTx/>
                <a:latin typeface="Arial"/>
                <a:ea typeface="+mn-ea"/>
                <a:cs typeface="Arial"/>
              </a:rPr>
              <a:t>a</a:t>
            </a:r>
            <a:endParaRPr kumimoji="0" sz="600" b="0" i="0" u="none" strike="noStrike" kern="1200" cap="none" spc="0" normalizeH="0" baseline="34722" noProof="0">
              <a:ln>
                <a:noFill/>
              </a:ln>
              <a:solidFill>
                <a:prstClr val="black"/>
              </a:solidFill>
              <a:effectLst/>
              <a:uLnTx/>
              <a:uFillTx/>
              <a:latin typeface="Arial"/>
              <a:ea typeface="+mn-ea"/>
              <a:cs typeface="Arial"/>
            </a:endParaRPr>
          </a:p>
        </p:txBody>
      </p:sp>
      <p:sp>
        <p:nvSpPr>
          <p:cNvPr id="108" name="object 496">
            <a:extLst>
              <a:ext uri="{FF2B5EF4-FFF2-40B4-BE49-F238E27FC236}">
                <a16:creationId xmlns:a16="http://schemas.microsoft.com/office/drawing/2014/main" id="{F1EEEF09-3A79-8245-B33C-B2B01990AE71}"/>
              </a:ext>
            </a:extLst>
          </p:cNvPr>
          <p:cNvSpPr txBox="1"/>
          <p:nvPr/>
        </p:nvSpPr>
        <p:spPr>
          <a:xfrm>
            <a:off x="5936874" y="3177739"/>
            <a:ext cx="551815" cy="578485"/>
          </a:xfrm>
          <a:prstGeom prst="rect">
            <a:avLst/>
          </a:prstGeom>
        </p:spPr>
        <p:txBody>
          <a:bodyPr vert="horz" wrap="square" lIns="0" tIns="10795" rIns="0" bIns="0" rtlCol="0">
            <a:spAutoFit/>
          </a:bodyPr>
          <a:lstStyle/>
          <a:p>
            <a:pPr marL="12700" marR="167005" lvl="0" indent="-635" algn="l" defTabSz="914400" rtl="0" eaLnBrk="1" fontAlgn="auto" latinLnBrk="0" hangingPunct="1">
              <a:lnSpc>
                <a:spcPct val="103800"/>
              </a:lnSpc>
              <a:spcBef>
                <a:spcPts val="85"/>
              </a:spcBef>
              <a:spcAft>
                <a:spcPts val="0"/>
              </a:spcAft>
              <a:buClrTx/>
              <a:buSzTx/>
              <a:buFontTx/>
              <a:buNone/>
              <a:tabLst/>
              <a:defRPr/>
            </a:pPr>
            <a:r>
              <a:rPr kumimoji="0" sz="550" b="1" i="0" u="none" strike="noStrike" kern="1200" cap="none" spc="0" normalizeH="0" baseline="0" noProof="0" dirty="0">
                <a:ln>
                  <a:noFill/>
                </a:ln>
                <a:solidFill>
                  <a:srgbClr val="020303"/>
                </a:solidFill>
                <a:effectLst/>
                <a:uLnTx/>
                <a:uFillTx/>
                <a:latin typeface="Arial"/>
                <a:ea typeface="+mn-ea"/>
                <a:cs typeface="Arial"/>
              </a:rPr>
              <a:t>No.</a:t>
            </a:r>
            <a:r>
              <a:rPr kumimoji="0" sz="550" b="1" i="0" u="none" strike="noStrike" kern="1200" cap="none" spc="-20" normalizeH="0" baseline="0" noProof="0" dirty="0">
                <a:ln>
                  <a:noFill/>
                </a:ln>
                <a:solidFill>
                  <a:srgbClr val="020303"/>
                </a:solidFill>
                <a:effectLst/>
                <a:uLnTx/>
                <a:uFillTx/>
                <a:latin typeface="Arial"/>
                <a:ea typeface="+mn-ea"/>
                <a:cs typeface="Arial"/>
              </a:rPr>
              <a:t> </a:t>
            </a:r>
            <a:r>
              <a:rPr kumimoji="0" sz="550" b="1" i="0" u="none" strike="noStrike" kern="1200" cap="none" spc="0" normalizeH="0" baseline="0" noProof="0" dirty="0">
                <a:ln>
                  <a:noFill/>
                </a:ln>
                <a:solidFill>
                  <a:srgbClr val="020303"/>
                </a:solidFill>
                <a:effectLst/>
                <a:uLnTx/>
                <a:uFillTx/>
                <a:latin typeface="Arial"/>
                <a:ea typeface="+mn-ea"/>
                <a:cs typeface="Arial"/>
              </a:rPr>
              <a:t>at</a:t>
            </a:r>
            <a:r>
              <a:rPr kumimoji="0" sz="550" b="1" i="0" u="none" strike="noStrike" kern="1200" cap="none" spc="-15" normalizeH="0" baseline="0" noProof="0" dirty="0">
                <a:ln>
                  <a:noFill/>
                </a:ln>
                <a:solidFill>
                  <a:srgbClr val="020303"/>
                </a:solidFill>
                <a:effectLst/>
                <a:uLnTx/>
                <a:uFillTx/>
                <a:latin typeface="Arial"/>
                <a:ea typeface="+mn-ea"/>
                <a:cs typeface="Arial"/>
              </a:rPr>
              <a:t> </a:t>
            </a:r>
            <a:r>
              <a:rPr kumimoji="0" sz="550" b="1" i="0" u="none" strike="noStrike" kern="1200" cap="none" spc="-20" normalizeH="0" baseline="0" noProof="0" dirty="0">
                <a:ln>
                  <a:noFill/>
                </a:ln>
                <a:solidFill>
                  <a:srgbClr val="020303"/>
                </a:solidFill>
                <a:effectLst/>
                <a:uLnTx/>
                <a:uFillTx/>
                <a:latin typeface="Arial"/>
                <a:ea typeface="+mn-ea"/>
                <a:cs typeface="Arial"/>
              </a:rPr>
              <a:t>risk</a:t>
            </a:r>
            <a:r>
              <a:rPr kumimoji="0" sz="550" b="1" i="0" u="none" strike="noStrike" kern="1200" cap="none" spc="500" normalizeH="0" baseline="0" noProof="0" dirty="0">
                <a:ln>
                  <a:noFill/>
                </a:ln>
                <a:solidFill>
                  <a:srgbClr val="020303"/>
                </a:solidFill>
                <a:effectLst/>
                <a:uLnTx/>
                <a:uFillTx/>
                <a:latin typeface="Arial"/>
                <a:ea typeface="+mn-ea"/>
                <a:cs typeface="Arial"/>
              </a:rPr>
              <a:t> </a:t>
            </a:r>
            <a:r>
              <a:rPr kumimoji="0" sz="550" b="1" i="0" u="none" strike="noStrike" kern="1200" cap="none" spc="-10" normalizeH="0" baseline="0" noProof="0" dirty="0">
                <a:ln>
                  <a:noFill/>
                </a:ln>
                <a:solidFill>
                  <a:srgbClr val="8D827A"/>
                </a:solidFill>
                <a:effectLst/>
                <a:uLnTx/>
                <a:uFillTx/>
                <a:latin typeface="Arial"/>
                <a:ea typeface="+mn-ea"/>
                <a:cs typeface="Arial"/>
              </a:rPr>
              <a:t>All</a:t>
            </a:r>
            <a:r>
              <a:rPr kumimoji="0" sz="550" b="1" i="0" u="none" strike="noStrike" kern="1200" cap="none" spc="-25" normalizeH="0" baseline="0" noProof="0" dirty="0">
                <a:ln>
                  <a:noFill/>
                </a:ln>
                <a:solidFill>
                  <a:srgbClr val="8D827A"/>
                </a:solidFill>
                <a:effectLst/>
                <a:uLnTx/>
                <a:uFillTx/>
                <a:latin typeface="Arial"/>
                <a:ea typeface="+mn-ea"/>
                <a:cs typeface="Arial"/>
              </a:rPr>
              <a:t> </a:t>
            </a:r>
            <a:r>
              <a:rPr kumimoji="0" sz="550" b="1" i="0" u="none" strike="noStrike" kern="1200" cap="none" spc="-10" normalizeH="0" baseline="0" noProof="0" dirty="0">
                <a:ln>
                  <a:noFill/>
                </a:ln>
                <a:solidFill>
                  <a:srgbClr val="8D827A"/>
                </a:solidFill>
                <a:effectLst/>
                <a:uLnTx/>
                <a:uFillTx/>
                <a:latin typeface="Arial"/>
                <a:ea typeface="+mn-ea"/>
                <a:cs typeface="Arial"/>
              </a:rPr>
              <a:t>patients</a:t>
            </a:r>
            <a:endParaRPr kumimoji="0" sz="550" b="0" i="0" u="none" strike="noStrike" kern="1200" cap="none" spc="0" normalizeH="0" baseline="0" noProof="0">
              <a:ln>
                <a:noFill/>
              </a:ln>
              <a:solidFill>
                <a:prstClr val="black"/>
              </a:solidFill>
              <a:effectLst/>
              <a:uLnTx/>
              <a:uFillTx/>
              <a:latin typeface="Arial"/>
              <a:ea typeface="+mn-ea"/>
              <a:cs typeface="Arial"/>
            </a:endParaRPr>
          </a:p>
          <a:p>
            <a:pPr marL="12700" marR="5080" lvl="0" indent="0" algn="l" defTabSz="914400" rtl="0" eaLnBrk="1" fontAlgn="auto" latinLnBrk="0" hangingPunct="1">
              <a:lnSpc>
                <a:spcPct val="102800"/>
              </a:lnSpc>
              <a:spcBef>
                <a:spcPts val="275"/>
              </a:spcBef>
              <a:spcAft>
                <a:spcPts val="0"/>
              </a:spcAft>
              <a:buClrTx/>
              <a:buSzTx/>
              <a:buFontTx/>
              <a:buNone/>
              <a:tabLst/>
              <a:defRPr/>
            </a:pPr>
            <a:r>
              <a:rPr kumimoji="0" sz="550" b="1" i="0" u="none" strike="noStrike" kern="1200" cap="none" spc="-10" normalizeH="0" baseline="0" noProof="0" dirty="0">
                <a:ln>
                  <a:noFill/>
                </a:ln>
                <a:solidFill>
                  <a:srgbClr val="E77623"/>
                </a:solidFill>
                <a:effectLst/>
                <a:uLnTx/>
                <a:uFillTx/>
                <a:latin typeface="Arial"/>
                <a:ea typeface="+mn-ea"/>
                <a:cs typeface="Arial"/>
              </a:rPr>
              <a:t>With del(17p)</a:t>
            </a:r>
            <a:r>
              <a:rPr kumimoji="0" sz="550" b="1" i="0" u="none" strike="noStrike" kern="1200" cap="none" spc="500" normalizeH="0" baseline="0" noProof="0" dirty="0">
                <a:ln>
                  <a:noFill/>
                </a:ln>
                <a:solidFill>
                  <a:srgbClr val="E77623"/>
                </a:solidFill>
                <a:effectLst/>
                <a:uLnTx/>
                <a:uFillTx/>
                <a:latin typeface="Arial"/>
                <a:ea typeface="+mn-ea"/>
                <a:cs typeface="Arial"/>
              </a:rPr>
              <a:t> </a:t>
            </a:r>
            <a:r>
              <a:rPr kumimoji="0" sz="550" b="1" i="0" u="none" strike="noStrike" kern="1200" cap="none" spc="0" normalizeH="0" baseline="0" noProof="0" dirty="0">
                <a:ln>
                  <a:noFill/>
                </a:ln>
                <a:solidFill>
                  <a:srgbClr val="E77623"/>
                </a:solidFill>
                <a:effectLst/>
                <a:uLnTx/>
                <a:uFillTx/>
                <a:latin typeface="Arial"/>
                <a:ea typeface="+mn-ea"/>
                <a:cs typeface="Arial"/>
              </a:rPr>
              <a:t>and/or</a:t>
            </a:r>
            <a:r>
              <a:rPr kumimoji="0" sz="550" b="1" i="0" u="none" strike="noStrike" kern="1200" cap="none" spc="-30" normalizeH="0" baseline="0" noProof="0" dirty="0">
                <a:ln>
                  <a:noFill/>
                </a:ln>
                <a:solidFill>
                  <a:srgbClr val="E77623"/>
                </a:solidFill>
                <a:effectLst/>
                <a:uLnTx/>
                <a:uFillTx/>
                <a:latin typeface="Arial"/>
                <a:ea typeface="+mn-ea"/>
                <a:cs typeface="Arial"/>
              </a:rPr>
              <a:t> </a:t>
            </a:r>
            <a:r>
              <a:rPr kumimoji="0" sz="550" b="1" i="1" u="none" strike="noStrike" kern="1200" cap="none" spc="-10" normalizeH="0" baseline="0" noProof="0" dirty="0">
                <a:ln>
                  <a:noFill/>
                </a:ln>
                <a:solidFill>
                  <a:srgbClr val="E77623"/>
                </a:solidFill>
                <a:effectLst/>
                <a:uLnTx/>
                <a:uFillTx/>
                <a:latin typeface="Arial"/>
                <a:ea typeface="+mn-ea"/>
                <a:cs typeface="Arial"/>
              </a:rPr>
              <a:t>TP53</a:t>
            </a:r>
            <a:r>
              <a:rPr kumimoji="0" sz="550" b="1" i="0" u="none" strike="noStrike" kern="1200" cap="none" spc="-10" normalizeH="0" baseline="0" noProof="0" dirty="0">
                <a:ln>
                  <a:noFill/>
                </a:ln>
                <a:solidFill>
                  <a:srgbClr val="E77623"/>
                </a:solidFill>
                <a:effectLst/>
                <a:uLnTx/>
                <a:uFillTx/>
                <a:latin typeface="Arial"/>
                <a:ea typeface="+mn-ea"/>
                <a:cs typeface="Arial"/>
              </a:rPr>
              <a:t>mut</a:t>
            </a:r>
            <a:r>
              <a:rPr kumimoji="0" sz="550" b="1" i="0" u="none" strike="noStrike" kern="1200" cap="none" spc="500" normalizeH="0" baseline="0" noProof="0" dirty="0">
                <a:ln>
                  <a:noFill/>
                </a:ln>
                <a:solidFill>
                  <a:srgbClr val="E77623"/>
                </a:solidFill>
                <a:effectLst/>
                <a:uLnTx/>
                <a:uFillTx/>
                <a:latin typeface="Arial"/>
                <a:ea typeface="+mn-ea"/>
                <a:cs typeface="Arial"/>
              </a:rPr>
              <a:t> </a:t>
            </a:r>
            <a:r>
              <a:rPr kumimoji="0" sz="550" b="1" i="0" u="none" strike="noStrike" kern="1200" cap="none" spc="0" normalizeH="0" baseline="0" noProof="0" dirty="0">
                <a:ln>
                  <a:noFill/>
                </a:ln>
                <a:solidFill>
                  <a:srgbClr val="215595"/>
                </a:solidFill>
                <a:effectLst/>
                <a:uLnTx/>
                <a:uFillTx/>
                <a:latin typeface="Arial"/>
                <a:ea typeface="+mn-ea"/>
                <a:cs typeface="Arial"/>
              </a:rPr>
              <a:t>W/o</a:t>
            </a:r>
            <a:r>
              <a:rPr kumimoji="0" sz="550" b="1" i="0" u="none" strike="noStrike" kern="1200" cap="none" spc="-10" normalizeH="0" baseline="0" noProof="0" dirty="0">
                <a:ln>
                  <a:noFill/>
                </a:ln>
                <a:solidFill>
                  <a:srgbClr val="215595"/>
                </a:solidFill>
                <a:effectLst/>
                <a:uLnTx/>
                <a:uFillTx/>
                <a:latin typeface="Arial"/>
                <a:ea typeface="+mn-ea"/>
                <a:cs typeface="Arial"/>
              </a:rPr>
              <a:t> del(17p)</a:t>
            </a:r>
            <a:r>
              <a:rPr kumimoji="0" sz="550" b="1" i="0" u="none" strike="noStrike" kern="1200" cap="none" spc="500" normalizeH="0" baseline="0" noProof="0" dirty="0">
                <a:ln>
                  <a:noFill/>
                </a:ln>
                <a:solidFill>
                  <a:srgbClr val="215595"/>
                </a:solidFill>
                <a:effectLst/>
                <a:uLnTx/>
                <a:uFillTx/>
                <a:latin typeface="Arial"/>
                <a:ea typeface="+mn-ea"/>
                <a:cs typeface="Arial"/>
              </a:rPr>
              <a:t> </a:t>
            </a:r>
            <a:r>
              <a:rPr kumimoji="0" sz="550" b="1" i="0" u="none" strike="noStrike" kern="1200" cap="none" spc="0" normalizeH="0" baseline="0" noProof="0" dirty="0">
                <a:ln>
                  <a:noFill/>
                </a:ln>
                <a:solidFill>
                  <a:srgbClr val="215595"/>
                </a:solidFill>
                <a:effectLst/>
                <a:uLnTx/>
                <a:uFillTx/>
                <a:latin typeface="Arial"/>
                <a:ea typeface="+mn-ea"/>
                <a:cs typeface="Arial"/>
              </a:rPr>
              <a:t>and</a:t>
            </a:r>
            <a:r>
              <a:rPr kumimoji="0" sz="550" b="1" i="0" u="none" strike="noStrike" kern="1200" cap="none" spc="-30" normalizeH="0" baseline="0" noProof="0" dirty="0">
                <a:ln>
                  <a:noFill/>
                </a:ln>
                <a:solidFill>
                  <a:srgbClr val="215595"/>
                </a:solidFill>
                <a:effectLst/>
                <a:uLnTx/>
                <a:uFillTx/>
                <a:latin typeface="Arial"/>
                <a:ea typeface="+mn-ea"/>
                <a:cs typeface="Arial"/>
              </a:rPr>
              <a:t> </a:t>
            </a:r>
            <a:r>
              <a:rPr kumimoji="0" sz="550" b="1" i="1" u="none" strike="noStrike" kern="1200" cap="none" spc="-10" normalizeH="0" baseline="0" noProof="0" dirty="0">
                <a:ln>
                  <a:noFill/>
                </a:ln>
                <a:solidFill>
                  <a:srgbClr val="215595"/>
                </a:solidFill>
                <a:effectLst/>
                <a:uLnTx/>
                <a:uFillTx/>
                <a:latin typeface="Arial"/>
                <a:ea typeface="+mn-ea"/>
                <a:cs typeface="Arial"/>
              </a:rPr>
              <a:t>TP53</a:t>
            </a:r>
            <a:r>
              <a:rPr kumimoji="0" sz="550" b="1" i="0" u="none" strike="noStrike" kern="1200" cap="none" spc="-10" normalizeH="0" baseline="0" noProof="0" dirty="0">
                <a:ln>
                  <a:noFill/>
                </a:ln>
                <a:solidFill>
                  <a:srgbClr val="215595"/>
                </a:solidFill>
                <a:effectLst/>
                <a:uLnTx/>
                <a:uFillTx/>
                <a:latin typeface="Arial"/>
                <a:ea typeface="+mn-ea"/>
                <a:cs typeface="Arial"/>
              </a:rPr>
              <a:t>mut</a:t>
            </a:r>
            <a:endParaRPr kumimoji="0" sz="550" b="0" i="0" u="none" strike="noStrike" kern="1200" cap="none" spc="0" normalizeH="0" baseline="0" noProof="0">
              <a:ln>
                <a:noFill/>
              </a:ln>
              <a:solidFill>
                <a:prstClr val="black"/>
              </a:solidFill>
              <a:effectLst/>
              <a:uLnTx/>
              <a:uFillTx/>
              <a:latin typeface="Arial"/>
              <a:ea typeface="+mn-ea"/>
              <a:cs typeface="Arial"/>
            </a:endParaRPr>
          </a:p>
        </p:txBody>
      </p:sp>
      <p:sp>
        <p:nvSpPr>
          <p:cNvPr id="109" name="object 497">
            <a:extLst>
              <a:ext uri="{FF2B5EF4-FFF2-40B4-BE49-F238E27FC236}">
                <a16:creationId xmlns:a16="http://schemas.microsoft.com/office/drawing/2014/main" id="{1ADCB594-FE73-7248-4388-0CB29F8A1788}"/>
              </a:ext>
            </a:extLst>
          </p:cNvPr>
          <p:cNvSpPr txBox="1"/>
          <p:nvPr/>
        </p:nvSpPr>
        <p:spPr>
          <a:xfrm>
            <a:off x="6588277" y="3370770"/>
            <a:ext cx="3899535" cy="306070"/>
          </a:xfrm>
          <a:prstGeom prst="rect">
            <a:avLst/>
          </a:prstGeom>
        </p:spPr>
        <p:txBody>
          <a:bodyPr vert="horz" wrap="square" lIns="0" tIns="53340" rIns="0" bIns="0" rtlCol="0">
            <a:spAutoFit/>
          </a:bodyPr>
          <a:lstStyle/>
          <a:p>
            <a:pPr marL="12700" marR="0" lvl="0" indent="0" algn="l" defTabSz="914400" rtl="0" eaLnBrk="1" fontAlgn="auto" latinLnBrk="0" hangingPunct="1">
              <a:lnSpc>
                <a:spcPct val="100000"/>
              </a:lnSpc>
              <a:spcBef>
                <a:spcPts val="420"/>
              </a:spcBef>
              <a:spcAft>
                <a:spcPts val="0"/>
              </a:spcAft>
              <a:buClrTx/>
              <a:buSzTx/>
              <a:buFontTx/>
              <a:buNone/>
              <a:tabLst/>
              <a:defRPr/>
            </a:pPr>
            <a:r>
              <a:rPr kumimoji="0" sz="650" b="0" i="0" u="none" strike="noStrike" kern="1200" cap="none" spc="0" normalizeH="0" baseline="0" noProof="0" dirty="0">
                <a:ln>
                  <a:noFill/>
                </a:ln>
                <a:solidFill>
                  <a:srgbClr val="E77623"/>
                </a:solidFill>
                <a:effectLst/>
                <a:uLnTx/>
                <a:uFillTx/>
                <a:latin typeface="Arial"/>
                <a:ea typeface="+mn-ea"/>
                <a:cs typeface="Arial"/>
              </a:rPr>
              <a:t>66</a:t>
            </a:r>
            <a:r>
              <a:rPr kumimoji="0" sz="650" b="0" i="0" u="none" strike="noStrike" kern="1200" cap="none" spc="400"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65</a:t>
            </a:r>
            <a:r>
              <a:rPr kumimoji="0" sz="650" b="0" i="0" u="none" strike="noStrike" kern="1200" cap="none" spc="405"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62</a:t>
            </a:r>
            <a:r>
              <a:rPr kumimoji="0" sz="650" b="0" i="0" u="none" strike="noStrike" kern="1200" cap="none" spc="405"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62</a:t>
            </a:r>
            <a:r>
              <a:rPr kumimoji="0" sz="650" b="0" i="0" u="none" strike="noStrike" kern="1200" cap="none" spc="400"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62</a:t>
            </a:r>
            <a:r>
              <a:rPr kumimoji="0" sz="650" b="0" i="0" u="none" strike="noStrike" kern="1200" cap="none" spc="405"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62</a:t>
            </a:r>
            <a:r>
              <a:rPr kumimoji="0" sz="650" b="0" i="0" u="none" strike="noStrike" kern="1200" cap="none" spc="395"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60</a:t>
            </a:r>
            <a:r>
              <a:rPr kumimoji="0" sz="650" b="0" i="0" u="none" strike="noStrike" kern="1200" cap="none" spc="385"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60</a:t>
            </a:r>
            <a:r>
              <a:rPr kumimoji="0" sz="650" b="0" i="0" u="none" strike="noStrike" kern="1200" cap="none" spc="390"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60</a:t>
            </a:r>
            <a:r>
              <a:rPr kumimoji="0" sz="650" b="0" i="0" u="none" strike="noStrike" kern="1200" cap="none" spc="400"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58</a:t>
            </a:r>
            <a:r>
              <a:rPr kumimoji="0" sz="650" b="0" i="0" u="none" strike="noStrike" kern="1200" cap="none" spc="405"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58</a:t>
            </a:r>
            <a:r>
              <a:rPr kumimoji="0" sz="650" b="0" i="0" u="none" strike="noStrike" kern="1200" cap="none" spc="405"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56</a:t>
            </a:r>
            <a:r>
              <a:rPr kumimoji="0" sz="650" b="0" i="0" u="none" strike="noStrike" kern="1200" cap="none" spc="415"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45</a:t>
            </a:r>
            <a:r>
              <a:rPr kumimoji="0" sz="650" b="0" i="0" u="none" strike="noStrike" kern="1200" cap="none" spc="425"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42</a:t>
            </a:r>
            <a:r>
              <a:rPr kumimoji="0" sz="650" b="0" i="0" u="none" strike="noStrike" kern="1200" cap="none" spc="434"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27</a:t>
            </a:r>
            <a:r>
              <a:rPr kumimoji="0" sz="650" b="0" i="0" u="none" strike="noStrike" kern="1200" cap="none" spc="430"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25</a:t>
            </a:r>
            <a:r>
              <a:rPr kumimoji="0" sz="650" b="0" i="0" u="none" strike="noStrike" kern="1200" cap="none" spc="484"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18</a:t>
            </a:r>
            <a:r>
              <a:rPr kumimoji="0" sz="650" b="0" i="0" u="none" strike="noStrike" kern="1200" cap="none" spc="195"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16</a:t>
            </a:r>
            <a:r>
              <a:rPr kumimoji="0" sz="650" b="0" i="0" u="none" strike="noStrike" kern="1200" cap="none" spc="190"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10</a:t>
            </a:r>
            <a:r>
              <a:rPr kumimoji="0" sz="650" b="0" i="0" u="none" strike="noStrike" kern="1200" cap="none" spc="190"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10</a:t>
            </a:r>
            <a:r>
              <a:rPr kumimoji="0" sz="650" b="0" i="0" u="none" strike="noStrike" kern="1200" cap="none" spc="240"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6</a:t>
            </a:r>
            <a:r>
              <a:rPr kumimoji="0" sz="650" b="0" i="0" u="none" strike="noStrike" kern="1200" cap="none" spc="305" normalizeH="0" baseline="0" noProof="0" dirty="0">
                <a:ln>
                  <a:noFill/>
                </a:ln>
                <a:solidFill>
                  <a:srgbClr val="E77623"/>
                </a:solidFill>
                <a:effectLst/>
                <a:uLnTx/>
                <a:uFillTx/>
                <a:latin typeface="Arial"/>
                <a:ea typeface="+mn-ea"/>
                <a:cs typeface="Arial"/>
              </a:rPr>
              <a:t>  </a:t>
            </a:r>
            <a:r>
              <a:rPr kumimoji="0" sz="650" b="0" i="0" u="none" strike="noStrike" kern="1200" cap="none" spc="0" normalizeH="0" baseline="0" noProof="0" dirty="0">
                <a:ln>
                  <a:noFill/>
                </a:ln>
                <a:solidFill>
                  <a:srgbClr val="E77623"/>
                </a:solidFill>
                <a:effectLst/>
                <a:uLnTx/>
                <a:uFillTx/>
                <a:latin typeface="Arial"/>
                <a:ea typeface="+mn-ea"/>
                <a:cs typeface="Arial"/>
              </a:rPr>
              <a:t>5</a:t>
            </a:r>
            <a:r>
              <a:rPr kumimoji="0" sz="650" b="0" i="0" u="none" strike="noStrike" kern="1200" cap="none" spc="300" normalizeH="0" baseline="0" noProof="0" dirty="0">
                <a:ln>
                  <a:noFill/>
                </a:ln>
                <a:solidFill>
                  <a:srgbClr val="E77623"/>
                </a:solidFill>
                <a:effectLst/>
                <a:uLnTx/>
                <a:uFillTx/>
                <a:latin typeface="Arial"/>
                <a:ea typeface="+mn-ea"/>
                <a:cs typeface="Arial"/>
              </a:rPr>
              <a:t>  </a:t>
            </a:r>
            <a:r>
              <a:rPr kumimoji="0" sz="650" b="0" i="0" u="none" strike="noStrike" kern="1200" cap="none" spc="-50" normalizeH="0" baseline="0" noProof="0" dirty="0">
                <a:ln>
                  <a:noFill/>
                </a:ln>
                <a:solidFill>
                  <a:srgbClr val="E77623"/>
                </a:solidFill>
                <a:effectLst/>
                <a:uLnTx/>
                <a:uFillTx/>
                <a:latin typeface="Arial"/>
                <a:ea typeface="+mn-ea"/>
                <a:cs typeface="Arial"/>
              </a:rPr>
              <a:t>0</a:t>
            </a:r>
            <a:endParaRPr kumimoji="0" sz="650" b="0" i="0" u="none" strike="noStrike" kern="1200" cap="none" spc="0" normalizeH="0" baseline="0" noProof="0">
              <a:ln>
                <a:noFill/>
              </a:ln>
              <a:solidFill>
                <a:prstClr val="black"/>
              </a:solidFill>
              <a:effectLst/>
              <a:uLnTx/>
              <a:uFillTx/>
              <a:latin typeface="Arial"/>
              <a:ea typeface="+mn-ea"/>
              <a:cs typeface="Arial"/>
            </a:endParaRPr>
          </a:p>
          <a:p>
            <a:pPr marL="17145" marR="0" lvl="0" indent="0" algn="l" defTabSz="914400" rtl="0" eaLnBrk="1" fontAlgn="auto" latinLnBrk="0" hangingPunct="1">
              <a:lnSpc>
                <a:spcPct val="100000"/>
              </a:lnSpc>
              <a:spcBef>
                <a:spcPts val="325"/>
              </a:spcBef>
              <a:spcAft>
                <a:spcPts val="0"/>
              </a:spcAft>
              <a:buClrTx/>
              <a:buSzTx/>
              <a:buFontTx/>
              <a:buNone/>
              <a:tabLst/>
              <a:defRPr/>
            </a:pPr>
            <a:r>
              <a:rPr kumimoji="0" sz="650" b="0" i="0" u="none" strike="noStrike" kern="1200" cap="none" spc="0" normalizeH="0" baseline="0" noProof="0" dirty="0">
                <a:ln>
                  <a:noFill/>
                </a:ln>
                <a:solidFill>
                  <a:srgbClr val="215595"/>
                </a:solidFill>
                <a:effectLst/>
                <a:uLnTx/>
                <a:uFillTx/>
                <a:latin typeface="Arial"/>
                <a:ea typeface="+mn-ea"/>
                <a:cs typeface="Arial"/>
              </a:rPr>
              <a:t>47</a:t>
            </a:r>
            <a:r>
              <a:rPr kumimoji="0" sz="650" b="0" i="0" u="none" strike="noStrike" kern="1200" cap="none" spc="415"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46</a:t>
            </a:r>
            <a:r>
              <a:rPr kumimoji="0" sz="650" b="0" i="0" u="none" strike="noStrike" kern="1200" cap="none" spc="395"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46</a:t>
            </a:r>
            <a:r>
              <a:rPr kumimoji="0" sz="650" b="0" i="0" u="none" strike="noStrike" kern="1200" cap="none" spc="400"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45</a:t>
            </a:r>
            <a:r>
              <a:rPr kumimoji="0" sz="650" b="0" i="0" u="none" strike="noStrike" kern="1200" cap="none" spc="405"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44</a:t>
            </a:r>
            <a:r>
              <a:rPr kumimoji="0" sz="650" b="0" i="0" u="none" strike="noStrike" kern="1200" cap="none" spc="415"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43</a:t>
            </a:r>
            <a:r>
              <a:rPr kumimoji="0" sz="650" b="0" i="0" u="none" strike="noStrike" kern="1200" cap="none" spc="415"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43</a:t>
            </a:r>
            <a:r>
              <a:rPr kumimoji="0" sz="650" b="0" i="0" u="none" strike="noStrike" kern="1200" cap="none" spc="484"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41</a:t>
            </a:r>
            <a:r>
              <a:rPr kumimoji="0" sz="650" b="0" i="0" u="none" strike="noStrike" kern="1200" cap="none" spc="475"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38</a:t>
            </a:r>
            <a:r>
              <a:rPr kumimoji="0" sz="650" b="0" i="0" u="none" strike="noStrike" kern="1200" cap="none" spc="415"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37</a:t>
            </a:r>
            <a:r>
              <a:rPr kumimoji="0" sz="650" b="0" i="0" u="none" strike="noStrike" kern="1200" cap="none" spc="445"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37</a:t>
            </a:r>
            <a:r>
              <a:rPr kumimoji="0" sz="650" b="0" i="0" u="none" strike="noStrike" kern="1200" cap="none" spc="409"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25</a:t>
            </a:r>
            <a:r>
              <a:rPr kumimoji="0" sz="650" b="0" i="0" u="none" strike="noStrike" kern="1200" cap="none" spc="459" normalizeH="0" baseline="0" noProof="0" dirty="0">
                <a:ln>
                  <a:noFill/>
                </a:ln>
                <a:solidFill>
                  <a:srgbClr val="215595"/>
                </a:solidFill>
                <a:effectLst/>
                <a:uLnTx/>
                <a:uFillTx/>
                <a:latin typeface="Arial"/>
                <a:ea typeface="+mn-ea"/>
                <a:cs typeface="Arial"/>
              </a:rPr>
              <a:t> </a:t>
            </a:r>
            <a:r>
              <a:rPr kumimoji="0" sz="650" b="0" i="0" u="none" strike="noStrike" kern="1200" cap="none" spc="0" normalizeH="0" baseline="0" noProof="0" dirty="0">
                <a:ln>
                  <a:noFill/>
                </a:ln>
                <a:solidFill>
                  <a:srgbClr val="215595"/>
                </a:solidFill>
                <a:effectLst/>
                <a:uLnTx/>
                <a:uFillTx/>
                <a:latin typeface="Arial"/>
                <a:ea typeface="+mn-ea"/>
                <a:cs typeface="Arial"/>
              </a:rPr>
              <a:t>13</a:t>
            </a:r>
            <a:r>
              <a:rPr kumimoji="0" sz="650" b="0" i="0" u="none" strike="noStrike" kern="1200" cap="none" spc="229" normalizeH="0" baseline="0" noProof="0" dirty="0">
                <a:ln>
                  <a:noFill/>
                </a:ln>
                <a:solidFill>
                  <a:srgbClr val="215595"/>
                </a:solidFill>
                <a:effectLst/>
                <a:uLnTx/>
                <a:uFillTx/>
                <a:latin typeface="Arial"/>
                <a:ea typeface="+mn-ea"/>
                <a:cs typeface="Arial"/>
              </a:rPr>
              <a:t>  </a:t>
            </a:r>
            <a:r>
              <a:rPr kumimoji="0" sz="650" b="0" i="0" u="none" strike="noStrike" kern="1200" cap="none" spc="-50" normalizeH="0" baseline="0" noProof="0" dirty="0">
                <a:ln>
                  <a:noFill/>
                </a:ln>
                <a:solidFill>
                  <a:srgbClr val="215595"/>
                </a:solidFill>
                <a:effectLst/>
                <a:uLnTx/>
                <a:uFillTx/>
                <a:latin typeface="Arial"/>
                <a:ea typeface="+mn-ea"/>
                <a:cs typeface="Arial"/>
              </a:rPr>
              <a:t>0</a:t>
            </a:r>
            <a:endParaRPr kumimoji="0" sz="650" b="0" i="0" u="none" strike="noStrike" kern="1200" cap="none" spc="0" normalizeH="0" baseline="0" noProof="0">
              <a:ln>
                <a:noFill/>
              </a:ln>
              <a:solidFill>
                <a:prstClr val="black"/>
              </a:solidFill>
              <a:effectLst/>
              <a:uLnTx/>
              <a:uFillTx/>
              <a:latin typeface="Arial"/>
              <a:ea typeface="+mn-ea"/>
              <a:cs typeface="Arial"/>
            </a:endParaRPr>
          </a:p>
        </p:txBody>
      </p:sp>
      <p:sp>
        <p:nvSpPr>
          <p:cNvPr id="110" name="object 498">
            <a:extLst>
              <a:ext uri="{FF2B5EF4-FFF2-40B4-BE49-F238E27FC236}">
                <a16:creationId xmlns:a16="http://schemas.microsoft.com/office/drawing/2014/main" id="{40F5C4A8-171C-C6B7-2845-879C0878AD15}"/>
              </a:ext>
            </a:extLst>
          </p:cNvPr>
          <p:cNvSpPr txBox="1"/>
          <p:nvPr/>
        </p:nvSpPr>
        <p:spPr>
          <a:xfrm>
            <a:off x="6428626" y="1515771"/>
            <a:ext cx="173990" cy="1457960"/>
          </a:xfrm>
          <a:prstGeom prst="rect">
            <a:avLst/>
          </a:prstGeom>
        </p:spPr>
        <p:txBody>
          <a:bodyPr vert="horz" wrap="square" lIns="0" tIns="28575" rIns="0" bIns="0" rtlCol="0">
            <a:spAutoFit/>
          </a:bodyPr>
          <a:lstStyle/>
          <a:p>
            <a:pPr marL="0" marR="5080" lvl="0" indent="0" algn="r" defTabSz="914400" rtl="0" eaLnBrk="1" fontAlgn="auto" latinLnBrk="0" hangingPunct="1">
              <a:lnSpc>
                <a:spcPct val="100000"/>
              </a:lnSpc>
              <a:spcBef>
                <a:spcPts val="2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100</a:t>
            </a:r>
            <a:endParaRPr kumimoji="0" sz="7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90</a:t>
            </a:r>
            <a:endParaRPr kumimoji="0" sz="7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80</a:t>
            </a:r>
            <a:endParaRPr kumimoji="0" sz="7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70</a:t>
            </a:r>
            <a:endParaRPr kumimoji="0" sz="7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60</a:t>
            </a:r>
            <a:endParaRPr kumimoji="0" sz="7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50</a:t>
            </a:r>
            <a:endParaRPr kumimoji="0" sz="7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40</a:t>
            </a:r>
            <a:endParaRPr kumimoji="0" sz="7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30</a:t>
            </a:r>
            <a:endParaRPr kumimoji="0" sz="7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20</a:t>
            </a:r>
            <a:endParaRPr kumimoji="0" sz="7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25" normalizeH="0" baseline="0" noProof="0" dirty="0">
                <a:ln>
                  <a:noFill/>
                </a:ln>
                <a:solidFill>
                  <a:srgbClr val="020303"/>
                </a:solidFill>
                <a:effectLst/>
                <a:uLnTx/>
                <a:uFillTx/>
                <a:latin typeface="Arial"/>
                <a:ea typeface="+mn-ea"/>
                <a:cs typeface="Arial"/>
              </a:rPr>
              <a:t>10</a:t>
            </a:r>
            <a:endParaRPr kumimoji="0" sz="750" b="0" i="0" u="none" strike="noStrike" kern="1200" cap="none" spc="0" normalizeH="0" baseline="0" noProof="0" dirty="0">
              <a:ln>
                <a:noFill/>
              </a:ln>
              <a:solidFill>
                <a:prstClr val="black"/>
              </a:solidFill>
              <a:effectLst/>
              <a:uLnTx/>
              <a:uFillTx/>
              <a:latin typeface="Arial"/>
              <a:ea typeface="+mn-ea"/>
              <a:cs typeface="Arial"/>
            </a:endParaRPr>
          </a:p>
          <a:p>
            <a:pPr marL="0" marR="5080" lvl="0" indent="0" algn="r" defTabSz="914400" rtl="0" eaLnBrk="1" fontAlgn="auto" latinLnBrk="0" hangingPunct="1">
              <a:lnSpc>
                <a:spcPct val="100000"/>
              </a:lnSpc>
              <a:spcBef>
                <a:spcPts val="125"/>
              </a:spcBef>
              <a:spcAft>
                <a:spcPts val="0"/>
              </a:spcAft>
              <a:buClrTx/>
              <a:buSzTx/>
              <a:buFontTx/>
              <a:buNone/>
              <a:tabLst/>
              <a:defRPr/>
            </a:pPr>
            <a:r>
              <a:rPr kumimoji="0" sz="750" b="0" i="0" u="none" strike="noStrike" kern="1200" cap="none" spc="-50" normalizeH="0" baseline="0" noProof="0" dirty="0">
                <a:ln>
                  <a:noFill/>
                </a:ln>
                <a:solidFill>
                  <a:srgbClr val="020303"/>
                </a:solidFill>
                <a:effectLst/>
                <a:uLnTx/>
                <a:uFillTx/>
                <a:latin typeface="Arial"/>
                <a:ea typeface="+mn-ea"/>
                <a:cs typeface="Arial"/>
              </a:rPr>
              <a:t>0</a:t>
            </a:r>
            <a:endParaRPr kumimoji="0" sz="750" b="0" i="0" u="none" strike="noStrike" kern="1200" cap="none" spc="0" normalizeH="0" baseline="0" noProof="0" dirty="0">
              <a:ln>
                <a:noFill/>
              </a:ln>
              <a:solidFill>
                <a:prstClr val="black"/>
              </a:solidFill>
              <a:effectLst/>
              <a:uLnTx/>
              <a:uFillTx/>
              <a:latin typeface="Arial"/>
              <a:ea typeface="+mn-ea"/>
              <a:cs typeface="Arial"/>
            </a:endParaRPr>
          </a:p>
        </p:txBody>
      </p:sp>
      <p:sp>
        <p:nvSpPr>
          <p:cNvPr id="111" name="object 499">
            <a:extLst>
              <a:ext uri="{FF2B5EF4-FFF2-40B4-BE49-F238E27FC236}">
                <a16:creationId xmlns:a16="http://schemas.microsoft.com/office/drawing/2014/main" id="{D28D885C-3157-1754-C6E6-24AB892DFAD9}"/>
              </a:ext>
            </a:extLst>
          </p:cNvPr>
          <p:cNvSpPr txBox="1"/>
          <p:nvPr/>
        </p:nvSpPr>
        <p:spPr>
          <a:xfrm>
            <a:off x="6608333" y="2958163"/>
            <a:ext cx="3910329" cy="13970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750" b="0" i="0" u="none" strike="noStrike" kern="1200" cap="none" spc="0" normalizeH="0" baseline="0" noProof="0" dirty="0">
                <a:ln>
                  <a:noFill/>
                </a:ln>
                <a:solidFill>
                  <a:srgbClr val="020303"/>
                </a:solidFill>
                <a:effectLst/>
                <a:uLnTx/>
                <a:uFillTx/>
                <a:latin typeface="Arial"/>
                <a:ea typeface="+mn-ea"/>
                <a:cs typeface="Arial"/>
              </a:rPr>
              <a:t>0</a:t>
            </a:r>
            <a:r>
              <a:rPr kumimoji="0" sz="750" b="0" i="0" u="none" strike="noStrike" kern="1200" cap="none" spc="24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3</a:t>
            </a:r>
            <a:r>
              <a:rPr kumimoji="0" sz="750" b="0" i="0" u="none" strike="noStrike" kern="1200" cap="none" spc="24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6</a:t>
            </a:r>
            <a:r>
              <a:rPr kumimoji="0" sz="750" b="0" i="0" u="none" strike="noStrike" kern="1200" cap="none" spc="24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9</a:t>
            </a:r>
            <a:r>
              <a:rPr kumimoji="0" sz="750" b="0" i="0" u="none" strike="noStrike" kern="1200" cap="none" spc="18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12</a:t>
            </a:r>
            <a:r>
              <a:rPr kumimoji="0" sz="750" b="0" i="0" u="none" strike="noStrike" kern="1200" cap="none" spc="45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15</a:t>
            </a:r>
            <a:r>
              <a:rPr kumimoji="0" sz="750" b="0" i="0" u="none" strike="noStrike" kern="1200" cap="none" spc="45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18</a:t>
            </a:r>
            <a:r>
              <a:rPr kumimoji="0" sz="750" b="0" i="0" u="none" strike="noStrike" kern="1200" cap="none" spc="45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21</a:t>
            </a:r>
            <a:r>
              <a:rPr kumimoji="0" sz="750" b="0" i="0" u="none" strike="noStrike" kern="1200" cap="none" spc="37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24</a:t>
            </a:r>
            <a:r>
              <a:rPr kumimoji="0" sz="750" b="0" i="0" u="none" strike="noStrike" kern="1200" cap="none" spc="30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27</a:t>
            </a:r>
            <a:r>
              <a:rPr kumimoji="0" sz="750" b="0" i="0" u="none" strike="noStrike" kern="1200" cap="none" spc="29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30</a:t>
            </a:r>
            <a:r>
              <a:rPr kumimoji="0" sz="750" b="0" i="0" u="none" strike="noStrike" kern="1200" cap="none" spc="28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33</a:t>
            </a:r>
            <a:r>
              <a:rPr kumimoji="0" sz="750" b="0" i="0" u="none" strike="noStrike" kern="1200" cap="none" spc="29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36</a:t>
            </a:r>
            <a:r>
              <a:rPr kumimoji="0" sz="750" b="0" i="0" u="none" strike="noStrike" kern="1200" cap="none" spc="28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39</a:t>
            </a:r>
            <a:r>
              <a:rPr kumimoji="0" sz="750" b="0" i="0" u="none" strike="noStrike" kern="1200" cap="none" spc="28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42</a:t>
            </a:r>
            <a:r>
              <a:rPr kumimoji="0" sz="750" b="0" i="0" u="none" strike="noStrike" kern="1200" cap="none" spc="28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45</a:t>
            </a:r>
            <a:r>
              <a:rPr kumimoji="0" sz="750" b="0" i="0" u="none" strike="noStrike" kern="1200" cap="none" spc="28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48</a:t>
            </a:r>
            <a:r>
              <a:rPr kumimoji="0" sz="750" b="0" i="0" u="none" strike="noStrike" kern="1200" cap="none" spc="37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51</a:t>
            </a:r>
            <a:r>
              <a:rPr kumimoji="0" sz="750" b="0" i="0" u="none" strike="noStrike" kern="1200" cap="none" spc="36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54</a:t>
            </a:r>
            <a:r>
              <a:rPr kumimoji="0" sz="750" b="0" i="0" u="none" strike="noStrike" kern="1200" cap="none" spc="300"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57</a:t>
            </a:r>
            <a:r>
              <a:rPr kumimoji="0" sz="750" b="0" i="0" u="none" strike="noStrike" kern="1200" cap="none" spc="27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60</a:t>
            </a:r>
            <a:r>
              <a:rPr kumimoji="0" sz="750" b="0" i="0" u="none" strike="noStrike" kern="1200" cap="none" spc="265" normalizeH="0" baseline="0" noProof="0" dirty="0">
                <a:ln>
                  <a:noFill/>
                </a:ln>
                <a:solidFill>
                  <a:srgbClr val="020303"/>
                </a:solidFill>
                <a:effectLst/>
                <a:uLnTx/>
                <a:uFillTx/>
                <a:latin typeface="Arial"/>
                <a:ea typeface="+mn-ea"/>
                <a:cs typeface="Arial"/>
              </a:rPr>
              <a:t> </a:t>
            </a:r>
            <a:r>
              <a:rPr kumimoji="0" sz="750" b="0" i="0" u="none" strike="noStrike" kern="1200" cap="none" spc="0" normalizeH="0" baseline="0" noProof="0" dirty="0">
                <a:ln>
                  <a:noFill/>
                </a:ln>
                <a:solidFill>
                  <a:srgbClr val="020303"/>
                </a:solidFill>
                <a:effectLst/>
                <a:uLnTx/>
                <a:uFillTx/>
                <a:latin typeface="Arial"/>
                <a:ea typeface="+mn-ea"/>
                <a:cs typeface="Arial"/>
              </a:rPr>
              <a:t>63</a:t>
            </a:r>
            <a:r>
              <a:rPr kumimoji="0" sz="750" b="0" i="0" u="none" strike="noStrike" kern="1200" cap="none" spc="270" normalizeH="0" baseline="0" noProof="0" dirty="0">
                <a:ln>
                  <a:noFill/>
                </a:ln>
                <a:solidFill>
                  <a:srgbClr val="020303"/>
                </a:solidFill>
                <a:effectLst/>
                <a:uLnTx/>
                <a:uFillTx/>
                <a:latin typeface="Arial"/>
                <a:ea typeface="+mn-ea"/>
                <a:cs typeface="Arial"/>
              </a:rPr>
              <a:t> </a:t>
            </a:r>
            <a:r>
              <a:rPr kumimoji="0" sz="750" b="0" i="0" u="none" strike="noStrike" kern="1200" cap="none" spc="-25" normalizeH="0" baseline="0" noProof="0" dirty="0">
                <a:ln>
                  <a:noFill/>
                </a:ln>
                <a:solidFill>
                  <a:srgbClr val="020303"/>
                </a:solidFill>
                <a:effectLst/>
                <a:uLnTx/>
                <a:uFillTx/>
                <a:latin typeface="Arial"/>
                <a:ea typeface="+mn-ea"/>
                <a:cs typeface="Arial"/>
              </a:rPr>
              <a:t>66</a:t>
            </a:r>
            <a:endParaRPr kumimoji="0" sz="750" b="0" i="0" u="none" strike="noStrike" kern="1200" cap="none" spc="0" normalizeH="0" baseline="0" noProof="0">
              <a:ln>
                <a:noFill/>
              </a:ln>
              <a:solidFill>
                <a:prstClr val="black"/>
              </a:solidFill>
              <a:effectLst/>
              <a:uLnTx/>
              <a:uFillTx/>
              <a:latin typeface="Arial"/>
              <a:ea typeface="+mn-ea"/>
              <a:cs typeface="Arial"/>
            </a:endParaRPr>
          </a:p>
        </p:txBody>
      </p:sp>
      <p:sp>
        <p:nvSpPr>
          <p:cNvPr id="112" name="object 500">
            <a:extLst>
              <a:ext uri="{FF2B5EF4-FFF2-40B4-BE49-F238E27FC236}">
                <a16:creationId xmlns:a16="http://schemas.microsoft.com/office/drawing/2014/main" id="{E61BBBFC-6375-004B-E547-A9747C108A5A}"/>
              </a:ext>
            </a:extLst>
          </p:cNvPr>
          <p:cNvSpPr txBox="1"/>
          <p:nvPr/>
        </p:nvSpPr>
        <p:spPr>
          <a:xfrm>
            <a:off x="6586039" y="3068990"/>
            <a:ext cx="3902075" cy="313055"/>
          </a:xfrm>
          <a:prstGeom prst="rect">
            <a:avLst/>
          </a:prstGeom>
        </p:spPr>
        <p:txBody>
          <a:bodyPr vert="horz" wrap="square" lIns="0" tIns="54610" rIns="0" bIns="0" rtlCol="0">
            <a:spAutoFit/>
          </a:bodyPr>
          <a:lstStyle/>
          <a:p>
            <a:pPr marL="1852295" marR="0" lvl="0" indent="0" algn="l" defTabSz="914400" rtl="0" eaLnBrk="1" fontAlgn="auto" latinLnBrk="0" hangingPunct="1">
              <a:lnSpc>
                <a:spcPct val="100000"/>
              </a:lnSpc>
              <a:spcBef>
                <a:spcPts val="430"/>
              </a:spcBef>
              <a:spcAft>
                <a:spcPts val="0"/>
              </a:spcAft>
              <a:buClrTx/>
              <a:buSzTx/>
              <a:buFontTx/>
              <a:buNone/>
              <a:tabLst/>
              <a:defRPr/>
            </a:pPr>
            <a:r>
              <a:rPr kumimoji="0" sz="700" b="1" i="0" u="none" strike="noStrike" kern="1200" cap="none" spc="-10" normalizeH="0" baseline="0" noProof="0" dirty="0">
                <a:ln>
                  <a:noFill/>
                </a:ln>
                <a:solidFill>
                  <a:srgbClr val="020303"/>
                </a:solidFill>
                <a:effectLst/>
                <a:uLnTx/>
                <a:uFillTx/>
                <a:latin typeface="Arial"/>
                <a:ea typeface="+mn-ea"/>
                <a:cs typeface="Arial"/>
              </a:rPr>
              <a:t>Months</a:t>
            </a:r>
            <a:endParaRPr kumimoji="0" sz="7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310"/>
              </a:spcBef>
              <a:spcAft>
                <a:spcPts val="0"/>
              </a:spcAft>
              <a:buClrTx/>
              <a:buSzTx/>
              <a:buFontTx/>
              <a:buNone/>
              <a:tabLst/>
              <a:defRPr/>
            </a:pPr>
            <a:r>
              <a:rPr kumimoji="0" sz="650" b="0" i="0" u="none" strike="noStrike" kern="1200" cap="none" spc="-40" normalizeH="0" baseline="0" noProof="0" dirty="0">
                <a:ln>
                  <a:noFill/>
                </a:ln>
                <a:solidFill>
                  <a:srgbClr val="8D827A"/>
                </a:solidFill>
                <a:effectLst/>
                <a:uLnTx/>
                <a:uFillTx/>
                <a:latin typeface="Arial"/>
                <a:ea typeface="+mn-ea"/>
                <a:cs typeface="Arial"/>
              </a:rPr>
              <a:t>114</a:t>
            </a:r>
            <a:r>
              <a:rPr kumimoji="0" sz="650" b="0" i="0" u="none" strike="noStrike" kern="1200" cap="none" spc="300" normalizeH="0" baseline="0" noProof="0" dirty="0">
                <a:ln>
                  <a:noFill/>
                </a:ln>
                <a:solidFill>
                  <a:srgbClr val="8D827A"/>
                </a:solidFill>
                <a:effectLst/>
                <a:uLnTx/>
                <a:uFillTx/>
                <a:latin typeface="Arial"/>
                <a:ea typeface="+mn-ea"/>
                <a:cs typeface="Arial"/>
              </a:rPr>
              <a:t> </a:t>
            </a:r>
            <a:r>
              <a:rPr kumimoji="0" sz="650" b="0" i="0" u="none" strike="noStrike" kern="1200" cap="none" spc="-45" normalizeH="0" baseline="0" noProof="0" dirty="0">
                <a:ln>
                  <a:noFill/>
                </a:ln>
                <a:solidFill>
                  <a:srgbClr val="8D827A"/>
                </a:solidFill>
                <a:effectLst/>
                <a:uLnTx/>
                <a:uFillTx/>
                <a:latin typeface="Arial"/>
                <a:ea typeface="+mn-ea"/>
                <a:cs typeface="Arial"/>
              </a:rPr>
              <a:t>112</a:t>
            </a:r>
            <a:r>
              <a:rPr kumimoji="0" sz="650" b="0" i="0" u="none" strike="noStrike" kern="1200" cap="none" spc="21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109</a:t>
            </a:r>
            <a:r>
              <a:rPr kumimoji="0" sz="650" b="0" i="0" u="none" strike="noStrike" kern="1200" cap="none" spc="13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108</a:t>
            </a:r>
            <a:r>
              <a:rPr kumimoji="0" sz="650" b="0" i="0" u="none" strike="noStrike" kern="1200" cap="none" spc="160" normalizeH="0" baseline="0" noProof="0" dirty="0">
                <a:ln>
                  <a:noFill/>
                </a:ln>
                <a:solidFill>
                  <a:srgbClr val="8D827A"/>
                </a:solidFill>
                <a:effectLst/>
                <a:uLnTx/>
                <a:uFillTx/>
                <a:latin typeface="Arial"/>
                <a:ea typeface="+mn-ea"/>
                <a:cs typeface="Arial"/>
              </a:rPr>
              <a:t> </a:t>
            </a:r>
            <a:r>
              <a:rPr kumimoji="0" sz="650" b="0" i="0" u="none" strike="noStrike" kern="1200" cap="none" spc="-10" normalizeH="0" baseline="0" noProof="0" dirty="0">
                <a:ln>
                  <a:noFill/>
                </a:ln>
                <a:solidFill>
                  <a:srgbClr val="8D827A"/>
                </a:solidFill>
                <a:effectLst/>
                <a:uLnTx/>
                <a:uFillTx/>
                <a:latin typeface="Arial"/>
                <a:ea typeface="+mn-ea"/>
                <a:cs typeface="Arial"/>
              </a:rPr>
              <a:t>107</a:t>
            </a:r>
            <a:r>
              <a:rPr kumimoji="0" sz="650" b="0" i="0" u="none" strike="noStrike" kern="1200" cap="none" spc="15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106</a:t>
            </a:r>
            <a:r>
              <a:rPr kumimoji="0" sz="650" b="0" i="0" u="none" strike="noStrike" kern="1200" cap="none" spc="14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104</a:t>
            </a:r>
            <a:r>
              <a:rPr kumimoji="0" sz="650" b="0" i="0" u="none" strike="noStrike" kern="1200" cap="none" spc="140"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102</a:t>
            </a:r>
            <a:r>
              <a:rPr kumimoji="0" sz="650" b="0" i="0" u="none" strike="noStrike" kern="1200" cap="none" spc="23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99</a:t>
            </a:r>
            <a:r>
              <a:rPr kumimoji="0" sz="650" b="0" i="0" u="none" strike="noStrike" kern="1200" cap="none" spc="34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95</a:t>
            </a:r>
            <a:r>
              <a:rPr kumimoji="0" sz="650" b="0" i="0" u="none" strike="noStrike" kern="1200" cap="none" spc="34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95</a:t>
            </a:r>
            <a:r>
              <a:rPr kumimoji="0" sz="650" b="0" i="0" u="none" strike="noStrike" kern="1200" cap="none" spc="41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81</a:t>
            </a:r>
            <a:r>
              <a:rPr kumimoji="0" sz="650" b="0" i="0" u="none" strike="noStrike" kern="1200" cap="none" spc="41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58</a:t>
            </a:r>
            <a:r>
              <a:rPr kumimoji="0" sz="650" b="0" i="0" u="none" strike="noStrike" kern="1200" cap="none" spc="360"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42</a:t>
            </a:r>
            <a:r>
              <a:rPr kumimoji="0" sz="650" b="0" i="0" u="none" strike="noStrike" kern="1200" cap="none" spc="37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27</a:t>
            </a:r>
            <a:r>
              <a:rPr kumimoji="0" sz="650" b="0" i="0" u="none" strike="noStrike" kern="1200" cap="none" spc="36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25</a:t>
            </a:r>
            <a:r>
              <a:rPr kumimoji="0" sz="650" b="0" i="0" u="none" strike="noStrike" kern="1200" cap="none" spc="41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18</a:t>
            </a:r>
            <a:r>
              <a:rPr kumimoji="0" sz="650" b="0" i="0" u="none" strike="noStrike" kern="1200" cap="none" spc="490"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16</a:t>
            </a:r>
            <a:r>
              <a:rPr kumimoji="0" sz="650" b="0" i="0" u="none" strike="noStrike" kern="1200" cap="none" spc="480"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10</a:t>
            </a:r>
            <a:r>
              <a:rPr kumimoji="0" sz="650" b="0" i="0" u="none" strike="noStrike" kern="1200" cap="none" spc="475"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10</a:t>
            </a:r>
            <a:r>
              <a:rPr kumimoji="0" sz="650" b="0" i="0" u="none" strike="noStrike" kern="1200" cap="none" spc="200"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6</a:t>
            </a:r>
            <a:r>
              <a:rPr kumimoji="0" sz="650" b="0" i="0" u="none" strike="noStrike" kern="1200" cap="none" spc="254" normalizeH="0" baseline="0" noProof="0" dirty="0">
                <a:ln>
                  <a:noFill/>
                </a:ln>
                <a:solidFill>
                  <a:srgbClr val="8D827A"/>
                </a:solidFill>
                <a:effectLst/>
                <a:uLnTx/>
                <a:uFillTx/>
                <a:latin typeface="Arial"/>
                <a:ea typeface="+mn-ea"/>
                <a:cs typeface="Arial"/>
              </a:rPr>
              <a:t>  </a:t>
            </a:r>
            <a:r>
              <a:rPr kumimoji="0" sz="650" b="0" i="0" u="none" strike="noStrike" kern="1200" cap="none" spc="0" normalizeH="0" baseline="0" noProof="0" dirty="0">
                <a:ln>
                  <a:noFill/>
                </a:ln>
                <a:solidFill>
                  <a:srgbClr val="8D827A"/>
                </a:solidFill>
                <a:effectLst/>
                <a:uLnTx/>
                <a:uFillTx/>
                <a:latin typeface="Arial"/>
                <a:ea typeface="+mn-ea"/>
                <a:cs typeface="Arial"/>
              </a:rPr>
              <a:t>5</a:t>
            </a:r>
            <a:r>
              <a:rPr kumimoji="0" sz="650" b="0" i="0" u="none" strike="noStrike" kern="1200" cap="none" spc="250" normalizeH="0" baseline="0" noProof="0" dirty="0">
                <a:ln>
                  <a:noFill/>
                </a:ln>
                <a:solidFill>
                  <a:srgbClr val="8D827A"/>
                </a:solidFill>
                <a:effectLst/>
                <a:uLnTx/>
                <a:uFillTx/>
                <a:latin typeface="Arial"/>
                <a:ea typeface="+mn-ea"/>
                <a:cs typeface="Arial"/>
              </a:rPr>
              <a:t>  </a:t>
            </a:r>
            <a:r>
              <a:rPr kumimoji="0" sz="650" b="0" i="0" u="none" strike="noStrike" kern="1200" cap="none" spc="-50" normalizeH="0" baseline="0" noProof="0" dirty="0">
                <a:ln>
                  <a:noFill/>
                </a:ln>
                <a:solidFill>
                  <a:srgbClr val="8D827A"/>
                </a:solidFill>
                <a:effectLst/>
                <a:uLnTx/>
                <a:uFillTx/>
                <a:latin typeface="Arial"/>
                <a:ea typeface="+mn-ea"/>
                <a:cs typeface="Arial"/>
              </a:rPr>
              <a:t>0</a:t>
            </a:r>
            <a:endParaRPr kumimoji="0" sz="650" b="0" i="0" u="none" strike="noStrike" kern="1200" cap="none" spc="0" normalizeH="0" baseline="0" noProof="0">
              <a:ln>
                <a:noFill/>
              </a:ln>
              <a:solidFill>
                <a:prstClr val="black"/>
              </a:solidFill>
              <a:effectLst/>
              <a:uLnTx/>
              <a:uFillTx/>
              <a:latin typeface="Arial"/>
              <a:ea typeface="+mn-ea"/>
              <a:cs typeface="Arial"/>
            </a:endParaRPr>
          </a:p>
        </p:txBody>
      </p:sp>
      <p:sp>
        <p:nvSpPr>
          <p:cNvPr id="113" name="object 501">
            <a:extLst>
              <a:ext uri="{FF2B5EF4-FFF2-40B4-BE49-F238E27FC236}">
                <a16:creationId xmlns:a16="http://schemas.microsoft.com/office/drawing/2014/main" id="{9BDBDED1-102D-77C4-781C-72D122A6C556}"/>
              </a:ext>
            </a:extLst>
          </p:cNvPr>
          <p:cNvSpPr txBox="1"/>
          <p:nvPr/>
        </p:nvSpPr>
        <p:spPr>
          <a:xfrm>
            <a:off x="6281441" y="1952687"/>
            <a:ext cx="114935" cy="638810"/>
          </a:xfrm>
          <a:prstGeom prst="rect">
            <a:avLst/>
          </a:prstGeom>
        </p:spPr>
        <p:txBody>
          <a:bodyPr vert="vert270" wrap="square" lIns="0" tIns="0" rIns="0" bIns="0" rtlCol="0">
            <a:spAutoFit/>
          </a:bodyPr>
          <a:lstStyle/>
          <a:p>
            <a:pPr marL="12700" marR="0" lvl="0" indent="0" algn="l" defTabSz="914400" rtl="0" eaLnBrk="1" fontAlgn="auto" latinLnBrk="0" hangingPunct="1">
              <a:lnSpc>
                <a:spcPts val="795"/>
              </a:lnSpc>
              <a:spcBef>
                <a:spcPts val="0"/>
              </a:spcBef>
              <a:spcAft>
                <a:spcPts val="0"/>
              </a:spcAft>
              <a:buClrTx/>
              <a:buSzTx/>
              <a:buFontTx/>
              <a:buNone/>
              <a:tabLst/>
              <a:defRPr/>
            </a:pPr>
            <a:r>
              <a:rPr kumimoji="0" sz="700" b="1" i="0" u="none" strike="noStrike" kern="1200" cap="none" spc="-35" normalizeH="0" baseline="0" noProof="0" dirty="0">
                <a:ln>
                  <a:noFill/>
                </a:ln>
                <a:solidFill>
                  <a:srgbClr val="020303"/>
                </a:solidFill>
                <a:effectLst/>
                <a:uLnTx/>
                <a:uFillTx/>
                <a:latin typeface="Arial"/>
                <a:ea typeface="+mn-ea"/>
                <a:cs typeface="Arial"/>
              </a:rPr>
              <a:t>PFS</a:t>
            </a:r>
            <a:r>
              <a:rPr kumimoji="0" sz="700" b="1" i="0" u="none" strike="noStrike" kern="1200" cap="none" spc="-5" normalizeH="0" baseline="0" noProof="0" dirty="0">
                <a:ln>
                  <a:noFill/>
                </a:ln>
                <a:solidFill>
                  <a:srgbClr val="020303"/>
                </a:solidFill>
                <a:effectLst/>
                <a:uLnTx/>
                <a:uFillTx/>
                <a:latin typeface="Arial"/>
                <a:ea typeface="+mn-ea"/>
                <a:cs typeface="Arial"/>
              </a:rPr>
              <a:t> </a:t>
            </a:r>
            <a:r>
              <a:rPr kumimoji="0" sz="700" b="1" i="0" u="none" strike="noStrike" kern="1200" cap="none" spc="-20" normalizeH="0" baseline="0" noProof="0" dirty="0">
                <a:ln>
                  <a:noFill/>
                </a:ln>
                <a:solidFill>
                  <a:srgbClr val="020303"/>
                </a:solidFill>
                <a:effectLst/>
                <a:uLnTx/>
                <a:uFillTx/>
                <a:latin typeface="Arial"/>
                <a:ea typeface="+mn-ea"/>
                <a:cs typeface="Arial"/>
              </a:rPr>
              <a:t>probability</a:t>
            </a:r>
            <a:endParaRPr kumimoji="0" sz="700" b="0" i="0" u="none" strike="noStrike" kern="1200" cap="none" spc="0" normalizeH="0" baseline="0" noProof="0">
              <a:ln>
                <a:noFill/>
              </a:ln>
              <a:solidFill>
                <a:prstClr val="black"/>
              </a:solidFill>
              <a:effectLst/>
              <a:uLnTx/>
              <a:uFillTx/>
              <a:latin typeface="Arial"/>
              <a:ea typeface="+mn-ea"/>
              <a:cs typeface="Arial"/>
            </a:endParaRPr>
          </a:p>
        </p:txBody>
      </p:sp>
      <p:sp>
        <p:nvSpPr>
          <p:cNvPr id="114" name="object 502">
            <a:extLst>
              <a:ext uri="{FF2B5EF4-FFF2-40B4-BE49-F238E27FC236}">
                <a16:creationId xmlns:a16="http://schemas.microsoft.com/office/drawing/2014/main" id="{80B8827D-DB58-E132-64E2-5EBB9E52E0F3}"/>
              </a:ext>
            </a:extLst>
          </p:cNvPr>
          <p:cNvSpPr/>
          <p:nvPr/>
        </p:nvSpPr>
        <p:spPr>
          <a:xfrm>
            <a:off x="6722101" y="2545404"/>
            <a:ext cx="64135" cy="0"/>
          </a:xfrm>
          <a:custGeom>
            <a:avLst/>
            <a:gdLst/>
            <a:ahLst/>
            <a:cxnLst/>
            <a:rect l="l" t="t" r="r" b="b"/>
            <a:pathLst>
              <a:path w="64134">
                <a:moveTo>
                  <a:pt x="0" y="0"/>
                </a:moveTo>
                <a:lnTo>
                  <a:pt x="63592" y="0"/>
                </a:lnTo>
              </a:path>
            </a:pathLst>
          </a:custGeom>
          <a:ln w="6864">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object 503">
            <a:extLst>
              <a:ext uri="{FF2B5EF4-FFF2-40B4-BE49-F238E27FC236}">
                <a16:creationId xmlns:a16="http://schemas.microsoft.com/office/drawing/2014/main" id="{409EB144-4D40-5B1E-EE15-C377FC9E5257}"/>
              </a:ext>
            </a:extLst>
          </p:cNvPr>
          <p:cNvSpPr/>
          <p:nvPr/>
        </p:nvSpPr>
        <p:spPr>
          <a:xfrm>
            <a:off x="6722101" y="2624579"/>
            <a:ext cx="64135" cy="0"/>
          </a:xfrm>
          <a:custGeom>
            <a:avLst/>
            <a:gdLst/>
            <a:ahLst/>
            <a:cxnLst/>
            <a:rect l="l" t="t" r="r" b="b"/>
            <a:pathLst>
              <a:path w="64134">
                <a:moveTo>
                  <a:pt x="0" y="0"/>
                </a:moveTo>
                <a:lnTo>
                  <a:pt x="63592" y="0"/>
                </a:lnTo>
              </a:path>
            </a:pathLst>
          </a:custGeom>
          <a:ln w="6864">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object 504">
            <a:extLst>
              <a:ext uri="{FF2B5EF4-FFF2-40B4-BE49-F238E27FC236}">
                <a16:creationId xmlns:a16="http://schemas.microsoft.com/office/drawing/2014/main" id="{E6305D02-B93F-EEF6-8514-8377CB617A6C}"/>
              </a:ext>
            </a:extLst>
          </p:cNvPr>
          <p:cNvSpPr/>
          <p:nvPr/>
        </p:nvSpPr>
        <p:spPr>
          <a:xfrm>
            <a:off x="6722101" y="2707330"/>
            <a:ext cx="64135" cy="0"/>
          </a:xfrm>
          <a:custGeom>
            <a:avLst/>
            <a:gdLst/>
            <a:ahLst/>
            <a:cxnLst/>
            <a:rect l="l" t="t" r="r" b="b"/>
            <a:pathLst>
              <a:path w="64134">
                <a:moveTo>
                  <a:pt x="0" y="0"/>
                </a:moveTo>
                <a:lnTo>
                  <a:pt x="63592" y="0"/>
                </a:lnTo>
              </a:path>
            </a:pathLst>
          </a:custGeom>
          <a:ln w="6864">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object 505">
            <a:extLst>
              <a:ext uri="{FF2B5EF4-FFF2-40B4-BE49-F238E27FC236}">
                <a16:creationId xmlns:a16="http://schemas.microsoft.com/office/drawing/2014/main" id="{A6E6F9FB-F4C9-4CB2-AFBC-67BA925C06BC}"/>
              </a:ext>
            </a:extLst>
          </p:cNvPr>
          <p:cNvSpPr txBox="1"/>
          <p:nvPr/>
        </p:nvSpPr>
        <p:spPr>
          <a:xfrm>
            <a:off x="6805294" y="2488006"/>
            <a:ext cx="906144" cy="356235"/>
          </a:xfrm>
          <a:prstGeom prst="rect">
            <a:avLst/>
          </a:prstGeom>
        </p:spPr>
        <p:txBody>
          <a:bodyPr vert="horz" wrap="square" lIns="0" tIns="11430" rIns="0" bIns="0" rtlCol="0">
            <a:spAutoFit/>
          </a:bodyPr>
          <a:lstStyle/>
          <a:p>
            <a:pPr marL="12700" marR="0" lvl="0" indent="0" algn="l" defTabSz="914400" rtl="0" eaLnBrk="1" fontAlgn="auto" latinLnBrk="0" hangingPunct="1">
              <a:lnSpc>
                <a:spcPts val="640"/>
              </a:lnSpc>
              <a:spcBef>
                <a:spcPts val="90"/>
              </a:spcBef>
              <a:spcAft>
                <a:spcPts val="0"/>
              </a:spcAft>
              <a:buClrTx/>
              <a:buSzTx/>
              <a:buFontTx/>
              <a:buNone/>
              <a:tabLst/>
              <a:defRPr/>
            </a:pPr>
            <a:r>
              <a:rPr kumimoji="0" sz="550" b="0" i="0" u="none" strike="noStrike" kern="1200" cap="none" spc="0" normalizeH="0" baseline="0" noProof="0" dirty="0">
                <a:ln>
                  <a:noFill/>
                </a:ln>
                <a:solidFill>
                  <a:srgbClr val="8D827A"/>
                </a:solidFill>
                <a:effectLst/>
                <a:uLnTx/>
                <a:uFillTx/>
                <a:latin typeface="Arial"/>
                <a:ea typeface="+mn-ea"/>
                <a:cs typeface="Arial"/>
              </a:rPr>
              <a:t>All</a:t>
            </a:r>
            <a:r>
              <a:rPr kumimoji="0" sz="550" b="0" i="0" u="none" strike="noStrike" kern="1200" cap="none" spc="-35" normalizeH="0" baseline="0" noProof="0" dirty="0">
                <a:ln>
                  <a:noFill/>
                </a:ln>
                <a:solidFill>
                  <a:srgbClr val="8D827A"/>
                </a:solidFill>
                <a:effectLst/>
                <a:uLnTx/>
                <a:uFillTx/>
                <a:latin typeface="Arial"/>
                <a:ea typeface="+mn-ea"/>
                <a:cs typeface="Arial"/>
              </a:rPr>
              <a:t> </a:t>
            </a:r>
            <a:r>
              <a:rPr kumimoji="0" sz="550" b="0" i="0" u="none" strike="noStrike" kern="1200" cap="none" spc="-10" normalizeH="0" baseline="0" noProof="0" dirty="0">
                <a:ln>
                  <a:noFill/>
                </a:ln>
                <a:solidFill>
                  <a:srgbClr val="8D827A"/>
                </a:solidFill>
                <a:effectLst/>
                <a:uLnTx/>
                <a:uFillTx/>
                <a:latin typeface="Arial"/>
                <a:ea typeface="+mn-ea"/>
                <a:cs typeface="Arial"/>
              </a:rPr>
              <a:t>patients</a:t>
            </a:r>
            <a:endParaRPr kumimoji="0" sz="550" b="0" i="0" u="none" strike="noStrike" kern="1200" cap="none" spc="0" normalizeH="0" baseline="0" noProof="0">
              <a:ln>
                <a:noFill/>
              </a:ln>
              <a:solidFill>
                <a:prstClr val="black"/>
              </a:solidFill>
              <a:effectLst/>
              <a:uLnTx/>
              <a:uFillTx/>
              <a:latin typeface="Arial"/>
              <a:ea typeface="+mn-ea"/>
              <a:cs typeface="Arial"/>
            </a:endParaRPr>
          </a:p>
          <a:p>
            <a:pPr marL="12700" marR="5080" lvl="0" indent="0" algn="l" defTabSz="914400" rtl="0" eaLnBrk="1" fontAlgn="auto" latinLnBrk="0" hangingPunct="1">
              <a:lnSpc>
                <a:spcPts val="650"/>
              </a:lnSpc>
              <a:spcBef>
                <a:spcPts val="10"/>
              </a:spcBef>
              <a:spcAft>
                <a:spcPts val="0"/>
              </a:spcAft>
              <a:buClrTx/>
              <a:buSzTx/>
              <a:buFontTx/>
              <a:buNone/>
              <a:tabLst/>
              <a:defRPr/>
            </a:pPr>
            <a:r>
              <a:rPr kumimoji="0" sz="550" b="0" i="0" u="none" strike="noStrike" kern="1200" cap="none" spc="-10" normalizeH="0" baseline="0" noProof="0" dirty="0">
                <a:ln>
                  <a:noFill/>
                </a:ln>
                <a:solidFill>
                  <a:srgbClr val="E77623"/>
                </a:solidFill>
                <a:effectLst/>
                <a:uLnTx/>
                <a:uFillTx/>
                <a:latin typeface="Arial"/>
                <a:ea typeface="+mn-ea"/>
                <a:cs typeface="Arial"/>
              </a:rPr>
              <a:t>With</a:t>
            </a:r>
            <a:r>
              <a:rPr kumimoji="0" sz="550" b="0" i="0" u="none" strike="noStrike" kern="1200" cap="none" spc="-5" normalizeH="0" baseline="0" noProof="0" dirty="0">
                <a:ln>
                  <a:noFill/>
                </a:ln>
                <a:solidFill>
                  <a:srgbClr val="E77623"/>
                </a:solidFill>
                <a:effectLst/>
                <a:uLnTx/>
                <a:uFillTx/>
                <a:latin typeface="Arial"/>
                <a:ea typeface="+mn-ea"/>
                <a:cs typeface="Arial"/>
              </a:rPr>
              <a:t> </a:t>
            </a:r>
            <a:r>
              <a:rPr kumimoji="0" sz="550" b="0" i="0" u="none" strike="noStrike" kern="1200" cap="none" spc="-35" normalizeH="0" baseline="0" noProof="0" dirty="0">
                <a:ln>
                  <a:noFill/>
                </a:ln>
                <a:solidFill>
                  <a:srgbClr val="E77623"/>
                </a:solidFill>
                <a:effectLst/>
                <a:uLnTx/>
                <a:uFillTx/>
                <a:latin typeface="Arial"/>
                <a:ea typeface="+mn-ea"/>
                <a:cs typeface="Arial"/>
              </a:rPr>
              <a:t>del(17p)</a:t>
            </a:r>
            <a:r>
              <a:rPr kumimoji="0" sz="550" b="0" i="0" u="none" strike="noStrike" kern="1200" cap="none" spc="-5" normalizeH="0" baseline="0" noProof="0" dirty="0">
                <a:ln>
                  <a:noFill/>
                </a:ln>
                <a:solidFill>
                  <a:srgbClr val="E77623"/>
                </a:solidFill>
                <a:effectLst/>
                <a:uLnTx/>
                <a:uFillTx/>
                <a:latin typeface="Arial"/>
                <a:ea typeface="+mn-ea"/>
                <a:cs typeface="Arial"/>
              </a:rPr>
              <a:t> </a:t>
            </a:r>
            <a:r>
              <a:rPr kumimoji="0" sz="550" b="0" i="0" u="none" strike="noStrike" kern="1200" cap="none" spc="0" normalizeH="0" baseline="0" noProof="0" dirty="0">
                <a:ln>
                  <a:noFill/>
                </a:ln>
                <a:solidFill>
                  <a:srgbClr val="E77623"/>
                </a:solidFill>
                <a:effectLst/>
                <a:uLnTx/>
                <a:uFillTx/>
                <a:latin typeface="Arial"/>
                <a:ea typeface="+mn-ea"/>
                <a:cs typeface="Arial"/>
              </a:rPr>
              <a:t>and/or </a:t>
            </a:r>
            <a:r>
              <a:rPr kumimoji="0" sz="550" b="0" i="1" u="none" strike="noStrike" kern="1200" cap="none" spc="-20" normalizeH="0" baseline="0" noProof="0" dirty="0">
                <a:ln>
                  <a:noFill/>
                </a:ln>
                <a:solidFill>
                  <a:srgbClr val="E77623"/>
                </a:solidFill>
                <a:effectLst/>
                <a:uLnTx/>
                <a:uFillTx/>
                <a:latin typeface="Arial"/>
                <a:ea typeface="+mn-ea"/>
                <a:cs typeface="Arial"/>
              </a:rPr>
              <a:t>TP53</a:t>
            </a:r>
            <a:r>
              <a:rPr kumimoji="0" sz="550" b="0" i="0" u="none" strike="noStrike" kern="1200" cap="none" spc="-20" normalizeH="0" baseline="0" noProof="0" dirty="0">
                <a:ln>
                  <a:noFill/>
                </a:ln>
                <a:solidFill>
                  <a:srgbClr val="E77623"/>
                </a:solidFill>
                <a:effectLst/>
                <a:uLnTx/>
                <a:uFillTx/>
                <a:latin typeface="Arial"/>
                <a:ea typeface="+mn-ea"/>
                <a:cs typeface="Arial"/>
              </a:rPr>
              <a:t>mut</a:t>
            </a:r>
            <a:r>
              <a:rPr kumimoji="0" sz="550" b="0" i="0" u="none" strike="noStrike" kern="1200" cap="none" spc="500" normalizeH="0" baseline="0" noProof="0" dirty="0">
                <a:ln>
                  <a:noFill/>
                </a:ln>
                <a:solidFill>
                  <a:srgbClr val="E77623"/>
                </a:solidFill>
                <a:effectLst/>
                <a:uLnTx/>
                <a:uFillTx/>
                <a:latin typeface="Arial"/>
                <a:ea typeface="+mn-ea"/>
                <a:cs typeface="Arial"/>
              </a:rPr>
              <a:t> </a:t>
            </a:r>
            <a:r>
              <a:rPr kumimoji="0" sz="550" b="0" i="0" u="none" strike="noStrike" kern="1200" cap="none" spc="-10" normalizeH="0" baseline="0" noProof="0" dirty="0">
                <a:ln>
                  <a:noFill/>
                </a:ln>
                <a:solidFill>
                  <a:srgbClr val="215595"/>
                </a:solidFill>
                <a:effectLst/>
                <a:uLnTx/>
                <a:uFillTx/>
                <a:latin typeface="Arial"/>
                <a:ea typeface="+mn-ea"/>
                <a:cs typeface="Arial"/>
              </a:rPr>
              <a:t>W/o</a:t>
            </a:r>
            <a:r>
              <a:rPr kumimoji="0" sz="550" b="0" i="0" u="none" strike="noStrike" kern="1200" cap="none" spc="-5" normalizeH="0" baseline="0" noProof="0" dirty="0">
                <a:ln>
                  <a:noFill/>
                </a:ln>
                <a:solidFill>
                  <a:srgbClr val="215595"/>
                </a:solidFill>
                <a:effectLst/>
                <a:uLnTx/>
                <a:uFillTx/>
                <a:latin typeface="Arial"/>
                <a:ea typeface="+mn-ea"/>
                <a:cs typeface="Arial"/>
              </a:rPr>
              <a:t> </a:t>
            </a:r>
            <a:r>
              <a:rPr kumimoji="0" sz="550" b="0" i="0" u="none" strike="noStrike" kern="1200" cap="none" spc="-35" normalizeH="0" baseline="0" noProof="0" dirty="0">
                <a:ln>
                  <a:noFill/>
                </a:ln>
                <a:solidFill>
                  <a:srgbClr val="215595"/>
                </a:solidFill>
                <a:effectLst/>
                <a:uLnTx/>
                <a:uFillTx/>
                <a:latin typeface="Arial"/>
                <a:ea typeface="+mn-ea"/>
                <a:cs typeface="Arial"/>
              </a:rPr>
              <a:t>del(17p)</a:t>
            </a:r>
            <a:r>
              <a:rPr kumimoji="0" sz="550" b="0" i="0" u="none" strike="noStrike" kern="1200" cap="none" spc="-5" normalizeH="0" baseline="0" noProof="0" dirty="0">
                <a:ln>
                  <a:noFill/>
                </a:ln>
                <a:solidFill>
                  <a:srgbClr val="215595"/>
                </a:solidFill>
                <a:effectLst/>
                <a:uLnTx/>
                <a:uFillTx/>
                <a:latin typeface="Arial"/>
                <a:ea typeface="+mn-ea"/>
                <a:cs typeface="Arial"/>
              </a:rPr>
              <a:t> </a:t>
            </a:r>
            <a:r>
              <a:rPr kumimoji="0" sz="550" b="0" i="0" u="none" strike="noStrike" kern="1200" cap="none" spc="0" normalizeH="0" baseline="0" noProof="0" dirty="0">
                <a:ln>
                  <a:noFill/>
                </a:ln>
                <a:solidFill>
                  <a:srgbClr val="215595"/>
                </a:solidFill>
                <a:effectLst/>
                <a:uLnTx/>
                <a:uFillTx/>
                <a:latin typeface="Arial"/>
                <a:ea typeface="+mn-ea"/>
                <a:cs typeface="Arial"/>
              </a:rPr>
              <a:t>and</a:t>
            </a:r>
            <a:r>
              <a:rPr kumimoji="0" sz="550" b="0" i="0" u="none" strike="noStrike" kern="1200" cap="none" spc="-5" normalizeH="0" baseline="0" noProof="0" dirty="0">
                <a:ln>
                  <a:noFill/>
                </a:ln>
                <a:solidFill>
                  <a:srgbClr val="215595"/>
                </a:solidFill>
                <a:effectLst/>
                <a:uLnTx/>
                <a:uFillTx/>
                <a:latin typeface="Arial"/>
                <a:ea typeface="+mn-ea"/>
                <a:cs typeface="Arial"/>
              </a:rPr>
              <a:t> </a:t>
            </a:r>
            <a:r>
              <a:rPr kumimoji="0" sz="550" b="0" i="1" u="none" strike="noStrike" kern="1200" cap="none" spc="-10" normalizeH="0" baseline="0" noProof="0" dirty="0">
                <a:ln>
                  <a:noFill/>
                </a:ln>
                <a:solidFill>
                  <a:srgbClr val="215595"/>
                </a:solidFill>
                <a:effectLst/>
                <a:uLnTx/>
                <a:uFillTx/>
                <a:latin typeface="Arial"/>
                <a:ea typeface="+mn-ea"/>
                <a:cs typeface="Arial"/>
              </a:rPr>
              <a:t>TP53</a:t>
            </a:r>
            <a:r>
              <a:rPr kumimoji="0" sz="550" b="0" i="0" u="none" strike="noStrike" kern="1200" cap="none" spc="-10" normalizeH="0" baseline="0" noProof="0" dirty="0">
                <a:ln>
                  <a:noFill/>
                </a:ln>
                <a:solidFill>
                  <a:srgbClr val="215595"/>
                </a:solidFill>
                <a:effectLst/>
                <a:uLnTx/>
                <a:uFillTx/>
                <a:latin typeface="Arial"/>
                <a:ea typeface="+mn-ea"/>
                <a:cs typeface="Arial"/>
              </a:rPr>
              <a:t>mut</a:t>
            </a:r>
            <a:endParaRPr kumimoji="0" sz="55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ts val="660"/>
              </a:lnSpc>
              <a:spcBef>
                <a:spcPts val="0"/>
              </a:spcBef>
              <a:spcAft>
                <a:spcPts val="0"/>
              </a:spcAft>
              <a:buClrTx/>
              <a:buSzTx/>
              <a:buFontTx/>
              <a:buNone/>
              <a:tabLst/>
              <a:defRPr/>
            </a:pPr>
            <a:r>
              <a:rPr kumimoji="0" sz="550" b="0" i="0" u="none" strike="noStrike" kern="1200" cap="none" spc="-10" normalizeH="0" baseline="0" noProof="0" dirty="0">
                <a:ln>
                  <a:noFill/>
                </a:ln>
                <a:solidFill>
                  <a:srgbClr val="020303"/>
                </a:solidFill>
                <a:effectLst/>
                <a:uLnTx/>
                <a:uFillTx/>
                <a:latin typeface="Arial"/>
                <a:ea typeface="+mn-ea"/>
                <a:cs typeface="Arial"/>
              </a:rPr>
              <a:t>Censored</a:t>
            </a:r>
            <a:endParaRPr kumimoji="0" sz="550" b="0" i="0" u="none" strike="noStrike" kern="1200" cap="none" spc="0" normalizeH="0" baseline="0" noProof="0">
              <a:ln>
                <a:noFill/>
              </a:ln>
              <a:solidFill>
                <a:prstClr val="black"/>
              </a:solidFill>
              <a:effectLst/>
              <a:uLnTx/>
              <a:uFillTx/>
              <a:latin typeface="Arial"/>
              <a:ea typeface="+mn-ea"/>
              <a:cs typeface="Arial"/>
            </a:endParaRPr>
          </a:p>
        </p:txBody>
      </p:sp>
      <p:grpSp>
        <p:nvGrpSpPr>
          <p:cNvPr id="118" name="object 506">
            <a:extLst>
              <a:ext uri="{FF2B5EF4-FFF2-40B4-BE49-F238E27FC236}">
                <a16:creationId xmlns:a16="http://schemas.microsoft.com/office/drawing/2014/main" id="{91CAAEDF-BDAB-A2E0-63F9-0F3656D1A80F}"/>
              </a:ext>
            </a:extLst>
          </p:cNvPr>
          <p:cNvGrpSpPr/>
          <p:nvPr/>
        </p:nvGrpSpPr>
        <p:grpSpPr>
          <a:xfrm>
            <a:off x="6743394" y="2784828"/>
            <a:ext cx="21590" cy="30480"/>
            <a:chOff x="15838307" y="4477498"/>
            <a:chExt cx="21590" cy="30480"/>
          </a:xfrm>
        </p:grpSpPr>
        <p:sp>
          <p:nvSpPr>
            <p:cNvPr id="119" name="object 507">
              <a:extLst>
                <a:ext uri="{FF2B5EF4-FFF2-40B4-BE49-F238E27FC236}">
                  <a16:creationId xmlns:a16="http://schemas.microsoft.com/office/drawing/2014/main" id="{9AD746DB-D9F8-AFB8-1FF3-21608B120921}"/>
                </a:ext>
              </a:extLst>
            </p:cNvPr>
            <p:cNvSpPr/>
            <p:nvPr/>
          </p:nvSpPr>
          <p:spPr>
            <a:xfrm>
              <a:off x="15838307" y="4492541"/>
              <a:ext cx="21590" cy="0"/>
            </a:xfrm>
            <a:custGeom>
              <a:avLst/>
              <a:gdLst/>
              <a:ahLst/>
              <a:cxnLst/>
              <a:rect l="l" t="t" r="r" b="b"/>
              <a:pathLst>
                <a:path w="21590">
                  <a:moveTo>
                    <a:pt x="0" y="0"/>
                  </a:moveTo>
                  <a:lnTo>
                    <a:pt x="21048" y="0"/>
                  </a:lnTo>
                </a:path>
              </a:pathLst>
            </a:custGeom>
            <a:ln w="10288">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object 508">
              <a:extLst>
                <a:ext uri="{FF2B5EF4-FFF2-40B4-BE49-F238E27FC236}">
                  <a16:creationId xmlns:a16="http://schemas.microsoft.com/office/drawing/2014/main" id="{52F0DA9C-14DE-06A1-01A0-8EB05A8F9592}"/>
                </a:ext>
              </a:extLst>
            </p:cNvPr>
            <p:cNvSpPr/>
            <p:nvPr/>
          </p:nvSpPr>
          <p:spPr>
            <a:xfrm>
              <a:off x="15848809" y="4477498"/>
              <a:ext cx="0" cy="30480"/>
            </a:xfrm>
            <a:custGeom>
              <a:avLst/>
              <a:gdLst/>
              <a:ahLst/>
              <a:cxnLst/>
              <a:rect l="l" t="t" r="r" b="b"/>
              <a:pathLst>
                <a:path h="30479">
                  <a:moveTo>
                    <a:pt x="0" y="0"/>
                  </a:moveTo>
                  <a:lnTo>
                    <a:pt x="0" y="29959"/>
                  </a:lnTo>
                </a:path>
              </a:pathLst>
            </a:custGeom>
            <a:ln w="10288">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1" name="object 509">
            <a:extLst>
              <a:ext uri="{FF2B5EF4-FFF2-40B4-BE49-F238E27FC236}">
                <a16:creationId xmlns:a16="http://schemas.microsoft.com/office/drawing/2014/main" id="{3EB7FB9B-CDCF-7FB5-E80E-C806812386AA}"/>
              </a:ext>
            </a:extLst>
          </p:cNvPr>
          <p:cNvGrpSpPr/>
          <p:nvPr/>
        </p:nvGrpSpPr>
        <p:grpSpPr>
          <a:xfrm>
            <a:off x="6603818" y="1573270"/>
            <a:ext cx="3973195" cy="1391920"/>
            <a:chOff x="15698731" y="3265940"/>
            <a:chExt cx="3973195" cy="1391920"/>
          </a:xfrm>
        </p:grpSpPr>
        <p:sp>
          <p:nvSpPr>
            <p:cNvPr id="122" name="object 510">
              <a:extLst>
                <a:ext uri="{FF2B5EF4-FFF2-40B4-BE49-F238E27FC236}">
                  <a16:creationId xmlns:a16="http://schemas.microsoft.com/office/drawing/2014/main" id="{376F0EA1-6595-B1E1-2F20-FD429FDC1A7A}"/>
                </a:ext>
              </a:extLst>
            </p:cNvPr>
            <p:cNvSpPr/>
            <p:nvPr/>
          </p:nvSpPr>
          <p:spPr>
            <a:xfrm>
              <a:off x="15698731" y="4611041"/>
              <a:ext cx="3973195" cy="0"/>
            </a:xfrm>
            <a:custGeom>
              <a:avLst/>
              <a:gdLst/>
              <a:ahLst/>
              <a:cxnLst/>
              <a:rect l="l" t="t" r="r" b="b"/>
              <a:pathLst>
                <a:path w="3973194">
                  <a:moveTo>
                    <a:pt x="0" y="0"/>
                  </a:moveTo>
                  <a:lnTo>
                    <a:pt x="3972739"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object 511">
              <a:extLst>
                <a:ext uri="{FF2B5EF4-FFF2-40B4-BE49-F238E27FC236}">
                  <a16:creationId xmlns:a16="http://schemas.microsoft.com/office/drawing/2014/main" id="{34443941-2BB5-63F3-B3F9-0EF040C6E04F}"/>
                </a:ext>
              </a:extLst>
            </p:cNvPr>
            <p:cNvSpPr/>
            <p:nvPr/>
          </p:nvSpPr>
          <p:spPr>
            <a:xfrm>
              <a:off x="15698731" y="4093559"/>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object 512">
              <a:extLst>
                <a:ext uri="{FF2B5EF4-FFF2-40B4-BE49-F238E27FC236}">
                  <a16:creationId xmlns:a16="http://schemas.microsoft.com/office/drawing/2014/main" id="{F9CCCD44-FA60-355F-C97C-4A7AE8BDFAC3}"/>
                </a:ext>
              </a:extLst>
            </p:cNvPr>
            <p:cNvSpPr/>
            <p:nvPr/>
          </p:nvSpPr>
          <p:spPr>
            <a:xfrm>
              <a:off x="15698731" y="4224315"/>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object 513">
              <a:extLst>
                <a:ext uri="{FF2B5EF4-FFF2-40B4-BE49-F238E27FC236}">
                  <a16:creationId xmlns:a16="http://schemas.microsoft.com/office/drawing/2014/main" id="{E5474903-2E46-E5F3-9B2E-D0484CB73222}"/>
                </a:ext>
              </a:extLst>
            </p:cNvPr>
            <p:cNvSpPr/>
            <p:nvPr/>
          </p:nvSpPr>
          <p:spPr>
            <a:xfrm>
              <a:off x="15698731" y="4355071"/>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object 514">
              <a:extLst>
                <a:ext uri="{FF2B5EF4-FFF2-40B4-BE49-F238E27FC236}">
                  <a16:creationId xmlns:a16="http://schemas.microsoft.com/office/drawing/2014/main" id="{601E65EF-8501-B535-00A8-64C3A4E2CB17}"/>
                </a:ext>
              </a:extLst>
            </p:cNvPr>
            <p:cNvSpPr/>
            <p:nvPr/>
          </p:nvSpPr>
          <p:spPr>
            <a:xfrm>
              <a:off x="15698731" y="4485826"/>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object 515">
              <a:extLst>
                <a:ext uri="{FF2B5EF4-FFF2-40B4-BE49-F238E27FC236}">
                  <a16:creationId xmlns:a16="http://schemas.microsoft.com/office/drawing/2014/main" id="{BC255155-2C1E-DE91-9923-A749C9B22009}"/>
                </a:ext>
              </a:extLst>
            </p:cNvPr>
            <p:cNvSpPr/>
            <p:nvPr/>
          </p:nvSpPr>
          <p:spPr>
            <a:xfrm>
              <a:off x="15917638"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object 516">
              <a:extLst>
                <a:ext uri="{FF2B5EF4-FFF2-40B4-BE49-F238E27FC236}">
                  <a16:creationId xmlns:a16="http://schemas.microsoft.com/office/drawing/2014/main" id="{91554728-C2B2-60F8-E5A8-E78122E4461B}"/>
                </a:ext>
              </a:extLst>
            </p:cNvPr>
            <p:cNvSpPr/>
            <p:nvPr/>
          </p:nvSpPr>
          <p:spPr>
            <a:xfrm>
              <a:off x="16090347"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object 517">
              <a:extLst>
                <a:ext uri="{FF2B5EF4-FFF2-40B4-BE49-F238E27FC236}">
                  <a16:creationId xmlns:a16="http://schemas.microsoft.com/office/drawing/2014/main" id="{A7C76304-AF83-3EF2-5D83-A5177EED3468}"/>
                </a:ext>
              </a:extLst>
            </p:cNvPr>
            <p:cNvSpPr/>
            <p:nvPr/>
          </p:nvSpPr>
          <p:spPr>
            <a:xfrm>
              <a:off x="16263056"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object 518">
              <a:extLst>
                <a:ext uri="{FF2B5EF4-FFF2-40B4-BE49-F238E27FC236}">
                  <a16:creationId xmlns:a16="http://schemas.microsoft.com/office/drawing/2014/main" id="{23911A0E-5FE8-351A-3EA4-9D1AAB011626}"/>
                </a:ext>
              </a:extLst>
            </p:cNvPr>
            <p:cNvSpPr/>
            <p:nvPr/>
          </p:nvSpPr>
          <p:spPr>
            <a:xfrm>
              <a:off x="16435764"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object 519">
              <a:extLst>
                <a:ext uri="{FF2B5EF4-FFF2-40B4-BE49-F238E27FC236}">
                  <a16:creationId xmlns:a16="http://schemas.microsoft.com/office/drawing/2014/main" id="{D45E0C5D-0EED-804C-CC1F-AF8CFA0E0A8B}"/>
                </a:ext>
              </a:extLst>
            </p:cNvPr>
            <p:cNvSpPr/>
            <p:nvPr/>
          </p:nvSpPr>
          <p:spPr>
            <a:xfrm>
              <a:off x="16608473"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object 520">
              <a:extLst>
                <a:ext uri="{FF2B5EF4-FFF2-40B4-BE49-F238E27FC236}">
                  <a16:creationId xmlns:a16="http://schemas.microsoft.com/office/drawing/2014/main" id="{3523BA68-480E-C809-19B6-6F5EBE64620C}"/>
                </a:ext>
              </a:extLst>
            </p:cNvPr>
            <p:cNvSpPr/>
            <p:nvPr/>
          </p:nvSpPr>
          <p:spPr>
            <a:xfrm>
              <a:off x="16781182"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object 521">
              <a:extLst>
                <a:ext uri="{FF2B5EF4-FFF2-40B4-BE49-F238E27FC236}">
                  <a16:creationId xmlns:a16="http://schemas.microsoft.com/office/drawing/2014/main" id="{20E2370E-EFC8-644B-549A-0A7AF7DBDDC5}"/>
                </a:ext>
              </a:extLst>
            </p:cNvPr>
            <p:cNvSpPr/>
            <p:nvPr/>
          </p:nvSpPr>
          <p:spPr>
            <a:xfrm>
              <a:off x="16953890"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object 522">
              <a:extLst>
                <a:ext uri="{FF2B5EF4-FFF2-40B4-BE49-F238E27FC236}">
                  <a16:creationId xmlns:a16="http://schemas.microsoft.com/office/drawing/2014/main" id="{A73EAD2D-926B-3F97-1756-798D63E101F9}"/>
                </a:ext>
              </a:extLst>
            </p:cNvPr>
            <p:cNvSpPr/>
            <p:nvPr/>
          </p:nvSpPr>
          <p:spPr>
            <a:xfrm>
              <a:off x="17126598"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object 523">
              <a:extLst>
                <a:ext uri="{FF2B5EF4-FFF2-40B4-BE49-F238E27FC236}">
                  <a16:creationId xmlns:a16="http://schemas.microsoft.com/office/drawing/2014/main" id="{D8E038E2-2002-F96F-ABA5-8A9761CE1AA6}"/>
                </a:ext>
              </a:extLst>
            </p:cNvPr>
            <p:cNvSpPr/>
            <p:nvPr/>
          </p:nvSpPr>
          <p:spPr>
            <a:xfrm>
              <a:off x="17299307"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6" name="object 524">
              <a:extLst>
                <a:ext uri="{FF2B5EF4-FFF2-40B4-BE49-F238E27FC236}">
                  <a16:creationId xmlns:a16="http://schemas.microsoft.com/office/drawing/2014/main" id="{A6696381-DACD-7685-BBAB-99C5EE0FD657}"/>
                </a:ext>
              </a:extLst>
            </p:cNvPr>
            <p:cNvSpPr/>
            <p:nvPr/>
          </p:nvSpPr>
          <p:spPr>
            <a:xfrm>
              <a:off x="17472016"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7" name="object 525">
              <a:extLst>
                <a:ext uri="{FF2B5EF4-FFF2-40B4-BE49-F238E27FC236}">
                  <a16:creationId xmlns:a16="http://schemas.microsoft.com/office/drawing/2014/main" id="{CADAB88C-D27E-A5B8-56B9-A1B215F1E70A}"/>
                </a:ext>
              </a:extLst>
            </p:cNvPr>
            <p:cNvSpPr/>
            <p:nvPr/>
          </p:nvSpPr>
          <p:spPr>
            <a:xfrm>
              <a:off x="17644724"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8" name="object 526">
              <a:extLst>
                <a:ext uri="{FF2B5EF4-FFF2-40B4-BE49-F238E27FC236}">
                  <a16:creationId xmlns:a16="http://schemas.microsoft.com/office/drawing/2014/main" id="{5814ECE4-50C3-0766-87B7-D3B565080020}"/>
                </a:ext>
              </a:extLst>
            </p:cNvPr>
            <p:cNvSpPr/>
            <p:nvPr/>
          </p:nvSpPr>
          <p:spPr>
            <a:xfrm>
              <a:off x="17817433" y="4619827"/>
              <a:ext cx="0" cy="37465"/>
            </a:xfrm>
            <a:custGeom>
              <a:avLst/>
              <a:gdLst/>
              <a:ahLst/>
              <a:cxnLst/>
              <a:rect l="l" t="t" r="r" b="b"/>
              <a:pathLst>
                <a:path h="37464">
                  <a:moveTo>
                    <a:pt x="0" y="0"/>
                  </a:moveTo>
                  <a:lnTo>
                    <a:pt x="0" y="37411"/>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object 527">
              <a:extLst>
                <a:ext uri="{FF2B5EF4-FFF2-40B4-BE49-F238E27FC236}">
                  <a16:creationId xmlns:a16="http://schemas.microsoft.com/office/drawing/2014/main" id="{FA73DC1E-E378-1791-C7D6-90D542EC6C79}"/>
                </a:ext>
              </a:extLst>
            </p:cNvPr>
            <p:cNvSpPr/>
            <p:nvPr/>
          </p:nvSpPr>
          <p:spPr>
            <a:xfrm>
              <a:off x="17990142"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object 528">
              <a:extLst>
                <a:ext uri="{FF2B5EF4-FFF2-40B4-BE49-F238E27FC236}">
                  <a16:creationId xmlns:a16="http://schemas.microsoft.com/office/drawing/2014/main" id="{A484E185-2F4B-8B5C-4520-7A3DDC7A3EAC}"/>
                </a:ext>
              </a:extLst>
            </p:cNvPr>
            <p:cNvSpPr/>
            <p:nvPr/>
          </p:nvSpPr>
          <p:spPr>
            <a:xfrm>
              <a:off x="18162851"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object 529">
              <a:extLst>
                <a:ext uri="{FF2B5EF4-FFF2-40B4-BE49-F238E27FC236}">
                  <a16:creationId xmlns:a16="http://schemas.microsoft.com/office/drawing/2014/main" id="{88AB7B00-1300-574F-FA12-EB75E63E6FA6}"/>
                </a:ext>
              </a:extLst>
            </p:cNvPr>
            <p:cNvSpPr/>
            <p:nvPr/>
          </p:nvSpPr>
          <p:spPr>
            <a:xfrm>
              <a:off x="18335559"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object 530">
              <a:extLst>
                <a:ext uri="{FF2B5EF4-FFF2-40B4-BE49-F238E27FC236}">
                  <a16:creationId xmlns:a16="http://schemas.microsoft.com/office/drawing/2014/main" id="{96C7BFDC-C240-839B-ABA6-EDE10E26A299}"/>
                </a:ext>
              </a:extLst>
            </p:cNvPr>
            <p:cNvSpPr/>
            <p:nvPr/>
          </p:nvSpPr>
          <p:spPr>
            <a:xfrm>
              <a:off x="18508268"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3" name="object 531">
              <a:extLst>
                <a:ext uri="{FF2B5EF4-FFF2-40B4-BE49-F238E27FC236}">
                  <a16:creationId xmlns:a16="http://schemas.microsoft.com/office/drawing/2014/main" id="{45D2AA3F-EC1E-FB84-F2DA-65FF9C06A199}"/>
                </a:ext>
              </a:extLst>
            </p:cNvPr>
            <p:cNvSpPr/>
            <p:nvPr/>
          </p:nvSpPr>
          <p:spPr>
            <a:xfrm>
              <a:off x="18680977"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4" name="object 532">
              <a:extLst>
                <a:ext uri="{FF2B5EF4-FFF2-40B4-BE49-F238E27FC236}">
                  <a16:creationId xmlns:a16="http://schemas.microsoft.com/office/drawing/2014/main" id="{2702119A-BF78-D543-F078-8129C06D24B6}"/>
                </a:ext>
              </a:extLst>
            </p:cNvPr>
            <p:cNvSpPr/>
            <p:nvPr/>
          </p:nvSpPr>
          <p:spPr>
            <a:xfrm>
              <a:off x="18853686"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object 533">
              <a:extLst>
                <a:ext uri="{FF2B5EF4-FFF2-40B4-BE49-F238E27FC236}">
                  <a16:creationId xmlns:a16="http://schemas.microsoft.com/office/drawing/2014/main" id="{E1638723-B5A7-202A-1334-83BEF10B7635}"/>
                </a:ext>
              </a:extLst>
            </p:cNvPr>
            <p:cNvSpPr/>
            <p:nvPr/>
          </p:nvSpPr>
          <p:spPr>
            <a:xfrm>
              <a:off x="19026395"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object 534">
              <a:extLst>
                <a:ext uri="{FF2B5EF4-FFF2-40B4-BE49-F238E27FC236}">
                  <a16:creationId xmlns:a16="http://schemas.microsoft.com/office/drawing/2014/main" id="{7953E1BA-5A45-7E4C-D901-4A16931543C6}"/>
                </a:ext>
              </a:extLst>
            </p:cNvPr>
            <p:cNvSpPr/>
            <p:nvPr/>
          </p:nvSpPr>
          <p:spPr>
            <a:xfrm>
              <a:off x="19199104"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object 535">
              <a:extLst>
                <a:ext uri="{FF2B5EF4-FFF2-40B4-BE49-F238E27FC236}">
                  <a16:creationId xmlns:a16="http://schemas.microsoft.com/office/drawing/2014/main" id="{37DD4CE4-17DC-3C2D-C0B0-6371EF51EB35}"/>
                </a:ext>
              </a:extLst>
            </p:cNvPr>
            <p:cNvSpPr/>
            <p:nvPr/>
          </p:nvSpPr>
          <p:spPr>
            <a:xfrm>
              <a:off x="19371812"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object 536">
              <a:extLst>
                <a:ext uri="{FF2B5EF4-FFF2-40B4-BE49-F238E27FC236}">
                  <a16:creationId xmlns:a16="http://schemas.microsoft.com/office/drawing/2014/main" id="{7583B4D8-9761-6348-73DA-620016DB3A1A}"/>
                </a:ext>
              </a:extLst>
            </p:cNvPr>
            <p:cNvSpPr/>
            <p:nvPr/>
          </p:nvSpPr>
          <p:spPr>
            <a:xfrm>
              <a:off x="19544520" y="4611041"/>
              <a:ext cx="0" cy="46355"/>
            </a:xfrm>
            <a:custGeom>
              <a:avLst/>
              <a:gdLst/>
              <a:ahLst/>
              <a:cxnLst/>
              <a:rect l="l" t="t" r="r" b="b"/>
              <a:pathLst>
                <a:path h="46354">
                  <a:moveTo>
                    <a:pt x="0" y="0"/>
                  </a:moveTo>
                  <a:lnTo>
                    <a:pt x="0" y="46196"/>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object 537">
              <a:extLst>
                <a:ext uri="{FF2B5EF4-FFF2-40B4-BE49-F238E27FC236}">
                  <a16:creationId xmlns:a16="http://schemas.microsoft.com/office/drawing/2014/main" id="{FE18D306-A4B9-276C-C666-3D7EB5271471}"/>
                </a:ext>
              </a:extLst>
            </p:cNvPr>
            <p:cNvSpPr/>
            <p:nvPr/>
          </p:nvSpPr>
          <p:spPr>
            <a:xfrm>
              <a:off x="15744929" y="3265940"/>
              <a:ext cx="0" cy="1391920"/>
            </a:xfrm>
            <a:custGeom>
              <a:avLst/>
              <a:gdLst/>
              <a:ahLst/>
              <a:cxnLst/>
              <a:rect l="l" t="t" r="r" b="b"/>
              <a:pathLst>
                <a:path h="1391920">
                  <a:moveTo>
                    <a:pt x="0" y="0"/>
                  </a:moveTo>
                  <a:lnTo>
                    <a:pt x="0" y="1391298"/>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object 538">
              <a:extLst>
                <a:ext uri="{FF2B5EF4-FFF2-40B4-BE49-F238E27FC236}">
                  <a16:creationId xmlns:a16="http://schemas.microsoft.com/office/drawing/2014/main" id="{D9312DFF-23D5-5DE0-F0E4-ACA06BF6FDDD}"/>
                </a:ext>
              </a:extLst>
            </p:cNvPr>
            <p:cNvSpPr/>
            <p:nvPr/>
          </p:nvSpPr>
          <p:spPr>
            <a:xfrm>
              <a:off x="15698731" y="3309023"/>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object 539">
              <a:extLst>
                <a:ext uri="{FF2B5EF4-FFF2-40B4-BE49-F238E27FC236}">
                  <a16:creationId xmlns:a16="http://schemas.microsoft.com/office/drawing/2014/main" id="{9638E034-F956-A6E5-89A8-BD4411F6E11C}"/>
                </a:ext>
              </a:extLst>
            </p:cNvPr>
            <p:cNvSpPr/>
            <p:nvPr/>
          </p:nvSpPr>
          <p:spPr>
            <a:xfrm>
              <a:off x="15698731" y="3439778"/>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2" name="object 540">
              <a:extLst>
                <a:ext uri="{FF2B5EF4-FFF2-40B4-BE49-F238E27FC236}">
                  <a16:creationId xmlns:a16="http://schemas.microsoft.com/office/drawing/2014/main" id="{296C7D89-BA35-974B-C273-92B4029BFC00}"/>
                </a:ext>
              </a:extLst>
            </p:cNvPr>
            <p:cNvSpPr/>
            <p:nvPr/>
          </p:nvSpPr>
          <p:spPr>
            <a:xfrm>
              <a:off x="15698731" y="3570534"/>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object 541">
              <a:extLst>
                <a:ext uri="{FF2B5EF4-FFF2-40B4-BE49-F238E27FC236}">
                  <a16:creationId xmlns:a16="http://schemas.microsoft.com/office/drawing/2014/main" id="{2812629F-EC7B-8F35-754E-1FC7EE79C0C8}"/>
                </a:ext>
              </a:extLst>
            </p:cNvPr>
            <p:cNvSpPr/>
            <p:nvPr/>
          </p:nvSpPr>
          <p:spPr>
            <a:xfrm>
              <a:off x="15698731" y="3701290"/>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object 542">
              <a:extLst>
                <a:ext uri="{FF2B5EF4-FFF2-40B4-BE49-F238E27FC236}">
                  <a16:creationId xmlns:a16="http://schemas.microsoft.com/office/drawing/2014/main" id="{8EF35223-B95E-0E82-E39D-E9D24C015396}"/>
                </a:ext>
              </a:extLst>
            </p:cNvPr>
            <p:cNvSpPr/>
            <p:nvPr/>
          </p:nvSpPr>
          <p:spPr>
            <a:xfrm>
              <a:off x="15698731" y="3832046"/>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object 543">
              <a:extLst>
                <a:ext uri="{FF2B5EF4-FFF2-40B4-BE49-F238E27FC236}">
                  <a16:creationId xmlns:a16="http://schemas.microsoft.com/office/drawing/2014/main" id="{77D00908-AEF9-367E-51CD-82B6F132E1E6}"/>
                </a:ext>
              </a:extLst>
            </p:cNvPr>
            <p:cNvSpPr/>
            <p:nvPr/>
          </p:nvSpPr>
          <p:spPr>
            <a:xfrm>
              <a:off x="15698731" y="3962802"/>
              <a:ext cx="46355" cy="0"/>
            </a:xfrm>
            <a:custGeom>
              <a:avLst/>
              <a:gdLst/>
              <a:ahLst/>
              <a:cxnLst/>
              <a:rect l="l" t="t" r="r" b="b"/>
              <a:pathLst>
                <a:path w="46355">
                  <a:moveTo>
                    <a:pt x="0" y="0"/>
                  </a:moveTo>
                  <a:lnTo>
                    <a:pt x="46196" y="0"/>
                  </a:lnTo>
                </a:path>
              </a:pathLst>
            </a:custGeom>
            <a:ln w="5927">
              <a:solidFill>
                <a:srgbClr val="02030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object 544">
              <a:extLst>
                <a:ext uri="{FF2B5EF4-FFF2-40B4-BE49-F238E27FC236}">
                  <a16:creationId xmlns:a16="http://schemas.microsoft.com/office/drawing/2014/main" id="{1273559D-4546-9862-B156-E74468C6BD6B}"/>
                </a:ext>
              </a:extLst>
            </p:cNvPr>
            <p:cNvSpPr/>
            <p:nvPr/>
          </p:nvSpPr>
          <p:spPr>
            <a:xfrm>
              <a:off x="15748705" y="3320009"/>
              <a:ext cx="3698240" cy="292735"/>
            </a:xfrm>
            <a:custGeom>
              <a:avLst/>
              <a:gdLst/>
              <a:ahLst/>
              <a:cxnLst/>
              <a:rect l="l" t="t" r="r" b="b"/>
              <a:pathLst>
                <a:path w="3698240" h="292735">
                  <a:moveTo>
                    <a:pt x="0" y="13475"/>
                  </a:moveTo>
                  <a:lnTo>
                    <a:pt x="0" y="0"/>
                  </a:lnTo>
                  <a:lnTo>
                    <a:pt x="28546" y="0"/>
                  </a:lnTo>
                  <a:lnTo>
                    <a:pt x="28546" y="13475"/>
                  </a:lnTo>
                  <a:lnTo>
                    <a:pt x="213158" y="12370"/>
                  </a:lnTo>
                  <a:lnTo>
                    <a:pt x="213158" y="25172"/>
                  </a:lnTo>
                  <a:lnTo>
                    <a:pt x="316143" y="25172"/>
                  </a:lnTo>
                  <a:lnTo>
                    <a:pt x="316143" y="33561"/>
                  </a:lnTo>
                  <a:lnTo>
                    <a:pt x="629668" y="33561"/>
                  </a:lnTo>
                  <a:lnTo>
                    <a:pt x="629668" y="48820"/>
                  </a:lnTo>
                  <a:lnTo>
                    <a:pt x="705951" y="48820"/>
                  </a:lnTo>
                  <a:lnTo>
                    <a:pt x="705951" y="60259"/>
                  </a:lnTo>
                  <a:lnTo>
                    <a:pt x="918780" y="60259"/>
                  </a:lnTo>
                  <a:lnTo>
                    <a:pt x="918780" y="70938"/>
                  </a:lnTo>
                  <a:lnTo>
                    <a:pt x="1090423" y="70938"/>
                  </a:lnTo>
                  <a:lnTo>
                    <a:pt x="1090423" y="83906"/>
                  </a:lnTo>
                  <a:lnTo>
                    <a:pt x="1254433" y="83906"/>
                  </a:lnTo>
                  <a:lnTo>
                    <a:pt x="1254433" y="92301"/>
                  </a:lnTo>
                  <a:lnTo>
                    <a:pt x="1421496" y="92301"/>
                  </a:lnTo>
                  <a:lnTo>
                    <a:pt x="1421496" y="107559"/>
                  </a:lnTo>
                  <a:lnTo>
                    <a:pt x="1909714" y="107559"/>
                  </a:lnTo>
                  <a:lnTo>
                    <a:pt x="1909714" y="125102"/>
                  </a:lnTo>
                  <a:lnTo>
                    <a:pt x="2061520" y="125102"/>
                  </a:lnTo>
                  <a:lnTo>
                    <a:pt x="2061520" y="157904"/>
                  </a:lnTo>
                  <a:lnTo>
                    <a:pt x="2695438" y="157904"/>
                  </a:lnTo>
                  <a:lnTo>
                    <a:pt x="2695438" y="206724"/>
                  </a:lnTo>
                  <a:lnTo>
                    <a:pt x="3023462" y="206724"/>
                  </a:lnTo>
                  <a:lnTo>
                    <a:pt x="3023462" y="292161"/>
                  </a:lnTo>
                  <a:lnTo>
                    <a:pt x="3697811" y="292161"/>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object 545">
              <a:extLst>
                <a:ext uri="{FF2B5EF4-FFF2-40B4-BE49-F238E27FC236}">
                  <a16:creationId xmlns:a16="http://schemas.microsoft.com/office/drawing/2014/main" id="{8F36EDAC-5E98-C877-B5D7-D9328E0C1949}"/>
                </a:ext>
              </a:extLst>
            </p:cNvPr>
            <p:cNvSpPr/>
            <p:nvPr/>
          </p:nvSpPr>
          <p:spPr>
            <a:xfrm>
              <a:off x="15917843" y="331619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object 546">
              <a:extLst>
                <a:ext uri="{FF2B5EF4-FFF2-40B4-BE49-F238E27FC236}">
                  <a16:creationId xmlns:a16="http://schemas.microsoft.com/office/drawing/2014/main" id="{57BB4DEF-A148-121F-B175-BA3073ED8E24}"/>
                </a:ext>
              </a:extLst>
            </p:cNvPr>
            <p:cNvSpPr/>
            <p:nvPr/>
          </p:nvSpPr>
          <p:spPr>
            <a:xfrm>
              <a:off x="16178029" y="333785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object 547">
              <a:extLst>
                <a:ext uri="{FF2B5EF4-FFF2-40B4-BE49-F238E27FC236}">
                  <a16:creationId xmlns:a16="http://schemas.microsoft.com/office/drawing/2014/main" id="{9FA2485D-0625-92F7-48FA-86F04D4B34FA}"/>
                </a:ext>
              </a:extLst>
            </p:cNvPr>
            <p:cNvSpPr/>
            <p:nvPr/>
          </p:nvSpPr>
          <p:spPr>
            <a:xfrm>
              <a:off x="16698106" y="3374732"/>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object 548">
              <a:extLst>
                <a:ext uri="{FF2B5EF4-FFF2-40B4-BE49-F238E27FC236}">
                  <a16:creationId xmlns:a16="http://schemas.microsoft.com/office/drawing/2014/main" id="{F99F0D9E-805C-E685-D9F6-4B16E133AD09}"/>
                </a:ext>
              </a:extLst>
            </p:cNvPr>
            <p:cNvSpPr/>
            <p:nvPr/>
          </p:nvSpPr>
          <p:spPr>
            <a:xfrm>
              <a:off x="16861710" y="3386439"/>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object 549">
              <a:extLst>
                <a:ext uri="{FF2B5EF4-FFF2-40B4-BE49-F238E27FC236}">
                  <a16:creationId xmlns:a16="http://schemas.microsoft.com/office/drawing/2014/main" id="{48AB8C95-B128-BC9B-1CA2-5C6760ECC713}"/>
                </a:ext>
              </a:extLst>
            </p:cNvPr>
            <p:cNvSpPr/>
            <p:nvPr/>
          </p:nvSpPr>
          <p:spPr>
            <a:xfrm>
              <a:off x="17017996" y="3399024"/>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object 550">
              <a:extLst>
                <a:ext uri="{FF2B5EF4-FFF2-40B4-BE49-F238E27FC236}">
                  <a16:creationId xmlns:a16="http://schemas.microsoft.com/office/drawing/2014/main" id="{B2D71FA5-BCD3-F88B-ED8F-6AEC4CB771F4}"/>
                </a:ext>
              </a:extLst>
            </p:cNvPr>
            <p:cNvSpPr/>
            <p:nvPr/>
          </p:nvSpPr>
          <p:spPr>
            <a:xfrm>
              <a:off x="17020630" y="3399024"/>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object 551">
              <a:extLst>
                <a:ext uri="{FF2B5EF4-FFF2-40B4-BE49-F238E27FC236}">
                  <a16:creationId xmlns:a16="http://schemas.microsoft.com/office/drawing/2014/main" id="{14C1A3A6-AD59-7587-C52C-EC85E2F6C4AD}"/>
                </a:ext>
              </a:extLst>
            </p:cNvPr>
            <p:cNvSpPr/>
            <p:nvPr/>
          </p:nvSpPr>
          <p:spPr>
            <a:xfrm>
              <a:off x="17024728" y="3399024"/>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object 552">
              <a:extLst>
                <a:ext uri="{FF2B5EF4-FFF2-40B4-BE49-F238E27FC236}">
                  <a16:creationId xmlns:a16="http://schemas.microsoft.com/office/drawing/2014/main" id="{13E99FA0-3722-3316-DBF2-E2D0470E07A6}"/>
                </a:ext>
              </a:extLst>
            </p:cNvPr>
            <p:cNvSpPr/>
            <p:nvPr/>
          </p:nvSpPr>
          <p:spPr>
            <a:xfrm>
              <a:off x="17154088" y="3399024"/>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object 553">
              <a:extLst>
                <a:ext uri="{FF2B5EF4-FFF2-40B4-BE49-F238E27FC236}">
                  <a16:creationId xmlns:a16="http://schemas.microsoft.com/office/drawing/2014/main" id="{9E018BFC-1E71-D7AB-9E28-9A3295FAD8CC}"/>
                </a:ext>
              </a:extLst>
            </p:cNvPr>
            <p:cNvSpPr/>
            <p:nvPr/>
          </p:nvSpPr>
          <p:spPr>
            <a:xfrm>
              <a:off x="17156723" y="3399024"/>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object 554">
              <a:extLst>
                <a:ext uri="{FF2B5EF4-FFF2-40B4-BE49-F238E27FC236}">
                  <a16:creationId xmlns:a16="http://schemas.microsoft.com/office/drawing/2014/main" id="{FA101C54-5C63-EB05-BDCB-FBB7ADAD676F}"/>
                </a:ext>
              </a:extLst>
            </p:cNvPr>
            <p:cNvSpPr/>
            <p:nvPr/>
          </p:nvSpPr>
          <p:spPr>
            <a:xfrm>
              <a:off x="17182478"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object 555">
              <a:extLst>
                <a:ext uri="{FF2B5EF4-FFF2-40B4-BE49-F238E27FC236}">
                  <a16:creationId xmlns:a16="http://schemas.microsoft.com/office/drawing/2014/main" id="{0843AEDB-07A8-3720-015F-C400393DEEF5}"/>
                </a:ext>
              </a:extLst>
            </p:cNvPr>
            <p:cNvSpPr/>
            <p:nvPr/>
          </p:nvSpPr>
          <p:spPr>
            <a:xfrm>
              <a:off x="17192136"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object 556">
              <a:extLst>
                <a:ext uri="{FF2B5EF4-FFF2-40B4-BE49-F238E27FC236}">
                  <a16:creationId xmlns:a16="http://schemas.microsoft.com/office/drawing/2014/main" id="{DAB7FBC1-7DDB-5D03-48C6-8A4CF16053EB}"/>
                </a:ext>
              </a:extLst>
            </p:cNvPr>
            <p:cNvSpPr/>
            <p:nvPr/>
          </p:nvSpPr>
          <p:spPr>
            <a:xfrm>
              <a:off x="17476027"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object 557">
              <a:extLst>
                <a:ext uri="{FF2B5EF4-FFF2-40B4-BE49-F238E27FC236}">
                  <a16:creationId xmlns:a16="http://schemas.microsoft.com/office/drawing/2014/main" id="{E34966A3-0914-7742-2203-6285859381F0}"/>
                </a:ext>
              </a:extLst>
            </p:cNvPr>
            <p:cNvSpPr/>
            <p:nvPr/>
          </p:nvSpPr>
          <p:spPr>
            <a:xfrm>
              <a:off x="17479539"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object 558">
              <a:extLst>
                <a:ext uri="{FF2B5EF4-FFF2-40B4-BE49-F238E27FC236}">
                  <a16:creationId xmlns:a16="http://schemas.microsoft.com/office/drawing/2014/main" id="{2EF0CA56-E1CC-1048-3DA0-8FC484ADEF23}"/>
                </a:ext>
              </a:extLst>
            </p:cNvPr>
            <p:cNvSpPr/>
            <p:nvPr/>
          </p:nvSpPr>
          <p:spPr>
            <a:xfrm>
              <a:off x="17491246"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object 559">
              <a:extLst>
                <a:ext uri="{FF2B5EF4-FFF2-40B4-BE49-F238E27FC236}">
                  <a16:creationId xmlns:a16="http://schemas.microsoft.com/office/drawing/2014/main" id="{FD526342-4B21-2618-DDDC-615BF5AFA7FF}"/>
                </a:ext>
              </a:extLst>
            </p:cNvPr>
            <p:cNvSpPr/>
            <p:nvPr/>
          </p:nvSpPr>
          <p:spPr>
            <a:xfrm>
              <a:off x="17504552"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object 560">
              <a:extLst>
                <a:ext uri="{FF2B5EF4-FFF2-40B4-BE49-F238E27FC236}">
                  <a16:creationId xmlns:a16="http://schemas.microsoft.com/office/drawing/2014/main" id="{722B610B-9B35-D13B-ECAE-29068B4CB256}"/>
                </a:ext>
              </a:extLst>
            </p:cNvPr>
            <p:cNvSpPr/>
            <p:nvPr/>
          </p:nvSpPr>
          <p:spPr>
            <a:xfrm>
              <a:off x="17511321"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object 561">
              <a:extLst>
                <a:ext uri="{FF2B5EF4-FFF2-40B4-BE49-F238E27FC236}">
                  <a16:creationId xmlns:a16="http://schemas.microsoft.com/office/drawing/2014/main" id="{76787473-53EC-579A-C255-C2D8AD0117BB}"/>
                </a:ext>
              </a:extLst>
            </p:cNvPr>
            <p:cNvSpPr/>
            <p:nvPr/>
          </p:nvSpPr>
          <p:spPr>
            <a:xfrm>
              <a:off x="17514528"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object 562">
              <a:extLst>
                <a:ext uri="{FF2B5EF4-FFF2-40B4-BE49-F238E27FC236}">
                  <a16:creationId xmlns:a16="http://schemas.microsoft.com/office/drawing/2014/main" id="{CCB6CF42-D442-4A86-3156-C84B94507B8D}"/>
                </a:ext>
              </a:extLst>
            </p:cNvPr>
            <p:cNvSpPr/>
            <p:nvPr/>
          </p:nvSpPr>
          <p:spPr>
            <a:xfrm>
              <a:off x="17533054"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object 563">
              <a:extLst>
                <a:ext uri="{FF2B5EF4-FFF2-40B4-BE49-F238E27FC236}">
                  <a16:creationId xmlns:a16="http://schemas.microsoft.com/office/drawing/2014/main" id="{C95F35E3-507F-653B-3CD8-C395363DDF1C}"/>
                </a:ext>
              </a:extLst>
            </p:cNvPr>
            <p:cNvSpPr/>
            <p:nvPr/>
          </p:nvSpPr>
          <p:spPr>
            <a:xfrm>
              <a:off x="17540178"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object 564">
              <a:extLst>
                <a:ext uri="{FF2B5EF4-FFF2-40B4-BE49-F238E27FC236}">
                  <a16:creationId xmlns:a16="http://schemas.microsoft.com/office/drawing/2014/main" id="{F1C560F2-23D3-84B6-69CF-C8C98D52C1C6}"/>
                </a:ext>
              </a:extLst>
            </p:cNvPr>
            <p:cNvSpPr/>
            <p:nvPr/>
          </p:nvSpPr>
          <p:spPr>
            <a:xfrm>
              <a:off x="17547304"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object 565">
              <a:extLst>
                <a:ext uri="{FF2B5EF4-FFF2-40B4-BE49-F238E27FC236}">
                  <a16:creationId xmlns:a16="http://schemas.microsoft.com/office/drawing/2014/main" id="{B5C35552-FA0B-D05A-06B1-7554C81DA530}"/>
                </a:ext>
              </a:extLst>
            </p:cNvPr>
            <p:cNvSpPr/>
            <p:nvPr/>
          </p:nvSpPr>
          <p:spPr>
            <a:xfrm>
              <a:off x="17583287" y="3410145"/>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object 566">
              <a:extLst>
                <a:ext uri="{FF2B5EF4-FFF2-40B4-BE49-F238E27FC236}">
                  <a16:creationId xmlns:a16="http://schemas.microsoft.com/office/drawing/2014/main" id="{5896C753-18E9-5387-87C7-1465502C0D8A}"/>
                </a:ext>
              </a:extLst>
            </p:cNvPr>
            <p:cNvSpPr/>
            <p:nvPr/>
          </p:nvSpPr>
          <p:spPr>
            <a:xfrm>
              <a:off x="17787067" y="3427609"/>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object 567">
              <a:extLst>
                <a:ext uri="{FF2B5EF4-FFF2-40B4-BE49-F238E27FC236}">
                  <a16:creationId xmlns:a16="http://schemas.microsoft.com/office/drawing/2014/main" id="{6FE95C10-2488-F797-5B66-F2FFF35DE1C5}"/>
                </a:ext>
              </a:extLst>
            </p:cNvPr>
            <p:cNvSpPr/>
            <p:nvPr/>
          </p:nvSpPr>
          <p:spPr>
            <a:xfrm>
              <a:off x="17791699" y="3427609"/>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0" name="object 568">
              <a:extLst>
                <a:ext uri="{FF2B5EF4-FFF2-40B4-BE49-F238E27FC236}">
                  <a16:creationId xmlns:a16="http://schemas.microsoft.com/office/drawing/2014/main" id="{083CA40F-511F-E6E4-A6B1-96ED7573681A}"/>
                </a:ext>
              </a:extLst>
            </p:cNvPr>
            <p:cNvSpPr/>
            <p:nvPr/>
          </p:nvSpPr>
          <p:spPr>
            <a:xfrm>
              <a:off x="17796331" y="3427609"/>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object 569">
              <a:extLst>
                <a:ext uri="{FF2B5EF4-FFF2-40B4-BE49-F238E27FC236}">
                  <a16:creationId xmlns:a16="http://schemas.microsoft.com/office/drawing/2014/main" id="{F79268DD-1C6F-67F3-F896-53801423F358}"/>
                </a:ext>
              </a:extLst>
            </p:cNvPr>
            <p:cNvSpPr/>
            <p:nvPr/>
          </p:nvSpPr>
          <p:spPr>
            <a:xfrm>
              <a:off x="17800961" y="3427609"/>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2" name="object 570">
              <a:extLst>
                <a:ext uri="{FF2B5EF4-FFF2-40B4-BE49-F238E27FC236}">
                  <a16:creationId xmlns:a16="http://schemas.microsoft.com/office/drawing/2014/main" id="{5A56E07E-3891-7980-D69D-94483F13BD04}"/>
                </a:ext>
              </a:extLst>
            </p:cNvPr>
            <p:cNvSpPr/>
            <p:nvPr/>
          </p:nvSpPr>
          <p:spPr>
            <a:xfrm>
              <a:off x="17805593" y="3427609"/>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3" name="object 571">
              <a:extLst>
                <a:ext uri="{FF2B5EF4-FFF2-40B4-BE49-F238E27FC236}">
                  <a16:creationId xmlns:a16="http://schemas.microsoft.com/office/drawing/2014/main" id="{78A9D604-849B-9FBC-EFFF-93460D386BA2}"/>
                </a:ext>
              </a:extLst>
            </p:cNvPr>
            <p:cNvSpPr/>
            <p:nvPr/>
          </p:nvSpPr>
          <p:spPr>
            <a:xfrm>
              <a:off x="17819488" y="3460031"/>
              <a:ext cx="0" cy="34925"/>
            </a:xfrm>
            <a:custGeom>
              <a:avLst/>
              <a:gdLst/>
              <a:ahLst/>
              <a:cxnLst/>
              <a:rect l="l" t="t" r="r" b="b"/>
              <a:pathLst>
                <a:path h="34925">
                  <a:moveTo>
                    <a:pt x="0" y="0"/>
                  </a:moveTo>
                  <a:lnTo>
                    <a:pt x="0" y="34929"/>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object 572">
              <a:extLst>
                <a:ext uri="{FF2B5EF4-FFF2-40B4-BE49-F238E27FC236}">
                  <a16:creationId xmlns:a16="http://schemas.microsoft.com/office/drawing/2014/main" id="{1E724B23-08DF-2359-86CC-2B5302BD8E42}"/>
                </a:ext>
              </a:extLst>
            </p:cNvPr>
            <p:cNvSpPr/>
            <p:nvPr/>
          </p:nvSpPr>
          <p:spPr>
            <a:xfrm>
              <a:off x="17824119"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object 573">
              <a:extLst>
                <a:ext uri="{FF2B5EF4-FFF2-40B4-BE49-F238E27FC236}">
                  <a16:creationId xmlns:a16="http://schemas.microsoft.com/office/drawing/2014/main" id="{0D72157D-4120-75C6-EA5D-DC25136D7A96}"/>
                </a:ext>
              </a:extLst>
            </p:cNvPr>
            <p:cNvSpPr/>
            <p:nvPr/>
          </p:nvSpPr>
          <p:spPr>
            <a:xfrm>
              <a:off x="17828751"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object 574">
              <a:extLst>
                <a:ext uri="{FF2B5EF4-FFF2-40B4-BE49-F238E27FC236}">
                  <a16:creationId xmlns:a16="http://schemas.microsoft.com/office/drawing/2014/main" id="{5CF7D0CF-3D4D-A7F4-742A-0CC21AC01495}"/>
                </a:ext>
              </a:extLst>
            </p:cNvPr>
            <p:cNvSpPr/>
            <p:nvPr/>
          </p:nvSpPr>
          <p:spPr>
            <a:xfrm>
              <a:off x="17833382"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object 575">
              <a:extLst>
                <a:ext uri="{FF2B5EF4-FFF2-40B4-BE49-F238E27FC236}">
                  <a16:creationId xmlns:a16="http://schemas.microsoft.com/office/drawing/2014/main" id="{7C419A0A-F675-8912-1833-A331AF19AE23}"/>
                </a:ext>
              </a:extLst>
            </p:cNvPr>
            <p:cNvSpPr/>
            <p:nvPr/>
          </p:nvSpPr>
          <p:spPr>
            <a:xfrm>
              <a:off x="17838014"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object 576">
              <a:extLst>
                <a:ext uri="{FF2B5EF4-FFF2-40B4-BE49-F238E27FC236}">
                  <a16:creationId xmlns:a16="http://schemas.microsoft.com/office/drawing/2014/main" id="{155EF470-4169-815B-F64B-5D636EFBC87C}"/>
                </a:ext>
              </a:extLst>
            </p:cNvPr>
            <p:cNvSpPr/>
            <p:nvPr/>
          </p:nvSpPr>
          <p:spPr>
            <a:xfrm>
              <a:off x="17842644" y="3460031"/>
              <a:ext cx="0" cy="34925"/>
            </a:xfrm>
            <a:custGeom>
              <a:avLst/>
              <a:gdLst/>
              <a:ahLst/>
              <a:cxnLst/>
              <a:rect l="l" t="t" r="r" b="b"/>
              <a:pathLst>
                <a:path h="34925">
                  <a:moveTo>
                    <a:pt x="0" y="0"/>
                  </a:moveTo>
                  <a:lnTo>
                    <a:pt x="0" y="34929"/>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object 577">
              <a:extLst>
                <a:ext uri="{FF2B5EF4-FFF2-40B4-BE49-F238E27FC236}">
                  <a16:creationId xmlns:a16="http://schemas.microsoft.com/office/drawing/2014/main" id="{19A0427D-0145-5B55-3491-909DD05170CA}"/>
                </a:ext>
              </a:extLst>
            </p:cNvPr>
            <p:cNvSpPr/>
            <p:nvPr/>
          </p:nvSpPr>
          <p:spPr>
            <a:xfrm>
              <a:off x="17982300"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0" name="object 578">
              <a:extLst>
                <a:ext uri="{FF2B5EF4-FFF2-40B4-BE49-F238E27FC236}">
                  <a16:creationId xmlns:a16="http://schemas.microsoft.com/office/drawing/2014/main" id="{A3FE3B6C-FA66-4074-A3F0-DF369E682330}"/>
                </a:ext>
              </a:extLst>
            </p:cNvPr>
            <p:cNvSpPr/>
            <p:nvPr/>
          </p:nvSpPr>
          <p:spPr>
            <a:xfrm>
              <a:off x="17988000"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object 579">
              <a:extLst>
                <a:ext uri="{FF2B5EF4-FFF2-40B4-BE49-F238E27FC236}">
                  <a16:creationId xmlns:a16="http://schemas.microsoft.com/office/drawing/2014/main" id="{038F5A43-DB1D-8B8A-49EE-20CA7DD23DB5}"/>
                </a:ext>
              </a:extLst>
            </p:cNvPr>
            <p:cNvSpPr/>
            <p:nvPr/>
          </p:nvSpPr>
          <p:spPr>
            <a:xfrm>
              <a:off x="18113404"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object 580">
              <a:extLst>
                <a:ext uri="{FF2B5EF4-FFF2-40B4-BE49-F238E27FC236}">
                  <a16:creationId xmlns:a16="http://schemas.microsoft.com/office/drawing/2014/main" id="{8C276AF2-BDFA-EC85-C5F3-EC8FDAD3A145}"/>
                </a:ext>
              </a:extLst>
            </p:cNvPr>
            <p:cNvSpPr/>
            <p:nvPr/>
          </p:nvSpPr>
          <p:spPr>
            <a:xfrm>
              <a:off x="18129792"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object 581">
              <a:extLst>
                <a:ext uri="{FF2B5EF4-FFF2-40B4-BE49-F238E27FC236}">
                  <a16:creationId xmlns:a16="http://schemas.microsoft.com/office/drawing/2014/main" id="{BE78D3BE-44B6-A292-68B6-DA59E97E8B7F}"/>
                </a:ext>
              </a:extLst>
            </p:cNvPr>
            <p:cNvSpPr/>
            <p:nvPr/>
          </p:nvSpPr>
          <p:spPr>
            <a:xfrm>
              <a:off x="18134423"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4" name="object 582">
              <a:extLst>
                <a:ext uri="{FF2B5EF4-FFF2-40B4-BE49-F238E27FC236}">
                  <a16:creationId xmlns:a16="http://schemas.microsoft.com/office/drawing/2014/main" id="{B2443A5E-AC84-210E-31B9-0D7B5E588013}"/>
                </a:ext>
              </a:extLst>
            </p:cNvPr>
            <p:cNvSpPr/>
            <p:nvPr/>
          </p:nvSpPr>
          <p:spPr>
            <a:xfrm>
              <a:off x="18139055"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5" name="object 583">
              <a:extLst>
                <a:ext uri="{FF2B5EF4-FFF2-40B4-BE49-F238E27FC236}">
                  <a16:creationId xmlns:a16="http://schemas.microsoft.com/office/drawing/2014/main" id="{4CA66853-23B5-2688-2CB4-CDD4A508DB4E}"/>
                </a:ext>
              </a:extLst>
            </p:cNvPr>
            <p:cNvSpPr/>
            <p:nvPr/>
          </p:nvSpPr>
          <p:spPr>
            <a:xfrm>
              <a:off x="18143685"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object 584">
              <a:extLst>
                <a:ext uri="{FF2B5EF4-FFF2-40B4-BE49-F238E27FC236}">
                  <a16:creationId xmlns:a16="http://schemas.microsoft.com/office/drawing/2014/main" id="{2FA25425-C974-317A-36AA-214939FA48A1}"/>
                </a:ext>
              </a:extLst>
            </p:cNvPr>
            <p:cNvSpPr/>
            <p:nvPr/>
          </p:nvSpPr>
          <p:spPr>
            <a:xfrm>
              <a:off x="18148317"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object 585">
              <a:extLst>
                <a:ext uri="{FF2B5EF4-FFF2-40B4-BE49-F238E27FC236}">
                  <a16:creationId xmlns:a16="http://schemas.microsoft.com/office/drawing/2014/main" id="{A2CF76DD-7AF6-2042-270A-5F0A280CA331}"/>
                </a:ext>
              </a:extLst>
            </p:cNvPr>
            <p:cNvSpPr/>
            <p:nvPr/>
          </p:nvSpPr>
          <p:spPr>
            <a:xfrm>
              <a:off x="18152949"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object 586">
              <a:extLst>
                <a:ext uri="{FF2B5EF4-FFF2-40B4-BE49-F238E27FC236}">
                  <a16:creationId xmlns:a16="http://schemas.microsoft.com/office/drawing/2014/main" id="{B6D1968A-8AE4-DC4B-6E6C-C8DC981EC375}"/>
                </a:ext>
              </a:extLst>
            </p:cNvPr>
            <p:cNvSpPr/>
            <p:nvPr/>
          </p:nvSpPr>
          <p:spPr>
            <a:xfrm>
              <a:off x="18157579"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object 587">
              <a:extLst>
                <a:ext uri="{FF2B5EF4-FFF2-40B4-BE49-F238E27FC236}">
                  <a16:creationId xmlns:a16="http://schemas.microsoft.com/office/drawing/2014/main" id="{A510D5C7-4431-F2FF-8FAA-066A8E14BF8A}"/>
                </a:ext>
              </a:extLst>
            </p:cNvPr>
            <p:cNvSpPr/>
            <p:nvPr/>
          </p:nvSpPr>
          <p:spPr>
            <a:xfrm>
              <a:off x="18162211"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object 588">
              <a:extLst>
                <a:ext uri="{FF2B5EF4-FFF2-40B4-BE49-F238E27FC236}">
                  <a16:creationId xmlns:a16="http://schemas.microsoft.com/office/drawing/2014/main" id="{EF69032E-F692-4E8D-D431-C02DD507C9E3}"/>
                </a:ext>
              </a:extLst>
            </p:cNvPr>
            <p:cNvSpPr/>
            <p:nvPr/>
          </p:nvSpPr>
          <p:spPr>
            <a:xfrm>
              <a:off x="18166843"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object 589">
              <a:extLst>
                <a:ext uri="{FF2B5EF4-FFF2-40B4-BE49-F238E27FC236}">
                  <a16:creationId xmlns:a16="http://schemas.microsoft.com/office/drawing/2014/main" id="{B9EFE0FA-1CCD-0A7B-DF0C-1E80AFA1AAA6}"/>
                </a:ext>
              </a:extLst>
            </p:cNvPr>
            <p:cNvSpPr/>
            <p:nvPr/>
          </p:nvSpPr>
          <p:spPr>
            <a:xfrm>
              <a:off x="18199263"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object 590">
              <a:extLst>
                <a:ext uri="{FF2B5EF4-FFF2-40B4-BE49-F238E27FC236}">
                  <a16:creationId xmlns:a16="http://schemas.microsoft.com/office/drawing/2014/main" id="{C14DEDC3-385D-D923-D2C8-97EB6E4D1ED4}"/>
                </a:ext>
              </a:extLst>
            </p:cNvPr>
            <p:cNvSpPr/>
            <p:nvPr/>
          </p:nvSpPr>
          <p:spPr>
            <a:xfrm>
              <a:off x="18431901"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object 591">
              <a:extLst>
                <a:ext uri="{FF2B5EF4-FFF2-40B4-BE49-F238E27FC236}">
                  <a16:creationId xmlns:a16="http://schemas.microsoft.com/office/drawing/2014/main" id="{E3E96648-DDD0-0A49-7673-F9B7DF4547FD}"/>
                </a:ext>
              </a:extLst>
            </p:cNvPr>
            <p:cNvSpPr/>
            <p:nvPr/>
          </p:nvSpPr>
          <p:spPr>
            <a:xfrm>
              <a:off x="18454703" y="3509192"/>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object 592">
              <a:extLst>
                <a:ext uri="{FF2B5EF4-FFF2-40B4-BE49-F238E27FC236}">
                  <a16:creationId xmlns:a16="http://schemas.microsoft.com/office/drawing/2014/main" id="{EF3F1A09-ADB0-0464-9EC4-DB52E3D480A5}"/>
                </a:ext>
              </a:extLst>
            </p:cNvPr>
            <p:cNvSpPr/>
            <p:nvPr/>
          </p:nvSpPr>
          <p:spPr>
            <a:xfrm>
              <a:off x="18462540" y="3509192"/>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object 593">
              <a:extLst>
                <a:ext uri="{FF2B5EF4-FFF2-40B4-BE49-F238E27FC236}">
                  <a16:creationId xmlns:a16="http://schemas.microsoft.com/office/drawing/2014/main" id="{73931D29-88D0-0C0D-0AEF-F24279081F9B}"/>
                </a:ext>
              </a:extLst>
            </p:cNvPr>
            <p:cNvSpPr/>
            <p:nvPr/>
          </p:nvSpPr>
          <p:spPr>
            <a:xfrm>
              <a:off x="18507786" y="3509192"/>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6" name="object 594">
              <a:extLst>
                <a:ext uri="{FF2B5EF4-FFF2-40B4-BE49-F238E27FC236}">
                  <a16:creationId xmlns:a16="http://schemas.microsoft.com/office/drawing/2014/main" id="{D92FB06E-9D34-BA46-4F80-E56C52213702}"/>
                </a:ext>
              </a:extLst>
            </p:cNvPr>
            <p:cNvSpPr/>
            <p:nvPr/>
          </p:nvSpPr>
          <p:spPr>
            <a:xfrm>
              <a:off x="18624640" y="3509192"/>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7" name="object 595">
              <a:extLst>
                <a:ext uri="{FF2B5EF4-FFF2-40B4-BE49-F238E27FC236}">
                  <a16:creationId xmlns:a16="http://schemas.microsoft.com/office/drawing/2014/main" id="{1789C059-71DB-5742-FD86-D123E9F9E72A}"/>
                </a:ext>
              </a:extLst>
            </p:cNvPr>
            <p:cNvSpPr/>
            <p:nvPr/>
          </p:nvSpPr>
          <p:spPr>
            <a:xfrm>
              <a:off x="18741492" y="3509192"/>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8" name="object 596">
              <a:extLst>
                <a:ext uri="{FF2B5EF4-FFF2-40B4-BE49-F238E27FC236}">
                  <a16:creationId xmlns:a16="http://schemas.microsoft.com/office/drawing/2014/main" id="{60CEB366-76F4-7D83-3CBB-16BAFA3CD322}"/>
                </a:ext>
              </a:extLst>
            </p:cNvPr>
            <p:cNvSpPr/>
            <p:nvPr/>
          </p:nvSpPr>
          <p:spPr>
            <a:xfrm>
              <a:off x="18765719" y="3509192"/>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9" name="object 597">
              <a:extLst>
                <a:ext uri="{FF2B5EF4-FFF2-40B4-BE49-F238E27FC236}">
                  <a16:creationId xmlns:a16="http://schemas.microsoft.com/office/drawing/2014/main" id="{FB7F1981-08AB-BBB4-E2A5-E19BF94CBC24}"/>
                </a:ext>
              </a:extLst>
            </p:cNvPr>
            <p:cNvSpPr/>
            <p:nvPr/>
          </p:nvSpPr>
          <p:spPr>
            <a:xfrm>
              <a:off x="18771419" y="3509192"/>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0" name="object 598">
              <a:extLst>
                <a:ext uri="{FF2B5EF4-FFF2-40B4-BE49-F238E27FC236}">
                  <a16:creationId xmlns:a16="http://schemas.microsoft.com/office/drawing/2014/main" id="{61150BB6-B7BF-32B6-133F-C21016237EA6}"/>
                </a:ext>
              </a:extLst>
            </p:cNvPr>
            <p:cNvSpPr/>
            <p:nvPr/>
          </p:nvSpPr>
          <p:spPr>
            <a:xfrm>
              <a:off x="18781037" y="3592557"/>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1" name="object 599">
              <a:extLst>
                <a:ext uri="{FF2B5EF4-FFF2-40B4-BE49-F238E27FC236}">
                  <a16:creationId xmlns:a16="http://schemas.microsoft.com/office/drawing/2014/main" id="{190D9517-C926-156F-A570-8C8009CE9F12}"/>
                </a:ext>
              </a:extLst>
            </p:cNvPr>
            <p:cNvSpPr/>
            <p:nvPr/>
          </p:nvSpPr>
          <p:spPr>
            <a:xfrm>
              <a:off x="18793507" y="3592557"/>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2" name="object 600">
              <a:extLst>
                <a:ext uri="{FF2B5EF4-FFF2-40B4-BE49-F238E27FC236}">
                  <a16:creationId xmlns:a16="http://schemas.microsoft.com/office/drawing/2014/main" id="{CA91883B-02F6-7639-A824-F4CC6571A905}"/>
                </a:ext>
              </a:extLst>
            </p:cNvPr>
            <p:cNvSpPr/>
            <p:nvPr/>
          </p:nvSpPr>
          <p:spPr>
            <a:xfrm>
              <a:off x="19067828" y="3592557"/>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3" name="object 601">
              <a:extLst>
                <a:ext uri="{FF2B5EF4-FFF2-40B4-BE49-F238E27FC236}">
                  <a16:creationId xmlns:a16="http://schemas.microsoft.com/office/drawing/2014/main" id="{8362F147-78A3-438F-B5E8-2ACEBD11EAB2}"/>
                </a:ext>
              </a:extLst>
            </p:cNvPr>
            <p:cNvSpPr/>
            <p:nvPr/>
          </p:nvSpPr>
          <p:spPr>
            <a:xfrm>
              <a:off x="19083505" y="3592557"/>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4" name="object 602">
              <a:extLst>
                <a:ext uri="{FF2B5EF4-FFF2-40B4-BE49-F238E27FC236}">
                  <a16:creationId xmlns:a16="http://schemas.microsoft.com/office/drawing/2014/main" id="{12620A7B-F740-F8E6-7F19-0DF9226AC0EA}"/>
                </a:ext>
              </a:extLst>
            </p:cNvPr>
            <p:cNvSpPr/>
            <p:nvPr/>
          </p:nvSpPr>
          <p:spPr>
            <a:xfrm>
              <a:off x="19097399" y="3592557"/>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5" name="object 603">
              <a:extLst>
                <a:ext uri="{FF2B5EF4-FFF2-40B4-BE49-F238E27FC236}">
                  <a16:creationId xmlns:a16="http://schemas.microsoft.com/office/drawing/2014/main" id="{315C2DF6-A6F6-5D2B-F476-C9A042489A7D}"/>
                </a:ext>
              </a:extLst>
            </p:cNvPr>
            <p:cNvSpPr/>
            <p:nvPr/>
          </p:nvSpPr>
          <p:spPr>
            <a:xfrm>
              <a:off x="19134806" y="3592557"/>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6" name="object 604">
              <a:extLst>
                <a:ext uri="{FF2B5EF4-FFF2-40B4-BE49-F238E27FC236}">
                  <a16:creationId xmlns:a16="http://schemas.microsoft.com/office/drawing/2014/main" id="{45CB6F9F-655F-93C0-B7D1-AA9F9162C84D}"/>
                </a:ext>
              </a:extLst>
            </p:cNvPr>
            <p:cNvSpPr/>
            <p:nvPr/>
          </p:nvSpPr>
          <p:spPr>
            <a:xfrm>
              <a:off x="19361744" y="3592557"/>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7" name="object 605">
              <a:extLst>
                <a:ext uri="{FF2B5EF4-FFF2-40B4-BE49-F238E27FC236}">
                  <a16:creationId xmlns:a16="http://schemas.microsoft.com/office/drawing/2014/main" id="{30A8BECB-1B6A-49C6-A26C-DEC3E13EE57F}"/>
                </a:ext>
              </a:extLst>
            </p:cNvPr>
            <p:cNvSpPr/>
            <p:nvPr/>
          </p:nvSpPr>
          <p:spPr>
            <a:xfrm>
              <a:off x="19384902" y="3592557"/>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8" name="object 606">
              <a:extLst>
                <a:ext uri="{FF2B5EF4-FFF2-40B4-BE49-F238E27FC236}">
                  <a16:creationId xmlns:a16="http://schemas.microsoft.com/office/drawing/2014/main" id="{67574C34-A9F9-DB68-D7F1-CDAF4572CA06}"/>
                </a:ext>
              </a:extLst>
            </p:cNvPr>
            <p:cNvSpPr/>
            <p:nvPr/>
          </p:nvSpPr>
          <p:spPr>
            <a:xfrm>
              <a:off x="19405564" y="3592557"/>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9" name="object 607">
              <a:extLst>
                <a:ext uri="{FF2B5EF4-FFF2-40B4-BE49-F238E27FC236}">
                  <a16:creationId xmlns:a16="http://schemas.microsoft.com/office/drawing/2014/main" id="{E24C6A81-4229-7AD5-7551-2FFD536E5AEA}"/>
                </a:ext>
              </a:extLst>
            </p:cNvPr>
            <p:cNvSpPr/>
            <p:nvPr/>
          </p:nvSpPr>
          <p:spPr>
            <a:xfrm>
              <a:off x="18435108"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20" name="object 608">
              <a:extLst>
                <a:ext uri="{FF2B5EF4-FFF2-40B4-BE49-F238E27FC236}">
                  <a16:creationId xmlns:a16="http://schemas.microsoft.com/office/drawing/2014/main" id="{A362F22E-A174-CD8A-AF41-5319A3002B81}"/>
                </a:ext>
              </a:extLst>
            </p:cNvPr>
            <p:cNvSpPr/>
            <p:nvPr/>
          </p:nvSpPr>
          <p:spPr>
            <a:xfrm>
              <a:off x="18441521" y="3460028"/>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21" name="object 609">
              <a:extLst>
                <a:ext uri="{FF2B5EF4-FFF2-40B4-BE49-F238E27FC236}">
                  <a16:creationId xmlns:a16="http://schemas.microsoft.com/office/drawing/2014/main" id="{600EBD35-C930-B456-6812-27A8DE42C673}"/>
                </a:ext>
              </a:extLst>
            </p:cNvPr>
            <p:cNvSpPr/>
            <p:nvPr/>
          </p:nvSpPr>
          <p:spPr>
            <a:xfrm>
              <a:off x="17023265" y="3399024"/>
              <a:ext cx="0" cy="34925"/>
            </a:xfrm>
            <a:custGeom>
              <a:avLst/>
              <a:gdLst/>
              <a:ahLst/>
              <a:cxnLst/>
              <a:rect l="l" t="t" r="r" b="b"/>
              <a:pathLst>
                <a:path h="34925">
                  <a:moveTo>
                    <a:pt x="0" y="34929"/>
                  </a:moveTo>
                  <a:lnTo>
                    <a:pt x="0" y="0"/>
                  </a:lnTo>
                </a:path>
              </a:pathLst>
            </a:custGeom>
            <a:ln w="5927">
              <a:solidFill>
                <a:srgbClr val="8D827A"/>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22" name="object 610">
              <a:extLst>
                <a:ext uri="{FF2B5EF4-FFF2-40B4-BE49-F238E27FC236}">
                  <a16:creationId xmlns:a16="http://schemas.microsoft.com/office/drawing/2014/main" id="{1C0F99FE-5281-DBA2-A1CD-A06EF4D2353B}"/>
                </a:ext>
              </a:extLst>
            </p:cNvPr>
            <p:cNvSpPr/>
            <p:nvPr/>
          </p:nvSpPr>
          <p:spPr>
            <a:xfrm>
              <a:off x="15751467" y="3309023"/>
              <a:ext cx="3699510" cy="309245"/>
            </a:xfrm>
            <a:custGeom>
              <a:avLst/>
              <a:gdLst/>
              <a:ahLst/>
              <a:cxnLst/>
              <a:rect l="l" t="t" r="r" b="b"/>
              <a:pathLst>
                <a:path w="3699509" h="309245">
                  <a:moveTo>
                    <a:pt x="0" y="0"/>
                  </a:moveTo>
                  <a:lnTo>
                    <a:pt x="0" y="28835"/>
                  </a:lnTo>
                  <a:lnTo>
                    <a:pt x="210392" y="28835"/>
                  </a:lnTo>
                  <a:lnTo>
                    <a:pt x="210392" y="46297"/>
                  </a:lnTo>
                  <a:lnTo>
                    <a:pt x="313767" y="46297"/>
                  </a:lnTo>
                  <a:lnTo>
                    <a:pt x="313767" y="70527"/>
                  </a:lnTo>
                  <a:lnTo>
                    <a:pt x="916019" y="70527"/>
                  </a:lnTo>
                  <a:lnTo>
                    <a:pt x="916019" y="91449"/>
                  </a:lnTo>
                  <a:lnTo>
                    <a:pt x="1412854" y="91449"/>
                  </a:lnTo>
                  <a:lnTo>
                    <a:pt x="1412854" y="107463"/>
                  </a:lnTo>
                  <a:lnTo>
                    <a:pt x="1908311" y="107463"/>
                  </a:lnTo>
                  <a:lnTo>
                    <a:pt x="1908311" y="131516"/>
                  </a:lnTo>
                  <a:lnTo>
                    <a:pt x="2061884" y="131516"/>
                  </a:lnTo>
                  <a:lnTo>
                    <a:pt x="2061884" y="176030"/>
                  </a:lnTo>
                  <a:lnTo>
                    <a:pt x="2696224" y="176030"/>
                  </a:lnTo>
                  <a:lnTo>
                    <a:pt x="2696224" y="224106"/>
                  </a:lnTo>
                  <a:lnTo>
                    <a:pt x="3022079" y="224106"/>
                  </a:lnTo>
                  <a:lnTo>
                    <a:pt x="3022079" y="308686"/>
                  </a:lnTo>
                  <a:lnTo>
                    <a:pt x="3699154" y="308686"/>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23" name="object 611">
              <a:extLst>
                <a:ext uri="{FF2B5EF4-FFF2-40B4-BE49-F238E27FC236}">
                  <a16:creationId xmlns:a16="http://schemas.microsoft.com/office/drawing/2014/main" id="{279B98A2-1012-BDDC-0E01-3FFAF0AFCAB2}"/>
                </a:ext>
              </a:extLst>
            </p:cNvPr>
            <p:cNvSpPr/>
            <p:nvPr/>
          </p:nvSpPr>
          <p:spPr>
            <a:xfrm>
              <a:off x="15917843" y="3320391"/>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24" name="object 612">
              <a:extLst>
                <a:ext uri="{FF2B5EF4-FFF2-40B4-BE49-F238E27FC236}">
                  <a16:creationId xmlns:a16="http://schemas.microsoft.com/office/drawing/2014/main" id="{70F50C94-7355-4F8F-6691-1D084FFE426C}"/>
                </a:ext>
              </a:extLst>
            </p:cNvPr>
            <p:cNvSpPr/>
            <p:nvPr/>
          </p:nvSpPr>
          <p:spPr>
            <a:xfrm>
              <a:off x="16698106" y="3381560"/>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25" name="object 613">
              <a:extLst>
                <a:ext uri="{FF2B5EF4-FFF2-40B4-BE49-F238E27FC236}">
                  <a16:creationId xmlns:a16="http://schemas.microsoft.com/office/drawing/2014/main" id="{EB88A5E4-6D0C-0466-AEE0-8547F8BC7B8A}"/>
                </a:ext>
              </a:extLst>
            </p:cNvPr>
            <p:cNvSpPr/>
            <p:nvPr/>
          </p:nvSpPr>
          <p:spPr>
            <a:xfrm>
              <a:off x="17154088" y="338371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26" name="object 614">
              <a:extLst>
                <a:ext uri="{FF2B5EF4-FFF2-40B4-BE49-F238E27FC236}">
                  <a16:creationId xmlns:a16="http://schemas.microsoft.com/office/drawing/2014/main" id="{78693449-B074-90F8-5001-253A787421D7}"/>
                </a:ext>
              </a:extLst>
            </p:cNvPr>
            <p:cNvSpPr/>
            <p:nvPr/>
          </p:nvSpPr>
          <p:spPr>
            <a:xfrm>
              <a:off x="17479539" y="3399024"/>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27" name="object 615">
              <a:extLst>
                <a:ext uri="{FF2B5EF4-FFF2-40B4-BE49-F238E27FC236}">
                  <a16:creationId xmlns:a16="http://schemas.microsoft.com/office/drawing/2014/main" id="{3B7CE4E9-B3C4-1541-4342-D6773BC2DE20}"/>
                </a:ext>
              </a:extLst>
            </p:cNvPr>
            <p:cNvSpPr/>
            <p:nvPr/>
          </p:nvSpPr>
          <p:spPr>
            <a:xfrm>
              <a:off x="17504552" y="3399024"/>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28" name="object 616">
              <a:extLst>
                <a:ext uri="{FF2B5EF4-FFF2-40B4-BE49-F238E27FC236}">
                  <a16:creationId xmlns:a16="http://schemas.microsoft.com/office/drawing/2014/main" id="{F2DF4408-B322-CD5C-646E-A1C5507E3656}"/>
                </a:ext>
              </a:extLst>
            </p:cNvPr>
            <p:cNvSpPr/>
            <p:nvPr/>
          </p:nvSpPr>
          <p:spPr>
            <a:xfrm>
              <a:off x="17796331" y="3427609"/>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29" name="object 617">
              <a:extLst>
                <a:ext uri="{FF2B5EF4-FFF2-40B4-BE49-F238E27FC236}">
                  <a16:creationId xmlns:a16="http://schemas.microsoft.com/office/drawing/2014/main" id="{6186585B-CA29-ACDA-CC12-7FC93DA18BD7}"/>
                </a:ext>
              </a:extLst>
            </p:cNvPr>
            <p:cNvSpPr/>
            <p:nvPr/>
          </p:nvSpPr>
          <p:spPr>
            <a:xfrm>
              <a:off x="17800961" y="3427609"/>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30" name="object 618">
              <a:extLst>
                <a:ext uri="{FF2B5EF4-FFF2-40B4-BE49-F238E27FC236}">
                  <a16:creationId xmlns:a16="http://schemas.microsoft.com/office/drawing/2014/main" id="{8499FA79-B20E-FB89-929A-41F62154CF05}"/>
                </a:ext>
              </a:extLst>
            </p:cNvPr>
            <p:cNvSpPr/>
            <p:nvPr/>
          </p:nvSpPr>
          <p:spPr>
            <a:xfrm>
              <a:off x="17813797"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31" name="object 619">
              <a:extLst>
                <a:ext uri="{FF2B5EF4-FFF2-40B4-BE49-F238E27FC236}">
                  <a16:creationId xmlns:a16="http://schemas.microsoft.com/office/drawing/2014/main" id="{FB7DF02E-BB58-6432-3B89-7C45C77B156D}"/>
                </a:ext>
              </a:extLst>
            </p:cNvPr>
            <p:cNvSpPr/>
            <p:nvPr/>
          </p:nvSpPr>
          <p:spPr>
            <a:xfrm>
              <a:off x="17833382"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32" name="object 620">
              <a:extLst>
                <a:ext uri="{FF2B5EF4-FFF2-40B4-BE49-F238E27FC236}">
                  <a16:creationId xmlns:a16="http://schemas.microsoft.com/office/drawing/2014/main" id="{15BC264B-11E2-E4D8-CA49-1BBAD4DCDF9E}"/>
                </a:ext>
              </a:extLst>
            </p:cNvPr>
            <p:cNvSpPr/>
            <p:nvPr/>
          </p:nvSpPr>
          <p:spPr>
            <a:xfrm>
              <a:off x="17988000"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33" name="object 621">
              <a:extLst>
                <a:ext uri="{FF2B5EF4-FFF2-40B4-BE49-F238E27FC236}">
                  <a16:creationId xmlns:a16="http://schemas.microsoft.com/office/drawing/2014/main" id="{FE2B6202-3A34-4EE4-E530-07D0674D37E5}"/>
                </a:ext>
              </a:extLst>
            </p:cNvPr>
            <p:cNvSpPr/>
            <p:nvPr/>
          </p:nvSpPr>
          <p:spPr>
            <a:xfrm>
              <a:off x="18110714"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34" name="object 622">
              <a:extLst>
                <a:ext uri="{FF2B5EF4-FFF2-40B4-BE49-F238E27FC236}">
                  <a16:creationId xmlns:a16="http://schemas.microsoft.com/office/drawing/2014/main" id="{CC735388-43AD-0FCA-0293-639C8D0F315F}"/>
                </a:ext>
              </a:extLst>
            </p:cNvPr>
            <p:cNvSpPr/>
            <p:nvPr/>
          </p:nvSpPr>
          <p:spPr>
            <a:xfrm>
              <a:off x="18113894"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35" name="object 623">
              <a:extLst>
                <a:ext uri="{FF2B5EF4-FFF2-40B4-BE49-F238E27FC236}">
                  <a16:creationId xmlns:a16="http://schemas.microsoft.com/office/drawing/2014/main" id="{F470EC97-74BD-8449-09DF-C2CF1096BA0D}"/>
                </a:ext>
              </a:extLst>
            </p:cNvPr>
            <p:cNvSpPr/>
            <p:nvPr/>
          </p:nvSpPr>
          <p:spPr>
            <a:xfrm>
              <a:off x="18129792"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36" name="object 624">
              <a:extLst>
                <a:ext uri="{FF2B5EF4-FFF2-40B4-BE49-F238E27FC236}">
                  <a16:creationId xmlns:a16="http://schemas.microsoft.com/office/drawing/2014/main" id="{D6FF1947-0C0A-6C57-FC3D-4B01B085A3BF}"/>
                </a:ext>
              </a:extLst>
            </p:cNvPr>
            <p:cNvSpPr/>
            <p:nvPr/>
          </p:nvSpPr>
          <p:spPr>
            <a:xfrm>
              <a:off x="18134423"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37" name="object 625">
              <a:extLst>
                <a:ext uri="{FF2B5EF4-FFF2-40B4-BE49-F238E27FC236}">
                  <a16:creationId xmlns:a16="http://schemas.microsoft.com/office/drawing/2014/main" id="{BB5F4FC0-155B-9E5F-8A26-E1189213C0C3}"/>
                </a:ext>
              </a:extLst>
            </p:cNvPr>
            <p:cNvSpPr/>
            <p:nvPr/>
          </p:nvSpPr>
          <p:spPr>
            <a:xfrm>
              <a:off x="18139055"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38" name="object 626">
              <a:extLst>
                <a:ext uri="{FF2B5EF4-FFF2-40B4-BE49-F238E27FC236}">
                  <a16:creationId xmlns:a16="http://schemas.microsoft.com/office/drawing/2014/main" id="{501819ED-0C86-71B6-04E7-54FE70DED6DE}"/>
                </a:ext>
              </a:extLst>
            </p:cNvPr>
            <p:cNvSpPr/>
            <p:nvPr/>
          </p:nvSpPr>
          <p:spPr>
            <a:xfrm>
              <a:off x="18143685"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39" name="object 627">
              <a:extLst>
                <a:ext uri="{FF2B5EF4-FFF2-40B4-BE49-F238E27FC236}">
                  <a16:creationId xmlns:a16="http://schemas.microsoft.com/office/drawing/2014/main" id="{4F4B89BB-2F9E-1480-8DEB-12C85A2E668E}"/>
                </a:ext>
              </a:extLst>
            </p:cNvPr>
            <p:cNvSpPr/>
            <p:nvPr/>
          </p:nvSpPr>
          <p:spPr>
            <a:xfrm>
              <a:off x="18148317"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0" name="object 628">
              <a:extLst>
                <a:ext uri="{FF2B5EF4-FFF2-40B4-BE49-F238E27FC236}">
                  <a16:creationId xmlns:a16="http://schemas.microsoft.com/office/drawing/2014/main" id="{366EB97F-DAC8-472E-6FC9-135B0474EAFA}"/>
                </a:ext>
              </a:extLst>
            </p:cNvPr>
            <p:cNvSpPr/>
            <p:nvPr/>
          </p:nvSpPr>
          <p:spPr>
            <a:xfrm>
              <a:off x="18152949"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1" name="object 629">
              <a:extLst>
                <a:ext uri="{FF2B5EF4-FFF2-40B4-BE49-F238E27FC236}">
                  <a16:creationId xmlns:a16="http://schemas.microsoft.com/office/drawing/2014/main" id="{B6A0E85F-60B5-E861-F0F3-B15EC9801915}"/>
                </a:ext>
              </a:extLst>
            </p:cNvPr>
            <p:cNvSpPr/>
            <p:nvPr/>
          </p:nvSpPr>
          <p:spPr>
            <a:xfrm>
              <a:off x="18157579"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2" name="object 630">
              <a:extLst>
                <a:ext uri="{FF2B5EF4-FFF2-40B4-BE49-F238E27FC236}">
                  <a16:creationId xmlns:a16="http://schemas.microsoft.com/office/drawing/2014/main" id="{C183EC38-9136-139B-5D91-0E03F2B0B3A3}"/>
                </a:ext>
              </a:extLst>
            </p:cNvPr>
            <p:cNvSpPr/>
            <p:nvPr/>
          </p:nvSpPr>
          <p:spPr>
            <a:xfrm>
              <a:off x="18162211"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3" name="object 631">
              <a:extLst>
                <a:ext uri="{FF2B5EF4-FFF2-40B4-BE49-F238E27FC236}">
                  <a16:creationId xmlns:a16="http://schemas.microsoft.com/office/drawing/2014/main" id="{595F591F-3B8E-4673-6086-2CFDC61AA41B}"/>
                </a:ext>
              </a:extLst>
            </p:cNvPr>
            <p:cNvSpPr/>
            <p:nvPr/>
          </p:nvSpPr>
          <p:spPr>
            <a:xfrm>
              <a:off x="18199263"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4" name="object 632">
              <a:extLst>
                <a:ext uri="{FF2B5EF4-FFF2-40B4-BE49-F238E27FC236}">
                  <a16:creationId xmlns:a16="http://schemas.microsoft.com/office/drawing/2014/main" id="{EFCCB6A5-6156-FB56-DA2D-88871B113C3E}"/>
                </a:ext>
              </a:extLst>
            </p:cNvPr>
            <p:cNvSpPr/>
            <p:nvPr/>
          </p:nvSpPr>
          <p:spPr>
            <a:xfrm>
              <a:off x="18435108"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5" name="object 633">
              <a:extLst>
                <a:ext uri="{FF2B5EF4-FFF2-40B4-BE49-F238E27FC236}">
                  <a16:creationId xmlns:a16="http://schemas.microsoft.com/office/drawing/2014/main" id="{D79BDDBA-C083-619F-3985-6780D9DEFE98}"/>
                </a:ext>
              </a:extLst>
            </p:cNvPr>
            <p:cNvSpPr/>
            <p:nvPr/>
          </p:nvSpPr>
          <p:spPr>
            <a:xfrm>
              <a:off x="18456596" y="3516193"/>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6" name="object 634">
              <a:extLst>
                <a:ext uri="{FF2B5EF4-FFF2-40B4-BE49-F238E27FC236}">
                  <a16:creationId xmlns:a16="http://schemas.microsoft.com/office/drawing/2014/main" id="{40057067-FD98-FCB8-D626-0D9371FCC672}"/>
                </a:ext>
              </a:extLst>
            </p:cNvPr>
            <p:cNvSpPr/>
            <p:nvPr/>
          </p:nvSpPr>
          <p:spPr>
            <a:xfrm>
              <a:off x="18464609" y="3516193"/>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7" name="object 635">
              <a:extLst>
                <a:ext uri="{FF2B5EF4-FFF2-40B4-BE49-F238E27FC236}">
                  <a16:creationId xmlns:a16="http://schemas.microsoft.com/office/drawing/2014/main" id="{A348B336-2177-9546-D5FC-1D69FE6BEAF8}"/>
                </a:ext>
              </a:extLst>
            </p:cNvPr>
            <p:cNvSpPr/>
            <p:nvPr/>
          </p:nvSpPr>
          <p:spPr>
            <a:xfrm>
              <a:off x="18509571" y="3516193"/>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8" name="object 636">
              <a:extLst>
                <a:ext uri="{FF2B5EF4-FFF2-40B4-BE49-F238E27FC236}">
                  <a16:creationId xmlns:a16="http://schemas.microsoft.com/office/drawing/2014/main" id="{B6EB314B-88D9-4F0E-D26F-9CF41D19E94B}"/>
                </a:ext>
              </a:extLst>
            </p:cNvPr>
            <p:cNvSpPr/>
            <p:nvPr/>
          </p:nvSpPr>
          <p:spPr>
            <a:xfrm>
              <a:off x="18624640" y="3516193"/>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49" name="object 637">
              <a:extLst>
                <a:ext uri="{FF2B5EF4-FFF2-40B4-BE49-F238E27FC236}">
                  <a16:creationId xmlns:a16="http://schemas.microsoft.com/office/drawing/2014/main" id="{8208D664-5305-AFBC-55BA-782914380FB0}"/>
                </a:ext>
              </a:extLst>
            </p:cNvPr>
            <p:cNvSpPr/>
            <p:nvPr/>
          </p:nvSpPr>
          <p:spPr>
            <a:xfrm>
              <a:off x="18741492" y="3516193"/>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0" name="object 638">
              <a:extLst>
                <a:ext uri="{FF2B5EF4-FFF2-40B4-BE49-F238E27FC236}">
                  <a16:creationId xmlns:a16="http://schemas.microsoft.com/office/drawing/2014/main" id="{196C2FAD-6874-2EF3-8BCC-D48DE21DA77F}"/>
                </a:ext>
              </a:extLst>
            </p:cNvPr>
            <p:cNvSpPr/>
            <p:nvPr/>
          </p:nvSpPr>
          <p:spPr>
            <a:xfrm>
              <a:off x="18765719" y="3516193"/>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1" name="object 639">
              <a:extLst>
                <a:ext uri="{FF2B5EF4-FFF2-40B4-BE49-F238E27FC236}">
                  <a16:creationId xmlns:a16="http://schemas.microsoft.com/office/drawing/2014/main" id="{0F43192A-9B32-019A-655D-AAAF6AC0561E}"/>
                </a:ext>
              </a:extLst>
            </p:cNvPr>
            <p:cNvSpPr/>
            <p:nvPr/>
          </p:nvSpPr>
          <p:spPr>
            <a:xfrm>
              <a:off x="18773545" y="3516193"/>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2" name="object 640">
              <a:extLst>
                <a:ext uri="{FF2B5EF4-FFF2-40B4-BE49-F238E27FC236}">
                  <a16:creationId xmlns:a16="http://schemas.microsoft.com/office/drawing/2014/main" id="{7FBF0DAB-F16B-0D1A-6D46-3F421EC5314E}"/>
                </a:ext>
              </a:extLst>
            </p:cNvPr>
            <p:cNvSpPr/>
            <p:nvPr/>
          </p:nvSpPr>
          <p:spPr>
            <a:xfrm>
              <a:off x="18781371" y="3600242"/>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3" name="object 641">
              <a:extLst>
                <a:ext uri="{FF2B5EF4-FFF2-40B4-BE49-F238E27FC236}">
                  <a16:creationId xmlns:a16="http://schemas.microsoft.com/office/drawing/2014/main" id="{3A43B47D-F5FB-903B-CA27-A54A87AB2847}"/>
                </a:ext>
              </a:extLst>
            </p:cNvPr>
            <p:cNvSpPr/>
            <p:nvPr/>
          </p:nvSpPr>
          <p:spPr>
            <a:xfrm>
              <a:off x="18793507" y="3600242"/>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4" name="object 642">
              <a:extLst>
                <a:ext uri="{FF2B5EF4-FFF2-40B4-BE49-F238E27FC236}">
                  <a16:creationId xmlns:a16="http://schemas.microsoft.com/office/drawing/2014/main" id="{3BBB7D74-F412-8E04-343C-4B6EC9F65509}"/>
                </a:ext>
              </a:extLst>
            </p:cNvPr>
            <p:cNvSpPr/>
            <p:nvPr/>
          </p:nvSpPr>
          <p:spPr>
            <a:xfrm>
              <a:off x="19070016" y="3600242"/>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5" name="object 643">
              <a:extLst>
                <a:ext uri="{FF2B5EF4-FFF2-40B4-BE49-F238E27FC236}">
                  <a16:creationId xmlns:a16="http://schemas.microsoft.com/office/drawing/2014/main" id="{5E333DF9-248E-545B-4B6A-0771A2DA1037}"/>
                </a:ext>
              </a:extLst>
            </p:cNvPr>
            <p:cNvSpPr/>
            <p:nvPr/>
          </p:nvSpPr>
          <p:spPr>
            <a:xfrm>
              <a:off x="19086450" y="3600242"/>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6" name="object 644">
              <a:extLst>
                <a:ext uri="{FF2B5EF4-FFF2-40B4-BE49-F238E27FC236}">
                  <a16:creationId xmlns:a16="http://schemas.microsoft.com/office/drawing/2014/main" id="{236CBFC2-D66D-F7BB-F8D2-F7C97DF02914}"/>
                </a:ext>
              </a:extLst>
            </p:cNvPr>
            <p:cNvSpPr/>
            <p:nvPr/>
          </p:nvSpPr>
          <p:spPr>
            <a:xfrm>
              <a:off x="19097399" y="3600242"/>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7" name="object 645">
              <a:extLst>
                <a:ext uri="{FF2B5EF4-FFF2-40B4-BE49-F238E27FC236}">
                  <a16:creationId xmlns:a16="http://schemas.microsoft.com/office/drawing/2014/main" id="{73C80D8F-F4F1-84EB-8CC0-5E0005AB4303}"/>
                </a:ext>
              </a:extLst>
            </p:cNvPr>
            <p:cNvSpPr/>
            <p:nvPr/>
          </p:nvSpPr>
          <p:spPr>
            <a:xfrm>
              <a:off x="19136790" y="3600242"/>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8" name="object 646">
              <a:extLst>
                <a:ext uri="{FF2B5EF4-FFF2-40B4-BE49-F238E27FC236}">
                  <a16:creationId xmlns:a16="http://schemas.microsoft.com/office/drawing/2014/main" id="{1021792E-AF12-3BB8-9904-910BB8C43CAB}"/>
                </a:ext>
              </a:extLst>
            </p:cNvPr>
            <p:cNvSpPr/>
            <p:nvPr/>
          </p:nvSpPr>
          <p:spPr>
            <a:xfrm>
              <a:off x="19361744" y="3600242"/>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59" name="object 647">
              <a:extLst>
                <a:ext uri="{FF2B5EF4-FFF2-40B4-BE49-F238E27FC236}">
                  <a16:creationId xmlns:a16="http://schemas.microsoft.com/office/drawing/2014/main" id="{CC18E948-FA3C-B77B-AE21-F7BECB920D52}"/>
                </a:ext>
              </a:extLst>
            </p:cNvPr>
            <p:cNvSpPr/>
            <p:nvPr/>
          </p:nvSpPr>
          <p:spPr>
            <a:xfrm>
              <a:off x="19386965" y="3600242"/>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0" name="object 648">
              <a:extLst>
                <a:ext uri="{FF2B5EF4-FFF2-40B4-BE49-F238E27FC236}">
                  <a16:creationId xmlns:a16="http://schemas.microsoft.com/office/drawing/2014/main" id="{26C51C96-9DDE-D33A-7E87-AB977C48FB7A}"/>
                </a:ext>
              </a:extLst>
            </p:cNvPr>
            <p:cNvSpPr/>
            <p:nvPr/>
          </p:nvSpPr>
          <p:spPr>
            <a:xfrm>
              <a:off x="19402990" y="3600242"/>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1" name="object 649">
              <a:extLst>
                <a:ext uri="{FF2B5EF4-FFF2-40B4-BE49-F238E27FC236}">
                  <a16:creationId xmlns:a16="http://schemas.microsoft.com/office/drawing/2014/main" id="{184B0AA7-87DD-0A36-0F02-2475FB32CDF7}"/>
                </a:ext>
              </a:extLst>
            </p:cNvPr>
            <p:cNvSpPr/>
            <p:nvPr/>
          </p:nvSpPr>
          <p:spPr>
            <a:xfrm>
              <a:off x="19405564" y="3600242"/>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2" name="object 650">
              <a:extLst>
                <a:ext uri="{FF2B5EF4-FFF2-40B4-BE49-F238E27FC236}">
                  <a16:creationId xmlns:a16="http://schemas.microsoft.com/office/drawing/2014/main" id="{599CD5FB-F5E2-F680-0C67-DD3FE379FB09}"/>
                </a:ext>
              </a:extLst>
            </p:cNvPr>
            <p:cNvSpPr/>
            <p:nvPr/>
          </p:nvSpPr>
          <p:spPr>
            <a:xfrm>
              <a:off x="18443776" y="3469008"/>
              <a:ext cx="0" cy="34925"/>
            </a:xfrm>
            <a:custGeom>
              <a:avLst/>
              <a:gdLst/>
              <a:ahLst/>
              <a:cxnLst/>
              <a:rect l="l" t="t" r="r" b="b"/>
              <a:pathLst>
                <a:path h="34925">
                  <a:moveTo>
                    <a:pt x="0" y="34929"/>
                  </a:moveTo>
                  <a:lnTo>
                    <a:pt x="0" y="0"/>
                  </a:lnTo>
                </a:path>
              </a:pathLst>
            </a:custGeom>
            <a:ln w="5927">
              <a:solidFill>
                <a:srgbClr val="E77623"/>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3" name="object 651">
              <a:extLst>
                <a:ext uri="{FF2B5EF4-FFF2-40B4-BE49-F238E27FC236}">
                  <a16:creationId xmlns:a16="http://schemas.microsoft.com/office/drawing/2014/main" id="{AE56A66B-ED2B-C2A8-AA5E-19DB102CD4CD}"/>
                </a:ext>
              </a:extLst>
            </p:cNvPr>
            <p:cNvSpPr/>
            <p:nvPr/>
          </p:nvSpPr>
          <p:spPr>
            <a:xfrm>
              <a:off x="15744929" y="3309023"/>
              <a:ext cx="2075180" cy="145415"/>
            </a:xfrm>
            <a:custGeom>
              <a:avLst/>
              <a:gdLst/>
              <a:ahLst/>
              <a:cxnLst/>
              <a:rect l="l" t="t" r="r" b="b"/>
              <a:pathLst>
                <a:path w="2075180" h="145414">
                  <a:moveTo>
                    <a:pt x="0" y="0"/>
                  </a:moveTo>
                  <a:lnTo>
                    <a:pt x="31028" y="0"/>
                  </a:lnTo>
                  <a:lnTo>
                    <a:pt x="31028" y="32761"/>
                  </a:lnTo>
                  <a:lnTo>
                    <a:pt x="634156" y="32761"/>
                  </a:lnTo>
                  <a:lnTo>
                    <a:pt x="634156" y="63764"/>
                  </a:lnTo>
                  <a:lnTo>
                    <a:pt x="704760" y="63764"/>
                  </a:lnTo>
                  <a:lnTo>
                    <a:pt x="704760" y="88785"/>
                  </a:lnTo>
                  <a:lnTo>
                    <a:pt x="1086974" y="88785"/>
                  </a:lnTo>
                  <a:lnTo>
                    <a:pt x="1086974" y="118005"/>
                  </a:lnTo>
                  <a:lnTo>
                    <a:pt x="1256418" y="118005"/>
                  </a:lnTo>
                  <a:lnTo>
                    <a:pt x="1256418" y="145265"/>
                  </a:lnTo>
                  <a:lnTo>
                    <a:pt x="2074559" y="145265"/>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4" name="object 652">
              <a:extLst>
                <a:ext uri="{FF2B5EF4-FFF2-40B4-BE49-F238E27FC236}">
                  <a16:creationId xmlns:a16="http://schemas.microsoft.com/office/drawing/2014/main" id="{1E532B36-70AE-81E5-877E-9725FD934431}"/>
                </a:ext>
              </a:extLst>
            </p:cNvPr>
            <p:cNvSpPr/>
            <p:nvPr/>
          </p:nvSpPr>
          <p:spPr>
            <a:xfrm>
              <a:off x="16175073" y="3324106"/>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5" name="object 653">
              <a:extLst>
                <a:ext uri="{FF2B5EF4-FFF2-40B4-BE49-F238E27FC236}">
                  <a16:creationId xmlns:a16="http://schemas.microsoft.com/office/drawing/2014/main" id="{6A97886E-9116-8D20-B090-44D34658227E}"/>
                </a:ext>
              </a:extLst>
            </p:cNvPr>
            <p:cNvSpPr/>
            <p:nvPr/>
          </p:nvSpPr>
          <p:spPr>
            <a:xfrm>
              <a:off x="16856253" y="341014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6" name="object 654">
              <a:extLst>
                <a:ext uri="{FF2B5EF4-FFF2-40B4-BE49-F238E27FC236}">
                  <a16:creationId xmlns:a16="http://schemas.microsoft.com/office/drawing/2014/main" id="{0B4C9854-627F-20B4-7DBB-C512374DC748}"/>
                </a:ext>
              </a:extLst>
            </p:cNvPr>
            <p:cNvSpPr/>
            <p:nvPr/>
          </p:nvSpPr>
          <p:spPr>
            <a:xfrm>
              <a:off x="17011087"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7" name="object 655">
              <a:extLst>
                <a:ext uri="{FF2B5EF4-FFF2-40B4-BE49-F238E27FC236}">
                  <a16:creationId xmlns:a16="http://schemas.microsoft.com/office/drawing/2014/main" id="{3AC2059C-2CC5-6074-2886-C447DFF2C8D3}"/>
                </a:ext>
              </a:extLst>
            </p:cNvPr>
            <p:cNvSpPr/>
            <p:nvPr/>
          </p:nvSpPr>
          <p:spPr>
            <a:xfrm>
              <a:off x="17020630"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8" name="object 656">
              <a:extLst>
                <a:ext uri="{FF2B5EF4-FFF2-40B4-BE49-F238E27FC236}">
                  <a16:creationId xmlns:a16="http://schemas.microsoft.com/office/drawing/2014/main" id="{9524218A-092E-DA09-4E19-61BCC242AB56}"/>
                </a:ext>
              </a:extLst>
            </p:cNvPr>
            <p:cNvSpPr/>
            <p:nvPr/>
          </p:nvSpPr>
          <p:spPr>
            <a:xfrm>
              <a:off x="17177610"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69" name="object 657">
              <a:extLst>
                <a:ext uri="{FF2B5EF4-FFF2-40B4-BE49-F238E27FC236}">
                  <a16:creationId xmlns:a16="http://schemas.microsoft.com/office/drawing/2014/main" id="{20510B6A-0F4B-A044-C8CC-48ACA77D295A}"/>
                </a:ext>
              </a:extLst>
            </p:cNvPr>
            <p:cNvSpPr/>
            <p:nvPr/>
          </p:nvSpPr>
          <p:spPr>
            <a:xfrm>
              <a:off x="17471213"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0" name="object 658">
              <a:extLst>
                <a:ext uri="{FF2B5EF4-FFF2-40B4-BE49-F238E27FC236}">
                  <a16:creationId xmlns:a16="http://schemas.microsoft.com/office/drawing/2014/main" id="{68CD5836-9FD5-9BBC-45E2-BE03C7D81726}"/>
                </a:ext>
              </a:extLst>
            </p:cNvPr>
            <p:cNvSpPr/>
            <p:nvPr/>
          </p:nvSpPr>
          <p:spPr>
            <a:xfrm>
              <a:off x="17485332"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1" name="object 659">
              <a:extLst>
                <a:ext uri="{FF2B5EF4-FFF2-40B4-BE49-F238E27FC236}">
                  <a16:creationId xmlns:a16="http://schemas.microsoft.com/office/drawing/2014/main" id="{7B2D5E1A-A851-8743-B026-15899FC1FF3C}"/>
                </a:ext>
              </a:extLst>
            </p:cNvPr>
            <p:cNvSpPr/>
            <p:nvPr/>
          </p:nvSpPr>
          <p:spPr>
            <a:xfrm>
              <a:off x="17499453"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2" name="object 660">
              <a:extLst>
                <a:ext uri="{FF2B5EF4-FFF2-40B4-BE49-F238E27FC236}">
                  <a16:creationId xmlns:a16="http://schemas.microsoft.com/office/drawing/2014/main" id="{80CA8AF1-3FF1-BBFA-1253-49DD33B8ACB6}"/>
                </a:ext>
              </a:extLst>
            </p:cNvPr>
            <p:cNvSpPr/>
            <p:nvPr/>
          </p:nvSpPr>
          <p:spPr>
            <a:xfrm>
              <a:off x="17511321"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3" name="object 661">
              <a:extLst>
                <a:ext uri="{FF2B5EF4-FFF2-40B4-BE49-F238E27FC236}">
                  <a16:creationId xmlns:a16="http://schemas.microsoft.com/office/drawing/2014/main" id="{306EDE91-47F3-E5FA-BA4C-104F9940135C}"/>
                </a:ext>
              </a:extLst>
            </p:cNvPr>
            <p:cNvSpPr/>
            <p:nvPr/>
          </p:nvSpPr>
          <p:spPr>
            <a:xfrm>
              <a:off x="17528181"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4" name="object 662">
              <a:extLst>
                <a:ext uri="{FF2B5EF4-FFF2-40B4-BE49-F238E27FC236}">
                  <a16:creationId xmlns:a16="http://schemas.microsoft.com/office/drawing/2014/main" id="{056DE04B-DB7C-EBC6-E8A8-CE5F15D3C479}"/>
                </a:ext>
              </a:extLst>
            </p:cNvPr>
            <p:cNvSpPr/>
            <p:nvPr/>
          </p:nvSpPr>
          <p:spPr>
            <a:xfrm>
              <a:off x="17533054"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5" name="object 663">
              <a:extLst>
                <a:ext uri="{FF2B5EF4-FFF2-40B4-BE49-F238E27FC236}">
                  <a16:creationId xmlns:a16="http://schemas.microsoft.com/office/drawing/2014/main" id="{90088C15-A199-C4AB-71D0-A48C6CE9783A}"/>
                </a:ext>
              </a:extLst>
            </p:cNvPr>
            <p:cNvSpPr/>
            <p:nvPr/>
          </p:nvSpPr>
          <p:spPr>
            <a:xfrm>
              <a:off x="17543761"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6" name="object 664">
              <a:extLst>
                <a:ext uri="{FF2B5EF4-FFF2-40B4-BE49-F238E27FC236}">
                  <a16:creationId xmlns:a16="http://schemas.microsoft.com/office/drawing/2014/main" id="{A398EC0A-2240-0FC9-0842-D5D388858315}"/>
                </a:ext>
              </a:extLst>
            </p:cNvPr>
            <p:cNvSpPr/>
            <p:nvPr/>
          </p:nvSpPr>
          <p:spPr>
            <a:xfrm>
              <a:off x="17576201"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7" name="object 665">
              <a:extLst>
                <a:ext uri="{FF2B5EF4-FFF2-40B4-BE49-F238E27FC236}">
                  <a16:creationId xmlns:a16="http://schemas.microsoft.com/office/drawing/2014/main" id="{EB4272ED-047F-24F7-C304-C2169FEEFD45}"/>
                </a:ext>
              </a:extLst>
            </p:cNvPr>
            <p:cNvSpPr/>
            <p:nvPr/>
          </p:nvSpPr>
          <p:spPr>
            <a:xfrm>
              <a:off x="17781858"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8" name="object 666">
              <a:extLst>
                <a:ext uri="{FF2B5EF4-FFF2-40B4-BE49-F238E27FC236}">
                  <a16:creationId xmlns:a16="http://schemas.microsoft.com/office/drawing/2014/main" id="{3C34F49D-7308-73DC-EDA8-3A01F0365806}"/>
                </a:ext>
              </a:extLst>
            </p:cNvPr>
            <p:cNvSpPr/>
            <p:nvPr/>
          </p:nvSpPr>
          <p:spPr>
            <a:xfrm>
              <a:off x="17787067"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79" name="object 667">
              <a:extLst>
                <a:ext uri="{FF2B5EF4-FFF2-40B4-BE49-F238E27FC236}">
                  <a16:creationId xmlns:a16="http://schemas.microsoft.com/office/drawing/2014/main" id="{8083EACE-3F90-2F35-045C-D1C17EFB97CE}"/>
                </a:ext>
              </a:extLst>
            </p:cNvPr>
            <p:cNvSpPr/>
            <p:nvPr/>
          </p:nvSpPr>
          <p:spPr>
            <a:xfrm>
              <a:off x="17791699"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0" name="object 668">
              <a:extLst>
                <a:ext uri="{FF2B5EF4-FFF2-40B4-BE49-F238E27FC236}">
                  <a16:creationId xmlns:a16="http://schemas.microsoft.com/office/drawing/2014/main" id="{B12E4D9E-31C3-2D58-9B47-AE18903D1DF3}"/>
                </a:ext>
              </a:extLst>
            </p:cNvPr>
            <p:cNvSpPr/>
            <p:nvPr/>
          </p:nvSpPr>
          <p:spPr>
            <a:xfrm>
              <a:off x="17807789"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1" name="object 669">
              <a:extLst>
                <a:ext uri="{FF2B5EF4-FFF2-40B4-BE49-F238E27FC236}">
                  <a16:creationId xmlns:a16="http://schemas.microsoft.com/office/drawing/2014/main" id="{6E6B39F4-F3C2-E34C-5138-3A3E58DFEEF5}"/>
                </a:ext>
              </a:extLst>
            </p:cNvPr>
            <p:cNvSpPr/>
            <p:nvPr/>
          </p:nvSpPr>
          <p:spPr>
            <a:xfrm>
              <a:off x="17813797"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2" name="object 670">
              <a:extLst>
                <a:ext uri="{FF2B5EF4-FFF2-40B4-BE49-F238E27FC236}">
                  <a16:creationId xmlns:a16="http://schemas.microsoft.com/office/drawing/2014/main" id="{2342DD83-43AD-B205-339C-C19CDB243A33}"/>
                </a:ext>
              </a:extLst>
            </p:cNvPr>
            <p:cNvSpPr/>
            <p:nvPr/>
          </p:nvSpPr>
          <p:spPr>
            <a:xfrm>
              <a:off x="17819488"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3" name="object 671">
              <a:extLst>
                <a:ext uri="{FF2B5EF4-FFF2-40B4-BE49-F238E27FC236}">
                  <a16:creationId xmlns:a16="http://schemas.microsoft.com/office/drawing/2014/main" id="{AA3B78B1-D956-E287-F3F1-E5C23FF4E624}"/>
                </a:ext>
              </a:extLst>
            </p:cNvPr>
            <p:cNvSpPr/>
            <p:nvPr/>
          </p:nvSpPr>
          <p:spPr>
            <a:xfrm>
              <a:off x="17825179"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84" name="object 672">
              <a:extLst>
                <a:ext uri="{FF2B5EF4-FFF2-40B4-BE49-F238E27FC236}">
                  <a16:creationId xmlns:a16="http://schemas.microsoft.com/office/drawing/2014/main" id="{3D954038-01E8-4F18-6E62-F24A3967D46D}"/>
                </a:ext>
              </a:extLst>
            </p:cNvPr>
            <p:cNvSpPr/>
            <p:nvPr/>
          </p:nvSpPr>
          <p:spPr>
            <a:xfrm>
              <a:off x="17829811" y="3436825"/>
              <a:ext cx="0" cy="34925"/>
            </a:xfrm>
            <a:custGeom>
              <a:avLst/>
              <a:gdLst/>
              <a:ahLst/>
              <a:cxnLst/>
              <a:rect l="l" t="t" r="r" b="b"/>
              <a:pathLst>
                <a:path h="34925">
                  <a:moveTo>
                    <a:pt x="0" y="34929"/>
                  </a:moveTo>
                  <a:lnTo>
                    <a:pt x="0" y="0"/>
                  </a:lnTo>
                </a:path>
              </a:pathLst>
            </a:custGeom>
            <a:ln w="5927">
              <a:solidFill>
                <a:srgbClr val="215595"/>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85" name="object 673">
            <a:extLst>
              <a:ext uri="{FF2B5EF4-FFF2-40B4-BE49-F238E27FC236}">
                <a16:creationId xmlns:a16="http://schemas.microsoft.com/office/drawing/2014/main" id="{1DDC2C5E-113F-3600-8137-6BC5B09F898C}"/>
              </a:ext>
            </a:extLst>
          </p:cNvPr>
          <p:cNvSpPr txBox="1"/>
          <p:nvPr/>
        </p:nvSpPr>
        <p:spPr>
          <a:xfrm>
            <a:off x="5881996" y="5924869"/>
            <a:ext cx="2314575" cy="137160"/>
          </a:xfrm>
          <a:prstGeom prst="rect">
            <a:avLst/>
          </a:prstGeom>
        </p:spPr>
        <p:txBody>
          <a:bodyPr vert="horz" wrap="square" lIns="0" tIns="13970" rIns="0" bIns="0" rtlCol="0">
            <a:spAutoFit/>
          </a:bodyPr>
          <a:lstStyle/>
          <a:p>
            <a:pPr marL="38100" marR="0" lvl="0" indent="0" algn="l" defTabSz="914400" rtl="0" eaLnBrk="1" fontAlgn="auto" latinLnBrk="0" hangingPunct="1">
              <a:lnSpc>
                <a:spcPct val="100000"/>
              </a:lnSpc>
              <a:spcBef>
                <a:spcPts val="110"/>
              </a:spcBef>
              <a:spcAft>
                <a:spcPts val="0"/>
              </a:spcAft>
              <a:buClrTx/>
              <a:buSzTx/>
              <a:buFontTx/>
              <a:buNone/>
              <a:tabLst/>
              <a:defRPr/>
            </a:pPr>
            <a:r>
              <a:rPr kumimoji="0" sz="300" b="1" i="0" u="none" strike="noStrike" kern="1200" cap="none" spc="-15" normalizeH="0" baseline="27777" noProof="0" dirty="0">
                <a:ln>
                  <a:noFill/>
                </a:ln>
                <a:solidFill>
                  <a:srgbClr val="231F20"/>
                </a:solidFill>
                <a:effectLst/>
                <a:uLnTx/>
                <a:uFillTx/>
                <a:latin typeface="Arial"/>
                <a:ea typeface="+mn-ea"/>
                <a:cs typeface="Arial"/>
              </a:rPr>
              <a:t>a</a:t>
            </a:r>
            <a:r>
              <a:rPr kumimoji="0" sz="350" b="0" i="0" u="none" strike="noStrike" kern="1200" cap="none" spc="-10" normalizeH="0" baseline="0" noProof="0" dirty="0">
                <a:ln>
                  <a:noFill/>
                </a:ln>
                <a:solidFill>
                  <a:srgbClr val="231F20"/>
                </a:solidFill>
                <a:effectLst/>
                <a:uLnTx/>
                <a:uFillTx/>
                <a:latin typeface="Arial"/>
                <a:ea typeface="+mn-ea"/>
                <a:cs typeface="Arial"/>
              </a:rPr>
              <a:t>95%</a:t>
            </a:r>
            <a:r>
              <a:rPr kumimoji="0" sz="350" b="0" i="0" u="none" strike="noStrike" kern="1200" cap="none" spc="-5" normalizeH="0" baseline="0" noProof="0" dirty="0">
                <a:ln>
                  <a:noFill/>
                </a:ln>
                <a:solidFill>
                  <a:srgbClr val="231F20"/>
                </a:solidFill>
                <a:effectLst/>
                <a:uLnTx/>
                <a:uFillTx/>
                <a:latin typeface="Arial"/>
                <a:ea typeface="+mn-ea"/>
                <a:cs typeface="Arial"/>
              </a:rPr>
              <a:t> </a:t>
            </a:r>
            <a:r>
              <a:rPr kumimoji="0" sz="350" b="0" i="0" u="none" strike="noStrike" kern="1200" cap="none" spc="-10" normalizeH="0" baseline="0" noProof="0" dirty="0">
                <a:ln>
                  <a:noFill/>
                </a:ln>
                <a:solidFill>
                  <a:srgbClr val="231F20"/>
                </a:solidFill>
                <a:effectLst/>
                <a:uLnTx/>
                <a:uFillTx/>
                <a:latin typeface="Arial"/>
                <a:ea typeface="+mn-ea"/>
                <a:cs typeface="Arial"/>
              </a:rPr>
              <a:t>CI</a:t>
            </a:r>
            <a:r>
              <a:rPr kumimoji="0" sz="350" b="0" i="0" u="none" strike="noStrike" kern="1200" cap="none" spc="0" normalizeH="0" baseline="0" noProof="0" dirty="0">
                <a:ln>
                  <a:noFill/>
                </a:ln>
                <a:solidFill>
                  <a:srgbClr val="231F20"/>
                </a:solidFill>
                <a:effectLst/>
                <a:uLnTx/>
                <a:uFillTx/>
                <a:latin typeface="Arial"/>
                <a:ea typeface="+mn-ea"/>
                <a:cs typeface="Arial"/>
              </a:rPr>
              <a:t> </a:t>
            </a:r>
            <a:r>
              <a:rPr kumimoji="0" sz="350" b="0" i="0" u="none" strike="noStrike" kern="1200" cap="none" spc="-10" normalizeH="0" baseline="0" noProof="0" dirty="0">
                <a:ln>
                  <a:noFill/>
                </a:ln>
                <a:solidFill>
                  <a:srgbClr val="231F20"/>
                </a:solidFill>
                <a:effectLst/>
                <a:uLnTx/>
                <a:uFillTx/>
                <a:latin typeface="Arial"/>
                <a:ea typeface="+mn-ea"/>
                <a:cs typeface="Arial"/>
              </a:rPr>
              <a:t>values.</a:t>
            </a:r>
            <a:endParaRPr kumimoji="0" sz="350" b="0" i="0" u="none" strike="noStrike" kern="1200" cap="none" spc="0" normalizeH="0" baseline="0" noProof="0">
              <a:ln>
                <a:noFill/>
              </a:ln>
              <a:solidFill>
                <a:prstClr val="black"/>
              </a:solidFill>
              <a:effectLst/>
              <a:uLnTx/>
              <a:uFillTx/>
              <a:latin typeface="Arial"/>
              <a:ea typeface="+mn-ea"/>
              <a:cs typeface="Arial"/>
            </a:endParaRPr>
          </a:p>
          <a:p>
            <a:pPr marL="38100" marR="0" lvl="0" indent="0" algn="l" defTabSz="914400" rtl="0" eaLnBrk="1" fontAlgn="auto" latinLnBrk="0" hangingPunct="1">
              <a:lnSpc>
                <a:spcPct val="100000"/>
              </a:lnSpc>
              <a:spcBef>
                <a:spcPts val="25"/>
              </a:spcBef>
              <a:spcAft>
                <a:spcPts val="0"/>
              </a:spcAft>
              <a:buClrTx/>
              <a:buSzTx/>
              <a:buFontTx/>
              <a:buNone/>
              <a:tabLst/>
              <a:defRPr/>
            </a:pPr>
            <a:r>
              <a:rPr kumimoji="0" sz="350" b="1" i="0" u="none" strike="noStrike" kern="1200" cap="none" spc="-10" normalizeH="0" baseline="0" noProof="0" dirty="0">
                <a:ln>
                  <a:noFill/>
                </a:ln>
                <a:solidFill>
                  <a:srgbClr val="231F20"/>
                </a:solidFill>
                <a:effectLst/>
                <a:uLnTx/>
                <a:uFillTx/>
                <a:latin typeface="Arial"/>
                <a:ea typeface="+mn-ea"/>
                <a:cs typeface="Arial"/>
              </a:rPr>
              <a:t>Abbreviations:</a:t>
            </a:r>
            <a:r>
              <a:rPr kumimoji="0" sz="350" b="1" i="0" u="none" strike="noStrike" kern="1200" cap="none" spc="5" normalizeH="0" baseline="0" noProof="0" dirty="0">
                <a:ln>
                  <a:noFill/>
                </a:ln>
                <a:solidFill>
                  <a:srgbClr val="231F20"/>
                </a:solidFill>
                <a:effectLst/>
                <a:uLnTx/>
                <a:uFillTx/>
                <a:latin typeface="Arial"/>
                <a:ea typeface="+mn-ea"/>
                <a:cs typeface="Arial"/>
              </a:rPr>
              <a:t> </a:t>
            </a:r>
            <a:r>
              <a:rPr kumimoji="0" sz="350" b="0" i="0" u="none" strike="noStrike" kern="1200" cap="none" spc="-20" normalizeH="0" baseline="0" noProof="0" dirty="0">
                <a:ln>
                  <a:noFill/>
                </a:ln>
                <a:solidFill>
                  <a:srgbClr val="231F20"/>
                </a:solidFill>
                <a:effectLst/>
                <a:uLnTx/>
                <a:uFillTx/>
                <a:latin typeface="Arial"/>
                <a:ea typeface="+mn-ea"/>
                <a:cs typeface="Arial"/>
              </a:rPr>
              <a:t>IGHV,</a:t>
            </a:r>
            <a:r>
              <a:rPr kumimoji="0" sz="350" b="0" i="0" u="none" strike="noStrike" kern="1200" cap="none" spc="5" normalizeH="0" baseline="0" noProof="0" dirty="0">
                <a:ln>
                  <a:noFill/>
                </a:ln>
                <a:solidFill>
                  <a:srgbClr val="231F20"/>
                </a:solidFill>
                <a:effectLst/>
                <a:uLnTx/>
                <a:uFillTx/>
                <a:latin typeface="Arial"/>
                <a:ea typeface="+mn-ea"/>
                <a:cs typeface="Arial"/>
              </a:rPr>
              <a:t> </a:t>
            </a:r>
            <a:r>
              <a:rPr kumimoji="0" sz="350" b="0" i="0" u="none" strike="noStrike" kern="1200" cap="none" spc="0" normalizeH="0" baseline="0" noProof="0" dirty="0">
                <a:ln>
                  <a:noFill/>
                </a:ln>
                <a:solidFill>
                  <a:srgbClr val="231F20"/>
                </a:solidFill>
                <a:effectLst/>
                <a:uLnTx/>
                <a:uFillTx/>
                <a:latin typeface="Arial"/>
                <a:ea typeface="+mn-ea"/>
                <a:cs typeface="Arial"/>
              </a:rPr>
              <a:t>immunoglobulin</a:t>
            </a:r>
            <a:r>
              <a:rPr kumimoji="0" sz="350" b="0" i="0" u="none" strike="noStrike" kern="1200" cap="none" spc="5" normalizeH="0" baseline="0" noProof="0" dirty="0">
                <a:ln>
                  <a:noFill/>
                </a:ln>
                <a:solidFill>
                  <a:srgbClr val="231F20"/>
                </a:solidFill>
                <a:effectLst/>
                <a:uLnTx/>
                <a:uFillTx/>
                <a:latin typeface="Arial"/>
                <a:ea typeface="+mn-ea"/>
                <a:cs typeface="Arial"/>
              </a:rPr>
              <a:t> </a:t>
            </a:r>
            <a:r>
              <a:rPr kumimoji="0" sz="350" b="0" i="0" u="none" strike="noStrike" kern="1200" cap="none" spc="-10" normalizeH="0" baseline="0" noProof="0" dirty="0">
                <a:ln>
                  <a:noFill/>
                </a:ln>
                <a:solidFill>
                  <a:srgbClr val="231F20"/>
                </a:solidFill>
                <a:effectLst/>
                <a:uLnTx/>
                <a:uFillTx/>
                <a:latin typeface="Arial"/>
                <a:ea typeface="+mn-ea"/>
                <a:cs typeface="Arial"/>
              </a:rPr>
              <a:t>heavy-</a:t>
            </a:r>
            <a:r>
              <a:rPr kumimoji="0" sz="350" b="0" i="0" u="none" strike="noStrike" kern="1200" cap="none" spc="0" normalizeH="0" baseline="0" noProof="0" dirty="0">
                <a:ln>
                  <a:noFill/>
                </a:ln>
                <a:solidFill>
                  <a:srgbClr val="231F20"/>
                </a:solidFill>
                <a:effectLst/>
                <a:uLnTx/>
                <a:uFillTx/>
                <a:latin typeface="Arial"/>
                <a:ea typeface="+mn-ea"/>
                <a:cs typeface="Arial"/>
              </a:rPr>
              <a:t>chain</a:t>
            </a:r>
            <a:r>
              <a:rPr kumimoji="0" sz="350" b="0" i="0" u="none" strike="noStrike" kern="1200" cap="none" spc="5" normalizeH="0" baseline="0" noProof="0" dirty="0">
                <a:ln>
                  <a:noFill/>
                </a:ln>
                <a:solidFill>
                  <a:srgbClr val="231F20"/>
                </a:solidFill>
                <a:effectLst/>
                <a:uLnTx/>
                <a:uFillTx/>
                <a:latin typeface="Arial"/>
                <a:ea typeface="+mn-ea"/>
                <a:cs typeface="Arial"/>
              </a:rPr>
              <a:t> </a:t>
            </a:r>
            <a:r>
              <a:rPr kumimoji="0" sz="350" b="0" i="0" u="none" strike="noStrike" kern="1200" cap="none" spc="0" normalizeH="0" baseline="0" noProof="0" dirty="0">
                <a:ln>
                  <a:noFill/>
                </a:ln>
                <a:solidFill>
                  <a:srgbClr val="231F20"/>
                </a:solidFill>
                <a:effectLst/>
                <a:uLnTx/>
                <a:uFillTx/>
                <a:latin typeface="Arial"/>
                <a:ea typeface="+mn-ea"/>
                <a:cs typeface="Arial"/>
              </a:rPr>
              <a:t>variable</a:t>
            </a:r>
            <a:r>
              <a:rPr kumimoji="0" sz="350" b="0" i="0" u="none" strike="noStrike" kern="1200" cap="none" spc="5" normalizeH="0" baseline="0" noProof="0" dirty="0">
                <a:ln>
                  <a:noFill/>
                </a:ln>
                <a:solidFill>
                  <a:srgbClr val="231F20"/>
                </a:solidFill>
                <a:effectLst/>
                <a:uLnTx/>
                <a:uFillTx/>
                <a:latin typeface="Arial"/>
                <a:ea typeface="+mn-ea"/>
                <a:cs typeface="Arial"/>
              </a:rPr>
              <a:t> </a:t>
            </a:r>
            <a:r>
              <a:rPr kumimoji="0" sz="350" b="0" i="0" u="none" strike="noStrike" kern="1200" cap="none" spc="0" normalizeH="0" baseline="0" noProof="0" dirty="0">
                <a:ln>
                  <a:noFill/>
                </a:ln>
                <a:solidFill>
                  <a:srgbClr val="231F20"/>
                </a:solidFill>
                <a:effectLst/>
                <a:uLnTx/>
                <a:uFillTx/>
                <a:latin typeface="Arial"/>
                <a:ea typeface="+mn-ea"/>
                <a:cs typeface="Arial"/>
              </a:rPr>
              <a:t>region;</a:t>
            </a:r>
            <a:r>
              <a:rPr kumimoji="0" sz="350" b="0" i="0" u="none" strike="noStrike" kern="1200" cap="none" spc="5" normalizeH="0" baseline="0" noProof="0" dirty="0">
                <a:ln>
                  <a:noFill/>
                </a:ln>
                <a:solidFill>
                  <a:srgbClr val="231F20"/>
                </a:solidFill>
                <a:effectLst/>
                <a:uLnTx/>
                <a:uFillTx/>
                <a:latin typeface="Arial"/>
                <a:ea typeface="+mn-ea"/>
                <a:cs typeface="Arial"/>
              </a:rPr>
              <a:t> </a:t>
            </a:r>
            <a:r>
              <a:rPr kumimoji="0" sz="350" b="0" i="0" u="none" strike="noStrike" kern="1200" cap="none" spc="0" normalizeH="0" baseline="0" noProof="0" dirty="0">
                <a:ln>
                  <a:noFill/>
                </a:ln>
                <a:solidFill>
                  <a:srgbClr val="231F20"/>
                </a:solidFill>
                <a:effectLst/>
                <a:uLnTx/>
                <a:uFillTx/>
                <a:latin typeface="Arial"/>
                <a:ea typeface="+mn-ea"/>
                <a:cs typeface="Arial"/>
              </a:rPr>
              <a:t>mut,</a:t>
            </a:r>
            <a:r>
              <a:rPr kumimoji="0" sz="350" b="0" i="0" u="none" strike="noStrike" kern="1200" cap="none" spc="5" normalizeH="0" baseline="0" noProof="0" dirty="0">
                <a:ln>
                  <a:noFill/>
                </a:ln>
                <a:solidFill>
                  <a:srgbClr val="231F20"/>
                </a:solidFill>
                <a:effectLst/>
                <a:uLnTx/>
                <a:uFillTx/>
                <a:latin typeface="Arial"/>
                <a:ea typeface="+mn-ea"/>
                <a:cs typeface="Arial"/>
              </a:rPr>
              <a:t> </a:t>
            </a:r>
            <a:r>
              <a:rPr kumimoji="0" sz="350" b="0" i="0" u="none" strike="noStrike" kern="1200" cap="none" spc="0" normalizeH="0" baseline="0" noProof="0" dirty="0">
                <a:ln>
                  <a:noFill/>
                </a:ln>
                <a:solidFill>
                  <a:srgbClr val="231F20"/>
                </a:solidFill>
                <a:effectLst/>
                <a:uLnTx/>
                <a:uFillTx/>
                <a:latin typeface="Arial"/>
                <a:ea typeface="+mn-ea"/>
                <a:cs typeface="Arial"/>
              </a:rPr>
              <a:t>mutation;</a:t>
            </a:r>
            <a:r>
              <a:rPr kumimoji="0" sz="350" b="0" i="0" u="none" strike="noStrike" kern="1200" cap="none" spc="10" normalizeH="0" baseline="0" noProof="0" dirty="0">
                <a:ln>
                  <a:noFill/>
                </a:ln>
                <a:solidFill>
                  <a:srgbClr val="231F20"/>
                </a:solidFill>
                <a:effectLst/>
                <a:uLnTx/>
                <a:uFillTx/>
                <a:latin typeface="Arial"/>
                <a:ea typeface="+mn-ea"/>
                <a:cs typeface="Arial"/>
              </a:rPr>
              <a:t> </a:t>
            </a:r>
            <a:r>
              <a:rPr kumimoji="0" sz="350" b="0" i="0" u="none" strike="noStrike" kern="1200" cap="none" spc="-25" normalizeH="0" baseline="0" noProof="0" dirty="0">
                <a:ln>
                  <a:noFill/>
                </a:ln>
                <a:solidFill>
                  <a:srgbClr val="231F20"/>
                </a:solidFill>
                <a:effectLst/>
                <a:uLnTx/>
                <a:uFillTx/>
                <a:latin typeface="Arial"/>
                <a:ea typeface="+mn-ea"/>
                <a:cs typeface="Arial"/>
              </a:rPr>
              <a:t>PFS,</a:t>
            </a:r>
            <a:r>
              <a:rPr kumimoji="0" sz="350" b="0" i="0" u="none" strike="noStrike" kern="1200" cap="none" spc="5" normalizeH="0" baseline="0" noProof="0" dirty="0">
                <a:ln>
                  <a:noFill/>
                </a:ln>
                <a:solidFill>
                  <a:srgbClr val="231F20"/>
                </a:solidFill>
                <a:effectLst/>
                <a:uLnTx/>
                <a:uFillTx/>
                <a:latin typeface="Arial"/>
                <a:ea typeface="+mn-ea"/>
                <a:cs typeface="Arial"/>
              </a:rPr>
              <a:t> </a:t>
            </a:r>
            <a:r>
              <a:rPr kumimoji="0" sz="350" b="0" i="0" u="none" strike="noStrike" kern="1200" cap="none" spc="0" normalizeH="0" baseline="0" noProof="0" dirty="0">
                <a:ln>
                  <a:noFill/>
                </a:ln>
                <a:solidFill>
                  <a:srgbClr val="231F20"/>
                </a:solidFill>
                <a:effectLst/>
                <a:uLnTx/>
                <a:uFillTx/>
                <a:latin typeface="Arial"/>
                <a:ea typeface="+mn-ea"/>
                <a:cs typeface="Arial"/>
              </a:rPr>
              <a:t>progression-free</a:t>
            </a:r>
            <a:r>
              <a:rPr kumimoji="0" sz="350" b="0" i="0" u="none" strike="noStrike" kern="1200" cap="none" spc="5" normalizeH="0" baseline="0" noProof="0" dirty="0">
                <a:ln>
                  <a:noFill/>
                </a:ln>
                <a:solidFill>
                  <a:srgbClr val="231F20"/>
                </a:solidFill>
                <a:effectLst/>
                <a:uLnTx/>
                <a:uFillTx/>
                <a:latin typeface="Arial"/>
                <a:ea typeface="+mn-ea"/>
                <a:cs typeface="Arial"/>
              </a:rPr>
              <a:t> </a:t>
            </a:r>
            <a:r>
              <a:rPr kumimoji="0" sz="350" b="0" i="0" u="none" strike="noStrike" kern="1200" cap="none" spc="-10" normalizeH="0" baseline="0" noProof="0" dirty="0">
                <a:ln>
                  <a:noFill/>
                </a:ln>
                <a:solidFill>
                  <a:srgbClr val="231F20"/>
                </a:solidFill>
                <a:effectLst/>
                <a:uLnTx/>
                <a:uFillTx/>
                <a:latin typeface="Arial"/>
                <a:ea typeface="+mn-ea"/>
                <a:cs typeface="Arial"/>
              </a:rPr>
              <a:t>survival.</a:t>
            </a:r>
            <a:endParaRPr kumimoji="0" sz="350" b="0" i="0" u="none" strike="noStrike" kern="1200" cap="none" spc="0" normalizeH="0" baseline="0" noProof="0">
              <a:ln>
                <a:noFill/>
              </a:ln>
              <a:solidFill>
                <a:prstClr val="black"/>
              </a:solidFill>
              <a:effectLst/>
              <a:uLnTx/>
              <a:uFillTx/>
              <a:latin typeface="Arial"/>
              <a:ea typeface="+mn-ea"/>
              <a:cs typeface="Arial"/>
            </a:endParaRPr>
          </a:p>
        </p:txBody>
      </p:sp>
      <p:sp>
        <p:nvSpPr>
          <p:cNvPr id="286" name="TextBox 285">
            <a:extLst>
              <a:ext uri="{FF2B5EF4-FFF2-40B4-BE49-F238E27FC236}">
                <a16:creationId xmlns:a16="http://schemas.microsoft.com/office/drawing/2014/main" id="{4E84827F-3DDE-1194-060E-BEED15027DFB}"/>
              </a:ext>
            </a:extLst>
          </p:cNvPr>
          <p:cNvSpPr txBox="1"/>
          <p:nvPr/>
        </p:nvSpPr>
        <p:spPr>
          <a:xfrm>
            <a:off x="1397163" y="1620321"/>
            <a:ext cx="3461910" cy="36933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N=66 patients with del17p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 </a:t>
            </a:r>
            <a:r>
              <a:rPr kumimoji="0" lang="en-US" sz="1800" b="1" i="1" u="none" strike="noStrike" kern="1200" cap="none" spc="0" normalizeH="0" baseline="0" noProof="0" dirty="0">
                <a:ln>
                  <a:noFill/>
                </a:ln>
                <a:solidFill>
                  <a:prstClr val="black"/>
                </a:solidFill>
                <a:effectLst/>
                <a:uLnTx/>
                <a:uFillTx/>
                <a:latin typeface="Calibri"/>
                <a:ea typeface="+mn-ea"/>
                <a:cs typeface="+mn-cs"/>
              </a:rPr>
              <a:t>TP53</a:t>
            </a:r>
            <a:r>
              <a:rPr kumimoji="0" lang="en-US" sz="1800" b="1" i="0" u="none" strike="noStrike" kern="1200" cap="none" spc="0" normalizeH="0" baseline="0" noProof="0" dirty="0">
                <a:ln>
                  <a:noFill/>
                </a:ln>
                <a:solidFill>
                  <a:prstClr val="black"/>
                </a:solidFill>
                <a:effectLst/>
                <a:uLnTx/>
                <a:uFillTx/>
                <a:latin typeface="Calibri"/>
                <a:ea typeface="+mn-ea"/>
                <a:cs typeface="+mn-cs"/>
              </a:rPr>
              <a:t> mutation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N=47 patients without </a:t>
            </a:r>
            <a:r>
              <a:rPr kumimoji="0" lang="en-US" sz="1800" b="1" i="1" u="none" strike="noStrike" kern="1200" cap="none" spc="0" normalizeH="0" baseline="0" noProof="0" dirty="0">
                <a:ln>
                  <a:noFill/>
                </a:ln>
                <a:solidFill>
                  <a:prstClr val="black"/>
                </a:solidFill>
                <a:effectLst/>
                <a:uLnTx/>
                <a:uFillTx/>
                <a:latin typeface="Calibri"/>
                <a:ea typeface="+mn-ea"/>
                <a:cs typeface="+mn-cs"/>
              </a:rPr>
              <a:t>TP53</a:t>
            </a:r>
            <a:r>
              <a:rPr kumimoji="0" lang="en-US" sz="1800" b="1" i="0" u="none" strike="noStrike" kern="1200" cap="none" spc="0" normalizeH="0" baseline="0" noProof="0" dirty="0">
                <a:ln>
                  <a:noFill/>
                </a:ln>
                <a:solidFill>
                  <a:prstClr val="black"/>
                </a:solidFill>
                <a:effectLst/>
                <a:uLnTx/>
                <a:uFillTx/>
                <a:latin typeface="Calibri"/>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Aberration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After 15 cycles, </a:t>
            </a:r>
            <a:r>
              <a:rPr kumimoji="0" lang="en-US" sz="1800" b="1" i="0" u="none" strike="noStrike" kern="1200" cap="none" spc="0" normalizeH="0" baseline="0" noProof="0" dirty="0" err="1">
                <a:ln>
                  <a:noFill/>
                </a:ln>
                <a:solidFill>
                  <a:prstClr val="black"/>
                </a:solidFill>
                <a:effectLst/>
                <a:uLnTx/>
                <a:uFillTx/>
                <a:latin typeface="Calibri"/>
                <a:ea typeface="+mn-ea"/>
                <a:cs typeface="+mn-cs"/>
              </a:rPr>
              <a:t>uMRD</a:t>
            </a:r>
            <a:r>
              <a:rPr kumimoji="0" lang="en-US" sz="1800" b="1" i="0" u="none" strike="noStrike" kern="1200" cap="none" spc="0" normalizeH="0" baseline="0" noProof="0" dirty="0">
                <a:ln>
                  <a:noFill/>
                </a:ln>
                <a:solidFill>
                  <a:prstClr val="black"/>
                </a:solidFill>
                <a:effectLst/>
                <a:uLnTx/>
                <a:uFillTx/>
                <a:latin typeface="Calibri"/>
                <a:ea typeface="+mn-ea"/>
                <a:cs typeface="+mn-cs"/>
              </a:rPr>
              <a:t> rates: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15% in del(17p) and/or TP53mut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40% in patients without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After 27 cycles, </a:t>
            </a:r>
            <a:r>
              <a:rPr kumimoji="0" lang="en-US" sz="1800" b="1" i="0" u="none" strike="noStrike" kern="1200" cap="none" spc="0" normalizeH="0" baseline="0" noProof="0" dirty="0" err="1">
                <a:ln>
                  <a:noFill/>
                </a:ln>
                <a:solidFill>
                  <a:prstClr val="black"/>
                </a:solidFill>
                <a:effectLst/>
                <a:uLnTx/>
                <a:uFillTx/>
                <a:latin typeface="Calibri"/>
                <a:ea typeface="+mn-ea"/>
                <a:cs typeface="+mn-cs"/>
              </a:rPr>
              <a:t>uMRD</a:t>
            </a:r>
            <a:r>
              <a:rPr kumimoji="0" lang="en-US" sz="1800" b="1" i="0" u="none" strike="noStrike" kern="1200" cap="none" spc="0" normalizeH="0" baseline="0" noProof="0" dirty="0">
                <a:ln>
                  <a:noFill/>
                </a:ln>
                <a:solidFill>
                  <a:prstClr val="black"/>
                </a:solidFill>
                <a:effectLst/>
                <a:uLnTx/>
                <a:uFillTx/>
                <a:latin typeface="Calibri"/>
                <a:ea typeface="+mn-ea"/>
                <a:cs typeface="+mn-cs"/>
              </a:rPr>
              <a:t> rates: were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38% and 36%, respectively</a:t>
            </a:r>
          </a:p>
        </p:txBody>
      </p:sp>
      <p:sp>
        <p:nvSpPr>
          <p:cNvPr id="287" name="TextBox 286">
            <a:extLst>
              <a:ext uri="{FF2B5EF4-FFF2-40B4-BE49-F238E27FC236}">
                <a16:creationId xmlns:a16="http://schemas.microsoft.com/office/drawing/2014/main" id="{87D17D45-5257-A751-0A8D-06F9F8A01DB1}"/>
              </a:ext>
            </a:extLst>
          </p:cNvPr>
          <p:cNvSpPr txBox="1"/>
          <p:nvPr/>
        </p:nvSpPr>
        <p:spPr>
          <a:xfrm>
            <a:off x="9572372" y="6553200"/>
            <a:ext cx="2619628"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Shadman M et al. ASH 2025;Abstract 5669</a:t>
            </a:r>
          </a:p>
        </p:txBody>
      </p:sp>
      <p:sp>
        <p:nvSpPr>
          <p:cNvPr id="288" name="TextBox 287">
            <a:extLst>
              <a:ext uri="{FF2B5EF4-FFF2-40B4-BE49-F238E27FC236}">
                <a16:creationId xmlns:a16="http://schemas.microsoft.com/office/drawing/2014/main" id="{9C1215F1-CA26-7F31-90A9-FBB01D94B9B6}"/>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02100958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E5E083-7E2D-F5DB-9DD4-209ABF5BB2B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830D416-F6EC-D1C7-A022-F0323B5130A5}"/>
              </a:ext>
            </a:extLst>
          </p:cNvPr>
          <p:cNvSpPr>
            <a:spLocks noGrp="1"/>
          </p:cNvSpPr>
          <p:nvPr>
            <p:ph type="title"/>
          </p:nvPr>
        </p:nvSpPr>
        <p:spPr>
          <a:xfrm>
            <a:off x="0" y="330200"/>
            <a:ext cx="12192000" cy="584200"/>
          </a:xfrm>
        </p:spPr>
        <p:txBody>
          <a:bodyPr>
            <a:noAutofit/>
          </a:bodyPr>
          <a:lstStyle/>
          <a:p>
            <a:r>
              <a:rPr lang="en-US" sz="4400" dirty="0"/>
              <a:t>SEQUOIA Arm D</a:t>
            </a:r>
            <a:endParaRPr lang="en-US" sz="4400" b="1" dirty="0"/>
          </a:p>
        </p:txBody>
      </p:sp>
      <p:sp>
        <p:nvSpPr>
          <p:cNvPr id="3" name="Content Placeholder 2">
            <a:extLst>
              <a:ext uri="{FF2B5EF4-FFF2-40B4-BE49-F238E27FC236}">
                <a16:creationId xmlns:a16="http://schemas.microsoft.com/office/drawing/2014/main" id="{F925D98C-6630-C044-71A0-860730BA06FC}"/>
              </a:ext>
            </a:extLst>
          </p:cNvPr>
          <p:cNvSpPr>
            <a:spLocks noGrp="1"/>
          </p:cNvSpPr>
          <p:nvPr>
            <p:ph idx="1"/>
          </p:nvPr>
        </p:nvSpPr>
        <p:spPr>
          <a:xfrm>
            <a:off x="990600" y="1524000"/>
            <a:ext cx="10629900" cy="2895600"/>
          </a:xfrm>
        </p:spPr>
        <p:txBody>
          <a:bodyPr>
            <a:noAutofit/>
          </a:bodyPr>
          <a:lstStyle/>
          <a:p>
            <a:r>
              <a:rPr lang="en-US" sz="3600" dirty="0"/>
              <a:t>Technically MRD guided but effectively continuous zanubrutinib with additional venetoclax cytoreduction for 12-24 months</a:t>
            </a:r>
          </a:p>
          <a:p>
            <a:endParaRPr lang="en-US" sz="3600" dirty="0"/>
          </a:p>
          <a:p>
            <a:r>
              <a:rPr lang="en-US" sz="3600" dirty="0"/>
              <a:t>Highly effective so far especially in </a:t>
            </a:r>
            <a:r>
              <a:rPr lang="en-US" sz="3600" i="1" dirty="0"/>
              <a:t>TP53</a:t>
            </a:r>
            <a:r>
              <a:rPr lang="en-US" sz="3600" dirty="0"/>
              <a:t> aberrant patients; likely overtreatment for others</a:t>
            </a:r>
          </a:p>
        </p:txBody>
      </p:sp>
      <p:sp>
        <p:nvSpPr>
          <p:cNvPr id="4" name="TextBox 3">
            <a:extLst>
              <a:ext uri="{FF2B5EF4-FFF2-40B4-BE49-F238E27FC236}">
                <a16:creationId xmlns:a16="http://schemas.microsoft.com/office/drawing/2014/main" id="{28155B79-D4C1-181E-0F63-93EE096C9975}"/>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1824341991"/>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B9CF8B-C0ED-B2AC-6B77-BFB494B25EDC}"/>
              </a:ext>
            </a:extLst>
          </p:cNvPr>
          <p:cNvSpPr>
            <a:spLocks noGrp="1"/>
          </p:cNvSpPr>
          <p:nvPr>
            <p:ph type="title"/>
          </p:nvPr>
        </p:nvSpPr>
        <p:spPr>
          <a:xfrm>
            <a:off x="0" y="393822"/>
            <a:ext cx="12192000" cy="715963"/>
          </a:xfrm>
        </p:spPr>
        <p:txBody>
          <a:bodyPr>
            <a:normAutofit fontScale="90000"/>
          </a:bodyPr>
          <a:lstStyle/>
          <a:p>
            <a:r>
              <a:rPr lang="en-US" dirty="0"/>
              <a:t>Zanubrutinib Sonrotoclax </a:t>
            </a:r>
            <a:br>
              <a:rPr lang="en-US" dirty="0"/>
            </a:br>
            <a:r>
              <a:rPr lang="en-US" dirty="0"/>
              <a:t>Frontline Phase 1/1b Study</a:t>
            </a:r>
          </a:p>
        </p:txBody>
      </p:sp>
      <p:pic>
        <p:nvPicPr>
          <p:cNvPr id="4" name="Picture 3">
            <a:extLst>
              <a:ext uri="{FF2B5EF4-FFF2-40B4-BE49-F238E27FC236}">
                <a16:creationId xmlns:a16="http://schemas.microsoft.com/office/drawing/2014/main" id="{CD36CD58-C580-2F81-3777-0417E2E533E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l="43598" t="32083" r="6225" b="28646"/>
          <a:stretch>
            <a:fillRect/>
          </a:stretch>
        </p:blipFill>
        <p:spPr>
          <a:xfrm>
            <a:off x="3794932" y="1700813"/>
            <a:ext cx="8197353" cy="4182193"/>
          </a:xfrm>
          <a:prstGeom prst="rect">
            <a:avLst/>
          </a:prstGeom>
        </p:spPr>
      </p:pic>
      <p:sp>
        <p:nvSpPr>
          <p:cNvPr id="5" name="TextBox 4">
            <a:extLst>
              <a:ext uri="{FF2B5EF4-FFF2-40B4-BE49-F238E27FC236}">
                <a16:creationId xmlns:a16="http://schemas.microsoft.com/office/drawing/2014/main" id="{44CDC99C-BAD0-079B-7773-8CF4317C4BEA}"/>
              </a:ext>
            </a:extLst>
          </p:cNvPr>
          <p:cNvSpPr txBox="1"/>
          <p:nvPr/>
        </p:nvSpPr>
        <p:spPr>
          <a:xfrm>
            <a:off x="199715" y="1948131"/>
            <a:ext cx="3694369" cy="34163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8-12 weeks of zanubrutinib lead-in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(320 mg once daily or 160 mg twice daily),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then zanubrutinib + sonrotoclax until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disease progression, intolerance,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or elective discontinuation allowed for both drugs at 96 </a:t>
            </a:r>
            <a:r>
              <a:rPr kumimoji="0" lang="en-US" sz="1800" b="0" i="0" u="none" strike="noStrike" kern="1200" cap="none" spc="0" normalizeH="0" baseline="0" noProof="0" dirty="0" err="1">
                <a:ln>
                  <a:noFill/>
                </a:ln>
                <a:solidFill>
                  <a:prstClr val="black"/>
                </a:solidFill>
                <a:effectLst/>
                <a:uLnTx/>
                <a:uFillTx/>
                <a:latin typeface="Calibri"/>
                <a:ea typeface="+mn-ea"/>
                <a:cs typeface="+mn-cs"/>
              </a:rPr>
              <a:t>wks</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With median follow-up of 30.7 months, no PFS events have been observed at the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sonrotoclax RP2D of 320 mg</a:t>
            </a:r>
          </a:p>
        </p:txBody>
      </p:sp>
      <p:sp>
        <p:nvSpPr>
          <p:cNvPr id="3" name="TextBox 2">
            <a:extLst>
              <a:ext uri="{FF2B5EF4-FFF2-40B4-BE49-F238E27FC236}">
                <a16:creationId xmlns:a16="http://schemas.microsoft.com/office/drawing/2014/main" id="{A5A6378D-0535-0769-4364-4C50F6CB7994}"/>
              </a:ext>
            </a:extLst>
          </p:cNvPr>
          <p:cNvSpPr txBox="1"/>
          <p:nvPr/>
        </p:nvSpPr>
        <p:spPr>
          <a:xfrm>
            <a:off x="9875339" y="6553200"/>
            <a:ext cx="2316661"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Tam C et al. ASH 2025;Abstract 3891</a:t>
            </a:r>
          </a:p>
        </p:txBody>
      </p:sp>
      <p:sp>
        <p:nvSpPr>
          <p:cNvPr id="6" name="TextBox 5">
            <a:extLst>
              <a:ext uri="{FF2B5EF4-FFF2-40B4-BE49-F238E27FC236}">
                <a16:creationId xmlns:a16="http://schemas.microsoft.com/office/drawing/2014/main" id="{4D606935-472A-4D0E-AB6A-9D0BD554F148}"/>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417716678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E4138A-6772-D4C2-7B92-0CC605A571A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3AAB181-C538-3DF6-DDFD-1D9B5F25E90F}"/>
              </a:ext>
            </a:extLst>
          </p:cNvPr>
          <p:cNvSpPr>
            <a:spLocks noGrp="1"/>
          </p:cNvSpPr>
          <p:nvPr>
            <p:ph type="title"/>
          </p:nvPr>
        </p:nvSpPr>
        <p:spPr>
          <a:xfrm>
            <a:off x="0" y="564071"/>
            <a:ext cx="12192000" cy="584200"/>
          </a:xfrm>
        </p:spPr>
        <p:txBody>
          <a:bodyPr>
            <a:noAutofit/>
          </a:bodyPr>
          <a:lstStyle/>
          <a:p>
            <a:r>
              <a:rPr lang="en-US" sz="4400" dirty="0"/>
              <a:t>Zanubrutinib </a:t>
            </a:r>
            <a:r>
              <a:rPr lang="en-US" sz="4400" dirty="0" err="1"/>
              <a:t>Sonrotoclax</a:t>
            </a:r>
            <a:r>
              <a:rPr lang="en-US" sz="4400" dirty="0"/>
              <a:t> </a:t>
            </a:r>
            <a:br>
              <a:rPr lang="en-US" sz="4400" dirty="0"/>
            </a:br>
            <a:r>
              <a:rPr lang="en-US" sz="4400" dirty="0"/>
              <a:t>Frontline Phase 1/1b Study</a:t>
            </a:r>
            <a:endParaRPr lang="en-US" sz="4400" b="1" dirty="0"/>
          </a:p>
        </p:txBody>
      </p:sp>
      <p:sp>
        <p:nvSpPr>
          <p:cNvPr id="3" name="Content Placeholder 2">
            <a:extLst>
              <a:ext uri="{FF2B5EF4-FFF2-40B4-BE49-F238E27FC236}">
                <a16:creationId xmlns:a16="http://schemas.microsoft.com/office/drawing/2014/main" id="{69A2A8D6-605B-FD55-5AB5-EA202BE390AF}"/>
              </a:ext>
            </a:extLst>
          </p:cNvPr>
          <p:cNvSpPr>
            <a:spLocks noGrp="1"/>
          </p:cNvSpPr>
          <p:nvPr>
            <p:ph idx="1"/>
          </p:nvPr>
        </p:nvSpPr>
        <p:spPr>
          <a:xfrm>
            <a:off x="996352" y="2087593"/>
            <a:ext cx="10629900" cy="2895600"/>
          </a:xfrm>
        </p:spPr>
        <p:txBody>
          <a:bodyPr>
            <a:noAutofit/>
          </a:bodyPr>
          <a:lstStyle/>
          <a:p>
            <a:r>
              <a:rPr lang="en-US" sz="3200" dirty="0" err="1"/>
              <a:t>Sonrotoclax</a:t>
            </a:r>
            <a:r>
              <a:rPr lang="en-US" sz="3200" dirty="0"/>
              <a:t> is 10X more potent than venetoclax and has activity against G101V resistance mutation</a:t>
            </a:r>
          </a:p>
          <a:p>
            <a:endParaRPr lang="en-US" sz="3200" dirty="0"/>
          </a:p>
          <a:p>
            <a:r>
              <a:rPr lang="en-US" sz="3200" dirty="0"/>
              <a:t>Data are promising but await larger studies – registration trial is fully accrued</a:t>
            </a:r>
          </a:p>
        </p:txBody>
      </p:sp>
      <p:sp>
        <p:nvSpPr>
          <p:cNvPr id="4" name="TextBox 3">
            <a:extLst>
              <a:ext uri="{FF2B5EF4-FFF2-40B4-BE49-F238E27FC236}">
                <a16:creationId xmlns:a16="http://schemas.microsoft.com/office/drawing/2014/main" id="{92D50166-4F56-18E8-81BF-4B4D3F3C9140}"/>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508048059"/>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34CEA9-4C2A-0CB8-FEC2-75800FBBFF28}"/>
              </a:ext>
            </a:extLst>
          </p:cNvPr>
          <p:cNvSpPr>
            <a:spLocks noGrp="1"/>
          </p:cNvSpPr>
          <p:nvPr>
            <p:ph type="title"/>
          </p:nvPr>
        </p:nvSpPr>
        <p:spPr/>
        <p:txBody>
          <a:bodyPr>
            <a:normAutofit fontScale="90000"/>
          </a:bodyPr>
          <a:lstStyle/>
          <a:p>
            <a:r>
              <a:rPr lang="en-US" dirty="0" err="1"/>
              <a:t>Zanu</a:t>
            </a:r>
            <a:r>
              <a:rPr lang="en-US" dirty="0"/>
              <a:t>-Obin-</a:t>
            </a:r>
            <a:r>
              <a:rPr lang="en-US" dirty="0" err="1"/>
              <a:t>Sonro</a:t>
            </a:r>
            <a:endParaRPr lang="en-US" dirty="0"/>
          </a:p>
        </p:txBody>
      </p:sp>
      <p:pic>
        <p:nvPicPr>
          <p:cNvPr id="4" name="Picture 3">
            <a:extLst>
              <a:ext uri="{FF2B5EF4-FFF2-40B4-BE49-F238E27FC236}">
                <a16:creationId xmlns:a16="http://schemas.microsoft.com/office/drawing/2014/main" id="{8B24807E-5C96-7DF9-1250-85956CCFFA5D}"/>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l="16919" t="29294" r="40856" b="40957"/>
          <a:stretch>
            <a:fillRect/>
          </a:stretch>
        </p:blipFill>
        <p:spPr>
          <a:xfrm>
            <a:off x="169718" y="1711036"/>
            <a:ext cx="5926281" cy="4073237"/>
          </a:xfrm>
          <a:prstGeom prst="rect">
            <a:avLst/>
          </a:prstGeom>
        </p:spPr>
      </p:pic>
      <p:pic>
        <p:nvPicPr>
          <p:cNvPr id="5" name="Picture 4">
            <a:extLst>
              <a:ext uri="{FF2B5EF4-FFF2-40B4-BE49-F238E27FC236}">
                <a16:creationId xmlns:a16="http://schemas.microsoft.com/office/drawing/2014/main" id="{D013D8A8-3710-F86A-F1A3-0D51876BD57A}"/>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50000"/>
                    </a14:imgEffect>
                  </a14:imgLayer>
                </a14:imgProps>
              </a:ext>
            </a:extLst>
          </a:blip>
          <a:srcRect l="59565" t="29294" r="-1553" b="22020"/>
          <a:stretch>
            <a:fillRect/>
          </a:stretch>
        </p:blipFill>
        <p:spPr>
          <a:xfrm>
            <a:off x="6096000" y="1323109"/>
            <a:ext cx="5765800" cy="5022273"/>
          </a:xfrm>
          <a:prstGeom prst="rect">
            <a:avLst/>
          </a:prstGeom>
        </p:spPr>
      </p:pic>
      <p:sp>
        <p:nvSpPr>
          <p:cNvPr id="3" name="TextBox 2">
            <a:extLst>
              <a:ext uri="{FF2B5EF4-FFF2-40B4-BE49-F238E27FC236}">
                <a16:creationId xmlns:a16="http://schemas.microsoft.com/office/drawing/2014/main" id="{0C8E1C0F-CDC6-F5F2-36A7-1852069FBE96}"/>
              </a:ext>
            </a:extLst>
          </p:cNvPr>
          <p:cNvSpPr txBox="1"/>
          <p:nvPr/>
        </p:nvSpPr>
        <p:spPr>
          <a:xfrm>
            <a:off x="11480800" y="5905500"/>
            <a:ext cx="279400" cy="263860"/>
          </a:xfrm>
          <a:prstGeom prst="rect">
            <a:avLst/>
          </a:prstGeom>
          <a:solidFill>
            <a:schemeClr val="bg1"/>
          </a:solid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90</a:t>
            </a:r>
          </a:p>
        </p:txBody>
      </p:sp>
      <p:sp>
        <p:nvSpPr>
          <p:cNvPr id="6" name="TextBox 5">
            <a:extLst>
              <a:ext uri="{FF2B5EF4-FFF2-40B4-BE49-F238E27FC236}">
                <a16:creationId xmlns:a16="http://schemas.microsoft.com/office/drawing/2014/main" id="{DDAD46F2-7D08-052E-287D-B61187AA819B}"/>
              </a:ext>
            </a:extLst>
          </p:cNvPr>
          <p:cNvSpPr txBox="1"/>
          <p:nvPr/>
        </p:nvSpPr>
        <p:spPr>
          <a:xfrm>
            <a:off x="9614050" y="6553200"/>
            <a:ext cx="2577950"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Soumerai J et al. ASH 2025;Abstract 3890</a:t>
            </a:r>
          </a:p>
        </p:txBody>
      </p:sp>
      <p:sp>
        <p:nvSpPr>
          <p:cNvPr id="7" name="TextBox 6">
            <a:extLst>
              <a:ext uri="{FF2B5EF4-FFF2-40B4-BE49-F238E27FC236}">
                <a16:creationId xmlns:a16="http://schemas.microsoft.com/office/drawing/2014/main" id="{A2FE7D6D-A78A-DE4F-5525-07CD284F4499}"/>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40241942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9C714D-6B25-B164-DF45-74446473E14C}"/>
              </a:ext>
            </a:extLst>
          </p:cNvPr>
          <p:cNvSpPr>
            <a:spLocks noGrp="1"/>
          </p:cNvSpPr>
          <p:nvPr>
            <p:ph type="title"/>
          </p:nvPr>
        </p:nvSpPr>
        <p:spPr>
          <a:xfrm>
            <a:off x="0" y="230048"/>
            <a:ext cx="12192000" cy="715963"/>
          </a:xfrm>
        </p:spPr>
        <p:txBody>
          <a:bodyPr>
            <a:normAutofit fontScale="90000"/>
          </a:bodyPr>
          <a:lstStyle/>
          <a:p>
            <a:r>
              <a:rPr lang="en-US" dirty="0" err="1"/>
              <a:t>Zanu</a:t>
            </a:r>
            <a:r>
              <a:rPr lang="en-US" dirty="0"/>
              <a:t>-Obin-</a:t>
            </a:r>
            <a:r>
              <a:rPr lang="en-US" dirty="0" err="1"/>
              <a:t>Sonro</a:t>
            </a:r>
            <a:endParaRPr lang="en-US" dirty="0"/>
          </a:p>
        </p:txBody>
      </p:sp>
      <p:pic>
        <p:nvPicPr>
          <p:cNvPr id="4" name="Picture 3">
            <a:extLst>
              <a:ext uri="{FF2B5EF4-FFF2-40B4-BE49-F238E27FC236}">
                <a16:creationId xmlns:a16="http://schemas.microsoft.com/office/drawing/2014/main" id="{51C3354D-9A5C-F350-5BA2-86A959FCAF9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rcRect l="34975" t="37475" r="34217" b="19899"/>
          <a:stretch>
            <a:fillRect/>
          </a:stretch>
        </p:blipFill>
        <p:spPr>
          <a:xfrm>
            <a:off x="2997200" y="1078857"/>
            <a:ext cx="6416964" cy="5549095"/>
          </a:xfrm>
          <a:prstGeom prst="rect">
            <a:avLst/>
          </a:prstGeom>
        </p:spPr>
      </p:pic>
      <p:sp>
        <p:nvSpPr>
          <p:cNvPr id="3" name="TextBox 2">
            <a:extLst>
              <a:ext uri="{FF2B5EF4-FFF2-40B4-BE49-F238E27FC236}">
                <a16:creationId xmlns:a16="http://schemas.microsoft.com/office/drawing/2014/main" id="{8480C4E4-B0A5-7095-5055-C9B8ECE36A04}"/>
              </a:ext>
            </a:extLst>
          </p:cNvPr>
          <p:cNvSpPr txBox="1"/>
          <p:nvPr/>
        </p:nvSpPr>
        <p:spPr>
          <a:xfrm>
            <a:off x="9614050" y="6553200"/>
            <a:ext cx="2577950" cy="24622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Helvetica"/>
                <a:ea typeface="MS PGothic"/>
                <a:cs typeface="+mn-cs"/>
              </a:rPr>
              <a:t>Soumerai J et al. ASH 2025;Abstract 3890</a:t>
            </a:r>
          </a:p>
        </p:txBody>
      </p:sp>
      <p:sp>
        <p:nvSpPr>
          <p:cNvPr id="5" name="TextBox 4">
            <a:extLst>
              <a:ext uri="{FF2B5EF4-FFF2-40B4-BE49-F238E27FC236}">
                <a16:creationId xmlns:a16="http://schemas.microsoft.com/office/drawing/2014/main" id="{F0CC4346-279E-B263-82CE-A780C28BF3F3}"/>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304378195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6D8998-B60F-3CEE-AD8B-172F73D5EEA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EEFF996-5492-F06A-F787-7A900DB810CB}"/>
              </a:ext>
            </a:extLst>
          </p:cNvPr>
          <p:cNvSpPr>
            <a:spLocks noGrp="1"/>
          </p:cNvSpPr>
          <p:nvPr>
            <p:ph type="title"/>
          </p:nvPr>
        </p:nvSpPr>
        <p:spPr>
          <a:xfrm>
            <a:off x="0" y="295694"/>
            <a:ext cx="12192000" cy="584200"/>
          </a:xfrm>
        </p:spPr>
        <p:txBody>
          <a:bodyPr>
            <a:noAutofit/>
          </a:bodyPr>
          <a:lstStyle/>
          <a:p>
            <a:r>
              <a:rPr lang="en-US" sz="4400" dirty="0" err="1"/>
              <a:t>Zanu</a:t>
            </a:r>
            <a:r>
              <a:rPr lang="en-US" sz="4400" dirty="0"/>
              <a:t>-Obin-</a:t>
            </a:r>
            <a:r>
              <a:rPr lang="en-US" sz="4400" dirty="0" err="1"/>
              <a:t>Sonro</a:t>
            </a:r>
            <a:endParaRPr lang="en-US" sz="4400" b="1" dirty="0"/>
          </a:p>
        </p:txBody>
      </p:sp>
      <p:sp>
        <p:nvSpPr>
          <p:cNvPr id="3" name="Content Placeholder 2">
            <a:extLst>
              <a:ext uri="{FF2B5EF4-FFF2-40B4-BE49-F238E27FC236}">
                <a16:creationId xmlns:a16="http://schemas.microsoft.com/office/drawing/2014/main" id="{35E2028E-D76A-17C8-F9FB-CFF26F3292EF}"/>
              </a:ext>
            </a:extLst>
          </p:cNvPr>
          <p:cNvSpPr>
            <a:spLocks noGrp="1"/>
          </p:cNvSpPr>
          <p:nvPr>
            <p:ph idx="1"/>
          </p:nvPr>
        </p:nvSpPr>
        <p:spPr>
          <a:xfrm>
            <a:off x="910088" y="1489495"/>
            <a:ext cx="10629900" cy="2895600"/>
          </a:xfrm>
        </p:spPr>
        <p:txBody>
          <a:bodyPr>
            <a:noAutofit/>
          </a:bodyPr>
          <a:lstStyle/>
          <a:p>
            <a:r>
              <a:rPr lang="en-US" sz="3200" dirty="0"/>
              <a:t>Three drug regimen</a:t>
            </a:r>
          </a:p>
          <a:p>
            <a:endParaRPr lang="en-US" sz="3200" dirty="0"/>
          </a:p>
          <a:p>
            <a:r>
              <a:rPr lang="en-US" sz="3200" dirty="0"/>
              <a:t>Very high rate of grade 3 neutropenia but febrile neutropenia low-average for these regimens</a:t>
            </a:r>
          </a:p>
          <a:p>
            <a:endParaRPr lang="en-US" sz="3200" dirty="0"/>
          </a:p>
          <a:p>
            <a:r>
              <a:rPr lang="en-US" sz="3200" dirty="0"/>
              <a:t>Very promising MRD rates, will they be sustained longer than in BOVEN? </a:t>
            </a:r>
          </a:p>
          <a:p>
            <a:pPr lvl="1"/>
            <a:r>
              <a:rPr lang="en-US" sz="2667" dirty="0"/>
              <a:t>Possibly yes as all patients go to cycle 15</a:t>
            </a:r>
          </a:p>
        </p:txBody>
      </p:sp>
      <p:sp>
        <p:nvSpPr>
          <p:cNvPr id="4" name="TextBox 3">
            <a:extLst>
              <a:ext uri="{FF2B5EF4-FFF2-40B4-BE49-F238E27FC236}">
                <a16:creationId xmlns:a16="http://schemas.microsoft.com/office/drawing/2014/main" id="{88E4E9F3-7FEF-1501-6090-1F4BFA2568CD}"/>
              </a:ext>
            </a:extLst>
          </p:cNvPr>
          <p:cNvSpPr txBox="1"/>
          <p:nvPr/>
        </p:nvSpPr>
        <p:spPr>
          <a:xfrm>
            <a:off x="48214" y="6414084"/>
            <a:ext cx="3427670" cy="584775"/>
          </a:xfrm>
          <a:prstGeom prst="rect">
            <a:avLst/>
          </a:prstGeom>
          <a:noFill/>
        </p:spPr>
        <p:txBody>
          <a:bodyPr wrap="none" rtlCol="0">
            <a:spAutoFit/>
          </a:bodyPr>
          <a:lstStyle/>
          <a:p>
            <a:r>
              <a:rPr lang="en-US" sz="1600" b="0" dirty="0">
                <a:solidFill>
                  <a:schemeClr val="tx1"/>
                </a:solidFill>
                <a:latin typeface="+mn-lt"/>
              </a:rPr>
              <a:t>Courtesy of </a:t>
            </a:r>
            <a:r>
              <a:rPr kumimoji="0" lang="en-US" sz="1600" b="0" i="0" u="none" strike="noStrike" kern="1200" cap="none" spc="0" normalizeH="0" baseline="0" noProof="0" dirty="0">
                <a:ln>
                  <a:noFill/>
                </a:ln>
                <a:solidFill>
                  <a:srgbClr val="000000"/>
                </a:solidFill>
                <a:effectLst/>
                <a:uLnTx/>
                <a:uFillTx/>
                <a:latin typeface="Calibri"/>
                <a:ea typeface="MS PGothic" charset="0"/>
              </a:rPr>
              <a:t>Jennifer R Brown, MD, PhD</a:t>
            </a:r>
          </a:p>
          <a:p>
            <a:endParaRPr lang="en-US" sz="1600" b="0" dirty="0">
              <a:solidFill>
                <a:schemeClr val="tx1"/>
              </a:solidFill>
              <a:latin typeface="+mn-lt"/>
            </a:endParaRPr>
          </a:p>
        </p:txBody>
      </p:sp>
    </p:spTree>
    <p:extLst>
      <p:ext uri="{BB962C8B-B14F-4D97-AF65-F5344CB8AC3E}">
        <p14:creationId xmlns:p14="http://schemas.microsoft.com/office/powerpoint/2010/main" val="2949771307"/>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1C9BCB-97DB-FA09-4A72-73B2DF7C9C21}"/>
            </a:ext>
          </a:extLst>
        </p:cNvPr>
        <p:cNvGrpSpPr/>
        <p:nvPr/>
      </p:nvGrpSpPr>
      <p:grpSpPr>
        <a:xfrm>
          <a:off x="0" y="0"/>
          <a:ext cx="0" cy="0"/>
          <a:chOff x="0" y="0"/>
          <a:chExt cx="0" cy="0"/>
        </a:xfrm>
      </p:grpSpPr>
      <p:sp>
        <p:nvSpPr>
          <p:cNvPr id="9" name="Title 1">
            <a:extLst>
              <a:ext uri="{FF2B5EF4-FFF2-40B4-BE49-F238E27FC236}">
                <a16:creationId xmlns:a16="http://schemas.microsoft.com/office/drawing/2014/main" id="{C50E4502-3781-E998-7B85-11BAB1698E5D}"/>
              </a:ext>
            </a:extLst>
          </p:cNvPr>
          <p:cNvSpPr txBox="1">
            <a:spLocks/>
          </p:cNvSpPr>
          <p:nvPr/>
        </p:nvSpPr>
        <p:spPr bwMode="auto">
          <a:xfrm>
            <a:off x="0" y="121016"/>
            <a:ext cx="12192000" cy="715963"/>
          </a:xfrm>
          <a:prstGeom prst="rect">
            <a:avLst/>
          </a:prstGeom>
          <a:noFill/>
          <a:ln w="9525">
            <a:noFill/>
            <a:miter lim="800000"/>
            <a:headEnd/>
            <a:tailEnd/>
          </a:ln>
        </p:spPr>
        <p:txBody>
          <a:bodyPr vert="horz" wrap="square" lIns="0" tIns="0" rIns="0" bIns="0" numCol="1" anchor="ctr" anchorCtr="0" compatLnSpc="1">
            <a:prstTxWarp prst="textNoShape">
              <a:avLst/>
            </a:prstTxWarp>
            <a:normAutofit fontScale="97500"/>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r>
              <a:rPr lang="en-US" kern="0" dirty="0"/>
              <a:t>MAJIC: A Phase III Open-Label Study</a:t>
            </a:r>
          </a:p>
        </p:txBody>
      </p:sp>
      <p:pic>
        <p:nvPicPr>
          <p:cNvPr id="10" name="Picture 9">
            <a:extLst>
              <a:ext uri="{FF2B5EF4-FFF2-40B4-BE49-F238E27FC236}">
                <a16:creationId xmlns:a16="http://schemas.microsoft.com/office/drawing/2014/main" id="{80C8011A-2AEF-6E62-CB48-DC9B34207C70}"/>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279576" y="753057"/>
            <a:ext cx="7378004" cy="5654571"/>
          </a:xfrm>
          <a:prstGeom prst="rect">
            <a:avLst/>
          </a:prstGeom>
        </p:spPr>
      </p:pic>
      <p:sp>
        <p:nvSpPr>
          <p:cNvPr id="11" name="TextBox 10">
            <a:extLst>
              <a:ext uri="{FF2B5EF4-FFF2-40B4-BE49-F238E27FC236}">
                <a16:creationId xmlns:a16="http://schemas.microsoft.com/office/drawing/2014/main" id="{227099E2-B6C9-BF07-14CE-005A0F7F540A}"/>
              </a:ext>
            </a:extLst>
          </p:cNvPr>
          <p:cNvSpPr txBox="1"/>
          <p:nvPr/>
        </p:nvSpPr>
        <p:spPr>
          <a:xfrm>
            <a:off x="47328" y="6507766"/>
            <a:ext cx="9459032" cy="323165"/>
          </a:xfrm>
          <a:prstGeom prst="rect">
            <a:avLst/>
          </a:prstGeom>
          <a:noFill/>
        </p:spPr>
        <p:txBody>
          <a:bodyPr wrap="square" rtlCol="0" anchor="b">
            <a:spAutoFit/>
          </a:bodyPr>
          <a:lstStyle/>
          <a:p>
            <a:pPr lvl="0">
              <a:defRPr/>
            </a:pPr>
            <a:r>
              <a:rPr lang="en-US" sz="1500" b="0" dirty="0">
                <a:solidFill>
                  <a:srgbClr val="000000"/>
                </a:solidFill>
                <a:latin typeface="Calibri" panose="020F0502020204030204" pitchFamily="34" charset="0"/>
                <a:ea typeface="Arial" charset="0"/>
                <a:cs typeface="Calibri" panose="020F0502020204030204" pitchFamily="34" charset="0"/>
              </a:rPr>
              <a:t>Ryan CE et al. </a:t>
            </a:r>
            <a:r>
              <a:rPr lang="en-US" sz="1500" b="0" i="1" dirty="0">
                <a:solidFill>
                  <a:srgbClr val="000000"/>
                </a:solidFill>
                <a:latin typeface="Calibri" panose="020F0502020204030204" pitchFamily="34" charset="0"/>
                <a:ea typeface="Arial" charset="0"/>
                <a:cs typeface="Calibri" panose="020F0502020204030204" pitchFamily="34" charset="0"/>
              </a:rPr>
              <a:t>Future Oncol </a:t>
            </a:r>
            <a:r>
              <a:rPr lang="en-US" sz="1500" b="0" dirty="0">
                <a:solidFill>
                  <a:srgbClr val="000000"/>
                </a:solidFill>
                <a:latin typeface="Calibri" panose="020F0502020204030204" pitchFamily="34" charset="0"/>
                <a:ea typeface="Arial" charset="0"/>
                <a:cs typeface="Calibri" panose="020F0502020204030204" pitchFamily="34" charset="0"/>
              </a:rPr>
              <a:t>2022;18(33):3689-99; </a:t>
            </a:r>
            <a:r>
              <a:rPr lang="en-US" sz="1500" b="0" dirty="0" err="1">
                <a:solidFill>
                  <a:srgbClr val="000000"/>
                </a:solidFill>
                <a:latin typeface="Calibri" panose="020F0502020204030204" pitchFamily="34" charset="0"/>
                <a:ea typeface="Arial" charset="0"/>
                <a:cs typeface="Calibri" panose="020F0502020204030204" pitchFamily="34" charset="0"/>
              </a:rPr>
              <a:t>www.clinicaltrials.gov</a:t>
            </a:r>
            <a:r>
              <a:rPr lang="en-US" sz="1500" b="0" dirty="0">
                <a:solidFill>
                  <a:srgbClr val="000000"/>
                </a:solidFill>
                <a:latin typeface="Calibri" panose="020F0502020204030204" pitchFamily="34" charset="0"/>
                <a:ea typeface="Arial" charset="0"/>
                <a:cs typeface="Calibri" panose="020F0502020204030204" pitchFamily="34" charset="0"/>
              </a:rPr>
              <a:t>. NCT05057494. Accessed March 2026.</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
        <p:nvSpPr>
          <p:cNvPr id="2" name="TextBox 1">
            <a:extLst>
              <a:ext uri="{FF2B5EF4-FFF2-40B4-BE49-F238E27FC236}">
                <a16:creationId xmlns:a16="http://schemas.microsoft.com/office/drawing/2014/main" id="{E9C48F3E-793C-83F7-1564-8758D2FCE278}"/>
              </a:ext>
            </a:extLst>
          </p:cNvPr>
          <p:cNvSpPr txBox="1"/>
          <p:nvPr/>
        </p:nvSpPr>
        <p:spPr>
          <a:xfrm>
            <a:off x="9657580" y="4934203"/>
            <a:ext cx="2592288" cy="1015663"/>
          </a:xfrm>
          <a:prstGeom prst="rect">
            <a:avLst/>
          </a:prstGeom>
          <a:noFill/>
        </p:spPr>
        <p:txBody>
          <a:bodyPr wrap="square" rtlCol="0" anchor="b">
            <a:spAutoFit/>
          </a:bodyPr>
          <a:lstStyle/>
          <a:p>
            <a:pPr lvl="0">
              <a:defRPr/>
            </a:pPr>
            <a:r>
              <a:rPr lang="en-US" sz="1500" b="0" dirty="0" err="1">
                <a:solidFill>
                  <a:srgbClr val="000000"/>
                </a:solidFill>
                <a:latin typeface="Calibri" panose="020F0502020204030204" pitchFamily="34" charset="0"/>
                <a:ea typeface="Arial" charset="0"/>
                <a:cs typeface="Calibri" panose="020F0502020204030204" pitchFamily="34" charset="0"/>
              </a:rPr>
              <a:t>uMRD</a:t>
            </a:r>
            <a:r>
              <a:rPr lang="en-US" sz="1500" b="0" dirty="0">
                <a:solidFill>
                  <a:srgbClr val="000000"/>
                </a:solidFill>
                <a:latin typeface="Calibri" panose="020F0502020204030204" pitchFamily="34" charset="0"/>
                <a:ea typeface="Arial" charset="0"/>
                <a:cs typeface="Calibri" panose="020F0502020204030204" pitchFamily="34" charset="0"/>
              </a:rPr>
              <a:t> = undetectable minimal residual disease; PR = partial remission; PB = peripheral blood; BM = bone marrow</a:t>
            </a:r>
            <a:endParaRPr kumimoji="0" lang="en-US" sz="1500" b="0" i="0" u="none" strike="noStrike" kern="1200" cap="none" spc="0" normalizeH="0" baseline="0" noProof="0" dirty="0">
              <a:ln>
                <a:noFill/>
              </a:ln>
              <a:solidFill>
                <a:srgbClr val="FFFFFF"/>
              </a:solidFill>
              <a:effectLst/>
              <a:uLnTx/>
              <a:uFillTx/>
              <a:latin typeface="Calibri" panose="020F0502020204030204" pitchFamily="34" charset="0"/>
              <a:ea typeface="Arial" charset="0"/>
              <a:cs typeface="Calibri" panose="020F0502020204030204" pitchFamily="34" charset="0"/>
            </a:endParaRPr>
          </a:p>
        </p:txBody>
      </p:sp>
    </p:spTree>
    <p:extLst>
      <p:ext uri="{BB962C8B-B14F-4D97-AF65-F5344CB8AC3E}">
        <p14:creationId xmlns:p14="http://schemas.microsoft.com/office/powerpoint/2010/main" val="5638139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89"/>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AS_UNIQUEID" val="3174"/>
</p:tagLst>
</file>

<file path=ppt/tags/tag11.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KPI_HAS_CHART" val="false"/>
</p:tagLst>
</file>

<file path=ppt/tags/tag26.xml><?xml version="1.0" encoding="utf-8"?>
<p:tagLst xmlns:a="http://schemas.openxmlformats.org/drawingml/2006/main" xmlns:r="http://schemas.openxmlformats.org/officeDocument/2006/relationships" xmlns:p="http://schemas.openxmlformats.org/presentationml/2006/main">
  <p:tag name="KPI_HAS_CHART" val="false"/>
</p:tagLst>
</file>

<file path=ppt/tags/tag27.xml><?xml version="1.0" encoding="utf-8"?>
<p:tagLst xmlns:a="http://schemas.openxmlformats.org/drawingml/2006/main" xmlns:r="http://schemas.openxmlformats.org/officeDocument/2006/relationships" xmlns:p="http://schemas.openxmlformats.org/presentationml/2006/main">
  <p:tag name="KPI_HAS_CHART" val="false"/>
</p:tagLst>
</file>

<file path=ppt/tags/tag28.xml><?xml version="1.0" encoding="utf-8"?>
<p:tagLst xmlns:a="http://schemas.openxmlformats.org/drawingml/2006/main" xmlns:r="http://schemas.openxmlformats.org/officeDocument/2006/relationships" xmlns:p="http://schemas.openxmlformats.org/presentationml/2006/main">
  <p:tag name="KPI_HAS_CHART" val="false"/>
</p:tagLst>
</file>

<file path=ppt/tags/tag29.xml><?xml version="1.0" encoding="utf-8"?>
<p:tagLst xmlns:a="http://schemas.openxmlformats.org/drawingml/2006/main" xmlns:r="http://schemas.openxmlformats.org/officeDocument/2006/relationships" xmlns:p="http://schemas.openxmlformats.org/presentationml/2006/main">
  <p:tag name="KPI_HAS_CHART" val="false"/>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30.xml><?xml version="1.0" encoding="utf-8"?>
<p:tagLst xmlns:a="http://schemas.openxmlformats.org/drawingml/2006/main" xmlns:r="http://schemas.openxmlformats.org/officeDocument/2006/relationships" xmlns:p="http://schemas.openxmlformats.org/presentationml/2006/main">
  <p:tag name="KPI_HAS_CHART" val="false"/>
</p:tagLst>
</file>

<file path=ppt/tags/tag31.xml><?xml version="1.0" encoding="utf-8"?>
<p:tagLst xmlns:a="http://schemas.openxmlformats.org/drawingml/2006/main" xmlns:r="http://schemas.openxmlformats.org/officeDocument/2006/relationships" xmlns:p="http://schemas.openxmlformats.org/presentationml/2006/main">
  <p:tag name="KPI_HAS_CHART" val="false"/>
</p:tagLst>
</file>

<file path=ppt/tags/tag32.xml><?xml version="1.0" encoding="utf-8"?>
<p:tagLst xmlns:a="http://schemas.openxmlformats.org/drawingml/2006/main" xmlns:r="http://schemas.openxmlformats.org/officeDocument/2006/relationships" xmlns:p="http://schemas.openxmlformats.org/presentationml/2006/main">
  <p:tag name="KPI_HAS_CHART" val="false"/>
</p:tagLst>
</file>

<file path=ppt/tags/tag33.xml><?xml version="1.0" encoding="utf-8"?>
<p:tagLst xmlns:a="http://schemas.openxmlformats.org/drawingml/2006/main" xmlns:r="http://schemas.openxmlformats.org/officeDocument/2006/relationships" xmlns:p="http://schemas.openxmlformats.org/presentationml/2006/main">
  <p:tag name="KPI_HAS_CHART" val="false"/>
</p:tagLst>
</file>

<file path=ppt/tags/tag34.xml><?xml version="1.0" encoding="utf-8"?>
<p:tagLst xmlns:a="http://schemas.openxmlformats.org/drawingml/2006/main" xmlns:r="http://schemas.openxmlformats.org/officeDocument/2006/relationships" xmlns:p="http://schemas.openxmlformats.org/presentationml/2006/main">
  <p:tag name="KPI_HAS_CHART" val="false"/>
</p:tagLst>
</file>

<file path=ppt/tags/tag35.xml><?xml version="1.0" encoding="utf-8"?>
<p:tagLst xmlns:a="http://schemas.openxmlformats.org/drawingml/2006/main" xmlns:r="http://schemas.openxmlformats.org/officeDocument/2006/relationships" xmlns:p="http://schemas.openxmlformats.org/presentationml/2006/main">
  <p:tag name="KPI_HAS_CHART" val="false"/>
</p:tagLst>
</file>

<file path=ppt/tags/tag36.xml><?xml version="1.0" encoding="utf-8"?>
<p:tagLst xmlns:a="http://schemas.openxmlformats.org/drawingml/2006/main" xmlns:r="http://schemas.openxmlformats.org/officeDocument/2006/relationships" xmlns:p="http://schemas.openxmlformats.org/presentationml/2006/main">
  <p:tag name="KPI_HAS_CHART" val="false"/>
</p:tagLst>
</file>

<file path=ppt/tags/tag37.xml><?xml version="1.0" encoding="utf-8"?>
<p:tagLst xmlns:a="http://schemas.openxmlformats.org/drawingml/2006/main" xmlns:r="http://schemas.openxmlformats.org/officeDocument/2006/relationships" xmlns:p="http://schemas.openxmlformats.org/presentationml/2006/main">
  <p:tag name="KPI_HAS_CHART" val="false"/>
</p:tagLst>
</file>

<file path=ppt/tags/tag38.xml><?xml version="1.0" encoding="utf-8"?>
<p:tagLst xmlns:a="http://schemas.openxmlformats.org/drawingml/2006/main" xmlns:r="http://schemas.openxmlformats.org/officeDocument/2006/relationships" xmlns:p="http://schemas.openxmlformats.org/presentationml/2006/main">
  <p:tag name="KPI_HAS_CHART" val="false"/>
</p:tagLst>
</file>

<file path=ppt/tags/tag39.xml><?xml version="1.0" encoding="utf-8"?>
<p:tagLst xmlns:a="http://schemas.openxmlformats.org/drawingml/2006/main" xmlns:r="http://schemas.openxmlformats.org/officeDocument/2006/relationships" xmlns:p="http://schemas.openxmlformats.org/presentationml/2006/main">
  <p:tag name="KPI_HAS_CHART" val="fals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KPI_HAS_CHART" val="false"/>
</p:tagLst>
</file>

<file path=ppt/tags/tag41.xml><?xml version="1.0" encoding="utf-8"?>
<p:tagLst xmlns:a="http://schemas.openxmlformats.org/drawingml/2006/main" xmlns:r="http://schemas.openxmlformats.org/officeDocument/2006/relationships" xmlns:p="http://schemas.openxmlformats.org/presentationml/2006/main">
  <p:tag name="KPI_HAS_CHART" val="false"/>
</p:tagLst>
</file>

<file path=ppt/tags/tag42.xml><?xml version="1.0" encoding="utf-8"?>
<p:tagLst xmlns:a="http://schemas.openxmlformats.org/drawingml/2006/main" xmlns:r="http://schemas.openxmlformats.org/officeDocument/2006/relationships" xmlns:p="http://schemas.openxmlformats.org/presentationml/2006/main">
  <p:tag name="KPI_HAS_CHART" val="false"/>
</p:tagLst>
</file>

<file path=ppt/tags/tag43.xml><?xml version="1.0" encoding="utf-8"?>
<p:tagLst xmlns:a="http://schemas.openxmlformats.org/drawingml/2006/main" xmlns:r="http://schemas.openxmlformats.org/officeDocument/2006/relationships" xmlns:p="http://schemas.openxmlformats.org/presentationml/2006/main">
  <p:tag name="KPI_HAS_CHART" val="false"/>
</p:tagLst>
</file>

<file path=ppt/tags/tag44.xml><?xml version="1.0" encoding="utf-8"?>
<p:tagLst xmlns:a="http://schemas.openxmlformats.org/drawingml/2006/main" xmlns:r="http://schemas.openxmlformats.org/officeDocument/2006/relationships" xmlns:p="http://schemas.openxmlformats.org/presentationml/2006/main">
  <p:tag name="KPI_HAS_CHART" val="false"/>
</p:tagLst>
</file>

<file path=ppt/tags/tag5.xml><?xml version="1.0" encoding="utf-8"?>
<p:tagLst xmlns:a="http://schemas.openxmlformats.org/drawingml/2006/main" xmlns:r="http://schemas.openxmlformats.org/officeDocument/2006/relationships" xmlns:p="http://schemas.openxmlformats.org/presentationml/2006/main">
  <p:tag name="AS_UNIQUEID" val="3182"/>
</p:tagLst>
</file>

<file path=ppt/tags/tag6.xml><?xml version="1.0" encoding="utf-8"?>
<p:tagLst xmlns:a="http://schemas.openxmlformats.org/drawingml/2006/main" xmlns:r="http://schemas.openxmlformats.org/officeDocument/2006/relationships" xmlns:p="http://schemas.openxmlformats.org/presentationml/2006/main">
  <p:tag name="AS_UNIQUEID" val="3170"/>
</p:tagLst>
</file>

<file path=ppt/tags/tag7.xml><?xml version="1.0" encoding="utf-8"?>
<p:tagLst xmlns:a="http://schemas.openxmlformats.org/drawingml/2006/main" xmlns:r="http://schemas.openxmlformats.org/officeDocument/2006/relationships" xmlns:p="http://schemas.openxmlformats.org/presentationml/2006/main">
  <p:tag name="AS_UNIQUEID" val="3171"/>
</p:tagLst>
</file>

<file path=ppt/tags/tag8.xml><?xml version="1.0" encoding="utf-8"?>
<p:tagLst xmlns:a="http://schemas.openxmlformats.org/drawingml/2006/main" xmlns:r="http://schemas.openxmlformats.org/officeDocument/2006/relationships" xmlns:p="http://schemas.openxmlformats.org/presentationml/2006/main">
  <p:tag name="AS_UNIQUEID" val="3172"/>
</p:tagLst>
</file>

<file path=ppt/tags/tag9.xml><?xml version="1.0" encoding="utf-8"?>
<p:tagLst xmlns:a="http://schemas.openxmlformats.org/drawingml/2006/main" xmlns:r="http://schemas.openxmlformats.org/officeDocument/2006/relationships" xmlns:p="http://schemas.openxmlformats.org/presentationml/2006/main">
  <p:tag name="AS_UNIQUEID" val="3173"/>
</p:tagLst>
</file>

<file path=ppt/theme/theme1.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7_Office Theme">
  <a:themeElements>
    <a:clrScheme name="ESMO 2025 COLOURS C">
      <a:dk1>
        <a:srgbClr val="0C1618"/>
      </a:dk1>
      <a:lt1>
        <a:sysClr val="window" lastClr="FFFFFF"/>
      </a:lt1>
      <a:dk2>
        <a:srgbClr val="004643"/>
      </a:dk2>
      <a:lt2>
        <a:srgbClr val="E7E6E6"/>
      </a:lt2>
      <a:accent1>
        <a:srgbClr val="56A3A6"/>
      </a:accent1>
      <a:accent2>
        <a:srgbClr val="004643"/>
      </a:accent2>
      <a:accent3>
        <a:srgbClr val="D1AC00"/>
      </a:accent3>
      <a:accent4>
        <a:srgbClr val="C0D8E0"/>
      </a:accent4>
      <a:accent5>
        <a:srgbClr val="366668"/>
      </a:accent5>
      <a:accent6>
        <a:srgbClr val="A4778B"/>
      </a:accent6>
      <a:hlink>
        <a:srgbClr val="56A3A6"/>
      </a:hlink>
      <a:folHlink>
        <a:srgbClr val="D1AC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5_Office Theme">
  <a:themeElements>
    <a:clrScheme name="Custom 6">
      <a:dk1>
        <a:srgbClr val="0C1618"/>
      </a:dk1>
      <a:lt1>
        <a:sysClr val="window" lastClr="FFFFFF"/>
      </a:lt1>
      <a:dk2>
        <a:srgbClr val="004643"/>
      </a:dk2>
      <a:lt2>
        <a:srgbClr val="E7E6E6"/>
      </a:lt2>
      <a:accent1>
        <a:srgbClr val="2C4F66"/>
      </a:accent1>
      <a:accent2>
        <a:srgbClr val="004643"/>
      </a:accent2>
      <a:accent3>
        <a:srgbClr val="A4778B"/>
      </a:accent3>
      <a:accent4>
        <a:srgbClr val="56A3A6"/>
      </a:accent4>
      <a:accent5>
        <a:srgbClr val="56A3A6"/>
      </a:accent5>
      <a:accent6>
        <a:srgbClr val="D1AC00"/>
      </a:accent6>
      <a:hlink>
        <a:srgbClr val="56A3A6"/>
      </a:hlink>
      <a:folHlink>
        <a:srgbClr val="D1AC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2024_Scientific-Congress_Template">
  <a:themeElements>
    <a:clrScheme name="Merck 2024-revised Apr2024">
      <a:dk1>
        <a:srgbClr val="000000"/>
      </a:dk1>
      <a:lt1>
        <a:srgbClr val="FFFFFF"/>
      </a:lt1>
      <a:dk2>
        <a:srgbClr val="6ECEB2"/>
      </a:dk2>
      <a:lt2>
        <a:srgbClr val="00857C"/>
      </a:lt2>
      <a:accent1>
        <a:srgbClr val="CACACA"/>
      </a:accent1>
      <a:accent2>
        <a:srgbClr val="F0F0F0"/>
      </a:accent2>
      <a:accent3>
        <a:srgbClr val="1D559B"/>
      </a:accent3>
      <a:accent4>
        <a:srgbClr val="84B1E8"/>
      </a:accent4>
      <a:accent5>
        <a:srgbClr val="610F0F"/>
      </a:accent5>
      <a:accent6>
        <a:srgbClr val="F09E9E"/>
      </a:accent6>
      <a:hlink>
        <a:srgbClr val="11867B"/>
      </a:hlink>
      <a:folHlink>
        <a:srgbClr val="6ECEB2"/>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6350" cap="flat" cmpd="sng" algn="ctr">
          <a:noFill/>
          <a:prstDash val="solid"/>
          <a:round/>
          <a:headEnd type="none" w="med" len="med"/>
          <a:tailEnd type="none" w="med" len="med"/>
        </a:ln>
        <a:effectLst/>
      </a:spPr>
      <a:bodyPr rtlCol="0" anchor="ctr"/>
      <a:lstStyle>
        <a:defPPr algn="ctr">
          <a:defRPr kern="600" spc="30" dirty="0" err="1" smtClean="0"/>
        </a:defPPr>
      </a:lstStyle>
      <a:style>
        <a:lnRef idx="1">
          <a:schemeClr val="accent1"/>
        </a:lnRef>
        <a:fillRef idx="3">
          <a:schemeClr val="accent1"/>
        </a:fillRef>
        <a:effectRef idx="2">
          <a:schemeClr val="accent1"/>
        </a:effectRef>
        <a:fontRef idx="minor">
          <a:schemeClr val="lt1"/>
        </a:fontRef>
      </a:style>
    </a:spDef>
    <a:lnDef>
      <a:spPr>
        <a:ln w="6350" cap="flat" cmpd="sng" algn="ctr">
          <a:solidFill>
            <a:schemeClr val="accent1"/>
          </a:solidFill>
          <a:prstDash val="solid"/>
          <a:round/>
          <a:headEnd type="none" w="med" len="med"/>
          <a:tailEnd type="none" w="med" len="med"/>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nchor="t" anchorCtr="0">
        <a:spAutoFit/>
      </a:bodyPr>
      <a:lstStyle>
        <a:defPPr>
          <a:defRPr kern="600" spc="30" dirty="0" err="1" smtClean="0"/>
        </a:defPPr>
      </a:lstStyle>
    </a:txDef>
  </a:objectDefaults>
  <a:extraClrSchemeLst/>
  <a:extLst>
    <a:ext uri="{05A4C25C-085E-4340-85A3-A5531E510DB2}">
      <thm15:themeFamily xmlns:thm15="http://schemas.microsoft.com/office/thememl/2012/main" name="Scientific_Congress_Slide_Template_May30_2024.potx" id="{92C822B8-8B88-4446-9213-A0B3DD35F642}" vid="{AC91405E-AD53-422E-98D9-8C05255E76ED}"/>
    </a:ext>
  </a:extLst>
</a:theme>
</file>

<file path=ppt/theme/theme14.xml><?xml version="1.0" encoding="utf-8"?>
<a:theme xmlns:a="http://schemas.openxmlformats.org/drawingml/2006/main" name="Penn Medicine Template 2009">
  <a:themeElements>
    <a:clrScheme name="Penn 2018 Color Palette">
      <a:dk1>
        <a:srgbClr val="002243"/>
      </a:dk1>
      <a:lt1>
        <a:srgbClr val="FFFFFF"/>
      </a:lt1>
      <a:dk2>
        <a:srgbClr val="800000"/>
      </a:dk2>
      <a:lt2>
        <a:srgbClr val="B4B5B4"/>
      </a:lt2>
      <a:accent1>
        <a:srgbClr val="326B8B"/>
      </a:accent1>
      <a:accent2>
        <a:srgbClr val="64A4D6"/>
      </a:accent2>
      <a:accent3>
        <a:srgbClr val="022D75"/>
      </a:accent3>
      <a:accent4>
        <a:srgbClr val="C4CE41"/>
      </a:accent4>
      <a:accent5>
        <a:srgbClr val="D75539"/>
      </a:accent5>
      <a:accent6>
        <a:srgbClr val="F7BA01"/>
      </a:accent6>
      <a:hlink>
        <a:srgbClr val="022D75"/>
      </a:hlink>
      <a:folHlink>
        <a:srgbClr val="7F0D00"/>
      </a:folHlink>
    </a:clrScheme>
    <a:fontScheme name="Penn Medicine Template 2009">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2"/>
            </a:solidFill>
            <a:effectLst/>
            <a:latin typeface="Arial" panose="020B0604020202020204" pitchFamily="34"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400" b="0" i="0" u="none" strike="noStrike" cap="none" normalizeH="0" baseline="0" smtClean="0">
            <a:ln>
              <a:noFill/>
            </a:ln>
            <a:solidFill>
              <a:schemeClr val="tx2"/>
            </a:solidFill>
            <a:effectLst/>
            <a:latin typeface="Arial" panose="020B0604020202020204" pitchFamily="34" charset="0"/>
          </a:defRPr>
        </a:defPPr>
      </a:lstStyle>
    </a:lnDef>
    <a:txDef>
      <a:spPr bwMode="auto">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b" anchorCtr="0" compatLnSpc="1">
        <a:prstTxWarp prst="textNoShape">
          <a:avLst/>
        </a:prstTxWarp>
        <a:spAutoFit/>
      </a:bodyPr>
      <a:lstStyle>
        <a:defPPr algn="l">
          <a:defRPr sz="1400" b="1" dirty="0" smtClean="0">
            <a:solidFill>
              <a:schemeClr val="bg1">
                <a:lumMod val="50000"/>
              </a:schemeClr>
            </a:solidFill>
          </a:defRPr>
        </a:defPPr>
      </a:lstStyle>
    </a:txDef>
  </a:objectDefaults>
  <a:extraClrSchemeLst>
    <a:extraClrScheme>
      <a:clrScheme name="Penn Medicine Template 2009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Penn Medicine Template 2009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Penn Medicine Template 2009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Penn Medicine Template 2009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Penn Medicine Template 2009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Penn Medicine Template 2009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Penn Medicine Template 2009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Penn Medicine Template 2009 8">
        <a:dk1>
          <a:srgbClr val="4A85FA"/>
        </a:dk1>
        <a:lt1>
          <a:srgbClr val="FFFFFF"/>
        </a:lt1>
        <a:dk2>
          <a:srgbClr val="001D3A"/>
        </a:dk2>
        <a:lt2>
          <a:srgbClr val="003366"/>
        </a:lt2>
        <a:accent1>
          <a:srgbClr val="A66E5A"/>
        </a:accent1>
        <a:accent2>
          <a:srgbClr val="BA003E"/>
        </a:accent2>
        <a:accent3>
          <a:srgbClr val="AAABAE"/>
        </a:accent3>
        <a:accent4>
          <a:srgbClr val="DADADA"/>
        </a:accent4>
        <a:accent5>
          <a:srgbClr val="D0BAB5"/>
        </a:accent5>
        <a:accent6>
          <a:srgbClr val="A80037"/>
        </a:accent6>
        <a:hlink>
          <a:srgbClr val="666633"/>
        </a:hlink>
        <a:folHlink>
          <a:srgbClr val="FEC420"/>
        </a:folHlink>
      </a:clrScheme>
      <a:clrMap bg1="dk2" tx1="lt1" bg2="dk1" tx2="lt2" accent1="accent1" accent2="accent2" accent3="accent3" accent4="accent4" accent5="accent5" accent6="accent6" hlink="hlink" folHlink="folHlink"/>
    </a:extraClrScheme>
    <a:extraClrScheme>
      <a:clrScheme name="Penn Medicine Template 2009 9">
        <a:dk1>
          <a:srgbClr val="000000"/>
        </a:dk1>
        <a:lt1>
          <a:srgbClr val="FFFFFF"/>
        </a:lt1>
        <a:dk2>
          <a:srgbClr val="A20000"/>
        </a:dk2>
        <a:lt2>
          <a:srgbClr val="C0C0C0"/>
        </a:lt2>
        <a:accent1>
          <a:srgbClr val="0099E6"/>
        </a:accent1>
        <a:accent2>
          <a:srgbClr val="F6C700"/>
        </a:accent2>
        <a:accent3>
          <a:srgbClr val="FFFFFF"/>
        </a:accent3>
        <a:accent4>
          <a:srgbClr val="000000"/>
        </a:accent4>
        <a:accent5>
          <a:srgbClr val="AACAF0"/>
        </a:accent5>
        <a:accent6>
          <a:srgbClr val="DFB400"/>
        </a:accent6>
        <a:hlink>
          <a:srgbClr val="003399"/>
        </a:hlink>
        <a:folHlink>
          <a:srgbClr val="6600CC"/>
        </a:folHlink>
      </a:clrScheme>
      <a:clrMap bg1="lt1" tx1="dk1" bg2="lt2" tx2="dk2" accent1="accent1" accent2="accent2" accent3="accent3" accent4="accent4" accent5="accent5" accent6="accent6" hlink="hlink" folHlink="folHlink"/>
    </a:extraClrScheme>
    <a:extraClrScheme>
      <a:clrScheme name="Penn Medicine Template 2009 10">
        <a:dk1>
          <a:srgbClr val="000000"/>
        </a:dk1>
        <a:lt1>
          <a:srgbClr val="FFFFFF"/>
        </a:lt1>
        <a:dk2>
          <a:srgbClr val="800000"/>
        </a:dk2>
        <a:lt2>
          <a:srgbClr val="C0C0C0"/>
        </a:lt2>
        <a:accent1>
          <a:srgbClr val="0099E6"/>
        </a:accent1>
        <a:accent2>
          <a:srgbClr val="F6C700"/>
        </a:accent2>
        <a:accent3>
          <a:srgbClr val="FFFFFF"/>
        </a:accent3>
        <a:accent4>
          <a:srgbClr val="000000"/>
        </a:accent4>
        <a:accent5>
          <a:srgbClr val="AACAF0"/>
        </a:accent5>
        <a:accent6>
          <a:srgbClr val="DFB400"/>
        </a:accent6>
        <a:hlink>
          <a:srgbClr val="003399"/>
        </a:hlink>
        <a:folHlink>
          <a:srgbClr val="6600CC"/>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UJCM 2019">
  <a:themeElements>
    <a:clrScheme name="Pakiet 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Pakiet 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l">
          <a:defRPr sz="2800" b="1" dirty="0">
            <a:solidFill>
              <a:schemeClr val="tx2"/>
            </a:solidFill>
          </a:defRPr>
        </a:defPPr>
      </a:lst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JCM 2019" id="{E6F3464B-E334-644B-979F-A80B3C749F14}" vid="{4ECF014B-C0E9-FD43-9243-E9AFC6DE9F63}"/>
    </a:ext>
  </a:extLst>
</a:theme>
</file>

<file path=ppt/theme/theme16.xml><?xml version="1.0" encoding="utf-8"?>
<a:theme xmlns:a="http://schemas.openxmlformats.org/drawingml/2006/main" name="5_JB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Co-brand Master Slide Options - Colours">
  <a:themeElements>
    <a:clrScheme name="Custom 207">
      <a:dk1>
        <a:srgbClr val="000000"/>
      </a:dk1>
      <a:lt1>
        <a:srgbClr val="FFFFFF"/>
      </a:lt1>
      <a:dk2>
        <a:srgbClr val="3F4444"/>
      </a:dk2>
      <a:lt2>
        <a:srgbClr val="F0AB00"/>
      </a:lt2>
      <a:accent1>
        <a:srgbClr val="3F4444"/>
      </a:accent1>
      <a:accent2>
        <a:srgbClr val="830051"/>
      </a:accent2>
      <a:accent3>
        <a:srgbClr val="68D2DF"/>
      </a:accent3>
      <a:accent4>
        <a:srgbClr val="3C1053"/>
      </a:accent4>
      <a:accent5>
        <a:srgbClr val="C4D600"/>
      </a:accent5>
      <a:accent6>
        <a:srgbClr val="003865"/>
      </a:accent6>
      <a:hlink>
        <a:srgbClr val="003865"/>
      </a:hlink>
      <a:folHlink>
        <a:srgbClr val="9DA7A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rgbClr val="FF0000"/>
          </a:solid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effectLst/>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AZ Acerta External Template 16x9.potx" id="{E6743435-4D20-4FC5-97C1-2DAA99B0D650}" vid="{AB5048D0-4619-4ED1-B317-78A9C0F04F85}"/>
    </a:ext>
  </a:extLst>
</a:theme>
</file>

<file path=ppt/theme/theme18.xml><?xml version="1.0" encoding="utf-8"?>
<a:theme xmlns:a="http://schemas.openxmlformats.org/drawingml/2006/main" name="JB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1_JB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UJCM 2019">
  <a:themeElements>
    <a:clrScheme name="Pakiet 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Pakiet 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akiet 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l">
          <a:defRPr sz="2800" b="1" dirty="0">
            <a:solidFill>
              <a:schemeClr val="tx2"/>
            </a:solidFill>
          </a:defRPr>
        </a:defPPr>
      </a:lst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JCM 2019" id="{E6F3464B-E334-644B-979F-A80B3C749F14}" vid="{4ECF014B-C0E9-FD43-9243-E9AFC6DE9F63}"/>
    </a:ext>
  </a:extLst>
</a:theme>
</file>

<file path=ppt/theme/theme22.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MDACC Moonshot">
  <a:themeElements>
    <a:clrScheme name="Custom 3">
      <a:dk1>
        <a:srgbClr val="413C38"/>
      </a:dk1>
      <a:lt1>
        <a:srgbClr val="FFFFFF"/>
      </a:lt1>
      <a:dk2>
        <a:srgbClr val="EE3124"/>
      </a:dk2>
      <a:lt2>
        <a:srgbClr val="FFFFFF"/>
      </a:lt2>
      <a:accent1>
        <a:srgbClr val="1C2631"/>
      </a:accent1>
      <a:accent2>
        <a:srgbClr val="333333"/>
      </a:accent2>
      <a:accent3>
        <a:srgbClr val="969696"/>
      </a:accent3>
      <a:accent4>
        <a:srgbClr val="C0C0C0"/>
      </a:accent4>
      <a:accent5>
        <a:srgbClr val="4A4C4F"/>
      </a:accent5>
      <a:accent6>
        <a:srgbClr val="080808"/>
      </a:accent6>
      <a:hlink>
        <a:srgbClr val="407EC9"/>
      </a:hlink>
      <a:folHlink>
        <a:srgbClr val="63666A"/>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MDACC Moonshot" id="{D2E7F35E-36BF-4E8F-A1F3-CCCB61848CC5}" vid="{E7811949-D56E-4ACC-BAF8-EA6B7EA14953}"/>
    </a:ext>
  </a:ext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Genmab PowerPoint template_format 16_9_vs.1.1">
  <a:themeElements>
    <a:clrScheme name="Genmab 2017">
      <a:dk1>
        <a:sysClr val="windowText" lastClr="000000"/>
      </a:dk1>
      <a:lt1>
        <a:sysClr val="window" lastClr="FFFFFF"/>
      </a:lt1>
      <a:dk2>
        <a:srgbClr val="FACCDA"/>
      </a:dk2>
      <a:lt2>
        <a:srgbClr val="7BD1EB"/>
      </a:lt2>
      <a:accent1>
        <a:srgbClr val="009D94"/>
      </a:accent1>
      <a:accent2>
        <a:srgbClr val="BDE8F5"/>
      </a:accent2>
      <a:accent3>
        <a:srgbClr val="B3B4B6"/>
      </a:accent3>
      <a:accent4>
        <a:srgbClr val="E40046"/>
      </a:accent4>
      <a:accent5>
        <a:srgbClr val="B3E2DF"/>
      </a:accent5>
      <a:accent6>
        <a:srgbClr val="818285"/>
      </a:accent6>
      <a:hlink>
        <a:srgbClr val="009890"/>
      </a:hlink>
      <a:folHlink>
        <a:srgbClr val="000000"/>
      </a:folHlink>
    </a:clrScheme>
    <a:fontScheme name="Genmab 201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ln>
      </a:spPr>
      <a:bodyPr rtlCol="0" anchor="ctr"/>
      <a:lstStyle>
        <a:defPPr algn="ctr">
          <a:defRPr sz="2000" noProof="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3175">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sz="2000" dirty="0" err="1" smtClean="0"/>
        </a:defPPr>
      </a:lstStyle>
    </a:txDef>
  </a:objectDefaults>
  <a:extraClrSchemeLst/>
  <a:extLst>
    <a:ext uri="{05A4C25C-085E-4340-85A3-A5531E510DB2}">
      <thm15:themeFamily xmlns:thm15="http://schemas.microsoft.com/office/thememl/2012/main" name="DRAFT revised template.potx" id="{A7F79291-72E9-48A7-B1DC-C8381F020B0E}" vid="{5D8E6B87-9AEB-45B4-A6B3-E9CB0D3FCE5A}"/>
    </a:ext>
  </a:extLst>
</a:theme>
</file>

<file path=ppt/theme/theme7.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27391</TotalTime>
  <Words>12267</Words>
  <Application>Microsoft Macintosh PowerPoint</Application>
  <PresentationFormat>Widescreen</PresentationFormat>
  <Paragraphs>2149</Paragraphs>
  <Slides>132</Slides>
  <Notes>92</Notes>
  <HiddenSlides>0</HiddenSlides>
  <MMClips>0</MMClips>
  <ScaleCrop>false</ScaleCrop>
  <HeadingPairs>
    <vt:vector size="8" baseType="variant">
      <vt:variant>
        <vt:lpstr>Fonts Used</vt:lpstr>
      </vt:variant>
      <vt:variant>
        <vt:i4>24</vt:i4>
      </vt:variant>
      <vt:variant>
        <vt:lpstr>Theme</vt:lpstr>
      </vt:variant>
      <vt:variant>
        <vt:i4>23</vt:i4>
      </vt:variant>
      <vt:variant>
        <vt:lpstr>Embedded OLE Servers</vt:lpstr>
      </vt:variant>
      <vt:variant>
        <vt:i4>1</vt:i4>
      </vt:variant>
      <vt:variant>
        <vt:lpstr>Slide Titles</vt:lpstr>
      </vt:variant>
      <vt:variant>
        <vt:i4>132</vt:i4>
      </vt:variant>
    </vt:vector>
  </HeadingPairs>
  <TitlesOfParts>
    <vt:vector size="180" baseType="lpstr">
      <vt:lpstr>ＭＳ Ｐゴシック</vt:lpstr>
      <vt:lpstr>Aptos</vt:lpstr>
      <vt:lpstr>Arial</vt:lpstr>
      <vt:lpstr>Arial Black</vt:lpstr>
      <vt:lpstr>Arial Narrow</vt:lpstr>
      <vt:lpstr>Arial Narrow Bold</vt:lpstr>
      <vt:lpstr>Arial Narrow Regular</vt:lpstr>
      <vt:lpstr>Calibri</vt:lpstr>
      <vt:lpstr>Calibri Light</vt:lpstr>
      <vt:lpstr>Courier New</vt:lpstr>
      <vt:lpstr>Franklin Gothic Book</vt:lpstr>
      <vt:lpstr>Geneva</vt:lpstr>
      <vt:lpstr>Gill Sans MT</vt:lpstr>
      <vt:lpstr>Helvetica</vt:lpstr>
      <vt:lpstr>Helvetica Neue</vt:lpstr>
      <vt:lpstr>Lucida Grande</vt:lpstr>
      <vt:lpstr>Roboto Light</vt:lpstr>
      <vt:lpstr>Symbol</vt:lpstr>
      <vt:lpstr>System Font Regular</vt:lpstr>
      <vt:lpstr>Tahoma</vt:lpstr>
      <vt:lpstr>Times New Roman</vt:lpstr>
      <vt:lpstr>Trebuchet MS Regular</vt:lpstr>
      <vt:lpstr>Verdana</vt:lpstr>
      <vt:lpstr>Wingdings</vt:lpstr>
      <vt:lpstr>3_Default Design</vt:lpstr>
      <vt:lpstr>6_Default Design</vt:lpstr>
      <vt:lpstr>MDACC Moonshot</vt:lpstr>
      <vt:lpstr>2_Office Theme</vt:lpstr>
      <vt:lpstr>4_Office Theme</vt:lpstr>
      <vt:lpstr>1_Genmab PowerPoint template_format 16_9_vs.1.1</vt:lpstr>
      <vt:lpstr>7_Default Design</vt:lpstr>
      <vt:lpstr>8_Default Design</vt:lpstr>
      <vt:lpstr>12_Office Theme</vt:lpstr>
      <vt:lpstr>7_Office Theme</vt:lpstr>
      <vt:lpstr>5_Office Theme</vt:lpstr>
      <vt:lpstr>11_Office Theme</vt:lpstr>
      <vt:lpstr>2024_Scientific-Congress_Template</vt:lpstr>
      <vt:lpstr>Penn Medicine Template 2009</vt:lpstr>
      <vt:lpstr>UJCM 2019</vt:lpstr>
      <vt:lpstr>5_JB Theme</vt:lpstr>
      <vt:lpstr>Co-brand Master Slide Options - Colours</vt:lpstr>
      <vt:lpstr>JB Theme</vt:lpstr>
      <vt:lpstr>1_JB Theme</vt:lpstr>
      <vt:lpstr>4_Default Design</vt:lpstr>
      <vt:lpstr>1_UJCM 2019</vt:lpstr>
      <vt:lpstr>5_Default Design</vt:lpstr>
      <vt:lpstr>1_Default Design</vt:lpstr>
      <vt:lpstr>think-cell Slide</vt:lpstr>
      <vt:lpstr>Year in Review: Clinical Investigator Perspectives on the  Most Relevant New Datasets and Advances in Oncology</vt:lpstr>
      <vt:lpstr>Faculty</vt:lpstr>
      <vt:lpstr>Commercial Support</vt:lpstr>
      <vt:lpstr>Dr Love — Disclosures</vt:lpstr>
      <vt:lpstr>PowerPoint Presentation</vt:lpstr>
      <vt:lpstr>Dr Brown — Disclosures</vt:lpstr>
      <vt:lpstr>Prof Jurczak — Disclosures</vt:lpstr>
      <vt:lpstr>PowerPoint Presentation</vt:lpstr>
      <vt:lpstr>PowerPoint Presentation</vt:lpstr>
      <vt:lpstr>PowerPoint Presentation</vt:lpstr>
      <vt:lpstr>PowerPoint Presentation</vt:lpstr>
      <vt:lpstr>Clinicians in the Audience, Please Complete  the Pre- and Postmeeting Surveys</vt:lpstr>
      <vt:lpstr>PowerPoint Presentation</vt:lpstr>
      <vt:lpstr>What Clinicians Want to Know: First-Line and  Maintenance Therapy for Patients with ER-Positive,  HER2-Positive Metastatic Breast Cancer</vt:lpstr>
      <vt:lpstr>Year in Review: Clinical Investigator Perspectives on the  Most Relevant New Datasets and Advances in Oncology</vt:lpstr>
      <vt:lpstr>Year in Review: Clinical Investigator Perspectives on the  Most Relevant New Datasets and Advances in Oncology</vt:lpstr>
      <vt:lpstr>Year in Review: Clinical Investigator Perspectives on the  Most Relevant New Datasets and Advances in Oncology</vt:lpstr>
      <vt:lpstr>Year in Review: Clinical Investigator Perspectives on the  Most Relevant New Datasets and Advances in Oncology</vt:lpstr>
      <vt:lpstr>Grand Rounds</vt:lpstr>
      <vt:lpstr>PowerPoint Presentation</vt:lpstr>
      <vt:lpstr>Agenda Bruton Tyrosine Kinase Inhibitors (BTKi) for Chronic Lymphocytic Leukemia</vt:lpstr>
      <vt:lpstr>Thank you for joining us!   Please take a moment to complete the  survey currently up on Zoom.  Your feedback is very important to us.  Information on how to obtain CME and ABIM MOC credit will be provided in the Zoom chat room. Attendees will also receive an email in  1 to 3 business days with these instructions.</vt:lpstr>
      <vt:lpstr>Year in Review: Clinical Investigator Perspectives on the  Most Relevant New Datasets and Advances in Oncology</vt:lpstr>
      <vt:lpstr>Faculty</vt:lpstr>
      <vt:lpstr>PowerPoint Presentation</vt:lpstr>
      <vt:lpstr>Clinicians in the Audience, Please Complete  the Pre- and Postmeeting Surveys</vt:lpstr>
      <vt:lpstr>PowerPoint Presentation</vt:lpstr>
      <vt:lpstr>What Clinicians Want to Know: First-Line and  Maintenance Therapy for Patients with ER-Positive,  HER2-Positive Metastatic Breast Cancer</vt:lpstr>
      <vt:lpstr>Year in Review: Clinical Investigator Perspectives on the  Most Relevant New Datasets and Advances in Oncology</vt:lpstr>
      <vt:lpstr>Year in Review: Clinical Investigator Perspectives on the  Most Relevant New Datasets and Advances in Oncology</vt:lpstr>
      <vt:lpstr>Year in Review: Clinical Investigator Perspectives on the  Most Relevant New Datasets and Advances in Oncology</vt:lpstr>
      <vt:lpstr>Year in Review: Clinical Investigator Perspectives on the  Most Relevant New Datasets and Advances in Oncology</vt:lpstr>
      <vt:lpstr>Grand Rounds</vt:lpstr>
      <vt:lpstr>PowerPoint Presentation</vt:lpstr>
      <vt:lpstr>Year in Review: Clinical Investigator Perspectives on the  Most Relevant New Datasets and Advances in Oncology</vt:lpstr>
      <vt:lpstr>Commercial Support</vt:lpstr>
      <vt:lpstr>Dr Brown — Disclosures</vt:lpstr>
      <vt:lpstr>Prof Jurczak — Disclosures</vt:lpstr>
      <vt:lpstr>Dr Love — Disclosures</vt:lpstr>
      <vt:lpstr>PowerPoint Presentation</vt:lpstr>
      <vt:lpstr>PowerPoint Presentation</vt:lpstr>
      <vt:lpstr>PowerPoint Presentation</vt:lpstr>
      <vt:lpstr>PowerPoint Presentation</vt:lpstr>
      <vt:lpstr>PowerPoint Presentation</vt:lpstr>
      <vt:lpstr>PowerPoint Presentation</vt:lpstr>
      <vt:lpstr>Agenda Bruton Tyrosine Kinase Inhibitors (BTKi) for Chronic Lymphocytic Leukemia</vt:lpstr>
      <vt:lpstr>Agenda BTKi for CLL</vt:lpstr>
      <vt:lpstr>Statistics for the dummies</vt:lpstr>
      <vt:lpstr>Biology and Pharmacology of Select Agents to Treat CLL</vt:lpstr>
      <vt:lpstr>Agenda BTKi for CLL</vt:lpstr>
      <vt:lpstr>PowerPoint Presentation</vt:lpstr>
      <vt:lpstr>PowerPoint Presentation</vt:lpstr>
      <vt:lpstr>Questions About First-Line Treatment</vt:lpstr>
      <vt:lpstr>AMPLIFY Trial</vt:lpstr>
      <vt:lpstr>Questions About First-Line Treatment</vt:lpstr>
      <vt:lpstr>Questions About First-Line Treatment</vt:lpstr>
      <vt:lpstr>Comparison of BTKIs</vt:lpstr>
      <vt:lpstr>Questions About First-Line Treatment</vt:lpstr>
      <vt:lpstr>Questions About First-Line Treatment</vt:lpstr>
      <vt:lpstr>Sonrotoclax</vt:lpstr>
      <vt:lpstr>Questions About First-Line Treatment</vt:lpstr>
      <vt:lpstr>High-Risk Disease</vt:lpstr>
      <vt:lpstr>Questions About First-Line Treatment: Future Directions</vt:lpstr>
      <vt:lpstr>FDA Approves Acalabrutinib with Venetoclax for Chronic Lymphocytic Leukemia or Small Lymphocytic Lymphoma Press Release: February 19, 2026</vt:lpstr>
      <vt:lpstr>AMPLIFY Conclusions</vt:lpstr>
      <vt:lpstr>AMPLIFY Safety</vt:lpstr>
      <vt:lpstr>Fixed-Duration Acalabrutinib Combinations: PFS in the uIGHV Subgroup</vt:lpstr>
      <vt:lpstr>Fixed-Duration Acalabrutinib Combinations: PFS in the mIGHV Subgroup</vt:lpstr>
      <vt:lpstr>Fixed-Duration Acalabrutinib Combinations: Overall Survival</vt:lpstr>
      <vt:lpstr>Fixed-Duration Acalabrutinib Combinations: IRC-assessed PFS</vt:lpstr>
      <vt:lpstr>DFCI AVO: Study Schema</vt:lpstr>
      <vt:lpstr>DFCI AVO: Survival &amp; Recurrence   </vt:lpstr>
      <vt:lpstr>MRD-Guided AVO</vt:lpstr>
      <vt:lpstr>PowerPoint Presentation</vt:lpstr>
      <vt:lpstr>PowerPoint Presentation</vt:lpstr>
      <vt:lpstr>PowerPoint Presentation</vt:lpstr>
      <vt:lpstr>PVO in Frontline CLL</vt:lpstr>
      <vt:lpstr>PowerPoint Presentation</vt:lpstr>
      <vt:lpstr>PowerPoint Presentation</vt:lpstr>
      <vt:lpstr>Delayed Addition of Obinutuzumab</vt:lpstr>
      <vt:lpstr>Stopping Rules in Flair</vt:lpstr>
      <vt:lpstr>FLAIR: Updated PFS </vt:lpstr>
      <vt:lpstr>FLAIR: PFS by IGHV Mutation Status</vt:lpstr>
      <vt:lpstr>FLAIR Conclusions</vt:lpstr>
      <vt:lpstr>BRUIN CLL-313: Study Design</vt:lpstr>
      <vt:lpstr>BRUIN CLL-313: Primary Endpoint, PFS</vt:lpstr>
      <vt:lpstr>BRUIN CLL-313: Primary Endpoint, OS</vt:lpstr>
      <vt:lpstr>PowerPoint Presentation</vt:lpstr>
      <vt:lpstr>PowerPoint Presentation</vt:lpstr>
      <vt:lpstr>PowerPoint Presentation</vt:lpstr>
      <vt:lpstr>SEQUOIA (BGB-3111-304) Arm D Treatment Regimen and Response Assessment Schedule</vt:lpstr>
      <vt:lpstr>PFS in 3 yr SEQUOIA Arm D</vt:lpstr>
      <vt:lpstr>SEQUOIA Arm D</vt:lpstr>
      <vt:lpstr>Zanubrutinib Sonrotoclax  Frontline Phase 1/1b Study</vt:lpstr>
      <vt:lpstr>Zanubrutinib Sonrotoclax  Frontline Phase 1/1b Study</vt:lpstr>
      <vt:lpstr>Zanu-Obin-Sonro</vt:lpstr>
      <vt:lpstr>Zanu-Obin-Sonro</vt:lpstr>
      <vt:lpstr>Zanu-Obin-Sonro</vt:lpstr>
      <vt:lpstr>PowerPoint Presentation</vt:lpstr>
      <vt:lpstr>Phase III Study of Sonrotoclax and Zanubrutinib</vt:lpstr>
      <vt:lpstr>Phase III Study of Sonrotoclax and Zanubrutinib</vt:lpstr>
      <vt:lpstr>Phase III Study of Sonrotoclax and Zanubrutinib</vt:lpstr>
      <vt:lpstr>Phase III Study of Acalabrutinib/Venetoclax/Obinutuzumab</vt:lpstr>
      <vt:lpstr>Agenda BTKi for CLL</vt:lpstr>
      <vt:lpstr>Questions About Relapsed/Refractory Disease</vt:lpstr>
      <vt:lpstr>PowerPoint Presentation</vt:lpstr>
      <vt:lpstr>PowerPoint Presentation</vt:lpstr>
      <vt:lpstr>PowerPoint Presentation</vt:lpstr>
      <vt:lpstr>PowerPoint Presentation</vt:lpstr>
      <vt:lpstr>PowerPoint Presentation</vt:lpstr>
      <vt:lpstr>PowerPoint Presentation</vt:lpstr>
      <vt:lpstr>APPENDIX</vt:lpstr>
      <vt:lpstr>ELEVATE-TN: Study Design</vt:lpstr>
      <vt:lpstr>PowerPoint Presentation</vt:lpstr>
      <vt:lpstr>PowerPoint Presentation</vt:lpstr>
      <vt:lpstr>SEQUOIA: Study design</vt:lpstr>
      <vt:lpstr>SEQUOIA: Efficacy  (6 year follow-up)</vt:lpstr>
      <vt:lpstr>SEQUOIA: Efficacy (6 year follow-up)</vt:lpstr>
      <vt:lpstr>PowerPoint Presentation</vt:lpstr>
      <vt:lpstr>PowerPoint Presentation</vt:lpstr>
      <vt:lpstr>CLL17: Progression-free survival</vt:lpstr>
      <vt:lpstr>CLL17: Progression-free survival</vt:lpstr>
      <vt:lpstr>CLL17: Progression-free survival</vt:lpstr>
      <vt:lpstr>Progression-free survival</vt:lpstr>
      <vt:lpstr>CLL17 Conclusions</vt:lpstr>
      <vt:lpstr>PowerPoint Presentation</vt:lpstr>
      <vt:lpstr>PVO in RT</vt:lpstr>
      <vt:lpstr>Nemtabrutinib + Ven in R/R CLL</vt:lpstr>
      <vt:lpstr>Nemta + Ven in R/R CLL    </vt:lpstr>
      <vt:lpstr>Nemta + Ven in R/R CLL</vt:lpstr>
      <vt:lpstr>What Clinicians Want to Know: First-Line and  Maintenance Therapy for Patients with ER-Positive,  HER2-Positive Metastatic Breast Cancer</vt:lpstr>
      <vt:lpstr>Thank you for joining us!    Please take a moment to complete the survey currently up on Zoom. Your feedback is  very important to us. The survey will remain open  for 5 minutes after the meeting ends.  Information on how to obtain CME and ABIM  MOC credit is provided in the Zoom chat room.  Attendees will also receive an email in  1 to 3 business days with these instructions.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Year In Review Prostate Cancer  Wednesday, November 18, 2020 2:00 PM – 3:30 PM ET</dc:title>
  <dc:creator>Rick Kaderman</dc:creator>
  <cp:lastModifiedBy>Silvana Izquierdo</cp:lastModifiedBy>
  <cp:revision>2008</cp:revision>
  <cp:lastPrinted>2020-12-08T02:40:56Z</cp:lastPrinted>
  <dcterms:created xsi:type="dcterms:W3CDTF">2020-11-13T19:02:13Z</dcterms:created>
  <dcterms:modified xsi:type="dcterms:W3CDTF">2026-03-11T19:37:04Z</dcterms:modified>
</cp:coreProperties>
</file>